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257" r:id="rId4"/>
    <p:sldId id="258" r:id="rId6"/>
    <p:sldId id="259" r:id="rId7"/>
    <p:sldId id="295" r:id="rId8"/>
    <p:sldId id="596" r:id="rId9"/>
    <p:sldId id="271" r:id="rId10"/>
    <p:sldId id="278" r:id="rId11"/>
    <p:sldId id="412" r:id="rId12"/>
    <p:sldId id="292" r:id="rId13"/>
    <p:sldId id="290" r:id="rId14"/>
    <p:sldId id="274" r:id="rId15"/>
    <p:sldId id="283" r:id="rId16"/>
    <p:sldId id="264" r:id="rId17"/>
    <p:sldId id="413" r:id="rId18"/>
    <p:sldId id="287" r:id="rId19"/>
    <p:sldId id="265" r:id="rId20"/>
    <p:sldId id="406" r:id="rId21"/>
    <p:sldId id="280" r:id="rId22"/>
    <p:sldId id="414" r:id="rId23"/>
    <p:sldId id="279" r:id="rId24"/>
    <p:sldId id="275" r:id="rId25"/>
    <p:sldId id="281" r:id="rId26"/>
    <p:sldId id="276" r:id="rId27"/>
    <p:sldId id="272" r:id="rId28"/>
    <p:sldId id="289" r:id="rId29"/>
    <p:sldId id="268" r:id="rId30"/>
    <p:sldId id="415" r:id="rId31"/>
    <p:sldId id="294" r:id="rId32"/>
    <p:sldId id="595" r:id="rId33"/>
    <p:sldId id="291" r:id="rId34"/>
    <p:sldId id="59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5" autoAdjust="0"/>
    <p:restoredTop sz="94620" autoAdjust="0"/>
  </p:normalViewPr>
  <p:slideViewPr>
    <p:cSldViewPr snapToGrid="0">
      <p:cViewPr>
        <p:scale>
          <a:sx n="66" d="100"/>
          <a:sy n="66" d="100"/>
        </p:scale>
        <p:origin x="-2310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6B5700C8-987E-4215-A905-4CBDA242F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14C278CD-6F2A-4127-95E2-012650C54E45}" type="slidenum">
              <a:rPr lang="zh-CN" altLang="en-US" smtClean="0"/>
            </a:fld>
            <a:endParaRPr lang="zh-CN" altLang="en-US"/>
          </a:p>
        </p:txBody>
      </p:sp>
      <p:sp>
        <p:nvSpPr>
          <p:cNvPr id="8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36号-正文宋楷" panose="00000500000000000000" pitchFamily="2" charset="-122"/>
        <a:ea typeface="字魂36号-正文宋楷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36号-正文宋楷" panose="00000500000000000000" pitchFamily="2" charset="-122"/>
        <a:ea typeface="字魂36号-正文宋楷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36号-正文宋楷" panose="00000500000000000000" pitchFamily="2" charset="-122"/>
        <a:ea typeface="字魂36号-正文宋楷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36号-正文宋楷" panose="00000500000000000000" pitchFamily="2" charset="-122"/>
        <a:ea typeface="字魂36号-正文宋楷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36号-正文宋楷" panose="00000500000000000000" pitchFamily="2" charset="-122"/>
        <a:ea typeface="字魂36号-正文宋楷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997D03D-ED54-44F4-93D3-469DD7E833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BA86855-8D0F-4FB8-8AB6-33D9A113F6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图；</a:t>
            </a:r>
            <a:r>
              <a:rPr lang="en-US" altLang="zh-CN" dirty="0"/>
              <a:t>3</a:t>
            </a:r>
            <a:r>
              <a:rPr lang="zh-CN" altLang="en-US" dirty="0"/>
              <a:t>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0716FC-E790-4F67-9354-6976C83A4E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36号-正文宋楷" panose="00000500000000000000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36号-正文宋楷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" y="136525"/>
            <a:ext cx="10515600" cy="59499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731520"/>
            <a:ext cx="12192000" cy="5989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  <a:lvl2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2pPr>
            <a:lvl3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3pPr>
            <a:lvl4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4pPr>
            <a:lvl5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4CAF2194-A853-4C35-AD47-1FFC67E981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3F057B98-3AC3-42EB-873C-539F285D48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  <a:lvl2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2pPr>
            <a:lvl3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3pPr>
            <a:lvl4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4pPr>
            <a:lvl5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4CAF2194-A853-4C35-AD47-1FFC67E981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字魂36号-正文宋楷" panose="00000500000000000000" pitchFamily="2" charset="-122"/>
                <a:ea typeface="字魂36号-正文宋楷" panose="00000500000000000000" pitchFamily="2" charset="-122"/>
              </a:defRPr>
            </a:lvl1pPr>
          </a:lstStyle>
          <a:p>
            <a:fld id="{3F057B98-3AC3-42EB-873C-539F285D4893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24157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1.jpeg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-2"/>
          <a:stretch>
            <a:fillRect/>
          </a:stretch>
        </p:blipFill>
        <p:spPr>
          <a:xfrm>
            <a:off x="-563880" y="1"/>
            <a:ext cx="7254239" cy="5562596"/>
          </a:xfrm>
          <a:prstGeom prst="parallelogram">
            <a:avLst>
              <a:gd name="adj" fmla="val 49126"/>
            </a:avLst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7159726" y="5060447"/>
            <a:ext cx="3907177" cy="3987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0" algn="ctr">
              <a:buNone/>
              <a:defRPr/>
            </a:pPr>
            <a:r>
              <a:rPr lang="zh-CN" altLang="en-US" sz="2000" cap="all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</a:t>
            </a:r>
            <a:r>
              <a:rPr lang="en-US" altLang="zh-CN" sz="2000" cap="all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   </a:t>
            </a:r>
            <a:r>
              <a:rPr lang="zh-CN" altLang="en-US" sz="2000" cap="all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时间：</a:t>
            </a:r>
            <a:r>
              <a:rPr lang="en-US" altLang="zh-CN" sz="2000" cap="all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endParaRPr lang="zh-CN" altLang="en-US" sz="2000" cap="all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96055" y="4363307"/>
            <a:ext cx="5188843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6531434" y="1383309"/>
            <a:ext cx="5152572" cy="156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u="none" strike="noStrike" kern="1200" cap="all" spc="300" normalizeH="0" baseline="0" noProof="0" dirty="0" smtClean="0">
                <a:ln>
                  <a:noFill/>
                </a:ln>
                <a:solidFill>
                  <a:srgbClr val="00367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20XX</a:t>
            </a:r>
            <a:endParaRPr kumimoji="0" lang="zh-CN" altLang="en-US" sz="9600" b="1" u="none" strike="noStrike" kern="1200" cap="all" spc="300" normalizeH="0" baseline="0" noProof="0" dirty="0">
              <a:ln>
                <a:noFill/>
              </a:ln>
              <a:solidFill>
                <a:srgbClr val="00367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052457" y="2865743"/>
            <a:ext cx="5802950" cy="988989"/>
          </a:xfrm>
          <a:prstGeom prst="rect">
            <a:avLst/>
          </a:prstGeom>
          <a:noFill/>
        </p:spPr>
        <p:txBody>
          <a:bodyPr wrap="square" lIns="65024" tIns="32512" rIns="65024" bIns="32512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cap="all" dirty="0">
                <a:solidFill>
                  <a:srgbClr val="001748"/>
                </a:solidFill>
                <a:cs typeface="+mn-ea"/>
                <a:sym typeface="+mn-lt"/>
              </a:rPr>
              <a:t>项目</a:t>
            </a:r>
            <a:r>
              <a:rPr kumimoji="0" lang="zh-CN" altLang="en-US" sz="6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创业计划书</a:t>
            </a:r>
            <a:endParaRPr kumimoji="0" lang="zh-CN" altLang="en-US" sz="6000" b="1" i="0" u="none" strike="noStrike" kern="1200" cap="all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1269845" y="4703480"/>
            <a:ext cx="1627927" cy="742563"/>
          </a:xfrm>
          <a:custGeom>
            <a:avLst/>
            <a:gdLst>
              <a:gd name="T0" fmla="*/ 69561631 w 2140"/>
              <a:gd name="T1" fmla="*/ 474378936 h 970"/>
              <a:gd name="T2" fmla="*/ 158252997 w 2140"/>
              <a:gd name="T3" fmla="*/ 544158026 h 970"/>
              <a:gd name="T4" fmla="*/ 69561631 w 2140"/>
              <a:gd name="T5" fmla="*/ 474378936 h 970"/>
              <a:gd name="T6" fmla="*/ 82894753 w 2140"/>
              <a:gd name="T7" fmla="*/ 421604977 h 970"/>
              <a:gd name="T8" fmla="*/ 165788745 w 2140"/>
              <a:gd name="T9" fmla="*/ 453269199 h 970"/>
              <a:gd name="T10" fmla="*/ 112458542 w 2140"/>
              <a:gd name="T11" fmla="*/ 507802495 h 970"/>
              <a:gd name="T12" fmla="*/ 42316944 w 2140"/>
              <a:gd name="T13" fmla="*/ 480828815 h 970"/>
              <a:gd name="T14" fmla="*/ 33621265 w 2140"/>
              <a:gd name="T15" fmla="*/ 400495240 h 970"/>
              <a:gd name="T16" fmla="*/ 201149907 w 2140"/>
              <a:gd name="T17" fmla="*/ 544158026 h 970"/>
              <a:gd name="T18" fmla="*/ 174484425 w 2140"/>
              <a:gd name="T19" fmla="*/ 416327734 h 970"/>
              <a:gd name="T20" fmla="*/ 316506755 w 2140"/>
              <a:gd name="T21" fmla="*/ 426882220 h 970"/>
              <a:gd name="T22" fmla="*/ 257379178 w 2140"/>
              <a:gd name="T23" fmla="*/ 542398690 h 970"/>
              <a:gd name="T24" fmla="*/ 212743132 w 2140"/>
              <a:gd name="T25" fmla="*/ 544158026 h 970"/>
              <a:gd name="T26" fmla="*/ 286942966 w 2140"/>
              <a:gd name="T27" fmla="*/ 454441835 h 970"/>
              <a:gd name="T28" fmla="*/ 334476557 w 2140"/>
              <a:gd name="T29" fmla="*/ 524807625 h 970"/>
              <a:gd name="T30" fmla="*/ 398821542 w 2140"/>
              <a:gd name="T31" fmla="*/ 468514993 h 970"/>
              <a:gd name="T32" fmla="*/ 452152507 w 2140"/>
              <a:gd name="T33" fmla="*/ 526566195 h 970"/>
              <a:gd name="T34" fmla="*/ 481136329 w 2140"/>
              <a:gd name="T35" fmla="*/ 501352617 h 970"/>
              <a:gd name="T36" fmla="*/ 615042946 w 2140"/>
              <a:gd name="T37" fmla="*/ 516598411 h 970"/>
              <a:gd name="T38" fmla="*/ 612144639 w 2140"/>
              <a:gd name="T39" fmla="*/ 413395762 h 970"/>
              <a:gd name="T40" fmla="*/ 577943409 w 2140"/>
              <a:gd name="T41" fmla="*/ 513666439 h 970"/>
              <a:gd name="T42" fmla="*/ 615042946 w 2140"/>
              <a:gd name="T43" fmla="*/ 516598411 h 970"/>
              <a:gd name="T44" fmla="*/ 726921521 w 2140"/>
              <a:gd name="T45" fmla="*/ 510147766 h 970"/>
              <a:gd name="T46" fmla="*/ 687502883 w 2140"/>
              <a:gd name="T47" fmla="*/ 513666439 h 970"/>
              <a:gd name="T48" fmla="*/ 649244176 w 2140"/>
              <a:gd name="T49" fmla="*/ 467342357 h 970"/>
              <a:gd name="T50" fmla="*/ 768079296 w 2140"/>
              <a:gd name="T51" fmla="*/ 513079738 h 970"/>
              <a:gd name="T52" fmla="*/ 873001328 w 2140"/>
              <a:gd name="T53" fmla="*/ 522461588 h 970"/>
              <a:gd name="T54" fmla="*/ 860248172 w 2140"/>
              <a:gd name="T55" fmla="*/ 421604977 h 970"/>
              <a:gd name="T56" fmla="*/ 821409499 w 2140"/>
              <a:gd name="T57" fmla="*/ 491970001 h 970"/>
              <a:gd name="T58" fmla="*/ 1004009638 w 2140"/>
              <a:gd name="T59" fmla="*/ 471446965 h 970"/>
              <a:gd name="T60" fmla="*/ 977924121 w 2140"/>
              <a:gd name="T61" fmla="*/ 532430139 h 970"/>
              <a:gd name="T62" fmla="*/ 947780367 w 2140"/>
              <a:gd name="T63" fmla="*/ 536534746 h 970"/>
              <a:gd name="T64" fmla="*/ 924013191 w 2140"/>
              <a:gd name="T65" fmla="*/ 537707382 h 970"/>
              <a:gd name="T66" fmla="*/ 922854021 w 2140"/>
              <a:gd name="T67" fmla="*/ 488452095 h 970"/>
              <a:gd name="T68" fmla="*/ 901405946 w 2140"/>
              <a:gd name="T69" fmla="*/ 461478414 h 970"/>
              <a:gd name="T70" fmla="*/ 959374353 w 2140"/>
              <a:gd name="T71" fmla="*/ 404599847 h 970"/>
              <a:gd name="T72" fmla="*/ 1005168808 w 2140"/>
              <a:gd name="T73" fmla="*/ 529498167 h 970"/>
              <a:gd name="T74" fmla="*/ 1006907944 w 2140"/>
              <a:gd name="T75" fmla="*/ 409291155 h 970"/>
              <a:gd name="T76" fmla="*/ 983720733 w 2140"/>
              <a:gd name="T77" fmla="*/ 461478414 h 970"/>
              <a:gd name="T78" fmla="*/ 937346313 w 2140"/>
              <a:gd name="T79" fmla="*/ 413982463 h 970"/>
              <a:gd name="T80" fmla="*/ 1103715023 w 2140"/>
              <a:gd name="T81" fmla="*/ 461478414 h 970"/>
              <a:gd name="T82" fmla="*/ 1194145525 w 2140"/>
              <a:gd name="T83" fmla="*/ 459133143 h 970"/>
              <a:gd name="T84" fmla="*/ 1153567716 w 2140"/>
              <a:gd name="T85" fmla="*/ 478483544 h 970"/>
              <a:gd name="T86" fmla="*/ 1121105621 w 2140"/>
              <a:gd name="T87" fmla="*/ 542985390 h 970"/>
              <a:gd name="T88" fmla="*/ 1105454159 w 2140"/>
              <a:gd name="T89" fmla="*/ 478483544 h 970"/>
              <a:gd name="T90" fmla="*/ 1090381902 w 2140"/>
              <a:gd name="T91" fmla="*/ 482588151 h 970"/>
              <a:gd name="T92" fmla="*/ 1059658943 w 2140"/>
              <a:gd name="T93" fmla="*/ 405773248 h 970"/>
              <a:gd name="T94" fmla="*/ 1170958314 w 2140"/>
              <a:gd name="T95" fmla="*/ 497248010 h 970"/>
              <a:gd name="T96" fmla="*/ 1104874193 w 2140"/>
              <a:gd name="T97" fmla="*/ 536534746 h 970"/>
              <a:gd name="T98" fmla="*/ 228974559 w 2140"/>
              <a:gd name="T99" fmla="*/ 335994159 h 970"/>
              <a:gd name="T100" fmla="*/ 409835562 w 2140"/>
              <a:gd name="T101" fmla="*/ 341858102 h 970"/>
              <a:gd name="T102" fmla="*/ 373315230 w 2140"/>
              <a:gd name="T103" fmla="*/ 285565470 h 970"/>
              <a:gd name="T104" fmla="*/ 753587004 w 2140"/>
              <a:gd name="T105" fmla="*/ 157735178 h 970"/>
              <a:gd name="T106" fmla="*/ 651562517 w 2140"/>
              <a:gd name="T107" fmla="*/ 297879292 h 970"/>
              <a:gd name="T108" fmla="*/ 830684383 w 2140"/>
              <a:gd name="T109" fmla="*/ 106133854 h 970"/>
              <a:gd name="T110" fmla="*/ 765760194 w 2140"/>
              <a:gd name="T111" fmla="*/ 311952450 h 970"/>
              <a:gd name="T112" fmla="*/ 1240519945 w 2140"/>
              <a:gd name="T113" fmla="*/ 170635701 h 970"/>
              <a:gd name="T114" fmla="*/ 1049804854 w 2140"/>
              <a:gd name="T115" fmla="*/ 170635701 h 970"/>
              <a:gd name="T116" fmla="*/ 1095019344 w 2140"/>
              <a:gd name="T117" fmla="*/ 26386980 h 9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40" h="970">
                <a:moveTo>
                  <a:pt x="2" y="614"/>
                </a:moveTo>
                <a:lnTo>
                  <a:pt x="2132" y="614"/>
                </a:lnTo>
                <a:lnTo>
                  <a:pt x="2132" y="970"/>
                </a:lnTo>
                <a:lnTo>
                  <a:pt x="2" y="970"/>
                </a:lnTo>
                <a:lnTo>
                  <a:pt x="2" y="614"/>
                </a:lnTo>
                <a:close/>
                <a:moveTo>
                  <a:pt x="120" y="809"/>
                </a:moveTo>
                <a:lnTo>
                  <a:pt x="120" y="791"/>
                </a:lnTo>
                <a:lnTo>
                  <a:pt x="261" y="791"/>
                </a:lnTo>
                <a:lnTo>
                  <a:pt x="261" y="808"/>
                </a:lnTo>
                <a:cubicBezTo>
                  <a:pt x="250" y="835"/>
                  <a:pt x="234" y="859"/>
                  <a:pt x="210" y="878"/>
                </a:cubicBezTo>
                <a:cubicBezTo>
                  <a:pt x="232" y="892"/>
                  <a:pt x="258" y="902"/>
                  <a:pt x="289" y="908"/>
                </a:cubicBezTo>
                <a:cubicBezTo>
                  <a:pt x="283" y="915"/>
                  <a:pt x="277" y="922"/>
                  <a:pt x="273" y="928"/>
                </a:cubicBezTo>
                <a:cubicBezTo>
                  <a:pt x="242" y="919"/>
                  <a:pt x="215" y="907"/>
                  <a:pt x="193" y="891"/>
                </a:cubicBezTo>
                <a:cubicBezTo>
                  <a:pt x="170" y="907"/>
                  <a:pt x="141" y="920"/>
                  <a:pt x="107" y="930"/>
                </a:cubicBezTo>
                <a:cubicBezTo>
                  <a:pt x="102" y="924"/>
                  <a:pt x="98" y="918"/>
                  <a:pt x="93" y="912"/>
                </a:cubicBezTo>
                <a:cubicBezTo>
                  <a:pt x="127" y="903"/>
                  <a:pt x="155" y="892"/>
                  <a:pt x="177" y="878"/>
                </a:cubicBezTo>
                <a:cubicBezTo>
                  <a:pt x="157" y="859"/>
                  <a:pt x="142" y="836"/>
                  <a:pt x="133" y="809"/>
                </a:cubicBezTo>
                <a:lnTo>
                  <a:pt x="120" y="809"/>
                </a:lnTo>
                <a:close/>
                <a:moveTo>
                  <a:pt x="229" y="710"/>
                </a:moveTo>
                <a:lnTo>
                  <a:pt x="162" y="710"/>
                </a:lnTo>
                <a:lnTo>
                  <a:pt x="162" y="721"/>
                </a:lnTo>
                <a:cubicBezTo>
                  <a:pt x="162" y="749"/>
                  <a:pt x="148" y="771"/>
                  <a:pt x="120" y="787"/>
                </a:cubicBezTo>
                <a:cubicBezTo>
                  <a:pt x="115" y="781"/>
                  <a:pt x="110" y="776"/>
                  <a:pt x="105" y="771"/>
                </a:cubicBezTo>
                <a:cubicBezTo>
                  <a:pt x="130" y="758"/>
                  <a:pt x="143" y="741"/>
                  <a:pt x="143" y="719"/>
                </a:cubicBezTo>
                <a:lnTo>
                  <a:pt x="143" y="691"/>
                </a:lnTo>
                <a:lnTo>
                  <a:pt x="249" y="691"/>
                </a:lnTo>
                <a:lnTo>
                  <a:pt x="249" y="742"/>
                </a:lnTo>
                <a:cubicBezTo>
                  <a:pt x="249" y="750"/>
                  <a:pt x="252" y="754"/>
                  <a:pt x="260" y="754"/>
                </a:cubicBezTo>
                <a:lnTo>
                  <a:pt x="289" y="754"/>
                </a:lnTo>
                <a:cubicBezTo>
                  <a:pt x="288" y="761"/>
                  <a:pt x="287" y="767"/>
                  <a:pt x="286" y="773"/>
                </a:cubicBezTo>
                <a:lnTo>
                  <a:pt x="254" y="773"/>
                </a:lnTo>
                <a:cubicBezTo>
                  <a:pt x="237" y="773"/>
                  <a:pt x="229" y="764"/>
                  <a:pt x="229" y="746"/>
                </a:cubicBezTo>
                <a:lnTo>
                  <a:pt x="229" y="710"/>
                </a:lnTo>
                <a:close/>
                <a:moveTo>
                  <a:pt x="238" y="809"/>
                </a:moveTo>
                <a:lnTo>
                  <a:pt x="152" y="809"/>
                </a:lnTo>
                <a:cubicBezTo>
                  <a:pt x="161" y="832"/>
                  <a:pt x="175" y="851"/>
                  <a:pt x="194" y="866"/>
                </a:cubicBezTo>
                <a:cubicBezTo>
                  <a:pt x="214" y="850"/>
                  <a:pt x="229" y="831"/>
                  <a:pt x="238" y="809"/>
                </a:cubicBezTo>
                <a:close/>
                <a:moveTo>
                  <a:pt x="73" y="820"/>
                </a:moveTo>
                <a:cubicBezTo>
                  <a:pt x="80" y="823"/>
                  <a:pt x="86" y="826"/>
                  <a:pt x="93" y="828"/>
                </a:cubicBezTo>
                <a:cubicBezTo>
                  <a:pt x="80" y="866"/>
                  <a:pt x="70" y="899"/>
                  <a:pt x="61" y="927"/>
                </a:cubicBezTo>
                <a:lnTo>
                  <a:pt x="39" y="919"/>
                </a:lnTo>
                <a:cubicBezTo>
                  <a:pt x="50" y="891"/>
                  <a:pt x="61" y="858"/>
                  <a:pt x="73" y="820"/>
                </a:cubicBezTo>
                <a:close/>
                <a:moveTo>
                  <a:pt x="48" y="748"/>
                </a:moveTo>
                <a:cubicBezTo>
                  <a:pt x="60" y="756"/>
                  <a:pt x="75" y="768"/>
                  <a:pt x="93" y="782"/>
                </a:cubicBezTo>
                <a:cubicBezTo>
                  <a:pt x="88" y="789"/>
                  <a:pt x="83" y="794"/>
                  <a:pt x="79" y="799"/>
                </a:cubicBezTo>
                <a:cubicBezTo>
                  <a:pt x="59" y="782"/>
                  <a:pt x="45" y="770"/>
                  <a:pt x="36" y="762"/>
                </a:cubicBezTo>
                <a:lnTo>
                  <a:pt x="48" y="748"/>
                </a:lnTo>
                <a:close/>
                <a:moveTo>
                  <a:pt x="58" y="683"/>
                </a:moveTo>
                <a:cubicBezTo>
                  <a:pt x="74" y="695"/>
                  <a:pt x="89" y="707"/>
                  <a:pt x="103" y="719"/>
                </a:cubicBezTo>
                <a:cubicBezTo>
                  <a:pt x="97" y="725"/>
                  <a:pt x="92" y="730"/>
                  <a:pt x="88" y="735"/>
                </a:cubicBezTo>
                <a:cubicBezTo>
                  <a:pt x="73" y="721"/>
                  <a:pt x="59" y="709"/>
                  <a:pt x="45" y="697"/>
                </a:cubicBezTo>
                <a:lnTo>
                  <a:pt x="58" y="683"/>
                </a:lnTo>
                <a:close/>
                <a:moveTo>
                  <a:pt x="367" y="928"/>
                </a:moveTo>
                <a:lnTo>
                  <a:pt x="347" y="928"/>
                </a:lnTo>
                <a:lnTo>
                  <a:pt x="347" y="797"/>
                </a:lnTo>
                <a:cubicBezTo>
                  <a:pt x="335" y="811"/>
                  <a:pt x="321" y="825"/>
                  <a:pt x="307" y="838"/>
                </a:cubicBezTo>
                <a:cubicBezTo>
                  <a:pt x="303" y="832"/>
                  <a:pt x="299" y="826"/>
                  <a:pt x="294" y="819"/>
                </a:cubicBezTo>
                <a:cubicBezTo>
                  <a:pt x="327" y="792"/>
                  <a:pt x="353" y="762"/>
                  <a:pt x="371" y="728"/>
                </a:cubicBezTo>
                <a:lnTo>
                  <a:pt x="301" y="728"/>
                </a:lnTo>
                <a:lnTo>
                  <a:pt x="301" y="710"/>
                </a:lnTo>
                <a:lnTo>
                  <a:pt x="380" y="710"/>
                </a:lnTo>
                <a:cubicBezTo>
                  <a:pt x="385" y="699"/>
                  <a:pt x="389" y="688"/>
                  <a:pt x="393" y="677"/>
                </a:cubicBezTo>
                <a:lnTo>
                  <a:pt x="414" y="682"/>
                </a:lnTo>
                <a:cubicBezTo>
                  <a:pt x="410" y="691"/>
                  <a:pt x="407" y="701"/>
                  <a:pt x="403" y="710"/>
                </a:cubicBezTo>
                <a:lnTo>
                  <a:pt x="546" y="710"/>
                </a:lnTo>
                <a:lnTo>
                  <a:pt x="546" y="728"/>
                </a:lnTo>
                <a:lnTo>
                  <a:pt x="394" y="728"/>
                </a:lnTo>
                <a:cubicBezTo>
                  <a:pt x="388" y="738"/>
                  <a:pt x="383" y="748"/>
                  <a:pt x="376" y="758"/>
                </a:cubicBezTo>
                <a:lnTo>
                  <a:pt x="515" y="758"/>
                </a:lnTo>
                <a:lnTo>
                  <a:pt x="515" y="893"/>
                </a:lnTo>
                <a:cubicBezTo>
                  <a:pt x="515" y="914"/>
                  <a:pt x="505" y="925"/>
                  <a:pt x="485" y="925"/>
                </a:cubicBezTo>
                <a:cubicBezTo>
                  <a:pt x="476" y="925"/>
                  <a:pt x="462" y="925"/>
                  <a:pt x="444" y="925"/>
                </a:cubicBezTo>
                <a:cubicBezTo>
                  <a:pt x="443" y="919"/>
                  <a:pt x="442" y="912"/>
                  <a:pt x="440" y="904"/>
                </a:cubicBezTo>
                <a:cubicBezTo>
                  <a:pt x="456" y="905"/>
                  <a:pt x="468" y="906"/>
                  <a:pt x="478" y="906"/>
                </a:cubicBezTo>
                <a:cubicBezTo>
                  <a:pt x="489" y="906"/>
                  <a:pt x="495" y="900"/>
                  <a:pt x="495" y="889"/>
                </a:cubicBezTo>
                <a:lnTo>
                  <a:pt x="495" y="871"/>
                </a:lnTo>
                <a:lnTo>
                  <a:pt x="367" y="871"/>
                </a:lnTo>
                <a:lnTo>
                  <a:pt x="367" y="928"/>
                </a:lnTo>
                <a:close/>
                <a:moveTo>
                  <a:pt x="367" y="853"/>
                </a:moveTo>
                <a:lnTo>
                  <a:pt x="495" y="853"/>
                </a:lnTo>
                <a:lnTo>
                  <a:pt x="495" y="823"/>
                </a:lnTo>
                <a:lnTo>
                  <a:pt x="367" y="823"/>
                </a:lnTo>
                <a:lnTo>
                  <a:pt x="367" y="853"/>
                </a:lnTo>
                <a:close/>
                <a:moveTo>
                  <a:pt x="495" y="775"/>
                </a:moveTo>
                <a:lnTo>
                  <a:pt x="367" y="775"/>
                </a:lnTo>
                <a:lnTo>
                  <a:pt x="367" y="806"/>
                </a:lnTo>
                <a:lnTo>
                  <a:pt x="495" y="806"/>
                </a:lnTo>
                <a:lnTo>
                  <a:pt x="495" y="775"/>
                </a:lnTo>
                <a:close/>
                <a:moveTo>
                  <a:pt x="681" y="895"/>
                </a:moveTo>
                <a:lnTo>
                  <a:pt x="577" y="895"/>
                </a:lnTo>
                <a:lnTo>
                  <a:pt x="577" y="698"/>
                </a:lnTo>
                <a:lnTo>
                  <a:pt x="602" y="698"/>
                </a:lnTo>
                <a:lnTo>
                  <a:pt x="602" y="872"/>
                </a:lnTo>
                <a:lnTo>
                  <a:pt x="681" y="872"/>
                </a:lnTo>
                <a:lnTo>
                  <a:pt x="681" y="895"/>
                </a:lnTo>
                <a:close/>
                <a:moveTo>
                  <a:pt x="688" y="799"/>
                </a:moveTo>
                <a:cubicBezTo>
                  <a:pt x="688" y="767"/>
                  <a:pt x="697" y="742"/>
                  <a:pt x="714" y="723"/>
                </a:cubicBezTo>
                <a:cubicBezTo>
                  <a:pt x="731" y="704"/>
                  <a:pt x="754" y="695"/>
                  <a:pt x="784" y="695"/>
                </a:cubicBezTo>
                <a:cubicBezTo>
                  <a:pt x="811" y="695"/>
                  <a:pt x="833" y="704"/>
                  <a:pt x="850" y="722"/>
                </a:cubicBezTo>
                <a:cubicBezTo>
                  <a:pt x="866" y="741"/>
                  <a:pt x="875" y="765"/>
                  <a:pt x="875" y="794"/>
                </a:cubicBezTo>
                <a:cubicBezTo>
                  <a:pt x="875" y="826"/>
                  <a:pt x="866" y="851"/>
                  <a:pt x="849" y="870"/>
                </a:cubicBezTo>
                <a:cubicBezTo>
                  <a:pt x="832" y="889"/>
                  <a:pt x="809" y="898"/>
                  <a:pt x="780" y="898"/>
                </a:cubicBezTo>
                <a:cubicBezTo>
                  <a:pt x="753" y="898"/>
                  <a:pt x="730" y="889"/>
                  <a:pt x="713" y="871"/>
                </a:cubicBezTo>
                <a:cubicBezTo>
                  <a:pt x="696" y="852"/>
                  <a:pt x="688" y="828"/>
                  <a:pt x="688" y="799"/>
                </a:cubicBezTo>
                <a:close/>
                <a:moveTo>
                  <a:pt x="715" y="797"/>
                </a:moveTo>
                <a:cubicBezTo>
                  <a:pt x="715" y="821"/>
                  <a:pt x="721" y="840"/>
                  <a:pt x="733" y="854"/>
                </a:cubicBezTo>
                <a:cubicBezTo>
                  <a:pt x="745" y="868"/>
                  <a:pt x="761" y="876"/>
                  <a:pt x="780" y="876"/>
                </a:cubicBezTo>
                <a:cubicBezTo>
                  <a:pt x="801" y="876"/>
                  <a:pt x="818" y="869"/>
                  <a:pt x="830" y="855"/>
                </a:cubicBezTo>
                <a:cubicBezTo>
                  <a:pt x="842" y="841"/>
                  <a:pt x="848" y="822"/>
                  <a:pt x="848" y="797"/>
                </a:cubicBezTo>
                <a:cubicBezTo>
                  <a:pt x="848" y="772"/>
                  <a:pt x="842" y="752"/>
                  <a:pt x="830" y="738"/>
                </a:cubicBezTo>
                <a:cubicBezTo>
                  <a:pt x="819" y="725"/>
                  <a:pt x="803" y="718"/>
                  <a:pt x="782" y="718"/>
                </a:cubicBezTo>
                <a:cubicBezTo>
                  <a:pt x="762" y="718"/>
                  <a:pt x="746" y="725"/>
                  <a:pt x="733" y="740"/>
                </a:cubicBezTo>
                <a:cubicBezTo>
                  <a:pt x="721" y="754"/>
                  <a:pt x="715" y="773"/>
                  <a:pt x="715" y="797"/>
                </a:cubicBezTo>
                <a:close/>
                <a:moveTo>
                  <a:pt x="1061" y="881"/>
                </a:moveTo>
                <a:cubicBezTo>
                  <a:pt x="1041" y="892"/>
                  <a:pt x="1019" y="898"/>
                  <a:pt x="995" y="898"/>
                </a:cubicBezTo>
                <a:cubicBezTo>
                  <a:pt x="966" y="898"/>
                  <a:pt x="943" y="889"/>
                  <a:pt x="926" y="871"/>
                </a:cubicBezTo>
                <a:cubicBezTo>
                  <a:pt x="909" y="853"/>
                  <a:pt x="900" y="829"/>
                  <a:pt x="900" y="799"/>
                </a:cubicBezTo>
                <a:cubicBezTo>
                  <a:pt x="900" y="769"/>
                  <a:pt x="909" y="744"/>
                  <a:pt x="929" y="724"/>
                </a:cubicBezTo>
                <a:cubicBezTo>
                  <a:pt x="948" y="705"/>
                  <a:pt x="972" y="695"/>
                  <a:pt x="1003" y="695"/>
                </a:cubicBezTo>
                <a:cubicBezTo>
                  <a:pt x="1024" y="695"/>
                  <a:pt x="1042" y="698"/>
                  <a:pt x="1056" y="705"/>
                </a:cubicBezTo>
                <a:lnTo>
                  <a:pt x="1056" y="732"/>
                </a:lnTo>
                <a:cubicBezTo>
                  <a:pt x="1041" y="723"/>
                  <a:pt x="1022" y="718"/>
                  <a:pt x="1000" y="718"/>
                </a:cubicBezTo>
                <a:cubicBezTo>
                  <a:pt x="979" y="718"/>
                  <a:pt x="961" y="725"/>
                  <a:pt x="947" y="740"/>
                </a:cubicBezTo>
                <a:cubicBezTo>
                  <a:pt x="933" y="754"/>
                  <a:pt x="927" y="774"/>
                  <a:pt x="927" y="797"/>
                </a:cubicBezTo>
                <a:cubicBezTo>
                  <a:pt x="927" y="822"/>
                  <a:pt x="933" y="841"/>
                  <a:pt x="946" y="855"/>
                </a:cubicBezTo>
                <a:cubicBezTo>
                  <a:pt x="958" y="869"/>
                  <a:pt x="976" y="876"/>
                  <a:pt x="997" y="876"/>
                </a:cubicBezTo>
                <a:cubicBezTo>
                  <a:pt x="1012" y="876"/>
                  <a:pt x="1025" y="873"/>
                  <a:pt x="1036" y="867"/>
                </a:cubicBezTo>
                <a:lnTo>
                  <a:pt x="1036" y="814"/>
                </a:lnTo>
                <a:lnTo>
                  <a:pt x="993" y="814"/>
                </a:lnTo>
                <a:lnTo>
                  <a:pt x="993" y="791"/>
                </a:lnTo>
                <a:lnTo>
                  <a:pt x="1061" y="791"/>
                </a:lnTo>
                <a:lnTo>
                  <a:pt x="1061" y="881"/>
                </a:lnTo>
                <a:close/>
                <a:moveTo>
                  <a:pt x="1093" y="799"/>
                </a:moveTo>
                <a:cubicBezTo>
                  <a:pt x="1093" y="767"/>
                  <a:pt x="1102" y="742"/>
                  <a:pt x="1119" y="723"/>
                </a:cubicBezTo>
                <a:cubicBezTo>
                  <a:pt x="1136" y="704"/>
                  <a:pt x="1159" y="695"/>
                  <a:pt x="1189" y="695"/>
                </a:cubicBezTo>
                <a:cubicBezTo>
                  <a:pt x="1216" y="695"/>
                  <a:pt x="1238" y="704"/>
                  <a:pt x="1255" y="722"/>
                </a:cubicBezTo>
                <a:cubicBezTo>
                  <a:pt x="1271" y="741"/>
                  <a:pt x="1280" y="765"/>
                  <a:pt x="1280" y="794"/>
                </a:cubicBezTo>
                <a:cubicBezTo>
                  <a:pt x="1280" y="826"/>
                  <a:pt x="1271" y="851"/>
                  <a:pt x="1254" y="870"/>
                </a:cubicBezTo>
                <a:cubicBezTo>
                  <a:pt x="1237" y="889"/>
                  <a:pt x="1214" y="898"/>
                  <a:pt x="1186" y="898"/>
                </a:cubicBezTo>
                <a:cubicBezTo>
                  <a:pt x="1158" y="898"/>
                  <a:pt x="1135" y="889"/>
                  <a:pt x="1118" y="871"/>
                </a:cubicBezTo>
                <a:cubicBezTo>
                  <a:pt x="1102" y="852"/>
                  <a:pt x="1093" y="828"/>
                  <a:pt x="1093" y="799"/>
                </a:cubicBezTo>
                <a:close/>
                <a:moveTo>
                  <a:pt x="1120" y="797"/>
                </a:moveTo>
                <a:cubicBezTo>
                  <a:pt x="1120" y="821"/>
                  <a:pt x="1126" y="840"/>
                  <a:pt x="1138" y="854"/>
                </a:cubicBezTo>
                <a:cubicBezTo>
                  <a:pt x="1150" y="868"/>
                  <a:pt x="1166" y="876"/>
                  <a:pt x="1186" y="876"/>
                </a:cubicBezTo>
                <a:cubicBezTo>
                  <a:pt x="1206" y="876"/>
                  <a:pt x="1223" y="869"/>
                  <a:pt x="1235" y="855"/>
                </a:cubicBezTo>
                <a:cubicBezTo>
                  <a:pt x="1247" y="841"/>
                  <a:pt x="1253" y="822"/>
                  <a:pt x="1253" y="797"/>
                </a:cubicBezTo>
                <a:cubicBezTo>
                  <a:pt x="1253" y="772"/>
                  <a:pt x="1247" y="752"/>
                  <a:pt x="1235" y="738"/>
                </a:cubicBezTo>
                <a:cubicBezTo>
                  <a:pt x="1224" y="725"/>
                  <a:pt x="1208" y="718"/>
                  <a:pt x="1187" y="718"/>
                </a:cubicBezTo>
                <a:cubicBezTo>
                  <a:pt x="1167" y="718"/>
                  <a:pt x="1151" y="725"/>
                  <a:pt x="1138" y="740"/>
                </a:cubicBezTo>
                <a:cubicBezTo>
                  <a:pt x="1126" y="754"/>
                  <a:pt x="1120" y="773"/>
                  <a:pt x="1120" y="797"/>
                </a:cubicBezTo>
                <a:close/>
                <a:moveTo>
                  <a:pt x="1325" y="756"/>
                </a:moveTo>
                <a:lnTo>
                  <a:pt x="1437" y="756"/>
                </a:lnTo>
                <a:lnTo>
                  <a:pt x="1437" y="857"/>
                </a:lnTo>
                <a:lnTo>
                  <a:pt x="1345" y="857"/>
                </a:lnTo>
                <a:lnTo>
                  <a:pt x="1345" y="875"/>
                </a:lnTo>
                <a:lnTo>
                  <a:pt x="1325" y="875"/>
                </a:lnTo>
                <a:lnTo>
                  <a:pt x="1325" y="756"/>
                </a:lnTo>
                <a:close/>
                <a:moveTo>
                  <a:pt x="1297" y="699"/>
                </a:moveTo>
                <a:lnTo>
                  <a:pt x="1548" y="699"/>
                </a:lnTo>
                <a:lnTo>
                  <a:pt x="1548" y="719"/>
                </a:lnTo>
                <a:lnTo>
                  <a:pt x="1506" y="719"/>
                </a:lnTo>
                <a:lnTo>
                  <a:pt x="1506" y="891"/>
                </a:lnTo>
                <a:cubicBezTo>
                  <a:pt x="1506" y="913"/>
                  <a:pt x="1495" y="925"/>
                  <a:pt x="1472" y="925"/>
                </a:cubicBezTo>
                <a:cubicBezTo>
                  <a:pt x="1456" y="925"/>
                  <a:pt x="1441" y="925"/>
                  <a:pt x="1426" y="925"/>
                </a:cubicBezTo>
                <a:cubicBezTo>
                  <a:pt x="1425" y="917"/>
                  <a:pt x="1424" y="909"/>
                  <a:pt x="1422" y="902"/>
                </a:cubicBezTo>
                <a:cubicBezTo>
                  <a:pt x="1441" y="903"/>
                  <a:pt x="1456" y="904"/>
                  <a:pt x="1466" y="904"/>
                </a:cubicBezTo>
                <a:cubicBezTo>
                  <a:pt x="1478" y="904"/>
                  <a:pt x="1484" y="897"/>
                  <a:pt x="1484" y="883"/>
                </a:cubicBezTo>
                <a:lnTo>
                  <a:pt x="1484" y="719"/>
                </a:lnTo>
                <a:lnTo>
                  <a:pt x="1297" y="719"/>
                </a:lnTo>
                <a:lnTo>
                  <a:pt x="1297" y="699"/>
                </a:lnTo>
                <a:close/>
                <a:moveTo>
                  <a:pt x="1417" y="774"/>
                </a:moveTo>
                <a:lnTo>
                  <a:pt x="1345" y="774"/>
                </a:lnTo>
                <a:lnTo>
                  <a:pt x="1345" y="839"/>
                </a:lnTo>
                <a:lnTo>
                  <a:pt x="1417" y="839"/>
                </a:lnTo>
                <a:lnTo>
                  <a:pt x="1417" y="774"/>
                </a:lnTo>
                <a:close/>
                <a:moveTo>
                  <a:pt x="1655" y="690"/>
                </a:moveTo>
                <a:lnTo>
                  <a:pt x="1713" y="690"/>
                </a:lnTo>
                <a:lnTo>
                  <a:pt x="1713" y="787"/>
                </a:lnTo>
                <a:lnTo>
                  <a:pt x="1732" y="787"/>
                </a:lnTo>
                <a:lnTo>
                  <a:pt x="1732" y="804"/>
                </a:lnTo>
                <a:lnTo>
                  <a:pt x="1713" y="804"/>
                </a:lnTo>
                <a:lnTo>
                  <a:pt x="1713" y="900"/>
                </a:lnTo>
                <a:cubicBezTo>
                  <a:pt x="1713" y="916"/>
                  <a:pt x="1706" y="924"/>
                  <a:pt x="1692" y="924"/>
                </a:cubicBezTo>
                <a:cubicBezTo>
                  <a:pt x="1686" y="924"/>
                  <a:pt x="1679" y="924"/>
                  <a:pt x="1671" y="924"/>
                </a:cubicBezTo>
                <a:cubicBezTo>
                  <a:pt x="1670" y="918"/>
                  <a:pt x="1669" y="912"/>
                  <a:pt x="1668" y="906"/>
                </a:cubicBezTo>
                <a:cubicBezTo>
                  <a:pt x="1675" y="907"/>
                  <a:pt x="1681" y="908"/>
                  <a:pt x="1687" y="908"/>
                </a:cubicBezTo>
                <a:cubicBezTo>
                  <a:pt x="1694" y="908"/>
                  <a:pt x="1697" y="904"/>
                  <a:pt x="1697" y="896"/>
                </a:cubicBezTo>
                <a:lnTo>
                  <a:pt x="1697" y="804"/>
                </a:lnTo>
                <a:lnTo>
                  <a:pt x="1671" y="804"/>
                </a:lnTo>
                <a:lnTo>
                  <a:pt x="1671" y="830"/>
                </a:lnTo>
                <a:cubicBezTo>
                  <a:pt x="1671" y="872"/>
                  <a:pt x="1664" y="905"/>
                  <a:pt x="1648" y="929"/>
                </a:cubicBezTo>
                <a:cubicBezTo>
                  <a:pt x="1643" y="923"/>
                  <a:pt x="1639" y="918"/>
                  <a:pt x="1635" y="915"/>
                </a:cubicBezTo>
                <a:cubicBezTo>
                  <a:pt x="1648" y="895"/>
                  <a:pt x="1655" y="867"/>
                  <a:pt x="1655" y="830"/>
                </a:cubicBezTo>
                <a:lnTo>
                  <a:pt x="1655" y="804"/>
                </a:lnTo>
                <a:lnTo>
                  <a:pt x="1634" y="804"/>
                </a:lnTo>
                <a:lnTo>
                  <a:pt x="1634" y="893"/>
                </a:lnTo>
                <a:cubicBezTo>
                  <a:pt x="1634" y="910"/>
                  <a:pt x="1627" y="918"/>
                  <a:pt x="1613" y="918"/>
                </a:cubicBezTo>
                <a:cubicBezTo>
                  <a:pt x="1607" y="918"/>
                  <a:pt x="1601" y="918"/>
                  <a:pt x="1594" y="917"/>
                </a:cubicBezTo>
                <a:cubicBezTo>
                  <a:pt x="1593" y="912"/>
                  <a:pt x="1592" y="906"/>
                  <a:pt x="1591" y="900"/>
                </a:cubicBezTo>
                <a:cubicBezTo>
                  <a:pt x="1599" y="901"/>
                  <a:pt x="1604" y="902"/>
                  <a:pt x="1608" y="902"/>
                </a:cubicBezTo>
                <a:cubicBezTo>
                  <a:pt x="1614" y="902"/>
                  <a:pt x="1617" y="898"/>
                  <a:pt x="1617" y="891"/>
                </a:cubicBezTo>
                <a:lnTo>
                  <a:pt x="1617" y="804"/>
                </a:lnTo>
                <a:lnTo>
                  <a:pt x="1592" y="804"/>
                </a:lnTo>
                <a:lnTo>
                  <a:pt x="1592" y="833"/>
                </a:lnTo>
                <a:cubicBezTo>
                  <a:pt x="1592" y="872"/>
                  <a:pt x="1584" y="904"/>
                  <a:pt x="1568" y="928"/>
                </a:cubicBezTo>
                <a:cubicBezTo>
                  <a:pt x="1563" y="922"/>
                  <a:pt x="1559" y="918"/>
                  <a:pt x="1555" y="914"/>
                </a:cubicBezTo>
                <a:cubicBezTo>
                  <a:pt x="1569" y="893"/>
                  <a:pt x="1576" y="864"/>
                  <a:pt x="1576" y="828"/>
                </a:cubicBezTo>
                <a:lnTo>
                  <a:pt x="1576" y="804"/>
                </a:lnTo>
                <a:lnTo>
                  <a:pt x="1555" y="804"/>
                </a:lnTo>
                <a:lnTo>
                  <a:pt x="1555" y="787"/>
                </a:lnTo>
                <a:lnTo>
                  <a:pt x="1576" y="787"/>
                </a:lnTo>
                <a:lnTo>
                  <a:pt x="1576" y="690"/>
                </a:lnTo>
                <a:lnTo>
                  <a:pt x="1634" y="690"/>
                </a:lnTo>
                <a:lnTo>
                  <a:pt x="1634" y="787"/>
                </a:lnTo>
                <a:lnTo>
                  <a:pt x="1655" y="787"/>
                </a:lnTo>
                <a:lnTo>
                  <a:pt x="1655" y="690"/>
                </a:lnTo>
                <a:close/>
                <a:moveTo>
                  <a:pt x="1776" y="679"/>
                </a:moveTo>
                <a:lnTo>
                  <a:pt x="1795" y="679"/>
                </a:lnTo>
                <a:lnTo>
                  <a:pt x="1795" y="897"/>
                </a:lnTo>
                <a:cubicBezTo>
                  <a:pt x="1795" y="915"/>
                  <a:pt x="1787" y="925"/>
                  <a:pt x="1771" y="925"/>
                </a:cubicBezTo>
                <a:cubicBezTo>
                  <a:pt x="1761" y="925"/>
                  <a:pt x="1750" y="924"/>
                  <a:pt x="1737" y="924"/>
                </a:cubicBezTo>
                <a:cubicBezTo>
                  <a:pt x="1736" y="917"/>
                  <a:pt x="1735" y="910"/>
                  <a:pt x="1734" y="903"/>
                </a:cubicBezTo>
                <a:cubicBezTo>
                  <a:pt x="1746" y="904"/>
                  <a:pt x="1755" y="905"/>
                  <a:pt x="1763" y="905"/>
                </a:cubicBezTo>
                <a:cubicBezTo>
                  <a:pt x="1772" y="905"/>
                  <a:pt x="1776" y="901"/>
                  <a:pt x="1776" y="891"/>
                </a:cubicBezTo>
                <a:lnTo>
                  <a:pt x="1776" y="679"/>
                </a:lnTo>
                <a:close/>
                <a:moveTo>
                  <a:pt x="1755" y="868"/>
                </a:moveTo>
                <a:lnTo>
                  <a:pt x="1737" y="868"/>
                </a:lnTo>
                <a:lnTo>
                  <a:pt x="1737" y="698"/>
                </a:lnTo>
                <a:lnTo>
                  <a:pt x="1755" y="698"/>
                </a:lnTo>
                <a:lnTo>
                  <a:pt x="1755" y="868"/>
                </a:lnTo>
                <a:close/>
                <a:moveTo>
                  <a:pt x="1697" y="706"/>
                </a:moveTo>
                <a:lnTo>
                  <a:pt x="1671" y="706"/>
                </a:lnTo>
                <a:lnTo>
                  <a:pt x="1671" y="787"/>
                </a:lnTo>
                <a:lnTo>
                  <a:pt x="1697" y="787"/>
                </a:lnTo>
                <a:lnTo>
                  <a:pt x="1697" y="706"/>
                </a:lnTo>
                <a:close/>
                <a:moveTo>
                  <a:pt x="1617" y="706"/>
                </a:moveTo>
                <a:lnTo>
                  <a:pt x="1592" y="706"/>
                </a:lnTo>
                <a:lnTo>
                  <a:pt x="1592" y="787"/>
                </a:lnTo>
                <a:lnTo>
                  <a:pt x="1617" y="787"/>
                </a:lnTo>
                <a:lnTo>
                  <a:pt x="1617" y="706"/>
                </a:lnTo>
                <a:close/>
                <a:moveTo>
                  <a:pt x="1907" y="816"/>
                </a:moveTo>
                <a:lnTo>
                  <a:pt x="1971" y="816"/>
                </a:lnTo>
                <a:lnTo>
                  <a:pt x="1971" y="784"/>
                </a:lnTo>
                <a:lnTo>
                  <a:pt x="1923" y="784"/>
                </a:lnTo>
                <a:lnTo>
                  <a:pt x="1923" y="772"/>
                </a:lnTo>
                <a:cubicBezTo>
                  <a:pt x="1917" y="777"/>
                  <a:pt x="1911" y="782"/>
                  <a:pt x="1904" y="787"/>
                </a:cubicBezTo>
                <a:cubicBezTo>
                  <a:pt x="1901" y="781"/>
                  <a:pt x="1897" y="775"/>
                  <a:pt x="1892" y="769"/>
                </a:cubicBezTo>
                <a:cubicBezTo>
                  <a:pt x="1928" y="745"/>
                  <a:pt x="1954" y="717"/>
                  <a:pt x="1973" y="684"/>
                </a:cubicBezTo>
                <a:lnTo>
                  <a:pt x="1993" y="684"/>
                </a:lnTo>
                <a:lnTo>
                  <a:pt x="1990" y="691"/>
                </a:lnTo>
                <a:cubicBezTo>
                  <a:pt x="2008" y="722"/>
                  <a:pt x="2035" y="745"/>
                  <a:pt x="2071" y="762"/>
                </a:cubicBezTo>
                <a:cubicBezTo>
                  <a:pt x="2066" y="770"/>
                  <a:pt x="2063" y="777"/>
                  <a:pt x="2060" y="783"/>
                </a:cubicBezTo>
                <a:cubicBezTo>
                  <a:pt x="2025" y="763"/>
                  <a:pt x="1999" y="738"/>
                  <a:pt x="1980" y="709"/>
                </a:cubicBezTo>
                <a:cubicBezTo>
                  <a:pt x="1965" y="731"/>
                  <a:pt x="1948" y="750"/>
                  <a:pt x="1929" y="766"/>
                </a:cubicBezTo>
                <a:lnTo>
                  <a:pt x="2033" y="766"/>
                </a:lnTo>
                <a:lnTo>
                  <a:pt x="2033" y="784"/>
                </a:lnTo>
                <a:lnTo>
                  <a:pt x="1990" y="784"/>
                </a:lnTo>
                <a:lnTo>
                  <a:pt x="1990" y="816"/>
                </a:lnTo>
                <a:lnTo>
                  <a:pt x="2058" y="816"/>
                </a:lnTo>
                <a:lnTo>
                  <a:pt x="2058" y="834"/>
                </a:lnTo>
                <a:lnTo>
                  <a:pt x="1990" y="834"/>
                </a:lnTo>
                <a:lnTo>
                  <a:pt x="1990" y="897"/>
                </a:lnTo>
                <a:cubicBezTo>
                  <a:pt x="1990" y="916"/>
                  <a:pt x="1981" y="926"/>
                  <a:pt x="1962" y="926"/>
                </a:cubicBezTo>
                <a:cubicBezTo>
                  <a:pt x="1955" y="926"/>
                  <a:pt x="1946" y="926"/>
                  <a:pt x="1934" y="926"/>
                </a:cubicBezTo>
                <a:cubicBezTo>
                  <a:pt x="1933" y="920"/>
                  <a:pt x="1932" y="913"/>
                  <a:pt x="1930" y="905"/>
                </a:cubicBezTo>
                <a:cubicBezTo>
                  <a:pt x="1940" y="906"/>
                  <a:pt x="1948" y="907"/>
                  <a:pt x="1957" y="907"/>
                </a:cubicBezTo>
                <a:cubicBezTo>
                  <a:pt x="1966" y="907"/>
                  <a:pt x="1971" y="902"/>
                  <a:pt x="1971" y="892"/>
                </a:cubicBezTo>
                <a:lnTo>
                  <a:pt x="1971" y="834"/>
                </a:lnTo>
                <a:lnTo>
                  <a:pt x="1907" y="834"/>
                </a:lnTo>
                <a:lnTo>
                  <a:pt x="1907" y="816"/>
                </a:lnTo>
                <a:close/>
                <a:moveTo>
                  <a:pt x="1901" y="822"/>
                </a:moveTo>
                <a:cubicBezTo>
                  <a:pt x="1905" y="854"/>
                  <a:pt x="1898" y="872"/>
                  <a:pt x="1877" y="876"/>
                </a:cubicBezTo>
                <a:cubicBezTo>
                  <a:pt x="1871" y="877"/>
                  <a:pt x="1863" y="878"/>
                  <a:pt x="1853" y="876"/>
                </a:cubicBezTo>
                <a:cubicBezTo>
                  <a:pt x="1851" y="869"/>
                  <a:pt x="1849" y="862"/>
                  <a:pt x="1847" y="855"/>
                </a:cubicBezTo>
                <a:cubicBezTo>
                  <a:pt x="1855" y="857"/>
                  <a:pt x="1863" y="858"/>
                  <a:pt x="1870" y="857"/>
                </a:cubicBezTo>
                <a:cubicBezTo>
                  <a:pt x="1881" y="856"/>
                  <a:pt x="1885" y="844"/>
                  <a:pt x="1881" y="823"/>
                </a:cubicBezTo>
                <a:cubicBezTo>
                  <a:pt x="1879" y="811"/>
                  <a:pt x="1872" y="797"/>
                  <a:pt x="1859" y="780"/>
                </a:cubicBezTo>
                <a:cubicBezTo>
                  <a:pt x="1865" y="758"/>
                  <a:pt x="1872" y="735"/>
                  <a:pt x="1879" y="710"/>
                </a:cubicBezTo>
                <a:lnTo>
                  <a:pt x="1847" y="710"/>
                </a:lnTo>
                <a:lnTo>
                  <a:pt x="1847" y="929"/>
                </a:lnTo>
                <a:lnTo>
                  <a:pt x="1828" y="929"/>
                </a:lnTo>
                <a:lnTo>
                  <a:pt x="1828" y="692"/>
                </a:lnTo>
                <a:lnTo>
                  <a:pt x="1900" y="692"/>
                </a:lnTo>
                <a:lnTo>
                  <a:pt x="1900" y="710"/>
                </a:lnTo>
                <a:cubicBezTo>
                  <a:pt x="1892" y="735"/>
                  <a:pt x="1884" y="758"/>
                  <a:pt x="1878" y="777"/>
                </a:cubicBezTo>
                <a:cubicBezTo>
                  <a:pt x="1891" y="794"/>
                  <a:pt x="1899" y="809"/>
                  <a:pt x="1901" y="822"/>
                </a:cubicBezTo>
                <a:close/>
                <a:moveTo>
                  <a:pt x="2005" y="860"/>
                </a:moveTo>
                <a:lnTo>
                  <a:pt x="2020" y="848"/>
                </a:lnTo>
                <a:cubicBezTo>
                  <a:pt x="2035" y="863"/>
                  <a:pt x="2050" y="879"/>
                  <a:pt x="2066" y="897"/>
                </a:cubicBezTo>
                <a:lnTo>
                  <a:pt x="2051" y="911"/>
                </a:lnTo>
                <a:cubicBezTo>
                  <a:pt x="2033" y="891"/>
                  <a:pt x="2018" y="874"/>
                  <a:pt x="2005" y="860"/>
                </a:cubicBezTo>
                <a:close/>
                <a:moveTo>
                  <a:pt x="1928" y="846"/>
                </a:moveTo>
                <a:lnTo>
                  <a:pt x="1945" y="855"/>
                </a:lnTo>
                <a:cubicBezTo>
                  <a:pt x="1933" y="877"/>
                  <a:pt x="1920" y="897"/>
                  <a:pt x="1906" y="915"/>
                </a:cubicBezTo>
                <a:cubicBezTo>
                  <a:pt x="1902" y="912"/>
                  <a:pt x="1896" y="908"/>
                  <a:pt x="1890" y="904"/>
                </a:cubicBezTo>
                <a:cubicBezTo>
                  <a:pt x="1904" y="888"/>
                  <a:pt x="1917" y="868"/>
                  <a:pt x="1928" y="846"/>
                </a:cubicBezTo>
                <a:close/>
                <a:moveTo>
                  <a:pt x="164" y="10"/>
                </a:moveTo>
                <a:lnTo>
                  <a:pt x="164" y="517"/>
                </a:lnTo>
                <a:lnTo>
                  <a:pt x="395" y="517"/>
                </a:lnTo>
                <a:lnTo>
                  <a:pt x="395" y="573"/>
                </a:lnTo>
                <a:lnTo>
                  <a:pt x="0" y="573"/>
                </a:lnTo>
                <a:lnTo>
                  <a:pt x="0" y="10"/>
                </a:lnTo>
                <a:lnTo>
                  <a:pt x="164" y="10"/>
                </a:lnTo>
                <a:close/>
                <a:moveTo>
                  <a:pt x="711" y="0"/>
                </a:moveTo>
                <a:cubicBezTo>
                  <a:pt x="875" y="0"/>
                  <a:pt x="957" y="97"/>
                  <a:pt x="957" y="291"/>
                </a:cubicBezTo>
                <a:cubicBezTo>
                  <a:pt x="957" y="486"/>
                  <a:pt x="874" y="583"/>
                  <a:pt x="707" y="583"/>
                </a:cubicBezTo>
                <a:cubicBezTo>
                  <a:pt x="539" y="583"/>
                  <a:pt x="456" y="483"/>
                  <a:pt x="456" y="285"/>
                </a:cubicBezTo>
                <a:cubicBezTo>
                  <a:pt x="456" y="95"/>
                  <a:pt x="541" y="0"/>
                  <a:pt x="711" y="0"/>
                </a:cubicBezTo>
                <a:close/>
                <a:moveTo>
                  <a:pt x="707" y="45"/>
                </a:moveTo>
                <a:cubicBezTo>
                  <a:pt x="676" y="45"/>
                  <a:pt x="655" y="62"/>
                  <a:pt x="644" y="96"/>
                </a:cubicBezTo>
                <a:cubicBezTo>
                  <a:pt x="633" y="130"/>
                  <a:pt x="628" y="195"/>
                  <a:pt x="628" y="291"/>
                </a:cubicBezTo>
                <a:cubicBezTo>
                  <a:pt x="628" y="388"/>
                  <a:pt x="633" y="453"/>
                  <a:pt x="644" y="487"/>
                </a:cubicBezTo>
                <a:cubicBezTo>
                  <a:pt x="655" y="521"/>
                  <a:pt x="676" y="538"/>
                  <a:pt x="707" y="538"/>
                </a:cubicBezTo>
                <a:cubicBezTo>
                  <a:pt x="737" y="538"/>
                  <a:pt x="758" y="521"/>
                  <a:pt x="769" y="487"/>
                </a:cubicBezTo>
                <a:cubicBezTo>
                  <a:pt x="780" y="453"/>
                  <a:pt x="785" y="388"/>
                  <a:pt x="785" y="291"/>
                </a:cubicBezTo>
                <a:cubicBezTo>
                  <a:pt x="785" y="195"/>
                  <a:pt x="780" y="130"/>
                  <a:pt x="769" y="96"/>
                </a:cubicBezTo>
                <a:cubicBezTo>
                  <a:pt x="758" y="62"/>
                  <a:pt x="737" y="45"/>
                  <a:pt x="707" y="45"/>
                </a:cubicBezTo>
                <a:close/>
                <a:moveTo>
                  <a:pt x="1300" y="269"/>
                </a:moveTo>
                <a:lnTo>
                  <a:pt x="1532" y="269"/>
                </a:lnTo>
                <a:lnTo>
                  <a:pt x="1532" y="573"/>
                </a:lnTo>
                <a:lnTo>
                  <a:pt x="1480" y="573"/>
                </a:lnTo>
                <a:lnTo>
                  <a:pt x="1463" y="534"/>
                </a:lnTo>
                <a:cubicBezTo>
                  <a:pt x="1417" y="567"/>
                  <a:pt x="1369" y="583"/>
                  <a:pt x="1319" y="583"/>
                </a:cubicBezTo>
                <a:cubicBezTo>
                  <a:pt x="1235" y="583"/>
                  <a:pt x="1171" y="558"/>
                  <a:pt x="1124" y="508"/>
                </a:cubicBezTo>
                <a:cubicBezTo>
                  <a:pt x="1078" y="458"/>
                  <a:pt x="1055" y="388"/>
                  <a:pt x="1055" y="297"/>
                </a:cubicBezTo>
                <a:cubicBezTo>
                  <a:pt x="1055" y="208"/>
                  <a:pt x="1080" y="137"/>
                  <a:pt x="1129" y="82"/>
                </a:cubicBezTo>
                <a:cubicBezTo>
                  <a:pt x="1177" y="28"/>
                  <a:pt x="1241" y="0"/>
                  <a:pt x="1320" y="0"/>
                </a:cubicBezTo>
                <a:cubicBezTo>
                  <a:pt x="1424" y="0"/>
                  <a:pt x="1488" y="53"/>
                  <a:pt x="1510" y="160"/>
                </a:cubicBezTo>
                <a:lnTo>
                  <a:pt x="1433" y="195"/>
                </a:lnTo>
                <a:lnTo>
                  <a:pt x="1433" y="181"/>
                </a:lnTo>
                <a:lnTo>
                  <a:pt x="1432" y="151"/>
                </a:lnTo>
                <a:cubicBezTo>
                  <a:pt x="1427" y="84"/>
                  <a:pt x="1396" y="51"/>
                  <a:pt x="1340" y="51"/>
                </a:cubicBezTo>
                <a:cubicBezTo>
                  <a:pt x="1299" y="51"/>
                  <a:pt x="1271" y="69"/>
                  <a:pt x="1256" y="104"/>
                </a:cubicBezTo>
                <a:cubicBezTo>
                  <a:pt x="1240" y="139"/>
                  <a:pt x="1233" y="205"/>
                  <a:pt x="1233" y="301"/>
                </a:cubicBezTo>
                <a:cubicBezTo>
                  <a:pt x="1233" y="390"/>
                  <a:pt x="1239" y="451"/>
                  <a:pt x="1251" y="484"/>
                </a:cubicBezTo>
                <a:cubicBezTo>
                  <a:pt x="1263" y="516"/>
                  <a:pt x="1287" y="532"/>
                  <a:pt x="1321" y="532"/>
                </a:cubicBezTo>
                <a:cubicBezTo>
                  <a:pt x="1362" y="532"/>
                  <a:pt x="1382" y="509"/>
                  <a:pt x="1382" y="464"/>
                </a:cubicBezTo>
                <a:lnTo>
                  <a:pt x="1382" y="326"/>
                </a:lnTo>
                <a:lnTo>
                  <a:pt x="1300" y="326"/>
                </a:lnTo>
                <a:lnTo>
                  <a:pt x="1300" y="269"/>
                </a:lnTo>
                <a:close/>
                <a:moveTo>
                  <a:pt x="1894" y="0"/>
                </a:moveTo>
                <a:cubicBezTo>
                  <a:pt x="2058" y="0"/>
                  <a:pt x="2140" y="97"/>
                  <a:pt x="2140" y="291"/>
                </a:cubicBezTo>
                <a:cubicBezTo>
                  <a:pt x="2140" y="486"/>
                  <a:pt x="2056" y="583"/>
                  <a:pt x="1889" y="583"/>
                </a:cubicBezTo>
                <a:cubicBezTo>
                  <a:pt x="1722" y="583"/>
                  <a:pt x="1639" y="483"/>
                  <a:pt x="1639" y="285"/>
                </a:cubicBezTo>
                <a:cubicBezTo>
                  <a:pt x="1639" y="95"/>
                  <a:pt x="1724" y="0"/>
                  <a:pt x="1894" y="0"/>
                </a:cubicBezTo>
                <a:close/>
                <a:moveTo>
                  <a:pt x="1889" y="45"/>
                </a:moveTo>
                <a:cubicBezTo>
                  <a:pt x="1859" y="45"/>
                  <a:pt x="1838" y="62"/>
                  <a:pt x="1827" y="96"/>
                </a:cubicBezTo>
                <a:cubicBezTo>
                  <a:pt x="1816" y="130"/>
                  <a:pt x="1811" y="195"/>
                  <a:pt x="1811" y="291"/>
                </a:cubicBezTo>
                <a:cubicBezTo>
                  <a:pt x="1811" y="388"/>
                  <a:pt x="1816" y="453"/>
                  <a:pt x="1827" y="487"/>
                </a:cubicBezTo>
                <a:cubicBezTo>
                  <a:pt x="1838" y="521"/>
                  <a:pt x="1859" y="538"/>
                  <a:pt x="1889" y="538"/>
                </a:cubicBezTo>
                <a:cubicBezTo>
                  <a:pt x="1920" y="538"/>
                  <a:pt x="1941" y="521"/>
                  <a:pt x="1952" y="487"/>
                </a:cubicBezTo>
                <a:cubicBezTo>
                  <a:pt x="1963" y="453"/>
                  <a:pt x="1968" y="388"/>
                  <a:pt x="1968" y="291"/>
                </a:cubicBezTo>
                <a:cubicBezTo>
                  <a:pt x="1968" y="195"/>
                  <a:pt x="1963" y="130"/>
                  <a:pt x="1952" y="96"/>
                </a:cubicBezTo>
                <a:cubicBezTo>
                  <a:pt x="1941" y="62"/>
                  <a:pt x="1920" y="45"/>
                  <a:pt x="1889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182578" y="0"/>
            <a:ext cx="1430388" cy="2732741"/>
          </a:xfrm>
          <a:prstGeom prst="parallelogram">
            <a:avLst>
              <a:gd name="adj" fmla="val 884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359064" y="3173597"/>
            <a:ext cx="1627927" cy="2732740"/>
          </a:xfrm>
          <a:prstGeom prst="parallelogram">
            <a:avLst>
              <a:gd name="adj" fmla="val 884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831187" y="0"/>
            <a:ext cx="2182450" cy="3972860"/>
          </a:xfrm>
          <a:prstGeom prst="parallelogram">
            <a:avLst>
              <a:gd name="adj" fmla="val 87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-1433182" y="606630"/>
            <a:ext cx="7090742" cy="5562591"/>
          </a:xfrm>
          <a:prstGeom prst="parallelogram">
            <a:avLst>
              <a:gd name="adj" fmla="val 49251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20353" y="3841194"/>
            <a:ext cx="517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2400" i="1" dirty="0">
                <a:solidFill>
                  <a:srgbClr val="0060C0">
                    <a:lumMod val="75000"/>
                  </a:srgbClr>
                </a:solidFill>
                <a:cs typeface="+mn-ea"/>
                <a:sym typeface="+mn-lt"/>
              </a:rPr>
              <a:t>Project entrepreneurship plan</a:t>
            </a:r>
            <a:endParaRPr kumimoji="0" lang="zh-CN" altLang="en-US" sz="2400" i="1" u="none" strike="noStrike" kern="1200" cap="none" spc="0" normalizeH="0" baseline="0" noProof="0" dirty="0">
              <a:ln>
                <a:noFill/>
              </a:ln>
              <a:solidFill>
                <a:srgbClr val="0060C0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29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29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3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6" grpId="0" animBg="1"/>
      <p:bldP spid="6" grpId="1" animBg="1"/>
      <p:bldP spid="16" grpId="0"/>
      <p:bldP spid="17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1054312" y="4063457"/>
            <a:ext cx="2286681" cy="240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084197" y="4087457"/>
            <a:ext cx="1439813" cy="192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0409" y="3522299"/>
            <a:ext cx="1477303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资源优化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5339" y="4496514"/>
            <a:ext cx="2497883" cy="129264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在此输入您的图表所要说明文字，在此输入您的图表所要说明文字，在此输入您的图表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所要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695568" y="4063457"/>
            <a:ext cx="2286681" cy="240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725453" y="4087457"/>
            <a:ext cx="1679781" cy="19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09514" y="3511654"/>
            <a:ext cx="1477303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理念创新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76595" y="4496514"/>
            <a:ext cx="2497883" cy="129264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在此输入您的图表所要说明文字，在此输入您的图表所要说明文字，在此输入您的图表所要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318353" y="4063457"/>
            <a:ext cx="2286681" cy="240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348237" y="4087457"/>
            <a:ext cx="1919750" cy="192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34450" y="3549583"/>
            <a:ext cx="1477303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产业升级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199380" y="4496514"/>
            <a:ext cx="2497883" cy="129264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在此输入您的图表所要说明文字，在此输入您的图表所要说明文字，在此输入您的图表所要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8978079" y="4063457"/>
            <a:ext cx="2286681" cy="240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9007963" y="4087457"/>
            <a:ext cx="2226910" cy="192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415620" y="3511654"/>
            <a:ext cx="1477303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技术改革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859106" y="4496514"/>
            <a:ext cx="2497883" cy="129264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在此输入您的图表所要说明文字，在此输入您的图表所要说明文字，在此输入您的图表所要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98450" y="4042013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65%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48172" y="4042013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276729" y="4042013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85%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37032" y="4042013"/>
            <a:ext cx="78961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23350" y="1854692"/>
            <a:ext cx="2283799" cy="1491655"/>
            <a:chOff x="843215" y="1455272"/>
            <a:chExt cx="1764000" cy="1152000"/>
          </a:xfrm>
        </p:grpSpPr>
        <p:sp>
          <p:nvSpPr>
            <p:cNvPr id="67" name="圆角矩形 66"/>
            <p:cNvSpPr/>
            <p:nvPr/>
          </p:nvSpPr>
          <p:spPr>
            <a:xfrm>
              <a:off x="843215" y="1455272"/>
              <a:ext cx="1764000" cy="1152000"/>
            </a:xfrm>
            <a:prstGeom prst="roundRect">
              <a:avLst>
                <a:gd name="adj" fmla="val 12155"/>
              </a:avLst>
            </a:prstGeom>
            <a:solidFill>
              <a:srgbClr val="404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879215" y="1491272"/>
              <a:ext cx="1692000" cy="1080000"/>
            </a:xfrm>
            <a:prstGeom prst="roundRect">
              <a:avLst>
                <a:gd name="adj" fmla="val 11122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64605" y="1854692"/>
            <a:ext cx="2283799" cy="1491655"/>
            <a:chOff x="843215" y="1455272"/>
            <a:chExt cx="1764000" cy="1152000"/>
          </a:xfrm>
        </p:grpSpPr>
        <p:sp>
          <p:nvSpPr>
            <p:cNvPr id="70" name="圆角矩形 69"/>
            <p:cNvSpPr/>
            <p:nvPr/>
          </p:nvSpPr>
          <p:spPr>
            <a:xfrm>
              <a:off x="843215" y="1455272"/>
              <a:ext cx="1764000" cy="1152000"/>
            </a:xfrm>
            <a:prstGeom prst="roundRect">
              <a:avLst>
                <a:gd name="adj" fmla="val 12155"/>
              </a:avLst>
            </a:prstGeom>
            <a:solidFill>
              <a:srgbClr val="404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879215" y="1491272"/>
              <a:ext cx="1692000" cy="1080000"/>
            </a:xfrm>
            <a:prstGeom prst="roundRect">
              <a:avLst>
                <a:gd name="adj" fmla="val 11122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87390" y="1854692"/>
            <a:ext cx="2283799" cy="1491655"/>
            <a:chOff x="843215" y="1455272"/>
            <a:chExt cx="1764000" cy="1152000"/>
          </a:xfrm>
        </p:grpSpPr>
        <p:sp>
          <p:nvSpPr>
            <p:cNvPr id="73" name="圆角矩形 72"/>
            <p:cNvSpPr/>
            <p:nvPr/>
          </p:nvSpPr>
          <p:spPr>
            <a:xfrm>
              <a:off x="843215" y="1455272"/>
              <a:ext cx="1764000" cy="1152000"/>
            </a:xfrm>
            <a:prstGeom prst="roundRect">
              <a:avLst>
                <a:gd name="adj" fmla="val 12155"/>
              </a:avLst>
            </a:prstGeom>
            <a:solidFill>
              <a:srgbClr val="404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879215" y="1491272"/>
              <a:ext cx="1692000" cy="1080000"/>
            </a:xfrm>
            <a:prstGeom prst="roundRect">
              <a:avLst>
                <a:gd name="adj" fmla="val 11122"/>
              </a:avLst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928555" y="1854692"/>
            <a:ext cx="2283799" cy="1491655"/>
            <a:chOff x="843215" y="1455272"/>
            <a:chExt cx="1764000" cy="1152000"/>
          </a:xfrm>
        </p:grpSpPr>
        <p:sp>
          <p:nvSpPr>
            <p:cNvPr id="76" name="圆角矩形 75"/>
            <p:cNvSpPr/>
            <p:nvPr/>
          </p:nvSpPr>
          <p:spPr>
            <a:xfrm>
              <a:off x="843215" y="1455272"/>
              <a:ext cx="1764000" cy="1152000"/>
            </a:xfrm>
            <a:prstGeom prst="roundRect">
              <a:avLst>
                <a:gd name="adj" fmla="val 12155"/>
              </a:avLst>
            </a:prstGeom>
            <a:solidFill>
              <a:srgbClr val="404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879215" y="1491272"/>
              <a:ext cx="1692000" cy="1080000"/>
            </a:xfrm>
            <a:prstGeom prst="roundRect">
              <a:avLst>
                <a:gd name="adj" fmla="val 11122"/>
              </a:avLst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lang="zh-CN" altLang="en-US" sz="3200" b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平行四边形 38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56" grpId="0"/>
      <p:bldP spid="57" grpId="0"/>
      <p:bldP spid="58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38" grpId="0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 87"/>
          <p:cNvCxnSpPr/>
          <p:nvPr/>
        </p:nvCxnSpPr>
        <p:spPr>
          <a:xfrm>
            <a:off x="2618360" y="5411117"/>
            <a:ext cx="790540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2792505" y="4062589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3461782" y="3607105"/>
            <a:ext cx="825393" cy="1241425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4287175" y="3615571"/>
            <a:ext cx="740737" cy="547029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5027910" y="3518204"/>
            <a:ext cx="736504" cy="644397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5755949" y="3533421"/>
            <a:ext cx="463908" cy="458915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219857" y="2877987"/>
            <a:ext cx="687657" cy="1114351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899048" y="2883685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7568325" y="3378503"/>
            <a:ext cx="731527" cy="29112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8299851" y="3364089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8979577" y="3607104"/>
            <a:ext cx="1288518" cy="555499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/>
          <p:cNvSpPr/>
          <p:nvPr/>
        </p:nvSpPr>
        <p:spPr>
          <a:xfrm>
            <a:off x="6771918" y="2692099"/>
            <a:ext cx="271193" cy="29295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等腰三角形 99"/>
          <p:cNvSpPr/>
          <p:nvPr/>
        </p:nvSpPr>
        <p:spPr>
          <a:xfrm>
            <a:off x="6084261" y="3813753"/>
            <a:ext cx="271193" cy="29295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等腰三角形 101"/>
          <p:cNvSpPr/>
          <p:nvPr/>
        </p:nvSpPr>
        <p:spPr>
          <a:xfrm>
            <a:off x="4892315" y="3935111"/>
            <a:ext cx="271193" cy="29295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等腰三角形 102"/>
          <p:cNvSpPr/>
          <p:nvPr/>
        </p:nvSpPr>
        <p:spPr>
          <a:xfrm>
            <a:off x="4164276" y="3486251"/>
            <a:ext cx="271193" cy="29295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等腰三角形 104"/>
          <p:cNvSpPr/>
          <p:nvPr/>
        </p:nvSpPr>
        <p:spPr>
          <a:xfrm>
            <a:off x="7432728" y="3467657"/>
            <a:ext cx="271193" cy="29295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等腰三角形 105"/>
          <p:cNvSpPr/>
          <p:nvPr/>
        </p:nvSpPr>
        <p:spPr>
          <a:xfrm>
            <a:off x="8164255" y="3237947"/>
            <a:ext cx="271193" cy="29295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等腰三角形 106"/>
          <p:cNvSpPr/>
          <p:nvPr/>
        </p:nvSpPr>
        <p:spPr>
          <a:xfrm>
            <a:off x="8843982" y="3960232"/>
            <a:ext cx="271193" cy="29295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575626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234742" y="5398516"/>
            <a:ext cx="727098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977060" y="5398516"/>
            <a:ext cx="727098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634490" y="5398516"/>
            <a:ext cx="727098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886367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2015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372420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3933564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674011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107883" y="5398516"/>
            <a:ext cx="739922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2011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7" name="直接连接符 116"/>
          <p:cNvCxnSpPr>
            <a:stCxn id="104" idx="0"/>
          </p:cNvCxnSpPr>
          <p:nvPr/>
        </p:nvCxnSpPr>
        <p:spPr>
          <a:xfrm flipH="1">
            <a:off x="3461781" y="4641968"/>
            <a:ext cx="1" cy="76630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03" idx="3"/>
          </p:cNvCxnSpPr>
          <p:nvPr/>
        </p:nvCxnSpPr>
        <p:spPr>
          <a:xfrm>
            <a:off x="4299873" y="3779208"/>
            <a:ext cx="599" cy="162906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02" idx="3"/>
          </p:cNvCxnSpPr>
          <p:nvPr/>
        </p:nvCxnSpPr>
        <p:spPr>
          <a:xfrm>
            <a:off x="5027910" y="4228068"/>
            <a:ext cx="0" cy="118020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726318" y="3442216"/>
            <a:ext cx="0" cy="196605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100" idx="3"/>
          </p:cNvCxnSpPr>
          <p:nvPr/>
        </p:nvCxnSpPr>
        <p:spPr>
          <a:xfrm>
            <a:off x="6219858" y="4106709"/>
            <a:ext cx="9065" cy="130156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99" idx="3"/>
          </p:cNvCxnSpPr>
          <p:nvPr/>
        </p:nvCxnSpPr>
        <p:spPr>
          <a:xfrm>
            <a:off x="6907514" y="2985056"/>
            <a:ext cx="10508" cy="242321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05" idx="3"/>
          </p:cNvCxnSpPr>
          <p:nvPr/>
        </p:nvCxnSpPr>
        <p:spPr>
          <a:xfrm flipH="1">
            <a:off x="7565116" y="3760613"/>
            <a:ext cx="3208" cy="164765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8315766" y="3442216"/>
            <a:ext cx="0" cy="196605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107" idx="3"/>
          </p:cNvCxnSpPr>
          <p:nvPr/>
        </p:nvCxnSpPr>
        <p:spPr>
          <a:xfrm flipH="1">
            <a:off x="8969128" y="4253190"/>
            <a:ext cx="10451" cy="115508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6475267" y="2322119"/>
            <a:ext cx="94510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5000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866757" y="2836292"/>
            <a:ext cx="94510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4200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284761" y="2988944"/>
            <a:ext cx="94510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3200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861778" y="3073957"/>
            <a:ext cx="94510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3000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67408" y="1991174"/>
            <a:ext cx="3668061" cy="100949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点击添加文字内容内容简要详尽，言简意赅叙述内容概要。点击添加文字内容内容简要详尽。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2808217" y="8272252"/>
            <a:ext cx="2124916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0.5 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秒延迟符，无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意义，可删除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等腰三角形 100"/>
          <p:cNvSpPr/>
          <p:nvPr/>
        </p:nvSpPr>
        <p:spPr>
          <a:xfrm>
            <a:off x="5590724" y="3364091"/>
            <a:ext cx="271193" cy="29295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等腰三角形 103"/>
          <p:cNvSpPr/>
          <p:nvPr/>
        </p:nvSpPr>
        <p:spPr>
          <a:xfrm>
            <a:off x="3326185" y="4641968"/>
            <a:ext cx="271193" cy="29295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lang="zh-CN" altLang="en-US" sz="3200" b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平行四边形 49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平行四边形 50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等腰三角形 52"/>
          <p:cNvSpPr/>
          <p:nvPr/>
        </p:nvSpPr>
        <p:spPr>
          <a:xfrm>
            <a:off x="9580974" y="3842131"/>
            <a:ext cx="271193" cy="29295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4" name="直接连接符 53"/>
          <p:cNvCxnSpPr>
            <a:stCxn id="53" idx="3"/>
          </p:cNvCxnSpPr>
          <p:nvPr/>
        </p:nvCxnSpPr>
        <p:spPr>
          <a:xfrm flipH="1">
            <a:off x="9716569" y="4135088"/>
            <a:ext cx="2" cy="127318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9430682" y="5408269"/>
            <a:ext cx="727098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8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26" grpId="0"/>
      <p:bldP spid="127" grpId="0"/>
      <p:bldP spid="128" grpId="0"/>
      <p:bldP spid="129" grpId="0"/>
      <p:bldP spid="130" grpId="0"/>
      <p:bldP spid="131" grpId="0"/>
      <p:bldP spid="101" grpId="0" animBg="1"/>
      <p:bldP spid="104" grpId="0" animBg="1"/>
      <p:bldP spid="49" grpId="0"/>
      <p:bldP spid="50" grpId="0" animBg="1"/>
      <p:bldP spid="51" grpId="0" animBg="1"/>
      <p:bldP spid="53" grpId="0" animBg="1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418204" y="2157631"/>
            <a:ext cx="2584081" cy="3055816"/>
            <a:chOff x="1063195" y="1618223"/>
            <a:chExt cx="1938313" cy="2291862"/>
          </a:xfrm>
        </p:grpSpPr>
        <p:grpSp>
          <p:nvGrpSpPr>
            <p:cNvPr id="3" name="Group 24"/>
            <p:cNvGrpSpPr/>
            <p:nvPr/>
          </p:nvGrpSpPr>
          <p:grpSpPr>
            <a:xfrm>
              <a:off x="1063195" y="1618223"/>
              <a:ext cx="1938313" cy="1986898"/>
              <a:chOff x="1063195" y="1618223"/>
              <a:chExt cx="1938313" cy="198689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063195" y="1618223"/>
                <a:ext cx="1938313" cy="198689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214414" y="1714494"/>
                <a:ext cx="369380" cy="530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1213279" y="2245409"/>
                <a:ext cx="1428760" cy="1269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生动。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15" name="Straight Arrow Connector 14"/>
            <p:cNvCxnSpPr/>
            <p:nvPr/>
          </p:nvCxnSpPr>
          <p:spPr>
            <a:xfrm>
              <a:off x="1512699" y="3908630"/>
              <a:ext cx="829920" cy="1455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719643" y="2506647"/>
            <a:ext cx="2584081" cy="3085465"/>
            <a:chOff x="2789499" y="1879984"/>
            <a:chExt cx="1938313" cy="2314099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3364058" y="1879984"/>
              <a:ext cx="829920" cy="1455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25"/>
            <p:cNvGrpSpPr/>
            <p:nvPr/>
          </p:nvGrpSpPr>
          <p:grpSpPr>
            <a:xfrm>
              <a:off x="2789499" y="2207185"/>
              <a:ext cx="1938313" cy="1986898"/>
              <a:chOff x="2789499" y="2207185"/>
              <a:chExt cx="1938313" cy="198689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2789499" y="2207185"/>
                <a:ext cx="1938313" cy="198689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2928926" y="2285998"/>
                <a:ext cx="552146" cy="530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W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939583" y="2812530"/>
                <a:ext cx="1428760" cy="1269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生动。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6017583" y="2157631"/>
            <a:ext cx="2584081" cy="3055816"/>
            <a:chOff x="4513178" y="1618223"/>
            <a:chExt cx="1938313" cy="2291862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5023898" y="3908630"/>
              <a:ext cx="829920" cy="1455"/>
            </a:xfrm>
            <a:prstGeom prst="straightConnector1">
              <a:avLst/>
            </a:prstGeom>
            <a:ln w="1905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6"/>
            <p:cNvGrpSpPr/>
            <p:nvPr/>
          </p:nvGrpSpPr>
          <p:grpSpPr>
            <a:xfrm>
              <a:off x="4513178" y="1618223"/>
              <a:ext cx="1938313" cy="1986898"/>
              <a:chOff x="4513178" y="1618223"/>
              <a:chExt cx="1938313" cy="1986898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4513178" y="1618223"/>
                <a:ext cx="1938313" cy="19868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643438" y="1714494"/>
                <a:ext cx="453549" cy="530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4687543" y="2196829"/>
                <a:ext cx="1428760" cy="1269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生动。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8319022" y="2506647"/>
            <a:ext cx="2584081" cy="3250745"/>
            <a:chOff x="6239482" y="1879984"/>
            <a:chExt cx="1938313" cy="2438059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6929454" y="1879984"/>
              <a:ext cx="829920" cy="1455"/>
            </a:xfrm>
            <a:prstGeom prst="straightConnector1">
              <a:avLst/>
            </a:prstGeom>
            <a:ln w="190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7"/>
            <p:cNvGrpSpPr/>
            <p:nvPr/>
          </p:nvGrpSpPr>
          <p:grpSpPr>
            <a:xfrm>
              <a:off x="6239482" y="2285998"/>
              <a:ext cx="1938313" cy="2032045"/>
              <a:chOff x="6239482" y="2285998"/>
              <a:chExt cx="1938313" cy="203204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6239482" y="2331145"/>
                <a:ext cx="1938313" cy="198689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429388" y="2285998"/>
                <a:ext cx="379000" cy="530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6451491" y="2866815"/>
                <a:ext cx="1428760" cy="1269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生动。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lang="zh-CN" altLang="en-US" sz="3200" b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771376" y="2043297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419564" y="3208539"/>
            <a:ext cx="2598814" cy="147896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154546" y="4435359"/>
            <a:ext cx="2541018" cy="143405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154546" y="5211991"/>
            <a:ext cx="3276000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产品层面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419564" y="4045292"/>
            <a:ext cx="3276000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研发层面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781043" y="2850578"/>
            <a:ext cx="3240000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需求层面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1188720" y="1668664"/>
            <a:ext cx="3276000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供给层面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57564" y="1868418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101574" y="305516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203583" y="424191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47593" y="540932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2546" y="1605196"/>
            <a:ext cx="4621567" cy="81828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文字内容需概括精炼，建议与标题相关并符合整体语言风格，语言描述尽量简洁生动。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2436" y="2821514"/>
            <a:ext cx="4648526" cy="81828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文字内容需概括精炼，建议与标题相关并符合整体语言风格，语言描述尽量简洁生动。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41499" y="4061014"/>
            <a:ext cx="4648527" cy="81828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文字内容需概括精炼，建议与标题相关并符合整体语言风格，语言描述尽量简洁生动。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5207" y="5198928"/>
            <a:ext cx="4620804" cy="81828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文字内容需概括精炼，建议与标题相关并符合整体语言风格，语言描述尽量简洁生动。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标题 3"/>
          <p:cNvSpPr>
            <a:spLocks noGrp="1"/>
          </p:cNvSpPr>
          <p:nvPr>
            <p:ph type="title"/>
          </p:nvPr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lang="zh-CN" altLang="en-US" sz="3200" b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21" grpId="0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19" y="4056184"/>
            <a:ext cx="4304715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753" y="452964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第三部分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6209003" y="4683538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产品介绍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6209003" y="5120092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网宣方案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9003" y="3859775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1" i="0" u="none" strike="noStrike" cap="none" spc="0" normalizeH="0" baseline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产品及运营过程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970" y="4056184"/>
            <a:ext cx="407963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8992139" y="4691430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地推方案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8992139" y="5127984"/>
            <a:ext cx="2012089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代理商合作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662" y="6269237"/>
            <a:ext cx="5914338" cy="2101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31698" y="0"/>
            <a:ext cx="12223698" cy="333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 animBg="1"/>
      <p:bldP spid="9" grpId="0"/>
      <p:bldP spid="10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6444147" y="2154336"/>
            <a:ext cx="4372557" cy="287983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平行四边形 103"/>
          <p:cNvSpPr/>
          <p:nvPr/>
        </p:nvSpPr>
        <p:spPr>
          <a:xfrm>
            <a:off x="6540136" y="2178332"/>
            <a:ext cx="2943068" cy="215988"/>
          </a:xfrm>
          <a:prstGeom prst="parallelogram">
            <a:avLst>
              <a:gd name="adj" fmla="val 555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88730" y="1679090"/>
            <a:ext cx="1576710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prstClr val="black"/>
                </a:solidFill>
                <a:cs typeface="+mn-ea"/>
                <a:sym typeface="+mn-lt"/>
              </a:rPr>
              <a:t>特征一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546079" y="2039148"/>
            <a:ext cx="689674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平行四边形 104"/>
          <p:cNvSpPr/>
          <p:nvPr/>
        </p:nvSpPr>
        <p:spPr>
          <a:xfrm>
            <a:off x="6388730" y="3259763"/>
            <a:ext cx="4372557" cy="287983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平行四边形 105"/>
          <p:cNvSpPr/>
          <p:nvPr/>
        </p:nvSpPr>
        <p:spPr>
          <a:xfrm>
            <a:off x="6484717" y="3283759"/>
            <a:ext cx="3363506" cy="215988"/>
          </a:xfrm>
          <a:prstGeom prst="parallelogram">
            <a:avLst>
              <a:gd name="adj" fmla="val 555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388729" y="2791211"/>
            <a:ext cx="1576710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特征二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490661" y="3144575"/>
            <a:ext cx="686403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  <a:endPara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平行四边形 116"/>
          <p:cNvSpPr/>
          <p:nvPr/>
        </p:nvSpPr>
        <p:spPr>
          <a:xfrm>
            <a:off x="6341112" y="4365254"/>
            <a:ext cx="4372557" cy="287983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平行四边形 117"/>
          <p:cNvSpPr/>
          <p:nvPr/>
        </p:nvSpPr>
        <p:spPr>
          <a:xfrm>
            <a:off x="6437099" y="4389250"/>
            <a:ext cx="3783944" cy="215988"/>
          </a:xfrm>
          <a:prstGeom prst="parallelogram">
            <a:avLst>
              <a:gd name="adj" fmla="val 555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382854" y="3903332"/>
            <a:ext cx="1576710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特征三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443043" y="4250066"/>
            <a:ext cx="712915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平行四边形 128"/>
          <p:cNvSpPr/>
          <p:nvPr/>
        </p:nvSpPr>
        <p:spPr>
          <a:xfrm>
            <a:off x="6381421" y="5451659"/>
            <a:ext cx="4372557" cy="287983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0" name="平行四边形 129"/>
          <p:cNvSpPr/>
          <p:nvPr/>
        </p:nvSpPr>
        <p:spPr>
          <a:xfrm>
            <a:off x="6477410" y="5475655"/>
            <a:ext cx="4204382" cy="215988"/>
          </a:xfrm>
          <a:prstGeom prst="parallelogram">
            <a:avLst>
              <a:gd name="adj" fmla="val 5559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6341112" y="4976369"/>
            <a:ext cx="1576710" cy="412024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特征四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6483353" y="5336471"/>
            <a:ext cx="671172" cy="732111"/>
          </a:xfrm>
          <a:prstGeom prst="rect">
            <a:avLst/>
          </a:prstGeom>
        </p:spPr>
        <p:txBody>
          <a:bodyPr wrap="square" lIns="121908" tIns="60954" rIns="121908" bIns="60954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en-US" altLang="zh-CN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6677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产品及运营过程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平行四边形 65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830794" y="2389240"/>
            <a:ext cx="3199331" cy="2578402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1245567" y="5195540"/>
            <a:ext cx="437255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文字内容需概括精炼，建议与标题相关并符合整体语言风格，语言描述尽量简洁生动。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9059" y="2656093"/>
            <a:ext cx="208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cs typeface="+mn-ea"/>
                <a:sym typeface="+mn-lt"/>
              </a:rPr>
              <a:t>此处建议替换为产品图片</a:t>
            </a:r>
            <a:endParaRPr lang="zh-CN" altLang="en-US" sz="2400" b="1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4" grpId="0" animBg="1"/>
      <p:bldP spid="60" grpId="0"/>
      <p:bldP spid="61" grpId="0"/>
      <p:bldP spid="105" grpId="0" animBg="1"/>
      <p:bldP spid="106" grpId="0" animBg="1"/>
      <p:bldP spid="115" grpId="0"/>
      <p:bldP spid="116" grpId="0"/>
      <p:bldP spid="117" grpId="0" animBg="1"/>
      <p:bldP spid="118" grpId="0" animBg="1"/>
      <p:bldP spid="127" grpId="0"/>
      <p:bldP spid="128" grpId="0"/>
      <p:bldP spid="129" grpId="0" animBg="1"/>
      <p:bldP spid="130" grpId="0" animBg="1"/>
      <p:bldP spid="139" grpId="0"/>
      <p:bldP spid="140" grpId="0"/>
      <p:bldP spid="65" grpId="0"/>
      <p:bldP spid="66" grpId="0" animBg="1"/>
      <p:bldP spid="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9862" y="2522082"/>
            <a:ext cx="8249921" cy="2721827"/>
            <a:chOff x="2057400" y="2822575"/>
            <a:chExt cx="5360988" cy="1768475"/>
          </a:xfrm>
        </p:grpSpPr>
        <p:sp>
          <p:nvSpPr>
            <p:cNvPr id="3" name="Freeform 17"/>
            <p:cNvSpPr/>
            <p:nvPr/>
          </p:nvSpPr>
          <p:spPr bwMode="auto">
            <a:xfrm>
              <a:off x="4392613" y="3005138"/>
              <a:ext cx="1427162" cy="140493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432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18"/>
            <p:cNvSpPr/>
            <p:nvPr/>
          </p:nvSpPr>
          <p:spPr bwMode="auto">
            <a:xfrm>
              <a:off x="3090863" y="3097213"/>
              <a:ext cx="1247775" cy="12192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28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19"/>
            <p:cNvSpPr/>
            <p:nvPr/>
          </p:nvSpPr>
          <p:spPr bwMode="auto">
            <a:xfrm>
              <a:off x="2057400" y="3205163"/>
              <a:ext cx="990600" cy="100330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2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5621338" y="2822575"/>
              <a:ext cx="1797050" cy="1768475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40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301875" y="328771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60713" y="412273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33925" y="310038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94363" y="441166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4392" y="1785550"/>
            <a:ext cx="3077287" cy="1202490"/>
            <a:chOff x="660643" y="1437096"/>
            <a:chExt cx="2323475" cy="901867"/>
          </a:xfrm>
        </p:grpSpPr>
        <p:sp>
          <p:nvSpPr>
            <p:cNvPr id="12" name="矩形 11"/>
            <p:cNvSpPr/>
            <p:nvPr/>
          </p:nvSpPr>
          <p:spPr>
            <a:xfrm>
              <a:off x="660643" y="1715716"/>
              <a:ext cx="2323475" cy="623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文字内容需概括精炼，建议与标题相关并符合整体语言风格，语言描述尽量简洁生动。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5"/>
            <p:cNvSpPr txBox="1"/>
            <p:nvPr/>
          </p:nvSpPr>
          <p:spPr>
            <a:xfrm>
              <a:off x="1038163" y="1437096"/>
              <a:ext cx="158317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目标地推一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90551" y="5115903"/>
            <a:ext cx="3247573" cy="1160318"/>
            <a:chOff x="660643" y="1437096"/>
            <a:chExt cx="2323475" cy="870238"/>
          </a:xfrm>
        </p:grpSpPr>
        <p:sp>
          <p:nvSpPr>
            <p:cNvPr id="15" name="矩形 14"/>
            <p:cNvSpPr/>
            <p:nvPr/>
          </p:nvSpPr>
          <p:spPr>
            <a:xfrm>
              <a:off x="660643" y="1684087"/>
              <a:ext cx="2323475" cy="623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文字内容需概括精炼，建议与标题相关并符合整体语言风格，语言描述尽量简洁生动。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9"/>
            <p:cNvSpPr txBox="1"/>
            <p:nvPr/>
          </p:nvSpPr>
          <p:spPr>
            <a:xfrm>
              <a:off x="1038163" y="1437096"/>
              <a:ext cx="158317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目标地推二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93757" y="1611745"/>
            <a:ext cx="3077287" cy="1196366"/>
            <a:chOff x="660643" y="1437096"/>
            <a:chExt cx="2323475" cy="897274"/>
          </a:xfrm>
        </p:grpSpPr>
        <p:sp>
          <p:nvSpPr>
            <p:cNvPr id="18" name="矩形 17"/>
            <p:cNvSpPr/>
            <p:nvPr/>
          </p:nvSpPr>
          <p:spPr>
            <a:xfrm>
              <a:off x="660643" y="1711123"/>
              <a:ext cx="2323475" cy="623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文字内容需概括精炼，建议与标题相关并符合整体语言风格，语言描述尽量简洁生动。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22"/>
            <p:cNvSpPr txBox="1"/>
            <p:nvPr/>
          </p:nvSpPr>
          <p:spPr>
            <a:xfrm>
              <a:off x="1038163" y="1437096"/>
              <a:ext cx="158317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目标地推三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7783" y="5133962"/>
            <a:ext cx="3247573" cy="1214266"/>
            <a:chOff x="660643" y="1437096"/>
            <a:chExt cx="2323475" cy="910699"/>
          </a:xfrm>
        </p:grpSpPr>
        <p:sp>
          <p:nvSpPr>
            <p:cNvPr id="21" name="矩形 20"/>
            <p:cNvSpPr/>
            <p:nvPr/>
          </p:nvSpPr>
          <p:spPr>
            <a:xfrm>
              <a:off x="660643" y="1724548"/>
              <a:ext cx="2323475" cy="623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文字内容需概括精炼，建议与标题相关并符合整体语言风格，语言描述尽量简洁生动。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5"/>
            <p:cNvSpPr txBox="1"/>
            <p:nvPr/>
          </p:nvSpPr>
          <p:spPr>
            <a:xfrm>
              <a:off x="1038163" y="1437096"/>
              <a:ext cx="158317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目标地推四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产品及运营过程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8432232" y="1766567"/>
            <a:ext cx="3401643" cy="2616998"/>
          </a:xfrm>
          <a:custGeom>
            <a:avLst/>
            <a:gdLst>
              <a:gd name="connsiteX0" fmla="*/ 0 w 3401879"/>
              <a:gd name="connsiteY0" fmla="*/ 0 h 3401877"/>
              <a:gd name="connsiteX1" fmla="*/ 3401879 w 3401879"/>
              <a:gd name="connsiteY1" fmla="*/ 0 h 3401877"/>
              <a:gd name="connsiteX2" fmla="*/ 3401879 w 3401879"/>
              <a:gd name="connsiteY2" fmla="*/ 2748499 h 3401877"/>
              <a:gd name="connsiteX3" fmla="*/ 2748501 w 3401879"/>
              <a:gd name="connsiteY3" fmla="*/ 3401877 h 3401877"/>
              <a:gd name="connsiteX4" fmla="*/ 0 w 3401879"/>
              <a:gd name="connsiteY4" fmla="*/ 3401877 h 340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1879" h="3401877">
                <a:moveTo>
                  <a:pt x="0" y="0"/>
                </a:moveTo>
                <a:lnTo>
                  <a:pt x="3401879" y="0"/>
                </a:lnTo>
                <a:lnTo>
                  <a:pt x="3401879" y="2748499"/>
                </a:lnTo>
                <a:lnTo>
                  <a:pt x="2748501" y="3401877"/>
                </a:lnTo>
                <a:lnTo>
                  <a:pt x="0" y="3401877"/>
                </a:lnTo>
                <a:close/>
              </a:path>
            </a:pathLst>
          </a:custGeom>
          <a:noFill/>
        </p:spPr>
      </p:pic>
      <p:pic>
        <p:nvPicPr>
          <p:cNvPr id="5" name="PA-图片 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715175" y="1770631"/>
            <a:ext cx="3401737" cy="2617071"/>
          </a:xfrm>
          <a:custGeom>
            <a:avLst/>
            <a:gdLst>
              <a:gd name="connsiteX0" fmla="*/ 0 w 3401878"/>
              <a:gd name="connsiteY0" fmla="*/ 0 h 3401879"/>
              <a:gd name="connsiteX1" fmla="*/ 3401878 w 3401878"/>
              <a:gd name="connsiteY1" fmla="*/ 0 h 3401879"/>
              <a:gd name="connsiteX2" fmla="*/ 3401878 w 3401878"/>
              <a:gd name="connsiteY2" fmla="*/ 2744403 h 3401879"/>
              <a:gd name="connsiteX3" fmla="*/ 2744402 w 3401878"/>
              <a:gd name="connsiteY3" fmla="*/ 3401879 h 3401879"/>
              <a:gd name="connsiteX4" fmla="*/ 0 w 3401878"/>
              <a:gd name="connsiteY4" fmla="*/ 3401879 h 340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1878" h="3401879">
                <a:moveTo>
                  <a:pt x="0" y="0"/>
                </a:moveTo>
                <a:lnTo>
                  <a:pt x="3401878" y="0"/>
                </a:lnTo>
                <a:lnTo>
                  <a:pt x="3401878" y="2744403"/>
                </a:lnTo>
                <a:lnTo>
                  <a:pt x="2744402" y="3401879"/>
                </a:lnTo>
                <a:lnTo>
                  <a:pt x="0" y="3401879"/>
                </a:lnTo>
                <a:close/>
              </a:path>
            </a:pathLst>
          </a:custGeom>
          <a:noFill/>
        </p:spPr>
      </p:pic>
      <p:pic>
        <p:nvPicPr>
          <p:cNvPr id="3" name="PA-图片 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998216" y="1770668"/>
            <a:ext cx="3401630" cy="2616988"/>
          </a:xfrm>
          <a:custGeom>
            <a:avLst/>
            <a:gdLst>
              <a:gd name="connsiteX0" fmla="*/ 0 w 3401877"/>
              <a:gd name="connsiteY0" fmla="*/ 0 h 3401877"/>
              <a:gd name="connsiteX1" fmla="*/ 3401877 w 3401877"/>
              <a:gd name="connsiteY1" fmla="*/ 0 h 3401877"/>
              <a:gd name="connsiteX2" fmla="*/ 3401877 w 3401877"/>
              <a:gd name="connsiteY2" fmla="*/ 2726386 h 3401877"/>
              <a:gd name="connsiteX3" fmla="*/ 2726386 w 3401877"/>
              <a:gd name="connsiteY3" fmla="*/ 3401877 h 3401877"/>
              <a:gd name="connsiteX4" fmla="*/ 0 w 3401877"/>
              <a:gd name="connsiteY4" fmla="*/ 3401877 h 340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1877" h="3401877">
                <a:moveTo>
                  <a:pt x="0" y="0"/>
                </a:moveTo>
                <a:lnTo>
                  <a:pt x="3401877" y="0"/>
                </a:lnTo>
                <a:lnTo>
                  <a:pt x="3401877" y="2726386"/>
                </a:lnTo>
                <a:lnTo>
                  <a:pt x="2726386" y="3401877"/>
                </a:lnTo>
                <a:lnTo>
                  <a:pt x="0" y="3401877"/>
                </a:lnTo>
                <a:close/>
              </a:path>
            </a:pathLst>
          </a:custGeom>
          <a:noFill/>
        </p:spPr>
      </p:pic>
      <p:sp>
        <p:nvSpPr>
          <p:cNvPr id="28" name="PA-文本 Rectangle 96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94143" y="5180318"/>
            <a:ext cx="3401876" cy="69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点击此处添加具体内容，简明扼要的阐述您想表达的数据内容。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7" name="PA-文本 Rectangle 96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77132" y="5180318"/>
            <a:ext cx="3401876" cy="69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点击此处添加具体内容，简明扼要的阐述您想表达的数据内容。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6" name="PA-文本 Rectangle 96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60120" y="5180318"/>
            <a:ext cx="3401876" cy="69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点击此处添加具体内容，简明扼要的阐述您想表达的数据内容。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42" name="PA-装饰 直角三角形 41"/>
          <p:cNvSpPr/>
          <p:nvPr>
            <p:custDataLst>
              <p:tags r:id="rId8"/>
            </p:custDataLst>
          </p:nvPr>
        </p:nvSpPr>
        <p:spPr>
          <a:xfrm rot="5400000">
            <a:off x="7532769" y="3779875"/>
            <a:ext cx="542985" cy="66125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50800" dir="1044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PA-装饰 直角三角形 42"/>
          <p:cNvSpPr/>
          <p:nvPr>
            <p:custDataLst>
              <p:tags r:id="rId9"/>
            </p:custDataLst>
          </p:nvPr>
        </p:nvSpPr>
        <p:spPr>
          <a:xfrm rot="5400000">
            <a:off x="3799180" y="3779875"/>
            <a:ext cx="542985" cy="66125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50800" dir="1044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PA-装饰 直角三角形 43"/>
          <p:cNvSpPr/>
          <p:nvPr>
            <p:custDataLst>
              <p:tags r:id="rId10"/>
            </p:custDataLst>
          </p:nvPr>
        </p:nvSpPr>
        <p:spPr>
          <a:xfrm rot="5400000">
            <a:off x="11252919" y="3781444"/>
            <a:ext cx="542985" cy="66125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50800" dir="1044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装饰 PA-文本框 35"/>
          <p:cNvSpPr txBox="1"/>
          <p:nvPr>
            <p:custDataLst>
              <p:tags r:id="rId11"/>
            </p:custDataLst>
          </p:nvPr>
        </p:nvSpPr>
        <p:spPr>
          <a:xfrm>
            <a:off x="440223" y="1789062"/>
            <a:ext cx="80925" cy="2975297"/>
          </a:xfrm>
          <a:custGeom>
            <a:avLst/>
            <a:gdLst/>
            <a:ahLst/>
            <a:cxnLst/>
            <a:rect l="l" t="t" r="r" b="b"/>
            <a:pathLst>
              <a:path w="80925" h="2975297">
                <a:moveTo>
                  <a:pt x="79753" y="2914017"/>
                </a:moveTo>
                <a:lnTo>
                  <a:pt x="79753" y="2922277"/>
                </a:lnTo>
                <a:lnTo>
                  <a:pt x="40909" y="2944545"/>
                </a:lnTo>
                <a:lnTo>
                  <a:pt x="79753" y="2966981"/>
                </a:lnTo>
                <a:lnTo>
                  <a:pt x="79753" y="2975297"/>
                </a:lnTo>
                <a:lnTo>
                  <a:pt x="34547" y="2948340"/>
                </a:lnTo>
                <a:lnTo>
                  <a:pt x="1116" y="2948340"/>
                </a:lnTo>
                <a:lnTo>
                  <a:pt x="1116" y="2940973"/>
                </a:lnTo>
                <a:lnTo>
                  <a:pt x="34547" y="2940973"/>
                </a:lnTo>
                <a:close/>
                <a:moveTo>
                  <a:pt x="31868" y="2677045"/>
                </a:moveTo>
                <a:lnTo>
                  <a:pt x="31868" y="2708243"/>
                </a:lnTo>
                <a:lnTo>
                  <a:pt x="59829" y="2697639"/>
                </a:lnTo>
                <a:cubicBezTo>
                  <a:pt x="62136" y="2696784"/>
                  <a:pt x="64424" y="2695947"/>
                  <a:pt x="66694" y="2695128"/>
                </a:cubicBezTo>
                <a:cubicBezTo>
                  <a:pt x="68963" y="2694309"/>
                  <a:pt x="71251" y="2693528"/>
                  <a:pt x="73558" y="2692784"/>
                </a:cubicBezTo>
                <a:lnTo>
                  <a:pt x="73558" y="2692561"/>
                </a:lnTo>
                <a:cubicBezTo>
                  <a:pt x="71251" y="2691854"/>
                  <a:pt x="68945" y="2691091"/>
                  <a:pt x="66638" y="2690272"/>
                </a:cubicBezTo>
                <a:cubicBezTo>
                  <a:pt x="64331" y="2689454"/>
                  <a:pt x="62043" y="2688617"/>
                  <a:pt x="59773" y="2687761"/>
                </a:cubicBezTo>
                <a:close/>
                <a:moveTo>
                  <a:pt x="1116" y="2657567"/>
                </a:moveTo>
                <a:lnTo>
                  <a:pt x="79753" y="2688263"/>
                </a:lnTo>
                <a:lnTo>
                  <a:pt x="79753" y="2697137"/>
                </a:lnTo>
                <a:lnTo>
                  <a:pt x="1116" y="2727666"/>
                </a:lnTo>
                <a:lnTo>
                  <a:pt x="1116" y="2719796"/>
                </a:lnTo>
                <a:lnTo>
                  <a:pt x="25673" y="2710364"/>
                </a:lnTo>
                <a:lnTo>
                  <a:pt x="25673" y="2674925"/>
                </a:lnTo>
                <a:lnTo>
                  <a:pt x="1116" y="2665493"/>
                </a:lnTo>
                <a:close/>
                <a:moveTo>
                  <a:pt x="1116" y="2428874"/>
                </a:moveTo>
                <a:lnTo>
                  <a:pt x="79753" y="2428874"/>
                </a:lnTo>
                <a:lnTo>
                  <a:pt x="79753" y="2436353"/>
                </a:lnTo>
                <a:lnTo>
                  <a:pt x="7423" y="2436353"/>
                </a:lnTo>
                <a:lnTo>
                  <a:pt x="7423" y="2469058"/>
                </a:lnTo>
                <a:lnTo>
                  <a:pt x="1116" y="2469058"/>
                </a:lnTo>
                <a:close/>
                <a:moveTo>
                  <a:pt x="38621" y="2188703"/>
                </a:moveTo>
                <a:lnTo>
                  <a:pt x="38621" y="2201205"/>
                </a:lnTo>
                <a:cubicBezTo>
                  <a:pt x="38621" y="2207530"/>
                  <a:pt x="40174" y="2212413"/>
                  <a:pt x="43281" y="2215855"/>
                </a:cubicBezTo>
                <a:cubicBezTo>
                  <a:pt x="46388" y="2219297"/>
                  <a:pt x="50788" y="2221018"/>
                  <a:pt x="56480" y="2221018"/>
                </a:cubicBezTo>
                <a:cubicBezTo>
                  <a:pt x="61912" y="2221018"/>
                  <a:pt x="66145" y="2219315"/>
                  <a:pt x="69177" y="2215911"/>
                </a:cubicBezTo>
                <a:cubicBezTo>
                  <a:pt x="72210" y="2212506"/>
                  <a:pt x="73726" y="2207437"/>
                  <a:pt x="73726" y="2200702"/>
                </a:cubicBezTo>
                <a:lnTo>
                  <a:pt x="73726" y="2188703"/>
                </a:lnTo>
                <a:close/>
                <a:moveTo>
                  <a:pt x="1116" y="2181225"/>
                </a:moveTo>
                <a:lnTo>
                  <a:pt x="79753" y="2181225"/>
                </a:lnTo>
                <a:lnTo>
                  <a:pt x="79753" y="2201651"/>
                </a:lnTo>
                <a:cubicBezTo>
                  <a:pt x="79753" y="2210172"/>
                  <a:pt x="77707" y="2216795"/>
                  <a:pt x="73614" y="2221520"/>
                </a:cubicBezTo>
                <a:cubicBezTo>
                  <a:pt x="69521" y="2226245"/>
                  <a:pt x="63847" y="2228608"/>
                  <a:pt x="56592" y="2228608"/>
                </a:cubicBezTo>
                <a:cubicBezTo>
                  <a:pt x="51941" y="2228608"/>
                  <a:pt x="47802" y="2227547"/>
                  <a:pt x="44174" y="2225427"/>
                </a:cubicBezTo>
                <a:cubicBezTo>
                  <a:pt x="40546" y="2223306"/>
                  <a:pt x="37728" y="2220245"/>
                  <a:pt x="35719" y="2216246"/>
                </a:cubicBezTo>
                <a:cubicBezTo>
                  <a:pt x="33710" y="2212246"/>
                  <a:pt x="32705" y="2207530"/>
                  <a:pt x="32705" y="2202098"/>
                </a:cubicBezTo>
                <a:lnTo>
                  <a:pt x="32705" y="2188703"/>
                </a:lnTo>
                <a:lnTo>
                  <a:pt x="1116" y="2188703"/>
                </a:lnTo>
                <a:close/>
                <a:moveTo>
                  <a:pt x="19366" y="1936737"/>
                </a:moveTo>
                <a:lnTo>
                  <a:pt x="20817" y="1943714"/>
                </a:lnTo>
                <a:cubicBezTo>
                  <a:pt x="15646" y="1944793"/>
                  <a:pt x="11906" y="1946820"/>
                  <a:pt x="9599" y="1949797"/>
                </a:cubicBezTo>
                <a:cubicBezTo>
                  <a:pt x="7293" y="1952773"/>
                  <a:pt x="6139" y="1956755"/>
                  <a:pt x="6139" y="1961740"/>
                </a:cubicBezTo>
                <a:cubicBezTo>
                  <a:pt x="6139" y="1967359"/>
                  <a:pt x="7497" y="1971647"/>
                  <a:pt x="10213" y="1974605"/>
                </a:cubicBezTo>
                <a:cubicBezTo>
                  <a:pt x="12929" y="1977563"/>
                  <a:pt x="16818" y="1979042"/>
                  <a:pt x="21878" y="1979042"/>
                </a:cubicBezTo>
                <a:cubicBezTo>
                  <a:pt x="24780" y="1979042"/>
                  <a:pt x="27152" y="1978530"/>
                  <a:pt x="28994" y="1977507"/>
                </a:cubicBezTo>
                <a:cubicBezTo>
                  <a:pt x="30835" y="1976484"/>
                  <a:pt x="32361" y="1975098"/>
                  <a:pt x="33570" y="1973349"/>
                </a:cubicBezTo>
                <a:cubicBezTo>
                  <a:pt x="34779" y="1971600"/>
                  <a:pt x="35775" y="1969545"/>
                  <a:pt x="36556" y="1967182"/>
                </a:cubicBezTo>
                <a:cubicBezTo>
                  <a:pt x="37337" y="1964819"/>
                  <a:pt x="38156" y="1962280"/>
                  <a:pt x="39012" y="1959564"/>
                </a:cubicBezTo>
                <a:cubicBezTo>
                  <a:pt x="40760" y="1953834"/>
                  <a:pt x="42537" y="1949676"/>
                  <a:pt x="44341" y="1947090"/>
                </a:cubicBezTo>
                <a:cubicBezTo>
                  <a:pt x="46146" y="1944504"/>
                  <a:pt x="48378" y="1942504"/>
                  <a:pt x="51039" y="1941090"/>
                </a:cubicBezTo>
                <a:cubicBezTo>
                  <a:pt x="53699" y="1939677"/>
                  <a:pt x="56983" y="1938970"/>
                  <a:pt x="60889" y="1938970"/>
                </a:cubicBezTo>
                <a:cubicBezTo>
                  <a:pt x="67252" y="1938970"/>
                  <a:pt x="72182" y="1940923"/>
                  <a:pt x="75679" y="1944830"/>
                </a:cubicBezTo>
                <a:cubicBezTo>
                  <a:pt x="79177" y="1948737"/>
                  <a:pt x="80925" y="1954169"/>
                  <a:pt x="80925" y="1961126"/>
                </a:cubicBezTo>
                <a:cubicBezTo>
                  <a:pt x="80925" y="1967712"/>
                  <a:pt x="79558" y="1972930"/>
                  <a:pt x="76823" y="1976781"/>
                </a:cubicBezTo>
                <a:cubicBezTo>
                  <a:pt x="74088" y="1980632"/>
                  <a:pt x="69838" y="1983283"/>
                  <a:pt x="64070" y="1984734"/>
                </a:cubicBezTo>
                <a:lnTo>
                  <a:pt x="62340" y="1977758"/>
                </a:lnTo>
                <a:cubicBezTo>
                  <a:pt x="66656" y="1976716"/>
                  <a:pt x="69828" y="1974828"/>
                  <a:pt x="71856" y="1972093"/>
                </a:cubicBezTo>
                <a:cubicBezTo>
                  <a:pt x="73884" y="1969359"/>
                  <a:pt x="74898" y="1965684"/>
                  <a:pt x="74898" y="1961071"/>
                </a:cubicBezTo>
                <a:cubicBezTo>
                  <a:pt x="74898" y="1956308"/>
                  <a:pt x="73726" y="1952634"/>
                  <a:pt x="71382" y="1950048"/>
                </a:cubicBezTo>
                <a:cubicBezTo>
                  <a:pt x="69038" y="1947462"/>
                  <a:pt x="65633" y="1946169"/>
                  <a:pt x="61168" y="1946169"/>
                </a:cubicBezTo>
                <a:cubicBezTo>
                  <a:pt x="58378" y="1946169"/>
                  <a:pt x="56062" y="1946672"/>
                  <a:pt x="54220" y="1947676"/>
                </a:cubicBezTo>
                <a:cubicBezTo>
                  <a:pt x="52378" y="1948681"/>
                  <a:pt x="50806" y="1950215"/>
                  <a:pt x="49504" y="1952280"/>
                </a:cubicBezTo>
                <a:cubicBezTo>
                  <a:pt x="48202" y="1954345"/>
                  <a:pt x="46713" y="1958057"/>
                  <a:pt x="45039" y="1963415"/>
                </a:cubicBezTo>
                <a:cubicBezTo>
                  <a:pt x="43067" y="1969591"/>
                  <a:pt x="41402" y="1973879"/>
                  <a:pt x="40044" y="1976279"/>
                </a:cubicBezTo>
                <a:cubicBezTo>
                  <a:pt x="38686" y="1978679"/>
                  <a:pt x="37179" y="1980586"/>
                  <a:pt x="35523" y="1982000"/>
                </a:cubicBezTo>
                <a:cubicBezTo>
                  <a:pt x="33868" y="1983413"/>
                  <a:pt x="31961" y="1984483"/>
                  <a:pt x="29803" y="1985209"/>
                </a:cubicBezTo>
                <a:cubicBezTo>
                  <a:pt x="27645" y="1985934"/>
                  <a:pt x="25152" y="1986297"/>
                  <a:pt x="22324" y="1986297"/>
                </a:cubicBezTo>
                <a:cubicBezTo>
                  <a:pt x="15218" y="1986297"/>
                  <a:pt x="9720" y="1984158"/>
                  <a:pt x="5832" y="1979879"/>
                </a:cubicBezTo>
                <a:cubicBezTo>
                  <a:pt x="1944" y="1975600"/>
                  <a:pt x="0" y="1969554"/>
                  <a:pt x="0" y="1961740"/>
                </a:cubicBezTo>
                <a:cubicBezTo>
                  <a:pt x="0" y="1947564"/>
                  <a:pt x="6455" y="1939230"/>
                  <a:pt x="19366" y="1936737"/>
                </a:cubicBezTo>
                <a:close/>
                <a:moveTo>
                  <a:pt x="1116" y="1733159"/>
                </a:moveTo>
                <a:lnTo>
                  <a:pt x="79753" y="1733159"/>
                </a:lnTo>
                <a:lnTo>
                  <a:pt x="79753" y="1740638"/>
                </a:lnTo>
                <a:lnTo>
                  <a:pt x="1116" y="1740638"/>
                </a:lnTo>
                <a:close/>
                <a:moveTo>
                  <a:pt x="7479" y="1483407"/>
                </a:moveTo>
                <a:lnTo>
                  <a:pt x="7479" y="1499424"/>
                </a:lnTo>
                <a:cubicBezTo>
                  <a:pt x="7479" y="1509024"/>
                  <a:pt x="10446" y="1516549"/>
                  <a:pt x="16380" y="1522000"/>
                </a:cubicBezTo>
                <a:cubicBezTo>
                  <a:pt x="22315" y="1527451"/>
                  <a:pt x="30621" y="1530176"/>
                  <a:pt x="41300" y="1530176"/>
                </a:cubicBezTo>
                <a:cubicBezTo>
                  <a:pt x="62694" y="1530176"/>
                  <a:pt x="73391" y="1519256"/>
                  <a:pt x="73391" y="1497415"/>
                </a:cubicBezTo>
                <a:lnTo>
                  <a:pt x="73391" y="1483407"/>
                </a:lnTo>
                <a:close/>
                <a:moveTo>
                  <a:pt x="1116" y="1475928"/>
                </a:moveTo>
                <a:lnTo>
                  <a:pt x="79753" y="1475928"/>
                </a:lnTo>
                <a:lnTo>
                  <a:pt x="79753" y="1497694"/>
                </a:lnTo>
                <a:cubicBezTo>
                  <a:pt x="79753" y="1510754"/>
                  <a:pt x="76479" y="1520698"/>
                  <a:pt x="69931" y="1527525"/>
                </a:cubicBezTo>
                <a:cubicBezTo>
                  <a:pt x="63382" y="1534353"/>
                  <a:pt x="53839" y="1537766"/>
                  <a:pt x="41300" y="1537766"/>
                </a:cubicBezTo>
                <a:cubicBezTo>
                  <a:pt x="33114" y="1537766"/>
                  <a:pt x="25970" y="1536231"/>
                  <a:pt x="19869" y="1533162"/>
                </a:cubicBezTo>
                <a:cubicBezTo>
                  <a:pt x="13767" y="1530092"/>
                  <a:pt x="9116" y="1525730"/>
                  <a:pt x="5916" y="1520074"/>
                </a:cubicBezTo>
                <a:cubicBezTo>
                  <a:pt x="2716" y="1514419"/>
                  <a:pt x="1116" y="1507852"/>
                  <a:pt x="1116" y="1500373"/>
                </a:cubicBezTo>
                <a:close/>
                <a:moveTo>
                  <a:pt x="40797" y="1012608"/>
                </a:moveTo>
                <a:cubicBezTo>
                  <a:pt x="30193" y="1012608"/>
                  <a:pt x="21794" y="1015240"/>
                  <a:pt x="15599" y="1020505"/>
                </a:cubicBezTo>
                <a:cubicBezTo>
                  <a:pt x="9404" y="1025770"/>
                  <a:pt x="6307" y="1032960"/>
                  <a:pt x="6307" y="1042076"/>
                </a:cubicBezTo>
                <a:cubicBezTo>
                  <a:pt x="6307" y="1051526"/>
                  <a:pt x="9339" y="1058810"/>
                  <a:pt x="15404" y="1063925"/>
                </a:cubicBezTo>
                <a:cubicBezTo>
                  <a:pt x="21468" y="1069041"/>
                  <a:pt x="29933" y="1071599"/>
                  <a:pt x="40797" y="1071599"/>
                </a:cubicBezTo>
                <a:cubicBezTo>
                  <a:pt x="51253" y="1071599"/>
                  <a:pt x="59494" y="1069014"/>
                  <a:pt x="65522" y="1063842"/>
                </a:cubicBezTo>
                <a:cubicBezTo>
                  <a:pt x="71549" y="1058670"/>
                  <a:pt x="74563" y="1051452"/>
                  <a:pt x="74563" y="1042187"/>
                </a:cubicBezTo>
                <a:cubicBezTo>
                  <a:pt x="74563" y="1032811"/>
                  <a:pt x="71596" y="1025537"/>
                  <a:pt x="65661" y="1020365"/>
                </a:cubicBezTo>
                <a:cubicBezTo>
                  <a:pt x="59727" y="1015194"/>
                  <a:pt x="51439" y="1012608"/>
                  <a:pt x="40797" y="1012608"/>
                </a:cubicBezTo>
                <a:close/>
                <a:moveTo>
                  <a:pt x="40797" y="1004962"/>
                </a:moveTo>
                <a:cubicBezTo>
                  <a:pt x="53299" y="1004962"/>
                  <a:pt x="63112" y="1008245"/>
                  <a:pt x="70238" y="1014812"/>
                </a:cubicBezTo>
                <a:cubicBezTo>
                  <a:pt x="77363" y="1021379"/>
                  <a:pt x="80925" y="1030504"/>
                  <a:pt x="80925" y="1042187"/>
                </a:cubicBezTo>
                <a:cubicBezTo>
                  <a:pt x="80925" y="1049815"/>
                  <a:pt x="79325" y="1056419"/>
                  <a:pt x="76126" y="1062000"/>
                </a:cubicBezTo>
                <a:cubicBezTo>
                  <a:pt x="72926" y="1067581"/>
                  <a:pt x="68275" y="1071860"/>
                  <a:pt x="62173" y="1074836"/>
                </a:cubicBezTo>
                <a:cubicBezTo>
                  <a:pt x="56071" y="1077813"/>
                  <a:pt x="48946" y="1079301"/>
                  <a:pt x="40797" y="1079301"/>
                </a:cubicBezTo>
                <a:cubicBezTo>
                  <a:pt x="32649" y="1079301"/>
                  <a:pt x="25468" y="1077785"/>
                  <a:pt x="19255" y="1074753"/>
                </a:cubicBezTo>
                <a:cubicBezTo>
                  <a:pt x="13041" y="1071720"/>
                  <a:pt x="8279" y="1067404"/>
                  <a:pt x="4967" y="1061805"/>
                </a:cubicBezTo>
                <a:cubicBezTo>
                  <a:pt x="1656" y="1056205"/>
                  <a:pt x="0" y="1049629"/>
                  <a:pt x="0" y="1042076"/>
                </a:cubicBezTo>
                <a:cubicBezTo>
                  <a:pt x="0" y="1034374"/>
                  <a:pt x="1656" y="1027732"/>
                  <a:pt x="4967" y="1022151"/>
                </a:cubicBezTo>
                <a:cubicBezTo>
                  <a:pt x="8279" y="1016570"/>
                  <a:pt x="13032" y="1012310"/>
                  <a:pt x="19227" y="1009371"/>
                </a:cubicBezTo>
                <a:cubicBezTo>
                  <a:pt x="25422" y="1006431"/>
                  <a:pt x="32612" y="1004962"/>
                  <a:pt x="40797" y="1004962"/>
                </a:cubicBezTo>
                <a:close/>
                <a:moveTo>
                  <a:pt x="73335" y="761869"/>
                </a:moveTo>
                <a:lnTo>
                  <a:pt x="79753" y="761869"/>
                </a:lnTo>
                <a:lnTo>
                  <a:pt x="79753" y="818796"/>
                </a:lnTo>
                <a:lnTo>
                  <a:pt x="73335" y="818796"/>
                </a:lnTo>
                <a:lnTo>
                  <a:pt x="73335" y="793793"/>
                </a:lnTo>
                <a:lnTo>
                  <a:pt x="1116" y="793793"/>
                </a:lnTo>
                <a:lnTo>
                  <a:pt x="1116" y="786370"/>
                </a:lnTo>
                <a:lnTo>
                  <a:pt x="73335" y="786370"/>
                </a:lnTo>
                <a:close/>
                <a:moveTo>
                  <a:pt x="40797" y="507783"/>
                </a:moveTo>
                <a:cubicBezTo>
                  <a:pt x="30193" y="507783"/>
                  <a:pt x="21794" y="510415"/>
                  <a:pt x="15599" y="515680"/>
                </a:cubicBezTo>
                <a:cubicBezTo>
                  <a:pt x="9404" y="520945"/>
                  <a:pt x="6307" y="528135"/>
                  <a:pt x="6307" y="537251"/>
                </a:cubicBezTo>
                <a:cubicBezTo>
                  <a:pt x="6307" y="546701"/>
                  <a:pt x="9339" y="553984"/>
                  <a:pt x="15404" y="559100"/>
                </a:cubicBezTo>
                <a:cubicBezTo>
                  <a:pt x="21468" y="564216"/>
                  <a:pt x="29933" y="566774"/>
                  <a:pt x="40797" y="566774"/>
                </a:cubicBezTo>
                <a:cubicBezTo>
                  <a:pt x="51253" y="566774"/>
                  <a:pt x="59494" y="564189"/>
                  <a:pt x="65522" y="559017"/>
                </a:cubicBezTo>
                <a:cubicBezTo>
                  <a:pt x="71549" y="553845"/>
                  <a:pt x="74563" y="546627"/>
                  <a:pt x="74563" y="537362"/>
                </a:cubicBezTo>
                <a:cubicBezTo>
                  <a:pt x="74563" y="527986"/>
                  <a:pt x="71596" y="520712"/>
                  <a:pt x="65661" y="515540"/>
                </a:cubicBezTo>
                <a:cubicBezTo>
                  <a:pt x="59727" y="510368"/>
                  <a:pt x="51439" y="507783"/>
                  <a:pt x="40797" y="507783"/>
                </a:cubicBezTo>
                <a:close/>
                <a:moveTo>
                  <a:pt x="40797" y="500137"/>
                </a:moveTo>
                <a:cubicBezTo>
                  <a:pt x="53299" y="500137"/>
                  <a:pt x="63112" y="503420"/>
                  <a:pt x="70238" y="509987"/>
                </a:cubicBezTo>
                <a:cubicBezTo>
                  <a:pt x="77363" y="516554"/>
                  <a:pt x="80925" y="525679"/>
                  <a:pt x="80925" y="537362"/>
                </a:cubicBezTo>
                <a:cubicBezTo>
                  <a:pt x="80925" y="544990"/>
                  <a:pt x="79325" y="551594"/>
                  <a:pt x="76126" y="557175"/>
                </a:cubicBezTo>
                <a:cubicBezTo>
                  <a:pt x="72926" y="562756"/>
                  <a:pt x="68275" y="567035"/>
                  <a:pt x="62173" y="570011"/>
                </a:cubicBezTo>
                <a:cubicBezTo>
                  <a:pt x="56071" y="572988"/>
                  <a:pt x="48946" y="574476"/>
                  <a:pt x="40797" y="574476"/>
                </a:cubicBezTo>
                <a:cubicBezTo>
                  <a:pt x="32649" y="574476"/>
                  <a:pt x="25468" y="572960"/>
                  <a:pt x="19255" y="569928"/>
                </a:cubicBezTo>
                <a:cubicBezTo>
                  <a:pt x="13041" y="566895"/>
                  <a:pt x="8279" y="562579"/>
                  <a:pt x="4967" y="556980"/>
                </a:cubicBezTo>
                <a:cubicBezTo>
                  <a:pt x="1656" y="551380"/>
                  <a:pt x="0" y="544804"/>
                  <a:pt x="0" y="537251"/>
                </a:cubicBezTo>
                <a:cubicBezTo>
                  <a:pt x="0" y="529549"/>
                  <a:pt x="1656" y="522907"/>
                  <a:pt x="4967" y="517326"/>
                </a:cubicBezTo>
                <a:cubicBezTo>
                  <a:pt x="8279" y="511745"/>
                  <a:pt x="13032" y="507485"/>
                  <a:pt x="19227" y="504546"/>
                </a:cubicBezTo>
                <a:cubicBezTo>
                  <a:pt x="25422" y="501606"/>
                  <a:pt x="32612" y="500137"/>
                  <a:pt x="40797" y="500137"/>
                </a:cubicBezTo>
                <a:close/>
                <a:moveTo>
                  <a:pt x="1116" y="247203"/>
                </a:moveTo>
                <a:lnTo>
                  <a:pt x="79753" y="247203"/>
                </a:lnTo>
                <a:lnTo>
                  <a:pt x="79753" y="254682"/>
                </a:lnTo>
                <a:lnTo>
                  <a:pt x="45486" y="254682"/>
                </a:lnTo>
                <a:lnTo>
                  <a:pt x="45486" y="298437"/>
                </a:lnTo>
                <a:lnTo>
                  <a:pt x="79753" y="298437"/>
                </a:lnTo>
                <a:lnTo>
                  <a:pt x="79753" y="305804"/>
                </a:lnTo>
                <a:lnTo>
                  <a:pt x="1116" y="305804"/>
                </a:lnTo>
                <a:lnTo>
                  <a:pt x="1116" y="298437"/>
                </a:lnTo>
                <a:lnTo>
                  <a:pt x="39012" y="298437"/>
                </a:lnTo>
                <a:lnTo>
                  <a:pt x="39012" y="254682"/>
                </a:lnTo>
                <a:lnTo>
                  <a:pt x="1116" y="254682"/>
                </a:lnTo>
                <a:close/>
                <a:moveTo>
                  <a:pt x="38621" y="7478"/>
                </a:moveTo>
                <a:lnTo>
                  <a:pt x="38621" y="19980"/>
                </a:lnTo>
                <a:cubicBezTo>
                  <a:pt x="38621" y="26305"/>
                  <a:pt x="40174" y="31188"/>
                  <a:pt x="43281" y="34630"/>
                </a:cubicBezTo>
                <a:cubicBezTo>
                  <a:pt x="46388" y="38072"/>
                  <a:pt x="50788" y="39792"/>
                  <a:pt x="56480" y="39792"/>
                </a:cubicBezTo>
                <a:cubicBezTo>
                  <a:pt x="61912" y="39792"/>
                  <a:pt x="66145" y="38090"/>
                  <a:pt x="69177" y="34686"/>
                </a:cubicBezTo>
                <a:cubicBezTo>
                  <a:pt x="72210" y="31281"/>
                  <a:pt x="73726" y="26212"/>
                  <a:pt x="73726" y="19477"/>
                </a:cubicBezTo>
                <a:lnTo>
                  <a:pt x="73726" y="7478"/>
                </a:lnTo>
                <a:close/>
                <a:moveTo>
                  <a:pt x="1116" y="0"/>
                </a:moveTo>
                <a:lnTo>
                  <a:pt x="79753" y="0"/>
                </a:lnTo>
                <a:lnTo>
                  <a:pt x="79753" y="20426"/>
                </a:lnTo>
                <a:cubicBezTo>
                  <a:pt x="79753" y="28947"/>
                  <a:pt x="77707" y="35570"/>
                  <a:pt x="73614" y="40295"/>
                </a:cubicBezTo>
                <a:cubicBezTo>
                  <a:pt x="69521" y="45020"/>
                  <a:pt x="63847" y="47383"/>
                  <a:pt x="56592" y="47383"/>
                </a:cubicBezTo>
                <a:cubicBezTo>
                  <a:pt x="51941" y="47383"/>
                  <a:pt x="47802" y="46322"/>
                  <a:pt x="44174" y="44202"/>
                </a:cubicBezTo>
                <a:cubicBezTo>
                  <a:pt x="40546" y="42081"/>
                  <a:pt x="37728" y="39020"/>
                  <a:pt x="35719" y="35021"/>
                </a:cubicBezTo>
                <a:cubicBezTo>
                  <a:pt x="33710" y="31021"/>
                  <a:pt x="32705" y="26305"/>
                  <a:pt x="32705" y="20873"/>
                </a:cubicBezTo>
                <a:lnTo>
                  <a:pt x="32705" y="7478"/>
                </a:lnTo>
                <a:lnTo>
                  <a:pt x="1116" y="747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1400" normalizeH="0" baseline="0" noProof="0" dirty="0">
              <a:ln>
                <a:noFill/>
              </a:ln>
              <a:solidFill>
                <a:srgbClr val="CBCBC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产品及运营过程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98216" y="4592320"/>
            <a:ext cx="309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cs typeface="+mn-ea"/>
                <a:sym typeface="+mn-lt"/>
              </a:rPr>
              <a:t>平台一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29938" y="4592319"/>
            <a:ext cx="309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cs typeface="+mn-ea"/>
                <a:sym typeface="+mn-lt"/>
              </a:rPr>
              <a:t>平台二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32232" y="4592319"/>
            <a:ext cx="309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cs typeface="+mn-ea"/>
                <a:sym typeface="+mn-lt"/>
              </a:rPr>
              <a:t>平台三</a:t>
            </a:r>
            <a:endParaRPr lang="zh-CN" altLang="en-US" sz="2400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7" grpId="0"/>
      <p:bldP spid="26" grpId="0"/>
      <p:bldP spid="42" grpId="0" animBg="1"/>
      <p:bldP spid="43" grpId="0" animBg="1"/>
      <p:bldP spid="44" grpId="0" animBg="1"/>
      <p:bldP spid="32" grpId="0" animBg="1"/>
      <p:bldP spid="25" grpId="0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8"/>
          <p:cNvGrpSpPr/>
          <p:nvPr/>
        </p:nvGrpSpPr>
        <p:grpSpPr>
          <a:xfrm>
            <a:off x="794" y="4762510"/>
            <a:ext cx="2476152" cy="2095491"/>
            <a:chOff x="0" y="3571882"/>
            <a:chExt cx="1857356" cy="1571618"/>
          </a:xfrm>
        </p:grpSpPr>
        <p:sp>
          <p:nvSpPr>
            <p:cNvPr id="8" name="Rectangle 7"/>
            <p:cNvSpPr/>
            <p:nvPr/>
          </p:nvSpPr>
          <p:spPr>
            <a:xfrm>
              <a:off x="0" y="3571882"/>
              <a:ext cx="1857356" cy="15716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AutoShape 59"/>
            <p:cNvSpPr/>
            <p:nvPr/>
          </p:nvSpPr>
          <p:spPr bwMode="auto">
            <a:xfrm>
              <a:off x="634748" y="3856868"/>
              <a:ext cx="383000" cy="382346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Group 137"/>
          <p:cNvGrpSpPr/>
          <p:nvPr/>
        </p:nvGrpSpPr>
        <p:grpSpPr>
          <a:xfrm>
            <a:off x="2476946" y="4762510"/>
            <a:ext cx="2476152" cy="2095491"/>
            <a:chOff x="1857356" y="3571882"/>
            <a:chExt cx="1857356" cy="1571618"/>
          </a:xfrm>
        </p:grpSpPr>
        <p:sp>
          <p:nvSpPr>
            <p:cNvPr id="20" name="Rectangle 19"/>
            <p:cNvSpPr/>
            <p:nvPr/>
          </p:nvSpPr>
          <p:spPr>
            <a:xfrm>
              <a:off x="1857356" y="3571882"/>
              <a:ext cx="1857356" cy="157161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35"/>
            <p:cNvGrpSpPr/>
            <p:nvPr/>
          </p:nvGrpSpPr>
          <p:grpSpPr>
            <a:xfrm>
              <a:off x="2563587" y="3856868"/>
              <a:ext cx="382350" cy="382346"/>
              <a:chOff x="5533232" y="2031421"/>
              <a:chExt cx="366051" cy="366050"/>
            </a:xfrm>
            <a:solidFill>
              <a:schemeClr val="bg1"/>
            </a:solidFill>
          </p:grpSpPr>
          <p:sp>
            <p:nvSpPr>
              <p:cNvPr id="31" name="AutoShape 56"/>
              <p:cNvSpPr/>
              <p:nvPr/>
            </p:nvSpPr>
            <p:spPr bwMode="auto">
              <a:xfrm>
                <a:off x="5533232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AutoShape 57"/>
              <p:cNvSpPr/>
              <p:nvPr/>
            </p:nvSpPr>
            <p:spPr bwMode="auto">
              <a:xfrm>
                <a:off x="5784775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58"/>
              <p:cNvSpPr/>
              <p:nvPr/>
            </p:nvSpPr>
            <p:spPr bwMode="auto">
              <a:xfrm>
                <a:off x="5659003" y="2031421"/>
                <a:ext cx="114508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136"/>
          <p:cNvGrpSpPr/>
          <p:nvPr/>
        </p:nvGrpSpPr>
        <p:grpSpPr>
          <a:xfrm>
            <a:off x="4953141" y="4762510"/>
            <a:ext cx="2476152" cy="2095491"/>
            <a:chOff x="3714744" y="3571882"/>
            <a:chExt cx="1857356" cy="1571618"/>
          </a:xfrm>
        </p:grpSpPr>
        <p:sp>
          <p:nvSpPr>
            <p:cNvPr id="21" name="Rectangle 20"/>
            <p:cNvSpPr/>
            <p:nvPr/>
          </p:nvSpPr>
          <p:spPr>
            <a:xfrm>
              <a:off x="3714744" y="3571882"/>
              <a:ext cx="1857356" cy="157161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AutoShape 46"/>
            <p:cNvSpPr/>
            <p:nvPr/>
          </p:nvSpPr>
          <p:spPr bwMode="auto">
            <a:xfrm>
              <a:off x="4492413" y="3856868"/>
              <a:ext cx="382350" cy="3823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135"/>
          <p:cNvGrpSpPr/>
          <p:nvPr/>
        </p:nvGrpSpPr>
        <p:grpSpPr>
          <a:xfrm>
            <a:off x="7429337" y="4762510"/>
            <a:ext cx="2380957" cy="2095491"/>
            <a:chOff x="5572132" y="3571882"/>
            <a:chExt cx="1785950" cy="1571618"/>
          </a:xfrm>
        </p:grpSpPr>
        <p:sp>
          <p:nvSpPr>
            <p:cNvPr id="22" name="Rectangle 21"/>
            <p:cNvSpPr/>
            <p:nvPr/>
          </p:nvSpPr>
          <p:spPr>
            <a:xfrm>
              <a:off x="5572132" y="3571882"/>
              <a:ext cx="1785950" cy="15716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AutoShape 29"/>
            <p:cNvSpPr/>
            <p:nvPr/>
          </p:nvSpPr>
          <p:spPr bwMode="auto">
            <a:xfrm>
              <a:off x="6278364" y="3857634"/>
              <a:ext cx="382348" cy="346400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Group 134"/>
          <p:cNvGrpSpPr/>
          <p:nvPr/>
        </p:nvGrpSpPr>
        <p:grpSpPr>
          <a:xfrm>
            <a:off x="9810293" y="4762510"/>
            <a:ext cx="2380914" cy="2095491"/>
            <a:chOff x="7358082" y="3571882"/>
            <a:chExt cx="1785918" cy="1571618"/>
          </a:xfrm>
        </p:grpSpPr>
        <p:sp>
          <p:nvSpPr>
            <p:cNvPr id="23" name="Rectangle 22"/>
            <p:cNvSpPr/>
            <p:nvPr/>
          </p:nvSpPr>
          <p:spPr>
            <a:xfrm>
              <a:off x="7358082" y="3571882"/>
              <a:ext cx="1785918" cy="15716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38"/>
            <p:cNvGrpSpPr/>
            <p:nvPr/>
          </p:nvGrpSpPr>
          <p:grpSpPr>
            <a:xfrm>
              <a:off x="8066863" y="3856854"/>
              <a:ext cx="262742" cy="383000"/>
              <a:chOff x="2612963" y="2767277"/>
              <a:chExt cx="251543" cy="366676"/>
            </a:xfrm>
            <a:solidFill>
              <a:schemeClr val="bg1"/>
            </a:solidFill>
          </p:grpSpPr>
          <p:sp>
            <p:nvSpPr>
              <p:cNvPr id="37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Rectangle 23"/>
          <p:cNvSpPr/>
          <p:nvPr/>
        </p:nvSpPr>
        <p:spPr>
          <a:xfrm>
            <a:off x="795" y="6000769"/>
            <a:ext cx="12190413" cy="476229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31628" y="6000769"/>
            <a:ext cx="861750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77136" y="6000769"/>
            <a:ext cx="861751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36358" y="6000769"/>
            <a:ext cx="861751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239421" y="6000769"/>
            <a:ext cx="861751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0539032" y="6000769"/>
            <a:ext cx="861750" cy="49243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54266" y="2965879"/>
            <a:ext cx="314286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简洁生动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06113" y="234989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合作创造双赢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 rot="5400000">
            <a:off x="2918540" y="2972589"/>
            <a:ext cx="21897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>
            <a:off x="6061402" y="2972589"/>
            <a:ext cx="2189707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/>
          <p:cNvSpPr/>
          <p:nvPr/>
        </p:nvSpPr>
        <p:spPr>
          <a:xfrm>
            <a:off x="4202811" y="15919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数据对比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119"/>
          <p:cNvGrpSpPr/>
          <p:nvPr/>
        </p:nvGrpSpPr>
        <p:grpSpPr>
          <a:xfrm>
            <a:off x="4012334" y="1972986"/>
            <a:ext cx="1575312" cy="2505978"/>
            <a:chOff x="3000364" y="1571618"/>
            <a:chExt cx="1181638" cy="1879484"/>
          </a:xfrm>
        </p:grpSpPr>
        <p:graphicFrame>
          <p:nvGraphicFramePr>
            <p:cNvPr id="47" name="Chart 46"/>
            <p:cNvGraphicFramePr/>
            <p:nvPr/>
          </p:nvGraphicFramePr>
          <p:xfrm>
            <a:off x="3000364" y="1571618"/>
            <a:ext cx="1181638" cy="9162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18" name="Rectangle 117"/>
            <p:cNvSpPr/>
            <p:nvPr/>
          </p:nvSpPr>
          <p:spPr>
            <a:xfrm>
              <a:off x="3233681" y="2357436"/>
              <a:ext cx="716877" cy="2720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$56.000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143240" y="2643188"/>
              <a:ext cx="928694" cy="8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相关并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Group 124"/>
          <p:cNvGrpSpPr/>
          <p:nvPr/>
        </p:nvGrpSpPr>
        <p:grpSpPr>
          <a:xfrm>
            <a:off x="5536147" y="1972986"/>
            <a:ext cx="1575312" cy="2505978"/>
            <a:chOff x="4143372" y="1571618"/>
            <a:chExt cx="1181638" cy="1879484"/>
          </a:xfrm>
        </p:grpSpPr>
        <p:graphicFrame>
          <p:nvGraphicFramePr>
            <p:cNvPr id="48" name="Chart 47"/>
            <p:cNvGraphicFramePr/>
            <p:nvPr/>
          </p:nvGraphicFramePr>
          <p:xfrm>
            <a:off x="4143372" y="1571618"/>
            <a:ext cx="1181638" cy="9162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17" name="Rectangle 116"/>
            <p:cNvSpPr/>
            <p:nvPr/>
          </p:nvSpPr>
          <p:spPr>
            <a:xfrm>
              <a:off x="4376689" y="2354582"/>
              <a:ext cx="716877" cy="2720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$56.000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286248" y="2643188"/>
              <a:ext cx="928694" cy="8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相关并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Group 127"/>
          <p:cNvGrpSpPr/>
          <p:nvPr/>
        </p:nvGrpSpPr>
        <p:grpSpPr>
          <a:xfrm>
            <a:off x="7536149" y="1591982"/>
            <a:ext cx="4190484" cy="1061028"/>
            <a:chOff x="5643570" y="1285866"/>
            <a:chExt cx="3143272" cy="795771"/>
          </a:xfrm>
        </p:grpSpPr>
        <p:sp>
          <p:nvSpPr>
            <p:cNvPr id="55" name="Rectangle 54"/>
            <p:cNvSpPr/>
            <p:nvPr/>
          </p:nvSpPr>
          <p:spPr>
            <a:xfrm>
              <a:off x="5643570" y="1285866"/>
              <a:ext cx="1061967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数据对比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5643570" y="1643056"/>
              <a:ext cx="3143272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Group 125"/>
          <p:cNvGrpSpPr/>
          <p:nvPr/>
        </p:nvGrpSpPr>
        <p:grpSpPr>
          <a:xfrm>
            <a:off x="7726626" y="2830241"/>
            <a:ext cx="3706780" cy="464152"/>
            <a:chOff x="5786446" y="2214560"/>
            <a:chExt cx="2780447" cy="348114"/>
          </a:xfrm>
        </p:grpSpPr>
        <p:grpSp>
          <p:nvGrpSpPr>
            <p:cNvPr id="25" name="Group 113"/>
            <p:cNvGrpSpPr/>
            <p:nvPr/>
          </p:nvGrpSpPr>
          <p:grpSpPr>
            <a:xfrm>
              <a:off x="5786446" y="2214560"/>
              <a:ext cx="2065690" cy="348114"/>
              <a:chOff x="5786446" y="1785932"/>
              <a:chExt cx="2065690" cy="348114"/>
            </a:xfrm>
          </p:grpSpPr>
          <p:grpSp>
            <p:nvGrpSpPr>
              <p:cNvPr id="26" name="Group 299"/>
              <p:cNvGrpSpPr/>
              <p:nvPr/>
            </p:nvGrpSpPr>
            <p:grpSpPr>
              <a:xfrm>
                <a:off x="5786446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50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Group 299"/>
              <p:cNvGrpSpPr/>
              <p:nvPr/>
            </p:nvGrpSpPr>
            <p:grpSpPr>
              <a:xfrm>
                <a:off x="6000760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57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Group 299"/>
              <p:cNvGrpSpPr/>
              <p:nvPr/>
            </p:nvGrpSpPr>
            <p:grpSpPr>
              <a:xfrm>
                <a:off x="6215074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60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Group 299"/>
              <p:cNvGrpSpPr/>
              <p:nvPr/>
            </p:nvGrpSpPr>
            <p:grpSpPr>
              <a:xfrm>
                <a:off x="6429388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63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Group 299"/>
              <p:cNvGrpSpPr/>
              <p:nvPr/>
            </p:nvGrpSpPr>
            <p:grpSpPr>
              <a:xfrm>
                <a:off x="6643702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66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Group 299"/>
              <p:cNvGrpSpPr/>
              <p:nvPr/>
            </p:nvGrpSpPr>
            <p:grpSpPr>
              <a:xfrm>
                <a:off x="6858016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69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9" name="Group 299"/>
              <p:cNvGrpSpPr/>
              <p:nvPr/>
            </p:nvGrpSpPr>
            <p:grpSpPr>
              <a:xfrm>
                <a:off x="7072330" y="1785932"/>
                <a:ext cx="136864" cy="348114"/>
                <a:chOff x="6141009" y="3540977"/>
                <a:chExt cx="85046" cy="216315"/>
              </a:xfrm>
              <a:solidFill>
                <a:schemeClr val="accent3"/>
              </a:solidFill>
            </p:grpSpPr>
            <p:sp>
              <p:nvSpPr>
                <p:cNvPr id="72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Group 299"/>
              <p:cNvGrpSpPr/>
              <p:nvPr/>
            </p:nvGrpSpPr>
            <p:grpSpPr>
              <a:xfrm>
                <a:off x="7286644" y="1785932"/>
                <a:ext cx="136864" cy="348114"/>
                <a:chOff x="6141009" y="3540977"/>
                <a:chExt cx="85046" cy="21631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75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Group 299"/>
              <p:cNvGrpSpPr/>
              <p:nvPr/>
            </p:nvGrpSpPr>
            <p:grpSpPr>
              <a:xfrm>
                <a:off x="7500958" y="1785932"/>
                <a:ext cx="136864" cy="348114"/>
                <a:chOff x="6141009" y="3540977"/>
                <a:chExt cx="85046" cy="21631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78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299"/>
              <p:cNvGrpSpPr/>
              <p:nvPr/>
            </p:nvGrpSpPr>
            <p:grpSpPr>
              <a:xfrm>
                <a:off x="7715272" y="1785932"/>
                <a:ext cx="136864" cy="348114"/>
                <a:chOff x="6141009" y="3540977"/>
                <a:chExt cx="85046" cy="21631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81" name="Freeform 12"/>
                <p:cNvSpPr/>
                <p:nvPr/>
              </p:nvSpPr>
              <p:spPr bwMode="auto">
                <a:xfrm>
                  <a:off x="6141009" y="3577954"/>
                  <a:ext cx="85046" cy="179338"/>
                </a:xfrm>
                <a:custGeom>
                  <a:avLst/>
                  <a:gdLst>
                    <a:gd name="T0" fmla="*/ 59 w 78"/>
                    <a:gd name="T1" fmla="*/ 0 h 164"/>
                    <a:gd name="T2" fmla="*/ 20 w 78"/>
                    <a:gd name="T3" fmla="*/ 0 h 164"/>
                    <a:gd name="T4" fmla="*/ 0 w 78"/>
                    <a:gd name="T5" fmla="*/ 16 h 164"/>
                    <a:gd name="T6" fmla="*/ 0 w 78"/>
                    <a:gd name="T7" fmla="*/ 16 h 164"/>
                    <a:gd name="T8" fmla="*/ 0 w 78"/>
                    <a:gd name="T9" fmla="*/ 19 h 164"/>
                    <a:gd name="T10" fmla="*/ 0 w 78"/>
                    <a:gd name="T11" fmla="*/ 74 h 164"/>
                    <a:gd name="T12" fmla="*/ 7 w 78"/>
                    <a:gd name="T13" fmla="*/ 80 h 164"/>
                    <a:gd name="T14" fmla="*/ 13 w 78"/>
                    <a:gd name="T15" fmla="*/ 74 h 164"/>
                    <a:gd name="T16" fmla="*/ 13 w 78"/>
                    <a:gd name="T17" fmla="*/ 26 h 164"/>
                    <a:gd name="T18" fmla="*/ 19 w 78"/>
                    <a:gd name="T19" fmla="*/ 26 h 164"/>
                    <a:gd name="T20" fmla="*/ 19 w 78"/>
                    <a:gd name="T21" fmla="*/ 72 h 164"/>
                    <a:gd name="T22" fmla="*/ 19 w 78"/>
                    <a:gd name="T23" fmla="*/ 73 h 164"/>
                    <a:gd name="T24" fmla="*/ 19 w 78"/>
                    <a:gd name="T25" fmla="*/ 154 h 164"/>
                    <a:gd name="T26" fmla="*/ 28 w 78"/>
                    <a:gd name="T27" fmla="*/ 164 h 164"/>
                    <a:gd name="T28" fmla="*/ 37 w 78"/>
                    <a:gd name="T29" fmla="*/ 154 h 164"/>
                    <a:gd name="T30" fmla="*/ 37 w 78"/>
                    <a:gd name="T31" fmla="*/ 83 h 164"/>
                    <a:gd name="T32" fmla="*/ 41 w 78"/>
                    <a:gd name="T33" fmla="*/ 83 h 164"/>
                    <a:gd name="T34" fmla="*/ 41 w 78"/>
                    <a:gd name="T35" fmla="*/ 154 h 164"/>
                    <a:gd name="T36" fmla="*/ 50 w 78"/>
                    <a:gd name="T37" fmla="*/ 164 h 164"/>
                    <a:gd name="T38" fmla="*/ 59 w 78"/>
                    <a:gd name="T39" fmla="*/ 154 h 164"/>
                    <a:gd name="T40" fmla="*/ 59 w 78"/>
                    <a:gd name="T41" fmla="*/ 72 h 164"/>
                    <a:gd name="T42" fmla="*/ 59 w 78"/>
                    <a:gd name="T43" fmla="*/ 71 h 164"/>
                    <a:gd name="T44" fmla="*/ 59 w 78"/>
                    <a:gd name="T45" fmla="*/ 26 h 164"/>
                    <a:gd name="T46" fmla="*/ 64 w 78"/>
                    <a:gd name="T47" fmla="*/ 26 h 164"/>
                    <a:gd name="T48" fmla="*/ 64 w 78"/>
                    <a:gd name="T49" fmla="*/ 74 h 164"/>
                    <a:gd name="T50" fmla="*/ 71 w 78"/>
                    <a:gd name="T51" fmla="*/ 80 h 164"/>
                    <a:gd name="T52" fmla="*/ 78 w 78"/>
                    <a:gd name="T53" fmla="*/ 74 h 164"/>
                    <a:gd name="T54" fmla="*/ 78 w 78"/>
                    <a:gd name="T55" fmla="*/ 19 h 164"/>
                    <a:gd name="T56" fmla="*/ 78 w 78"/>
                    <a:gd name="T57" fmla="*/ 16 h 164"/>
                    <a:gd name="T58" fmla="*/ 78 w 78"/>
                    <a:gd name="T59" fmla="*/ 15 h 164"/>
                    <a:gd name="T60" fmla="*/ 59 w 78"/>
                    <a:gd name="T61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8" h="164">
                      <a:moveTo>
                        <a:pt x="59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6" y="0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7"/>
                        <a:pt x="3" y="80"/>
                        <a:pt x="7" y="80"/>
                      </a:cubicBezTo>
                      <a:cubicBezTo>
                        <a:pt x="10" y="80"/>
                        <a:pt x="13" y="77"/>
                        <a:pt x="13" y="74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9" y="72"/>
                        <a:pt x="19" y="73"/>
                        <a:pt x="19" y="73"/>
                      </a:cubicBezTo>
                      <a:cubicBezTo>
                        <a:pt x="19" y="154"/>
                        <a:pt x="19" y="154"/>
                        <a:pt x="19" y="154"/>
                      </a:cubicBezTo>
                      <a:cubicBezTo>
                        <a:pt x="19" y="159"/>
                        <a:pt x="23" y="164"/>
                        <a:pt x="28" y="164"/>
                      </a:cubicBezTo>
                      <a:cubicBezTo>
                        <a:pt x="33" y="164"/>
                        <a:pt x="37" y="159"/>
                        <a:pt x="37" y="154"/>
                      </a:cubicBezTo>
                      <a:cubicBezTo>
                        <a:pt x="37" y="83"/>
                        <a:pt x="37" y="83"/>
                        <a:pt x="37" y="83"/>
                      </a:cubicBezTo>
                      <a:cubicBezTo>
                        <a:pt x="41" y="83"/>
                        <a:pt x="41" y="83"/>
                        <a:pt x="41" y="83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59"/>
                        <a:pt x="45" y="164"/>
                        <a:pt x="50" y="164"/>
                      </a:cubicBezTo>
                      <a:cubicBezTo>
                        <a:pt x="55" y="164"/>
                        <a:pt x="59" y="159"/>
                        <a:pt x="59" y="154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64" y="26"/>
                        <a:pt x="64" y="26"/>
                        <a:pt x="64" y="26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4" y="77"/>
                        <a:pt x="67" y="80"/>
                        <a:pt x="71" y="80"/>
                      </a:cubicBezTo>
                      <a:cubicBezTo>
                        <a:pt x="75" y="80"/>
                        <a:pt x="78" y="77"/>
                        <a:pt x="78" y="74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10"/>
                        <a:pt x="72" y="0"/>
                        <a:pt x="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Oval 13"/>
                <p:cNvSpPr>
                  <a:spLocks noChangeArrowheads="1"/>
                </p:cNvSpPr>
                <p:nvPr/>
              </p:nvSpPr>
              <p:spPr bwMode="auto">
                <a:xfrm>
                  <a:off x="6166893" y="3540977"/>
                  <a:ext cx="33741" cy="337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3" name="Rectangle 122"/>
            <p:cNvSpPr/>
            <p:nvPr/>
          </p:nvSpPr>
          <p:spPr>
            <a:xfrm>
              <a:off x="8072462" y="2214560"/>
              <a:ext cx="494431" cy="2974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Group 126"/>
          <p:cNvGrpSpPr/>
          <p:nvPr/>
        </p:nvGrpSpPr>
        <p:grpSpPr>
          <a:xfrm>
            <a:off x="7726626" y="3592247"/>
            <a:ext cx="3706780" cy="464813"/>
            <a:chOff x="5786446" y="2786064"/>
            <a:chExt cx="2780447" cy="348610"/>
          </a:xfrm>
        </p:grpSpPr>
        <p:grpSp>
          <p:nvGrpSpPr>
            <p:cNvPr id="65" name="Group 114"/>
            <p:cNvGrpSpPr/>
            <p:nvPr/>
          </p:nvGrpSpPr>
          <p:grpSpPr>
            <a:xfrm>
              <a:off x="5786446" y="2786064"/>
              <a:ext cx="2090470" cy="348610"/>
              <a:chOff x="5786446" y="2500312"/>
              <a:chExt cx="2090470" cy="348610"/>
            </a:xfrm>
          </p:grpSpPr>
          <p:grpSp>
            <p:nvGrpSpPr>
              <p:cNvPr id="68" name="Group 302"/>
              <p:cNvGrpSpPr/>
              <p:nvPr/>
            </p:nvGrpSpPr>
            <p:grpSpPr>
              <a:xfrm>
                <a:off x="5786446" y="2500312"/>
                <a:ext cx="161644" cy="348610"/>
                <a:chOff x="6138760" y="4271257"/>
                <a:chExt cx="97227" cy="209688"/>
              </a:xfrm>
              <a:solidFill>
                <a:schemeClr val="accent4"/>
              </a:solidFill>
            </p:grpSpPr>
            <p:sp>
              <p:nvSpPr>
                <p:cNvPr id="53" name="Oval 52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1" name="Group 302"/>
              <p:cNvGrpSpPr/>
              <p:nvPr/>
            </p:nvGrpSpPr>
            <p:grpSpPr>
              <a:xfrm>
                <a:off x="6000760" y="2500312"/>
                <a:ext cx="161644" cy="348610"/>
                <a:chOff x="6138760" y="4271257"/>
                <a:chExt cx="97227" cy="209688"/>
              </a:xfrm>
              <a:solidFill>
                <a:schemeClr val="accent4"/>
              </a:solidFill>
            </p:grpSpPr>
            <p:sp>
              <p:nvSpPr>
                <p:cNvPr id="84" name="Oval 83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4" name="Group 302"/>
              <p:cNvGrpSpPr/>
              <p:nvPr/>
            </p:nvGrpSpPr>
            <p:grpSpPr>
              <a:xfrm>
                <a:off x="6215074" y="2500312"/>
                <a:ext cx="161644" cy="348610"/>
                <a:chOff x="6138760" y="4271257"/>
                <a:chExt cx="97227" cy="209688"/>
              </a:xfrm>
              <a:solidFill>
                <a:schemeClr val="accent4"/>
              </a:solidFill>
            </p:grpSpPr>
            <p:sp>
              <p:nvSpPr>
                <p:cNvPr id="87" name="Oval 86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7" name="Group 302"/>
              <p:cNvGrpSpPr/>
              <p:nvPr/>
            </p:nvGrpSpPr>
            <p:grpSpPr>
              <a:xfrm>
                <a:off x="6429388" y="2500312"/>
                <a:ext cx="161644" cy="348610"/>
                <a:chOff x="6138760" y="4271257"/>
                <a:chExt cx="97227" cy="209688"/>
              </a:xfrm>
              <a:solidFill>
                <a:schemeClr val="accent4"/>
              </a:solidFill>
            </p:grpSpPr>
            <p:sp>
              <p:nvSpPr>
                <p:cNvPr id="90" name="Oval 89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0" name="Group 302"/>
              <p:cNvGrpSpPr/>
              <p:nvPr/>
            </p:nvGrpSpPr>
            <p:grpSpPr>
              <a:xfrm>
                <a:off x="6643702" y="2500312"/>
                <a:ext cx="161644" cy="348610"/>
                <a:chOff x="6138760" y="4271257"/>
                <a:chExt cx="97227" cy="209688"/>
              </a:xfrm>
              <a:solidFill>
                <a:schemeClr val="accent4"/>
              </a:solidFill>
            </p:grpSpPr>
            <p:sp>
              <p:nvSpPr>
                <p:cNvPr id="93" name="Oval 92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3" name="Group 302"/>
              <p:cNvGrpSpPr/>
              <p:nvPr/>
            </p:nvGrpSpPr>
            <p:grpSpPr>
              <a:xfrm>
                <a:off x="6858016" y="2500312"/>
                <a:ext cx="161644" cy="348610"/>
                <a:chOff x="6138760" y="4271257"/>
                <a:chExt cx="97227" cy="20968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96" name="Oval 95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6" name="Group 302"/>
              <p:cNvGrpSpPr/>
              <p:nvPr/>
            </p:nvGrpSpPr>
            <p:grpSpPr>
              <a:xfrm>
                <a:off x="7072330" y="2500312"/>
                <a:ext cx="161644" cy="348610"/>
                <a:chOff x="6138760" y="4271257"/>
                <a:chExt cx="97227" cy="20968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99" name="Oval 98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9" name="Group 302"/>
              <p:cNvGrpSpPr/>
              <p:nvPr/>
            </p:nvGrpSpPr>
            <p:grpSpPr>
              <a:xfrm>
                <a:off x="7286644" y="2500312"/>
                <a:ext cx="161644" cy="348610"/>
                <a:chOff x="6138760" y="4271257"/>
                <a:chExt cx="97227" cy="20968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2" name="Oval 101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2" name="Group 302"/>
              <p:cNvGrpSpPr/>
              <p:nvPr/>
            </p:nvGrpSpPr>
            <p:grpSpPr>
              <a:xfrm>
                <a:off x="7500958" y="2500312"/>
                <a:ext cx="161644" cy="348610"/>
                <a:chOff x="6138760" y="4271257"/>
                <a:chExt cx="97227" cy="20968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5" name="Oval 104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5" name="Group 302"/>
              <p:cNvGrpSpPr/>
              <p:nvPr/>
            </p:nvGrpSpPr>
            <p:grpSpPr>
              <a:xfrm>
                <a:off x="7715272" y="2500312"/>
                <a:ext cx="161644" cy="348610"/>
                <a:chOff x="6138760" y="4271257"/>
                <a:chExt cx="97227" cy="20968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8" name="Oval 107"/>
                <p:cNvSpPr>
                  <a:spLocks noChangeArrowheads="1"/>
                </p:cNvSpPr>
                <p:nvPr/>
              </p:nvSpPr>
              <p:spPr bwMode="auto">
                <a:xfrm>
                  <a:off x="6171468" y="4271257"/>
                  <a:ext cx="30916" cy="318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7"/>
                <p:cNvSpPr/>
                <p:nvPr/>
              </p:nvSpPr>
              <p:spPr bwMode="auto">
                <a:xfrm>
                  <a:off x="6138760" y="4309341"/>
                  <a:ext cx="97227" cy="171604"/>
                </a:xfrm>
                <a:custGeom>
                  <a:avLst/>
                  <a:gdLst>
                    <a:gd name="T0" fmla="*/ 91 w 92"/>
                    <a:gd name="T1" fmla="*/ 60 h 162"/>
                    <a:gd name="T2" fmla="*/ 75 w 92"/>
                    <a:gd name="T3" fmla="*/ 10 h 162"/>
                    <a:gd name="T4" fmla="*/ 64 w 92"/>
                    <a:gd name="T5" fmla="*/ 0 h 162"/>
                    <a:gd name="T6" fmla="*/ 28 w 92"/>
                    <a:gd name="T7" fmla="*/ 0 h 162"/>
                    <a:gd name="T8" fmla="*/ 19 w 92"/>
                    <a:gd name="T9" fmla="*/ 5 h 162"/>
                    <a:gd name="T10" fmla="*/ 18 w 92"/>
                    <a:gd name="T11" fmla="*/ 7 h 162"/>
                    <a:gd name="T12" fmla="*/ 18 w 92"/>
                    <a:gd name="T13" fmla="*/ 7 h 162"/>
                    <a:gd name="T14" fmla="*/ 17 w 92"/>
                    <a:gd name="T15" fmla="*/ 8 h 162"/>
                    <a:gd name="T16" fmla="*/ 1 w 92"/>
                    <a:gd name="T17" fmla="*/ 60 h 162"/>
                    <a:gd name="T18" fmla="*/ 5 w 92"/>
                    <a:gd name="T19" fmla="*/ 68 h 162"/>
                    <a:gd name="T20" fmla="*/ 14 w 92"/>
                    <a:gd name="T21" fmla="*/ 64 h 162"/>
                    <a:gd name="T22" fmla="*/ 26 w 92"/>
                    <a:gd name="T23" fmla="*/ 23 h 162"/>
                    <a:gd name="T24" fmla="*/ 28 w 92"/>
                    <a:gd name="T25" fmla="*/ 23 h 162"/>
                    <a:gd name="T26" fmla="*/ 29 w 92"/>
                    <a:gd name="T27" fmla="*/ 23 h 162"/>
                    <a:gd name="T28" fmla="*/ 9 w 92"/>
                    <a:gd name="T29" fmla="*/ 96 h 162"/>
                    <a:gd name="T30" fmla="*/ 29 w 92"/>
                    <a:gd name="T31" fmla="*/ 96 h 162"/>
                    <a:gd name="T32" fmla="*/ 29 w 92"/>
                    <a:gd name="T33" fmla="*/ 154 h 162"/>
                    <a:gd name="T34" fmla="*/ 37 w 92"/>
                    <a:gd name="T35" fmla="*/ 162 h 162"/>
                    <a:gd name="T36" fmla="*/ 44 w 92"/>
                    <a:gd name="T37" fmla="*/ 154 h 162"/>
                    <a:gd name="T38" fmla="*/ 44 w 92"/>
                    <a:gd name="T39" fmla="*/ 96 h 162"/>
                    <a:gd name="T40" fmla="*/ 49 w 92"/>
                    <a:gd name="T41" fmla="*/ 96 h 162"/>
                    <a:gd name="T42" fmla="*/ 49 w 92"/>
                    <a:gd name="T43" fmla="*/ 154 h 162"/>
                    <a:gd name="T44" fmla="*/ 56 w 92"/>
                    <a:gd name="T45" fmla="*/ 162 h 162"/>
                    <a:gd name="T46" fmla="*/ 64 w 92"/>
                    <a:gd name="T47" fmla="*/ 154 h 162"/>
                    <a:gd name="T48" fmla="*/ 64 w 92"/>
                    <a:gd name="T49" fmla="*/ 96 h 162"/>
                    <a:gd name="T50" fmla="*/ 83 w 92"/>
                    <a:gd name="T51" fmla="*/ 96 h 162"/>
                    <a:gd name="T52" fmla="*/ 63 w 92"/>
                    <a:gd name="T53" fmla="*/ 23 h 162"/>
                    <a:gd name="T54" fmla="*/ 64 w 92"/>
                    <a:gd name="T55" fmla="*/ 23 h 162"/>
                    <a:gd name="T56" fmla="*/ 65 w 92"/>
                    <a:gd name="T57" fmla="*/ 23 h 162"/>
                    <a:gd name="T58" fmla="*/ 79 w 92"/>
                    <a:gd name="T59" fmla="*/ 64 h 162"/>
                    <a:gd name="T60" fmla="*/ 87 w 92"/>
                    <a:gd name="T61" fmla="*/ 68 h 162"/>
                    <a:gd name="T62" fmla="*/ 91 w 92"/>
                    <a:gd name="T63" fmla="*/ 6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162">
                      <a:moveTo>
                        <a:pt x="91" y="60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4" y="4"/>
                        <a:pt x="70" y="0"/>
                        <a:pt x="6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4" y="0"/>
                        <a:pt x="21" y="2"/>
                        <a:pt x="19" y="5"/>
                      </a:cubicBezTo>
                      <a:cubicBezTo>
                        <a:pt x="18" y="5"/>
                        <a:pt x="18" y="6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7" y="8"/>
                        <a:pt x="17" y="8"/>
                      </a:cubicBezTo>
                      <a:cubicBezTo>
                        <a:pt x="1" y="60"/>
                        <a:pt x="1" y="60"/>
                        <a:pt x="1" y="60"/>
                      </a:cubicBezTo>
                      <a:cubicBezTo>
                        <a:pt x="0" y="63"/>
                        <a:pt x="2" y="67"/>
                        <a:pt x="5" y="68"/>
                      </a:cubicBezTo>
                      <a:cubicBezTo>
                        <a:pt x="9" y="69"/>
                        <a:pt x="13" y="67"/>
                        <a:pt x="14" y="64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7" y="23"/>
                        <a:pt x="27" y="23"/>
                        <a:pt x="28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9" y="96"/>
                        <a:pt x="9" y="96"/>
                        <a:pt x="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154"/>
                        <a:pt x="29" y="154"/>
                        <a:pt x="29" y="154"/>
                      </a:cubicBezTo>
                      <a:cubicBezTo>
                        <a:pt x="29" y="159"/>
                        <a:pt x="33" y="162"/>
                        <a:pt x="37" y="162"/>
                      </a:cubicBezTo>
                      <a:cubicBezTo>
                        <a:pt x="41" y="162"/>
                        <a:pt x="44" y="159"/>
                        <a:pt x="44" y="154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9" y="96"/>
                        <a:pt x="49" y="96"/>
                        <a:pt x="49" y="96"/>
                      </a:cubicBezTo>
                      <a:cubicBezTo>
                        <a:pt x="49" y="154"/>
                        <a:pt x="49" y="154"/>
                        <a:pt x="49" y="154"/>
                      </a:cubicBezTo>
                      <a:cubicBezTo>
                        <a:pt x="49" y="159"/>
                        <a:pt x="52" y="162"/>
                        <a:pt x="56" y="162"/>
                      </a:cubicBezTo>
                      <a:cubicBezTo>
                        <a:pt x="60" y="162"/>
                        <a:pt x="64" y="159"/>
                        <a:pt x="64" y="154"/>
                      </a:cubicBezTo>
                      <a:cubicBezTo>
                        <a:pt x="64" y="96"/>
                        <a:pt x="64" y="96"/>
                        <a:pt x="64" y="96"/>
                      </a:cubicBezTo>
                      <a:cubicBezTo>
                        <a:pt x="83" y="96"/>
                        <a:pt x="83" y="96"/>
                        <a:pt x="83" y="96"/>
                      </a:cubicBezTo>
                      <a:cubicBezTo>
                        <a:pt x="63" y="23"/>
                        <a:pt x="63" y="23"/>
                        <a:pt x="63" y="23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80" y="67"/>
                        <a:pt x="84" y="69"/>
                        <a:pt x="87" y="68"/>
                      </a:cubicBezTo>
                      <a:cubicBezTo>
                        <a:pt x="91" y="67"/>
                        <a:pt x="92" y="63"/>
                        <a:pt x="9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4" name="Rectangle 123"/>
            <p:cNvSpPr/>
            <p:nvPr/>
          </p:nvSpPr>
          <p:spPr>
            <a:xfrm>
              <a:off x="8072462" y="2786064"/>
              <a:ext cx="494431" cy="2974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50%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9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产品及运营过程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平行四边形 129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平行四边形 130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2" grpId="0"/>
      <p:bldP spid="43" grpId="0"/>
      <p:bldP spid="44" grpId="0"/>
      <p:bldP spid="45" grpId="0"/>
      <p:bldP spid="46" grpId="0"/>
      <p:bldP spid="129" grpId="0"/>
      <p:bldP spid="130" grpId="0" animBg="1"/>
      <p:bldP spid="1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19" y="4056184"/>
            <a:ext cx="4304715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753" y="452964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第四部分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6209003" y="4683538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战略规划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6209003" y="5120092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发展布局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6209005" y="5586948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盈利目标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9003" y="3859775"/>
            <a:ext cx="3877985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1" i="0" u="none" strike="noStrike" cap="none" spc="0" normalizeH="0" baseline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团队发展规划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970" y="4056184"/>
            <a:ext cx="407963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8992139" y="4691430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市场规划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8992139" y="5127984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盈利方案分析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25"/>
          <p:cNvSpPr txBox="1"/>
          <p:nvPr/>
        </p:nvSpPr>
        <p:spPr>
          <a:xfrm>
            <a:off x="8992141" y="5594840"/>
            <a:ext cx="2627642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替代产品与升级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662" y="6269237"/>
            <a:ext cx="5914338" cy="2101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31698" y="0"/>
            <a:ext cx="12223698" cy="333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5364479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41498" y="2112010"/>
            <a:ext cx="5020391" cy="2633980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4622" y="2656695"/>
            <a:ext cx="1835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1343" y="3492036"/>
            <a:ext cx="32845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CONTENT</a:t>
            </a:r>
            <a:endParaRPr kumimoji="0" lang="zh-CN" altLang="en-US" sz="4000" i="1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31"/>
          <p:cNvSpPr>
            <a:spLocks noChangeArrowheads="1"/>
          </p:cNvSpPr>
          <p:nvPr/>
        </p:nvSpPr>
        <p:spPr bwMode="auto">
          <a:xfrm>
            <a:off x="8494017" y="1594323"/>
            <a:ext cx="3277436" cy="33855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656285" y="1667055"/>
            <a:ext cx="286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1748"/>
                </a:solidFill>
                <a:latin typeface="+mn-lt"/>
                <a:ea typeface="+mn-ea"/>
                <a:cs typeface="+mn-ea"/>
                <a:sym typeface="+mn-lt"/>
              </a:rPr>
              <a:t>团队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及成员介绍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9"/>
          <p:cNvSpPr>
            <a:spLocks noChangeArrowheads="1"/>
          </p:cNvSpPr>
          <p:nvPr/>
        </p:nvSpPr>
        <p:spPr bwMode="auto">
          <a:xfrm>
            <a:off x="7151334" y="1630542"/>
            <a:ext cx="1328738" cy="488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30"/>
          <p:cNvSpPr txBox="1">
            <a:spLocks noChangeArrowheads="1"/>
          </p:cNvSpPr>
          <p:nvPr/>
        </p:nvSpPr>
        <p:spPr bwMode="auto">
          <a:xfrm>
            <a:off x="7327547" y="1667055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第一章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31"/>
          <p:cNvSpPr>
            <a:spLocks noChangeArrowheads="1"/>
          </p:cNvSpPr>
          <p:nvPr/>
        </p:nvSpPr>
        <p:spPr bwMode="auto">
          <a:xfrm>
            <a:off x="8494017" y="2369424"/>
            <a:ext cx="3277436" cy="33855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656285" y="2442156"/>
            <a:ext cx="286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29"/>
          <p:cNvSpPr>
            <a:spLocks noChangeArrowheads="1"/>
          </p:cNvSpPr>
          <p:nvPr/>
        </p:nvSpPr>
        <p:spPr bwMode="auto">
          <a:xfrm>
            <a:off x="7151334" y="2405643"/>
            <a:ext cx="1328738" cy="488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30"/>
          <p:cNvSpPr txBox="1">
            <a:spLocks noChangeArrowheads="1"/>
          </p:cNvSpPr>
          <p:nvPr/>
        </p:nvSpPr>
        <p:spPr bwMode="auto">
          <a:xfrm>
            <a:off x="7327547" y="2442156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31"/>
          <p:cNvSpPr>
            <a:spLocks noChangeArrowheads="1"/>
          </p:cNvSpPr>
          <p:nvPr/>
        </p:nvSpPr>
        <p:spPr bwMode="auto">
          <a:xfrm>
            <a:off x="8494017" y="3146709"/>
            <a:ext cx="3277436" cy="33855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8656285" y="3219441"/>
            <a:ext cx="286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产品及运营过程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29"/>
          <p:cNvSpPr>
            <a:spLocks noChangeArrowheads="1"/>
          </p:cNvSpPr>
          <p:nvPr/>
        </p:nvSpPr>
        <p:spPr bwMode="auto">
          <a:xfrm>
            <a:off x="7151334" y="3182928"/>
            <a:ext cx="1328738" cy="488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7327547" y="3219441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第三章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31"/>
          <p:cNvSpPr>
            <a:spLocks noChangeArrowheads="1"/>
          </p:cNvSpPr>
          <p:nvPr/>
        </p:nvSpPr>
        <p:spPr bwMode="auto">
          <a:xfrm>
            <a:off x="8494017" y="3923994"/>
            <a:ext cx="3277436" cy="33855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8656285" y="3996726"/>
            <a:ext cx="286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29"/>
          <p:cNvSpPr>
            <a:spLocks noChangeArrowheads="1"/>
          </p:cNvSpPr>
          <p:nvPr/>
        </p:nvSpPr>
        <p:spPr bwMode="auto">
          <a:xfrm>
            <a:off x="7151334" y="3960213"/>
            <a:ext cx="1328738" cy="488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30"/>
          <p:cNvSpPr txBox="1">
            <a:spLocks noChangeArrowheads="1"/>
          </p:cNvSpPr>
          <p:nvPr/>
        </p:nvSpPr>
        <p:spPr bwMode="auto">
          <a:xfrm>
            <a:off x="7327547" y="3996726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第四章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31"/>
          <p:cNvSpPr>
            <a:spLocks noChangeArrowheads="1"/>
          </p:cNvSpPr>
          <p:nvPr/>
        </p:nvSpPr>
        <p:spPr bwMode="auto">
          <a:xfrm>
            <a:off x="8494017" y="4709364"/>
            <a:ext cx="3277436" cy="33855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8656285" y="4782096"/>
            <a:ext cx="2860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1748"/>
                </a:solidFill>
                <a:latin typeface="+mn-lt"/>
                <a:ea typeface="+mn-ea"/>
                <a:cs typeface="+mn-ea"/>
                <a:sym typeface="+mn-lt"/>
              </a:rPr>
              <a:t>团队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财务分析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9"/>
          <p:cNvSpPr>
            <a:spLocks noChangeArrowheads="1"/>
          </p:cNvSpPr>
          <p:nvPr/>
        </p:nvSpPr>
        <p:spPr bwMode="auto">
          <a:xfrm>
            <a:off x="7151334" y="4745583"/>
            <a:ext cx="1328738" cy="4889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30"/>
          <p:cNvSpPr txBox="1">
            <a:spLocks noChangeArrowheads="1"/>
          </p:cNvSpPr>
          <p:nvPr/>
        </p:nvSpPr>
        <p:spPr bwMode="auto">
          <a:xfrm>
            <a:off x="7327547" y="4782096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第五章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1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1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50"/>
                            </p:stCondLst>
                            <p:childTnLst>
                              <p:par>
                                <p:cTn id="59" presetID="1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350"/>
                            </p:stCondLst>
                            <p:childTnLst>
                              <p:par>
                                <p:cTn id="76" presetID="1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50"/>
                            </p:stCondLst>
                            <p:childTnLst>
                              <p:par>
                                <p:cTn id="93" presetID="1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7143622" y="3714753"/>
            <a:ext cx="2190480" cy="762005"/>
            <a:chOff x="5357818" y="2428874"/>
            <a:chExt cx="1643074" cy="571504"/>
          </a:xfrm>
        </p:grpSpPr>
        <p:sp>
          <p:nvSpPr>
            <p:cNvPr id="31" name="Rectangle 30"/>
            <p:cNvSpPr/>
            <p:nvPr/>
          </p:nvSpPr>
          <p:spPr>
            <a:xfrm>
              <a:off x="5357818" y="2428874"/>
              <a:ext cx="1643074" cy="35719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786578" y="2786064"/>
              <a:ext cx="214314" cy="21431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7619335" y="3714753"/>
            <a:ext cx="1261884" cy="44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团队后期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334099" y="4667259"/>
            <a:ext cx="200000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生动。</a:t>
            </a:r>
            <a:endParaRPr kumimoji="0" lang="id-ID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59"/>
          <p:cNvSpPr/>
          <p:nvPr/>
        </p:nvSpPr>
        <p:spPr bwMode="auto">
          <a:xfrm>
            <a:off x="8041251" y="2809904"/>
            <a:ext cx="524868" cy="5240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algn="l" defTabSz="6089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Group 42"/>
          <p:cNvGrpSpPr/>
          <p:nvPr/>
        </p:nvGrpSpPr>
        <p:grpSpPr>
          <a:xfrm>
            <a:off x="2762661" y="3714752"/>
            <a:ext cx="2190480" cy="762005"/>
            <a:chOff x="2071670" y="2428874"/>
            <a:chExt cx="1643074" cy="571504"/>
          </a:xfrm>
        </p:grpSpPr>
        <p:sp>
          <p:nvSpPr>
            <p:cNvPr id="33" name="Rectangle 32"/>
            <p:cNvSpPr/>
            <p:nvPr/>
          </p:nvSpPr>
          <p:spPr>
            <a:xfrm>
              <a:off x="2071670" y="2428874"/>
              <a:ext cx="1643074" cy="3571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500430" y="2786064"/>
              <a:ext cx="214314" cy="2143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3238374" y="3714752"/>
            <a:ext cx="1261884" cy="44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团队前期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857899" y="4667259"/>
            <a:ext cx="200000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生动。</a:t>
            </a:r>
            <a:endParaRPr kumimoji="0" lang="id-ID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66"/>
          <p:cNvGrpSpPr/>
          <p:nvPr/>
        </p:nvGrpSpPr>
        <p:grpSpPr>
          <a:xfrm>
            <a:off x="3667424" y="2817026"/>
            <a:ext cx="575200" cy="411968"/>
            <a:chOff x="8340725" y="4748227"/>
            <a:chExt cx="246063" cy="176213"/>
          </a:xfrm>
          <a:solidFill>
            <a:schemeClr val="accent4"/>
          </a:solidFill>
        </p:grpSpPr>
        <p:sp>
          <p:nvSpPr>
            <p:cNvPr id="60" name="Freeform 49"/>
            <p:cNvSpPr/>
            <p:nvPr/>
          </p:nvSpPr>
          <p:spPr bwMode="auto">
            <a:xfrm>
              <a:off x="8340725" y="4748227"/>
              <a:ext cx="138113" cy="17621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50"/>
            <p:cNvSpPr/>
            <p:nvPr/>
          </p:nvSpPr>
          <p:spPr bwMode="auto">
            <a:xfrm>
              <a:off x="8496300" y="4792677"/>
              <a:ext cx="44450" cy="87313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51"/>
            <p:cNvSpPr/>
            <p:nvPr/>
          </p:nvSpPr>
          <p:spPr bwMode="auto">
            <a:xfrm>
              <a:off x="8515350" y="4751402"/>
              <a:ext cx="71438" cy="1714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Group 41"/>
          <p:cNvGrpSpPr/>
          <p:nvPr/>
        </p:nvGrpSpPr>
        <p:grpSpPr>
          <a:xfrm>
            <a:off x="4953141" y="3429001"/>
            <a:ext cx="2190480" cy="762005"/>
            <a:chOff x="3714744" y="2214560"/>
            <a:chExt cx="1643074" cy="571504"/>
          </a:xfrm>
        </p:grpSpPr>
        <p:sp>
          <p:nvSpPr>
            <p:cNvPr id="32" name="Rectangle 31"/>
            <p:cNvSpPr/>
            <p:nvPr/>
          </p:nvSpPr>
          <p:spPr>
            <a:xfrm>
              <a:off x="3714744" y="2428874"/>
              <a:ext cx="1643074" cy="3571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143504" y="2214560"/>
              <a:ext cx="214314" cy="2143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5428854" y="3714753"/>
            <a:ext cx="1261884" cy="44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团队中期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95998" y="1959771"/>
            <a:ext cx="200000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生动。</a:t>
            </a:r>
            <a:endParaRPr kumimoji="0" lang="id-ID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Freeform 59"/>
          <p:cNvSpPr>
            <a:spLocks noEditPoints="1"/>
          </p:cNvSpPr>
          <p:nvPr/>
        </p:nvSpPr>
        <p:spPr bwMode="auto">
          <a:xfrm>
            <a:off x="5810285" y="4762510"/>
            <a:ext cx="530667" cy="530731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39"/>
          <p:cNvGrpSpPr/>
          <p:nvPr/>
        </p:nvGrpSpPr>
        <p:grpSpPr>
          <a:xfrm>
            <a:off x="9334102" y="3429001"/>
            <a:ext cx="2190480" cy="762005"/>
            <a:chOff x="7000892" y="2214560"/>
            <a:chExt cx="1643074" cy="571504"/>
          </a:xfrm>
        </p:grpSpPr>
        <p:sp>
          <p:nvSpPr>
            <p:cNvPr id="30" name="Rectangle 29"/>
            <p:cNvSpPr/>
            <p:nvPr/>
          </p:nvSpPr>
          <p:spPr>
            <a:xfrm>
              <a:off x="7000892" y="2428874"/>
              <a:ext cx="1643074" cy="3571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429652" y="2214560"/>
              <a:ext cx="214314" cy="21431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9809815" y="3714753"/>
            <a:ext cx="1261884" cy="44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未来宗旨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476959" y="1959771"/>
            <a:ext cx="200000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生动。</a:t>
            </a:r>
            <a:endParaRPr kumimoji="0" lang="id-ID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Freeform 60"/>
          <p:cNvSpPr>
            <a:spLocks noEditPoints="1"/>
          </p:cNvSpPr>
          <p:nvPr/>
        </p:nvSpPr>
        <p:spPr bwMode="auto">
          <a:xfrm>
            <a:off x="10191246" y="4762510"/>
            <a:ext cx="526955" cy="530731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Group 43"/>
          <p:cNvGrpSpPr/>
          <p:nvPr/>
        </p:nvGrpSpPr>
        <p:grpSpPr>
          <a:xfrm>
            <a:off x="572181" y="3429001"/>
            <a:ext cx="2190480" cy="762005"/>
            <a:chOff x="428596" y="2214560"/>
            <a:chExt cx="1643074" cy="571504"/>
          </a:xfrm>
        </p:grpSpPr>
        <p:sp>
          <p:nvSpPr>
            <p:cNvPr id="34" name="Rectangle 33"/>
            <p:cNvSpPr/>
            <p:nvPr/>
          </p:nvSpPr>
          <p:spPr>
            <a:xfrm>
              <a:off x="428596" y="2428874"/>
              <a:ext cx="1643074" cy="3571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857356" y="2214560"/>
              <a:ext cx="214314" cy="2143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1047893" y="3714754"/>
            <a:ext cx="1261884" cy="44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00">
                <a:solidFill>
                  <a:prstClr val="white"/>
                </a:solidFill>
                <a:cs typeface="+mn-ea"/>
                <a:sym typeface="+mn-lt"/>
              </a:rPr>
              <a:t>准备阶段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19800" y="1959771"/>
            <a:ext cx="200000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生动。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Freeform 111"/>
          <p:cNvSpPr>
            <a:spLocks noEditPoints="1"/>
          </p:cNvSpPr>
          <p:nvPr/>
        </p:nvSpPr>
        <p:spPr bwMode="auto">
          <a:xfrm>
            <a:off x="1334087" y="4762511"/>
            <a:ext cx="519532" cy="52331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6677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平行四边形 56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右箭头 66"/>
          <p:cNvSpPr/>
          <p:nvPr/>
        </p:nvSpPr>
        <p:spPr>
          <a:xfrm>
            <a:off x="8567210" y="1583556"/>
            <a:ext cx="2370358" cy="151892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圆角右箭头 67"/>
          <p:cNvSpPr/>
          <p:nvPr/>
        </p:nvSpPr>
        <p:spPr>
          <a:xfrm>
            <a:off x="6196852" y="2128448"/>
            <a:ext cx="2370358" cy="151892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圆角右箭头 68"/>
          <p:cNvSpPr/>
          <p:nvPr/>
        </p:nvSpPr>
        <p:spPr>
          <a:xfrm>
            <a:off x="3826494" y="2689664"/>
            <a:ext cx="2370358" cy="151892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圆角右箭头 69"/>
          <p:cNvSpPr/>
          <p:nvPr/>
        </p:nvSpPr>
        <p:spPr>
          <a:xfrm>
            <a:off x="1452158" y="3277607"/>
            <a:ext cx="2370358" cy="151892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338055" y="5346419"/>
            <a:ext cx="951588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810361" y="5516173"/>
            <a:ext cx="8571276" cy="818289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点击添加文字内容，内容简要详尽，言简意赅叙述内容概要。点击添加文字内容，内容简要详尽，言简意赅叙述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内容概要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。点击添加文字内容，内容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简要详尽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3" name="Picture 4"/>
          <p:cNvPicPr>
            <a:picLocks noChangeAspect="1" noChangeArrowheads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307584" y="3576444"/>
            <a:ext cx="595480" cy="65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995350" y="4160861"/>
            <a:ext cx="650554" cy="62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6701200" y="2988335"/>
            <a:ext cx="650554" cy="65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9054627" y="2428203"/>
            <a:ext cx="650554" cy="650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2252904" y="4560708"/>
            <a:ext cx="861750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上海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815557" y="3991454"/>
            <a:ext cx="1477303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华中地区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094202" y="3432422"/>
            <a:ext cx="861750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中国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580937" y="2858054"/>
            <a:ext cx="861750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海外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2637337" y="2162421"/>
            <a:ext cx="1176712" cy="125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12808217" y="8272252"/>
            <a:ext cx="2124916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0.5 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秒延迟符，无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意义，可删除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2" grpId="0"/>
      <p:bldP spid="77" grpId="0"/>
      <p:bldP spid="78" grpId="0"/>
      <p:bldP spid="79" grpId="0"/>
      <p:bldP spid="80" grpId="0"/>
      <p:bldP spid="82" grpId="0"/>
      <p:bldP spid="19" grpId="0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spect="1" noChangeArrowheads="1" noTextEdit="1"/>
          </p:cNvSpPr>
          <p:nvPr/>
        </p:nvSpPr>
        <p:spPr bwMode="auto">
          <a:xfrm>
            <a:off x="164784" y="2120835"/>
            <a:ext cx="2825382" cy="3736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7"/>
          <p:cNvSpPr/>
          <p:nvPr/>
        </p:nvSpPr>
        <p:spPr bwMode="auto">
          <a:xfrm>
            <a:off x="796" y="1768567"/>
            <a:ext cx="1947029" cy="12598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1217"/>
              </a:cxn>
              <a:cxn ang="0">
                <a:pos x="859" y="739"/>
              </a:cxn>
              <a:cxn ang="0">
                <a:pos x="0" y="0"/>
              </a:cxn>
            </a:cxnLst>
            <a:rect l="0" t="0" r="r" b="b"/>
            <a:pathLst>
              <a:path w="859" h="1217">
                <a:moveTo>
                  <a:pt x="0" y="0"/>
                </a:moveTo>
                <a:lnTo>
                  <a:pt x="0" y="725"/>
                </a:lnTo>
                <a:lnTo>
                  <a:pt x="859" y="1217"/>
                </a:lnTo>
                <a:lnTo>
                  <a:pt x="859" y="739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Freeform 9"/>
          <p:cNvSpPr/>
          <p:nvPr/>
        </p:nvSpPr>
        <p:spPr bwMode="auto">
          <a:xfrm>
            <a:off x="797" y="2590528"/>
            <a:ext cx="1947027" cy="10033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2"/>
              </a:cxn>
              <a:cxn ang="0">
                <a:pos x="859" y="969"/>
              </a:cxn>
              <a:cxn ang="0">
                <a:pos x="859" y="492"/>
              </a:cxn>
              <a:cxn ang="0">
                <a:pos x="0" y="0"/>
              </a:cxn>
            </a:cxnLst>
            <a:rect l="0" t="0" r="r" b="b"/>
            <a:pathLst>
              <a:path w="859" h="969">
                <a:moveTo>
                  <a:pt x="0" y="0"/>
                </a:moveTo>
                <a:lnTo>
                  <a:pt x="0" y="722"/>
                </a:lnTo>
                <a:lnTo>
                  <a:pt x="859" y="969"/>
                </a:lnTo>
                <a:lnTo>
                  <a:pt x="859" y="492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11"/>
          <p:cNvSpPr/>
          <p:nvPr/>
        </p:nvSpPr>
        <p:spPr bwMode="auto">
          <a:xfrm>
            <a:off x="794" y="3303400"/>
            <a:ext cx="1947032" cy="7468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3"/>
              </a:cxn>
              <a:cxn ang="0">
                <a:pos x="859" y="723"/>
              </a:cxn>
              <a:cxn ang="0">
                <a:pos x="859" y="247"/>
              </a:cxn>
              <a:cxn ang="0">
                <a:pos x="0" y="0"/>
              </a:cxn>
            </a:cxnLst>
            <a:rect l="0" t="0" r="r" b="b"/>
            <a:pathLst>
              <a:path w="859" h="723">
                <a:moveTo>
                  <a:pt x="0" y="0"/>
                </a:moveTo>
                <a:lnTo>
                  <a:pt x="0" y="723"/>
                </a:lnTo>
                <a:lnTo>
                  <a:pt x="859" y="723"/>
                </a:lnTo>
                <a:lnTo>
                  <a:pt x="859" y="247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3"/>
          <p:cNvSpPr/>
          <p:nvPr/>
        </p:nvSpPr>
        <p:spPr bwMode="auto">
          <a:xfrm>
            <a:off x="794" y="3924242"/>
            <a:ext cx="1947032" cy="7488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479"/>
              </a:cxn>
              <a:cxn ang="0">
                <a:pos x="859" y="0"/>
              </a:cxn>
              <a:cxn ang="0">
                <a:pos x="0" y="0"/>
              </a:cxn>
            </a:cxnLst>
            <a:rect l="0" t="0" r="r" b="b"/>
            <a:pathLst>
              <a:path w="859" h="725">
                <a:moveTo>
                  <a:pt x="0" y="0"/>
                </a:moveTo>
                <a:lnTo>
                  <a:pt x="0" y="725"/>
                </a:lnTo>
                <a:lnTo>
                  <a:pt x="859" y="479"/>
                </a:lnTo>
                <a:lnTo>
                  <a:pt x="859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15"/>
          <p:cNvSpPr/>
          <p:nvPr/>
        </p:nvSpPr>
        <p:spPr bwMode="auto">
          <a:xfrm>
            <a:off x="797" y="4313952"/>
            <a:ext cx="1947027" cy="1003339"/>
          </a:xfrm>
          <a:custGeom>
            <a:avLst/>
            <a:gdLst/>
            <a:ahLst/>
            <a:cxnLst>
              <a:cxn ang="0">
                <a:pos x="0" y="246"/>
              </a:cxn>
              <a:cxn ang="0">
                <a:pos x="0" y="969"/>
              </a:cxn>
              <a:cxn ang="0">
                <a:pos x="859" y="476"/>
              </a:cxn>
              <a:cxn ang="0">
                <a:pos x="859" y="0"/>
              </a:cxn>
              <a:cxn ang="0">
                <a:pos x="0" y="246"/>
              </a:cxn>
            </a:cxnLst>
            <a:rect l="0" t="0" r="r" b="b"/>
            <a:pathLst>
              <a:path w="859" h="969">
                <a:moveTo>
                  <a:pt x="0" y="246"/>
                </a:moveTo>
                <a:lnTo>
                  <a:pt x="0" y="969"/>
                </a:lnTo>
                <a:lnTo>
                  <a:pt x="859" y="476"/>
                </a:lnTo>
                <a:lnTo>
                  <a:pt x="859" y="0"/>
                </a:lnTo>
                <a:lnTo>
                  <a:pt x="0" y="246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796" y="1333486"/>
            <a:ext cx="1947029" cy="180512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1217"/>
              </a:cxn>
              <a:cxn ang="0">
                <a:pos x="859" y="739"/>
              </a:cxn>
              <a:cxn ang="0">
                <a:pos x="0" y="0"/>
              </a:cxn>
            </a:cxnLst>
            <a:rect l="0" t="0" r="r" b="b"/>
            <a:pathLst>
              <a:path w="859" h="1217">
                <a:moveTo>
                  <a:pt x="0" y="0"/>
                </a:moveTo>
                <a:lnTo>
                  <a:pt x="0" y="725"/>
                </a:lnTo>
                <a:lnTo>
                  <a:pt x="859" y="1217"/>
                </a:lnTo>
                <a:lnTo>
                  <a:pt x="859" y="739"/>
                </a:lnTo>
                <a:lnTo>
                  <a:pt x="0" y="0"/>
                </a:lnTo>
                <a:close/>
              </a:path>
            </a:pathLst>
          </a:custGeom>
          <a:solidFill>
            <a:srgbClr val="003078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797" y="2402480"/>
            <a:ext cx="1947027" cy="143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2"/>
              </a:cxn>
              <a:cxn ang="0">
                <a:pos x="859" y="969"/>
              </a:cxn>
              <a:cxn ang="0">
                <a:pos x="859" y="492"/>
              </a:cxn>
              <a:cxn ang="0">
                <a:pos x="0" y="0"/>
              </a:cxn>
            </a:cxnLst>
            <a:rect l="0" t="0" r="r" b="b"/>
            <a:pathLst>
              <a:path w="859" h="969">
                <a:moveTo>
                  <a:pt x="0" y="0"/>
                </a:moveTo>
                <a:lnTo>
                  <a:pt x="0" y="722"/>
                </a:lnTo>
                <a:lnTo>
                  <a:pt x="859" y="969"/>
                </a:lnTo>
                <a:lnTo>
                  <a:pt x="859" y="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794" y="3464299"/>
            <a:ext cx="1947032" cy="107003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3"/>
              </a:cxn>
              <a:cxn ang="0">
                <a:pos x="859" y="723"/>
              </a:cxn>
              <a:cxn ang="0">
                <a:pos x="859" y="247"/>
              </a:cxn>
              <a:cxn ang="0">
                <a:pos x="0" y="0"/>
              </a:cxn>
            </a:cxnLst>
            <a:rect l="0" t="0" r="r" b="b"/>
            <a:pathLst>
              <a:path w="859" h="723">
                <a:moveTo>
                  <a:pt x="0" y="0"/>
                </a:moveTo>
                <a:lnTo>
                  <a:pt x="0" y="723"/>
                </a:lnTo>
                <a:lnTo>
                  <a:pt x="859" y="723"/>
                </a:lnTo>
                <a:lnTo>
                  <a:pt x="859" y="247"/>
                </a:lnTo>
                <a:lnTo>
                  <a:pt x="0" y="0"/>
                </a:lnTo>
                <a:close/>
              </a:path>
            </a:pathLst>
          </a:custGeom>
          <a:solidFill>
            <a:srgbClr val="001848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794" y="4548583"/>
            <a:ext cx="1947032" cy="107299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25"/>
              </a:cxn>
              <a:cxn ang="0">
                <a:pos x="859" y="479"/>
              </a:cxn>
              <a:cxn ang="0">
                <a:pos x="859" y="0"/>
              </a:cxn>
              <a:cxn ang="0">
                <a:pos x="0" y="0"/>
              </a:cxn>
            </a:cxnLst>
            <a:rect l="0" t="0" r="r" b="b"/>
            <a:pathLst>
              <a:path w="859" h="725">
                <a:moveTo>
                  <a:pt x="0" y="0"/>
                </a:moveTo>
                <a:lnTo>
                  <a:pt x="0" y="725"/>
                </a:lnTo>
                <a:lnTo>
                  <a:pt x="859" y="479"/>
                </a:lnTo>
                <a:lnTo>
                  <a:pt x="85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60C0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797" y="5252086"/>
            <a:ext cx="1947027" cy="1437575"/>
          </a:xfrm>
          <a:custGeom>
            <a:avLst/>
            <a:gdLst/>
            <a:ahLst/>
            <a:cxnLst>
              <a:cxn ang="0">
                <a:pos x="0" y="246"/>
              </a:cxn>
              <a:cxn ang="0">
                <a:pos x="0" y="969"/>
              </a:cxn>
              <a:cxn ang="0">
                <a:pos x="859" y="476"/>
              </a:cxn>
              <a:cxn ang="0">
                <a:pos x="859" y="0"/>
              </a:cxn>
              <a:cxn ang="0">
                <a:pos x="0" y="246"/>
              </a:cxn>
            </a:cxnLst>
            <a:rect l="0" t="0" r="r" b="b"/>
            <a:pathLst>
              <a:path w="859" h="969">
                <a:moveTo>
                  <a:pt x="0" y="246"/>
                </a:moveTo>
                <a:lnTo>
                  <a:pt x="0" y="969"/>
                </a:lnTo>
                <a:lnTo>
                  <a:pt x="859" y="476"/>
                </a:lnTo>
                <a:lnTo>
                  <a:pt x="859" y="0"/>
                </a:lnTo>
                <a:lnTo>
                  <a:pt x="0" y="246"/>
                </a:lnTo>
                <a:close/>
              </a:path>
            </a:pathLst>
          </a:custGeom>
          <a:solidFill>
            <a:srgbClr val="003090"/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948927" y="2432664"/>
            <a:ext cx="7194698" cy="706618"/>
            <a:chOff x="1461290" y="1824496"/>
            <a:chExt cx="5396726" cy="529963"/>
          </a:xfrm>
        </p:grpSpPr>
        <p:sp>
          <p:nvSpPr>
            <p:cNvPr id="29" name="Rectangle 28"/>
            <p:cNvSpPr/>
            <p:nvPr/>
          </p:nvSpPr>
          <p:spPr>
            <a:xfrm>
              <a:off x="3929058" y="1878651"/>
              <a:ext cx="2928958" cy="457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此处添加详细文本描述，建议与标题相关并符合整体语言风格，语言描述尽量简洁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生动。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3" name="Group 47"/>
            <p:cNvGrpSpPr/>
            <p:nvPr/>
          </p:nvGrpSpPr>
          <p:grpSpPr>
            <a:xfrm>
              <a:off x="1461290" y="1824496"/>
              <a:ext cx="2396330" cy="529963"/>
              <a:chOff x="1461290" y="1824496"/>
              <a:chExt cx="2396330" cy="529963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461290" y="1824496"/>
                <a:ext cx="2396330" cy="52996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1857356" y="1857370"/>
                <a:ext cx="1857388" cy="474890"/>
                <a:chOff x="1857356" y="1857370"/>
                <a:chExt cx="1857388" cy="474890"/>
              </a:xfrm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2428860" y="1928808"/>
                  <a:ext cx="1285884" cy="373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扩张迅猛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1857356" y="1857370"/>
                  <a:ext cx="571504" cy="47489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01</a:t>
                  </a: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1" name="Group 50"/>
          <p:cNvGrpSpPr/>
          <p:nvPr/>
        </p:nvGrpSpPr>
        <p:grpSpPr>
          <a:xfrm>
            <a:off x="1948927" y="3125939"/>
            <a:ext cx="7766129" cy="706617"/>
            <a:chOff x="1461290" y="2344453"/>
            <a:chExt cx="5825355" cy="529963"/>
          </a:xfrm>
        </p:grpSpPr>
        <p:sp>
          <p:nvSpPr>
            <p:cNvPr id="31" name="Rectangle 30"/>
            <p:cNvSpPr/>
            <p:nvPr/>
          </p:nvSpPr>
          <p:spPr>
            <a:xfrm>
              <a:off x="4357687" y="2393667"/>
              <a:ext cx="2928958" cy="457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简洁生动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0" name="Group 46"/>
            <p:cNvGrpSpPr/>
            <p:nvPr/>
          </p:nvGrpSpPr>
          <p:grpSpPr>
            <a:xfrm>
              <a:off x="1461290" y="2344453"/>
              <a:ext cx="2824958" cy="529963"/>
              <a:chOff x="1461290" y="2344453"/>
              <a:chExt cx="2824958" cy="529963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1461290" y="2344453"/>
                <a:ext cx="2824958" cy="52996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Group 39"/>
              <p:cNvGrpSpPr/>
              <p:nvPr/>
            </p:nvGrpSpPr>
            <p:grpSpPr>
              <a:xfrm>
                <a:off x="2285984" y="2357436"/>
                <a:ext cx="1857388" cy="516344"/>
                <a:chOff x="2285984" y="2357436"/>
                <a:chExt cx="1857388" cy="516344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2857488" y="2500312"/>
                  <a:ext cx="1285884" cy="37346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功能强化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Rectangle 34"/>
                <p:cNvSpPr/>
                <p:nvPr/>
              </p:nvSpPr>
              <p:spPr>
                <a:xfrm>
                  <a:off x="2285984" y="2357436"/>
                  <a:ext cx="571504" cy="4748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02</a:t>
                  </a: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2" name="Group 51"/>
          <p:cNvGrpSpPr/>
          <p:nvPr/>
        </p:nvGrpSpPr>
        <p:grpSpPr>
          <a:xfrm>
            <a:off x="1948927" y="3830984"/>
            <a:ext cx="8451695" cy="706617"/>
            <a:chOff x="1461290" y="2873239"/>
            <a:chExt cx="6339596" cy="529963"/>
          </a:xfrm>
        </p:grpSpPr>
        <p:sp>
          <p:nvSpPr>
            <p:cNvPr id="32" name="Rectangle 31"/>
            <p:cNvSpPr/>
            <p:nvPr/>
          </p:nvSpPr>
          <p:spPr>
            <a:xfrm>
              <a:off x="4871928" y="2925889"/>
              <a:ext cx="2928958" cy="457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此处添加详细文本描述，建议与标题相关并符合整体语言风格，语言描述尽量简洁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生动。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Group 45"/>
            <p:cNvGrpSpPr/>
            <p:nvPr/>
          </p:nvGrpSpPr>
          <p:grpSpPr>
            <a:xfrm>
              <a:off x="1461290" y="2873239"/>
              <a:ext cx="3325024" cy="529963"/>
              <a:chOff x="1461290" y="2873239"/>
              <a:chExt cx="3325024" cy="529963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461290" y="2873239"/>
                <a:ext cx="3325024" cy="52996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3" name="Group 40"/>
              <p:cNvGrpSpPr/>
              <p:nvPr/>
            </p:nvGrpSpPr>
            <p:grpSpPr>
              <a:xfrm>
                <a:off x="2807732" y="2910954"/>
                <a:ext cx="1835706" cy="474890"/>
                <a:chOff x="2807732" y="2910954"/>
                <a:chExt cx="1835706" cy="474890"/>
              </a:xfrm>
            </p:grpSpPr>
            <p:sp>
              <p:nvSpPr>
                <p:cNvPr id="26" name="Rectangle 25"/>
                <p:cNvSpPr/>
                <p:nvPr/>
              </p:nvSpPr>
              <p:spPr>
                <a:xfrm>
                  <a:off x="3357554" y="3000378"/>
                  <a:ext cx="1285884" cy="37346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政策开放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2807732" y="2910954"/>
                  <a:ext cx="571504" cy="47489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03</a:t>
                  </a: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3" name="Group 52"/>
          <p:cNvGrpSpPr/>
          <p:nvPr/>
        </p:nvGrpSpPr>
        <p:grpSpPr>
          <a:xfrm>
            <a:off x="1948928" y="4537391"/>
            <a:ext cx="9052705" cy="723080"/>
            <a:chOff x="1461290" y="3403040"/>
            <a:chExt cx="6790413" cy="542310"/>
          </a:xfrm>
        </p:grpSpPr>
        <p:sp>
          <p:nvSpPr>
            <p:cNvPr id="33" name="Rectangle 32"/>
            <p:cNvSpPr/>
            <p:nvPr/>
          </p:nvSpPr>
          <p:spPr>
            <a:xfrm>
              <a:off x="5322745" y="3449912"/>
              <a:ext cx="2928958" cy="457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简洁生动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4" name="Group 44"/>
            <p:cNvGrpSpPr/>
            <p:nvPr/>
          </p:nvGrpSpPr>
          <p:grpSpPr>
            <a:xfrm>
              <a:off x="1461290" y="3403040"/>
              <a:ext cx="3753652" cy="542310"/>
              <a:chOff x="1461290" y="3403040"/>
              <a:chExt cx="3753652" cy="54231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461290" y="3403040"/>
                <a:ext cx="3753652" cy="52996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5" name="Group 41"/>
              <p:cNvGrpSpPr/>
              <p:nvPr/>
            </p:nvGrpSpPr>
            <p:grpSpPr>
              <a:xfrm>
                <a:off x="3214678" y="3429006"/>
                <a:ext cx="1857388" cy="516344"/>
                <a:chOff x="3214678" y="3429006"/>
                <a:chExt cx="1857388" cy="516344"/>
              </a:xfrm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3786182" y="3571882"/>
                  <a:ext cx="1285884" cy="37346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群体集聚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3214678" y="3429006"/>
                  <a:ext cx="571504" cy="47489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04</a:t>
                  </a: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4" name="Group 53"/>
          <p:cNvGrpSpPr/>
          <p:nvPr/>
        </p:nvGrpSpPr>
        <p:grpSpPr>
          <a:xfrm>
            <a:off x="1948929" y="5240885"/>
            <a:ext cx="9718511" cy="706617"/>
            <a:chOff x="1461291" y="3930662"/>
            <a:chExt cx="7289832" cy="529963"/>
          </a:xfrm>
        </p:grpSpPr>
        <p:sp>
          <p:nvSpPr>
            <p:cNvPr id="34" name="Rectangle 33"/>
            <p:cNvSpPr/>
            <p:nvPr/>
          </p:nvSpPr>
          <p:spPr>
            <a:xfrm>
              <a:off x="5822165" y="3961089"/>
              <a:ext cx="2928958" cy="457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简洁生动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43"/>
            <p:cNvGrpSpPr/>
            <p:nvPr/>
          </p:nvGrpSpPr>
          <p:grpSpPr>
            <a:xfrm>
              <a:off x="1461291" y="3930662"/>
              <a:ext cx="4253717" cy="529963"/>
              <a:chOff x="1461291" y="3930662"/>
              <a:chExt cx="4253717" cy="529963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461291" y="3930662"/>
                <a:ext cx="4253717" cy="52996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7" name="Group 42"/>
              <p:cNvGrpSpPr/>
              <p:nvPr/>
            </p:nvGrpSpPr>
            <p:grpSpPr>
              <a:xfrm>
                <a:off x="3619390" y="3958918"/>
                <a:ext cx="1881304" cy="486498"/>
                <a:chOff x="3619390" y="3958918"/>
                <a:chExt cx="1881304" cy="486498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4214810" y="4071948"/>
                  <a:ext cx="1285884" cy="37346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融合发展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3619390" y="3958918"/>
                  <a:ext cx="571504" cy="47489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05</a:t>
                  </a: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6677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平行四边形 58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平行四边形 59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58" grpId="0"/>
      <p:bldP spid="59" grpId="0" animBg="1"/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心圆 23"/>
          <p:cNvSpPr/>
          <p:nvPr/>
        </p:nvSpPr>
        <p:spPr>
          <a:xfrm rot="13917225">
            <a:off x="6561935" y="2219591"/>
            <a:ext cx="1479077" cy="1478885"/>
          </a:xfrm>
          <a:prstGeom prst="donut">
            <a:avLst>
              <a:gd name="adj" fmla="val 16774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1788410" y="2219495"/>
            <a:ext cx="1478885" cy="1479077"/>
          </a:xfrm>
          <a:prstGeom prst="donut">
            <a:avLst>
              <a:gd name="adj" fmla="val 16774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饼形 8"/>
          <p:cNvSpPr/>
          <p:nvPr/>
        </p:nvSpPr>
        <p:spPr>
          <a:xfrm rot="9639642">
            <a:off x="2563866" y="2433952"/>
            <a:ext cx="739442" cy="1136205"/>
          </a:xfrm>
          <a:custGeom>
            <a:avLst/>
            <a:gdLst/>
            <a:ahLst/>
            <a:cxnLst/>
            <a:rect l="l" t="t" r="r" b="b"/>
            <a:pathLst>
              <a:path w="554654" h="852154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627581"/>
                  <a:pt x="207255" y="695562"/>
                  <a:pt x="244473" y="752349"/>
                </a:cubicBezTo>
                <a:lnTo>
                  <a:pt x="87880" y="852154"/>
                </a:lnTo>
                <a:cubicBezTo>
                  <a:pt x="31872" y="766698"/>
                  <a:pt x="0" y="664398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8930834" y="2219495"/>
            <a:ext cx="1478885" cy="1479077"/>
          </a:xfrm>
          <a:prstGeom prst="donut">
            <a:avLst>
              <a:gd name="adj" fmla="val 16774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饼形 37"/>
          <p:cNvSpPr/>
          <p:nvPr/>
        </p:nvSpPr>
        <p:spPr>
          <a:xfrm rot="11915685">
            <a:off x="8930834" y="2219495"/>
            <a:ext cx="1478885" cy="1479077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cubicBezTo>
                  <a:pt x="759544" y="0"/>
                  <a:pt x="938486" y="111095"/>
                  <a:pt x="1032483" y="277522"/>
                </a:cubicBezTo>
                <a:lnTo>
                  <a:pt x="871753" y="369705"/>
                </a:lnTo>
                <a:cubicBezTo>
                  <a:pt x="809155" y="259551"/>
                  <a:pt x="690486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1109308" y="554654"/>
                </a:ln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同心圆 35"/>
          <p:cNvSpPr/>
          <p:nvPr/>
        </p:nvSpPr>
        <p:spPr>
          <a:xfrm rot="13917225">
            <a:off x="6561935" y="2219591"/>
            <a:ext cx="1479077" cy="1478885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lnTo>
                  <a:pt x="557757" y="313"/>
                </a:lnTo>
                <a:lnTo>
                  <a:pt x="557757" y="186388"/>
                </a:lnTo>
                <a:cubicBezTo>
                  <a:pt x="556725" y="186080"/>
                  <a:pt x="555690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922593" y="548304"/>
                </a:lnTo>
                <a:lnTo>
                  <a:pt x="1108668" y="548304"/>
                </a:lnTo>
                <a:cubicBezTo>
                  <a:pt x="1109296" y="550414"/>
                  <a:pt x="1109308" y="552533"/>
                  <a:pt x="1109308" y="554654"/>
                </a:cubicBez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4193228" y="2189037"/>
            <a:ext cx="1478885" cy="1479077"/>
          </a:xfrm>
          <a:prstGeom prst="donut">
            <a:avLst>
              <a:gd name="adj" fmla="val 16774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饼形 38"/>
          <p:cNvSpPr/>
          <p:nvPr/>
        </p:nvSpPr>
        <p:spPr>
          <a:xfrm rot="11700000">
            <a:off x="4650779" y="2249952"/>
            <a:ext cx="1018385" cy="1479077"/>
          </a:xfrm>
          <a:custGeom>
            <a:avLst/>
            <a:gdLst/>
            <a:ahLst/>
            <a:cxnLst/>
            <a:rect l="l" t="t" r="r" b="b"/>
            <a:pathLst>
              <a:path w="763888" h="1109308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603892" y="923233"/>
                  <a:pt x="650876" y="913578"/>
                  <a:pt x="693650" y="895657"/>
                </a:cubicBezTo>
                <a:lnTo>
                  <a:pt x="763888" y="1067789"/>
                </a:lnTo>
                <a:cubicBezTo>
                  <a:pt x="699500" y="1094769"/>
                  <a:pt x="628775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9200867" y="3469276"/>
            <a:ext cx="955748" cy="76835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093997" y="3438163"/>
            <a:ext cx="955748" cy="76835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4459568" y="3448592"/>
            <a:ext cx="955748" cy="76835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886091" y="3436316"/>
            <a:ext cx="955748" cy="76835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362426" y="3703149"/>
            <a:ext cx="1092583" cy="615541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34%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43049" y="3703149"/>
            <a:ext cx="1092583" cy="615541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61%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65035" y="3703149"/>
            <a:ext cx="1092583" cy="615541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04849" y="3703149"/>
            <a:ext cx="1092583" cy="615541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93%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57015" y="4602613"/>
            <a:ext cx="1477303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企业份额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923428" y="4943814"/>
            <a:ext cx="1498369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789730" y="4973508"/>
            <a:ext cx="1887672" cy="110798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内容简要详尽，言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简意赅叙述内容概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要。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54741" y="4602613"/>
            <a:ext cx="1477303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资源占比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521154" y="4943814"/>
            <a:ext cx="1498369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387456" y="4973508"/>
            <a:ext cx="1887672" cy="110798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内容简要详尽，言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简意赅叙述内容概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要。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52467" y="4602613"/>
            <a:ext cx="1477303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企业用户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4118880" y="4943814"/>
            <a:ext cx="1498369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985182" y="4973508"/>
            <a:ext cx="1887672" cy="110798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内容简要详尽，言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简意赅叙述内容概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要。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50193" y="4602613"/>
            <a:ext cx="1169527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用户数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716606" y="4943814"/>
            <a:ext cx="1498369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582908" y="4973508"/>
            <a:ext cx="1887672" cy="110798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内容简要详尽，言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简意赅叙述内容概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要。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6998332" y="2655853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2206701" y="2686310"/>
            <a:ext cx="598198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9375600" y="2639739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634301" y="2625395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2808217" y="8272252"/>
            <a:ext cx="2124916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0.5 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秒延迟符，无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意义，可删除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/>
      <p:bldP spid="37" grpId="0"/>
      <p:bldP spid="38" grpId="0"/>
      <p:bldP spid="39" grpId="0"/>
      <p:bldP spid="40" grpId="0"/>
      <p:bldP spid="47" grpId="0"/>
      <p:bldP spid="48" grpId="0"/>
      <p:bldP spid="50" grpId="0"/>
      <p:bldP spid="51" grpId="0"/>
      <p:bldP spid="53" grpId="0"/>
      <p:bldP spid="54" grpId="0"/>
      <p:bldP spid="56" grpId="0"/>
      <p:bldP spid="61" grpId="0"/>
      <p:bldP spid="41" grpId="0"/>
      <p:bldP spid="42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84324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96875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419862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2389604"/>
            <a:ext cx="816866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544516"/>
            <a:ext cx="816866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708638"/>
            <a:ext cx="816866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4982129" y="2911790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4982100" y="2937699"/>
            <a:ext cx="570004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965663" y="4102892"/>
            <a:ext cx="491003" cy="491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55475" y="4128801"/>
            <a:ext cx="570004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516601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5191926"/>
            <a:ext cx="570004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69867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49126" y="4634067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4982128" y="3443357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8" y="1533385"/>
            <a:ext cx="5187670" cy="8113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489598" y="2902290"/>
            <a:ext cx="5375806" cy="615541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5473132" y="4081684"/>
            <a:ext cx="5375806" cy="615541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5517943" y="5139165"/>
            <a:ext cx="5375806" cy="615541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点击添加文字内容，内容简要，详尽言简意赅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叙述内容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6393832" y="1690296"/>
            <a:ext cx="2400633" cy="5539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盈利方案分析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24916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0.5 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秒延迟符，无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意义，可删除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  <p:bldP spid="26" grpId="0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内容占位符 2"/>
          <p:cNvSpPr txBox="1"/>
          <p:nvPr/>
        </p:nvSpPr>
        <p:spPr>
          <a:xfrm>
            <a:off x="1188720" y="5278913"/>
            <a:ext cx="10025344" cy="890780"/>
          </a:xfrm>
          <a:prstGeom prst="rect">
            <a:avLst/>
          </a:prstGeom>
          <a:noFill/>
        </p:spPr>
        <p:txBody>
          <a:bodyPr vert="horz" lIns="121908" tIns="60954" rIns="121908" bIns="60954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输入您的文字，输入您的文字，输入您的文字，输入您的文字，输入您的文字，输入您的文字，输入您的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文字，，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输入您的文字，输入您的文字，输入您的文字，输入您的文字，输入您的文字，输入您的文字，输入您的文字，输入您的文字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右箭头 35"/>
          <p:cNvSpPr/>
          <p:nvPr/>
        </p:nvSpPr>
        <p:spPr>
          <a:xfrm rot="16200000">
            <a:off x="4060775" y="2854487"/>
            <a:ext cx="1812907" cy="1458293"/>
          </a:xfrm>
          <a:prstGeom prst="rightArrow">
            <a:avLst>
              <a:gd name="adj1" fmla="val 69096"/>
              <a:gd name="adj2" fmla="val 50000"/>
            </a:avLst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右箭头 36"/>
          <p:cNvSpPr/>
          <p:nvPr/>
        </p:nvSpPr>
        <p:spPr>
          <a:xfrm rot="16200000">
            <a:off x="5793667" y="2643835"/>
            <a:ext cx="2213811" cy="1458293"/>
          </a:xfrm>
          <a:prstGeom prst="rightArrow">
            <a:avLst>
              <a:gd name="adj1" fmla="val 69096"/>
              <a:gd name="adj2" fmla="val 50000"/>
            </a:avLst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右箭头 37"/>
          <p:cNvSpPr/>
          <p:nvPr/>
        </p:nvSpPr>
        <p:spPr>
          <a:xfrm rot="16200000">
            <a:off x="7513659" y="2419624"/>
            <a:ext cx="2640520" cy="1458294"/>
          </a:xfrm>
          <a:prstGeom prst="rightArrow">
            <a:avLst>
              <a:gd name="adj1" fmla="val 69096"/>
              <a:gd name="adj2" fmla="val 50000"/>
            </a:avLst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右箭头 38"/>
          <p:cNvSpPr/>
          <p:nvPr/>
        </p:nvSpPr>
        <p:spPr>
          <a:xfrm rot="16200000">
            <a:off x="2300946" y="3036175"/>
            <a:ext cx="1467132" cy="1458295"/>
          </a:xfrm>
          <a:prstGeom prst="rightArrow">
            <a:avLst>
              <a:gd name="adj1" fmla="val 69096"/>
              <a:gd name="adj2" fmla="val 50000"/>
            </a:avLst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075445" y="4349809"/>
            <a:ext cx="1918132" cy="391408"/>
            <a:chOff x="995363" y="3562350"/>
            <a:chExt cx="1852668" cy="378000"/>
          </a:xfrm>
          <a:solidFill>
            <a:srgbClr val="404066"/>
          </a:solidFill>
        </p:grpSpPr>
        <p:sp>
          <p:nvSpPr>
            <p:cNvPr id="41" name="燕尾形 40"/>
            <p:cNvSpPr/>
            <p:nvPr/>
          </p:nvSpPr>
          <p:spPr>
            <a:xfrm>
              <a:off x="995363" y="3562350"/>
              <a:ext cx="1852668" cy="378000"/>
            </a:xfrm>
            <a:prstGeom prst="chevron">
              <a:avLst>
                <a:gd name="adj" fmla="val 25176"/>
              </a:avLst>
            </a:prstGeom>
            <a:solidFill>
              <a:schemeClr val="bg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1040965" y="3589388"/>
              <a:ext cx="1778133" cy="323925"/>
            </a:xfrm>
            <a:prstGeom prst="chevron">
              <a:avLst>
                <a:gd name="adj" fmla="val 25176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Q1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542995" y="3414034"/>
            <a:ext cx="983035" cy="415486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千万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75710" y="3107388"/>
            <a:ext cx="983035" cy="415486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9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千万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09055" y="2673887"/>
            <a:ext cx="983035" cy="415486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1.2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亿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42402" y="2263518"/>
            <a:ext cx="983035" cy="415486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1.4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亿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008160" y="4349808"/>
            <a:ext cx="1918132" cy="391408"/>
            <a:chOff x="995363" y="3562350"/>
            <a:chExt cx="1852668" cy="378000"/>
          </a:xfrm>
          <a:solidFill>
            <a:srgbClr val="404066"/>
          </a:solidFill>
        </p:grpSpPr>
        <p:sp>
          <p:nvSpPr>
            <p:cNvPr id="48" name="燕尾形 47"/>
            <p:cNvSpPr/>
            <p:nvPr/>
          </p:nvSpPr>
          <p:spPr>
            <a:xfrm>
              <a:off x="995363" y="3562350"/>
              <a:ext cx="1852668" cy="378000"/>
            </a:xfrm>
            <a:prstGeom prst="chevron">
              <a:avLst>
                <a:gd name="adj" fmla="val 25176"/>
              </a:avLst>
            </a:prstGeom>
            <a:solidFill>
              <a:schemeClr val="bg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1040965" y="3589388"/>
              <a:ext cx="1778133" cy="323925"/>
            </a:xfrm>
            <a:prstGeom prst="chevron">
              <a:avLst>
                <a:gd name="adj" fmla="val 25176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Q2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41506" y="4349808"/>
            <a:ext cx="1918132" cy="391408"/>
            <a:chOff x="995363" y="3562350"/>
            <a:chExt cx="1852668" cy="378000"/>
          </a:xfrm>
          <a:solidFill>
            <a:srgbClr val="404066"/>
          </a:solidFill>
        </p:grpSpPr>
        <p:sp>
          <p:nvSpPr>
            <p:cNvPr id="51" name="燕尾形 50"/>
            <p:cNvSpPr/>
            <p:nvPr/>
          </p:nvSpPr>
          <p:spPr>
            <a:xfrm>
              <a:off x="995363" y="3562350"/>
              <a:ext cx="1852668" cy="378000"/>
            </a:xfrm>
            <a:prstGeom prst="chevron">
              <a:avLst>
                <a:gd name="adj" fmla="val 25176"/>
              </a:avLst>
            </a:prstGeom>
            <a:solidFill>
              <a:schemeClr val="bg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1040965" y="3589388"/>
              <a:ext cx="1778133" cy="323925"/>
            </a:xfrm>
            <a:prstGeom prst="chevron">
              <a:avLst>
                <a:gd name="adj" fmla="val 25176"/>
              </a:avLst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Q3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74853" y="4349808"/>
            <a:ext cx="1918132" cy="391408"/>
            <a:chOff x="995363" y="3562350"/>
            <a:chExt cx="1852668" cy="378000"/>
          </a:xfrm>
          <a:solidFill>
            <a:srgbClr val="404066"/>
          </a:solidFill>
        </p:grpSpPr>
        <p:sp>
          <p:nvSpPr>
            <p:cNvPr id="54" name="燕尾形 53"/>
            <p:cNvSpPr/>
            <p:nvPr/>
          </p:nvSpPr>
          <p:spPr>
            <a:xfrm>
              <a:off x="995363" y="3562350"/>
              <a:ext cx="1852668" cy="378000"/>
            </a:xfrm>
            <a:prstGeom prst="chevron">
              <a:avLst>
                <a:gd name="adj" fmla="val 25176"/>
              </a:avLst>
            </a:prstGeom>
            <a:solidFill>
              <a:schemeClr val="bg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040965" y="3589388"/>
              <a:ext cx="1778133" cy="323925"/>
            </a:xfrm>
            <a:prstGeom prst="chevron">
              <a:avLst>
                <a:gd name="adj" fmla="val 25176"/>
              </a:avLst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Q4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  <p:bldP spid="38" grpId="0" animBg="1"/>
      <p:bldP spid="39" grpId="0" animBg="1"/>
      <p:bldP spid="43" grpId="0"/>
      <p:bldP spid="44" grpId="0"/>
      <p:bldP spid="45" grpId="0"/>
      <p:bldP spid="46" grpId="0"/>
      <p:bldP spid="26" grpId="0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泪滴形 16"/>
          <p:cNvSpPr/>
          <p:nvPr/>
        </p:nvSpPr>
        <p:spPr>
          <a:xfrm>
            <a:off x="4027871" y="3856918"/>
            <a:ext cx="1864416" cy="1864659"/>
          </a:xfrm>
          <a:prstGeom prst="teardrop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泪滴形 17"/>
          <p:cNvSpPr/>
          <p:nvPr/>
        </p:nvSpPr>
        <p:spPr>
          <a:xfrm flipV="1">
            <a:off x="4368999" y="2233553"/>
            <a:ext cx="1523286" cy="1523484"/>
          </a:xfrm>
          <a:prstGeom prst="teardrop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泪滴形 18"/>
          <p:cNvSpPr/>
          <p:nvPr/>
        </p:nvSpPr>
        <p:spPr>
          <a:xfrm flipH="1" flipV="1">
            <a:off x="5990032" y="1892378"/>
            <a:ext cx="1864416" cy="1864659"/>
          </a:xfrm>
          <a:prstGeom prst="teardrop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309932" y="2050020"/>
            <a:ext cx="1360719" cy="13608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51036" y="4172424"/>
            <a:ext cx="1360719" cy="13608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543927" y="2375006"/>
            <a:ext cx="1007092" cy="10072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泪滴形 22"/>
          <p:cNvSpPr/>
          <p:nvPr/>
        </p:nvSpPr>
        <p:spPr>
          <a:xfrm flipH="1">
            <a:off x="5990033" y="3856918"/>
            <a:ext cx="1864416" cy="1864659"/>
          </a:xfrm>
          <a:prstGeom prst="teardrop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95590" y="4187608"/>
            <a:ext cx="1360719" cy="13608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07243" y="2671446"/>
            <a:ext cx="1169527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子产品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8221" y="2526562"/>
            <a:ext cx="1169527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子产品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94167" y="4668357"/>
            <a:ext cx="1169527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子产品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79567" y="4683390"/>
            <a:ext cx="1169527" cy="49243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子产品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42013" y="4809841"/>
            <a:ext cx="3118778" cy="86176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尽，言简意赅叙述内容概要。点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击添加文字内容。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42014" y="2332608"/>
            <a:ext cx="3118778" cy="86176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尽，言简意赅叙述内容概要。点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击添加文字内容。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16530" y="4854226"/>
            <a:ext cx="3118778" cy="86176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尽，言简意赅叙述内容概要。点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击添加文字内容。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16532" y="2376993"/>
            <a:ext cx="3118778" cy="86176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点击添加文字内容，内容简要详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尽，言简意赅叙述内容概要。点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击添加文字内容。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环形箭头 46"/>
          <p:cNvSpPr/>
          <p:nvPr/>
        </p:nvSpPr>
        <p:spPr>
          <a:xfrm>
            <a:off x="7499141" y="4017433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环形箭头 47"/>
          <p:cNvSpPr/>
          <p:nvPr/>
        </p:nvSpPr>
        <p:spPr>
          <a:xfrm flipV="1">
            <a:off x="7467169" y="2483529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环形箭头 48"/>
          <p:cNvSpPr/>
          <p:nvPr/>
        </p:nvSpPr>
        <p:spPr>
          <a:xfrm flipH="1">
            <a:off x="3122306" y="3966240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环形箭头 49"/>
          <p:cNvSpPr/>
          <p:nvPr/>
        </p:nvSpPr>
        <p:spPr>
          <a:xfrm flipH="1" flipV="1">
            <a:off x="3090335" y="2432336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团队发展规划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35" grpId="0"/>
      <p:bldP spid="36" grpId="0"/>
      <p:bldP spid="37" grpId="0"/>
      <p:bldP spid="38" grpId="0"/>
      <p:bldP spid="39" grpId="0"/>
      <p:bldP spid="40" grpId="0"/>
      <p:bldP spid="46" grpId="0"/>
      <p:bldP spid="47" grpId="0" animBg="1"/>
      <p:bldP spid="48" grpId="0" animBg="1"/>
      <p:bldP spid="49" grpId="0" animBg="1"/>
      <p:bldP spid="50" grpId="0" animBg="1"/>
      <p:bldP spid="29" grpId="0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19" y="4056184"/>
            <a:ext cx="4304715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753" y="452964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第五部分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6209003" y="4683538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启动资金预算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6209003" y="5120092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资金缺额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9003" y="3859775"/>
            <a:ext cx="3877985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1" i="0" u="none" strike="noStrike" cap="none" spc="0" normalizeH="0" baseline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团队财务规划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970" y="4056184"/>
            <a:ext cx="407963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8992139" y="4691430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融资计划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8992139" y="5127984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财务支出计划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662" y="6269237"/>
            <a:ext cx="5914338" cy="2101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31698" y="0"/>
            <a:ext cx="12223698" cy="333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 animBg="1"/>
      <p:bldP spid="9" grpId="0"/>
      <p:bldP spid="10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右箭头 35"/>
          <p:cNvSpPr/>
          <p:nvPr/>
        </p:nvSpPr>
        <p:spPr>
          <a:xfrm rot="10800000" flipH="1">
            <a:off x="1426064" y="2794431"/>
            <a:ext cx="536381" cy="519349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圆角右箭头 36"/>
          <p:cNvSpPr/>
          <p:nvPr/>
        </p:nvSpPr>
        <p:spPr>
          <a:xfrm rot="10800000" flipH="1">
            <a:off x="2202323" y="3832411"/>
            <a:ext cx="536381" cy="519349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圆角右箭头 37"/>
          <p:cNvSpPr/>
          <p:nvPr/>
        </p:nvSpPr>
        <p:spPr>
          <a:xfrm rot="10800000" flipH="1">
            <a:off x="2995514" y="4870390"/>
            <a:ext cx="536381" cy="519349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8880" y="2017746"/>
            <a:ext cx="5087903" cy="732111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在此输入您的文字，在此输入您的文字，在此输入您的文字，在此输入您的文字，在此输入您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19907" y="5131410"/>
            <a:ext cx="5087903" cy="732111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在此输入您的文字，在此输入您的文字，在此输入您的文字，在此输入您的文字，在此输入您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32899" y="4253565"/>
            <a:ext cx="5087903" cy="412024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的文字，在此输入您的文字，在此输入您的文字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45890" y="3055634"/>
            <a:ext cx="5087903" cy="732111"/>
          </a:xfrm>
          <a:prstGeom prst="rect">
            <a:avLst/>
          </a:prstGeom>
        </p:spPr>
        <p:txBody>
          <a:bodyPr wrap="square" lIns="121908" tIns="60954" rIns="121908" bIns="60954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在此输入您的文字，在此输入您的文字，在此输入您的文字，在此输入您的文字，在此输入您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六边形 42"/>
          <p:cNvSpPr/>
          <p:nvPr/>
        </p:nvSpPr>
        <p:spPr>
          <a:xfrm>
            <a:off x="1188720" y="2001059"/>
            <a:ext cx="2399688" cy="720000"/>
          </a:xfrm>
          <a:prstGeom prst="hexagon">
            <a:avLst/>
          </a:prstGeom>
          <a:solidFill>
            <a:schemeClr val="accent3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成本一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六边形 75"/>
          <p:cNvSpPr/>
          <p:nvPr/>
        </p:nvSpPr>
        <p:spPr>
          <a:xfrm>
            <a:off x="1963553" y="3046527"/>
            <a:ext cx="2399688" cy="720000"/>
          </a:xfrm>
          <a:prstGeom prst="hexagon">
            <a:avLst/>
          </a:prstGeom>
          <a:solidFill>
            <a:schemeClr val="accent1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成本二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六边形 76"/>
          <p:cNvSpPr/>
          <p:nvPr/>
        </p:nvSpPr>
        <p:spPr>
          <a:xfrm>
            <a:off x="2738385" y="4091995"/>
            <a:ext cx="2399688" cy="720000"/>
          </a:xfrm>
          <a:prstGeom prst="hexagon">
            <a:avLst/>
          </a:prstGeom>
          <a:solidFill>
            <a:schemeClr val="accent2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成本三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六边形 77"/>
          <p:cNvSpPr/>
          <p:nvPr/>
        </p:nvSpPr>
        <p:spPr>
          <a:xfrm>
            <a:off x="3513216" y="5137464"/>
            <a:ext cx="2399688" cy="720000"/>
          </a:xfrm>
          <a:prstGeom prst="hexagon">
            <a:avLst/>
          </a:prstGeom>
          <a:solidFill>
            <a:schemeClr val="accent4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成本四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6677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团队财务规划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 animBg="1"/>
      <p:bldP spid="76" grpId="0" animBg="1"/>
      <p:bldP spid="77" grpId="0" animBg="1"/>
      <p:bldP spid="78" grpId="0" animBg="1"/>
      <p:bldP spid="16" grpId="0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22435" y="1803068"/>
            <a:ext cx="4981810" cy="3865499"/>
            <a:chOff x="1091008" y="1372335"/>
            <a:chExt cx="3791711" cy="2942074"/>
          </a:xfrm>
        </p:grpSpPr>
        <p:grpSp>
          <p:nvGrpSpPr>
            <p:cNvPr id="14" name="组合 13"/>
            <p:cNvGrpSpPr/>
            <p:nvPr/>
          </p:nvGrpSpPr>
          <p:grpSpPr>
            <a:xfrm>
              <a:off x="1091008" y="1372335"/>
              <a:ext cx="3791711" cy="2942074"/>
              <a:chOff x="2209594" y="1700810"/>
              <a:chExt cx="5662462" cy="4393632"/>
            </a:xfrm>
          </p:grpSpPr>
          <p:sp>
            <p:nvSpPr>
              <p:cNvPr id="15" name="圆角矩形 5"/>
              <p:cNvSpPr/>
              <p:nvPr/>
            </p:nvSpPr>
            <p:spPr bwMode="auto">
              <a:xfrm>
                <a:off x="4607826" y="4633809"/>
                <a:ext cx="3264230" cy="569236"/>
              </a:xfrm>
              <a:custGeom>
                <a:avLst/>
                <a:gdLst/>
                <a:ahLst/>
                <a:cxnLst/>
                <a:rect l="l" t="t" r="r" b="b"/>
                <a:pathLst>
                  <a:path w="3265930" h="569236">
                    <a:moveTo>
                      <a:pt x="0" y="0"/>
                    </a:moveTo>
                    <a:lnTo>
                      <a:pt x="2981312" y="0"/>
                    </a:lnTo>
                    <a:cubicBezTo>
                      <a:pt x="3138502" y="0"/>
                      <a:pt x="3265930" y="127428"/>
                      <a:pt x="3265930" y="284618"/>
                    </a:cubicBezTo>
                    <a:cubicBezTo>
                      <a:pt x="3265930" y="441808"/>
                      <a:pt x="3138502" y="569236"/>
                      <a:pt x="2981312" y="569236"/>
                    </a:cubicBezTo>
                    <a:lnTo>
                      <a:pt x="0" y="56923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5"/>
              <p:cNvSpPr/>
              <p:nvPr/>
            </p:nvSpPr>
            <p:spPr bwMode="auto">
              <a:xfrm>
                <a:off x="4607826" y="2146505"/>
                <a:ext cx="3264230" cy="569236"/>
              </a:xfrm>
              <a:custGeom>
                <a:avLst/>
                <a:gdLst/>
                <a:ahLst/>
                <a:cxnLst/>
                <a:rect l="l" t="t" r="r" b="b"/>
                <a:pathLst>
                  <a:path w="3265930" h="569236">
                    <a:moveTo>
                      <a:pt x="0" y="0"/>
                    </a:moveTo>
                    <a:lnTo>
                      <a:pt x="2981312" y="0"/>
                    </a:lnTo>
                    <a:cubicBezTo>
                      <a:pt x="3138502" y="0"/>
                      <a:pt x="3265930" y="127428"/>
                      <a:pt x="3265930" y="284618"/>
                    </a:cubicBezTo>
                    <a:cubicBezTo>
                      <a:pt x="3265930" y="441808"/>
                      <a:pt x="3138502" y="569236"/>
                      <a:pt x="2981312" y="569236"/>
                    </a:cubicBezTo>
                    <a:lnTo>
                      <a:pt x="0" y="569236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 bwMode="auto">
              <a:xfrm flipV="1">
                <a:off x="2209594" y="1700810"/>
                <a:ext cx="1459871" cy="1460631"/>
              </a:xfrm>
              <a:prstGeom prst="blockArc">
                <a:avLst>
                  <a:gd name="adj1" fmla="val 5423681"/>
                  <a:gd name="adj2" fmla="val 20860726"/>
                  <a:gd name="adj3" fmla="val 1751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 bwMode="auto">
              <a:xfrm rot="10800000" flipV="1">
                <a:off x="3381241" y="1961482"/>
                <a:ext cx="1459871" cy="1460631"/>
              </a:xfrm>
              <a:prstGeom prst="blockArc">
                <a:avLst>
                  <a:gd name="adj1" fmla="val 5423681"/>
                  <a:gd name="adj2" fmla="val 20860726"/>
                  <a:gd name="adj3" fmla="val 17514"/>
                </a:avLst>
              </a:prstGeom>
              <a:solidFill>
                <a:srgbClr val="00367E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 bwMode="auto">
              <a:xfrm rot="4631022" flipV="1">
                <a:off x="3414690" y="3173235"/>
                <a:ext cx="1460631" cy="1459871"/>
              </a:xfrm>
              <a:prstGeom prst="blockArc">
                <a:avLst>
                  <a:gd name="adj1" fmla="val 10168821"/>
                  <a:gd name="adj2" fmla="val 20860726"/>
                  <a:gd name="adj3" fmla="val 1751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空心弧 19"/>
              <p:cNvSpPr/>
              <p:nvPr/>
            </p:nvSpPr>
            <p:spPr bwMode="auto">
              <a:xfrm>
                <a:off x="2230927" y="4633811"/>
                <a:ext cx="1459871" cy="1460631"/>
              </a:xfrm>
              <a:prstGeom prst="blockArc">
                <a:avLst>
                  <a:gd name="adj1" fmla="val 5423681"/>
                  <a:gd name="adj2" fmla="val 20860726"/>
                  <a:gd name="adj3" fmla="val 17514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空心弧 20"/>
              <p:cNvSpPr/>
              <p:nvPr/>
            </p:nvSpPr>
            <p:spPr bwMode="auto">
              <a:xfrm rot="10800000">
                <a:off x="3402574" y="4373139"/>
                <a:ext cx="1459871" cy="1460631"/>
              </a:xfrm>
              <a:prstGeom prst="blockArc">
                <a:avLst>
                  <a:gd name="adj1" fmla="val 5423681"/>
                  <a:gd name="adj2" fmla="val 20860726"/>
                  <a:gd name="adj3" fmla="val 17514"/>
                </a:avLst>
              </a:prstGeom>
              <a:solidFill>
                <a:schemeClr val="accent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120140" tIns="60070" rIns="120140" bIns="60070" numCol="1" rtlCol="0" anchor="t" anchorCtr="0" compatLnSpc="1"/>
              <a:lstStyle/>
              <a:p>
                <a:pPr defTabSz="60071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365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2114779" y="1800143"/>
              <a:ext cx="521211" cy="439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0710"/>
              <a:r>
                <a:rPr lang="en-US" altLang="zh-CN" sz="3155" b="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01</a:t>
              </a:r>
              <a:endParaRPr lang="zh-CN" altLang="en-US" sz="3155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100494" y="3432362"/>
              <a:ext cx="521211" cy="439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0710"/>
              <a:r>
                <a:rPr lang="en-US" altLang="zh-CN" sz="3155" b="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02</a:t>
              </a:r>
              <a:endParaRPr lang="zh-CN" altLang="en-US" sz="3155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25296" y="1721030"/>
              <a:ext cx="1511700" cy="351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0710"/>
              <a:r>
                <a:rPr lang="zh-CN" altLang="en-US" sz="2400" b="1">
                  <a:solidFill>
                    <a:prstClr val="white"/>
                  </a:solidFill>
                  <a:cs typeface="+mn-ea"/>
                  <a:sym typeface="+mn-lt"/>
                </a:rPr>
                <a:t>所需资金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26190" y="3366131"/>
              <a:ext cx="1511700" cy="351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0710"/>
              <a:r>
                <a:rPr lang="zh-CN" altLang="en-US" sz="2400" b="1">
                  <a:solidFill>
                    <a:prstClr val="white"/>
                  </a:solidFill>
                  <a:cs typeface="+mn-ea"/>
                  <a:sym typeface="+mn-lt"/>
                </a:rPr>
                <a:t>已有资金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065649" y="2041213"/>
            <a:ext cx="2871856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spcAft>
                <a:spcPts val="800"/>
              </a:spcAft>
              <a:defRPr/>
            </a:pPr>
            <a:r>
              <a:rPr lang="zh-CN" altLang="en-US" sz="1600">
                <a:solidFill>
                  <a:prstClr val="black"/>
                </a:solidFill>
                <a:cs typeface="+mn-ea"/>
                <a:sym typeface="+mn-lt"/>
              </a:rPr>
              <a:t>在此输入您的文字，在此输入您的文字，在此输入您的文字，在此输入您的文字，在此输入您的文字</a:t>
            </a:r>
            <a:endParaRPr lang="en-US" altLang="zh-CN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65649" y="4229535"/>
            <a:ext cx="2871856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spcAft>
                <a:spcPts val="800"/>
              </a:spcAft>
              <a:defRPr/>
            </a:pPr>
            <a:r>
              <a:rPr lang="zh-CN" altLang="en-US" sz="1600">
                <a:solidFill>
                  <a:prstClr val="black"/>
                </a:solidFill>
                <a:cs typeface="+mn-ea"/>
                <a:sym typeface="+mn-lt"/>
              </a:rPr>
              <a:t>在此输入您的文字，在此输入您的文字，在此输入您的文字，在此输入您的文字，在此输入您的文字</a:t>
            </a:r>
            <a:endParaRPr lang="en-US" altLang="zh-CN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团队财务规划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19" y="4056184"/>
            <a:ext cx="4304715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753" y="452964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第一部分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6209003" y="4683538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团队介绍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6209003" y="5120092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组织结构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9003" y="3816233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团队及成员介绍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970" y="4056184"/>
            <a:ext cx="407963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8992139" y="4691430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成员介绍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8992139" y="5127984"/>
            <a:ext cx="1704313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团队特色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662" y="6269237"/>
            <a:ext cx="5914338" cy="2101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31698" y="0"/>
            <a:ext cx="12223698" cy="333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 animBg="1"/>
      <p:bldP spid="9" grpId="0"/>
      <p:bldP spid="10" grpId="0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1718773" y="3985167"/>
            <a:ext cx="1432709" cy="957164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151482" y="3766126"/>
            <a:ext cx="1432709" cy="1176209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84191" y="3766124"/>
            <a:ext cx="1432709" cy="704231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016900" y="3134141"/>
            <a:ext cx="1432709" cy="1336215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49610" y="3134139"/>
            <a:ext cx="1432709" cy="740412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882318" y="2536499"/>
            <a:ext cx="1431946" cy="1338052"/>
          </a:xfrm>
          <a:prstGeom prst="line">
            <a:avLst/>
          </a:prstGeom>
          <a:ln w="28575">
            <a:solidFill>
              <a:srgbClr val="7A7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560556" y="2143675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32834" y="1550419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311598" y="905295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36934" y="5231815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26656" y="4801338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01408" y="4218330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7584" y="2360043"/>
            <a:ext cx="2005332" cy="1292649"/>
          </a:xfrm>
          <a:prstGeom prst="rect">
            <a:avLst/>
          </a:prstGeom>
          <a:noFill/>
          <a:ln w="6350">
            <a:noFill/>
          </a:ln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输入您的文字输入您的文字输入您的文字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416832" y="3684768"/>
            <a:ext cx="675838" cy="600797"/>
            <a:chOff x="1590657" y="1104393"/>
            <a:chExt cx="720000" cy="720000"/>
          </a:xfrm>
        </p:grpSpPr>
        <p:sp>
          <p:nvSpPr>
            <p:cNvPr id="35" name="椭圆 34"/>
            <p:cNvSpPr/>
            <p:nvPr/>
          </p:nvSpPr>
          <p:spPr>
            <a:xfrm>
              <a:off x="1590657" y="110439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724211" y="1237947"/>
              <a:ext cx="452892" cy="452892"/>
              <a:chOff x="2409825" y="6532563"/>
              <a:chExt cx="885825" cy="885825"/>
            </a:xfrm>
            <a:solidFill>
              <a:schemeClr val="bg1"/>
            </a:solidFill>
          </p:grpSpPr>
          <p:sp>
            <p:nvSpPr>
              <p:cNvPr id="54" name="Freeform 8"/>
              <p:cNvSpPr>
                <a:spLocks noEditPoints="1"/>
              </p:cNvSpPr>
              <p:nvPr/>
            </p:nvSpPr>
            <p:spPr bwMode="auto">
              <a:xfrm>
                <a:off x="2724150" y="6846888"/>
                <a:ext cx="257175" cy="257175"/>
              </a:xfrm>
              <a:custGeom>
                <a:avLst/>
                <a:gdLst>
                  <a:gd name="T0" fmla="*/ 146 w 324"/>
                  <a:gd name="T1" fmla="*/ 0 h 324"/>
                  <a:gd name="T2" fmla="*/ 99 w 324"/>
                  <a:gd name="T3" fmla="*/ 13 h 324"/>
                  <a:gd name="T4" fmla="*/ 59 w 324"/>
                  <a:gd name="T5" fmla="*/ 36 h 324"/>
                  <a:gd name="T6" fmla="*/ 29 w 324"/>
                  <a:gd name="T7" fmla="*/ 72 h 324"/>
                  <a:gd name="T8" fmla="*/ 7 w 324"/>
                  <a:gd name="T9" fmla="*/ 113 h 324"/>
                  <a:gd name="T10" fmla="*/ 0 w 324"/>
                  <a:gd name="T11" fmla="*/ 162 h 324"/>
                  <a:gd name="T12" fmla="*/ 4 w 324"/>
                  <a:gd name="T13" fmla="*/ 194 h 324"/>
                  <a:gd name="T14" fmla="*/ 20 w 324"/>
                  <a:gd name="T15" fmla="*/ 239 h 324"/>
                  <a:gd name="T16" fmla="*/ 49 w 324"/>
                  <a:gd name="T17" fmla="*/ 275 h 324"/>
                  <a:gd name="T18" fmla="*/ 85 w 324"/>
                  <a:gd name="T19" fmla="*/ 304 h 324"/>
                  <a:gd name="T20" fmla="*/ 130 w 324"/>
                  <a:gd name="T21" fmla="*/ 320 h 324"/>
                  <a:gd name="T22" fmla="*/ 162 w 324"/>
                  <a:gd name="T23" fmla="*/ 324 h 324"/>
                  <a:gd name="T24" fmla="*/ 211 w 324"/>
                  <a:gd name="T25" fmla="*/ 317 h 324"/>
                  <a:gd name="T26" fmla="*/ 252 w 324"/>
                  <a:gd name="T27" fmla="*/ 295 h 324"/>
                  <a:gd name="T28" fmla="*/ 286 w 324"/>
                  <a:gd name="T29" fmla="*/ 265 h 324"/>
                  <a:gd name="T30" fmla="*/ 311 w 324"/>
                  <a:gd name="T31" fmla="*/ 225 h 324"/>
                  <a:gd name="T32" fmla="*/ 324 w 324"/>
                  <a:gd name="T33" fmla="*/ 178 h 324"/>
                  <a:gd name="T34" fmla="*/ 324 w 324"/>
                  <a:gd name="T35" fmla="*/ 146 h 324"/>
                  <a:gd name="T36" fmla="*/ 311 w 324"/>
                  <a:gd name="T37" fmla="*/ 99 h 324"/>
                  <a:gd name="T38" fmla="*/ 286 w 324"/>
                  <a:gd name="T39" fmla="*/ 60 h 324"/>
                  <a:gd name="T40" fmla="*/ 252 w 324"/>
                  <a:gd name="T41" fmla="*/ 27 h 324"/>
                  <a:gd name="T42" fmla="*/ 211 w 324"/>
                  <a:gd name="T43" fmla="*/ 7 h 324"/>
                  <a:gd name="T44" fmla="*/ 162 w 324"/>
                  <a:gd name="T45" fmla="*/ 0 h 324"/>
                  <a:gd name="T46" fmla="*/ 162 w 324"/>
                  <a:gd name="T47" fmla="*/ 277 h 324"/>
                  <a:gd name="T48" fmla="*/ 128 w 324"/>
                  <a:gd name="T49" fmla="*/ 272 h 324"/>
                  <a:gd name="T50" fmla="*/ 97 w 324"/>
                  <a:gd name="T51" fmla="*/ 257 h 324"/>
                  <a:gd name="T52" fmla="*/ 61 w 324"/>
                  <a:gd name="T53" fmla="*/ 216 h 324"/>
                  <a:gd name="T54" fmla="*/ 50 w 324"/>
                  <a:gd name="T55" fmla="*/ 185 h 324"/>
                  <a:gd name="T56" fmla="*/ 47 w 324"/>
                  <a:gd name="T57" fmla="*/ 162 h 324"/>
                  <a:gd name="T58" fmla="*/ 52 w 324"/>
                  <a:gd name="T59" fmla="*/ 128 h 324"/>
                  <a:gd name="T60" fmla="*/ 67 w 324"/>
                  <a:gd name="T61" fmla="*/ 97 h 324"/>
                  <a:gd name="T62" fmla="*/ 108 w 324"/>
                  <a:gd name="T63" fmla="*/ 61 h 324"/>
                  <a:gd name="T64" fmla="*/ 139 w 324"/>
                  <a:gd name="T65" fmla="*/ 49 h 324"/>
                  <a:gd name="T66" fmla="*/ 162 w 324"/>
                  <a:gd name="T67" fmla="*/ 47 h 324"/>
                  <a:gd name="T68" fmla="*/ 196 w 324"/>
                  <a:gd name="T69" fmla="*/ 52 h 324"/>
                  <a:gd name="T70" fmla="*/ 227 w 324"/>
                  <a:gd name="T71" fmla="*/ 67 h 324"/>
                  <a:gd name="T72" fmla="*/ 263 w 324"/>
                  <a:gd name="T73" fmla="*/ 106 h 324"/>
                  <a:gd name="T74" fmla="*/ 275 w 324"/>
                  <a:gd name="T75" fmla="*/ 139 h 324"/>
                  <a:gd name="T76" fmla="*/ 277 w 324"/>
                  <a:gd name="T77" fmla="*/ 162 h 324"/>
                  <a:gd name="T78" fmla="*/ 272 w 324"/>
                  <a:gd name="T79" fmla="*/ 196 h 324"/>
                  <a:gd name="T80" fmla="*/ 257 w 324"/>
                  <a:gd name="T81" fmla="*/ 227 h 324"/>
                  <a:gd name="T82" fmla="*/ 216 w 324"/>
                  <a:gd name="T83" fmla="*/ 263 h 324"/>
                  <a:gd name="T84" fmla="*/ 185 w 324"/>
                  <a:gd name="T85" fmla="*/ 274 h 324"/>
                  <a:gd name="T86" fmla="*/ 162 w 324"/>
                  <a:gd name="T87" fmla="*/ 277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4" h="324">
                    <a:moveTo>
                      <a:pt x="162" y="0"/>
                    </a:moveTo>
                    <a:lnTo>
                      <a:pt x="162" y="0"/>
                    </a:lnTo>
                    <a:lnTo>
                      <a:pt x="146" y="0"/>
                    </a:lnTo>
                    <a:lnTo>
                      <a:pt x="130" y="4"/>
                    </a:lnTo>
                    <a:lnTo>
                      <a:pt x="113" y="7"/>
                    </a:lnTo>
                    <a:lnTo>
                      <a:pt x="99" y="13"/>
                    </a:lnTo>
                    <a:lnTo>
                      <a:pt x="85" y="20"/>
                    </a:lnTo>
                    <a:lnTo>
                      <a:pt x="72" y="27"/>
                    </a:lnTo>
                    <a:lnTo>
                      <a:pt x="59" y="36"/>
                    </a:lnTo>
                    <a:lnTo>
                      <a:pt x="49" y="47"/>
                    </a:lnTo>
                    <a:lnTo>
                      <a:pt x="38" y="60"/>
                    </a:lnTo>
                    <a:lnTo>
                      <a:pt x="29" y="72"/>
                    </a:lnTo>
                    <a:lnTo>
                      <a:pt x="20" y="85"/>
                    </a:lnTo>
                    <a:lnTo>
                      <a:pt x="13" y="99"/>
                    </a:lnTo>
                    <a:lnTo>
                      <a:pt x="7" y="113"/>
                    </a:lnTo>
                    <a:lnTo>
                      <a:pt x="4" y="130"/>
                    </a:lnTo>
                    <a:lnTo>
                      <a:pt x="2" y="146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2" y="178"/>
                    </a:lnTo>
                    <a:lnTo>
                      <a:pt x="4" y="194"/>
                    </a:lnTo>
                    <a:lnTo>
                      <a:pt x="7" y="211"/>
                    </a:lnTo>
                    <a:lnTo>
                      <a:pt x="13" y="225"/>
                    </a:lnTo>
                    <a:lnTo>
                      <a:pt x="20" y="239"/>
                    </a:lnTo>
                    <a:lnTo>
                      <a:pt x="29" y="252"/>
                    </a:lnTo>
                    <a:lnTo>
                      <a:pt x="38" y="265"/>
                    </a:lnTo>
                    <a:lnTo>
                      <a:pt x="49" y="275"/>
                    </a:lnTo>
                    <a:lnTo>
                      <a:pt x="59" y="286"/>
                    </a:lnTo>
                    <a:lnTo>
                      <a:pt x="72" y="295"/>
                    </a:lnTo>
                    <a:lnTo>
                      <a:pt x="85" y="304"/>
                    </a:lnTo>
                    <a:lnTo>
                      <a:pt x="99" y="311"/>
                    </a:lnTo>
                    <a:lnTo>
                      <a:pt x="113" y="317"/>
                    </a:lnTo>
                    <a:lnTo>
                      <a:pt x="130" y="320"/>
                    </a:lnTo>
                    <a:lnTo>
                      <a:pt x="146" y="322"/>
                    </a:lnTo>
                    <a:lnTo>
                      <a:pt x="162" y="324"/>
                    </a:lnTo>
                    <a:lnTo>
                      <a:pt x="162" y="324"/>
                    </a:lnTo>
                    <a:lnTo>
                      <a:pt x="178" y="322"/>
                    </a:lnTo>
                    <a:lnTo>
                      <a:pt x="194" y="320"/>
                    </a:lnTo>
                    <a:lnTo>
                      <a:pt x="211" y="317"/>
                    </a:lnTo>
                    <a:lnTo>
                      <a:pt x="225" y="311"/>
                    </a:lnTo>
                    <a:lnTo>
                      <a:pt x="239" y="304"/>
                    </a:lnTo>
                    <a:lnTo>
                      <a:pt x="252" y="295"/>
                    </a:lnTo>
                    <a:lnTo>
                      <a:pt x="265" y="286"/>
                    </a:lnTo>
                    <a:lnTo>
                      <a:pt x="277" y="275"/>
                    </a:lnTo>
                    <a:lnTo>
                      <a:pt x="286" y="265"/>
                    </a:lnTo>
                    <a:lnTo>
                      <a:pt x="297" y="252"/>
                    </a:lnTo>
                    <a:lnTo>
                      <a:pt x="304" y="239"/>
                    </a:lnTo>
                    <a:lnTo>
                      <a:pt x="311" y="225"/>
                    </a:lnTo>
                    <a:lnTo>
                      <a:pt x="317" y="211"/>
                    </a:lnTo>
                    <a:lnTo>
                      <a:pt x="320" y="194"/>
                    </a:lnTo>
                    <a:lnTo>
                      <a:pt x="324" y="178"/>
                    </a:lnTo>
                    <a:lnTo>
                      <a:pt x="324" y="162"/>
                    </a:lnTo>
                    <a:lnTo>
                      <a:pt x="324" y="162"/>
                    </a:lnTo>
                    <a:lnTo>
                      <a:pt x="324" y="146"/>
                    </a:lnTo>
                    <a:lnTo>
                      <a:pt x="320" y="130"/>
                    </a:lnTo>
                    <a:lnTo>
                      <a:pt x="317" y="113"/>
                    </a:lnTo>
                    <a:lnTo>
                      <a:pt x="311" y="99"/>
                    </a:lnTo>
                    <a:lnTo>
                      <a:pt x="304" y="85"/>
                    </a:lnTo>
                    <a:lnTo>
                      <a:pt x="297" y="72"/>
                    </a:lnTo>
                    <a:lnTo>
                      <a:pt x="286" y="60"/>
                    </a:lnTo>
                    <a:lnTo>
                      <a:pt x="277" y="47"/>
                    </a:lnTo>
                    <a:lnTo>
                      <a:pt x="265" y="36"/>
                    </a:lnTo>
                    <a:lnTo>
                      <a:pt x="252" y="27"/>
                    </a:lnTo>
                    <a:lnTo>
                      <a:pt x="239" y="20"/>
                    </a:lnTo>
                    <a:lnTo>
                      <a:pt x="225" y="13"/>
                    </a:lnTo>
                    <a:lnTo>
                      <a:pt x="211" y="7"/>
                    </a:lnTo>
                    <a:lnTo>
                      <a:pt x="194" y="4"/>
                    </a:lnTo>
                    <a:lnTo>
                      <a:pt x="178" y="0"/>
                    </a:lnTo>
                    <a:lnTo>
                      <a:pt x="162" y="0"/>
                    </a:lnTo>
                    <a:lnTo>
                      <a:pt x="162" y="0"/>
                    </a:lnTo>
                    <a:close/>
                    <a:moveTo>
                      <a:pt x="162" y="277"/>
                    </a:moveTo>
                    <a:lnTo>
                      <a:pt x="162" y="277"/>
                    </a:lnTo>
                    <a:lnTo>
                      <a:pt x="151" y="275"/>
                    </a:lnTo>
                    <a:lnTo>
                      <a:pt x="139" y="274"/>
                    </a:lnTo>
                    <a:lnTo>
                      <a:pt x="128" y="272"/>
                    </a:lnTo>
                    <a:lnTo>
                      <a:pt x="117" y="268"/>
                    </a:lnTo>
                    <a:lnTo>
                      <a:pt x="108" y="263"/>
                    </a:lnTo>
                    <a:lnTo>
                      <a:pt x="97" y="257"/>
                    </a:lnTo>
                    <a:lnTo>
                      <a:pt x="81" y="243"/>
                    </a:lnTo>
                    <a:lnTo>
                      <a:pt x="67" y="227"/>
                    </a:lnTo>
                    <a:lnTo>
                      <a:pt x="61" y="216"/>
                    </a:lnTo>
                    <a:lnTo>
                      <a:pt x="56" y="207"/>
                    </a:lnTo>
                    <a:lnTo>
                      <a:pt x="52" y="196"/>
                    </a:lnTo>
                    <a:lnTo>
                      <a:pt x="50" y="185"/>
                    </a:lnTo>
                    <a:lnTo>
                      <a:pt x="49" y="17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9" y="149"/>
                    </a:lnTo>
                    <a:lnTo>
                      <a:pt x="50" y="139"/>
                    </a:lnTo>
                    <a:lnTo>
                      <a:pt x="52" y="128"/>
                    </a:lnTo>
                    <a:lnTo>
                      <a:pt x="56" y="117"/>
                    </a:lnTo>
                    <a:lnTo>
                      <a:pt x="61" y="106"/>
                    </a:lnTo>
                    <a:lnTo>
                      <a:pt x="67" y="97"/>
                    </a:lnTo>
                    <a:lnTo>
                      <a:pt x="81" y="81"/>
                    </a:lnTo>
                    <a:lnTo>
                      <a:pt x="97" y="67"/>
                    </a:lnTo>
                    <a:lnTo>
                      <a:pt x="108" y="61"/>
                    </a:lnTo>
                    <a:lnTo>
                      <a:pt x="117" y="56"/>
                    </a:lnTo>
                    <a:lnTo>
                      <a:pt x="128" y="52"/>
                    </a:lnTo>
                    <a:lnTo>
                      <a:pt x="139" y="49"/>
                    </a:lnTo>
                    <a:lnTo>
                      <a:pt x="151" y="47"/>
                    </a:lnTo>
                    <a:lnTo>
                      <a:pt x="162" y="47"/>
                    </a:lnTo>
                    <a:lnTo>
                      <a:pt x="162" y="47"/>
                    </a:lnTo>
                    <a:lnTo>
                      <a:pt x="175" y="47"/>
                    </a:lnTo>
                    <a:lnTo>
                      <a:pt x="185" y="49"/>
                    </a:lnTo>
                    <a:lnTo>
                      <a:pt x="196" y="52"/>
                    </a:lnTo>
                    <a:lnTo>
                      <a:pt x="207" y="56"/>
                    </a:lnTo>
                    <a:lnTo>
                      <a:pt x="216" y="61"/>
                    </a:lnTo>
                    <a:lnTo>
                      <a:pt x="227" y="67"/>
                    </a:lnTo>
                    <a:lnTo>
                      <a:pt x="243" y="81"/>
                    </a:lnTo>
                    <a:lnTo>
                      <a:pt x="257" y="97"/>
                    </a:lnTo>
                    <a:lnTo>
                      <a:pt x="263" y="106"/>
                    </a:lnTo>
                    <a:lnTo>
                      <a:pt x="268" y="117"/>
                    </a:lnTo>
                    <a:lnTo>
                      <a:pt x="272" y="128"/>
                    </a:lnTo>
                    <a:lnTo>
                      <a:pt x="275" y="139"/>
                    </a:lnTo>
                    <a:lnTo>
                      <a:pt x="277" y="149"/>
                    </a:lnTo>
                    <a:lnTo>
                      <a:pt x="277" y="162"/>
                    </a:lnTo>
                    <a:lnTo>
                      <a:pt x="277" y="162"/>
                    </a:lnTo>
                    <a:lnTo>
                      <a:pt x="277" y="173"/>
                    </a:lnTo>
                    <a:lnTo>
                      <a:pt x="275" y="185"/>
                    </a:lnTo>
                    <a:lnTo>
                      <a:pt x="272" y="196"/>
                    </a:lnTo>
                    <a:lnTo>
                      <a:pt x="268" y="207"/>
                    </a:lnTo>
                    <a:lnTo>
                      <a:pt x="263" y="216"/>
                    </a:lnTo>
                    <a:lnTo>
                      <a:pt x="257" y="227"/>
                    </a:lnTo>
                    <a:lnTo>
                      <a:pt x="243" y="243"/>
                    </a:lnTo>
                    <a:lnTo>
                      <a:pt x="227" y="257"/>
                    </a:lnTo>
                    <a:lnTo>
                      <a:pt x="216" y="263"/>
                    </a:lnTo>
                    <a:lnTo>
                      <a:pt x="207" y="268"/>
                    </a:lnTo>
                    <a:lnTo>
                      <a:pt x="196" y="272"/>
                    </a:lnTo>
                    <a:lnTo>
                      <a:pt x="185" y="274"/>
                    </a:lnTo>
                    <a:lnTo>
                      <a:pt x="175" y="275"/>
                    </a:lnTo>
                    <a:lnTo>
                      <a:pt x="162" y="277"/>
                    </a:lnTo>
                    <a:lnTo>
                      <a:pt x="162" y="2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9"/>
              <p:cNvSpPr>
                <a:spLocks noEditPoints="1"/>
              </p:cNvSpPr>
              <p:nvPr/>
            </p:nvSpPr>
            <p:spPr bwMode="auto">
              <a:xfrm>
                <a:off x="2409825" y="6532563"/>
                <a:ext cx="885825" cy="885825"/>
              </a:xfrm>
              <a:custGeom>
                <a:avLst/>
                <a:gdLst>
                  <a:gd name="T0" fmla="*/ 992 w 1116"/>
                  <a:gd name="T1" fmla="*/ 294 h 1116"/>
                  <a:gd name="T2" fmla="*/ 954 w 1116"/>
                  <a:gd name="T3" fmla="*/ 162 h 1116"/>
                  <a:gd name="T4" fmla="*/ 866 w 1116"/>
                  <a:gd name="T5" fmla="*/ 121 h 1116"/>
                  <a:gd name="T6" fmla="*/ 779 w 1116"/>
                  <a:gd name="T7" fmla="*/ 141 h 1116"/>
                  <a:gd name="T8" fmla="*/ 646 w 1116"/>
                  <a:gd name="T9" fmla="*/ 29 h 1116"/>
                  <a:gd name="T10" fmla="*/ 511 w 1116"/>
                  <a:gd name="T11" fmla="*/ 7 h 1116"/>
                  <a:gd name="T12" fmla="*/ 418 w 1116"/>
                  <a:gd name="T13" fmla="*/ 106 h 1116"/>
                  <a:gd name="T14" fmla="*/ 266 w 1116"/>
                  <a:gd name="T15" fmla="*/ 121 h 1116"/>
                  <a:gd name="T16" fmla="*/ 185 w 1116"/>
                  <a:gd name="T17" fmla="*/ 144 h 1116"/>
                  <a:gd name="T18" fmla="*/ 122 w 1116"/>
                  <a:gd name="T19" fmla="*/ 247 h 1116"/>
                  <a:gd name="T20" fmla="*/ 106 w 1116"/>
                  <a:gd name="T21" fmla="*/ 418 h 1116"/>
                  <a:gd name="T22" fmla="*/ 7 w 1116"/>
                  <a:gd name="T23" fmla="*/ 509 h 1116"/>
                  <a:gd name="T24" fmla="*/ 31 w 1116"/>
                  <a:gd name="T25" fmla="*/ 646 h 1116"/>
                  <a:gd name="T26" fmla="*/ 140 w 1116"/>
                  <a:gd name="T27" fmla="*/ 778 h 1116"/>
                  <a:gd name="T28" fmla="*/ 135 w 1116"/>
                  <a:gd name="T29" fmla="*/ 913 h 1116"/>
                  <a:gd name="T30" fmla="*/ 211 w 1116"/>
                  <a:gd name="T31" fmla="*/ 985 h 1116"/>
                  <a:gd name="T32" fmla="*/ 302 w 1116"/>
                  <a:gd name="T33" fmla="*/ 990 h 1116"/>
                  <a:gd name="T34" fmla="*/ 427 w 1116"/>
                  <a:gd name="T35" fmla="*/ 1031 h 1116"/>
                  <a:gd name="T36" fmla="*/ 558 w 1116"/>
                  <a:gd name="T37" fmla="*/ 1116 h 1116"/>
                  <a:gd name="T38" fmla="*/ 679 w 1116"/>
                  <a:gd name="T39" fmla="*/ 1051 h 1116"/>
                  <a:gd name="T40" fmla="*/ 796 w 1116"/>
                  <a:gd name="T41" fmla="*/ 985 h 1116"/>
                  <a:gd name="T42" fmla="*/ 866 w 1116"/>
                  <a:gd name="T43" fmla="*/ 994 h 1116"/>
                  <a:gd name="T44" fmla="*/ 954 w 1116"/>
                  <a:gd name="T45" fmla="*/ 952 h 1116"/>
                  <a:gd name="T46" fmla="*/ 992 w 1116"/>
                  <a:gd name="T47" fmla="*/ 823 h 1116"/>
                  <a:gd name="T48" fmla="*/ 1031 w 1116"/>
                  <a:gd name="T49" fmla="*/ 689 h 1116"/>
                  <a:gd name="T50" fmla="*/ 1116 w 1116"/>
                  <a:gd name="T51" fmla="*/ 558 h 1116"/>
                  <a:gd name="T52" fmla="*/ 1053 w 1116"/>
                  <a:gd name="T53" fmla="*/ 438 h 1116"/>
                  <a:gd name="T54" fmla="*/ 927 w 1116"/>
                  <a:gd name="T55" fmla="*/ 644 h 1116"/>
                  <a:gd name="T56" fmla="*/ 887 w 1116"/>
                  <a:gd name="T57" fmla="*/ 815 h 1116"/>
                  <a:gd name="T58" fmla="*/ 893 w 1116"/>
                  <a:gd name="T59" fmla="*/ 878 h 1116"/>
                  <a:gd name="T60" fmla="*/ 851 w 1116"/>
                  <a:gd name="T61" fmla="*/ 902 h 1116"/>
                  <a:gd name="T62" fmla="*/ 758 w 1116"/>
                  <a:gd name="T63" fmla="*/ 880 h 1116"/>
                  <a:gd name="T64" fmla="*/ 608 w 1116"/>
                  <a:gd name="T65" fmla="*/ 972 h 1116"/>
                  <a:gd name="T66" fmla="*/ 578 w 1116"/>
                  <a:gd name="T67" fmla="*/ 1019 h 1116"/>
                  <a:gd name="T68" fmla="*/ 522 w 1116"/>
                  <a:gd name="T69" fmla="*/ 1008 h 1116"/>
                  <a:gd name="T70" fmla="*/ 472 w 1116"/>
                  <a:gd name="T71" fmla="*/ 927 h 1116"/>
                  <a:gd name="T72" fmla="*/ 301 w 1116"/>
                  <a:gd name="T73" fmla="*/ 886 h 1116"/>
                  <a:gd name="T74" fmla="*/ 238 w 1116"/>
                  <a:gd name="T75" fmla="*/ 893 h 1116"/>
                  <a:gd name="T76" fmla="*/ 216 w 1116"/>
                  <a:gd name="T77" fmla="*/ 841 h 1116"/>
                  <a:gd name="T78" fmla="*/ 221 w 1116"/>
                  <a:gd name="T79" fmla="*/ 731 h 1116"/>
                  <a:gd name="T80" fmla="*/ 133 w 1116"/>
                  <a:gd name="T81" fmla="*/ 607 h 1116"/>
                  <a:gd name="T82" fmla="*/ 94 w 1116"/>
                  <a:gd name="T83" fmla="*/ 558 h 1116"/>
                  <a:gd name="T84" fmla="*/ 124 w 1116"/>
                  <a:gd name="T85" fmla="*/ 511 h 1116"/>
                  <a:gd name="T86" fmla="*/ 209 w 1116"/>
                  <a:gd name="T87" fmla="*/ 412 h 1116"/>
                  <a:gd name="T88" fmla="*/ 218 w 1116"/>
                  <a:gd name="T89" fmla="*/ 285 h 1116"/>
                  <a:gd name="T90" fmla="*/ 230 w 1116"/>
                  <a:gd name="T91" fmla="*/ 229 h 1116"/>
                  <a:gd name="T92" fmla="*/ 293 w 1116"/>
                  <a:gd name="T93" fmla="*/ 223 h 1116"/>
                  <a:gd name="T94" fmla="*/ 441 w 1116"/>
                  <a:gd name="T95" fmla="*/ 198 h 1116"/>
                  <a:gd name="T96" fmla="*/ 517 w 1116"/>
                  <a:gd name="T97" fmla="*/ 115 h 1116"/>
                  <a:gd name="T98" fmla="*/ 569 w 1116"/>
                  <a:gd name="T99" fmla="*/ 94 h 1116"/>
                  <a:gd name="T100" fmla="*/ 608 w 1116"/>
                  <a:gd name="T101" fmla="*/ 144 h 1116"/>
                  <a:gd name="T102" fmla="*/ 758 w 1116"/>
                  <a:gd name="T103" fmla="*/ 236 h 1116"/>
                  <a:gd name="T104" fmla="*/ 851 w 1116"/>
                  <a:gd name="T105" fmla="*/ 214 h 1116"/>
                  <a:gd name="T106" fmla="*/ 898 w 1116"/>
                  <a:gd name="T107" fmla="*/ 247 h 1116"/>
                  <a:gd name="T108" fmla="*/ 860 w 1116"/>
                  <a:gd name="T109" fmla="*/ 328 h 1116"/>
                  <a:gd name="T110" fmla="*/ 936 w 1116"/>
                  <a:gd name="T111" fmla="*/ 508 h 1116"/>
                  <a:gd name="T112" fmla="*/ 1013 w 1116"/>
                  <a:gd name="T113" fmla="*/ 529 h 1116"/>
                  <a:gd name="T114" fmla="*/ 1013 w 1116"/>
                  <a:gd name="T115" fmla="*/ 587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16" h="1116">
                    <a:moveTo>
                      <a:pt x="1010" y="418"/>
                    </a:moveTo>
                    <a:lnTo>
                      <a:pt x="1010" y="418"/>
                    </a:lnTo>
                    <a:lnTo>
                      <a:pt x="995" y="376"/>
                    </a:lnTo>
                    <a:lnTo>
                      <a:pt x="976" y="337"/>
                    </a:lnTo>
                    <a:lnTo>
                      <a:pt x="976" y="337"/>
                    </a:lnTo>
                    <a:lnTo>
                      <a:pt x="986" y="315"/>
                    </a:lnTo>
                    <a:lnTo>
                      <a:pt x="992" y="294"/>
                    </a:lnTo>
                    <a:lnTo>
                      <a:pt x="995" y="270"/>
                    </a:lnTo>
                    <a:lnTo>
                      <a:pt x="994" y="247"/>
                    </a:lnTo>
                    <a:lnTo>
                      <a:pt x="990" y="223"/>
                    </a:lnTo>
                    <a:lnTo>
                      <a:pt x="981" y="202"/>
                    </a:lnTo>
                    <a:lnTo>
                      <a:pt x="968" y="182"/>
                    </a:lnTo>
                    <a:lnTo>
                      <a:pt x="954" y="162"/>
                    </a:lnTo>
                    <a:lnTo>
                      <a:pt x="954" y="162"/>
                    </a:lnTo>
                    <a:lnTo>
                      <a:pt x="943" y="153"/>
                    </a:lnTo>
                    <a:lnTo>
                      <a:pt x="931" y="144"/>
                    </a:lnTo>
                    <a:lnTo>
                      <a:pt x="920" y="137"/>
                    </a:lnTo>
                    <a:lnTo>
                      <a:pt x="905" y="132"/>
                    </a:lnTo>
                    <a:lnTo>
                      <a:pt x="893" y="126"/>
                    </a:lnTo>
                    <a:lnTo>
                      <a:pt x="878" y="123"/>
                    </a:lnTo>
                    <a:lnTo>
                      <a:pt x="866" y="121"/>
                    </a:lnTo>
                    <a:lnTo>
                      <a:pt x="851" y="121"/>
                    </a:lnTo>
                    <a:lnTo>
                      <a:pt x="851" y="121"/>
                    </a:lnTo>
                    <a:lnTo>
                      <a:pt x="832" y="123"/>
                    </a:lnTo>
                    <a:lnTo>
                      <a:pt x="814" y="126"/>
                    </a:lnTo>
                    <a:lnTo>
                      <a:pt x="796" y="132"/>
                    </a:lnTo>
                    <a:lnTo>
                      <a:pt x="779" y="141"/>
                    </a:lnTo>
                    <a:lnTo>
                      <a:pt x="779" y="141"/>
                    </a:lnTo>
                    <a:lnTo>
                      <a:pt x="740" y="121"/>
                    </a:lnTo>
                    <a:lnTo>
                      <a:pt x="698" y="106"/>
                    </a:lnTo>
                    <a:lnTo>
                      <a:pt x="698" y="106"/>
                    </a:lnTo>
                    <a:lnTo>
                      <a:pt x="689" y="85"/>
                    </a:lnTo>
                    <a:lnTo>
                      <a:pt x="679" y="63"/>
                    </a:lnTo>
                    <a:lnTo>
                      <a:pt x="664" y="45"/>
                    </a:lnTo>
                    <a:lnTo>
                      <a:pt x="646" y="29"/>
                    </a:lnTo>
                    <a:lnTo>
                      <a:pt x="626" y="16"/>
                    </a:lnTo>
                    <a:lnTo>
                      <a:pt x="607" y="7"/>
                    </a:lnTo>
                    <a:lnTo>
                      <a:pt x="583" y="2"/>
                    </a:lnTo>
                    <a:lnTo>
                      <a:pt x="558" y="0"/>
                    </a:lnTo>
                    <a:lnTo>
                      <a:pt x="558" y="0"/>
                    </a:lnTo>
                    <a:lnTo>
                      <a:pt x="535" y="2"/>
                    </a:lnTo>
                    <a:lnTo>
                      <a:pt x="511" y="7"/>
                    </a:lnTo>
                    <a:lnTo>
                      <a:pt x="490" y="16"/>
                    </a:lnTo>
                    <a:lnTo>
                      <a:pt x="470" y="29"/>
                    </a:lnTo>
                    <a:lnTo>
                      <a:pt x="452" y="45"/>
                    </a:lnTo>
                    <a:lnTo>
                      <a:pt x="437" y="63"/>
                    </a:lnTo>
                    <a:lnTo>
                      <a:pt x="427" y="85"/>
                    </a:lnTo>
                    <a:lnTo>
                      <a:pt x="418" y="106"/>
                    </a:lnTo>
                    <a:lnTo>
                      <a:pt x="418" y="106"/>
                    </a:lnTo>
                    <a:lnTo>
                      <a:pt x="378" y="121"/>
                    </a:lnTo>
                    <a:lnTo>
                      <a:pt x="338" y="141"/>
                    </a:lnTo>
                    <a:lnTo>
                      <a:pt x="338" y="141"/>
                    </a:lnTo>
                    <a:lnTo>
                      <a:pt x="320" y="132"/>
                    </a:lnTo>
                    <a:lnTo>
                      <a:pt x="302" y="126"/>
                    </a:lnTo>
                    <a:lnTo>
                      <a:pt x="284" y="123"/>
                    </a:lnTo>
                    <a:lnTo>
                      <a:pt x="266" y="121"/>
                    </a:lnTo>
                    <a:lnTo>
                      <a:pt x="266" y="121"/>
                    </a:lnTo>
                    <a:lnTo>
                      <a:pt x="252" y="121"/>
                    </a:lnTo>
                    <a:lnTo>
                      <a:pt x="238" y="123"/>
                    </a:lnTo>
                    <a:lnTo>
                      <a:pt x="223" y="126"/>
                    </a:lnTo>
                    <a:lnTo>
                      <a:pt x="211" y="132"/>
                    </a:lnTo>
                    <a:lnTo>
                      <a:pt x="198" y="137"/>
                    </a:lnTo>
                    <a:lnTo>
                      <a:pt x="185" y="144"/>
                    </a:lnTo>
                    <a:lnTo>
                      <a:pt x="175" y="153"/>
                    </a:lnTo>
                    <a:lnTo>
                      <a:pt x="164" y="162"/>
                    </a:lnTo>
                    <a:lnTo>
                      <a:pt x="164" y="162"/>
                    </a:lnTo>
                    <a:lnTo>
                      <a:pt x="148" y="182"/>
                    </a:lnTo>
                    <a:lnTo>
                      <a:pt x="135" y="202"/>
                    </a:lnTo>
                    <a:lnTo>
                      <a:pt x="126" y="223"/>
                    </a:lnTo>
                    <a:lnTo>
                      <a:pt x="122" y="247"/>
                    </a:lnTo>
                    <a:lnTo>
                      <a:pt x="121" y="270"/>
                    </a:lnTo>
                    <a:lnTo>
                      <a:pt x="124" y="294"/>
                    </a:lnTo>
                    <a:lnTo>
                      <a:pt x="130" y="315"/>
                    </a:lnTo>
                    <a:lnTo>
                      <a:pt x="140" y="337"/>
                    </a:lnTo>
                    <a:lnTo>
                      <a:pt x="140" y="337"/>
                    </a:lnTo>
                    <a:lnTo>
                      <a:pt x="121" y="376"/>
                    </a:lnTo>
                    <a:lnTo>
                      <a:pt x="106" y="418"/>
                    </a:lnTo>
                    <a:lnTo>
                      <a:pt x="106" y="418"/>
                    </a:lnTo>
                    <a:lnTo>
                      <a:pt x="85" y="427"/>
                    </a:lnTo>
                    <a:lnTo>
                      <a:pt x="65" y="438"/>
                    </a:lnTo>
                    <a:lnTo>
                      <a:pt x="45" y="452"/>
                    </a:lnTo>
                    <a:lnTo>
                      <a:pt x="31" y="470"/>
                    </a:lnTo>
                    <a:lnTo>
                      <a:pt x="18" y="488"/>
                    </a:lnTo>
                    <a:lnTo>
                      <a:pt x="7" y="509"/>
                    </a:lnTo>
                    <a:lnTo>
                      <a:pt x="2" y="533"/>
                    </a:lnTo>
                    <a:lnTo>
                      <a:pt x="0" y="558"/>
                    </a:lnTo>
                    <a:lnTo>
                      <a:pt x="0" y="558"/>
                    </a:lnTo>
                    <a:lnTo>
                      <a:pt x="2" y="581"/>
                    </a:lnTo>
                    <a:lnTo>
                      <a:pt x="7" y="605"/>
                    </a:lnTo>
                    <a:lnTo>
                      <a:pt x="18" y="626"/>
                    </a:lnTo>
                    <a:lnTo>
                      <a:pt x="31" y="646"/>
                    </a:lnTo>
                    <a:lnTo>
                      <a:pt x="45" y="664"/>
                    </a:lnTo>
                    <a:lnTo>
                      <a:pt x="65" y="679"/>
                    </a:lnTo>
                    <a:lnTo>
                      <a:pt x="85" y="689"/>
                    </a:lnTo>
                    <a:lnTo>
                      <a:pt x="106" y="697"/>
                    </a:lnTo>
                    <a:lnTo>
                      <a:pt x="106" y="697"/>
                    </a:lnTo>
                    <a:lnTo>
                      <a:pt x="121" y="738"/>
                    </a:lnTo>
                    <a:lnTo>
                      <a:pt x="140" y="778"/>
                    </a:lnTo>
                    <a:lnTo>
                      <a:pt x="140" y="778"/>
                    </a:lnTo>
                    <a:lnTo>
                      <a:pt x="130" y="799"/>
                    </a:lnTo>
                    <a:lnTo>
                      <a:pt x="124" y="823"/>
                    </a:lnTo>
                    <a:lnTo>
                      <a:pt x="121" y="846"/>
                    </a:lnTo>
                    <a:lnTo>
                      <a:pt x="122" y="869"/>
                    </a:lnTo>
                    <a:lnTo>
                      <a:pt x="126" y="891"/>
                    </a:lnTo>
                    <a:lnTo>
                      <a:pt x="135" y="913"/>
                    </a:lnTo>
                    <a:lnTo>
                      <a:pt x="148" y="934"/>
                    </a:lnTo>
                    <a:lnTo>
                      <a:pt x="164" y="952"/>
                    </a:lnTo>
                    <a:lnTo>
                      <a:pt x="164" y="952"/>
                    </a:lnTo>
                    <a:lnTo>
                      <a:pt x="175" y="963"/>
                    </a:lnTo>
                    <a:lnTo>
                      <a:pt x="185" y="970"/>
                    </a:lnTo>
                    <a:lnTo>
                      <a:pt x="198" y="977"/>
                    </a:lnTo>
                    <a:lnTo>
                      <a:pt x="211" y="985"/>
                    </a:lnTo>
                    <a:lnTo>
                      <a:pt x="223" y="988"/>
                    </a:lnTo>
                    <a:lnTo>
                      <a:pt x="238" y="992"/>
                    </a:lnTo>
                    <a:lnTo>
                      <a:pt x="252" y="994"/>
                    </a:lnTo>
                    <a:lnTo>
                      <a:pt x="266" y="995"/>
                    </a:lnTo>
                    <a:lnTo>
                      <a:pt x="266" y="995"/>
                    </a:lnTo>
                    <a:lnTo>
                      <a:pt x="284" y="994"/>
                    </a:lnTo>
                    <a:lnTo>
                      <a:pt x="302" y="990"/>
                    </a:lnTo>
                    <a:lnTo>
                      <a:pt x="320" y="985"/>
                    </a:lnTo>
                    <a:lnTo>
                      <a:pt x="338" y="976"/>
                    </a:lnTo>
                    <a:lnTo>
                      <a:pt x="338" y="976"/>
                    </a:lnTo>
                    <a:lnTo>
                      <a:pt x="378" y="994"/>
                    </a:lnTo>
                    <a:lnTo>
                      <a:pt x="418" y="1010"/>
                    </a:lnTo>
                    <a:lnTo>
                      <a:pt x="418" y="1010"/>
                    </a:lnTo>
                    <a:lnTo>
                      <a:pt x="427" y="1031"/>
                    </a:lnTo>
                    <a:lnTo>
                      <a:pt x="437" y="1051"/>
                    </a:lnTo>
                    <a:lnTo>
                      <a:pt x="452" y="1071"/>
                    </a:lnTo>
                    <a:lnTo>
                      <a:pt x="470" y="1085"/>
                    </a:lnTo>
                    <a:lnTo>
                      <a:pt x="490" y="1098"/>
                    </a:lnTo>
                    <a:lnTo>
                      <a:pt x="511" y="1109"/>
                    </a:lnTo>
                    <a:lnTo>
                      <a:pt x="535" y="1114"/>
                    </a:lnTo>
                    <a:lnTo>
                      <a:pt x="558" y="1116"/>
                    </a:lnTo>
                    <a:lnTo>
                      <a:pt x="558" y="1116"/>
                    </a:lnTo>
                    <a:lnTo>
                      <a:pt x="583" y="1114"/>
                    </a:lnTo>
                    <a:lnTo>
                      <a:pt x="607" y="1109"/>
                    </a:lnTo>
                    <a:lnTo>
                      <a:pt x="626" y="1098"/>
                    </a:lnTo>
                    <a:lnTo>
                      <a:pt x="646" y="1085"/>
                    </a:lnTo>
                    <a:lnTo>
                      <a:pt x="664" y="1071"/>
                    </a:lnTo>
                    <a:lnTo>
                      <a:pt x="679" y="1051"/>
                    </a:lnTo>
                    <a:lnTo>
                      <a:pt x="689" y="1031"/>
                    </a:lnTo>
                    <a:lnTo>
                      <a:pt x="698" y="1010"/>
                    </a:lnTo>
                    <a:lnTo>
                      <a:pt x="698" y="1010"/>
                    </a:lnTo>
                    <a:lnTo>
                      <a:pt x="740" y="994"/>
                    </a:lnTo>
                    <a:lnTo>
                      <a:pt x="779" y="976"/>
                    </a:lnTo>
                    <a:lnTo>
                      <a:pt x="779" y="976"/>
                    </a:lnTo>
                    <a:lnTo>
                      <a:pt x="796" y="985"/>
                    </a:lnTo>
                    <a:lnTo>
                      <a:pt x="814" y="990"/>
                    </a:lnTo>
                    <a:lnTo>
                      <a:pt x="832" y="994"/>
                    </a:lnTo>
                    <a:lnTo>
                      <a:pt x="851" y="995"/>
                    </a:lnTo>
                    <a:lnTo>
                      <a:pt x="851" y="995"/>
                    </a:lnTo>
                    <a:lnTo>
                      <a:pt x="851" y="995"/>
                    </a:lnTo>
                    <a:lnTo>
                      <a:pt x="851" y="995"/>
                    </a:lnTo>
                    <a:lnTo>
                      <a:pt x="866" y="994"/>
                    </a:lnTo>
                    <a:lnTo>
                      <a:pt x="878" y="992"/>
                    </a:lnTo>
                    <a:lnTo>
                      <a:pt x="893" y="988"/>
                    </a:lnTo>
                    <a:lnTo>
                      <a:pt x="905" y="985"/>
                    </a:lnTo>
                    <a:lnTo>
                      <a:pt x="920" y="977"/>
                    </a:lnTo>
                    <a:lnTo>
                      <a:pt x="931" y="970"/>
                    </a:lnTo>
                    <a:lnTo>
                      <a:pt x="943" y="963"/>
                    </a:lnTo>
                    <a:lnTo>
                      <a:pt x="954" y="952"/>
                    </a:lnTo>
                    <a:lnTo>
                      <a:pt x="954" y="952"/>
                    </a:lnTo>
                    <a:lnTo>
                      <a:pt x="968" y="934"/>
                    </a:lnTo>
                    <a:lnTo>
                      <a:pt x="981" y="913"/>
                    </a:lnTo>
                    <a:lnTo>
                      <a:pt x="990" y="891"/>
                    </a:lnTo>
                    <a:lnTo>
                      <a:pt x="994" y="869"/>
                    </a:lnTo>
                    <a:lnTo>
                      <a:pt x="995" y="846"/>
                    </a:lnTo>
                    <a:lnTo>
                      <a:pt x="992" y="823"/>
                    </a:lnTo>
                    <a:lnTo>
                      <a:pt x="986" y="799"/>
                    </a:lnTo>
                    <a:lnTo>
                      <a:pt x="976" y="778"/>
                    </a:lnTo>
                    <a:lnTo>
                      <a:pt x="976" y="778"/>
                    </a:lnTo>
                    <a:lnTo>
                      <a:pt x="995" y="738"/>
                    </a:lnTo>
                    <a:lnTo>
                      <a:pt x="1010" y="697"/>
                    </a:lnTo>
                    <a:lnTo>
                      <a:pt x="1010" y="697"/>
                    </a:lnTo>
                    <a:lnTo>
                      <a:pt x="1031" y="689"/>
                    </a:lnTo>
                    <a:lnTo>
                      <a:pt x="1053" y="679"/>
                    </a:lnTo>
                    <a:lnTo>
                      <a:pt x="1071" y="664"/>
                    </a:lnTo>
                    <a:lnTo>
                      <a:pt x="1085" y="646"/>
                    </a:lnTo>
                    <a:lnTo>
                      <a:pt x="1100" y="626"/>
                    </a:lnTo>
                    <a:lnTo>
                      <a:pt x="1109" y="605"/>
                    </a:lnTo>
                    <a:lnTo>
                      <a:pt x="1114" y="581"/>
                    </a:lnTo>
                    <a:lnTo>
                      <a:pt x="1116" y="558"/>
                    </a:lnTo>
                    <a:lnTo>
                      <a:pt x="1116" y="558"/>
                    </a:lnTo>
                    <a:lnTo>
                      <a:pt x="1114" y="533"/>
                    </a:lnTo>
                    <a:lnTo>
                      <a:pt x="1109" y="509"/>
                    </a:lnTo>
                    <a:lnTo>
                      <a:pt x="1100" y="488"/>
                    </a:lnTo>
                    <a:lnTo>
                      <a:pt x="1085" y="470"/>
                    </a:lnTo>
                    <a:lnTo>
                      <a:pt x="1071" y="452"/>
                    </a:lnTo>
                    <a:lnTo>
                      <a:pt x="1053" y="438"/>
                    </a:lnTo>
                    <a:lnTo>
                      <a:pt x="1031" y="427"/>
                    </a:lnTo>
                    <a:lnTo>
                      <a:pt x="1010" y="418"/>
                    </a:lnTo>
                    <a:lnTo>
                      <a:pt x="1010" y="418"/>
                    </a:lnTo>
                    <a:close/>
                    <a:moveTo>
                      <a:pt x="972" y="608"/>
                    </a:moveTo>
                    <a:lnTo>
                      <a:pt x="936" y="608"/>
                    </a:lnTo>
                    <a:lnTo>
                      <a:pt x="927" y="644"/>
                    </a:lnTo>
                    <a:lnTo>
                      <a:pt x="927" y="644"/>
                    </a:lnTo>
                    <a:lnTo>
                      <a:pt x="918" y="675"/>
                    </a:lnTo>
                    <a:lnTo>
                      <a:pt x="907" y="702"/>
                    </a:lnTo>
                    <a:lnTo>
                      <a:pt x="895" y="731"/>
                    </a:lnTo>
                    <a:lnTo>
                      <a:pt x="880" y="756"/>
                    </a:lnTo>
                    <a:lnTo>
                      <a:pt x="860" y="788"/>
                    </a:lnTo>
                    <a:lnTo>
                      <a:pt x="887" y="815"/>
                    </a:lnTo>
                    <a:lnTo>
                      <a:pt x="887" y="815"/>
                    </a:lnTo>
                    <a:lnTo>
                      <a:pt x="893" y="823"/>
                    </a:lnTo>
                    <a:lnTo>
                      <a:pt x="898" y="832"/>
                    </a:lnTo>
                    <a:lnTo>
                      <a:pt x="900" y="841"/>
                    </a:lnTo>
                    <a:lnTo>
                      <a:pt x="902" y="850"/>
                    </a:lnTo>
                    <a:lnTo>
                      <a:pt x="900" y="860"/>
                    </a:lnTo>
                    <a:lnTo>
                      <a:pt x="898" y="869"/>
                    </a:lnTo>
                    <a:lnTo>
                      <a:pt x="893" y="878"/>
                    </a:lnTo>
                    <a:lnTo>
                      <a:pt x="887" y="886"/>
                    </a:lnTo>
                    <a:lnTo>
                      <a:pt x="887" y="886"/>
                    </a:lnTo>
                    <a:lnTo>
                      <a:pt x="878" y="893"/>
                    </a:lnTo>
                    <a:lnTo>
                      <a:pt x="869" y="896"/>
                    </a:lnTo>
                    <a:lnTo>
                      <a:pt x="860" y="900"/>
                    </a:lnTo>
                    <a:lnTo>
                      <a:pt x="851" y="902"/>
                    </a:lnTo>
                    <a:lnTo>
                      <a:pt x="851" y="902"/>
                    </a:lnTo>
                    <a:lnTo>
                      <a:pt x="851" y="902"/>
                    </a:lnTo>
                    <a:lnTo>
                      <a:pt x="841" y="900"/>
                    </a:lnTo>
                    <a:lnTo>
                      <a:pt x="832" y="896"/>
                    </a:lnTo>
                    <a:lnTo>
                      <a:pt x="823" y="893"/>
                    </a:lnTo>
                    <a:lnTo>
                      <a:pt x="815" y="886"/>
                    </a:lnTo>
                    <a:lnTo>
                      <a:pt x="788" y="860"/>
                    </a:lnTo>
                    <a:lnTo>
                      <a:pt x="758" y="880"/>
                    </a:lnTo>
                    <a:lnTo>
                      <a:pt x="758" y="880"/>
                    </a:lnTo>
                    <a:lnTo>
                      <a:pt x="731" y="895"/>
                    </a:lnTo>
                    <a:lnTo>
                      <a:pt x="704" y="907"/>
                    </a:lnTo>
                    <a:lnTo>
                      <a:pt x="675" y="918"/>
                    </a:lnTo>
                    <a:lnTo>
                      <a:pt x="644" y="927"/>
                    </a:lnTo>
                    <a:lnTo>
                      <a:pt x="608" y="934"/>
                    </a:lnTo>
                    <a:lnTo>
                      <a:pt x="608" y="972"/>
                    </a:lnTo>
                    <a:lnTo>
                      <a:pt x="608" y="972"/>
                    </a:lnTo>
                    <a:lnTo>
                      <a:pt x="608" y="983"/>
                    </a:lnTo>
                    <a:lnTo>
                      <a:pt x="605" y="992"/>
                    </a:lnTo>
                    <a:lnTo>
                      <a:pt x="599" y="1001"/>
                    </a:lnTo>
                    <a:lnTo>
                      <a:pt x="594" y="1008"/>
                    </a:lnTo>
                    <a:lnTo>
                      <a:pt x="587" y="1013"/>
                    </a:lnTo>
                    <a:lnTo>
                      <a:pt x="578" y="1019"/>
                    </a:lnTo>
                    <a:lnTo>
                      <a:pt x="569" y="1021"/>
                    </a:lnTo>
                    <a:lnTo>
                      <a:pt x="558" y="1022"/>
                    </a:lnTo>
                    <a:lnTo>
                      <a:pt x="558" y="1022"/>
                    </a:lnTo>
                    <a:lnTo>
                      <a:pt x="547" y="1021"/>
                    </a:lnTo>
                    <a:lnTo>
                      <a:pt x="538" y="1019"/>
                    </a:lnTo>
                    <a:lnTo>
                      <a:pt x="529" y="1013"/>
                    </a:lnTo>
                    <a:lnTo>
                      <a:pt x="522" y="1008"/>
                    </a:lnTo>
                    <a:lnTo>
                      <a:pt x="517" y="1001"/>
                    </a:lnTo>
                    <a:lnTo>
                      <a:pt x="511" y="992"/>
                    </a:lnTo>
                    <a:lnTo>
                      <a:pt x="509" y="983"/>
                    </a:lnTo>
                    <a:lnTo>
                      <a:pt x="508" y="972"/>
                    </a:lnTo>
                    <a:lnTo>
                      <a:pt x="508" y="934"/>
                    </a:lnTo>
                    <a:lnTo>
                      <a:pt x="472" y="927"/>
                    </a:lnTo>
                    <a:lnTo>
                      <a:pt x="472" y="927"/>
                    </a:lnTo>
                    <a:lnTo>
                      <a:pt x="441" y="918"/>
                    </a:lnTo>
                    <a:lnTo>
                      <a:pt x="414" y="907"/>
                    </a:lnTo>
                    <a:lnTo>
                      <a:pt x="385" y="895"/>
                    </a:lnTo>
                    <a:lnTo>
                      <a:pt x="358" y="880"/>
                    </a:lnTo>
                    <a:lnTo>
                      <a:pt x="328" y="860"/>
                    </a:lnTo>
                    <a:lnTo>
                      <a:pt x="301" y="886"/>
                    </a:lnTo>
                    <a:lnTo>
                      <a:pt x="301" y="886"/>
                    </a:lnTo>
                    <a:lnTo>
                      <a:pt x="293" y="893"/>
                    </a:lnTo>
                    <a:lnTo>
                      <a:pt x="284" y="896"/>
                    </a:lnTo>
                    <a:lnTo>
                      <a:pt x="275" y="900"/>
                    </a:lnTo>
                    <a:lnTo>
                      <a:pt x="265" y="900"/>
                    </a:lnTo>
                    <a:lnTo>
                      <a:pt x="256" y="900"/>
                    </a:lnTo>
                    <a:lnTo>
                      <a:pt x="247" y="896"/>
                    </a:lnTo>
                    <a:lnTo>
                      <a:pt x="238" y="893"/>
                    </a:lnTo>
                    <a:lnTo>
                      <a:pt x="230" y="886"/>
                    </a:lnTo>
                    <a:lnTo>
                      <a:pt x="230" y="886"/>
                    </a:lnTo>
                    <a:lnTo>
                      <a:pt x="223" y="878"/>
                    </a:lnTo>
                    <a:lnTo>
                      <a:pt x="218" y="869"/>
                    </a:lnTo>
                    <a:lnTo>
                      <a:pt x="216" y="860"/>
                    </a:lnTo>
                    <a:lnTo>
                      <a:pt x="214" y="850"/>
                    </a:lnTo>
                    <a:lnTo>
                      <a:pt x="216" y="841"/>
                    </a:lnTo>
                    <a:lnTo>
                      <a:pt x="218" y="832"/>
                    </a:lnTo>
                    <a:lnTo>
                      <a:pt x="223" y="823"/>
                    </a:lnTo>
                    <a:lnTo>
                      <a:pt x="230" y="815"/>
                    </a:lnTo>
                    <a:lnTo>
                      <a:pt x="256" y="788"/>
                    </a:lnTo>
                    <a:lnTo>
                      <a:pt x="236" y="756"/>
                    </a:lnTo>
                    <a:lnTo>
                      <a:pt x="236" y="756"/>
                    </a:lnTo>
                    <a:lnTo>
                      <a:pt x="221" y="731"/>
                    </a:lnTo>
                    <a:lnTo>
                      <a:pt x="209" y="702"/>
                    </a:lnTo>
                    <a:lnTo>
                      <a:pt x="198" y="675"/>
                    </a:lnTo>
                    <a:lnTo>
                      <a:pt x="189" y="644"/>
                    </a:lnTo>
                    <a:lnTo>
                      <a:pt x="182" y="608"/>
                    </a:lnTo>
                    <a:lnTo>
                      <a:pt x="144" y="608"/>
                    </a:lnTo>
                    <a:lnTo>
                      <a:pt x="144" y="608"/>
                    </a:lnTo>
                    <a:lnTo>
                      <a:pt x="133" y="607"/>
                    </a:lnTo>
                    <a:lnTo>
                      <a:pt x="124" y="605"/>
                    </a:lnTo>
                    <a:lnTo>
                      <a:pt x="115" y="599"/>
                    </a:lnTo>
                    <a:lnTo>
                      <a:pt x="108" y="594"/>
                    </a:lnTo>
                    <a:lnTo>
                      <a:pt x="103" y="587"/>
                    </a:lnTo>
                    <a:lnTo>
                      <a:pt x="97" y="578"/>
                    </a:lnTo>
                    <a:lnTo>
                      <a:pt x="95" y="567"/>
                    </a:lnTo>
                    <a:lnTo>
                      <a:pt x="94" y="558"/>
                    </a:lnTo>
                    <a:lnTo>
                      <a:pt x="94" y="558"/>
                    </a:lnTo>
                    <a:lnTo>
                      <a:pt x="95" y="547"/>
                    </a:lnTo>
                    <a:lnTo>
                      <a:pt x="97" y="538"/>
                    </a:lnTo>
                    <a:lnTo>
                      <a:pt x="103" y="529"/>
                    </a:lnTo>
                    <a:lnTo>
                      <a:pt x="108" y="522"/>
                    </a:lnTo>
                    <a:lnTo>
                      <a:pt x="115" y="517"/>
                    </a:lnTo>
                    <a:lnTo>
                      <a:pt x="124" y="511"/>
                    </a:lnTo>
                    <a:lnTo>
                      <a:pt x="133" y="508"/>
                    </a:lnTo>
                    <a:lnTo>
                      <a:pt x="144" y="508"/>
                    </a:lnTo>
                    <a:lnTo>
                      <a:pt x="182" y="508"/>
                    </a:lnTo>
                    <a:lnTo>
                      <a:pt x="189" y="472"/>
                    </a:lnTo>
                    <a:lnTo>
                      <a:pt x="189" y="472"/>
                    </a:lnTo>
                    <a:lnTo>
                      <a:pt x="198" y="441"/>
                    </a:lnTo>
                    <a:lnTo>
                      <a:pt x="209" y="412"/>
                    </a:lnTo>
                    <a:lnTo>
                      <a:pt x="221" y="385"/>
                    </a:lnTo>
                    <a:lnTo>
                      <a:pt x="236" y="358"/>
                    </a:lnTo>
                    <a:lnTo>
                      <a:pt x="256" y="328"/>
                    </a:lnTo>
                    <a:lnTo>
                      <a:pt x="230" y="301"/>
                    </a:lnTo>
                    <a:lnTo>
                      <a:pt x="230" y="301"/>
                    </a:lnTo>
                    <a:lnTo>
                      <a:pt x="223" y="294"/>
                    </a:lnTo>
                    <a:lnTo>
                      <a:pt x="218" y="285"/>
                    </a:lnTo>
                    <a:lnTo>
                      <a:pt x="216" y="276"/>
                    </a:lnTo>
                    <a:lnTo>
                      <a:pt x="214" y="265"/>
                    </a:lnTo>
                    <a:lnTo>
                      <a:pt x="216" y="256"/>
                    </a:lnTo>
                    <a:lnTo>
                      <a:pt x="218" y="247"/>
                    </a:lnTo>
                    <a:lnTo>
                      <a:pt x="223" y="238"/>
                    </a:lnTo>
                    <a:lnTo>
                      <a:pt x="230" y="229"/>
                    </a:lnTo>
                    <a:lnTo>
                      <a:pt x="230" y="229"/>
                    </a:lnTo>
                    <a:lnTo>
                      <a:pt x="238" y="223"/>
                    </a:lnTo>
                    <a:lnTo>
                      <a:pt x="247" y="218"/>
                    </a:lnTo>
                    <a:lnTo>
                      <a:pt x="256" y="216"/>
                    </a:lnTo>
                    <a:lnTo>
                      <a:pt x="265" y="214"/>
                    </a:lnTo>
                    <a:lnTo>
                      <a:pt x="275" y="216"/>
                    </a:lnTo>
                    <a:lnTo>
                      <a:pt x="284" y="218"/>
                    </a:lnTo>
                    <a:lnTo>
                      <a:pt x="293" y="223"/>
                    </a:lnTo>
                    <a:lnTo>
                      <a:pt x="301" y="229"/>
                    </a:lnTo>
                    <a:lnTo>
                      <a:pt x="328" y="256"/>
                    </a:lnTo>
                    <a:lnTo>
                      <a:pt x="358" y="236"/>
                    </a:lnTo>
                    <a:lnTo>
                      <a:pt x="358" y="236"/>
                    </a:lnTo>
                    <a:lnTo>
                      <a:pt x="385" y="222"/>
                    </a:lnTo>
                    <a:lnTo>
                      <a:pt x="414" y="209"/>
                    </a:lnTo>
                    <a:lnTo>
                      <a:pt x="441" y="198"/>
                    </a:lnTo>
                    <a:lnTo>
                      <a:pt x="472" y="189"/>
                    </a:lnTo>
                    <a:lnTo>
                      <a:pt x="508" y="180"/>
                    </a:lnTo>
                    <a:lnTo>
                      <a:pt x="508" y="144"/>
                    </a:lnTo>
                    <a:lnTo>
                      <a:pt x="508" y="144"/>
                    </a:lnTo>
                    <a:lnTo>
                      <a:pt x="509" y="133"/>
                    </a:lnTo>
                    <a:lnTo>
                      <a:pt x="511" y="124"/>
                    </a:lnTo>
                    <a:lnTo>
                      <a:pt x="517" y="115"/>
                    </a:lnTo>
                    <a:lnTo>
                      <a:pt x="522" y="108"/>
                    </a:lnTo>
                    <a:lnTo>
                      <a:pt x="529" y="103"/>
                    </a:lnTo>
                    <a:lnTo>
                      <a:pt x="538" y="97"/>
                    </a:lnTo>
                    <a:lnTo>
                      <a:pt x="547" y="94"/>
                    </a:lnTo>
                    <a:lnTo>
                      <a:pt x="558" y="94"/>
                    </a:lnTo>
                    <a:lnTo>
                      <a:pt x="558" y="94"/>
                    </a:lnTo>
                    <a:lnTo>
                      <a:pt x="569" y="94"/>
                    </a:lnTo>
                    <a:lnTo>
                      <a:pt x="578" y="97"/>
                    </a:lnTo>
                    <a:lnTo>
                      <a:pt x="587" y="103"/>
                    </a:lnTo>
                    <a:lnTo>
                      <a:pt x="594" y="108"/>
                    </a:lnTo>
                    <a:lnTo>
                      <a:pt x="599" y="115"/>
                    </a:lnTo>
                    <a:lnTo>
                      <a:pt x="605" y="124"/>
                    </a:lnTo>
                    <a:lnTo>
                      <a:pt x="608" y="133"/>
                    </a:lnTo>
                    <a:lnTo>
                      <a:pt x="608" y="144"/>
                    </a:lnTo>
                    <a:lnTo>
                      <a:pt x="608" y="180"/>
                    </a:lnTo>
                    <a:lnTo>
                      <a:pt x="644" y="189"/>
                    </a:lnTo>
                    <a:lnTo>
                      <a:pt x="644" y="189"/>
                    </a:lnTo>
                    <a:lnTo>
                      <a:pt x="675" y="198"/>
                    </a:lnTo>
                    <a:lnTo>
                      <a:pt x="704" y="209"/>
                    </a:lnTo>
                    <a:lnTo>
                      <a:pt x="731" y="222"/>
                    </a:lnTo>
                    <a:lnTo>
                      <a:pt x="758" y="236"/>
                    </a:lnTo>
                    <a:lnTo>
                      <a:pt x="788" y="256"/>
                    </a:lnTo>
                    <a:lnTo>
                      <a:pt x="815" y="229"/>
                    </a:lnTo>
                    <a:lnTo>
                      <a:pt x="815" y="229"/>
                    </a:lnTo>
                    <a:lnTo>
                      <a:pt x="823" y="223"/>
                    </a:lnTo>
                    <a:lnTo>
                      <a:pt x="832" y="218"/>
                    </a:lnTo>
                    <a:lnTo>
                      <a:pt x="841" y="216"/>
                    </a:lnTo>
                    <a:lnTo>
                      <a:pt x="851" y="214"/>
                    </a:lnTo>
                    <a:lnTo>
                      <a:pt x="860" y="216"/>
                    </a:lnTo>
                    <a:lnTo>
                      <a:pt x="869" y="218"/>
                    </a:lnTo>
                    <a:lnTo>
                      <a:pt x="878" y="223"/>
                    </a:lnTo>
                    <a:lnTo>
                      <a:pt x="887" y="229"/>
                    </a:lnTo>
                    <a:lnTo>
                      <a:pt x="887" y="229"/>
                    </a:lnTo>
                    <a:lnTo>
                      <a:pt x="893" y="238"/>
                    </a:lnTo>
                    <a:lnTo>
                      <a:pt x="898" y="247"/>
                    </a:lnTo>
                    <a:lnTo>
                      <a:pt x="900" y="256"/>
                    </a:lnTo>
                    <a:lnTo>
                      <a:pt x="902" y="265"/>
                    </a:lnTo>
                    <a:lnTo>
                      <a:pt x="900" y="276"/>
                    </a:lnTo>
                    <a:lnTo>
                      <a:pt x="898" y="285"/>
                    </a:lnTo>
                    <a:lnTo>
                      <a:pt x="893" y="294"/>
                    </a:lnTo>
                    <a:lnTo>
                      <a:pt x="887" y="301"/>
                    </a:lnTo>
                    <a:lnTo>
                      <a:pt x="860" y="328"/>
                    </a:lnTo>
                    <a:lnTo>
                      <a:pt x="880" y="358"/>
                    </a:lnTo>
                    <a:lnTo>
                      <a:pt x="880" y="358"/>
                    </a:lnTo>
                    <a:lnTo>
                      <a:pt x="895" y="385"/>
                    </a:lnTo>
                    <a:lnTo>
                      <a:pt x="907" y="412"/>
                    </a:lnTo>
                    <a:lnTo>
                      <a:pt x="918" y="441"/>
                    </a:lnTo>
                    <a:lnTo>
                      <a:pt x="927" y="472"/>
                    </a:lnTo>
                    <a:lnTo>
                      <a:pt x="936" y="508"/>
                    </a:lnTo>
                    <a:lnTo>
                      <a:pt x="972" y="508"/>
                    </a:lnTo>
                    <a:lnTo>
                      <a:pt x="972" y="508"/>
                    </a:lnTo>
                    <a:lnTo>
                      <a:pt x="983" y="508"/>
                    </a:lnTo>
                    <a:lnTo>
                      <a:pt x="992" y="511"/>
                    </a:lnTo>
                    <a:lnTo>
                      <a:pt x="1001" y="517"/>
                    </a:lnTo>
                    <a:lnTo>
                      <a:pt x="1008" y="522"/>
                    </a:lnTo>
                    <a:lnTo>
                      <a:pt x="1013" y="529"/>
                    </a:lnTo>
                    <a:lnTo>
                      <a:pt x="1019" y="538"/>
                    </a:lnTo>
                    <a:lnTo>
                      <a:pt x="1022" y="547"/>
                    </a:lnTo>
                    <a:lnTo>
                      <a:pt x="1022" y="558"/>
                    </a:lnTo>
                    <a:lnTo>
                      <a:pt x="1022" y="558"/>
                    </a:lnTo>
                    <a:lnTo>
                      <a:pt x="1022" y="567"/>
                    </a:lnTo>
                    <a:lnTo>
                      <a:pt x="1019" y="578"/>
                    </a:lnTo>
                    <a:lnTo>
                      <a:pt x="1013" y="587"/>
                    </a:lnTo>
                    <a:lnTo>
                      <a:pt x="1008" y="594"/>
                    </a:lnTo>
                    <a:lnTo>
                      <a:pt x="1001" y="599"/>
                    </a:lnTo>
                    <a:lnTo>
                      <a:pt x="992" y="605"/>
                    </a:lnTo>
                    <a:lnTo>
                      <a:pt x="983" y="607"/>
                    </a:lnTo>
                    <a:lnTo>
                      <a:pt x="972" y="608"/>
                    </a:lnTo>
                    <a:lnTo>
                      <a:pt x="972" y="6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10"/>
              <p:cNvSpPr/>
              <p:nvPr/>
            </p:nvSpPr>
            <p:spPr bwMode="auto">
              <a:xfrm>
                <a:off x="2852738" y="6713538"/>
                <a:ext cx="261938" cy="261938"/>
              </a:xfrm>
              <a:custGeom>
                <a:avLst/>
                <a:gdLst>
                  <a:gd name="T0" fmla="*/ 0 w 329"/>
                  <a:gd name="T1" fmla="*/ 0 h 329"/>
                  <a:gd name="T2" fmla="*/ 0 w 329"/>
                  <a:gd name="T3" fmla="*/ 47 h 329"/>
                  <a:gd name="T4" fmla="*/ 0 w 329"/>
                  <a:gd name="T5" fmla="*/ 47 h 329"/>
                  <a:gd name="T6" fmla="*/ 29 w 329"/>
                  <a:gd name="T7" fmla="*/ 48 h 329"/>
                  <a:gd name="T8" fmla="*/ 58 w 329"/>
                  <a:gd name="T9" fmla="*/ 52 h 329"/>
                  <a:gd name="T10" fmla="*/ 85 w 329"/>
                  <a:gd name="T11" fmla="*/ 59 h 329"/>
                  <a:gd name="T12" fmla="*/ 110 w 329"/>
                  <a:gd name="T13" fmla="*/ 70 h 329"/>
                  <a:gd name="T14" fmla="*/ 135 w 329"/>
                  <a:gd name="T15" fmla="*/ 81 h 329"/>
                  <a:gd name="T16" fmla="*/ 158 w 329"/>
                  <a:gd name="T17" fmla="*/ 95 h 329"/>
                  <a:gd name="T18" fmla="*/ 180 w 329"/>
                  <a:gd name="T19" fmla="*/ 111 h 329"/>
                  <a:gd name="T20" fmla="*/ 200 w 329"/>
                  <a:gd name="T21" fmla="*/ 129 h 329"/>
                  <a:gd name="T22" fmla="*/ 218 w 329"/>
                  <a:gd name="T23" fmla="*/ 149 h 329"/>
                  <a:gd name="T24" fmla="*/ 234 w 329"/>
                  <a:gd name="T25" fmla="*/ 171 h 329"/>
                  <a:gd name="T26" fmla="*/ 248 w 329"/>
                  <a:gd name="T27" fmla="*/ 194 h 329"/>
                  <a:gd name="T28" fmla="*/ 259 w 329"/>
                  <a:gd name="T29" fmla="*/ 219 h 329"/>
                  <a:gd name="T30" fmla="*/ 270 w 329"/>
                  <a:gd name="T31" fmla="*/ 244 h 329"/>
                  <a:gd name="T32" fmla="*/ 277 w 329"/>
                  <a:gd name="T33" fmla="*/ 271 h 329"/>
                  <a:gd name="T34" fmla="*/ 281 w 329"/>
                  <a:gd name="T35" fmla="*/ 300 h 329"/>
                  <a:gd name="T36" fmla="*/ 283 w 329"/>
                  <a:gd name="T37" fmla="*/ 329 h 329"/>
                  <a:gd name="T38" fmla="*/ 329 w 329"/>
                  <a:gd name="T39" fmla="*/ 329 h 329"/>
                  <a:gd name="T40" fmla="*/ 329 w 329"/>
                  <a:gd name="T41" fmla="*/ 329 h 329"/>
                  <a:gd name="T42" fmla="*/ 328 w 329"/>
                  <a:gd name="T43" fmla="*/ 295 h 329"/>
                  <a:gd name="T44" fmla="*/ 322 w 329"/>
                  <a:gd name="T45" fmla="*/ 262 h 329"/>
                  <a:gd name="T46" fmla="*/ 315 w 329"/>
                  <a:gd name="T47" fmla="*/ 232 h 329"/>
                  <a:gd name="T48" fmla="*/ 304 w 329"/>
                  <a:gd name="T49" fmla="*/ 201 h 329"/>
                  <a:gd name="T50" fmla="*/ 290 w 329"/>
                  <a:gd name="T51" fmla="*/ 173 h 329"/>
                  <a:gd name="T52" fmla="*/ 274 w 329"/>
                  <a:gd name="T53" fmla="*/ 146 h 329"/>
                  <a:gd name="T54" fmla="*/ 254 w 329"/>
                  <a:gd name="T55" fmla="*/ 120 h 329"/>
                  <a:gd name="T56" fmla="*/ 232 w 329"/>
                  <a:gd name="T57" fmla="*/ 97 h 329"/>
                  <a:gd name="T58" fmla="*/ 209 w 329"/>
                  <a:gd name="T59" fmla="*/ 75 h 329"/>
                  <a:gd name="T60" fmla="*/ 184 w 329"/>
                  <a:gd name="T61" fmla="*/ 56 h 329"/>
                  <a:gd name="T62" fmla="*/ 157 w 329"/>
                  <a:gd name="T63" fmla="*/ 39 h 329"/>
                  <a:gd name="T64" fmla="*/ 128 w 329"/>
                  <a:gd name="T65" fmla="*/ 25 h 329"/>
                  <a:gd name="T66" fmla="*/ 97 w 329"/>
                  <a:gd name="T67" fmla="*/ 14 h 329"/>
                  <a:gd name="T68" fmla="*/ 67 w 329"/>
                  <a:gd name="T69" fmla="*/ 7 h 329"/>
                  <a:gd name="T70" fmla="*/ 34 w 329"/>
                  <a:gd name="T71" fmla="*/ 2 h 329"/>
                  <a:gd name="T72" fmla="*/ 0 w 329"/>
                  <a:gd name="T73" fmla="*/ 0 h 329"/>
                  <a:gd name="T74" fmla="*/ 0 w 329"/>
                  <a:gd name="T75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9" h="329">
                    <a:moveTo>
                      <a:pt x="0" y="0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29" y="48"/>
                    </a:lnTo>
                    <a:lnTo>
                      <a:pt x="58" y="52"/>
                    </a:lnTo>
                    <a:lnTo>
                      <a:pt x="85" y="59"/>
                    </a:lnTo>
                    <a:lnTo>
                      <a:pt x="110" y="70"/>
                    </a:lnTo>
                    <a:lnTo>
                      <a:pt x="135" y="81"/>
                    </a:lnTo>
                    <a:lnTo>
                      <a:pt x="158" y="95"/>
                    </a:lnTo>
                    <a:lnTo>
                      <a:pt x="180" y="111"/>
                    </a:lnTo>
                    <a:lnTo>
                      <a:pt x="200" y="129"/>
                    </a:lnTo>
                    <a:lnTo>
                      <a:pt x="218" y="149"/>
                    </a:lnTo>
                    <a:lnTo>
                      <a:pt x="234" y="171"/>
                    </a:lnTo>
                    <a:lnTo>
                      <a:pt x="248" y="194"/>
                    </a:lnTo>
                    <a:lnTo>
                      <a:pt x="259" y="219"/>
                    </a:lnTo>
                    <a:lnTo>
                      <a:pt x="270" y="244"/>
                    </a:lnTo>
                    <a:lnTo>
                      <a:pt x="277" y="271"/>
                    </a:lnTo>
                    <a:lnTo>
                      <a:pt x="281" y="300"/>
                    </a:lnTo>
                    <a:lnTo>
                      <a:pt x="283" y="329"/>
                    </a:lnTo>
                    <a:lnTo>
                      <a:pt x="329" y="329"/>
                    </a:lnTo>
                    <a:lnTo>
                      <a:pt x="329" y="329"/>
                    </a:lnTo>
                    <a:lnTo>
                      <a:pt x="328" y="295"/>
                    </a:lnTo>
                    <a:lnTo>
                      <a:pt x="322" y="262"/>
                    </a:lnTo>
                    <a:lnTo>
                      <a:pt x="315" y="232"/>
                    </a:lnTo>
                    <a:lnTo>
                      <a:pt x="304" y="201"/>
                    </a:lnTo>
                    <a:lnTo>
                      <a:pt x="290" y="173"/>
                    </a:lnTo>
                    <a:lnTo>
                      <a:pt x="274" y="146"/>
                    </a:lnTo>
                    <a:lnTo>
                      <a:pt x="254" y="120"/>
                    </a:lnTo>
                    <a:lnTo>
                      <a:pt x="232" y="97"/>
                    </a:lnTo>
                    <a:lnTo>
                      <a:pt x="209" y="75"/>
                    </a:lnTo>
                    <a:lnTo>
                      <a:pt x="184" y="56"/>
                    </a:lnTo>
                    <a:lnTo>
                      <a:pt x="157" y="39"/>
                    </a:lnTo>
                    <a:lnTo>
                      <a:pt x="128" y="25"/>
                    </a:lnTo>
                    <a:lnTo>
                      <a:pt x="97" y="14"/>
                    </a:lnTo>
                    <a:lnTo>
                      <a:pt x="67" y="7"/>
                    </a:lnTo>
                    <a:lnTo>
                      <a:pt x="34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11"/>
              <p:cNvSpPr/>
              <p:nvPr/>
            </p:nvSpPr>
            <p:spPr bwMode="auto">
              <a:xfrm>
                <a:off x="2590800" y="6975476"/>
                <a:ext cx="53975" cy="103188"/>
              </a:xfrm>
              <a:custGeom>
                <a:avLst/>
                <a:gdLst>
                  <a:gd name="T0" fmla="*/ 46 w 68"/>
                  <a:gd name="T1" fmla="*/ 0 h 130"/>
                  <a:gd name="T2" fmla="*/ 0 w 68"/>
                  <a:gd name="T3" fmla="*/ 0 h 130"/>
                  <a:gd name="T4" fmla="*/ 0 w 68"/>
                  <a:gd name="T5" fmla="*/ 0 h 130"/>
                  <a:gd name="T6" fmla="*/ 1 w 68"/>
                  <a:gd name="T7" fmla="*/ 34 h 130"/>
                  <a:gd name="T8" fmla="*/ 7 w 68"/>
                  <a:gd name="T9" fmla="*/ 67 h 130"/>
                  <a:gd name="T10" fmla="*/ 16 w 68"/>
                  <a:gd name="T11" fmla="*/ 99 h 130"/>
                  <a:gd name="T12" fmla="*/ 27 w 68"/>
                  <a:gd name="T13" fmla="*/ 130 h 130"/>
                  <a:gd name="T14" fmla="*/ 68 w 68"/>
                  <a:gd name="T15" fmla="*/ 106 h 130"/>
                  <a:gd name="T16" fmla="*/ 68 w 68"/>
                  <a:gd name="T17" fmla="*/ 106 h 130"/>
                  <a:gd name="T18" fmla="*/ 59 w 68"/>
                  <a:gd name="T19" fmla="*/ 81 h 130"/>
                  <a:gd name="T20" fmla="*/ 52 w 68"/>
                  <a:gd name="T21" fmla="*/ 56 h 130"/>
                  <a:gd name="T22" fmla="*/ 48 w 68"/>
                  <a:gd name="T23" fmla="*/ 27 h 130"/>
                  <a:gd name="T24" fmla="*/ 46 w 68"/>
                  <a:gd name="T25" fmla="*/ 0 h 130"/>
                  <a:gd name="T26" fmla="*/ 46 w 68"/>
                  <a:gd name="T2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30">
                    <a:moveTo>
                      <a:pt x="4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34"/>
                    </a:lnTo>
                    <a:lnTo>
                      <a:pt x="7" y="67"/>
                    </a:lnTo>
                    <a:lnTo>
                      <a:pt x="16" y="99"/>
                    </a:lnTo>
                    <a:lnTo>
                      <a:pt x="27" y="130"/>
                    </a:lnTo>
                    <a:lnTo>
                      <a:pt x="68" y="106"/>
                    </a:lnTo>
                    <a:lnTo>
                      <a:pt x="68" y="106"/>
                    </a:lnTo>
                    <a:lnTo>
                      <a:pt x="59" y="81"/>
                    </a:lnTo>
                    <a:lnTo>
                      <a:pt x="52" y="56"/>
                    </a:lnTo>
                    <a:lnTo>
                      <a:pt x="48" y="27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12"/>
              <p:cNvSpPr/>
              <p:nvPr/>
            </p:nvSpPr>
            <p:spPr bwMode="auto">
              <a:xfrm>
                <a:off x="2638425" y="7105651"/>
                <a:ext cx="214313" cy="131763"/>
              </a:xfrm>
              <a:custGeom>
                <a:avLst/>
                <a:gdLst>
                  <a:gd name="T0" fmla="*/ 41 w 270"/>
                  <a:gd name="T1" fmla="*/ 0 h 165"/>
                  <a:gd name="T2" fmla="*/ 0 w 270"/>
                  <a:gd name="T3" fmla="*/ 23 h 165"/>
                  <a:gd name="T4" fmla="*/ 0 w 270"/>
                  <a:gd name="T5" fmla="*/ 23 h 165"/>
                  <a:gd name="T6" fmla="*/ 11 w 270"/>
                  <a:gd name="T7" fmla="*/ 38 h 165"/>
                  <a:gd name="T8" fmla="*/ 23 w 270"/>
                  <a:gd name="T9" fmla="*/ 54 h 165"/>
                  <a:gd name="T10" fmla="*/ 38 w 270"/>
                  <a:gd name="T11" fmla="*/ 68 h 165"/>
                  <a:gd name="T12" fmla="*/ 52 w 270"/>
                  <a:gd name="T13" fmla="*/ 81 h 165"/>
                  <a:gd name="T14" fmla="*/ 67 w 270"/>
                  <a:gd name="T15" fmla="*/ 93 h 165"/>
                  <a:gd name="T16" fmla="*/ 81 w 270"/>
                  <a:gd name="T17" fmla="*/ 106 h 165"/>
                  <a:gd name="T18" fmla="*/ 99 w 270"/>
                  <a:gd name="T19" fmla="*/ 117 h 165"/>
                  <a:gd name="T20" fmla="*/ 115 w 270"/>
                  <a:gd name="T21" fmla="*/ 126 h 165"/>
                  <a:gd name="T22" fmla="*/ 133 w 270"/>
                  <a:gd name="T23" fmla="*/ 135 h 165"/>
                  <a:gd name="T24" fmla="*/ 151 w 270"/>
                  <a:gd name="T25" fmla="*/ 142 h 165"/>
                  <a:gd name="T26" fmla="*/ 169 w 270"/>
                  <a:gd name="T27" fmla="*/ 149 h 165"/>
                  <a:gd name="T28" fmla="*/ 189 w 270"/>
                  <a:gd name="T29" fmla="*/ 155 h 165"/>
                  <a:gd name="T30" fmla="*/ 209 w 270"/>
                  <a:gd name="T31" fmla="*/ 158 h 165"/>
                  <a:gd name="T32" fmla="*/ 229 w 270"/>
                  <a:gd name="T33" fmla="*/ 162 h 165"/>
                  <a:gd name="T34" fmla="*/ 250 w 270"/>
                  <a:gd name="T35" fmla="*/ 164 h 165"/>
                  <a:gd name="T36" fmla="*/ 270 w 270"/>
                  <a:gd name="T37" fmla="*/ 165 h 165"/>
                  <a:gd name="T38" fmla="*/ 270 w 270"/>
                  <a:gd name="T39" fmla="*/ 119 h 165"/>
                  <a:gd name="T40" fmla="*/ 270 w 270"/>
                  <a:gd name="T41" fmla="*/ 119 h 165"/>
                  <a:gd name="T42" fmla="*/ 252 w 270"/>
                  <a:gd name="T43" fmla="*/ 117 h 165"/>
                  <a:gd name="T44" fmla="*/ 236 w 270"/>
                  <a:gd name="T45" fmla="*/ 115 h 165"/>
                  <a:gd name="T46" fmla="*/ 202 w 270"/>
                  <a:gd name="T47" fmla="*/ 110 h 165"/>
                  <a:gd name="T48" fmla="*/ 169 w 270"/>
                  <a:gd name="T49" fmla="*/ 99 h 165"/>
                  <a:gd name="T50" fmla="*/ 140 w 270"/>
                  <a:gd name="T51" fmla="*/ 86 h 165"/>
                  <a:gd name="T52" fmla="*/ 112 w 270"/>
                  <a:gd name="T53" fmla="*/ 68 h 165"/>
                  <a:gd name="T54" fmla="*/ 86 w 270"/>
                  <a:gd name="T55" fmla="*/ 48 h 165"/>
                  <a:gd name="T56" fmla="*/ 63 w 270"/>
                  <a:gd name="T57" fmla="*/ 25 h 165"/>
                  <a:gd name="T58" fmla="*/ 41 w 270"/>
                  <a:gd name="T59" fmla="*/ 0 h 165"/>
                  <a:gd name="T60" fmla="*/ 41 w 270"/>
                  <a:gd name="T6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0" h="165">
                    <a:moveTo>
                      <a:pt x="41" y="0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11" y="38"/>
                    </a:lnTo>
                    <a:lnTo>
                      <a:pt x="23" y="54"/>
                    </a:lnTo>
                    <a:lnTo>
                      <a:pt x="38" y="68"/>
                    </a:lnTo>
                    <a:lnTo>
                      <a:pt x="52" y="81"/>
                    </a:lnTo>
                    <a:lnTo>
                      <a:pt x="67" y="93"/>
                    </a:lnTo>
                    <a:lnTo>
                      <a:pt x="81" y="106"/>
                    </a:lnTo>
                    <a:lnTo>
                      <a:pt x="99" y="117"/>
                    </a:lnTo>
                    <a:lnTo>
                      <a:pt x="115" y="126"/>
                    </a:lnTo>
                    <a:lnTo>
                      <a:pt x="133" y="135"/>
                    </a:lnTo>
                    <a:lnTo>
                      <a:pt x="151" y="142"/>
                    </a:lnTo>
                    <a:lnTo>
                      <a:pt x="169" y="149"/>
                    </a:lnTo>
                    <a:lnTo>
                      <a:pt x="189" y="155"/>
                    </a:lnTo>
                    <a:lnTo>
                      <a:pt x="209" y="158"/>
                    </a:lnTo>
                    <a:lnTo>
                      <a:pt x="229" y="162"/>
                    </a:lnTo>
                    <a:lnTo>
                      <a:pt x="250" y="164"/>
                    </a:lnTo>
                    <a:lnTo>
                      <a:pt x="270" y="165"/>
                    </a:lnTo>
                    <a:lnTo>
                      <a:pt x="270" y="119"/>
                    </a:lnTo>
                    <a:lnTo>
                      <a:pt x="270" y="119"/>
                    </a:lnTo>
                    <a:lnTo>
                      <a:pt x="252" y="117"/>
                    </a:lnTo>
                    <a:lnTo>
                      <a:pt x="236" y="115"/>
                    </a:lnTo>
                    <a:lnTo>
                      <a:pt x="202" y="110"/>
                    </a:lnTo>
                    <a:lnTo>
                      <a:pt x="169" y="99"/>
                    </a:lnTo>
                    <a:lnTo>
                      <a:pt x="140" y="86"/>
                    </a:lnTo>
                    <a:lnTo>
                      <a:pt x="112" y="68"/>
                    </a:lnTo>
                    <a:lnTo>
                      <a:pt x="86" y="48"/>
                    </a:lnTo>
                    <a:lnTo>
                      <a:pt x="63" y="25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690968" y="4181943"/>
            <a:ext cx="675838" cy="600797"/>
            <a:chOff x="3977400" y="1104393"/>
            <a:chExt cx="720000" cy="720000"/>
          </a:xfrm>
        </p:grpSpPr>
        <p:sp>
          <p:nvSpPr>
            <p:cNvPr id="60" name="椭圆 59"/>
            <p:cNvSpPr/>
            <p:nvPr/>
          </p:nvSpPr>
          <p:spPr>
            <a:xfrm>
              <a:off x="3977400" y="1104393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088450" y="1223437"/>
              <a:ext cx="452181" cy="451432"/>
              <a:chOff x="2887663" y="5335588"/>
              <a:chExt cx="957262" cy="955676"/>
            </a:xfrm>
            <a:solidFill>
              <a:schemeClr val="bg1"/>
            </a:solidFill>
          </p:grpSpPr>
          <p:sp>
            <p:nvSpPr>
              <p:cNvPr id="62" name="Freeform 5"/>
              <p:cNvSpPr>
                <a:spLocks noEditPoints="1"/>
              </p:cNvSpPr>
              <p:nvPr/>
            </p:nvSpPr>
            <p:spPr bwMode="auto">
              <a:xfrm>
                <a:off x="2887663" y="5335588"/>
                <a:ext cx="723900" cy="722313"/>
              </a:xfrm>
              <a:custGeom>
                <a:avLst/>
                <a:gdLst>
                  <a:gd name="T0" fmla="*/ 761 w 911"/>
                  <a:gd name="T1" fmla="*/ 119 h 911"/>
                  <a:gd name="T2" fmla="*/ 705 w 911"/>
                  <a:gd name="T3" fmla="*/ 76 h 911"/>
                  <a:gd name="T4" fmla="*/ 648 w 911"/>
                  <a:gd name="T5" fmla="*/ 43 h 911"/>
                  <a:gd name="T6" fmla="*/ 585 w 911"/>
                  <a:gd name="T7" fmla="*/ 20 h 911"/>
                  <a:gd name="T8" fmla="*/ 455 w 911"/>
                  <a:gd name="T9" fmla="*/ 0 h 911"/>
                  <a:gd name="T10" fmla="*/ 326 w 911"/>
                  <a:gd name="T11" fmla="*/ 20 h 911"/>
                  <a:gd name="T12" fmla="*/ 265 w 911"/>
                  <a:gd name="T13" fmla="*/ 43 h 911"/>
                  <a:gd name="T14" fmla="*/ 205 w 911"/>
                  <a:gd name="T15" fmla="*/ 76 h 911"/>
                  <a:gd name="T16" fmla="*/ 151 w 911"/>
                  <a:gd name="T17" fmla="*/ 119 h 911"/>
                  <a:gd name="T18" fmla="*/ 117 w 911"/>
                  <a:gd name="T19" fmla="*/ 151 h 911"/>
                  <a:gd name="T20" fmla="*/ 76 w 911"/>
                  <a:gd name="T21" fmla="*/ 205 h 911"/>
                  <a:gd name="T22" fmla="*/ 43 w 911"/>
                  <a:gd name="T23" fmla="*/ 265 h 911"/>
                  <a:gd name="T24" fmla="*/ 20 w 911"/>
                  <a:gd name="T25" fmla="*/ 326 h 911"/>
                  <a:gd name="T26" fmla="*/ 0 w 911"/>
                  <a:gd name="T27" fmla="*/ 455 h 911"/>
                  <a:gd name="T28" fmla="*/ 20 w 911"/>
                  <a:gd name="T29" fmla="*/ 587 h 911"/>
                  <a:gd name="T30" fmla="*/ 43 w 911"/>
                  <a:gd name="T31" fmla="*/ 648 h 911"/>
                  <a:gd name="T32" fmla="*/ 76 w 911"/>
                  <a:gd name="T33" fmla="*/ 707 h 911"/>
                  <a:gd name="T34" fmla="*/ 117 w 911"/>
                  <a:gd name="T35" fmla="*/ 761 h 911"/>
                  <a:gd name="T36" fmla="*/ 151 w 911"/>
                  <a:gd name="T37" fmla="*/ 794 h 911"/>
                  <a:gd name="T38" fmla="*/ 205 w 911"/>
                  <a:gd name="T39" fmla="*/ 837 h 911"/>
                  <a:gd name="T40" fmla="*/ 265 w 911"/>
                  <a:gd name="T41" fmla="*/ 869 h 911"/>
                  <a:gd name="T42" fmla="*/ 326 w 911"/>
                  <a:gd name="T43" fmla="*/ 893 h 911"/>
                  <a:gd name="T44" fmla="*/ 455 w 911"/>
                  <a:gd name="T45" fmla="*/ 911 h 911"/>
                  <a:gd name="T46" fmla="*/ 585 w 911"/>
                  <a:gd name="T47" fmla="*/ 893 h 911"/>
                  <a:gd name="T48" fmla="*/ 648 w 911"/>
                  <a:gd name="T49" fmla="*/ 869 h 911"/>
                  <a:gd name="T50" fmla="*/ 705 w 911"/>
                  <a:gd name="T51" fmla="*/ 837 h 911"/>
                  <a:gd name="T52" fmla="*/ 761 w 911"/>
                  <a:gd name="T53" fmla="*/ 794 h 911"/>
                  <a:gd name="T54" fmla="*/ 794 w 911"/>
                  <a:gd name="T55" fmla="*/ 761 h 911"/>
                  <a:gd name="T56" fmla="*/ 835 w 911"/>
                  <a:gd name="T57" fmla="*/ 707 h 911"/>
                  <a:gd name="T58" fmla="*/ 869 w 911"/>
                  <a:gd name="T59" fmla="*/ 648 h 911"/>
                  <a:gd name="T60" fmla="*/ 893 w 911"/>
                  <a:gd name="T61" fmla="*/ 587 h 911"/>
                  <a:gd name="T62" fmla="*/ 911 w 911"/>
                  <a:gd name="T63" fmla="*/ 455 h 911"/>
                  <a:gd name="T64" fmla="*/ 893 w 911"/>
                  <a:gd name="T65" fmla="*/ 326 h 911"/>
                  <a:gd name="T66" fmla="*/ 869 w 911"/>
                  <a:gd name="T67" fmla="*/ 265 h 911"/>
                  <a:gd name="T68" fmla="*/ 835 w 911"/>
                  <a:gd name="T69" fmla="*/ 205 h 911"/>
                  <a:gd name="T70" fmla="*/ 794 w 911"/>
                  <a:gd name="T71" fmla="*/ 151 h 911"/>
                  <a:gd name="T72" fmla="*/ 220 w 911"/>
                  <a:gd name="T73" fmla="*/ 693 h 911"/>
                  <a:gd name="T74" fmla="*/ 176 w 911"/>
                  <a:gd name="T75" fmla="*/ 639 h 911"/>
                  <a:gd name="T76" fmla="*/ 135 w 911"/>
                  <a:gd name="T77" fmla="*/ 551 h 911"/>
                  <a:gd name="T78" fmla="*/ 122 w 911"/>
                  <a:gd name="T79" fmla="*/ 455 h 911"/>
                  <a:gd name="T80" fmla="*/ 135 w 911"/>
                  <a:gd name="T81" fmla="*/ 362 h 911"/>
                  <a:gd name="T82" fmla="*/ 176 w 911"/>
                  <a:gd name="T83" fmla="*/ 272 h 911"/>
                  <a:gd name="T84" fmla="*/ 220 w 911"/>
                  <a:gd name="T85" fmla="*/ 220 h 911"/>
                  <a:gd name="T86" fmla="*/ 301 w 911"/>
                  <a:gd name="T87" fmla="*/ 160 h 911"/>
                  <a:gd name="T88" fmla="*/ 392 w 911"/>
                  <a:gd name="T89" fmla="*/ 130 h 911"/>
                  <a:gd name="T90" fmla="*/ 488 w 911"/>
                  <a:gd name="T91" fmla="*/ 124 h 911"/>
                  <a:gd name="T92" fmla="*/ 581 w 911"/>
                  <a:gd name="T93" fmla="*/ 148 h 911"/>
                  <a:gd name="T94" fmla="*/ 666 w 911"/>
                  <a:gd name="T95" fmla="*/ 198 h 911"/>
                  <a:gd name="T96" fmla="*/ 714 w 911"/>
                  <a:gd name="T97" fmla="*/ 245 h 911"/>
                  <a:gd name="T98" fmla="*/ 765 w 911"/>
                  <a:gd name="T99" fmla="*/ 331 h 911"/>
                  <a:gd name="T100" fmla="*/ 788 w 911"/>
                  <a:gd name="T101" fmla="*/ 425 h 911"/>
                  <a:gd name="T102" fmla="*/ 783 w 911"/>
                  <a:gd name="T103" fmla="*/ 520 h 911"/>
                  <a:gd name="T104" fmla="*/ 750 w 911"/>
                  <a:gd name="T105" fmla="*/ 612 h 911"/>
                  <a:gd name="T106" fmla="*/ 691 w 911"/>
                  <a:gd name="T107" fmla="*/ 693 h 911"/>
                  <a:gd name="T108" fmla="*/ 639 w 911"/>
                  <a:gd name="T109" fmla="*/ 734 h 911"/>
                  <a:gd name="T110" fmla="*/ 551 w 911"/>
                  <a:gd name="T111" fmla="*/ 776 h 911"/>
                  <a:gd name="T112" fmla="*/ 455 w 911"/>
                  <a:gd name="T113" fmla="*/ 790 h 911"/>
                  <a:gd name="T114" fmla="*/ 360 w 911"/>
                  <a:gd name="T115" fmla="*/ 776 h 911"/>
                  <a:gd name="T116" fmla="*/ 272 w 911"/>
                  <a:gd name="T117" fmla="*/ 734 h 911"/>
                  <a:gd name="T118" fmla="*/ 220 w 911"/>
                  <a:gd name="T119" fmla="*/ 693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1" h="911">
                    <a:moveTo>
                      <a:pt x="777" y="133"/>
                    </a:moveTo>
                    <a:lnTo>
                      <a:pt x="777" y="133"/>
                    </a:lnTo>
                    <a:lnTo>
                      <a:pt x="761" y="119"/>
                    </a:lnTo>
                    <a:lnTo>
                      <a:pt x="743" y="103"/>
                    </a:lnTo>
                    <a:lnTo>
                      <a:pt x="725" y="88"/>
                    </a:lnTo>
                    <a:lnTo>
                      <a:pt x="705" y="76"/>
                    </a:lnTo>
                    <a:lnTo>
                      <a:pt x="687" y="63"/>
                    </a:lnTo>
                    <a:lnTo>
                      <a:pt x="668" y="52"/>
                    </a:lnTo>
                    <a:lnTo>
                      <a:pt x="648" y="43"/>
                    </a:lnTo>
                    <a:lnTo>
                      <a:pt x="626" y="34"/>
                    </a:lnTo>
                    <a:lnTo>
                      <a:pt x="607" y="27"/>
                    </a:lnTo>
                    <a:lnTo>
                      <a:pt x="585" y="20"/>
                    </a:lnTo>
                    <a:lnTo>
                      <a:pt x="544" y="9"/>
                    </a:lnTo>
                    <a:lnTo>
                      <a:pt x="499" y="4"/>
                    </a:lnTo>
                    <a:lnTo>
                      <a:pt x="455" y="0"/>
                    </a:lnTo>
                    <a:lnTo>
                      <a:pt x="412" y="4"/>
                    </a:lnTo>
                    <a:lnTo>
                      <a:pt x="369" y="9"/>
                    </a:lnTo>
                    <a:lnTo>
                      <a:pt x="326" y="20"/>
                    </a:lnTo>
                    <a:lnTo>
                      <a:pt x="304" y="27"/>
                    </a:lnTo>
                    <a:lnTo>
                      <a:pt x="284" y="34"/>
                    </a:lnTo>
                    <a:lnTo>
                      <a:pt x="265" y="43"/>
                    </a:lnTo>
                    <a:lnTo>
                      <a:pt x="243" y="52"/>
                    </a:lnTo>
                    <a:lnTo>
                      <a:pt x="225" y="63"/>
                    </a:lnTo>
                    <a:lnTo>
                      <a:pt x="205" y="76"/>
                    </a:lnTo>
                    <a:lnTo>
                      <a:pt x="187" y="88"/>
                    </a:lnTo>
                    <a:lnTo>
                      <a:pt x="167" y="103"/>
                    </a:lnTo>
                    <a:lnTo>
                      <a:pt x="151" y="119"/>
                    </a:lnTo>
                    <a:lnTo>
                      <a:pt x="133" y="133"/>
                    </a:lnTo>
                    <a:lnTo>
                      <a:pt x="133" y="133"/>
                    </a:lnTo>
                    <a:lnTo>
                      <a:pt x="117" y="151"/>
                    </a:lnTo>
                    <a:lnTo>
                      <a:pt x="103" y="169"/>
                    </a:lnTo>
                    <a:lnTo>
                      <a:pt x="88" y="187"/>
                    </a:lnTo>
                    <a:lnTo>
                      <a:pt x="76" y="205"/>
                    </a:lnTo>
                    <a:lnTo>
                      <a:pt x="63" y="225"/>
                    </a:lnTo>
                    <a:lnTo>
                      <a:pt x="52" y="245"/>
                    </a:lnTo>
                    <a:lnTo>
                      <a:pt x="43" y="265"/>
                    </a:lnTo>
                    <a:lnTo>
                      <a:pt x="34" y="284"/>
                    </a:lnTo>
                    <a:lnTo>
                      <a:pt x="25" y="306"/>
                    </a:lnTo>
                    <a:lnTo>
                      <a:pt x="20" y="326"/>
                    </a:lnTo>
                    <a:lnTo>
                      <a:pt x="9" y="369"/>
                    </a:lnTo>
                    <a:lnTo>
                      <a:pt x="2" y="412"/>
                    </a:lnTo>
                    <a:lnTo>
                      <a:pt x="0" y="455"/>
                    </a:lnTo>
                    <a:lnTo>
                      <a:pt x="2" y="500"/>
                    </a:lnTo>
                    <a:lnTo>
                      <a:pt x="9" y="544"/>
                    </a:lnTo>
                    <a:lnTo>
                      <a:pt x="20" y="587"/>
                    </a:lnTo>
                    <a:lnTo>
                      <a:pt x="25" y="607"/>
                    </a:lnTo>
                    <a:lnTo>
                      <a:pt x="34" y="628"/>
                    </a:lnTo>
                    <a:lnTo>
                      <a:pt x="43" y="648"/>
                    </a:lnTo>
                    <a:lnTo>
                      <a:pt x="52" y="668"/>
                    </a:lnTo>
                    <a:lnTo>
                      <a:pt x="63" y="687"/>
                    </a:lnTo>
                    <a:lnTo>
                      <a:pt x="76" y="707"/>
                    </a:lnTo>
                    <a:lnTo>
                      <a:pt x="88" y="725"/>
                    </a:lnTo>
                    <a:lnTo>
                      <a:pt x="103" y="743"/>
                    </a:lnTo>
                    <a:lnTo>
                      <a:pt x="117" y="761"/>
                    </a:lnTo>
                    <a:lnTo>
                      <a:pt x="133" y="777"/>
                    </a:lnTo>
                    <a:lnTo>
                      <a:pt x="133" y="777"/>
                    </a:lnTo>
                    <a:lnTo>
                      <a:pt x="151" y="794"/>
                    </a:lnTo>
                    <a:lnTo>
                      <a:pt x="167" y="810"/>
                    </a:lnTo>
                    <a:lnTo>
                      <a:pt x="187" y="824"/>
                    </a:lnTo>
                    <a:lnTo>
                      <a:pt x="205" y="837"/>
                    </a:lnTo>
                    <a:lnTo>
                      <a:pt x="225" y="848"/>
                    </a:lnTo>
                    <a:lnTo>
                      <a:pt x="243" y="858"/>
                    </a:lnTo>
                    <a:lnTo>
                      <a:pt x="265" y="869"/>
                    </a:lnTo>
                    <a:lnTo>
                      <a:pt x="284" y="878"/>
                    </a:lnTo>
                    <a:lnTo>
                      <a:pt x="304" y="885"/>
                    </a:lnTo>
                    <a:lnTo>
                      <a:pt x="326" y="893"/>
                    </a:lnTo>
                    <a:lnTo>
                      <a:pt x="369" y="903"/>
                    </a:lnTo>
                    <a:lnTo>
                      <a:pt x="412" y="909"/>
                    </a:lnTo>
                    <a:lnTo>
                      <a:pt x="455" y="911"/>
                    </a:lnTo>
                    <a:lnTo>
                      <a:pt x="499" y="909"/>
                    </a:lnTo>
                    <a:lnTo>
                      <a:pt x="544" y="903"/>
                    </a:lnTo>
                    <a:lnTo>
                      <a:pt x="585" y="893"/>
                    </a:lnTo>
                    <a:lnTo>
                      <a:pt x="607" y="885"/>
                    </a:lnTo>
                    <a:lnTo>
                      <a:pt x="626" y="878"/>
                    </a:lnTo>
                    <a:lnTo>
                      <a:pt x="648" y="869"/>
                    </a:lnTo>
                    <a:lnTo>
                      <a:pt x="668" y="858"/>
                    </a:lnTo>
                    <a:lnTo>
                      <a:pt x="687" y="848"/>
                    </a:lnTo>
                    <a:lnTo>
                      <a:pt x="705" y="837"/>
                    </a:lnTo>
                    <a:lnTo>
                      <a:pt x="725" y="824"/>
                    </a:lnTo>
                    <a:lnTo>
                      <a:pt x="743" y="810"/>
                    </a:lnTo>
                    <a:lnTo>
                      <a:pt x="761" y="794"/>
                    </a:lnTo>
                    <a:lnTo>
                      <a:pt x="777" y="777"/>
                    </a:lnTo>
                    <a:lnTo>
                      <a:pt x="777" y="777"/>
                    </a:lnTo>
                    <a:lnTo>
                      <a:pt x="794" y="761"/>
                    </a:lnTo>
                    <a:lnTo>
                      <a:pt x="808" y="743"/>
                    </a:lnTo>
                    <a:lnTo>
                      <a:pt x="822" y="725"/>
                    </a:lnTo>
                    <a:lnTo>
                      <a:pt x="835" y="707"/>
                    </a:lnTo>
                    <a:lnTo>
                      <a:pt x="848" y="687"/>
                    </a:lnTo>
                    <a:lnTo>
                      <a:pt x="858" y="668"/>
                    </a:lnTo>
                    <a:lnTo>
                      <a:pt x="869" y="648"/>
                    </a:lnTo>
                    <a:lnTo>
                      <a:pt x="878" y="628"/>
                    </a:lnTo>
                    <a:lnTo>
                      <a:pt x="885" y="607"/>
                    </a:lnTo>
                    <a:lnTo>
                      <a:pt x="893" y="587"/>
                    </a:lnTo>
                    <a:lnTo>
                      <a:pt x="902" y="544"/>
                    </a:lnTo>
                    <a:lnTo>
                      <a:pt x="909" y="500"/>
                    </a:lnTo>
                    <a:lnTo>
                      <a:pt x="911" y="455"/>
                    </a:lnTo>
                    <a:lnTo>
                      <a:pt x="909" y="412"/>
                    </a:lnTo>
                    <a:lnTo>
                      <a:pt x="902" y="369"/>
                    </a:lnTo>
                    <a:lnTo>
                      <a:pt x="893" y="326"/>
                    </a:lnTo>
                    <a:lnTo>
                      <a:pt x="885" y="306"/>
                    </a:lnTo>
                    <a:lnTo>
                      <a:pt x="878" y="284"/>
                    </a:lnTo>
                    <a:lnTo>
                      <a:pt x="869" y="265"/>
                    </a:lnTo>
                    <a:lnTo>
                      <a:pt x="858" y="245"/>
                    </a:lnTo>
                    <a:lnTo>
                      <a:pt x="848" y="225"/>
                    </a:lnTo>
                    <a:lnTo>
                      <a:pt x="835" y="205"/>
                    </a:lnTo>
                    <a:lnTo>
                      <a:pt x="822" y="187"/>
                    </a:lnTo>
                    <a:lnTo>
                      <a:pt x="808" y="169"/>
                    </a:lnTo>
                    <a:lnTo>
                      <a:pt x="794" y="151"/>
                    </a:lnTo>
                    <a:lnTo>
                      <a:pt x="777" y="133"/>
                    </a:lnTo>
                    <a:lnTo>
                      <a:pt x="777" y="133"/>
                    </a:lnTo>
                    <a:close/>
                    <a:moveTo>
                      <a:pt x="220" y="693"/>
                    </a:moveTo>
                    <a:lnTo>
                      <a:pt x="220" y="693"/>
                    </a:lnTo>
                    <a:lnTo>
                      <a:pt x="196" y="666"/>
                    </a:lnTo>
                    <a:lnTo>
                      <a:pt x="176" y="639"/>
                    </a:lnTo>
                    <a:lnTo>
                      <a:pt x="160" y="612"/>
                    </a:lnTo>
                    <a:lnTo>
                      <a:pt x="146" y="581"/>
                    </a:lnTo>
                    <a:lnTo>
                      <a:pt x="135" y="551"/>
                    </a:lnTo>
                    <a:lnTo>
                      <a:pt x="128" y="520"/>
                    </a:lnTo>
                    <a:lnTo>
                      <a:pt x="124" y="488"/>
                    </a:lnTo>
                    <a:lnTo>
                      <a:pt x="122" y="455"/>
                    </a:lnTo>
                    <a:lnTo>
                      <a:pt x="124" y="425"/>
                    </a:lnTo>
                    <a:lnTo>
                      <a:pt x="128" y="392"/>
                    </a:lnTo>
                    <a:lnTo>
                      <a:pt x="135" y="362"/>
                    </a:lnTo>
                    <a:lnTo>
                      <a:pt x="146" y="331"/>
                    </a:lnTo>
                    <a:lnTo>
                      <a:pt x="160" y="301"/>
                    </a:lnTo>
                    <a:lnTo>
                      <a:pt x="176" y="272"/>
                    </a:lnTo>
                    <a:lnTo>
                      <a:pt x="196" y="245"/>
                    </a:lnTo>
                    <a:lnTo>
                      <a:pt x="220" y="220"/>
                    </a:lnTo>
                    <a:lnTo>
                      <a:pt x="220" y="220"/>
                    </a:lnTo>
                    <a:lnTo>
                      <a:pt x="245" y="198"/>
                    </a:lnTo>
                    <a:lnTo>
                      <a:pt x="272" y="178"/>
                    </a:lnTo>
                    <a:lnTo>
                      <a:pt x="301" y="160"/>
                    </a:lnTo>
                    <a:lnTo>
                      <a:pt x="329" y="148"/>
                    </a:lnTo>
                    <a:lnTo>
                      <a:pt x="360" y="137"/>
                    </a:lnTo>
                    <a:lnTo>
                      <a:pt x="392" y="130"/>
                    </a:lnTo>
                    <a:lnTo>
                      <a:pt x="423" y="124"/>
                    </a:lnTo>
                    <a:lnTo>
                      <a:pt x="455" y="122"/>
                    </a:lnTo>
                    <a:lnTo>
                      <a:pt x="488" y="124"/>
                    </a:lnTo>
                    <a:lnTo>
                      <a:pt x="520" y="130"/>
                    </a:lnTo>
                    <a:lnTo>
                      <a:pt x="551" y="137"/>
                    </a:lnTo>
                    <a:lnTo>
                      <a:pt x="581" y="148"/>
                    </a:lnTo>
                    <a:lnTo>
                      <a:pt x="610" y="160"/>
                    </a:lnTo>
                    <a:lnTo>
                      <a:pt x="639" y="178"/>
                    </a:lnTo>
                    <a:lnTo>
                      <a:pt x="666" y="198"/>
                    </a:lnTo>
                    <a:lnTo>
                      <a:pt x="691" y="220"/>
                    </a:lnTo>
                    <a:lnTo>
                      <a:pt x="691" y="220"/>
                    </a:lnTo>
                    <a:lnTo>
                      <a:pt x="714" y="245"/>
                    </a:lnTo>
                    <a:lnTo>
                      <a:pt x="734" y="272"/>
                    </a:lnTo>
                    <a:lnTo>
                      <a:pt x="750" y="301"/>
                    </a:lnTo>
                    <a:lnTo>
                      <a:pt x="765" y="331"/>
                    </a:lnTo>
                    <a:lnTo>
                      <a:pt x="776" y="362"/>
                    </a:lnTo>
                    <a:lnTo>
                      <a:pt x="783" y="392"/>
                    </a:lnTo>
                    <a:lnTo>
                      <a:pt x="788" y="425"/>
                    </a:lnTo>
                    <a:lnTo>
                      <a:pt x="788" y="455"/>
                    </a:lnTo>
                    <a:lnTo>
                      <a:pt x="788" y="488"/>
                    </a:lnTo>
                    <a:lnTo>
                      <a:pt x="783" y="520"/>
                    </a:lnTo>
                    <a:lnTo>
                      <a:pt x="776" y="551"/>
                    </a:lnTo>
                    <a:lnTo>
                      <a:pt x="765" y="581"/>
                    </a:lnTo>
                    <a:lnTo>
                      <a:pt x="750" y="612"/>
                    </a:lnTo>
                    <a:lnTo>
                      <a:pt x="734" y="639"/>
                    </a:lnTo>
                    <a:lnTo>
                      <a:pt x="714" y="666"/>
                    </a:lnTo>
                    <a:lnTo>
                      <a:pt x="691" y="693"/>
                    </a:lnTo>
                    <a:lnTo>
                      <a:pt x="691" y="693"/>
                    </a:lnTo>
                    <a:lnTo>
                      <a:pt x="666" y="714"/>
                    </a:lnTo>
                    <a:lnTo>
                      <a:pt x="639" y="734"/>
                    </a:lnTo>
                    <a:lnTo>
                      <a:pt x="610" y="752"/>
                    </a:lnTo>
                    <a:lnTo>
                      <a:pt x="581" y="765"/>
                    </a:lnTo>
                    <a:lnTo>
                      <a:pt x="551" y="776"/>
                    </a:lnTo>
                    <a:lnTo>
                      <a:pt x="520" y="783"/>
                    </a:lnTo>
                    <a:lnTo>
                      <a:pt x="488" y="788"/>
                    </a:lnTo>
                    <a:lnTo>
                      <a:pt x="455" y="790"/>
                    </a:lnTo>
                    <a:lnTo>
                      <a:pt x="423" y="788"/>
                    </a:lnTo>
                    <a:lnTo>
                      <a:pt x="392" y="783"/>
                    </a:lnTo>
                    <a:lnTo>
                      <a:pt x="360" y="776"/>
                    </a:lnTo>
                    <a:lnTo>
                      <a:pt x="329" y="765"/>
                    </a:lnTo>
                    <a:lnTo>
                      <a:pt x="301" y="752"/>
                    </a:lnTo>
                    <a:lnTo>
                      <a:pt x="272" y="734"/>
                    </a:lnTo>
                    <a:lnTo>
                      <a:pt x="245" y="714"/>
                    </a:lnTo>
                    <a:lnTo>
                      <a:pt x="220" y="693"/>
                    </a:lnTo>
                    <a:lnTo>
                      <a:pt x="220" y="6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6"/>
              <p:cNvSpPr/>
              <p:nvPr/>
            </p:nvSpPr>
            <p:spPr bwMode="auto">
              <a:xfrm>
                <a:off x="3479800" y="5927726"/>
                <a:ext cx="365125" cy="363538"/>
              </a:xfrm>
              <a:custGeom>
                <a:avLst/>
                <a:gdLst>
                  <a:gd name="T0" fmla="*/ 427 w 459"/>
                  <a:gd name="T1" fmla="*/ 277 h 459"/>
                  <a:gd name="T2" fmla="*/ 151 w 459"/>
                  <a:gd name="T3" fmla="*/ 0 h 459"/>
                  <a:gd name="T4" fmla="*/ 151 w 459"/>
                  <a:gd name="T5" fmla="*/ 0 h 459"/>
                  <a:gd name="T6" fmla="*/ 135 w 459"/>
                  <a:gd name="T7" fmla="*/ 22 h 459"/>
                  <a:gd name="T8" fmla="*/ 119 w 459"/>
                  <a:gd name="T9" fmla="*/ 43 h 459"/>
                  <a:gd name="T10" fmla="*/ 101 w 459"/>
                  <a:gd name="T11" fmla="*/ 63 h 459"/>
                  <a:gd name="T12" fmla="*/ 83 w 459"/>
                  <a:gd name="T13" fmla="*/ 83 h 459"/>
                  <a:gd name="T14" fmla="*/ 83 w 459"/>
                  <a:gd name="T15" fmla="*/ 83 h 459"/>
                  <a:gd name="T16" fmla="*/ 63 w 459"/>
                  <a:gd name="T17" fmla="*/ 103 h 459"/>
                  <a:gd name="T18" fmla="*/ 43 w 459"/>
                  <a:gd name="T19" fmla="*/ 119 h 459"/>
                  <a:gd name="T20" fmla="*/ 22 w 459"/>
                  <a:gd name="T21" fmla="*/ 135 h 459"/>
                  <a:gd name="T22" fmla="*/ 0 w 459"/>
                  <a:gd name="T23" fmla="*/ 151 h 459"/>
                  <a:gd name="T24" fmla="*/ 277 w 459"/>
                  <a:gd name="T25" fmla="*/ 428 h 459"/>
                  <a:gd name="T26" fmla="*/ 277 w 459"/>
                  <a:gd name="T27" fmla="*/ 428 h 459"/>
                  <a:gd name="T28" fmla="*/ 284 w 459"/>
                  <a:gd name="T29" fmla="*/ 436 h 459"/>
                  <a:gd name="T30" fmla="*/ 293 w 459"/>
                  <a:gd name="T31" fmla="*/ 441 h 459"/>
                  <a:gd name="T32" fmla="*/ 311 w 459"/>
                  <a:gd name="T33" fmla="*/ 452 h 459"/>
                  <a:gd name="T34" fmla="*/ 331 w 459"/>
                  <a:gd name="T35" fmla="*/ 457 h 459"/>
                  <a:gd name="T36" fmla="*/ 353 w 459"/>
                  <a:gd name="T37" fmla="*/ 459 h 459"/>
                  <a:gd name="T38" fmla="*/ 373 w 459"/>
                  <a:gd name="T39" fmla="*/ 457 h 459"/>
                  <a:gd name="T40" fmla="*/ 392 w 459"/>
                  <a:gd name="T41" fmla="*/ 452 h 459"/>
                  <a:gd name="T42" fmla="*/ 410 w 459"/>
                  <a:gd name="T43" fmla="*/ 441 h 459"/>
                  <a:gd name="T44" fmla="*/ 419 w 459"/>
                  <a:gd name="T45" fmla="*/ 436 h 459"/>
                  <a:gd name="T46" fmla="*/ 427 w 459"/>
                  <a:gd name="T47" fmla="*/ 428 h 459"/>
                  <a:gd name="T48" fmla="*/ 427 w 459"/>
                  <a:gd name="T49" fmla="*/ 428 h 459"/>
                  <a:gd name="T50" fmla="*/ 434 w 459"/>
                  <a:gd name="T51" fmla="*/ 419 h 459"/>
                  <a:gd name="T52" fmla="*/ 441 w 459"/>
                  <a:gd name="T53" fmla="*/ 410 h 459"/>
                  <a:gd name="T54" fmla="*/ 450 w 459"/>
                  <a:gd name="T55" fmla="*/ 392 h 459"/>
                  <a:gd name="T56" fmla="*/ 457 w 459"/>
                  <a:gd name="T57" fmla="*/ 373 h 459"/>
                  <a:gd name="T58" fmla="*/ 459 w 459"/>
                  <a:gd name="T59" fmla="*/ 353 h 459"/>
                  <a:gd name="T60" fmla="*/ 457 w 459"/>
                  <a:gd name="T61" fmla="*/ 333 h 459"/>
                  <a:gd name="T62" fmla="*/ 450 w 459"/>
                  <a:gd name="T63" fmla="*/ 313 h 459"/>
                  <a:gd name="T64" fmla="*/ 441 w 459"/>
                  <a:gd name="T65" fmla="*/ 293 h 459"/>
                  <a:gd name="T66" fmla="*/ 434 w 459"/>
                  <a:gd name="T67" fmla="*/ 284 h 459"/>
                  <a:gd name="T68" fmla="*/ 427 w 459"/>
                  <a:gd name="T69" fmla="*/ 277 h 459"/>
                  <a:gd name="T70" fmla="*/ 427 w 459"/>
                  <a:gd name="T71" fmla="*/ 27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9" h="459">
                    <a:moveTo>
                      <a:pt x="427" y="277"/>
                    </a:moveTo>
                    <a:lnTo>
                      <a:pt x="151" y="0"/>
                    </a:lnTo>
                    <a:lnTo>
                      <a:pt x="151" y="0"/>
                    </a:lnTo>
                    <a:lnTo>
                      <a:pt x="135" y="22"/>
                    </a:lnTo>
                    <a:lnTo>
                      <a:pt x="119" y="43"/>
                    </a:lnTo>
                    <a:lnTo>
                      <a:pt x="101" y="63"/>
                    </a:lnTo>
                    <a:lnTo>
                      <a:pt x="83" y="83"/>
                    </a:lnTo>
                    <a:lnTo>
                      <a:pt x="83" y="83"/>
                    </a:lnTo>
                    <a:lnTo>
                      <a:pt x="63" y="103"/>
                    </a:lnTo>
                    <a:lnTo>
                      <a:pt x="43" y="119"/>
                    </a:lnTo>
                    <a:lnTo>
                      <a:pt x="22" y="135"/>
                    </a:lnTo>
                    <a:lnTo>
                      <a:pt x="0" y="151"/>
                    </a:lnTo>
                    <a:lnTo>
                      <a:pt x="277" y="428"/>
                    </a:lnTo>
                    <a:lnTo>
                      <a:pt x="277" y="428"/>
                    </a:lnTo>
                    <a:lnTo>
                      <a:pt x="284" y="436"/>
                    </a:lnTo>
                    <a:lnTo>
                      <a:pt x="293" y="441"/>
                    </a:lnTo>
                    <a:lnTo>
                      <a:pt x="311" y="452"/>
                    </a:lnTo>
                    <a:lnTo>
                      <a:pt x="331" y="457"/>
                    </a:lnTo>
                    <a:lnTo>
                      <a:pt x="353" y="459"/>
                    </a:lnTo>
                    <a:lnTo>
                      <a:pt x="373" y="457"/>
                    </a:lnTo>
                    <a:lnTo>
                      <a:pt x="392" y="452"/>
                    </a:lnTo>
                    <a:lnTo>
                      <a:pt x="410" y="441"/>
                    </a:lnTo>
                    <a:lnTo>
                      <a:pt x="419" y="436"/>
                    </a:lnTo>
                    <a:lnTo>
                      <a:pt x="427" y="428"/>
                    </a:lnTo>
                    <a:lnTo>
                      <a:pt x="427" y="428"/>
                    </a:lnTo>
                    <a:lnTo>
                      <a:pt x="434" y="419"/>
                    </a:lnTo>
                    <a:lnTo>
                      <a:pt x="441" y="410"/>
                    </a:lnTo>
                    <a:lnTo>
                      <a:pt x="450" y="392"/>
                    </a:lnTo>
                    <a:lnTo>
                      <a:pt x="457" y="373"/>
                    </a:lnTo>
                    <a:lnTo>
                      <a:pt x="459" y="353"/>
                    </a:lnTo>
                    <a:lnTo>
                      <a:pt x="457" y="333"/>
                    </a:lnTo>
                    <a:lnTo>
                      <a:pt x="450" y="313"/>
                    </a:lnTo>
                    <a:lnTo>
                      <a:pt x="441" y="293"/>
                    </a:lnTo>
                    <a:lnTo>
                      <a:pt x="434" y="284"/>
                    </a:lnTo>
                    <a:lnTo>
                      <a:pt x="427" y="277"/>
                    </a:lnTo>
                    <a:lnTo>
                      <a:pt x="427" y="2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7"/>
              <p:cNvSpPr/>
              <p:nvPr/>
            </p:nvSpPr>
            <p:spPr bwMode="auto">
              <a:xfrm>
                <a:off x="3040063" y="5486401"/>
                <a:ext cx="193675" cy="193675"/>
              </a:xfrm>
              <a:custGeom>
                <a:avLst/>
                <a:gdLst>
                  <a:gd name="T0" fmla="*/ 0 w 245"/>
                  <a:gd name="T1" fmla="*/ 243 h 243"/>
                  <a:gd name="T2" fmla="*/ 61 w 245"/>
                  <a:gd name="T3" fmla="*/ 243 h 243"/>
                  <a:gd name="T4" fmla="*/ 61 w 245"/>
                  <a:gd name="T5" fmla="*/ 243 h 243"/>
                  <a:gd name="T6" fmla="*/ 63 w 245"/>
                  <a:gd name="T7" fmla="*/ 227 h 243"/>
                  <a:gd name="T8" fmla="*/ 68 w 245"/>
                  <a:gd name="T9" fmla="*/ 209 h 243"/>
                  <a:gd name="T10" fmla="*/ 72 w 245"/>
                  <a:gd name="T11" fmla="*/ 192 h 243"/>
                  <a:gd name="T12" fmla="*/ 79 w 245"/>
                  <a:gd name="T13" fmla="*/ 178 h 243"/>
                  <a:gd name="T14" fmla="*/ 88 w 245"/>
                  <a:gd name="T15" fmla="*/ 162 h 243"/>
                  <a:gd name="T16" fmla="*/ 97 w 245"/>
                  <a:gd name="T17" fmla="*/ 147 h 243"/>
                  <a:gd name="T18" fmla="*/ 108 w 245"/>
                  <a:gd name="T19" fmla="*/ 133 h 243"/>
                  <a:gd name="T20" fmla="*/ 120 w 245"/>
                  <a:gd name="T21" fmla="*/ 120 h 243"/>
                  <a:gd name="T22" fmla="*/ 120 w 245"/>
                  <a:gd name="T23" fmla="*/ 120 h 243"/>
                  <a:gd name="T24" fmla="*/ 133 w 245"/>
                  <a:gd name="T25" fmla="*/ 108 h 243"/>
                  <a:gd name="T26" fmla="*/ 147 w 245"/>
                  <a:gd name="T27" fmla="*/ 97 h 243"/>
                  <a:gd name="T28" fmla="*/ 162 w 245"/>
                  <a:gd name="T29" fmla="*/ 88 h 243"/>
                  <a:gd name="T30" fmla="*/ 178 w 245"/>
                  <a:gd name="T31" fmla="*/ 79 h 243"/>
                  <a:gd name="T32" fmla="*/ 194 w 245"/>
                  <a:gd name="T33" fmla="*/ 74 h 243"/>
                  <a:gd name="T34" fmla="*/ 210 w 245"/>
                  <a:gd name="T35" fmla="*/ 68 h 243"/>
                  <a:gd name="T36" fmla="*/ 227 w 245"/>
                  <a:gd name="T37" fmla="*/ 63 h 243"/>
                  <a:gd name="T38" fmla="*/ 245 w 245"/>
                  <a:gd name="T39" fmla="*/ 61 h 243"/>
                  <a:gd name="T40" fmla="*/ 245 w 245"/>
                  <a:gd name="T41" fmla="*/ 0 h 243"/>
                  <a:gd name="T42" fmla="*/ 245 w 245"/>
                  <a:gd name="T43" fmla="*/ 0 h 243"/>
                  <a:gd name="T44" fmla="*/ 221 w 245"/>
                  <a:gd name="T45" fmla="*/ 3 h 243"/>
                  <a:gd name="T46" fmla="*/ 198 w 245"/>
                  <a:gd name="T47" fmla="*/ 7 h 243"/>
                  <a:gd name="T48" fmla="*/ 176 w 245"/>
                  <a:gd name="T49" fmla="*/ 14 h 243"/>
                  <a:gd name="T50" fmla="*/ 155 w 245"/>
                  <a:gd name="T51" fmla="*/ 23 h 243"/>
                  <a:gd name="T52" fmla="*/ 133 w 245"/>
                  <a:gd name="T53" fmla="*/ 34 h 243"/>
                  <a:gd name="T54" fmla="*/ 113 w 245"/>
                  <a:gd name="T55" fmla="*/ 47 h 243"/>
                  <a:gd name="T56" fmla="*/ 95 w 245"/>
                  <a:gd name="T57" fmla="*/ 61 h 243"/>
                  <a:gd name="T58" fmla="*/ 77 w 245"/>
                  <a:gd name="T59" fmla="*/ 77 h 243"/>
                  <a:gd name="T60" fmla="*/ 77 w 245"/>
                  <a:gd name="T61" fmla="*/ 77 h 243"/>
                  <a:gd name="T62" fmla="*/ 61 w 245"/>
                  <a:gd name="T63" fmla="*/ 95 h 243"/>
                  <a:gd name="T64" fmla="*/ 47 w 245"/>
                  <a:gd name="T65" fmla="*/ 113 h 243"/>
                  <a:gd name="T66" fmla="*/ 34 w 245"/>
                  <a:gd name="T67" fmla="*/ 133 h 243"/>
                  <a:gd name="T68" fmla="*/ 23 w 245"/>
                  <a:gd name="T69" fmla="*/ 155 h 243"/>
                  <a:gd name="T70" fmla="*/ 14 w 245"/>
                  <a:gd name="T71" fmla="*/ 176 h 243"/>
                  <a:gd name="T72" fmla="*/ 7 w 245"/>
                  <a:gd name="T73" fmla="*/ 198 h 243"/>
                  <a:gd name="T74" fmla="*/ 3 w 245"/>
                  <a:gd name="T75" fmla="*/ 219 h 243"/>
                  <a:gd name="T76" fmla="*/ 0 w 245"/>
                  <a:gd name="T77" fmla="*/ 243 h 243"/>
                  <a:gd name="T78" fmla="*/ 0 w 245"/>
                  <a:gd name="T7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5" h="243">
                    <a:moveTo>
                      <a:pt x="0" y="243"/>
                    </a:moveTo>
                    <a:lnTo>
                      <a:pt x="61" y="243"/>
                    </a:lnTo>
                    <a:lnTo>
                      <a:pt x="61" y="243"/>
                    </a:lnTo>
                    <a:lnTo>
                      <a:pt x="63" y="227"/>
                    </a:lnTo>
                    <a:lnTo>
                      <a:pt x="68" y="209"/>
                    </a:lnTo>
                    <a:lnTo>
                      <a:pt x="72" y="192"/>
                    </a:lnTo>
                    <a:lnTo>
                      <a:pt x="79" y="178"/>
                    </a:lnTo>
                    <a:lnTo>
                      <a:pt x="88" y="162"/>
                    </a:lnTo>
                    <a:lnTo>
                      <a:pt x="97" y="147"/>
                    </a:lnTo>
                    <a:lnTo>
                      <a:pt x="108" y="133"/>
                    </a:lnTo>
                    <a:lnTo>
                      <a:pt x="120" y="120"/>
                    </a:lnTo>
                    <a:lnTo>
                      <a:pt x="120" y="120"/>
                    </a:lnTo>
                    <a:lnTo>
                      <a:pt x="133" y="108"/>
                    </a:lnTo>
                    <a:lnTo>
                      <a:pt x="147" y="97"/>
                    </a:lnTo>
                    <a:lnTo>
                      <a:pt x="162" y="88"/>
                    </a:lnTo>
                    <a:lnTo>
                      <a:pt x="178" y="79"/>
                    </a:lnTo>
                    <a:lnTo>
                      <a:pt x="194" y="74"/>
                    </a:lnTo>
                    <a:lnTo>
                      <a:pt x="210" y="68"/>
                    </a:lnTo>
                    <a:lnTo>
                      <a:pt x="227" y="63"/>
                    </a:lnTo>
                    <a:lnTo>
                      <a:pt x="245" y="61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1" y="3"/>
                    </a:lnTo>
                    <a:lnTo>
                      <a:pt x="198" y="7"/>
                    </a:lnTo>
                    <a:lnTo>
                      <a:pt x="176" y="14"/>
                    </a:lnTo>
                    <a:lnTo>
                      <a:pt x="155" y="23"/>
                    </a:lnTo>
                    <a:lnTo>
                      <a:pt x="133" y="34"/>
                    </a:lnTo>
                    <a:lnTo>
                      <a:pt x="113" y="47"/>
                    </a:lnTo>
                    <a:lnTo>
                      <a:pt x="95" y="61"/>
                    </a:lnTo>
                    <a:lnTo>
                      <a:pt x="77" y="77"/>
                    </a:lnTo>
                    <a:lnTo>
                      <a:pt x="77" y="77"/>
                    </a:lnTo>
                    <a:lnTo>
                      <a:pt x="61" y="95"/>
                    </a:lnTo>
                    <a:lnTo>
                      <a:pt x="47" y="113"/>
                    </a:lnTo>
                    <a:lnTo>
                      <a:pt x="34" y="133"/>
                    </a:lnTo>
                    <a:lnTo>
                      <a:pt x="23" y="155"/>
                    </a:lnTo>
                    <a:lnTo>
                      <a:pt x="14" y="176"/>
                    </a:lnTo>
                    <a:lnTo>
                      <a:pt x="7" y="198"/>
                    </a:lnTo>
                    <a:lnTo>
                      <a:pt x="3" y="219"/>
                    </a:lnTo>
                    <a:lnTo>
                      <a:pt x="0" y="243"/>
                    </a:lnTo>
                    <a:lnTo>
                      <a:pt x="0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2841544" y="4625789"/>
            <a:ext cx="675838" cy="600797"/>
            <a:chOff x="2386238" y="1104393"/>
            <a:chExt cx="720000" cy="720000"/>
          </a:xfrm>
        </p:grpSpPr>
        <p:sp>
          <p:nvSpPr>
            <p:cNvPr id="66" name="椭圆 65"/>
            <p:cNvSpPr/>
            <p:nvPr/>
          </p:nvSpPr>
          <p:spPr>
            <a:xfrm>
              <a:off x="2386238" y="110439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2591501" y="1238296"/>
              <a:ext cx="309475" cy="452194"/>
            </a:xfrm>
            <a:custGeom>
              <a:avLst/>
              <a:gdLst>
                <a:gd name="T0" fmla="*/ 330 w 825"/>
                <a:gd name="T1" fmla="*/ 9 h 1204"/>
                <a:gd name="T2" fmla="*/ 182 w 825"/>
                <a:gd name="T3" fmla="*/ 72 h 1204"/>
                <a:gd name="T4" fmla="*/ 72 w 825"/>
                <a:gd name="T5" fmla="*/ 184 h 1204"/>
                <a:gd name="T6" fmla="*/ 9 w 825"/>
                <a:gd name="T7" fmla="*/ 329 h 1204"/>
                <a:gd name="T8" fmla="*/ 2 w 825"/>
                <a:gd name="T9" fmla="*/ 436 h 1204"/>
                <a:gd name="T10" fmla="*/ 17 w 825"/>
                <a:gd name="T11" fmla="*/ 533 h 1204"/>
                <a:gd name="T12" fmla="*/ 40 w 825"/>
                <a:gd name="T13" fmla="*/ 608 h 1204"/>
                <a:gd name="T14" fmla="*/ 107 w 825"/>
                <a:gd name="T15" fmla="*/ 819 h 1204"/>
                <a:gd name="T16" fmla="*/ 114 w 825"/>
                <a:gd name="T17" fmla="*/ 911 h 1204"/>
                <a:gd name="T18" fmla="*/ 128 w 825"/>
                <a:gd name="T19" fmla="*/ 1035 h 1204"/>
                <a:gd name="T20" fmla="*/ 157 w 825"/>
                <a:gd name="T21" fmla="*/ 1071 h 1204"/>
                <a:gd name="T22" fmla="*/ 184 w 825"/>
                <a:gd name="T23" fmla="*/ 1100 h 1204"/>
                <a:gd name="T24" fmla="*/ 216 w 825"/>
                <a:gd name="T25" fmla="*/ 1152 h 1204"/>
                <a:gd name="T26" fmla="*/ 278 w 825"/>
                <a:gd name="T27" fmla="*/ 1191 h 1204"/>
                <a:gd name="T28" fmla="*/ 359 w 825"/>
                <a:gd name="T29" fmla="*/ 1204 h 1204"/>
                <a:gd name="T30" fmla="*/ 512 w 825"/>
                <a:gd name="T31" fmla="*/ 1200 h 1204"/>
                <a:gd name="T32" fmla="*/ 582 w 825"/>
                <a:gd name="T33" fmla="*/ 1175 h 1204"/>
                <a:gd name="T34" fmla="*/ 625 w 825"/>
                <a:gd name="T35" fmla="*/ 1134 h 1204"/>
                <a:gd name="T36" fmla="*/ 648 w 825"/>
                <a:gd name="T37" fmla="*/ 1082 h 1204"/>
                <a:gd name="T38" fmla="*/ 686 w 825"/>
                <a:gd name="T39" fmla="*/ 1055 h 1204"/>
                <a:gd name="T40" fmla="*/ 710 w 825"/>
                <a:gd name="T41" fmla="*/ 986 h 1204"/>
                <a:gd name="T42" fmla="*/ 713 w 825"/>
                <a:gd name="T43" fmla="*/ 878 h 1204"/>
                <a:gd name="T44" fmla="*/ 735 w 825"/>
                <a:gd name="T45" fmla="*/ 756 h 1204"/>
                <a:gd name="T46" fmla="*/ 796 w 825"/>
                <a:gd name="T47" fmla="*/ 583 h 1204"/>
                <a:gd name="T48" fmla="*/ 819 w 825"/>
                <a:gd name="T49" fmla="*/ 484 h 1204"/>
                <a:gd name="T50" fmla="*/ 825 w 825"/>
                <a:gd name="T51" fmla="*/ 414 h 1204"/>
                <a:gd name="T52" fmla="*/ 792 w 825"/>
                <a:gd name="T53" fmla="*/ 252 h 1204"/>
                <a:gd name="T54" fmla="*/ 704 w 825"/>
                <a:gd name="T55" fmla="*/ 122 h 1204"/>
                <a:gd name="T56" fmla="*/ 573 w 825"/>
                <a:gd name="T57" fmla="*/ 34 h 1204"/>
                <a:gd name="T58" fmla="*/ 413 w 825"/>
                <a:gd name="T59" fmla="*/ 0 h 1204"/>
                <a:gd name="T60" fmla="*/ 558 w 825"/>
                <a:gd name="T61" fmla="*/ 1047 h 1204"/>
                <a:gd name="T62" fmla="*/ 540 w 825"/>
                <a:gd name="T63" fmla="*/ 1085 h 1204"/>
                <a:gd name="T64" fmla="*/ 512 w 825"/>
                <a:gd name="T65" fmla="*/ 1101 h 1204"/>
                <a:gd name="T66" fmla="*/ 359 w 825"/>
                <a:gd name="T67" fmla="*/ 1109 h 1204"/>
                <a:gd name="T68" fmla="*/ 310 w 825"/>
                <a:gd name="T69" fmla="*/ 1100 h 1204"/>
                <a:gd name="T70" fmla="*/ 276 w 825"/>
                <a:gd name="T71" fmla="*/ 1071 h 1204"/>
                <a:gd name="T72" fmla="*/ 269 w 825"/>
                <a:gd name="T73" fmla="*/ 1042 h 1204"/>
                <a:gd name="T74" fmla="*/ 558 w 825"/>
                <a:gd name="T75" fmla="*/ 1042 h 1204"/>
                <a:gd name="T76" fmla="*/ 215 w 825"/>
                <a:gd name="T77" fmla="*/ 993 h 1204"/>
                <a:gd name="T78" fmla="*/ 618 w 825"/>
                <a:gd name="T79" fmla="*/ 941 h 1204"/>
                <a:gd name="T80" fmla="*/ 618 w 825"/>
                <a:gd name="T81" fmla="*/ 893 h 1204"/>
                <a:gd name="T82" fmla="*/ 620 w 825"/>
                <a:gd name="T83" fmla="*/ 840 h 1204"/>
                <a:gd name="T84" fmla="*/ 697 w 825"/>
                <a:gd name="T85" fmla="*/ 574 h 1204"/>
                <a:gd name="T86" fmla="*/ 636 w 825"/>
                <a:gd name="T87" fmla="*/ 750 h 1204"/>
                <a:gd name="T88" fmla="*/ 189 w 825"/>
                <a:gd name="T89" fmla="*/ 750 h 1204"/>
                <a:gd name="T90" fmla="*/ 130 w 825"/>
                <a:gd name="T91" fmla="*/ 574 h 1204"/>
                <a:gd name="T92" fmla="*/ 98 w 825"/>
                <a:gd name="T93" fmla="*/ 414 h 1204"/>
                <a:gd name="T94" fmla="*/ 112 w 825"/>
                <a:gd name="T95" fmla="*/ 319 h 1204"/>
                <a:gd name="T96" fmla="*/ 170 w 825"/>
                <a:gd name="T97" fmla="*/ 212 h 1204"/>
                <a:gd name="T98" fmla="*/ 263 w 825"/>
                <a:gd name="T99" fmla="*/ 135 h 1204"/>
                <a:gd name="T100" fmla="*/ 380 w 825"/>
                <a:gd name="T101" fmla="*/ 99 h 1204"/>
                <a:gd name="T102" fmla="*/ 477 w 825"/>
                <a:gd name="T103" fmla="*/ 103 h 1204"/>
                <a:gd name="T104" fmla="*/ 591 w 825"/>
                <a:gd name="T105" fmla="*/ 151 h 1204"/>
                <a:gd name="T106" fmla="*/ 675 w 825"/>
                <a:gd name="T107" fmla="*/ 236 h 1204"/>
                <a:gd name="T108" fmla="*/ 722 w 825"/>
                <a:gd name="T109" fmla="*/ 349 h 1204"/>
                <a:gd name="T110" fmla="*/ 728 w 825"/>
                <a:gd name="T111" fmla="*/ 452 h 1204"/>
                <a:gd name="T112" fmla="*/ 697 w 825"/>
                <a:gd name="T113" fmla="*/ 574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5" h="1204">
                  <a:moveTo>
                    <a:pt x="413" y="0"/>
                  </a:moveTo>
                  <a:lnTo>
                    <a:pt x="413" y="0"/>
                  </a:lnTo>
                  <a:lnTo>
                    <a:pt x="371" y="4"/>
                  </a:lnTo>
                  <a:lnTo>
                    <a:pt x="330" y="9"/>
                  </a:lnTo>
                  <a:lnTo>
                    <a:pt x="290" y="20"/>
                  </a:lnTo>
                  <a:lnTo>
                    <a:pt x="252" y="34"/>
                  </a:lnTo>
                  <a:lnTo>
                    <a:pt x="216" y="50"/>
                  </a:lnTo>
                  <a:lnTo>
                    <a:pt x="182" y="72"/>
                  </a:lnTo>
                  <a:lnTo>
                    <a:pt x="152" y="95"/>
                  </a:lnTo>
                  <a:lnTo>
                    <a:pt x="123" y="122"/>
                  </a:lnTo>
                  <a:lnTo>
                    <a:pt x="96" y="151"/>
                  </a:lnTo>
                  <a:lnTo>
                    <a:pt x="72" y="184"/>
                  </a:lnTo>
                  <a:lnTo>
                    <a:pt x="51" y="216"/>
                  </a:lnTo>
                  <a:lnTo>
                    <a:pt x="33" y="252"/>
                  </a:lnTo>
                  <a:lnTo>
                    <a:pt x="20" y="290"/>
                  </a:lnTo>
                  <a:lnTo>
                    <a:pt x="9" y="329"/>
                  </a:lnTo>
                  <a:lnTo>
                    <a:pt x="4" y="371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2" y="436"/>
                  </a:lnTo>
                  <a:lnTo>
                    <a:pt x="4" y="461"/>
                  </a:lnTo>
                  <a:lnTo>
                    <a:pt x="6" y="484"/>
                  </a:lnTo>
                  <a:lnTo>
                    <a:pt x="11" y="509"/>
                  </a:lnTo>
                  <a:lnTo>
                    <a:pt x="17" y="533"/>
                  </a:lnTo>
                  <a:lnTo>
                    <a:pt x="24" y="558"/>
                  </a:lnTo>
                  <a:lnTo>
                    <a:pt x="31" y="583"/>
                  </a:lnTo>
                  <a:lnTo>
                    <a:pt x="40" y="608"/>
                  </a:lnTo>
                  <a:lnTo>
                    <a:pt x="40" y="608"/>
                  </a:lnTo>
                  <a:lnTo>
                    <a:pt x="80" y="714"/>
                  </a:lnTo>
                  <a:lnTo>
                    <a:pt x="92" y="756"/>
                  </a:lnTo>
                  <a:lnTo>
                    <a:pt x="101" y="788"/>
                  </a:lnTo>
                  <a:lnTo>
                    <a:pt x="107" y="819"/>
                  </a:lnTo>
                  <a:lnTo>
                    <a:pt x="110" y="848"/>
                  </a:lnTo>
                  <a:lnTo>
                    <a:pt x="112" y="878"/>
                  </a:lnTo>
                  <a:lnTo>
                    <a:pt x="114" y="911"/>
                  </a:lnTo>
                  <a:lnTo>
                    <a:pt x="114" y="911"/>
                  </a:lnTo>
                  <a:lnTo>
                    <a:pt x="114" y="961"/>
                  </a:lnTo>
                  <a:lnTo>
                    <a:pt x="117" y="986"/>
                  </a:lnTo>
                  <a:lnTo>
                    <a:pt x="121" y="1011"/>
                  </a:lnTo>
                  <a:lnTo>
                    <a:pt x="128" y="1035"/>
                  </a:lnTo>
                  <a:lnTo>
                    <a:pt x="134" y="1044"/>
                  </a:lnTo>
                  <a:lnTo>
                    <a:pt x="141" y="1055"/>
                  </a:lnTo>
                  <a:lnTo>
                    <a:pt x="148" y="1064"/>
                  </a:lnTo>
                  <a:lnTo>
                    <a:pt x="157" y="1071"/>
                  </a:lnTo>
                  <a:lnTo>
                    <a:pt x="166" y="1078"/>
                  </a:lnTo>
                  <a:lnTo>
                    <a:pt x="179" y="1082"/>
                  </a:lnTo>
                  <a:lnTo>
                    <a:pt x="179" y="1082"/>
                  </a:lnTo>
                  <a:lnTo>
                    <a:pt x="184" y="1100"/>
                  </a:lnTo>
                  <a:lnTo>
                    <a:pt x="191" y="1118"/>
                  </a:lnTo>
                  <a:lnTo>
                    <a:pt x="202" y="1134"/>
                  </a:lnTo>
                  <a:lnTo>
                    <a:pt x="216" y="1152"/>
                  </a:lnTo>
                  <a:lnTo>
                    <a:pt x="216" y="1152"/>
                  </a:lnTo>
                  <a:lnTo>
                    <a:pt x="231" y="1164"/>
                  </a:lnTo>
                  <a:lnTo>
                    <a:pt x="245" y="1175"/>
                  </a:lnTo>
                  <a:lnTo>
                    <a:pt x="261" y="1184"/>
                  </a:lnTo>
                  <a:lnTo>
                    <a:pt x="278" y="1191"/>
                  </a:lnTo>
                  <a:lnTo>
                    <a:pt x="296" y="1197"/>
                  </a:lnTo>
                  <a:lnTo>
                    <a:pt x="315" y="1200"/>
                  </a:lnTo>
                  <a:lnTo>
                    <a:pt x="337" y="1204"/>
                  </a:lnTo>
                  <a:lnTo>
                    <a:pt x="359" y="1204"/>
                  </a:lnTo>
                  <a:lnTo>
                    <a:pt x="468" y="1204"/>
                  </a:lnTo>
                  <a:lnTo>
                    <a:pt x="468" y="1204"/>
                  </a:lnTo>
                  <a:lnTo>
                    <a:pt x="490" y="1204"/>
                  </a:lnTo>
                  <a:lnTo>
                    <a:pt x="512" y="1200"/>
                  </a:lnTo>
                  <a:lnTo>
                    <a:pt x="530" y="1197"/>
                  </a:lnTo>
                  <a:lnTo>
                    <a:pt x="549" y="1191"/>
                  </a:lnTo>
                  <a:lnTo>
                    <a:pt x="566" y="1184"/>
                  </a:lnTo>
                  <a:lnTo>
                    <a:pt x="582" y="1175"/>
                  </a:lnTo>
                  <a:lnTo>
                    <a:pt x="596" y="1164"/>
                  </a:lnTo>
                  <a:lnTo>
                    <a:pt x="609" y="1152"/>
                  </a:lnTo>
                  <a:lnTo>
                    <a:pt x="609" y="1152"/>
                  </a:lnTo>
                  <a:lnTo>
                    <a:pt x="625" y="1134"/>
                  </a:lnTo>
                  <a:lnTo>
                    <a:pt x="636" y="1118"/>
                  </a:lnTo>
                  <a:lnTo>
                    <a:pt x="643" y="1100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61" y="1078"/>
                  </a:lnTo>
                  <a:lnTo>
                    <a:pt x="670" y="1071"/>
                  </a:lnTo>
                  <a:lnTo>
                    <a:pt x="679" y="1064"/>
                  </a:lnTo>
                  <a:lnTo>
                    <a:pt x="686" y="1055"/>
                  </a:lnTo>
                  <a:lnTo>
                    <a:pt x="692" y="1044"/>
                  </a:lnTo>
                  <a:lnTo>
                    <a:pt x="697" y="1035"/>
                  </a:lnTo>
                  <a:lnTo>
                    <a:pt x="706" y="1011"/>
                  </a:lnTo>
                  <a:lnTo>
                    <a:pt x="710" y="986"/>
                  </a:lnTo>
                  <a:lnTo>
                    <a:pt x="713" y="961"/>
                  </a:lnTo>
                  <a:lnTo>
                    <a:pt x="713" y="911"/>
                  </a:lnTo>
                  <a:lnTo>
                    <a:pt x="713" y="911"/>
                  </a:lnTo>
                  <a:lnTo>
                    <a:pt x="713" y="878"/>
                  </a:lnTo>
                  <a:lnTo>
                    <a:pt x="715" y="848"/>
                  </a:lnTo>
                  <a:lnTo>
                    <a:pt x="719" y="819"/>
                  </a:lnTo>
                  <a:lnTo>
                    <a:pt x="726" y="788"/>
                  </a:lnTo>
                  <a:lnTo>
                    <a:pt x="735" y="756"/>
                  </a:lnTo>
                  <a:lnTo>
                    <a:pt x="747" y="714"/>
                  </a:lnTo>
                  <a:lnTo>
                    <a:pt x="787" y="608"/>
                  </a:lnTo>
                  <a:lnTo>
                    <a:pt x="787" y="608"/>
                  </a:lnTo>
                  <a:lnTo>
                    <a:pt x="796" y="583"/>
                  </a:lnTo>
                  <a:lnTo>
                    <a:pt x="803" y="558"/>
                  </a:lnTo>
                  <a:lnTo>
                    <a:pt x="810" y="533"/>
                  </a:lnTo>
                  <a:lnTo>
                    <a:pt x="816" y="509"/>
                  </a:lnTo>
                  <a:lnTo>
                    <a:pt x="819" y="484"/>
                  </a:lnTo>
                  <a:lnTo>
                    <a:pt x="823" y="461"/>
                  </a:lnTo>
                  <a:lnTo>
                    <a:pt x="825" y="436"/>
                  </a:lnTo>
                  <a:lnTo>
                    <a:pt x="825" y="414"/>
                  </a:lnTo>
                  <a:lnTo>
                    <a:pt x="825" y="414"/>
                  </a:lnTo>
                  <a:lnTo>
                    <a:pt x="823" y="371"/>
                  </a:lnTo>
                  <a:lnTo>
                    <a:pt x="818" y="329"/>
                  </a:lnTo>
                  <a:lnTo>
                    <a:pt x="807" y="290"/>
                  </a:lnTo>
                  <a:lnTo>
                    <a:pt x="792" y="252"/>
                  </a:lnTo>
                  <a:lnTo>
                    <a:pt x="776" y="216"/>
                  </a:lnTo>
                  <a:lnTo>
                    <a:pt x="755" y="184"/>
                  </a:lnTo>
                  <a:lnTo>
                    <a:pt x="731" y="151"/>
                  </a:lnTo>
                  <a:lnTo>
                    <a:pt x="704" y="122"/>
                  </a:lnTo>
                  <a:lnTo>
                    <a:pt x="675" y="95"/>
                  </a:lnTo>
                  <a:lnTo>
                    <a:pt x="643" y="72"/>
                  </a:lnTo>
                  <a:lnTo>
                    <a:pt x="609" y="50"/>
                  </a:lnTo>
                  <a:lnTo>
                    <a:pt x="573" y="34"/>
                  </a:lnTo>
                  <a:lnTo>
                    <a:pt x="535" y="20"/>
                  </a:lnTo>
                  <a:lnTo>
                    <a:pt x="495" y="9"/>
                  </a:lnTo>
                  <a:lnTo>
                    <a:pt x="456" y="4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558" y="1042"/>
                  </a:moveTo>
                  <a:lnTo>
                    <a:pt x="558" y="1042"/>
                  </a:lnTo>
                  <a:lnTo>
                    <a:pt x="558" y="1047"/>
                  </a:lnTo>
                  <a:lnTo>
                    <a:pt x="557" y="1056"/>
                  </a:lnTo>
                  <a:lnTo>
                    <a:pt x="551" y="1071"/>
                  </a:lnTo>
                  <a:lnTo>
                    <a:pt x="546" y="1078"/>
                  </a:lnTo>
                  <a:lnTo>
                    <a:pt x="540" y="1085"/>
                  </a:lnTo>
                  <a:lnTo>
                    <a:pt x="540" y="1085"/>
                  </a:lnTo>
                  <a:lnTo>
                    <a:pt x="535" y="1091"/>
                  </a:lnTo>
                  <a:lnTo>
                    <a:pt x="528" y="1096"/>
                  </a:lnTo>
                  <a:lnTo>
                    <a:pt x="512" y="1101"/>
                  </a:lnTo>
                  <a:lnTo>
                    <a:pt x="492" y="1107"/>
                  </a:lnTo>
                  <a:lnTo>
                    <a:pt x="468" y="1109"/>
                  </a:lnTo>
                  <a:lnTo>
                    <a:pt x="359" y="1109"/>
                  </a:lnTo>
                  <a:lnTo>
                    <a:pt x="359" y="1109"/>
                  </a:lnTo>
                  <a:lnTo>
                    <a:pt x="344" y="1107"/>
                  </a:lnTo>
                  <a:lnTo>
                    <a:pt x="332" y="1107"/>
                  </a:lnTo>
                  <a:lnTo>
                    <a:pt x="321" y="1103"/>
                  </a:lnTo>
                  <a:lnTo>
                    <a:pt x="310" y="1100"/>
                  </a:lnTo>
                  <a:lnTo>
                    <a:pt x="301" y="1096"/>
                  </a:lnTo>
                  <a:lnTo>
                    <a:pt x="294" y="1092"/>
                  </a:lnTo>
                  <a:lnTo>
                    <a:pt x="283" y="1082"/>
                  </a:lnTo>
                  <a:lnTo>
                    <a:pt x="276" y="1071"/>
                  </a:lnTo>
                  <a:lnTo>
                    <a:pt x="270" y="1060"/>
                  </a:lnTo>
                  <a:lnTo>
                    <a:pt x="269" y="1051"/>
                  </a:lnTo>
                  <a:lnTo>
                    <a:pt x="269" y="1042"/>
                  </a:lnTo>
                  <a:lnTo>
                    <a:pt x="269" y="1042"/>
                  </a:lnTo>
                  <a:lnTo>
                    <a:pt x="269" y="1040"/>
                  </a:lnTo>
                  <a:lnTo>
                    <a:pt x="558" y="1040"/>
                  </a:lnTo>
                  <a:lnTo>
                    <a:pt x="558" y="1040"/>
                  </a:lnTo>
                  <a:lnTo>
                    <a:pt x="558" y="1042"/>
                  </a:lnTo>
                  <a:lnTo>
                    <a:pt x="558" y="1042"/>
                  </a:lnTo>
                  <a:close/>
                  <a:moveTo>
                    <a:pt x="611" y="993"/>
                  </a:moveTo>
                  <a:lnTo>
                    <a:pt x="215" y="993"/>
                  </a:lnTo>
                  <a:lnTo>
                    <a:pt x="215" y="993"/>
                  </a:lnTo>
                  <a:lnTo>
                    <a:pt x="213" y="975"/>
                  </a:lnTo>
                  <a:lnTo>
                    <a:pt x="209" y="941"/>
                  </a:lnTo>
                  <a:lnTo>
                    <a:pt x="618" y="941"/>
                  </a:lnTo>
                  <a:lnTo>
                    <a:pt x="618" y="941"/>
                  </a:lnTo>
                  <a:lnTo>
                    <a:pt x="614" y="975"/>
                  </a:lnTo>
                  <a:lnTo>
                    <a:pt x="611" y="993"/>
                  </a:lnTo>
                  <a:lnTo>
                    <a:pt x="611" y="993"/>
                  </a:lnTo>
                  <a:close/>
                  <a:moveTo>
                    <a:pt x="618" y="893"/>
                  </a:moveTo>
                  <a:lnTo>
                    <a:pt x="209" y="893"/>
                  </a:lnTo>
                  <a:lnTo>
                    <a:pt x="209" y="893"/>
                  </a:lnTo>
                  <a:lnTo>
                    <a:pt x="207" y="840"/>
                  </a:lnTo>
                  <a:lnTo>
                    <a:pt x="620" y="840"/>
                  </a:lnTo>
                  <a:lnTo>
                    <a:pt x="620" y="840"/>
                  </a:lnTo>
                  <a:lnTo>
                    <a:pt x="618" y="893"/>
                  </a:lnTo>
                  <a:lnTo>
                    <a:pt x="618" y="893"/>
                  </a:lnTo>
                  <a:close/>
                  <a:moveTo>
                    <a:pt x="697" y="574"/>
                  </a:moveTo>
                  <a:lnTo>
                    <a:pt x="697" y="574"/>
                  </a:lnTo>
                  <a:lnTo>
                    <a:pt x="670" y="644"/>
                  </a:lnTo>
                  <a:lnTo>
                    <a:pt x="650" y="702"/>
                  </a:lnTo>
                  <a:lnTo>
                    <a:pt x="636" y="750"/>
                  </a:lnTo>
                  <a:lnTo>
                    <a:pt x="627" y="794"/>
                  </a:lnTo>
                  <a:lnTo>
                    <a:pt x="200" y="794"/>
                  </a:lnTo>
                  <a:lnTo>
                    <a:pt x="200" y="794"/>
                  </a:lnTo>
                  <a:lnTo>
                    <a:pt x="189" y="750"/>
                  </a:lnTo>
                  <a:lnTo>
                    <a:pt x="175" y="702"/>
                  </a:lnTo>
                  <a:lnTo>
                    <a:pt x="155" y="644"/>
                  </a:lnTo>
                  <a:lnTo>
                    <a:pt x="130" y="574"/>
                  </a:lnTo>
                  <a:lnTo>
                    <a:pt x="130" y="574"/>
                  </a:lnTo>
                  <a:lnTo>
                    <a:pt x="116" y="533"/>
                  </a:lnTo>
                  <a:lnTo>
                    <a:pt x="105" y="491"/>
                  </a:lnTo>
                  <a:lnTo>
                    <a:pt x="99" y="452"/>
                  </a:lnTo>
                  <a:lnTo>
                    <a:pt x="98" y="414"/>
                  </a:lnTo>
                  <a:lnTo>
                    <a:pt x="98" y="414"/>
                  </a:lnTo>
                  <a:lnTo>
                    <a:pt x="99" y="382"/>
                  </a:lnTo>
                  <a:lnTo>
                    <a:pt x="103" y="349"/>
                  </a:lnTo>
                  <a:lnTo>
                    <a:pt x="112" y="319"/>
                  </a:lnTo>
                  <a:lnTo>
                    <a:pt x="123" y="290"/>
                  </a:lnTo>
                  <a:lnTo>
                    <a:pt x="135" y="263"/>
                  </a:lnTo>
                  <a:lnTo>
                    <a:pt x="152" y="236"/>
                  </a:lnTo>
                  <a:lnTo>
                    <a:pt x="170" y="212"/>
                  </a:lnTo>
                  <a:lnTo>
                    <a:pt x="189" y="189"/>
                  </a:lnTo>
                  <a:lnTo>
                    <a:pt x="213" y="169"/>
                  </a:lnTo>
                  <a:lnTo>
                    <a:pt x="236" y="151"/>
                  </a:lnTo>
                  <a:lnTo>
                    <a:pt x="263" y="135"/>
                  </a:lnTo>
                  <a:lnTo>
                    <a:pt x="290" y="122"/>
                  </a:lnTo>
                  <a:lnTo>
                    <a:pt x="319" y="112"/>
                  </a:lnTo>
                  <a:lnTo>
                    <a:pt x="350" y="103"/>
                  </a:lnTo>
                  <a:lnTo>
                    <a:pt x="380" y="99"/>
                  </a:lnTo>
                  <a:lnTo>
                    <a:pt x="413" y="97"/>
                  </a:lnTo>
                  <a:lnTo>
                    <a:pt x="413" y="97"/>
                  </a:lnTo>
                  <a:lnTo>
                    <a:pt x="445" y="99"/>
                  </a:lnTo>
                  <a:lnTo>
                    <a:pt x="477" y="103"/>
                  </a:lnTo>
                  <a:lnTo>
                    <a:pt x="508" y="112"/>
                  </a:lnTo>
                  <a:lnTo>
                    <a:pt x="537" y="122"/>
                  </a:lnTo>
                  <a:lnTo>
                    <a:pt x="564" y="135"/>
                  </a:lnTo>
                  <a:lnTo>
                    <a:pt x="591" y="151"/>
                  </a:lnTo>
                  <a:lnTo>
                    <a:pt x="614" y="169"/>
                  </a:lnTo>
                  <a:lnTo>
                    <a:pt x="638" y="189"/>
                  </a:lnTo>
                  <a:lnTo>
                    <a:pt x="657" y="212"/>
                  </a:lnTo>
                  <a:lnTo>
                    <a:pt x="675" y="236"/>
                  </a:lnTo>
                  <a:lnTo>
                    <a:pt x="692" y="263"/>
                  </a:lnTo>
                  <a:lnTo>
                    <a:pt x="704" y="290"/>
                  </a:lnTo>
                  <a:lnTo>
                    <a:pt x="715" y="319"/>
                  </a:lnTo>
                  <a:lnTo>
                    <a:pt x="722" y="349"/>
                  </a:lnTo>
                  <a:lnTo>
                    <a:pt x="728" y="382"/>
                  </a:lnTo>
                  <a:lnTo>
                    <a:pt x="729" y="414"/>
                  </a:lnTo>
                  <a:lnTo>
                    <a:pt x="729" y="414"/>
                  </a:lnTo>
                  <a:lnTo>
                    <a:pt x="728" y="452"/>
                  </a:lnTo>
                  <a:lnTo>
                    <a:pt x="720" y="491"/>
                  </a:lnTo>
                  <a:lnTo>
                    <a:pt x="711" y="533"/>
                  </a:lnTo>
                  <a:lnTo>
                    <a:pt x="697" y="574"/>
                  </a:lnTo>
                  <a:lnTo>
                    <a:pt x="697" y="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174938" y="2843581"/>
            <a:ext cx="675838" cy="600797"/>
            <a:chOff x="4772981" y="1104393"/>
            <a:chExt cx="720000" cy="720000"/>
          </a:xfrm>
        </p:grpSpPr>
        <p:sp>
          <p:nvSpPr>
            <p:cNvPr id="69" name="椭圆 68"/>
            <p:cNvSpPr/>
            <p:nvPr/>
          </p:nvSpPr>
          <p:spPr>
            <a:xfrm>
              <a:off x="4772981" y="110439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21550" y="1252962"/>
              <a:ext cx="422862" cy="422862"/>
              <a:chOff x="5608638" y="6561138"/>
              <a:chExt cx="827088" cy="827088"/>
            </a:xfrm>
            <a:solidFill>
              <a:schemeClr val="bg1"/>
            </a:solidFill>
          </p:grpSpPr>
          <p:sp>
            <p:nvSpPr>
              <p:cNvPr id="71" name="Freeform 14"/>
              <p:cNvSpPr/>
              <p:nvPr/>
            </p:nvSpPr>
            <p:spPr bwMode="auto">
              <a:xfrm>
                <a:off x="5672138" y="7112001"/>
                <a:ext cx="212725" cy="214313"/>
              </a:xfrm>
              <a:custGeom>
                <a:avLst/>
                <a:gdLst>
                  <a:gd name="T0" fmla="*/ 265 w 268"/>
                  <a:gd name="T1" fmla="*/ 3 h 268"/>
                  <a:gd name="T2" fmla="*/ 265 w 268"/>
                  <a:gd name="T3" fmla="*/ 3 h 268"/>
                  <a:gd name="T4" fmla="*/ 261 w 268"/>
                  <a:gd name="T5" fmla="*/ 2 h 268"/>
                  <a:gd name="T6" fmla="*/ 256 w 268"/>
                  <a:gd name="T7" fmla="*/ 0 h 268"/>
                  <a:gd name="T8" fmla="*/ 250 w 268"/>
                  <a:gd name="T9" fmla="*/ 2 h 268"/>
                  <a:gd name="T10" fmla="*/ 243 w 268"/>
                  <a:gd name="T11" fmla="*/ 3 h 268"/>
                  <a:gd name="T12" fmla="*/ 227 w 268"/>
                  <a:gd name="T13" fmla="*/ 9 h 268"/>
                  <a:gd name="T14" fmla="*/ 205 w 268"/>
                  <a:gd name="T15" fmla="*/ 21 h 268"/>
                  <a:gd name="T16" fmla="*/ 184 w 268"/>
                  <a:gd name="T17" fmla="*/ 38 h 268"/>
                  <a:gd name="T18" fmla="*/ 158 w 268"/>
                  <a:gd name="T19" fmla="*/ 57 h 268"/>
                  <a:gd name="T20" fmla="*/ 131 w 268"/>
                  <a:gd name="T21" fmla="*/ 79 h 268"/>
                  <a:gd name="T22" fmla="*/ 104 w 268"/>
                  <a:gd name="T23" fmla="*/ 106 h 268"/>
                  <a:gd name="T24" fmla="*/ 104 w 268"/>
                  <a:gd name="T25" fmla="*/ 106 h 268"/>
                  <a:gd name="T26" fmla="*/ 79 w 268"/>
                  <a:gd name="T27" fmla="*/ 133 h 268"/>
                  <a:gd name="T28" fmla="*/ 56 w 268"/>
                  <a:gd name="T29" fmla="*/ 158 h 268"/>
                  <a:gd name="T30" fmla="*/ 36 w 268"/>
                  <a:gd name="T31" fmla="*/ 183 h 268"/>
                  <a:gd name="T32" fmla="*/ 20 w 268"/>
                  <a:gd name="T33" fmla="*/ 207 h 268"/>
                  <a:gd name="T34" fmla="*/ 9 w 268"/>
                  <a:gd name="T35" fmla="*/ 227 h 268"/>
                  <a:gd name="T36" fmla="*/ 2 w 268"/>
                  <a:gd name="T37" fmla="*/ 245 h 268"/>
                  <a:gd name="T38" fmla="*/ 0 w 268"/>
                  <a:gd name="T39" fmla="*/ 252 h 268"/>
                  <a:gd name="T40" fmla="*/ 0 w 268"/>
                  <a:gd name="T41" fmla="*/ 257 h 268"/>
                  <a:gd name="T42" fmla="*/ 0 w 268"/>
                  <a:gd name="T43" fmla="*/ 263 h 268"/>
                  <a:gd name="T44" fmla="*/ 4 w 268"/>
                  <a:gd name="T45" fmla="*/ 266 h 268"/>
                  <a:gd name="T46" fmla="*/ 4 w 268"/>
                  <a:gd name="T47" fmla="*/ 266 h 268"/>
                  <a:gd name="T48" fmla="*/ 7 w 268"/>
                  <a:gd name="T49" fmla="*/ 268 h 268"/>
                  <a:gd name="T50" fmla="*/ 11 w 268"/>
                  <a:gd name="T51" fmla="*/ 268 h 268"/>
                  <a:gd name="T52" fmla="*/ 18 w 268"/>
                  <a:gd name="T53" fmla="*/ 268 h 268"/>
                  <a:gd name="T54" fmla="*/ 25 w 268"/>
                  <a:gd name="T55" fmla="*/ 266 h 268"/>
                  <a:gd name="T56" fmla="*/ 41 w 268"/>
                  <a:gd name="T57" fmla="*/ 259 h 268"/>
                  <a:gd name="T58" fmla="*/ 61 w 268"/>
                  <a:gd name="T59" fmla="*/ 248 h 268"/>
                  <a:gd name="T60" fmla="*/ 85 w 268"/>
                  <a:gd name="T61" fmla="*/ 232 h 268"/>
                  <a:gd name="T62" fmla="*/ 110 w 268"/>
                  <a:gd name="T63" fmla="*/ 212 h 268"/>
                  <a:gd name="T64" fmla="*/ 137 w 268"/>
                  <a:gd name="T65" fmla="*/ 191 h 268"/>
                  <a:gd name="T66" fmla="*/ 164 w 268"/>
                  <a:gd name="T67" fmla="*/ 164 h 268"/>
                  <a:gd name="T68" fmla="*/ 164 w 268"/>
                  <a:gd name="T69" fmla="*/ 164 h 268"/>
                  <a:gd name="T70" fmla="*/ 189 w 268"/>
                  <a:gd name="T71" fmla="*/ 137 h 268"/>
                  <a:gd name="T72" fmla="*/ 212 w 268"/>
                  <a:gd name="T73" fmla="*/ 111 h 268"/>
                  <a:gd name="T74" fmla="*/ 232 w 268"/>
                  <a:gd name="T75" fmla="*/ 86 h 268"/>
                  <a:gd name="T76" fmla="*/ 247 w 268"/>
                  <a:gd name="T77" fmla="*/ 63 h 268"/>
                  <a:gd name="T78" fmla="*/ 259 w 268"/>
                  <a:gd name="T79" fmla="*/ 43 h 268"/>
                  <a:gd name="T80" fmla="*/ 266 w 268"/>
                  <a:gd name="T81" fmla="*/ 25 h 268"/>
                  <a:gd name="T82" fmla="*/ 268 w 268"/>
                  <a:gd name="T83" fmla="*/ 18 h 268"/>
                  <a:gd name="T84" fmla="*/ 268 w 268"/>
                  <a:gd name="T85" fmla="*/ 12 h 268"/>
                  <a:gd name="T86" fmla="*/ 266 w 268"/>
                  <a:gd name="T87" fmla="*/ 7 h 268"/>
                  <a:gd name="T88" fmla="*/ 265 w 268"/>
                  <a:gd name="T89" fmla="*/ 3 h 268"/>
                  <a:gd name="T90" fmla="*/ 265 w 268"/>
                  <a:gd name="T91" fmla="*/ 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8" h="268">
                    <a:moveTo>
                      <a:pt x="265" y="3"/>
                    </a:moveTo>
                    <a:lnTo>
                      <a:pt x="265" y="3"/>
                    </a:lnTo>
                    <a:lnTo>
                      <a:pt x="261" y="2"/>
                    </a:lnTo>
                    <a:lnTo>
                      <a:pt x="256" y="0"/>
                    </a:lnTo>
                    <a:lnTo>
                      <a:pt x="250" y="2"/>
                    </a:lnTo>
                    <a:lnTo>
                      <a:pt x="243" y="3"/>
                    </a:lnTo>
                    <a:lnTo>
                      <a:pt x="227" y="9"/>
                    </a:lnTo>
                    <a:lnTo>
                      <a:pt x="205" y="21"/>
                    </a:lnTo>
                    <a:lnTo>
                      <a:pt x="184" y="38"/>
                    </a:lnTo>
                    <a:lnTo>
                      <a:pt x="158" y="57"/>
                    </a:lnTo>
                    <a:lnTo>
                      <a:pt x="131" y="79"/>
                    </a:lnTo>
                    <a:lnTo>
                      <a:pt x="104" y="106"/>
                    </a:lnTo>
                    <a:lnTo>
                      <a:pt x="104" y="106"/>
                    </a:lnTo>
                    <a:lnTo>
                      <a:pt x="79" y="133"/>
                    </a:lnTo>
                    <a:lnTo>
                      <a:pt x="56" y="158"/>
                    </a:lnTo>
                    <a:lnTo>
                      <a:pt x="36" y="183"/>
                    </a:lnTo>
                    <a:lnTo>
                      <a:pt x="20" y="207"/>
                    </a:lnTo>
                    <a:lnTo>
                      <a:pt x="9" y="227"/>
                    </a:lnTo>
                    <a:lnTo>
                      <a:pt x="2" y="245"/>
                    </a:lnTo>
                    <a:lnTo>
                      <a:pt x="0" y="252"/>
                    </a:lnTo>
                    <a:lnTo>
                      <a:pt x="0" y="257"/>
                    </a:lnTo>
                    <a:lnTo>
                      <a:pt x="0" y="263"/>
                    </a:lnTo>
                    <a:lnTo>
                      <a:pt x="4" y="266"/>
                    </a:lnTo>
                    <a:lnTo>
                      <a:pt x="4" y="266"/>
                    </a:lnTo>
                    <a:lnTo>
                      <a:pt x="7" y="268"/>
                    </a:lnTo>
                    <a:lnTo>
                      <a:pt x="11" y="268"/>
                    </a:lnTo>
                    <a:lnTo>
                      <a:pt x="18" y="268"/>
                    </a:lnTo>
                    <a:lnTo>
                      <a:pt x="25" y="266"/>
                    </a:lnTo>
                    <a:lnTo>
                      <a:pt x="41" y="259"/>
                    </a:lnTo>
                    <a:lnTo>
                      <a:pt x="61" y="248"/>
                    </a:lnTo>
                    <a:lnTo>
                      <a:pt x="85" y="232"/>
                    </a:lnTo>
                    <a:lnTo>
                      <a:pt x="110" y="212"/>
                    </a:lnTo>
                    <a:lnTo>
                      <a:pt x="137" y="191"/>
                    </a:lnTo>
                    <a:lnTo>
                      <a:pt x="164" y="164"/>
                    </a:lnTo>
                    <a:lnTo>
                      <a:pt x="164" y="164"/>
                    </a:lnTo>
                    <a:lnTo>
                      <a:pt x="189" y="137"/>
                    </a:lnTo>
                    <a:lnTo>
                      <a:pt x="212" y="111"/>
                    </a:lnTo>
                    <a:lnTo>
                      <a:pt x="232" y="86"/>
                    </a:lnTo>
                    <a:lnTo>
                      <a:pt x="247" y="63"/>
                    </a:lnTo>
                    <a:lnTo>
                      <a:pt x="259" y="43"/>
                    </a:lnTo>
                    <a:lnTo>
                      <a:pt x="266" y="25"/>
                    </a:lnTo>
                    <a:lnTo>
                      <a:pt x="268" y="18"/>
                    </a:lnTo>
                    <a:lnTo>
                      <a:pt x="268" y="12"/>
                    </a:lnTo>
                    <a:lnTo>
                      <a:pt x="266" y="7"/>
                    </a:lnTo>
                    <a:lnTo>
                      <a:pt x="265" y="3"/>
                    </a:lnTo>
                    <a:lnTo>
                      <a:pt x="26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5608638" y="7046913"/>
                <a:ext cx="176213" cy="176213"/>
              </a:xfrm>
              <a:custGeom>
                <a:avLst/>
                <a:gdLst>
                  <a:gd name="T0" fmla="*/ 218 w 221"/>
                  <a:gd name="T1" fmla="*/ 4 h 221"/>
                  <a:gd name="T2" fmla="*/ 218 w 221"/>
                  <a:gd name="T3" fmla="*/ 4 h 221"/>
                  <a:gd name="T4" fmla="*/ 214 w 221"/>
                  <a:gd name="T5" fmla="*/ 2 h 221"/>
                  <a:gd name="T6" fmla="*/ 209 w 221"/>
                  <a:gd name="T7" fmla="*/ 0 h 221"/>
                  <a:gd name="T8" fmla="*/ 198 w 221"/>
                  <a:gd name="T9" fmla="*/ 2 h 221"/>
                  <a:gd name="T10" fmla="*/ 182 w 221"/>
                  <a:gd name="T11" fmla="*/ 5 h 221"/>
                  <a:gd name="T12" fmla="*/ 165 w 221"/>
                  <a:gd name="T13" fmla="*/ 14 h 221"/>
                  <a:gd name="T14" fmla="*/ 146 w 221"/>
                  <a:gd name="T15" fmla="*/ 27 h 221"/>
                  <a:gd name="T16" fmla="*/ 124 w 221"/>
                  <a:gd name="T17" fmla="*/ 43 h 221"/>
                  <a:gd name="T18" fmla="*/ 102 w 221"/>
                  <a:gd name="T19" fmla="*/ 61 h 221"/>
                  <a:gd name="T20" fmla="*/ 81 w 221"/>
                  <a:gd name="T21" fmla="*/ 81 h 221"/>
                  <a:gd name="T22" fmla="*/ 81 w 221"/>
                  <a:gd name="T23" fmla="*/ 81 h 221"/>
                  <a:gd name="T24" fmla="*/ 59 w 221"/>
                  <a:gd name="T25" fmla="*/ 104 h 221"/>
                  <a:gd name="T26" fmla="*/ 41 w 221"/>
                  <a:gd name="T27" fmla="*/ 126 h 221"/>
                  <a:gd name="T28" fmla="*/ 27 w 221"/>
                  <a:gd name="T29" fmla="*/ 146 h 221"/>
                  <a:gd name="T30" fmla="*/ 14 w 221"/>
                  <a:gd name="T31" fmla="*/ 166 h 221"/>
                  <a:gd name="T32" fmla="*/ 5 w 221"/>
                  <a:gd name="T33" fmla="*/ 184 h 221"/>
                  <a:gd name="T34" fmla="*/ 0 w 221"/>
                  <a:gd name="T35" fmla="*/ 198 h 221"/>
                  <a:gd name="T36" fmla="*/ 0 w 221"/>
                  <a:gd name="T37" fmla="*/ 211 h 221"/>
                  <a:gd name="T38" fmla="*/ 2 w 221"/>
                  <a:gd name="T39" fmla="*/ 214 h 221"/>
                  <a:gd name="T40" fmla="*/ 3 w 221"/>
                  <a:gd name="T41" fmla="*/ 218 h 221"/>
                  <a:gd name="T42" fmla="*/ 3 w 221"/>
                  <a:gd name="T43" fmla="*/ 218 h 221"/>
                  <a:gd name="T44" fmla="*/ 7 w 221"/>
                  <a:gd name="T45" fmla="*/ 220 h 221"/>
                  <a:gd name="T46" fmla="*/ 12 w 221"/>
                  <a:gd name="T47" fmla="*/ 221 h 221"/>
                  <a:gd name="T48" fmla="*/ 23 w 221"/>
                  <a:gd name="T49" fmla="*/ 221 h 221"/>
                  <a:gd name="T50" fmla="*/ 38 w 221"/>
                  <a:gd name="T51" fmla="*/ 216 h 221"/>
                  <a:gd name="T52" fmla="*/ 56 w 221"/>
                  <a:gd name="T53" fmla="*/ 207 h 221"/>
                  <a:gd name="T54" fmla="*/ 75 w 221"/>
                  <a:gd name="T55" fmla="*/ 194 h 221"/>
                  <a:gd name="T56" fmla="*/ 95 w 221"/>
                  <a:gd name="T57" fmla="*/ 180 h 221"/>
                  <a:gd name="T58" fmla="*/ 117 w 221"/>
                  <a:gd name="T59" fmla="*/ 162 h 221"/>
                  <a:gd name="T60" fmla="*/ 140 w 221"/>
                  <a:gd name="T61" fmla="*/ 140 h 221"/>
                  <a:gd name="T62" fmla="*/ 140 w 221"/>
                  <a:gd name="T63" fmla="*/ 140 h 221"/>
                  <a:gd name="T64" fmla="*/ 160 w 221"/>
                  <a:gd name="T65" fmla="*/ 119 h 221"/>
                  <a:gd name="T66" fmla="*/ 178 w 221"/>
                  <a:gd name="T67" fmla="*/ 97 h 221"/>
                  <a:gd name="T68" fmla="*/ 194 w 221"/>
                  <a:gd name="T69" fmla="*/ 76 h 221"/>
                  <a:gd name="T70" fmla="*/ 207 w 221"/>
                  <a:gd name="T71" fmla="*/ 56 h 221"/>
                  <a:gd name="T72" fmla="*/ 216 w 221"/>
                  <a:gd name="T73" fmla="*/ 40 h 221"/>
                  <a:gd name="T74" fmla="*/ 219 w 221"/>
                  <a:gd name="T75" fmla="*/ 23 h 221"/>
                  <a:gd name="T76" fmla="*/ 221 w 221"/>
                  <a:gd name="T77" fmla="*/ 13 h 221"/>
                  <a:gd name="T78" fmla="*/ 219 w 221"/>
                  <a:gd name="T79" fmla="*/ 7 h 221"/>
                  <a:gd name="T80" fmla="*/ 218 w 221"/>
                  <a:gd name="T81" fmla="*/ 4 h 221"/>
                  <a:gd name="T82" fmla="*/ 218 w 221"/>
                  <a:gd name="T83" fmla="*/ 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1" h="221">
                    <a:moveTo>
                      <a:pt x="218" y="4"/>
                    </a:moveTo>
                    <a:lnTo>
                      <a:pt x="218" y="4"/>
                    </a:lnTo>
                    <a:lnTo>
                      <a:pt x="214" y="2"/>
                    </a:lnTo>
                    <a:lnTo>
                      <a:pt x="209" y="0"/>
                    </a:lnTo>
                    <a:lnTo>
                      <a:pt x="198" y="2"/>
                    </a:lnTo>
                    <a:lnTo>
                      <a:pt x="182" y="5"/>
                    </a:lnTo>
                    <a:lnTo>
                      <a:pt x="165" y="14"/>
                    </a:lnTo>
                    <a:lnTo>
                      <a:pt x="146" y="27"/>
                    </a:lnTo>
                    <a:lnTo>
                      <a:pt x="124" y="43"/>
                    </a:lnTo>
                    <a:lnTo>
                      <a:pt x="102" y="61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59" y="104"/>
                    </a:lnTo>
                    <a:lnTo>
                      <a:pt x="41" y="126"/>
                    </a:lnTo>
                    <a:lnTo>
                      <a:pt x="27" y="146"/>
                    </a:lnTo>
                    <a:lnTo>
                      <a:pt x="14" y="166"/>
                    </a:lnTo>
                    <a:lnTo>
                      <a:pt x="5" y="184"/>
                    </a:lnTo>
                    <a:lnTo>
                      <a:pt x="0" y="198"/>
                    </a:lnTo>
                    <a:lnTo>
                      <a:pt x="0" y="211"/>
                    </a:lnTo>
                    <a:lnTo>
                      <a:pt x="2" y="214"/>
                    </a:lnTo>
                    <a:lnTo>
                      <a:pt x="3" y="218"/>
                    </a:lnTo>
                    <a:lnTo>
                      <a:pt x="3" y="218"/>
                    </a:lnTo>
                    <a:lnTo>
                      <a:pt x="7" y="220"/>
                    </a:lnTo>
                    <a:lnTo>
                      <a:pt x="12" y="221"/>
                    </a:lnTo>
                    <a:lnTo>
                      <a:pt x="23" y="221"/>
                    </a:lnTo>
                    <a:lnTo>
                      <a:pt x="38" y="216"/>
                    </a:lnTo>
                    <a:lnTo>
                      <a:pt x="56" y="207"/>
                    </a:lnTo>
                    <a:lnTo>
                      <a:pt x="75" y="194"/>
                    </a:lnTo>
                    <a:lnTo>
                      <a:pt x="95" y="180"/>
                    </a:lnTo>
                    <a:lnTo>
                      <a:pt x="117" y="162"/>
                    </a:lnTo>
                    <a:lnTo>
                      <a:pt x="140" y="140"/>
                    </a:lnTo>
                    <a:lnTo>
                      <a:pt x="140" y="140"/>
                    </a:lnTo>
                    <a:lnTo>
                      <a:pt x="160" y="119"/>
                    </a:lnTo>
                    <a:lnTo>
                      <a:pt x="178" y="97"/>
                    </a:lnTo>
                    <a:lnTo>
                      <a:pt x="194" y="76"/>
                    </a:lnTo>
                    <a:lnTo>
                      <a:pt x="207" y="56"/>
                    </a:lnTo>
                    <a:lnTo>
                      <a:pt x="216" y="40"/>
                    </a:lnTo>
                    <a:lnTo>
                      <a:pt x="219" y="23"/>
                    </a:lnTo>
                    <a:lnTo>
                      <a:pt x="221" y="13"/>
                    </a:lnTo>
                    <a:lnTo>
                      <a:pt x="219" y="7"/>
                    </a:lnTo>
                    <a:lnTo>
                      <a:pt x="218" y="4"/>
                    </a:lnTo>
                    <a:lnTo>
                      <a:pt x="2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5773738" y="7213601"/>
                <a:ext cx="176213" cy="174625"/>
              </a:xfrm>
              <a:custGeom>
                <a:avLst/>
                <a:gdLst>
                  <a:gd name="T0" fmla="*/ 81 w 221"/>
                  <a:gd name="T1" fmla="*/ 81 h 219"/>
                  <a:gd name="T2" fmla="*/ 81 w 221"/>
                  <a:gd name="T3" fmla="*/ 81 h 219"/>
                  <a:gd name="T4" fmla="*/ 61 w 221"/>
                  <a:gd name="T5" fmla="*/ 102 h 219"/>
                  <a:gd name="T6" fmla="*/ 41 w 221"/>
                  <a:gd name="T7" fmla="*/ 124 h 219"/>
                  <a:gd name="T8" fmla="*/ 27 w 221"/>
                  <a:gd name="T9" fmla="*/ 145 h 219"/>
                  <a:gd name="T10" fmla="*/ 14 w 221"/>
                  <a:gd name="T11" fmla="*/ 163 h 219"/>
                  <a:gd name="T12" fmla="*/ 5 w 221"/>
                  <a:gd name="T13" fmla="*/ 181 h 219"/>
                  <a:gd name="T14" fmla="*/ 1 w 221"/>
                  <a:gd name="T15" fmla="*/ 196 h 219"/>
                  <a:gd name="T16" fmla="*/ 0 w 221"/>
                  <a:gd name="T17" fmla="*/ 208 h 219"/>
                  <a:gd name="T18" fmla="*/ 1 w 221"/>
                  <a:gd name="T19" fmla="*/ 212 h 219"/>
                  <a:gd name="T20" fmla="*/ 3 w 221"/>
                  <a:gd name="T21" fmla="*/ 216 h 219"/>
                  <a:gd name="T22" fmla="*/ 3 w 221"/>
                  <a:gd name="T23" fmla="*/ 216 h 219"/>
                  <a:gd name="T24" fmla="*/ 7 w 221"/>
                  <a:gd name="T25" fmla="*/ 219 h 219"/>
                  <a:gd name="T26" fmla="*/ 12 w 221"/>
                  <a:gd name="T27" fmla="*/ 219 h 219"/>
                  <a:gd name="T28" fmla="*/ 23 w 221"/>
                  <a:gd name="T29" fmla="*/ 219 h 219"/>
                  <a:gd name="T30" fmla="*/ 37 w 221"/>
                  <a:gd name="T31" fmla="*/ 214 h 219"/>
                  <a:gd name="T32" fmla="*/ 55 w 221"/>
                  <a:gd name="T33" fmla="*/ 205 h 219"/>
                  <a:gd name="T34" fmla="*/ 75 w 221"/>
                  <a:gd name="T35" fmla="*/ 194 h 219"/>
                  <a:gd name="T36" fmla="*/ 97 w 221"/>
                  <a:gd name="T37" fmla="*/ 178 h 219"/>
                  <a:gd name="T38" fmla="*/ 118 w 221"/>
                  <a:gd name="T39" fmla="*/ 160 h 219"/>
                  <a:gd name="T40" fmla="*/ 140 w 221"/>
                  <a:gd name="T41" fmla="*/ 138 h 219"/>
                  <a:gd name="T42" fmla="*/ 140 w 221"/>
                  <a:gd name="T43" fmla="*/ 138 h 219"/>
                  <a:gd name="T44" fmla="*/ 160 w 221"/>
                  <a:gd name="T45" fmla="*/ 117 h 219"/>
                  <a:gd name="T46" fmla="*/ 180 w 221"/>
                  <a:gd name="T47" fmla="*/ 95 h 219"/>
                  <a:gd name="T48" fmla="*/ 194 w 221"/>
                  <a:gd name="T49" fmla="*/ 73 h 219"/>
                  <a:gd name="T50" fmla="*/ 207 w 221"/>
                  <a:gd name="T51" fmla="*/ 55 h 219"/>
                  <a:gd name="T52" fmla="*/ 216 w 221"/>
                  <a:gd name="T53" fmla="*/ 37 h 219"/>
                  <a:gd name="T54" fmla="*/ 221 w 221"/>
                  <a:gd name="T55" fmla="*/ 23 h 219"/>
                  <a:gd name="T56" fmla="*/ 221 w 221"/>
                  <a:gd name="T57" fmla="*/ 10 h 219"/>
                  <a:gd name="T58" fmla="*/ 219 w 221"/>
                  <a:gd name="T59" fmla="*/ 7 h 219"/>
                  <a:gd name="T60" fmla="*/ 217 w 221"/>
                  <a:gd name="T61" fmla="*/ 3 h 219"/>
                  <a:gd name="T62" fmla="*/ 217 w 221"/>
                  <a:gd name="T63" fmla="*/ 3 h 219"/>
                  <a:gd name="T64" fmla="*/ 214 w 221"/>
                  <a:gd name="T65" fmla="*/ 0 h 219"/>
                  <a:gd name="T66" fmla="*/ 208 w 221"/>
                  <a:gd name="T67" fmla="*/ 0 h 219"/>
                  <a:gd name="T68" fmla="*/ 198 w 221"/>
                  <a:gd name="T69" fmla="*/ 0 h 219"/>
                  <a:gd name="T70" fmla="*/ 183 w 221"/>
                  <a:gd name="T71" fmla="*/ 5 h 219"/>
                  <a:gd name="T72" fmla="*/ 165 w 221"/>
                  <a:gd name="T73" fmla="*/ 12 h 219"/>
                  <a:gd name="T74" fmla="*/ 145 w 221"/>
                  <a:gd name="T75" fmla="*/ 25 h 219"/>
                  <a:gd name="T76" fmla="*/ 126 w 221"/>
                  <a:gd name="T77" fmla="*/ 41 h 219"/>
                  <a:gd name="T78" fmla="*/ 104 w 221"/>
                  <a:gd name="T79" fmla="*/ 59 h 219"/>
                  <a:gd name="T80" fmla="*/ 81 w 221"/>
                  <a:gd name="T81" fmla="*/ 81 h 219"/>
                  <a:gd name="T82" fmla="*/ 81 w 221"/>
                  <a:gd name="T83" fmla="*/ 8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1" h="219">
                    <a:moveTo>
                      <a:pt x="81" y="81"/>
                    </a:moveTo>
                    <a:lnTo>
                      <a:pt x="81" y="81"/>
                    </a:lnTo>
                    <a:lnTo>
                      <a:pt x="61" y="102"/>
                    </a:lnTo>
                    <a:lnTo>
                      <a:pt x="41" y="124"/>
                    </a:lnTo>
                    <a:lnTo>
                      <a:pt x="27" y="145"/>
                    </a:lnTo>
                    <a:lnTo>
                      <a:pt x="14" y="163"/>
                    </a:lnTo>
                    <a:lnTo>
                      <a:pt x="5" y="181"/>
                    </a:lnTo>
                    <a:lnTo>
                      <a:pt x="1" y="196"/>
                    </a:lnTo>
                    <a:lnTo>
                      <a:pt x="0" y="208"/>
                    </a:lnTo>
                    <a:lnTo>
                      <a:pt x="1" y="212"/>
                    </a:lnTo>
                    <a:lnTo>
                      <a:pt x="3" y="216"/>
                    </a:lnTo>
                    <a:lnTo>
                      <a:pt x="3" y="216"/>
                    </a:lnTo>
                    <a:lnTo>
                      <a:pt x="7" y="219"/>
                    </a:lnTo>
                    <a:lnTo>
                      <a:pt x="12" y="219"/>
                    </a:lnTo>
                    <a:lnTo>
                      <a:pt x="23" y="219"/>
                    </a:lnTo>
                    <a:lnTo>
                      <a:pt x="37" y="214"/>
                    </a:lnTo>
                    <a:lnTo>
                      <a:pt x="55" y="205"/>
                    </a:lnTo>
                    <a:lnTo>
                      <a:pt x="75" y="194"/>
                    </a:lnTo>
                    <a:lnTo>
                      <a:pt x="97" y="178"/>
                    </a:lnTo>
                    <a:lnTo>
                      <a:pt x="118" y="160"/>
                    </a:lnTo>
                    <a:lnTo>
                      <a:pt x="140" y="138"/>
                    </a:lnTo>
                    <a:lnTo>
                      <a:pt x="140" y="138"/>
                    </a:lnTo>
                    <a:lnTo>
                      <a:pt x="160" y="117"/>
                    </a:lnTo>
                    <a:lnTo>
                      <a:pt x="180" y="95"/>
                    </a:lnTo>
                    <a:lnTo>
                      <a:pt x="194" y="73"/>
                    </a:lnTo>
                    <a:lnTo>
                      <a:pt x="207" y="55"/>
                    </a:lnTo>
                    <a:lnTo>
                      <a:pt x="216" y="37"/>
                    </a:lnTo>
                    <a:lnTo>
                      <a:pt x="221" y="23"/>
                    </a:lnTo>
                    <a:lnTo>
                      <a:pt x="221" y="10"/>
                    </a:lnTo>
                    <a:lnTo>
                      <a:pt x="219" y="7"/>
                    </a:lnTo>
                    <a:lnTo>
                      <a:pt x="217" y="3"/>
                    </a:lnTo>
                    <a:lnTo>
                      <a:pt x="217" y="3"/>
                    </a:lnTo>
                    <a:lnTo>
                      <a:pt x="214" y="0"/>
                    </a:lnTo>
                    <a:lnTo>
                      <a:pt x="208" y="0"/>
                    </a:lnTo>
                    <a:lnTo>
                      <a:pt x="198" y="0"/>
                    </a:lnTo>
                    <a:lnTo>
                      <a:pt x="183" y="5"/>
                    </a:lnTo>
                    <a:lnTo>
                      <a:pt x="165" y="12"/>
                    </a:lnTo>
                    <a:lnTo>
                      <a:pt x="145" y="25"/>
                    </a:lnTo>
                    <a:lnTo>
                      <a:pt x="126" y="41"/>
                    </a:lnTo>
                    <a:lnTo>
                      <a:pt x="104" y="59"/>
                    </a:lnTo>
                    <a:lnTo>
                      <a:pt x="81" y="81"/>
                    </a:lnTo>
                    <a:lnTo>
                      <a:pt x="81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5630863" y="6561138"/>
                <a:ext cx="804863" cy="806450"/>
              </a:xfrm>
              <a:custGeom>
                <a:avLst/>
                <a:gdLst>
                  <a:gd name="T0" fmla="*/ 990 w 1013"/>
                  <a:gd name="T1" fmla="*/ 13 h 1015"/>
                  <a:gd name="T2" fmla="*/ 964 w 1013"/>
                  <a:gd name="T3" fmla="*/ 4 h 1015"/>
                  <a:gd name="T4" fmla="*/ 882 w 1013"/>
                  <a:gd name="T5" fmla="*/ 4 h 1015"/>
                  <a:gd name="T6" fmla="*/ 770 w 1013"/>
                  <a:gd name="T7" fmla="*/ 34 h 1015"/>
                  <a:gd name="T8" fmla="*/ 640 w 1013"/>
                  <a:gd name="T9" fmla="*/ 92 h 1015"/>
                  <a:gd name="T10" fmla="*/ 504 w 1013"/>
                  <a:gd name="T11" fmla="*/ 182 h 1015"/>
                  <a:gd name="T12" fmla="*/ 297 w 1013"/>
                  <a:gd name="T13" fmla="*/ 380 h 1015"/>
                  <a:gd name="T14" fmla="*/ 286 w 1013"/>
                  <a:gd name="T15" fmla="*/ 385 h 1015"/>
                  <a:gd name="T16" fmla="*/ 273 w 1013"/>
                  <a:gd name="T17" fmla="*/ 387 h 1015"/>
                  <a:gd name="T18" fmla="*/ 172 w 1013"/>
                  <a:gd name="T19" fmla="*/ 387 h 1015"/>
                  <a:gd name="T20" fmla="*/ 73 w 1013"/>
                  <a:gd name="T21" fmla="*/ 412 h 1015"/>
                  <a:gd name="T22" fmla="*/ 12 w 1013"/>
                  <a:gd name="T23" fmla="*/ 445 h 1015"/>
                  <a:gd name="T24" fmla="*/ 0 w 1013"/>
                  <a:gd name="T25" fmla="*/ 464 h 1015"/>
                  <a:gd name="T26" fmla="*/ 7 w 1013"/>
                  <a:gd name="T27" fmla="*/ 486 h 1015"/>
                  <a:gd name="T28" fmla="*/ 21 w 1013"/>
                  <a:gd name="T29" fmla="*/ 493 h 1015"/>
                  <a:gd name="T30" fmla="*/ 154 w 1013"/>
                  <a:gd name="T31" fmla="*/ 531 h 1015"/>
                  <a:gd name="T32" fmla="*/ 279 w 1013"/>
                  <a:gd name="T33" fmla="*/ 599 h 1015"/>
                  <a:gd name="T34" fmla="*/ 352 w 1013"/>
                  <a:gd name="T35" fmla="*/ 662 h 1015"/>
                  <a:gd name="T36" fmla="*/ 441 w 1013"/>
                  <a:gd name="T37" fmla="*/ 776 h 1015"/>
                  <a:gd name="T38" fmla="*/ 500 w 1013"/>
                  <a:gd name="T39" fmla="*/ 904 h 1015"/>
                  <a:gd name="T40" fmla="*/ 520 w 1013"/>
                  <a:gd name="T41" fmla="*/ 994 h 1015"/>
                  <a:gd name="T42" fmla="*/ 534 w 1013"/>
                  <a:gd name="T43" fmla="*/ 1012 h 1015"/>
                  <a:gd name="T44" fmla="*/ 558 w 1013"/>
                  <a:gd name="T45" fmla="*/ 1013 h 1015"/>
                  <a:gd name="T46" fmla="*/ 570 w 1013"/>
                  <a:gd name="T47" fmla="*/ 1003 h 1015"/>
                  <a:gd name="T48" fmla="*/ 612 w 1013"/>
                  <a:gd name="T49" fmla="*/ 907 h 1015"/>
                  <a:gd name="T50" fmla="*/ 630 w 1013"/>
                  <a:gd name="T51" fmla="*/ 808 h 1015"/>
                  <a:gd name="T52" fmla="*/ 626 w 1013"/>
                  <a:gd name="T53" fmla="*/ 740 h 1015"/>
                  <a:gd name="T54" fmla="*/ 630 w 1013"/>
                  <a:gd name="T55" fmla="*/ 722 h 1015"/>
                  <a:gd name="T56" fmla="*/ 754 w 1013"/>
                  <a:gd name="T57" fmla="*/ 598 h 1015"/>
                  <a:gd name="T58" fmla="*/ 865 w 1013"/>
                  <a:gd name="T59" fmla="*/ 464 h 1015"/>
                  <a:gd name="T60" fmla="*/ 945 w 1013"/>
                  <a:gd name="T61" fmla="*/ 330 h 1015"/>
                  <a:gd name="T62" fmla="*/ 993 w 1013"/>
                  <a:gd name="T63" fmla="*/ 204 h 1015"/>
                  <a:gd name="T64" fmla="*/ 1013 w 1013"/>
                  <a:gd name="T65" fmla="*/ 101 h 1015"/>
                  <a:gd name="T66" fmla="*/ 1008 w 1013"/>
                  <a:gd name="T67" fmla="*/ 40 h 1015"/>
                  <a:gd name="T68" fmla="*/ 995 w 1013"/>
                  <a:gd name="T69" fmla="*/ 18 h 1015"/>
                  <a:gd name="T70" fmla="*/ 644 w 1013"/>
                  <a:gd name="T71" fmla="*/ 533 h 1015"/>
                  <a:gd name="T72" fmla="*/ 592 w 1013"/>
                  <a:gd name="T73" fmla="*/ 560 h 1015"/>
                  <a:gd name="T74" fmla="*/ 534 w 1013"/>
                  <a:gd name="T75" fmla="*/ 554 h 1015"/>
                  <a:gd name="T76" fmla="*/ 500 w 1013"/>
                  <a:gd name="T77" fmla="*/ 533 h 1015"/>
                  <a:gd name="T78" fmla="*/ 473 w 1013"/>
                  <a:gd name="T79" fmla="*/ 481 h 1015"/>
                  <a:gd name="T80" fmla="*/ 478 w 1013"/>
                  <a:gd name="T81" fmla="*/ 423 h 1015"/>
                  <a:gd name="T82" fmla="*/ 500 w 1013"/>
                  <a:gd name="T83" fmla="*/ 389 h 1015"/>
                  <a:gd name="T84" fmla="*/ 552 w 1013"/>
                  <a:gd name="T85" fmla="*/ 362 h 1015"/>
                  <a:gd name="T86" fmla="*/ 610 w 1013"/>
                  <a:gd name="T87" fmla="*/ 367 h 1015"/>
                  <a:gd name="T88" fmla="*/ 644 w 1013"/>
                  <a:gd name="T89" fmla="*/ 389 h 1015"/>
                  <a:gd name="T90" fmla="*/ 671 w 1013"/>
                  <a:gd name="T91" fmla="*/ 441 h 1015"/>
                  <a:gd name="T92" fmla="*/ 666 w 1013"/>
                  <a:gd name="T93" fmla="*/ 499 h 1015"/>
                  <a:gd name="T94" fmla="*/ 644 w 1013"/>
                  <a:gd name="T95" fmla="*/ 533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13" h="1015">
                    <a:moveTo>
                      <a:pt x="995" y="18"/>
                    </a:moveTo>
                    <a:lnTo>
                      <a:pt x="995" y="18"/>
                    </a:lnTo>
                    <a:lnTo>
                      <a:pt x="990" y="13"/>
                    </a:lnTo>
                    <a:lnTo>
                      <a:pt x="982" y="9"/>
                    </a:lnTo>
                    <a:lnTo>
                      <a:pt x="973" y="6"/>
                    </a:lnTo>
                    <a:lnTo>
                      <a:pt x="964" y="4"/>
                    </a:lnTo>
                    <a:lnTo>
                      <a:pt x="941" y="0"/>
                    </a:lnTo>
                    <a:lnTo>
                      <a:pt x="914" y="2"/>
                    </a:lnTo>
                    <a:lnTo>
                      <a:pt x="882" y="4"/>
                    </a:lnTo>
                    <a:lnTo>
                      <a:pt x="847" y="11"/>
                    </a:lnTo>
                    <a:lnTo>
                      <a:pt x="810" y="20"/>
                    </a:lnTo>
                    <a:lnTo>
                      <a:pt x="770" y="34"/>
                    </a:lnTo>
                    <a:lnTo>
                      <a:pt x="729" y="51"/>
                    </a:lnTo>
                    <a:lnTo>
                      <a:pt x="685" y="69"/>
                    </a:lnTo>
                    <a:lnTo>
                      <a:pt x="640" y="92"/>
                    </a:lnTo>
                    <a:lnTo>
                      <a:pt x="595" y="119"/>
                    </a:lnTo>
                    <a:lnTo>
                      <a:pt x="549" y="148"/>
                    </a:lnTo>
                    <a:lnTo>
                      <a:pt x="504" y="182"/>
                    </a:lnTo>
                    <a:lnTo>
                      <a:pt x="460" y="220"/>
                    </a:lnTo>
                    <a:lnTo>
                      <a:pt x="415" y="259"/>
                    </a:lnTo>
                    <a:lnTo>
                      <a:pt x="297" y="380"/>
                    </a:lnTo>
                    <a:lnTo>
                      <a:pt x="297" y="380"/>
                    </a:lnTo>
                    <a:lnTo>
                      <a:pt x="291" y="384"/>
                    </a:lnTo>
                    <a:lnTo>
                      <a:pt x="286" y="385"/>
                    </a:lnTo>
                    <a:lnTo>
                      <a:pt x="280" y="387"/>
                    </a:lnTo>
                    <a:lnTo>
                      <a:pt x="273" y="387"/>
                    </a:lnTo>
                    <a:lnTo>
                      <a:pt x="273" y="387"/>
                    </a:lnTo>
                    <a:lnTo>
                      <a:pt x="241" y="385"/>
                    </a:lnTo>
                    <a:lnTo>
                      <a:pt x="207" y="385"/>
                    </a:lnTo>
                    <a:lnTo>
                      <a:pt x="172" y="387"/>
                    </a:lnTo>
                    <a:lnTo>
                      <a:pt x="138" y="393"/>
                    </a:lnTo>
                    <a:lnTo>
                      <a:pt x="106" y="402"/>
                    </a:lnTo>
                    <a:lnTo>
                      <a:pt x="73" y="412"/>
                    </a:lnTo>
                    <a:lnTo>
                      <a:pt x="43" y="427"/>
                    </a:lnTo>
                    <a:lnTo>
                      <a:pt x="12" y="445"/>
                    </a:lnTo>
                    <a:lnTo>
                      <a:pt x="12" y="445"/>
                    </a:lnTo>
                    <a:lnTo>
                      <a:pt x="5" y="450"/>
                    </a:lnTo>
                    <a:lnTo>
                      <a:pt x="1" y="457"/>
                    </a:lnTo>
                    <a:lnTo>
                      <a:pt x="0" y="464"/>
                    </a:lnTo>
                    <a:lnTo>
                      <a:pt x="0" y="472"/>
                    </a:lnTo>
                    <a:lnTo>
                      <a:pt x="1" y="479"/>
                    </a:lnTo>
                    <a:lnTo>
                      <a:pt x="7" y="486"/>
                    </a:lnTo>
                    <a:lnTo>
                      <a:pt x="12" y="491"/>
                    </a:lnTo>
                    <a:lnTo>
                      <a:pt x="21" y="493"/>
                    </a:lnTo>
                    <a:lnTo>
                      <a:pt x="21" y="493"/>
                    </a:lnTo>
                    <a:lnTo>
                      <a:pt x="66" y="502"/>
                    </a:lnTo>
                    <a:lnTo>
                      <a:pt x="111" y="515"/>
                    </a:lnTo>
                    <a:lnTo>
                      <a:pt x="154" y="531"/>
                    </a:lnTo>
                    <a:lnTo>
                      <a:pt x="198" y="551"/>
                    </a:lnTo>
                    <a:lnTo>
                      <a:pt x="237" y="572"/>
                    </a:lnTo>
                    <a:lnTo>
                      <a:pt x="279" y="599"/>
                    </a:lnTo>
                    <a:lnTo>
                      <a:pt x="316" y="628"/>
                    </a:lnTo>
                    <a:lnTo>
                      <a:pt x="352" y="662"/>
                    </a:lnTo>
                    <a:lnTo>
                      <a:pt x="352" y="662"/>
                    </a:lnTo>
                    <a:lnTo>
                      <a:pt x="385" y="698"/>
                    </a:lnTo>
                    <a:lnTo>
                      <a:pt x="415" y="736"/>
                    </a:lnTo>
                    <a:lnTo>
                      <a:pt x="441" y="776"/>
                    </a:lnTo>
                    <a:lnTo>
                      <a:pt x="464" y="817"/>
                    </a:lnTo>
                    <a:lnTo>
                      <a:pt x="484" y="860"/>
                    </a:lnTo>
                    <a:lnTo>
                      <a:pt x="500" y="904"/>
                    </a:lnTo>
                    <a:lnTo>
                      <a:pt x="511" y="947"/>
                    </a:lnTo>
                    <a:lnTo>
                      <a:pt x="520" y="994"/>
                    </a:lnTo>
                    <a:lnTo>
                      <a:pt x="520" y="994"/>
                    </a:lnTo>
                    <a:lnTo>
                      <a:pt x="523" y="1001"/>
                    </a:lnTo>
                    <a:lnTo>
                      <a:pt x="529" y="1008"/>
                    </a:lnTo>
                    <a:lnTo>
                      <a:pt x="534" y="1012"/>
                    </a:lnTo>
                    <a:lnTo>
                      <a:pt x="541" y="1015"/>
                    </a:lnTo>
                    <a:lnTo>
                      <a:pt x="549" y="1015"/>
                    </a:lnTo>
                    <a:lnTo>
                      <a:pt x="558" y="1013"/>
                    </a:lnTo>
                    <a:lnTo>
                      <a:pt x="565" y="1008"/>
                    </a:lnTo>
                    <a:lnTo>
                      <a:pt x="570" y="1003"/>
                    </a:lnTo>
                    <a:lnTo>
                      <a:pt x="570" y="1003"/>
                    </a:lnTo>
                    <a:lnTo>
                      <a:pt x="586" y="972"/>
                    </a:lnTo>
                    <a:lnTo>
                      <a:pt x="601" y="940"/>
                    </a:lnTo>
                    <a:lnTo>
                      <a:pt x="612" y="907"/>
                    </a:lnTo>
                    <a:lnTo>
                      <a:pt x="621" y="875"/>
                    </a:lnTo>
                    <a:lnTo>
                      <a:pt x="626" y="841"/>
                    </a:lnTo>
                    <a:lnTo>
                      <a:pt x="630" y="808"/>
                    </a:lnTo>
                    <a:lnTo>
                      <a:pt x="630" y="774"/>
                    </a:lnTo>
                    <a:lnTo>
                      <a:pt x="626" y="740"/>
                    </a:lnTo>
                    <a:lnTo>
                      <a:pt x="626" y="740"/>
                    </a:lnTo>
                    <a:lnTo>
                      <a:pt x="626" y="734"/>
                    </a:lnTo>
                    <a:lnTo>
                      <a:pt x="628" y="727"/>
                    </a:lnTo>
                    <a:lnTo>
                      <a:pt x="630" y="722"/>
                    </a:lnTo>
                    <a:lnTo>
                      <a:pt x="635" y="718"/>
                    </a:lnTo>
                    <a:lnTo>
                      <a:pt x="754" y="598"/>
                    </a:lnTo>
                    <a:lnTo>
                      <a:pt x="754" y="598"/>
                    </a:lnTo>
                    <a:lnTo>
                      <a:pt x="795" y="554"/>
                    </a:lnTo>
                    <a:lnTo>
                      <a:pt x="831" y="509"/>
                    </a:lnTo>
                    <a:lnTo>
                      <a:pt x="865" y="464"/>
                    </a:lnTo>
                    <a:lnTo>
                      <a:pt x="896" y="420"/>
                    </a:lnTo>
                    <a:lnTo>
                      <a:pt x="921" y="375"/>
                    </a:lnTo>
                    <a:lnTo>
                      <a:pt x="945" y="330"/>
                    </a:lnTo>
                    <a:lnTo>
                      <a:pt x="964" y="286"/>
                    </a:lnTo>
                    <a:lnTo>
                      <a:pt x="981" y="243"/>
                    </a:lnTo>
                    <a:lnTo>
                      <a:pt x="993" y="204"/>
                    </a:lnTo>
                    <a:lnTo>
                      <a:pt x="1004" y="166"/>
                    </a:lnTo>
                    <a:lnTo>
                      <a:pt x="1009" y="132"/>
                    </a:lnTo>
                    <a:lnTo>
                      <a:pt x="1013" y="101"/>
                    </a:lnTo>
                    <a:lnTo>
                      <a:pt x="1013" y="72"/>
                    </a:lnTo>
                    <a:lnTo>
                      <a:pt x="1009" y="51"/>
                    </a:lnTo>
                    <a:lnTo>
                      <a:pt x="1008" y="40"/>
                    </a:lnTo>
                    <a:lnTo>
                      <a:pt x="1004" y="31"/>
                    </a:lnTo>
                    <a:lnTo>
                      <a:pt x="1000" y="24"/>
                    </a:lnTo>
                    <a:lnTo>
                      <a:pt x="995" y="18"/>
                    </a:lnTo>
                    <a:lnTo>
                      <a:pt x="995" y="18"/>
                    </a:lnTo>
                    <a:close/>
                    <a:moveTo>
                      <a:pt x="644" y="533"/>
                    </a:moveTo>
                    <a:lnTo>
                      <a:pt x="644" y="533"/>
                    </a:lnTo>
                    <a:lnTo>
                      <a:pt x="628" y="545"/>
                    </a:lnTo>
                    <a:lnTo>
                      <a:pt x="610" y="554"/>
                    </a:lnTo>
                    <a:lnTo>
                      <a:pt x="592" y="560"/>
                    </a:lnTo>
                    <a:lnTo>
                      <a:pt x="572" y="562"/>
                    </a:lnTo>
                    <a:lnTo>
                      <a:pt x="552" y="560"/>
                    </a:lnTo>
                    <a:lnTo>
                      <a:pt x="534" y="554"/>
                    </a:lnTo>
                    <a:lnTo>
                      <a:pt x="516" y="545"/>
                    </a:lnTo>
                    <a:lnTo>
                      <a:pt x="500" y="533"/>
                    </a:lnTo>
                    <a:lnTo>
                      <a:pt x="500" y="533"/>
                    </a:lnTo>
                    <a:lnTo>
                      <a:pt x="487" y="517"/>
                    </a:lnTo>
                    <a:lnTo>
                      <a:pt x="478" y="499"/>
                    </a:lnTo>
                    <a:lnTo>
                      <a:pt x="473" y="481"/>
                    </a:lnTo>
                    <a:lnTo>
                      <a:pt x="471" y="461"/>
                    </a:lnTo>
                    <a:lnTo>
                      <a:pt x="473" y="441"/>
                    </a:lnTo>
                    <a:lnTo>
                      <a:pt x="478" y="423"/>
                    </a:lnTo>
                    <a:lnTo>
                      <a:pt x="487" y="405"/>
                    </a:lnTo>
                    <a:lnTo>
                      <a:pt x="500" y="389"/>
                    </a:lnTo>
                    <a:lnTo>
                      <a:pt x="500" y="389"/>
                    </a:lnTo>
                    <a:lnTo>
                      <a:pt x="516" y="376"/>
                    </a:lnTo>
                    <a:lnTo>
                      <a:pt x="534" y="367"/>
                    </a:lnTo>
                    <a:lnTo>
                      <a:pt x="552" y="362"/>
                    </a:lnTo>
                    <a:lnTo>
                      <a:pt x="572" y="360"/>
                    </a:lnTo>
                    <a:lnTo>
                      <a:pt x="592" y="362"/>
                    </a:lnTo>
                    <a:lnTo>
                      <a:pt x="610" y="367"/>
                    </a:lnTo>
                    <a:lnTo>
                      <a:pt x="628" y="376"/>
                    </a:lnTo>
                    <a:lnTo>
                      <a:pt x="644" y="389"/>
                    </a:lnTo>
                    <a:lnTo>
                      <a:pt x="644" y="389"/>
                    </a:lnTo>
                    <a:lnTo>
                      <a:pt x="657" y="405"/>
                    </a:lnTo>
                    <a:lnTo>
                      <a:pt x="666" y="423"/>
                    </a:lnTo>
                    <a:lnTo>
                      <a:pt x="671" y="441"/>
                    </a:lnTo>
                    <a:lnTo>
                      <a:pt x="673" y="461"/>
                    </a:lnTo>
                    <a:lnTo>
                      <a:pt x="671" y="481"/>
                    </a:lnTo>
                    <a:lnTo>
                      <a:pt x="666" y="499"/>
                    </a:lnTo>
                    <a:lnTo>
                      <a:pt x="657" y="517"/>
                    </a:lnTo>
                    <a:lnTo>
                      <a:pt x="644" y="533"/>
                    </a:lnTo>
                    <a:lnTo>
                      <a:pt x="644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266256" y="3486989"/>
            <a:ext cx="675838" cy="600797"/>
            <a:chOff x="3181819" y="1104393"/>
            <a:chExt cx="720000" cy="720000"/>
          </a:xfrm>
        </p:grpSpPr>
        <p:sp>
          <p:nvSpPr>
            <p:cNvPr id="76" name="椭圆 75"/>
            <p:cNvSpPr/>
            <p:nvPr/>
          </p:nvSpPr>
          <p:spPr>
            <a:xfrm>
              <a:off x="3181819" y="1104393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371664" y="1223057"/>
              <a:ext cx="340310" cy="452193"/>
              <a:chOff x="5114925" y="5351463"/>
              <a:chExt cx="695325" cy="923926"/>
            </a:xfrm>
            <a:solidFill>
              <a:schemeClr val="bg1"/>
            </a:solidFill>
          </p:grpSpPr>
          <p:sp>
            <p:nvSpPr>
              <p:cNvPr id="78" name="Freeform 18"/>
              <p:cNvSpPr/>
              <p:nvPr/>
            </p:nvSpPr>
            <p:spPr bwMode="auto">
              <a:xfrm>
                <a:off x="5121275" y="5988051"/>
                <a:ext cx="311150" cy="287338"/>
              </a:xfrm>
              <a:custGeom>
                <a:avLst/>
                <a:gdLst>
                  <a:gd name="T0" fmla="*/ 272 w 392"/>
                  <a:gd name="T1" fmla="*/ 18 h 362"/>
                  <a:gd name="T2" fmla="*/ 151 w 392"/>
                  <a:gd name="T3" fmla="*/ 18 h 362"/>
                  <a:gd name="T4" fmla="*/ 151 w 392"/>
                  <a:gd name="T5" fmla="*/ 18 h 362"/>
                  <a:gd name="T6" fmla="*/ 135 w 392"/>
                  <a:gd name="T7" fmla="*/ 17 h 362"/>
                  <a:gd name="T8" fmla="*/ 121 w 392"/>
                  <a:gd name="T9" fmla="*/ 13 h 362"/>
                  <a:gd name="T10" fmla="*/ 106 w 392"/>
                  <a:gd name="T11" fmla="*/ 8 h 362"/>
                  <a:gd name="T12" fmla="*/ 94 w 392"/>
                  <a:gd name="T13" fmla="*/ 0 h 362"/>
                  <a:gd name="T14" fmla="*/ 2 w 392"/>
                  <a:gd name="T15" fmla="*/ 225 h 362"/>
                  <a:gd name="T16" fmla="*/ 2 w 392"/>
                  <a:gd name="T17" fmla="*/ 225 h 362"/>
                  <a:gd name="T18" fmla="*/ 0 w 392"/>
                  <a:gd name="T19" fmla="*/ 233 h 362"/>
                  <a:gd name="T20" fmla="*/ 0 w 392"/>
                  <a:gd name="T21" fmla="*/ 238 h 362"/>
                  <a:gd name="T22" fmla="*/ 2 w 392"/>
                  <a:gd name="T23" fmla="*/ 242 h 362"/>
                  <a:gd name="T24" fmla="*/ 4 w 392"/>
                  <a:gd name="T25" fmla="*/ 247 h 362"/>
                  <a:gd name="T26" fmla="*/ 7 w 392"/>
                  <a:gd name="T27" fmla="*/ 251 h 362"/>
                  <a:gd name="T28" fmla="*/ 13 w 392"/>
                  <a:gd name="T29" fmla="*/ 254 h 362"/>
                  <a:gd name="T30" fmla="*/ 16 w 392"/>
                  <a:gd name="T31" fmla="*/ 256 h 362"/>
                  <a:gd name="T32" fmla="*/ 24 w 392"/>
                  <a:gd name="T33" fmla="*/ 256 h 362"/>
                  <a:gd name="T34" fmla="*/ 159 w 392"/>
                  <a:gd name="T35" fmla="*/ 245 h 362"/>
                  <a:gd name="T36" fmla="*/ 159 w 392"/>
                  <a:gd name="T37" fmla="*/ 245 h 362"/>
                  <a:gd name="T38" fmla="*/ 164 w 392"/>
                  <a:gd name="T39" fmla="*/ 245 h 362"/>
                  <a:gd name="T40" fmla="*/ 168 w 392"/>
                  <a:gd name="T41" fmla="*/ 247 h 362"/>
                  <a:gd name="T42" fmla="*/ 173 w 392"/>
                  <a:gd name="T43" fmla="*/ 249 h 362"/>
                  <a:gd name="T44" fmla="*/ 177 w 392"/>
                  <a:gd name="T45" fmla="*/ 252 h 362"/>
                  <a:gd name="T46" fmla="*/ 265 w 392"/>
                  <a:gd name="T47" fmla="*/ 355 h 362"/>
                  <a:gd name="T48" fmla="*/ 265 w 392"/>
                  <a:gd name="T49" fmla="*/ 355 h 362"/>
                  <a:gd name="T50" fmla="*/ 270 w 392"/>
                  <a:gd name="T51" fmla="*/ 359 h 362"/>
                  <a:gd name="T52" fmla="*/ 274 w 392"/>
                  <a:gd name="T53" fmla="*/ 362 h 362"/>
                  <a:gd name="T54" fmla="*/ 279 w 392"/>
                  <a:gd name="T55" fmla="*/ 362 h 362"/>
                  <a:gd name="T56" fmla="*/ 285 w 392"/>
                  <a:gd name="T57" fmla="*/ 362 h 362"/>
                  <a:gd name="T58" fmla="*/ 290 w 392"/>
                  <a:gd name="T59" fmla="*/ 362 h 362"/>
                  <a:gd name="T60" fmla="*/ 294 w 392"/>
                  <a:gd name="T61" fmla="*/ 359 h 362"/>
                  <a:gd name="T62" fmla="*/ 299 w 392"/>
                  <a:gd name="T63" fmla="*/ 355 h 362"/>
                  <a:gd name="T64" fmla="*/ 301 w 392"/>
                  <a:gd name="T65" fmla="*/ 350 h 362"/>
                  <a:gd name="T66" fmla="*/ 392 w 392"/>
                  <a:gd name="T67" fmla="*/ 126 h 362"/>
                  <a:gd name="T68" fmla="*/ 392 w 392"/>
                  <a:gd name="T69" fmla="*/ 126 h 362"/>
                  <a:gd name="T70" fmla="*/ 382 w 392"/>
                  <a:gd name="T71" fmla="*/ 121 h 362"/>
                  <a:gd name="T72" fmla="*/ 373 w 392"/>
                  <a:gd name="T73" fmla="*/ 116 h 362"/>
                  <a:gd name="T74" fmla="*/ 364 w 392"/>
                  <a:gd name="T75" fmla="*/ 110 h 362"/>
                  <a:gd name="T76" fmla="*/ 355 w 392"/>
                  <a:gd name="T77" fmla="*/ 103 h 362"/>
                  <a:gd name="T78" fmla="*/ 272 w 392"/>
                  <a:gd name="T79" fmla="*/ 1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2" h="362">
                    <a:moveTo>
                      <a:pt x="272" y="18"/>
                    </a:moveTo>
                    <a:lnTo>
                      <a:pt x="151" y="18"/>
                    </a:lnTo>
                    <a:lnTo>
                      <a:pt x="151" y="18"/>
                    </a:lnTo>
                    <a:lnTo>
                      <a:pt x="135" y="17"/>
                    </a:lnTo>
                    <a:lnTo>
                      <a:pt x="121" y="13"/>
                    </a:lnTo>
                    <a:lnTo>
                      <a:pt x="106" y="8"/>
                    </a:lnTo>
                    <a:lnTo>
                      <a:pt x="94" y="0"/>
                    </a:lnTo>
                    <a:lnTo>
                      <a:pt x="2" y="225"/>
                    </a:lnTo>
                    <a:lnTo>
                      <a:pt x="2" y="225"/>
                    </a:lnTo>
                    <a:lnTo>
                      <a:pt x="0" y="233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4" y="247"/>
                    </a:lnTo>
                    <a:lnTo>
                      <a:pt x="7" y="251"/>
                    </a:lnTo>
                    <a:lnTo>
                      <a:pt x="13" y="254"/>
                    </a:lnTo>
                    <a:lnTo>
                      <a:pt x="16" y="256"/>
                    </a:lnTo>
                    <a:lnTo>
                      <a:pt x="24" y="256"/>
                    </a:lnTo>
                    <a:lnTo>
                      <a:pt x="159" y="245"/>
                    </a:lnTo>
                    <a:lnTo>
                      <a:pt x="159" y="245"/>
                    </a:lnTo>
                    <a:lnTo>
                      <a:pt x="164" y="245"/>
                    </a:lnTo>
                    <a:lnTo>
                      <a:pt x="168" y="247"/>
                    </a:lnTo>
                    <a:lnTo>
                      <a:pt x="173" y="249"/>
                    </a:lnTo>
                    <a:lnTo>
                      <a:pt x="177" y="252"/>
                    </a:lnTo>
                    <a:lnTo>
                      <a:pt x="265" y="355"/>
                    </a:lnTo>
                    <a:lnTo>
                      <a:pt x="265" y="355"/>
                    </a:lnTo>
                    <a:lnTo>
                      <a:pt x="270" y="359"/>
                    </a:lnTo>
                    <a:lnTo>
                      <a:pt x="274" y="362"/>
                    </a:lnTo>
                    <a:lnTo>
                      <a:pt x="279" y="362"/>
                    </a:lnTo>
                    <a:lnTo>
                      <a:pt x="285" y="362"/>
                    </a:lnTo>
                    <a:lnTo>
                      <a:pt x="290" y="362"/>
                    </a:lnTo>
                    <a:lnTo>
                      <a:pt x="294" y="359"/>
                    </a:lnTo>
                    <a:lnTo>
                      <a:pt x="299" y="355"/>
                    </a:lnTo>
                    <a:lnTo>
                      <a:pt x="301" y="350"/>
                    </a:lnTo>
                    <a:lnTo>
                      <a:pt x="392" y="126"/>
                    </a:lnTo>
                    <a:lnTo>
                      <a:pt x="392" y="126"/>
                    </a:lnTo>
                    <a:lnTo>
                      <a:pt x="382" y="121"/>
                    </a:lnTo>
                    <a:lnTo>
                      <a:pt x="373" y="116"/>
                    </a:lnTo>
                    <a:lnTo>
                      <a:pt x="364" y="110"/>
                    </a:lnTo>
                    <a:lnTo>
                      <a:pt x="355" y="103"/>
                    </a:lnTo>
                    <a:lnTo>
                      <a:pt x="27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19"/>
              <p:cNvSpPr/>
              <p:nvPr/>
            </p:nvSpPr>
            <p:spPr bwMode="auto">
              <a:xfrm>
                <a:off x="5492750" y="5988051"/>
                <a:ext cx="311150" cy="287338"/>
              </a:xfrm>
              <a:custGeom>
                <a:avLst/>
                <a:gdLst>
                  <a:gd name="T0" fmla="*/ 299 w 392"/>
                  <a:gd name="T1" fmla="*/ 0 h 362"/>
                  <a:gd name="T2" fmla="*/ 299 w 392"/>
                  <a:gd name="T3" fmla="*/ 0 h 362"/>
                  <a:gd name="T4" fmla="*/ 284 w 392"/>
                  <a:gd name="T5" fmla="*/ 8 h 362"/>
                  <a:gd name="T6" fmla="*/ 270 w 392"/>
                  <a:gd name="T7" fmla="*/ 13 h 362"/>
                  <a:gd name="T8" fmla="*/ 256 w 392"/>
                  <a:gd name="T9" fmla="*/ 17 h 362"/>
                  <a:gd name="T10" fmla="*/ 239 w 392"/>
                  <a:gd name="T11" fmla="*/ 18 h 362"/>
                  <a:gd name="T12" fmla="*/ 121 w 392"/>
                  <a:gd name="T13" fmla="*/ 18 h 362"/>
                  <a:gd name="T14" fmla="*/ 36 w 392"/>
                  <a:gd name="T15" fmla="*/ 103 h 362"/>
                  <a:gd name="T16" fmla="*/ 36 w 392"/>
                  <a:gd name="T17" fmla="*/ 103 h 362"/>
                  <a:gd name="T18" fmla="*/ 27 w 392"/>
                  <a:gd name="T19" fmla="*/ 110 h 362"/>
                  <a:gd name="T20" fmla="*/ 18 w 392"/>
                  <a:gd name="T21" fmla="*/ 116 h 362"/>
                  <a:gd name="T22" fmla="*/ 9 w 392"/>
                  <a:gd name="T23" fmla="*/ 121 h 362"/>
                  <a:gd name="T24" fmla="*/ 0 w 392"/>
                  <a:gd name="T25" fmla="*/ 126 h 362"/>
                  <a:gd name="T26" fmla="*/ 90 w 392"/>
                  <a:gd name="T27" fmla="*/ 350 h 362"/>
                  <a:gd name="T28" fmla="*/ 90 w 392"/>
                  <a:gd name="T29" fmla="*/ 350 h 362"/>
                  <a:gd name="T30" fmla="*/ 94 w 392"/>
                  <a:gd name="T31" fmla="*/ 355 h 362"/>
                  <a:gd name="T32" fmla="*/ 97 w 392"/>
                  <a:gd name="T33" fmla="*/ 359 h 362"/>
                  <a:gd name="T34" fmla="*/ 101 w 392"/>
                  <a:gd name="T35" fmla="*/ 362 h 362"/>
                  <a:gd name="T36" fmla="*/ 106 w 392"/>
                  <a:gd name="T37" fmla="*/ 362 h 362"/>
                  <a:gd name="T38" fmla="*/ 112 w 392"/>
                  <a:gd name="T39" fmla="*/ 362 h 362"/>
                  <a:gd name="T40" fmla="*/ 117 w 392"/>
                  <a:gd name="T41" fmla="*/ 362 h 362"/>
                  <a:gd name="T42" fmla="*/ 122 w 392"/>
                  <a:gd name="T43" fmla="*/ 359 h 362"/>
                  <a:gd name="T44" fmla="*/ 126 w 392"/>
                  <a:gd name="T45" fmla="*/ 355 h 362"/>
                  <a:gd name="T46" fmla="*/ 216 w 392"/>
                  <a:gd name="T47" fmla="*/ 252 h 362"/>
                  <a:gd name="T48" fmla="*/ 216 w 392"/>
                  <a:gd name="T49" fmla="*/ 252 h 362"/>
                  <a:gd name="T50" fmla="*/ 220 w 392"/>
                  <a:gd name="T51" fmla="*/ 249 h 362"/>
                  <a:gd name="T52" fmla="*/ 223 w 392"/>
                  <a:gd name="T53" fmla="*/ 247 h 362"/>
                  <a:gd name="T54" fmla="*/ 229 w 392"/>
                  <a:gd name="T55" fmla="*/ 245 h 362"/>
                  <a:gd name="T56" fmla="*/ 232 w 392"/>
                  <a:gd name="T57" fmla="*/ 245 h 362"/>
                  <a:gd name="T58" fmla="*/ 369 w 392"/>
                  <a:gd name="T59" fmla="*/ 256 h 362"/>
                  <a:gd name="T60" fmla="*/ 369 w 392"/>
                  <a:gd name="T61" fmla="*/ 256 h 362"/>
                  <a:gd name="T62" fmla="*/ 374 w 392"/>
                  <a:gd name="T63" fmla="*/ 256 h 362"/>
                  <a:gd name="T64" fmla="*/ 380 w 392"/>
                  <a:gd name="T65" fmla="*/ 254 h 362"/>
                  <a:gd name="T66" fmla="*/ 383 w 392"/>
                  <a:gd name="T67" fmla="*/ 251 h 362"/>
                  <a:gd name="T68" fmla="*/ 387 w 392"/>
                  <a:gd name="T69" fmla="*/ 247 h 362"/>
                  <a:gd name="T70" fmla="*/ 391 w 392"/>
                  <a:gd name="T71" fmla="*/ 242 h 362"/>
                  <a:gd name="T72" fmla="*/ 391 w 392"/>
                  <a:gd name="T73" fmla="*/ 238 h 362"/>
                  <a:gd name="T74" fmla="*/ 392 w 392"/>
                  <a:gd name="T75" fmla="*/ 233 h 362"/>
                  <a:gd name="T76" fmla="*/ 391 w 392"/>
                  <a:gd name="T77" fmla="*/ 225 h 362"/>
                  <a:gd name="T78" fmla="*/ 299 w 392"/>
                  <a:gd name="T79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2" h="362">
                    <a:moveTo>
                      <a:pt x="299" y="0"/>
                    </a:moveTo>
                    <a:lnTo>
                      <a:pt x="299" y="0"/>
                    </a:lnTo>
                    <a:lnTo>
                      <a:pt x="284" y="8"/>
                    </a:lnTo>
                    <a:lnTo>
                      <a:pt x="270" y="13"/>
                    </a:lnTo>
                    <a:lnTo>
                      <a:pt x="256" y="17"/>
                    </a:lnTo>
                    <a:lnTo>
                      <a:pt x="239" y="18"/>
                    </a:lnTo>
                    <a:lnTo>
                      <a:pt x="121" y="18"/>
                    </a:lnTo>
                    <a:lnTo>
                      <a:pt x="36" y="103"/>
                    </a:lnTo>
                    <a:lnTo>
                      <a:pt x="36" y="103"/>
                    </a:lnTo>
                    <a:lnTo>
                      <a:pt x="27" y="110"/>
                    </a:lnTo>
                    <a:lnTo>
                      <a:pt x="18" y="116"/>
                    </a:lnTo>
                    <a:lnTo>
                      <a:pt x="9" y="121"/>
                    </a:lnTo>
                    <a:lnTo>
                      <a:pt x="0" y="126"/>
                    </a:lnTo>
                    <a:lnTo>
                      <a:pt x="90" y="350"/>
                    </a:lnTo>
                    <a:lnTo>
                      <a:pt x="90" y="350"/>
                    </a:lnTo>
                    <a:lnTo>
                      <a:pt x="94" y="355"/>
                    </a:lnTo>
                    <a:lnTo>
                      <a:pt x="97" y="359"/>
                    </a:lnTo>
                    <a:lnTo>
                      <a:pt x="101" y="362"/>
                    </a:lnTo>
                    <a:lnTo>
                      <a:pt x="106" y="362"/>
                    </a:lnTo>
                    <a:lnTo>
                      <a:pt x="112" y="362"/>
                    </a:lnTo>
                    <a:lnTo>
                      <a:pt x="117" y="362"/>
                    </a:lnTo>
                    <a:lnTo>
                      <a:pt x="122" y="359"/>
                    </a:lnTo>
                    <a:lnTo>
                      <a:pt x="126" y="355"/>
                    </a:lnTo>
                    <a:lnTo>
                      <a:pt x="216" y="252"/>
                    </a:lnTo>
                    <a:lnTo>
                      <a:pt x="216" y="252"/>
                    </a:lnTo>
                    <a:lnTo>
                      <a:pt x="220" y="249"/>
                    </a:lnTo>
                    <a:lnTo>
                      <a:pt x="223" y="247"/>
                    </a:lnTo>
                    <a:lnTo>
                      <a:pt x="229" y="245"/>
                    </a:lnTo>
                    <a:lnTo>
                      <a:pt x="232" y="245"/>
                    </a:lnTo>
                    <a:lnTo>
                      <a:pt x="369" y="256"/>
                    </a:lnTo>
                    <a:lnTo>
                      <a:pt x="369" y="256"/>
                    </a:lnTo>
                    <a:lnTo>
                      <a:pt x="374" y="256"/>
                    </a:lnTo>
                    <a:lnTo>
                      <a:pt x="380" y="254"/>
                    </a:lnTo>
                    <a:lnTo>
                      <a:pt x="383" y="251"/>
                    </a:lnTo>
                    <a:lnTo>
                      <a:pt x="387" y="247"/>
                    </a:lnTo>
                    <a:lnTo>
                      <a:pt x="391" y="242"/>
                    </a:lnTo>
                    <a:lnTo>
                      <a:pt x="391" y="238"/>
                    </a:lnTo>
                    <a:lnTo>
                      <a:pt x="392" y="233"/>
                    </a:lnTo>
                    <a:lnTo>
                      <a:pt x="391" y="225"/>
                    </a:lnTo>
                    <a:lnTo>
                      <a:pt x="2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5114925" y="5351463"/>
                <a:ext cx="695325" cy="693738"/>
              </a:xfrm>
              <a:custGeom>
                <a:avLst/>
                <a:gdLst>
                  <a:gd name="T0" fmla="*/ 723 w 875"/>
                  <a:gd name="T1" fmla="*/ 759 h 874"/>
                  <a:gd name="T2" fmla="*/ 752 w 875"/>
                  <a:gd name="T3" fmla="*/ 739 h 874"/>
                  <a:gd name="T4" fmla="*/ 759 w 875"/>
                  <a:gd name="T5" fmla="*/ 588 h 874"/>
                  <a:gd name="T6" fmla="*/ 767 w 875"/>
                  <a:gd name="T7" fmla="*/ 565 h 874"/>
                  <a:gd name="T8" fmla="*/ 867 w 875"/>
                  <a:gd name="T9" fmla="*/ 462 h 874"/>
                  <a:gd name="T10" fmla="*/ 873 w 875"/>
                  <a:gd name="T11" fmla="*/ 428 h 874"/>
                  <a:gd name="T12" fmla="*/ 772 w 875"/>
                  <a:gd name="T13" fmla="*/ 317 h 874"/>
                  <a:gd name="T14" fmla="*/ 759 w 875"/>
                  <a:gd name="T15" fmla="*/ 295 h 874"/>
                  <a:gd name="T16" fmla="*/ 758 w 875"/>
                  <a:gd name="T17" fmla="*/ 151 h 874"/>
                  <a:gd name="T18" fmla="*/ 740 w 875"/>
                  <a:gd name="T19" fmla="*/ 122 h 874"/>
                  <a:gd name="T20" fmla="*/ 588 w 875"/>
                  <a:gd name="T21" fmla="*/ 115 h 874"/>
                  <a:gd name="T22" fmla="*/ 563 w 875"/>
                  <a:gd name="T23" fmla="*/ 108 h 874"/>
                  <a:gd name="T24" fmla="*/ 461 w 875"/>
                  <a:gd name="T25" fmla="*/ 7 h 874"/>
                  <a:gd name="T26" fmla="*/ 428 w 875"/>
                  <a:gd name="T27" fmla="*/ 0 h 874"/>
                  <a:gd name="T28" fmla="*/ 317 w 875"/>
                  <a:gd name="T29" fmla="*/ 102 h 874"/>
                  <a:gd name="T30" fmla="*/ 293 w 875"/>
                  <a:gd name="T31" fmla="*/ 115 h 874"/>
                  <a:gd name="T32" fmla="*/ 149 w 875"/>
                  <a:gd name="T33" fmla="*/ 117 h 874"/>
                  <a:gd name="T34" fmla="*/ 122 w 875"/>
                  <a:gd name="T35" fmla="*/ 135 h 874"/>
                  <a:gd name="T36" fmla="*/ 115 w 875"/>
                  <a:gd name="T37" fmla="*/ 286 h 874"/>
                  <a:gd name="T38" fmla="*/ 108 w 875"/>
                  <a:gd name="T39" fmla="*/ 309 h 874"/>
                  <a:gd name="T40" fmla="*/ 7 w 875"/>
                  <a:gd name="T41" fmla="*/ 414 h 874"/>
                  <a:gd name="T42" fmla="*/ 0 w 875"/>
                  <a:gd name="T43" fmla="*/ 446 h 874"/>
                  <a:gd name="T44" fmla="*/ 101 w 875"/>
                  <a:gd name="T45" fmla="*/ 558 h 874"/>
                  <a:gd name="T46" fmla="*/ 113 w 875"/>
                  <a:gd name="T47" fmla="*/ 581 h 874"/>
                  <a:gd name="T48" fmla="*/ 115 w 875"/>
                  <a:gd name="T49" fmla="*/ 723 h 874"/>
                  <a:gd name="T50" fmla="*/ 133 w 875"/>
                  <a:gd name="T51" fmla="*/ 752 h 874"/>
                  <a:gd name="T52" fmla="*/ 284 w 875"/>
                  <a:gd name="T53" fmla="*/ 759 h 874"/>
                  <a:gd name="T54" fmla="*/ 310 w 875"/>
                  <a:gd name="T55" fmla="*/ 766 h 874"/>
                  <a:gd name="T56" fmla="*/ 412 w 875"/>
                  <a:gd name="T57" fmla="*/ 867 h 874"/>
                  <a:gd name="T58" fmla="*/ 444 w 875"/>
                  <a:gd name="T59" fmla="*/ 874 h 874"/>
                  <a:gd name="T60" fmla="*/ 558 w 875"/>
                  <a:gd name="T61" fmla="*/ 772 h 874"/>
                  <a:gd name="T62" fmla="*/ 579 w 875"/>
                  <a:gd name="T63" fmla="*/ 761 h 874"/>
                  <a:gd name="T64" fmla="*/ 437 w 875"/>
                  <a:gd name="T65" fmla="*/ 675 h 874"/>
                  <a:gd name="T66" fmla="*/ 344 w 875"/>
                  <a:gd name="T67" fmla="*/ 657 h 874"/>
                  <a:gd name="T68" fmla="*/ 268 w 875"/>
                  <a:gd name="T69" fmla="*/ 605 h 874"/>
                  <a:gd name="T70" fmla="*/ 218 w 875"/>
                  <a:gd name="T71" fmla="*/ 529 h 874"/>
                  <a:gd name="T72" fmla="*/ 200 w 875"/>
                  <a:gd name="T73" fmla="*/ 437 h 874"/>
                  <a:gd name="T74" fmla="*/ 211 w 875"/>
                  <a:gd name="T75" fmla="*/ 367 h 874"/>
                  <a:gd name="T76" fmla="*/ 254 w 875"/>
                  <a:gd name="T77" fmla="*/ 286 h 874"/>
                  <a:gd name="T78" fmla="*/ 324 w 875"/>
                  <a:gd name="T79" fmla="*/ 228 h 874"/>
                  <a:gd name="T80" fmla="*/ 412 w 875"/>
                  <a:gd name="T81" fmla="*/ 201 h 874"/>
                  <a:gd name="T82" fmla="*/ 484 w 875"/>
                  <a:gd name="T83" fmla="*/ 205 h 874"/>
                  <a:gd name="T84" fmla="*/ 570 w 875"/>
                  <a:gd name="T85" fmla="*/ 241 h 874"/>
                  <a:gd name="T86" fmla="*/ 633 w 875"/>
                  <a:gd name="T87" fmla="*/ 304 h 874"/>
                  <a:gd name="T88" fmla="*/ 669 w 875"/>
                  <a:gd name="T89" fmla="*/ 389 h 874"/>
                  <a:gd name="T90" fmla="*/ 673 w 875"/>
                  <a:gd name="T91" fmla="*/ 462 h 874"/>
                  <a:gd name="T92" fmla="*/ 646 w 875"/>
                  <a:gd name="T93" fmla="*/ 551 h 874"/>
                  <a:gd name="T94" fmla="*/ 588 w 875"/>
                  <a:gd name="T95" fmla="*/ 621 h 874"/>
                  <a:gd name="T96" fmla="*/ 507 w 875"/>
                  <a:gd name="T97" fmla="*/ 664 h 874"/>
                  <a:gd name="T98" fmla="*/ 437 w 875"/>
                  <a:gd name="T99" fmla="*/ 675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75" h="874">
                    <a:moveTo>
                      <a:pt x="588" y="759"/>
                    </a:moveTo>
                    <a:lnTo>
                      <a:pt x="714" y="759"/>
                    </a:lnTo>
                    <a:lnTo>
                      <a:pt x="714" y="759"/>
                    </a:lnTo>
                    <a:lnTo>
                      <a:pt x="723" y="759"/>
                    </a:lnTo>
                    <a:lnTo>
                      <a:pt x="732" y="756"/>
                    </a:lnTo>
                    <a:lnTo>
                      <a:pt x="740" y="752"/>
                    </a:lnTo>
                    <a:lnTo>
                      <a:pt x="747" y="747"/>
                    </a:lnTo>
                    <a:lnTo>
                      <a:pt x="752" y="739"/>
                    </a:lnTo>
                    <a:lnTo>
                      <a:pt x="756" y="732"/>
                    </a:lnTo>
                    <a:lnTo>
                      <a:pt x="758" y="723"/>
                    </a:lnTo>
                    <a:lnTo>
                      <a:pt x="759" y="716"/>
                    </a:lnTo>
                    <a:lnTo>
                      <a:pt x="759" y="588"/>
                    </a:lnTo>
                    <a:lnTo>
                      <a:pt x="759" y="588"/>
                    </a:lnTo>
                    <a:lnTo>
                      <a:pt x="759" y="581"/>
                    </a:lnTo>
                    <a:lnTo>
                      <a:pt x="763" y="572"/>
                    </a:lnTo>
                    <a:lnTo>
                      <a:pt x="767" y="565"/>
                    </a:lnTo>
                    <a:lnTo>
                      <a:pt x="772" y="558"/>
                    </a:lnTo>
                    <a:lnTo>
                      <a:pt x="862" y="468"/>
                    </a:lnTo>
                    <a:lnTo>
                      <a:pt x="862" y="468"/>
                    </a:lnTo>
                    <a:lnTo>
                      <a:pt x="867" y="462"/>
                    </a:lnTo>
                    <a:lnTo>
                      <a:pt x="871" y="453"/>
                    </a:lnTo>
                    <a:lnTo>
                      <a:pt x="873" y="446"/>
                    </a:lnTo>
                    <a:lnTo>
                      <a:pt x="875" y="437"/>
                    </a:lnTo>
                    <a:lnTo>
                      <a:pt x="873" y="428"/>
                    </a:lnTo>
                    <a:lnTo>
                      <a:pt x="871" y="421"/>
                    </a:lnTo>
                    <a:lnTo>
                      <a:pt x="867" y="414"/>
                    </a:lnTo>
                    <a:lnTo>
                      <a:pt x="862" y="407"/>
                    </a:lnTo>
                    <a:lnTo>
                      <a:pt x="772" y="317"/>
                    </a:lnTo>
                    <a:lnTo>
                      <a:pt x="772" y="317"/>
                    </a:lnTo>
                    <a:lnTo>
                      <a:pt x="767" y="309"/>
                    </a:lnTo>
                    <a:lnTo>
                      <a:pt x="763" y="302"/>
                    </a:lnTo>
                    <a:lnTo>
                      <a:pt x="759" y="295"/>
                    </a:lnTo>
                    <a:lnTo>
                      <a:pt x="759" y="286"/>
                    </a:lnTo>
                    <a:lnTo>
                      <a:pt x="759" y="160"/>
                    </a:lnTo>
                    <a:lnTo>
                      <a:pt x="759" y="160"/>
                    </a:lnTo>
                    <a:lnTo>
                      <a:pt x="758" y="151"/>
                    </a:lnTo>
                    <a:lnTo>
                      <a:pt x="756" y="142"/>
                    </a:lnTo>
                    <a:lnTo>
                      <a:pt x="752" y="135"/>
                    </a:lnTo>
                    <a:lnTo>
                      <a:pt x="747" y="128"/>
                    </a:lnTo>
                    <a:lnTo>
                      <a:pt x="740" y="122"/>
                    </a:lnTo>
                    <a:lnTo>
                      <a:pt x="732" y="119"/>
                    </a:lnTo>
                    <a:lnTo>
                      <a:pt x="723" y="117"/>
                    </a:lnTo>
                    <a:lnTo>
                      <a:pt x="714" y="115"/>
                    </a:lnTo>
                    <a:lnTo>
                      <a:pt x="588" y="115"/>
                    </a:lnTo>
                    <a:lnTo>
                      <a:pt x="588" y="115"/>
                    </a:lnTo>
                    <a:lnTo>
                      <a:pt x="579" y="115"/>
                    </a:lnTo>
                    <a:lnTo>
                      <a:pt x="572" y="111"/>
                    </a:lnTo>
                    <a:lnTo>
                      <a:pt x="563" y="108"/>
                    </a:lnTo>
                    <a:lnTo>
                      <a:pt x="558" y="102"/>
                    </a:lnTo>
                    <a:lnTo>
                      <a:pt x="468" y="12"/>
                    </a:lnTo>
                    <a:lnTo>
                      <a:pt x="468" y="12"/>
                    </a:lnTo>
                    <a:lnTo>
                      <a:pt x="461" y="7"/>
                    </a:lnTo>
                    <a:lnTo>
                      <a:pt x="453" y="3"/>
                    </a:lnTo>
                    <a:lnTo>
                      <a:pt x="444" y="0"/>
                    </a:lnTo>
                    <a:lnTo>
                      <a:pt x="437" y="0"/>
                    </a:lnTo>
                    <a:lnTo>
                      <a:pt x="428" y="0"/>
                    </a:lnTo>
                    <a:lnTo>
                      <a:pt x="419" y="3"/>
                    </a:lnTo>
                    <a:lnTo>
                      <a:pt x="412" y="7"/>
                    </a:lnTo>
                    <a:lnTo>
                      <a:pt x="405" y="12"/>
                    </a:lnTo>
                    <a:lnTo>
                      <a:pt x="317" y="102"/>
                    </a:lnTo>
                    <a:lnTo>
                      <a:pt x="317" y="102"/>
                    </a:lnTo>
                    <a:lnTo>
                      <a:pt x="310" y="108"/>
                    </a:lnTo>
                    <a:lnTo>
                      <a:pt x="302" y="111"/>
                    </a:lnTo>
                    <a:lnTo>
                      <a:pt x="293" y="115"/>
                    </a:lnTo>
                    <a:lnTo>
                      <a:pt x="284" y="115"/>
                    </a:lnTo>
                    <a:lnTo>
                      <a:pt x="158" y="115"/>
                    </a:lnTo>
                    <a:lnTo>
                      <a:pt x="158" y="115"/>
                    </a:lnTo>
                    <a:lnTo>
                      <a:pt x="149" y="117"/>
                    </a:lnTo>
                    <a:lnTo>
                      <a:pt x="142" y="119"/>
                    </a:lnTo>
                    <a:lnTo>
                      <a:pt x="133" y="122"/>
                    </a:lnTo>
                    <a:lnTo>
                      <a:pt x="128" y="128"/>
                    </a:lnTo>
                    <a:lnTo>
                      <a:pt x="122" y="135"/>
                    </a:lnTo>
                    <a:lnTo>
                      <a:pt x="119" y="142"/>
                    </a:lnTo>
                    <a:lnTo>
                      <a:pt x="115" y="151"/>
                    </a:lnTo>
                    <a:lnTo>
                      <a:pt x="115" y="160"/>
                    </a:lnTo>
                    <a:lnTo>
                      <a:pt x="115" y="286"/>
                    </a:lnTo>
                    <a:lnTo>
                      <a:pt x="115" y="286"/>
                    </a:lnTo>
                    <a:lnTo>
                      <a:pt x="113" y="295"/>
                    </a:lnTo>
                    <a:lnTo>
                      <a:pt x="112" y="302"/>
                    </a:lnTo>
                    <a:lnTo>
                      <a:pt x="108" y="309"/>
                    </a:lnTo>
                    <a:lnTo>
                      <a:pt x="101" y="317"/>
                    </a:lnTo>
                    <a:lnTo>
                      <a:pt x="13" y="407"/>
                    </a:lnTo>
                    <a:lnTo>
                      <a:pt x="13" y="407"/>
                    </a:lnTo>
                    <a:lnTo>
                      <a:pt x="7" y="414"/>
                    </a:lnTo>
                    <a:lnTo>
                      <a:pt x="2" y="421"/>
                    </a:lnTo>
                    <a:lnTo>
                      <a:pt x="0" y="428"/>
                    </a:lnTo>
                    <a:lnTo>
                      <a:pt x="0" y="437"/>
                    </a:lnTo>
                    <a:lnTo>
                      <a:pt x="0" y="446"/>
                    </a:lnTo>
                    <a:lnTo>
                      <a:pt x="2" y="453"/>
                    </a:lnTo>
                    <a:lnTo>
                      <a:pt x="7" y="462"/>
                    </a:lnTo>
                    <a:lnTo>
                      <a:pt x="13" y="468"/>
                    </a:lnTo>
                    <a:lnTo>
                      <a:pt x="101" y="558"/>
                    </a:lnTo>
                    <a:lnTo>
                      <a:pt x="101" y="558"/>
                    </a:lnTo>
                    <a:lnTo>
                      <a:pt x="108" y="565"/>
                    </a:lnTo>
                    <a:lnTo>
                      <a:pt x="112" y="572"/>
                    </a:lnTo>
                    <a:lnTo>
                      <a:pt x="113" y="581"/>
                    </a:lnTo>
                    <a:lnTo>
                      <a:pt x="115" y="588"/>
                    </a:lnTo>
                    <a:lnTo>
                      <a:pt x="115" y="716"/>
                    </a:lnTo>
                    <a:lnTo>
                      <a:pt x="115" y="716"/>
                    </a:lnTo>
                    <a:lnTo>
                      <a:pt x="115" y="723"/>
                    </a:lnTo>
                    <a:lnTo>
                      <a:pt x="119" y="732"/>
                    </a:lnTo>
                    <a:lnTo>
                      <a:pt x="122" y="739"/>
                    </a:lnTo>
                    <a:lnTo>
                      <a:pt x="128" y="747"/>
                    </a:lnTo>
                    <a:lnTo>
                      <a:pt x="133" y="752"/>
                    </a:lnTo>
                    <a:lnTo>
                      <a:pt x="142" y="756"/>
                    </a:lnTo>
                    <a:lnTo>
                      <a:pt x="149" y="759"/>
                    </a:lnTo>
                    <a:lnTo>
                      <a:pt x="158" y="759"/>
                    </a:lnTo>
                    <a:lnTo>
                      <a:pt x="284" y="759"/>
                    </a:lnTo>
                    <a:lnTo>
                      <a:pt x="284" y="759"/>
                    </a:lnTo>
                    <a:lnTo>
                      <a:pt x="293" y="761"/>
                    </a:lnTo>
                    <a:lnTo>
                      <a:pt x="302" y="763"/>
                    </a:lnTo>
                    <a:lnTo>
                      <a:pt x="310" y="766"/>
                    </a:lnTo>
                    <a:lnTo>
                      <a:pt x="317" y="772"/>
                    </a:lnTo>
                    <a:lnTo>
                      <a:pt x="405" y="862"/>
                    </a:lnTo>
                    <a:lnTo>
                      <a:pt x="405" y="862"/>
                    </a:lnTo>
                    <a:lnTo>
                      <a:pt x="412" y="867"/>
                    </a:lnTo>
                    <a:lnTo>
                      <a:pt x="419" y="871"/>
                    </a:lnTo>
                    <a:lnTo>
                      <a:pt x="428" y="874"/>
                    </a:lnTo>
                    <a:lnTo>
                      <a:pt x="437" y="874"/>
                    </a:lnTo>
                    <a:lnTo>
                      <a:pt x="444" y="874"/>
                    </a:lnTo>
                    <a:lnTo>
                      <a:pt x="453" y="871"/>
                    </a:lnTo>
                    <a:lnTo>
                      <a:pt x="461" y="867"/>
                    </a:lnTo>
                    <a:lnTo>
                      <a:pt x="468" y="862"/>
                    </a:lnTo>
                    <a:lnTo>
                      <a:pt x="558" y="772"/>
                    </a:lnTo>
                    <a:lnTo>
                      <a:pt x="558" y="772"/>
                    </a:lnTo>
                    <a:lnTo>
                      <a:pt x="563" y="766"/>
                    </a:lnTo>
                    <a:lnTo>
                      <a:pt x="572" y="763"/>
                    </a:lnTo>
                    <a:lnTo>
                      <a:pt x="579" y="761"/>
                    </a:lnTo>
                    <a:lnTo>
                      <a:pt x="588" y="759"/>
                    </a:lnTo>
                    <a:lnTo>
                      <a:pt x="588" y="759"/>
                    </a:lnTo>
                    <a:close/>
                    <a:moveTo>
                      <a:pt x="437" y="675"/>
                    </a:moveTo>
                    <a:lnTo>
                      <a:pt x="437" y="675"/>
                    </a:lnTo>
                    <a:lnTo>
                      <a:pt x="412" y="673"/>
                    </a:lnTo>
                    <a:lnTo>
                      <a:pt x="389" y="669"/>
                    </a:lnTo>
                    <a:lnTo>
                      <a:pt x="365" y="664"/>
                    </a:lnTo>
                    <a:lnTo>
                      <a:pt x="344" y="657"/>
                    </a:lnTo>
                    <a:lnTo>
                      <a:pt x="324" y="646"/>
                    </a:lnTo>
                    <a:lnTo>
                      <a:pt x="304" y="635"/>
                    </a:lnTo>
                    <a:lnTo>
                      <a:pt x="286" y="621"/>
                    </a:lnTo>
                    <a:lnTo>
                      <a:pt x="268" y="605"/>
                    </a:lnTo>
                    <a:lnTo>
                      <a:pt x="254" y="588"/>
                    </a:lnTo>
                    <a:lnTo>
                      <a:pt x="239" y="570"/>
                    </a:lnTo>
                    <a:lnTo>
                      <a:pt x="229" y="551"/>
                    </a:lnTo>
                    <a:lnTo>
                      <a:pt x="218" y="529"/>
                    </a:lnTo>
                    <a:lnTo>
                      <a:pt x="211" y="507"/>
                    </a:lnTo>
                    <a:lnTo>
                      <a:pt x="203" y="486"/>
                    </a:lnTo>
                    <a:lnTo>
                      <a:pt x="200" y="462"/>
                    </a:lnTo>
                    <a:lnTo>
                      <a:pt x="200" y="437"/>
                    </a:lnTo>
                    <a:lnTo>
                      <a:pt x="200" y="437"/>
                    </a:lnTo>
                    <a:lnTo>
                      <a:pt x="200" y="414"/>
                    </a:lnTo>
                    <a:lnTo>
                      <a:pt x="203" y="389"/>
                    </a:lnTo>
                    <a:lnTo>
                      <a:pt x="211" y="367"/>
                    </a:lnTo>
                    <a:lnTo>
                      <a:pt x="218" y="345"/>
                    </a:lnTo>
                    <a:lnTo>
                      <a:pt x="229" y="324"/>
                    </a:lnTo>
                    <a:lnTo>
                      <a:pt x="239" y="304"/>
                    </a:lnTo>
                    <a:lnTo>
                      <a:pt x="254" y="286"/>
                    </a:lnTo>
                    <a:lnTo>
                      <a:pt x="268" y="270"/>
                    </a:lnTo>
                    <a:lnTo>
                      <a:pt x="286" y="254"/>
                    </a:lnTo>
                    <a:lnTo>
                      <a:pt x="304" y="241"/>
                    </a:lnTo>
                    <a:lnTo>
                      <a:pt x="324" y="228"/>
                    </a:lnTo>
                    <a:lnTo>
                      <a:pt x="344" y="218"/>
                    </a:lnTo>
                    <a:lnTo>
                      <a:pt x="365" y="210"/>
                    </a:lnTo>
                    <a:lnTo>
                      <a:pt x="389" y="205"/>
                    </a:lnTo>
                    <a:lnTo>
                      <a:pt x="412" y="201"/>
                    </a:lnTo>
                    <a:lnTo>
                      <a:pt x="437" y="200"/>
                    </a:lnTo>
                    <a:lnTo>
                      <a:pt x="437" y="200"/>
                    </a:lnTo>
                    <a:lnTo>
                      <a:pt x="461" y="201"/>
                    </a:lnTo>
                    <a:lnTo>
                      <a:pt x="484" y="205"/>
                    </a:lnTo>
                    <a:lnTo>
                      <a:pt x="507" y="210"/>
                    </a:lnTo>
                    <a:lnTo>
                      <a:pt x="529" y="218"/>
                    </a:lnTo>
                    <a:lnTo>
                      <a:pt x="551" y="228"/>
                    </a:lnTo>
                    <a:lnTo>
                      <a:pt x="570" y="241"/>
                    </a:lnTo>
                    <a:lnTo>
                      <a:pt x="588" y="254"/>
                    </a:lnTo>
                    <a:lnTo>
                      <a:pt x="605" y="270"/>
                    </a:lnTo>
                    <a:lnTo>
                      <a:pt x="621" y="286"/>
                    </a:lnTo>
                    <a:lnTo>
                      <a:pt x="633" y="304"/>
                    </a:lnTo>
                    <a:lnTo>
                      <a:pt x="646" y="324"/>
                    </a:lnTo>
                    <a:lnTo>
                      <a:pt x="655" y="345"/>
                    </a:lnTo>
                    <a:lnTo>
                      <a:pt x="664" y="367"/>
                    </a:lnTo>
                    <a:lnTo>
                      <a:pt x="669" y="389"/>
                    </a:lnTo>
                    <a:lnTo>
                      <a:pt x="673" y="414"/>
                    </a:lnTo>
                    <a:lnTo>
                      <a:pt x="675" y="437"/>
                    </a:lnTo>
                    <a:lnTo>
                      <a:pt x="675" y="437"/>
                    </a:lnTo>
                    <a:lnTo>
                      <a:pt x="673" y="462"/>
                    </a:lnTo>
                    <a:lnTo>
                      <a:pt x="669" y="486"/>
                    </a:lnTo>
                    <a:lnTo>
                      <a:pt x="664" y="507"/>
                    </a:lnTo>
                    <a:lnTo>
                      <a:pt x="655" y="529"/>
                    </a:lnTo>
                    <a:lnTo>
                      <a:pt x="646" y="551"/>
                    </a:lnTo>
                    <a:lnTo>
                      <a:pt x="633" y="570"/>
                    </a:lnTo>
                    <a:lnTo>
                      <a:pt x="621" y="588"/>
                    </a:lnTo>
                    <a:lnTo>
                      <a:pt x="605" y="605"/>
                    </a:lnTo>
                    <a:lnTo>
                      <a:pt x="588" y="621"/>
                    </a:lnTo>
                    <a:lnTo>
                      <a:pt x="570" y="635"/>
                    </a:lnTo>
                    <a:lnTo>
                      <a:pt x="551" y="646"/>
                    </a:lnTo>
                    <a:lnTo>
                      <a:pt x="529" y="657"/>
                    </a:lnTo>
                    <a:lnTo>
                      <a:pt x="507" y="664"/>
                    </a:lnTo>
                    <a:lnTo>
                      <a:pt x="484" y="669"/>
                    </a:lnTo>
                    <a:lnTo>
                      <a:pt x="461" y="673"/>
                    </a:lnTo>
                    <a:lnTo>
                      <a:pt x="437" y="675"/>
                    </a:lnTo>
                    <a:lnTo>
                      <a:pt x="437" y="6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21"/>
              <p:cNvSpPr/>
              <p:nvPr/>
            </p:nvSpPr>
            <p:spPr bwMode="auto">
              <a:xfrm>
                <a:off x="5395913" y="5562601"/>
                <a:ext cx="103188" cy="284163"/>
              </a:xfrm>
              <a:custGeom>
                <a:avLst/>
                <a:gdLst>
                  <a:gd name="T0" fmla="*/ 16 w 129"/>
                  <a:gd name="T1" fmla="*/ 45 h 358"/>
                  <a:gd name="T2" fmla="*/ 16 w 129"/>
                  <a:gd name="T3" fmla="*/ 45 h 358"/>
                  <a:gd name="T4" fmla="*/ 0 w 129"/>
                  <a:gd name="T5" fmla="*/ 49 h 358"/>
                  <a:gd name="T6" fmla="*/ 0 w 129"/>
                  <a:gd name="T7" fmla="*/ 121 h 358"/>
                  <a:gd name="T8" fmla="*/ 0 w 129"/>
                  <a:gd name="T9" fmla="*/ 121 h 358"/>
                  <a:gd name="T10" fmla="*/ 27 w 129"/>
                  <a:gd name="T11" fmla="*/ 110 h 358"/>
                  <a:gd name="T12" fmla="*/ 54 w 129"/>
                  <a:gd name="T13" fmla="*/ 96 h 358"/>
                  <a:gd name="T14" fmla="*/ 54 w 129"/>
                  <a:gd name="T15" fmla="*/ 358 h 358"/>
                  <a:gd name="T16" fmla="*/ 129 w 129"/>
                  <a:gd name="T17" fmla="*/ 358 h 358"/>
                  <a:gd name="T18" fmla="*/ 129 w 129"/>
                  <a:gd name="T19" fmla="*/ 0 h 358"/>
                  <a:gd name="T20" fmla="*/ 64 w 129"/>
                  <a:gd name="T21" fmla="*/ 0 h 358"/>
                  <a:gd name="T22" fmla="*/ 64 w 129"/>
                  <a:gd name="T23" fmla="*/ 0 h 358"/>
                  <a:gd name="T24" fmla="*/ 59 w 129"/>
                  <a:gd name="T25" fmla="*/ 11 h 358"/>
                  <a:gd name="T26" fmla="*/ 50 w 129"/>
                  <a:gd name="T27" fmla="*/ 24 h 358"/>
                  <a:gd name="T28" fmla="*/ 45 w 129"/>
                  <a:gd name="T29" fmla="*/ 29 h 358"/>
                  <a:gd name="T30" fmla="*/ 36 w 129"/>
                  <a:gd name="T31" fmla="*/ 34 h 358"/>
                  <a:gd name="T32" fmla="*/ 27 w 129"/>
                  <a:gd name="T33" fmla="*/ 40 h 358"/>
                  <a:gd name="T34" fmla="*/ 16 w 129"/>
                  <a:gd name="T35" fmla="*/ 45 h 358"/>
                  <a:gd name="T36" fmla="*/ 16 w 129"/>
                  <a:gd name="T37" fmla="*/ 45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9" h="358">
                    <a:moveTo>
                      <a:pt x="16" y="45"/>
                    </a:moveTo>
                    <a:lnTo>
                      <a:pt x="16" y="45"/>
                    </a:lnTo>
                    <a:lnTo>
                      <a:pt x="0" y="49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27" y="110"/>
                    </a:lnTo>
                    <a:lnTo>
                      <a:pt x="54" y="96"/>
                    </a:lnTo>
                    <a:lnTo>
                      <a:pt x="54" y="358"/>
                    </a:lnTo>
                    <a:lnTo>
                      <a:pt x="129" y="358"/>
                    </a:lnTo>
                    <a:lnTo>
                      <a:pt x="129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9" y="11"/>
                    </a:lnTo>
                    <a:lnTo>
                      <a:pt x="50" y="24"/>
                    </a:lnTo>
                    <a:lnTo>
                      <a:pt x="45" y="29"/>
                    </a:lnTo>
                    <a:lnTo>
                      <a:pt x="36" y="34"/>
                    </a:lnTo>
                    <a:lnTo>
                      <a:pt x="27" y="40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10015894" y="2242461"/>
            <a:ext cx="675838" cy="600797"/>
            <a:chOff x="6364141" y="1104393"/>
            <a:chExt cx="720000" cy="720000"/>
          </a:xfrm>
        </p:grpSpPr>
        <p:sp>
          <p:nvSpPr>
            <p:cNvPr id="83" name="椭圆 82"/>
            <p:cNvSpPr/>
            <p:nvPr/>
          </p:nvSpPr>
          <p:spPr>
            <a:xfrm>
              <a:off x="6364141" y="1104393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491879" y="1235693"/>
              <a:ext cx="418804" cy="426920"/>
              <a:chOff x="4570413" y="6557963"/>
              <a:chExt cx="819150" cy="835025"/>
            </a:xfrm>
            <a:solidFill>
              <a:schemeClr val="bg1"/>
            </a:solidFill>
          </p:grpSpPr>
          <p:sp>
            <p:nvSpPr>
              <p:cNvPr id="85" name="Freeform 22"/>
              <p:cNvSpPr>
                <a:spLocks noEditPoints="1"/>
              </p:cNvSpPr>
              <p:nvPr/>
            </p:nvSpPr>
            <p:spPr bwMode="auto">
              <a:xfrm>
                <a:off x="4570413" y="6557963"/>
                <a:ext cx="582613" cy="717550"/>
              </a:xfrm>
              <a:custGeom>
                <a:avLst/>
                <a:gdLst>
                  <a:gd name="T0" fmla="*/ 251 w 735"/>
                  <a:gd name="T1" fmla="*/ 431 h 903"/>
                  <a:gd name="T2" fmla="*/ 272 w 735"/>
                  <a:gd name="T3" fmla="*/ 430 h 903"/>
                  <a:gd name="T4" fmla="*/ 308 w 735"/>
                  <a:gd name="T5" fmla="*/ 415 h 903"/>
                  <a:gd name="T6" fmla="*/ 337 w 735"/>
                  <a:gd name="T7" fmla="*/ 387 h 903"/>
                  <a:gd name="T8" fmla="*/ 351 w 735"/>
                  <a:gd name="T9" fmla="*/ 351 h 903"/>
                  <a:gd name="T10" fmla="*/ 355 w 735"/>
                  <a:gd name="T11" fmla="*/ 102 h 903"/>
                  <a:gd name="T12" fmla="*/ 355 w 735"/>
                  <a:gd name="T13" fmla="*/ 97 h 903"/>
                  <a:gd name="T14" fmla="*/ 360 w 735"/>
                  <a:gd name="T15" fmla="*/ 84 h 903"/>
                  <a:gd name="T16" fmla="*/ 369 w 735"/>
                  <a:gd name="T17" fmla="*/ 75 h 903"/>
                  <a:gd name="T18" fmla="*/ 380 w 735"/>
                  <a:gd name="T19" fmla="*/ 72 h 903"/>
                  <a:gd name="T20" fmla="*/ 634 w 735"/>
                  <a:gd name="T21" fmla="*/ 70 h 903"/>
                  <a:gd name="T22" fmla="*/ 643 w 735"/>
                  <a:gd name="T23" fmla="*/ 72 h 903"/>
                  <a:gd name="T24" fmla="*/ 657 w 735"/>
                  <a:gd name="T25" fmla="*/ 81 h 903"/>
                  <a:gd name="T26" fmla="*/ 661 w 735"/>
                  <a:gd name="T27" fmla="*/ 86 h 903"/>
                  <a:gd name="T28" fmla="*/ 735 w 735"/>
                  <a:gd name="T29" fmla="*/ 84 h 903"/>
                  <a:gd name="T30" fmla="*/ 731 w 735"/>
                  <a:gd name="T31" fmla="*/ 68 h 903"/>
                  <a:gd name="T32" fmla="*/ 713 w 735"/>
                  <a:gd name="T33" fmla="*/ 37 h 903"/>
                  <a:gd name="T34" fmla="*/ 686 w 735"/>
                  <a:gd name="T35" fmla="*/ 14 h 903"/>
                  <a:gd name="T36" fmla="*/ 652 w 735"/>
                  <a:gd name="T37" fmla="*/ 1 h 903"/>
                  <a:gd name="T38" fmla="*/ 387 w 735"/>
                  <a:gd name="T39" fmla="*/ 0 h 903"/>
                  <a:gd name="T40" fmla="*/ 375 w 735"/>
                  <a:gd name="T41" fmla="*/ 0 h 903"/>
                  <a:gd name="T42" fmla="*/ 351 w 735"/>
                  <a:gd name="T43" fmla="*/ 5 h 903"/>
                  <a:gd name="T44" fmla="*/ 332 w 735"/>
                  <a:gd name="T45" fmla="*/ 16 h 903"/>
                  <a:gd name="T46" fmla="*/ 314 w 735"/>
                  <a:gd name="T47" fmla="*/ 30 h 903"/>
                  <a:gd name="T48" fmla="*/ 306 w 735"/>
                  <a:gd name="T49" fmla="*/ 37 h 903"/>
                  <a:gd name="T50" fmla="*/ 36 w 735"/>
                  <a:gd name="T51" fmla="*/ 387 h 903"/>
                  <a:gd name="T52" fmla="*/ 22 w 735"/>
                  <a:gd name="T53" fmla="*/ 403 h 903"/>
                  <a:gd name="T54" fmla="*/ 11 w 735"/>
                  <a:gd name="T55" fmla="*/ 421 h 903"/>
                  <a:gd name="T56" fmla="*/ 4 w 735"/>
                  <a:gd name="T57" fmla="*/ 442 h 903"/>
                  <a:gd name="T58" fmla="*/ 0 w 735"/>
                  <a:gd name="T59" fmla="*/ 464 h 903"/>
                  <a:gd name="T60" fmla="*/ 0 w 735"/>
                  <a:gd name="T61" fmla="*/ 800 h 903"/>
                  <a:gd name="T62" fmla="*/ 9 w 735"/>
                  <a:gd name="T63" fmla="*/ 840 h 903"/>
                  <a:gd name="T64" fmla="*/ 31 w 735"/>
                  <a:gd name="T65" fmla="*/ 872 h 903"/>
                  <a:gd name="T66" fmla="*/ 63 w 735"/>
                  <a:gd name="T67" fmla="*/ 894 h 903"/>
                  <a:gd name="T68" fmla="*/ 105 w 735"/>
                  <a:gd name="T69" fmla="*/ 903 h 903"/>
                  <a:gd name="T70" fmla="*/ 236 w 735"/>
                  <a:gd name="T71" fmla="*/ 833 h 903"/>
                  <a:gd name="T72" fmla="*/ 105 w 735"/>
                  <a:gd name="T73" fmla="*/ 833 h 903"/>
                  <a:gd name="T74" fmla="*/ 92 w 735"/>
                  <a:gd name="T75" fmla="*/ 829 h 903"/>
                  <a:gd name="T76" fmla="*/ 81 w 735"/>
                  <a:gd name="T77" fmla="*/ 822 h 903"/>
                  <a:gd name="T78" fmla="*/ 74 w 735"/>
                  <a:gd name="T79" fmla="*/ 813 h 903"/>
                  <a:gd name="T80" fmla="*/ 72 w 735"/>
                  <a:gd name="T81" fmla="*/ 800 h 903"/>
                  <a:gd name="T82" fmla="*/ 72 w 735"/>
                  <a:gd name="T83" fmla="*/ 464 h 903"/>
                  <a:gd name="T84" fmla="*/ 74 w 735"/>
                  <a:gd name="T85" fmla="*/ 451 h 903"/>
                  <a:gd name="T86" fmla="*/ 81 w 735"/>
                  <a:gd name="T87" fmla="*/ 442 h 903"/>
                  <a:gd name="T88" fmla="*/ 92 w 735"/>
                  <a:gd name="T89" fmla="*/ 435 h 903"/>
                  <a:gd name="T90" fmla="*/ 105 w 735"/>
                  <a:gd name="T91" fmla="*/ 431 h 903"/>
                  <a:gd name="T92" fmla="*/ 283 w 735"/>
                  <a:gd name="T93" fmla="*/ 183 h 903"/>
                  <a:gd name="T94" fmla="*/ 283 w 735"/>
                  <a:gd name="T95" fmla="*/ 329 h 903"/>
                  <a:gd name="T96" fmla="*/ 281 w 735"/>
                  <a:gd name="T97" fmla="*/ 342 h 903"/>
                  <a:gd name="T98" fmla="*/ 274 w 735"/>
                  <a:gd name="T99" fmla="*/ 352 h 903"/>
                  <a:gd name="T100" fmla="*/ 263 w 735"/>
                  <a:gd name="T101" fmla="*/ 360 h 903"/>
                  <a:gd name="T102" fmla="*/ 251 w 735"/>
                  <a:gd name="T103" fmla="*/ 361 h 903"/>
                  <a:gd name="T104" fmla="*/ 283 w 735"/>
                  <a:gd name="T105" fmla="*/ 18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35" h="903">
                    <a:moveTo>
                      <a:pt x="105" y="431"/>
                    </a:moveTo>
                    <a:lnTo>
                      <a:pt x="251" y="431"/>
                    </a:lnTo>
                    <a:lnTo>
                      <a:pt x="251" y="431"/>
                    </a:lnTo>
                    <a:lnTo>
                      <a:pt x="272" y="430"/>
                    </a:lnTo>
                    <a:lnTo>
                      <a:pt x="292" y="424"/>
                    </a:lnTo>
                    <a:lnTo>
                      <a:pt x="308" y="415"/>
                    </a:lnTo>
                    <a:lnTo>
                      <a:pt x="324" y="403"/>
                    </a:lnTo>
                    <a:lnTo>
                      <a:pt x="337" y="387"/>
                    </a:lnTo>
                    <a:lnTo>
                      <a:pt x="346" y="369"/>
                    </a:lnTo>
                    <a:lnTo>
                      <a:pt x="351" y="351"/>
                    </a:lnTo>
                    <a:lnTo>
                      <a:pt x="355" y="329"/>
                    </a:lnTo>
                    <a:lnTo>
                      <a:pt x="355" y="102"/>
                    </a:lnTo>
                    <a:lnTo>
                      <a:pt x="355" y="102"/>
                    </a:lnTo>
                    <a:lnTo>
                      <a:pt x="355" y="97"/>
                    </a:lnTo>
                    <a:lnTo>
                      <a:pt x="357" y="90"/>
                    </a:lnTo>
                    <a:lnTo>
                      <a:pt x="360" y="84"/>
                    </a:lnTo>
                    <a:lnTo>
                      <a:pt x="364" y="79"/>
                    </a:lnTo>
                    <a:lnTo>
                      <a:pt x="369" y="75"/>
                    </a:lnTo>
                    <a:lnTo>
                      <a:pt x="375" y="73"/>
                    </a:lnTo>
                    <a:lnTo>
                      <a:pt x="380" y="72"/>
                    </a:lnTo>
                    <a:lnTo>
                      <a:pt x="387" y="70"/>
                    </a:lnTo>
                    <a:lnTo>
                      <a:pt x="634" y="70"/>
                    </a:lnTo>
                    <a:lnTo>
                      <a:pt x="634" y="70"/>
                    </a:lnTo>
                    <a:lnTo>
                      <a:pt x="643" y="72"/>
                    </a:lnTo>
                    <a:lnTo>
                      <a:pt x="650" y="75"/>
                    </a:lnTo>
                    <a:lnTo>
                      <a:pt x="657" y="81"/>
                    </a:lnTo>
                    <a:lnTo>
                      <a:pt x="661" y="86"/>
                    </a:lnTo>
                    <a:lnTo>
                      <a:pt x="661" y="86"/>
                    </a:lnTo>
                    <a:lnTo>
                      <a:pt x="684" y="84"/>
                    </a:lnTo>
                    <a:lnTo>
                      <a:pt x="735" y="84"/>
                    </a:lnTo>
                    <a:lnTo>
                      <a:pt x="735" y="84"/>
                    </a:lnTo>
                    <a:lnTo>
                      <a:pt x="731" y="68"/>
                    </a:lnTo>
                    <a:lnTo>
                      <a:pt x="722" y="52"/>
                    </a:lnTo>
                    <a:lnTo>
                      <a:pt x="713" y="37"/>
                    </a:lnTo>
                    <a:lnTo>
                      <a:pt x="701" y="25"/>
                    </a:lnTo>
                    <a:lnTo>
                      <a:pt x="686" y="14"/>
                    </a:lnTo>
                    <a:lnTo>
                      <a:pt x="670" y="7"/>
                    </a:lnTo>
                    <a:lnTo>
                      <a:pt x="652" y="1"/>
                    </a:lnTo>
                    <a:lnTo>
                      <a:pt x="634" y="0"/>
                    </a:lnTo>
                    <a:lnTo>
                      <a:pt x="387" y="0"/>
                    </a:lnTo>
                    <a:lnTo>
                      <a:pt x="387" y="0"/>
                    </a:lnTo>
                    <a:lnTo>
                      <a:pt x="375" y="0"/>
                    </a:lnTo>
                    <a:lnTo>
                      <a:pt x="364" y="1"/>
                    </a:lnTo>
                    <a:lnTo>
                      <a:pt x="351" y="5"/>
                    </a:lnTo>
                    <a:lnTo>
                      <a:pt x="342" y="10"/>
                    </a:lnTo>
                    <a:lnTo>
                      <a:pt x="332" y="16"/>
                    </a:lnTo>
                    <a:lnTo>
                      <a:pt x="323" y="21"/>
                    </a:lnTo>
                    <a:lnTo>
                      <a:pt x="314" y="30"/>
                    </a:lnTo>
                    <a:lnTo>
                      <a:pt x="306" y="37"/>
                    </a:lnTo>
                    <a:lnTo>
                      <a:pt x="306" y="37"/>
                    </a:lnTo>
                    <a:lnTo>
                      <a:pt x="36" y="387"/>
                    </a:lnTo>
                    <a:lnTo>
                      <a:pt x="36" y="387"/>
                    </a:lnTo>
                    <a:lnTo>
                      <a:pt x="29" y="394"/>
                    </a:lnTo>
                    <a:lnTo>
                      <a:pt x="22" y="403"/>
                    </a:lnTo>
                    <a:lnTo>
                      <a:pt x="17" y="412"/>
                    </a:lnTo>
                    <a:lnTo>
                      <a:pt x="11" y="421"/>
                    </a:lnTo>
                    <a:lnTo>
                      <a:pt x="6" y="431"/>
                    </a:lnTo>
                    <a:lnTo>
                      <a:pt x="4" y="442"/>
                    </a:lnTo>
                    <a:lnTo>
                      <a:pt x="2" y="453"/>
                    </a:lnTo>
                    <a:lnTo>
                      <a:pt x="0" y="46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2" y="820"/>
                    </a:lnTo>
                    <a:lnTo>
                      <a:pt x="9" y="840"/>
                    </a:lnTo>
                    <a:lnTo>
                      <a:pt x="18" y="858"/>
                    </a:lnTo>
                    <a:lnTo>
                      <a:pt x="31" y="872"/>
                    </a:lnTo>
                    <a:lnTo>
                      <a:pt x="47" y="885"/>
                    </a:lnTo>
                    <a:lnTo>
                      <a:pt x="63" y="894"/>
                    </a:lnTo>
                    <a:lnTo>
                      <a:pt x="83" y="901"/>
                    </a:lnTo>
                    <a:lnTo>
                      <a:pt x="105" y="903"/>
                    </a:lnTo>
                    <a:lnTo>
                      <a:pt x="236" y="903"/>
                    </a:lnTo>
                    <a:lnTo>
                      <a:pt x="236" y="833"/>
                    </a:lnTo>
                    <a:lnTo>
                      <a:pt x="105" y="833"/>
                    </a:lnTo>
                    <a:lnTo>
                      <a:pt x="105" y="833"/>
                    </a:lnTo>
                    <a:lnTo>
                      <a:pt x="98" y="831"/>
                    </a:lnTo>
                    <a:lnTo>
                      <a:pt x="92" y="829"/>
                    </a:lnTo>
                    <a:lnTo>
                      <a:pt x="87" y="827"/>
                    </a:lnTo>
                    <a:lnTo>
                      <a:pt x="81" y="822"/>
                    </a:lnTo>
                    <a:lnTo>
                      <a:pt x="78" y="818"/>
                    </a:lnTo>
                    <a:lnTo>
                      <a:pt x="74" y="813"/>
                    </a:lnTo>
                    <a:lnTo>
                      <a:pt x="72" y="806"/>
                    </a:lnTo>
                    <a:lnTo>
                      <a:pt x="72" y="800"/>
                    </a:lnTo>
                    <a:lnTo>
                      <a:pt x="72" y="464"/>
                    </a:lnTo>
                    <a:lnTo>
                      <a:pt x="72" y="464"/>
                    </a:lnTo>
                    <a:lnTo>
                      <a:pt x="72" y="458"/>
                    </a:lnTo>
                    <a:lnTo>
                      <a:pt x="74" y="451"/>
                    </a:lnTo>
                    <a:lnTo>
                      <a:pt x="78" y="446"/>
                    </a:lnTo>
                    <a:lnTo>
                      <a:pt x="81" y="442"/>
                    </a:lnTo>
                    <a:lnTo>
                      <a:pt x="87" y="437"/>
                    </a:lnTo>
                    <a:lnTo>
                      <a:pt x="92" y="435"/>
                    </a:lnTo>
                    <a:lnTo>
                      <a:pt x="98" y="433"/>
                    </a:lnTo>
                    <a:lnTo>
                      <a:pt x="105" y="431"/>
                    </a:lnTo>
                    <a:lnTo>
                      <a:pt x="105" y="431"/>
                    </a:lnTo>
                    <a:close/>
                    <a:moveTo>
                      <a:pt x="283" y="183"/>
                    </a:moveTo>
                    <a:lnTo>
                      <a:pt x="283" y="329"/>
                    </a:lnTo>
                    <a:lnTo>
                      <a:pt x="283" y="329"/>
                    </a:lnTo>
                    <a:lnTo>
                      <a:pt x="283" y="336"/>
                    </a:lnTo>
                    <a:lnTo>
                      <a:pt x="281" y="342"/>
                    </a:lnTo>
                    <a:lnTo>
                      <a:pt x="278" y="347"/>
                    </a:lnTo>
                    <a:lnTo>
                      <a:pt x="274" y="352"/>
                    </a:lnTo>
                    <a:lnTo>
                      <a:pt x="269" y="356"/>
                    </a:lnTo>
                    <a:lnTo>
                      <a:pt x="263" y="360"/>
                    </a:lnTo>
                    <a:lnTo>
                      <a:pt x="258" y="361"/>
                    </a:lnTo>
                    <a:lnTo>
                      <a:pt x="251" y="361"/>
                    </a:lnTo>
                    <a:lnTo>
                      <a:pt x="146" y="361"/>
                    </a:lnTo>
                    <a:lnTo>
                      <a:pt x="28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23"/>
              <p:cNvSpPr>
                <a:spLocks noEditPoints="1"/>
              </p:cNvSpPr>
              <p:nvPr/>
            </p:nvSpPr>
            <p:spPr bwMode="auto">
              <a:xfrm>
                <a:off x="4805363" y="6675438"/>
                <a:ext cx="584200" cy="717550"/>
              </a:xfrm>
              <a:custGeom>
                <a:avLst/>
                <a:gdLst>
                  <a:gd name="T0" fmla="*/ 387 w 737"/>
                  <a:gd name="T1" fmla="*/ 0 h 904"/>
                  <a:gd name="T2" fmla="*/ 375 w 737"/>
                  <a:gd name="T3" fmla="*/ 0 h 904"/>
                  <a:gd name="T4" fmla="*/ 353 w 737"/>
                  <a:gd name="T5" fmla="*/ 6 h 904"/>
                  <a:gd name="T6" fmla="*/ 332 w 737"/>
                  <a:gd name="T7" fmla="*/ 16 h 904"/>
                  <a:gd name="T8" fmla="*/ 314 w 737"/>
                  <a:gd name="T9" fmla="*/ 29 h 904"/>
                  <a:gd name="T10" fmla="*/ 306 w 737"/>
                  <a:gd name="T11" fmla="*/ 38 h 904"/>
                  <a:gd name="T12" fmla="*/ 36 w 737"/>
                  <a:gd name="T13" fmla="*/ 387 h 904"/>
                  <a:gd name="T14" fmla="*/ 22 w 737"/>
                  <a:gd name="T15" fmla="*/ 403 h 904"/>
                  <a:gd name="T16" fmla="*/ 11 w 737"/>
                  <a:gd name="T17" fmla="*/ 421 h 904"/>
                  <a:gd name="T18" fmla="*/ 4 w 737"/>
                  <a:gd name="T19" fmla="*/ 443 h 904"/>
                  <a:gd name="T20" fmla="*/ 0 w 737"/>
                  <a:gd name="T21" fmla="*/ 464 h 904"/>
                  <a:gd name="T22" fmla="*/ 0 w 737"/>
                  <a:gd name="T23" fmla="*/ 801 h 904"/>
                  <a:gd name="T24" fmla="*/ 9 w 737"/>
                  <a:gd name="T25" fmla="*/ 841 h 904"/>
                  <a:gd name="T26" fmla="*/ 31 w 737"/>
                  <a:gd name="T27" fmla="*/ 873 h 904"/>
                  <a:gd name="T28" fmla="*/ 63 w 737"/>
                  <a:gd name="T29" fmla="*/ 895 h 904"/>
                  <a:gd name="T30" fmla="*/ 105 w 737"/>
                  <a:gd name="T31" fmla="*/ 904 h 904"/>
                  <a:gd name="T32" fmla="*/ 634 w 737"/>
                  <a:gd name="T33" fmla="*/ 904 h 904"/>
                  <a:gd name="T34" fmla="*/ 674 w 737"/>
                  <a:gd name="T35" fmla="*/ 895 h 904"/>
                  <a:gd name="T36" fmla="*/ 708 w 737"/>
                  <a:gd name="T37" fmla="*/ 873 h 904"/>
                  <a:gd name="T38" fmla="*/ 729 w 737"/>
                  <a:gd name="T39" fmla="*/ 841 h 904"/>
                  <a:gd name="T40" fmla="*/ 737 w 737"/>
                  <a:gd name="T41" fmla="*/ 801 h 904"/>
                  <a:gd name="T42" fmla="*/ 737 w 737"/>
                  <a:gd name="T43" fmla="*/ 103 h 904"/>
                  <a:gd name="T44" fmla="*/ 729 w 737"/>
                  <a:gd name="T45" fmla="*/ 63 h 904"/>
                  <a:gd name="T46" fmla="*/ 708 w 737"/>
                  <a:gd name="T47" fmla="*/ 31 h 904"/>
                  <a:gd name="T48" fmla="*/ 674 w 737"/>
                  <a:gd name="T49" fmla="*/ 7 h 904"/>
                  <a:gd name="T50" fmla="*/ 634 w 737"/>
                  <a:gd name="T51" fmla="*/ 0 h 904"/>
                  <a:gd name="T52" fmla="*/ 283 w 737"/>
                  <a:gd name="T53" fmla="*/ 184 h 904"/>
                  <a:gd name="T54" fmla="*/ 283 w 737"/>
                  <a:gd name="T55" fmla="*/ 329 h 904"/>
                  <a:gd name="T56" fmla="*/ 281 w 737"/>
                  <a:gd name="T57" fmla="*/ 342 h 904"/>
                  <a:gd name="T58" fmla="*/ 274 w 737"/>
                  <a:gd name="T59" fmla="*/ 353 h 904"/>
                  <a:gd name="T60" fmla="*/ 263 w 737"/>
                  <a:gd name="T61" fmla="*/ 358 h 904"/>
                  <a:gd name="T62" fmla="*/ 251 w 737"/>
                  <a:gd name="T63" fmla="*/ 362 h 904"/>
                  <a:gd name="T64" fmla="*/ 283 w 737"/>
                  <a:gd name="T65" fmla="*/ 184 h 904"/>
                  <a:gd name="T66" fmla="*/ 666 w 737"/>
                  <a:gd name="T67" fmla="*/ 801 h 904"/>
                  <a:gd name="T68" fmla="*/ 665 w 737"/>
                  <a:gd name="T69" fmla="*/ 814 h 904"/>
                  <a:gd name="T70" fmla="*/ 657 w 737"/>
                  <a:gd name="T71" fmla="*/ 823 h 904"/>
                  <a:gd name="T72" fmla="*/ 647 w 737"/>
                  <a:gd name="T73" fmla="*/ 830 h 904"/>
                  <a:gd name="T74" fmla="*/ 634 w 737"/>
                  <a:gd name="T75" fmla="*/ 832 h 904"/>
                  <a:gd name="T76" fmla="*/ 105 w 737"/>
                  <a:gd name="T77" fmla="*/ 832 h 904"/>
                  <a:gd name="T78" fmla="*/ 92 w 737"/>
                  <a:gd name="T79" fmla="*/ 830 h 904"/>
                  <a:gd name="T80" fmla="*/ 81 w 737"/>
                  <a:gd name="T81" fmla="*/ 823 h 904"/>
                  <a:gd name="T82" fmla="*/ 74 w 737"/>
                  <a:gd name="T83" fmla="*/ 814 h 904"/>
                  <a:gd name="T84" fmla="*/ 72 w 737"/>
                  <a:gd name="T85" fmla="*/ 801 h 904"/>
                  <a:gd name="T86" fmla="*/ 72 w 737"/>
                  <a:gd name="T87" fmla="*/ 464 h 904"/>
                  <a:gd name="T88" fmla="*/ 74 w 737"/>
                  <a:gd name="T89" fmla="*/ 452 h 904"/>
                  <a:gd name="T90" fmla="*/ 81 w 737"/>
                  <a:gd name="T91" fmla="*/ 441 h 904"/>
                  <a:gd name="T92" fmla="*/ 92 w 737"/>
                  <a:gd name="T93" fmla="*/ 436 h 904"/>
                  <a:gd name="T94" fmla="*/ 105 w 737"/>
                  <a:gd name="T95" fmla="*/ 432 h 904"/>
                  <a:gd name="T96" fmla="*/ 251 w 737"/>
                  <a:gd name="T97" fmla="*/ 432 h 904"/>
                  <a:gd name="T98" fmla="*/ 292 w 737"/>
                  <a:gd name="T99" fmla="*/ 425 h 904"/>
                  <a:gd name="T100" fmla="*/ 324 w 737"/>
                  <a:gd name="T101" fmla="*/ 401 h 904"/>
                  <a:gd name="T102" fmla="*/ 346 w 737"/>
                  <a:gd name="T103" fmla="*/ 369 h 904"/>
                  <a:gd name="T104" fmla="*/ 355 w 737"/>
                  <a:gd name="T105" fmla="*/ 329 h 904"/>
                  <a:gd name="T106" fmla="*/ 355 w 737"/>
                  <a:gd name="T107" fmla="*/ 103 h 904"/>
                  <a:gd name="T108" fmla="*/ 357 w 737"/>
                  <a:gd name="T109" fmla="*/ 90 h 904"/>
                  <a:gd name="T110" fmla="*/ 364 w 737"/>
                  <a:gd name="T111" fmla="*/ 79 h 904"/>
                  <a:gd name="T112" fmla="*/ 375 w 737"/>
                  <a:gd name="T113" fmla="*/ 72 h 904"/>
                  <a:gd name="T114" fmla="*/ 387 w 737"/>
                  <a:gd name="T115" fmla="*/ 70 h 904"/>
                  <a:gd name="T116" fmla="*/ 634 w 737"/>
                  <a:gd name="T117" fmla="*/ 70 h 904"/>
                  <a:gd name="T118" fmla="*/ 647 w 737"/>
                  <a:gd name="T119" fmla="*/ 72 h 904"/>
                  <a:gd name="T120" fmla="*/ 657 w 737"/>
                  <a:gd name="T121" fmla="*/ 79 h 904"/>
                  <a:gd name="T122" fmla="*/ 665 w 737"/>
                  <a:gd name="T123" fmla="*/ 90 h 904"/>
                  <a:gd name="T124" fmla="*/ 666 w 737"/>
                  <a:gd name="T125" fmla="*/ 103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7" h="904">
                    <a:moveTo>
                      <a:pt x="634" y="0"/>
                    </a:moveTo>
                    <a:lnTo>
                      <a:pt x="387" y="0"/>
                    </a:lnTo>
                    <a:lnTo>
                      <a:pt x="387" y="0"/>
                    </a:lnTo>
                    <a:lnTo>
                      <a:pt x="375" y="0"/>
                    </a:lnTo>
                    <a:lnTo>
                      <a:pt x="364" y="2"/>
                    </a:lnTo>
                    <a:lnTo>
                      <a:pt x="353" y="6"/>
                    </a:lnTo>
                    <a:lnTo>
                      <a:pt x="342" y="9"/>
                    </a:lnTo>
                    <a:lnTo>
                      <a:pt x="332" y="16"/>
                    </a:lnTo>
                    <a:lnTo>
                      <a:pt x="323" y="22"/>
                    </a:lnTo>
                    <a:lnTo>
                      <a:pt x="314" y="29"/>
                    </a:lnTo>
                    <a:lnTo>
                      <a:pt x="306" y="38"/>
                    </a:lnTo>
                    <a:lnTo>
                      <a:pt x="306" y="38"/>
                    </a:lnTo>
                    <a:lnTo>
                      <a:pt x="36" y="387"/>
                    </a:lnTo>
                    <a:lnTo>
                      <a:pt x="36" y="387"/>
                    </a:lnTo>
                    <a:lnTo>
                      <a:pt x="29" y="394"/>
                    </a:lnTo>
                    <a:lnTo>
                      <a:pt x="22" y="403"/>
                    </a:lnTo>
                    <a:lnTo>
                      <a:pt x="17" y="412"/>
                    </a:lnTo>
                    <a:lnTo>
                      <a:pt x="11" y="421"/>
                    </a:lnTo>
                    <a:lnTo>
                      <a:pt x="8" y="432"/>
                    </a:lnTo>
                    <a:lnTo>
                      <a:pt x="4" y="443"/>
                    </a:lnTo>
                    <a:lnTo>
                      <a:pt x="2" y="454"/>
                    </a:lnTo>
                    <a:lnTo>
                      <a:pt x="0" y="464"/>
                    </a:lnTo>
                    <a:lnTo>
                      <a:pt x="0" y="801"/>
                    </a:lnTo>
                    <a:lnTo>
                      <a:pt x="0" y="801"/>
                    </a:lnTo>
                    <a:lnTo>
                      <a:pt x="4" y="821"/>
                    </a:lnTo>
                    <a:lnTo>
                      <a:pt x="9" y="841"/>
                    </a:lnTo>
                    <a:lnTo>
                      <a:pt x="18" y="857"/>
                    </a:lnTo>
                    <a:lnTo>
                      <a:pt x="31" y="873"/>
                    </a:lnTo>
                    <a:lnTo>
                      <a:pt x="47" y="886"/>
                    </a:lnTo>
                    <a:lnTo>
                      <a:pt x="63" y="895"/>
                    </a:lnTo>
                    <a:lnTo>
                      <a:pt x="83" y="902"/>
                    </a:lnTo>
                    <a:lnTo>
                      <a:pt x="105" y="904"/>
                    </a:lnTo>
                    <a:lnTo>
                      <a:pt x="634" y="904"/>
                    </a:lnTo>
                    <a:lnTo>
                      <a:pt x="634" y="904"/>
                    </a:lnTo>
                    <a:lnTo>
                      <a:pt x="656" y="902"/>
                    </a:lnTo>
                    <a:lnTo>
                      <a:pt x="674" y="895"/>
                    </a:lnTo>
                    <a:lnTo>
                      <a:pt x="692" y="886"/>
                    </a:lnTo>
                    <a:lnTo>
                      <a:pt x="708" y="873"/>
                    </a:lnTo>
                    <a:lnTo>
                      <a:pt x="720" y="857"/>
                    </a:lnTo>
                    <a:lnTo>
                      <a:pt x="729" y="841"/>
                    </a:lnTo>
                    <a:lnTo>
                      <a:pt x="735" y="821"/>
                    </a:lnTo>
                    <a:lnTo>
                      <a:pt x="737" y="801"/>
                    </a:lnTo>
                    <a:lnTo>
                      <a:pt x="737" y="103"/>
                    </a:lnTo>
                    <a:lnTo>
                      <a:pt x="737" y="103"/>
                    </a:lnTo>
                    <a:lnTo>
                      <a:pt x="735" y="81"/>
                    </a:lnTo>
                    <a:lnTo>
                      <a:pt x="729" y="63"/>
                    </a:lnTo>
                    <a:lnTo>
                      <a:pt x="720" y="45"/>
                    </a:lnTo>
                    <a:lnTo>
                      <a:pt x="708" y="31"/>
                    </a:lnTo>
                    <a:lnTo>
                      <a:pt x="692" y="18"/>
                    </a:lnTo>
                    <a:lnTo>
                      <a:pt x="674" y="7"/>
                    </a:lnTo>
                    <a:lnTo>
                      <a:pt x="656" y="2"/>
                    </a:lnTo>
                    <a:lnTo>
                      <a:pt x="634" y="0"/>
                    </a:lnTo>
                    <a:lnTo>
                      <a:pt x="634" y="0"/>
                    </a:lnTo>
                    <a:close/>
                    <a:moveTo>
                      <a:pt x="283" y="184"/>
                    </a:moveTo>
                    <a:lnTo>
                      <a:pt x="283" y="329"/>
                    </a:lnTo>
                    <a:lnTo>
                      <a:pt x="283" y="329"/>
                    </a:lnTo>
                    <a:lnTo>
                      <a:pt x="283" y="335"/>
                    </a:lnTo>
                    <a:lnTo>
                      <a:pt x="281" y="342"/>
                    </a:lnTo>
                    <a:lnTo>
                      <a:pt x="278" y="347"/>
                    </a:lnTo>
                    <a:lnTo>
                      <a:pt x="274" y="353"/>
                    </a:lnTo>
                    <a:lnTo>
                      <a:pt x="270" y="356"/>
                    </a:lnTo>
                    <a:lnTo>
                      <a:pt x="263" y="358"/>
                    </a:lnTo>
                    <a:lnTo>
                      <a:pt x="258" y="360"/>
                    </a:lnTo>
                    <a:lnTo>
                      <a:pt x="251" y="362"/>
                    </a:lnTo>
                    <a:lnTo>
                      <a:pt x="146" y="362"/>
                    </a:lnTo>
                    <a:lnTo>
                      <a:pt x="283" y="184"/>
                    </a:lnTo>
                    <a:close/>
                    <a:moveTo>
                      <a:pt x="666" y="801"/>
                    </a:moveTo>
                    <a:lnTo>
                      <a:pt x="666" y="801"/>
                    </a:lnTo>
                    <a:lnTo>
                      <a:pt x="666" y="806"/>
                    </a:lnTo>
                    <a:lnTo>
                      <a:pt x="665" y="814"/>
                    </a:lnTo>
                    <a:lnTo>
                      <a:pt x="661" y="819"/>
                    </a:lnTo>
                    <a:lnTo>
                      <a:pt x="657" y="823"/>
                    </a:lnTo>
                    <a:lnTo>
                      <a:pt x="652" y="826"/>
                    </a:lnTo>
                    <a:lnTo>
                      <a:pt x="647" y="830"/>
                    </a:lnTo>
                    <a:lnTo>
                      <a:pt x="641" y="832"/>
                    </a:lnTo>
                    <a:lnTo>
                      <a:pt x="634" y="832"/>
                    </a:lnTo>
                    <a:lnTo>
                      <a:pt x="105" y="832"/>
                    </a:lnTo>
                    <a:lnTo>
                      <a:pt x="105" y="832"/>
                    </a:lnTo>
                    <a:lnTo>
                      <a:pt x="98" y="832"/>
                    </a:lnTo>
                    <a:lnTo>
                      <a:pt x="92" y="830"/>
                    </a:lnTo>
                    <a:lnTo>
                      <a:pt x="87" y="826"/>
                    </a:lnTo>
                    <a:lnTo>
                      <a:pt x="81" y="823"/>
                    </a:lnTo>
                    <a:lnTo>
                      <a:pt x="78" y="819"/>
                    </a:lnTo>
                    <a:lnTo>
                      <a:pt x="74" y="814"/>
                    </a:lnTo>
                    <a:lnTo>
                      <a:pt x="72" y="806"/>
                    </a:lnTo>
                    <a:lnTo>
                      <a:pt x="72" y="801"/>
                    </a:lnTo>
                    <a:lnTo>
                      <a:pt x="72" y="464"/>
                    </a:lnTo>
                    <a:lnTo>
                      <a:pt x="72" y="464"/>
                    </a:lnTo>
                    <a:lnTo>
                      <a:pt x="72" y="457"/>
                    </a:lnTo>
                    <a:lnTo>
                      <a:pt x="74" y="452"/>
                    </a:lnTo>
                    <a:lnTo>
                      <a:pt x="78" y="446"/>
                    </a:lnTo>
                    <a:lnTo>
                      <a:pt x="81" y="441"/>
                    </a:lnTo>
                    <a:lnTo>
                      <a:pt x="87" y="437"/>
                    </a:lnTo>
                    <a:lnTo>
                      <a:pt x="92" y="436"/>
                    </a:lnTo>
                    <a:lnTo>
                      <a:pt x="98" y="432"/>
                    </a:lnTo>
                    <a:lnTo>
                      <a:pt x="105" y="432"/>
                    </a:lnTo>
                    <a:lnTo>
                      <a:pt x="251" y="432"/>
                    </a:lnTo>
                    <a:lnTo>
                      <a:pt x="251" y="432"/>
                    </a:lnTo>
                    <a:lnTo>
                      <a:pt x="272" y="430"/>
                    </a:lnTo>
                    <a:lnTo>
                      <a:pt x="292" y="425"/>
                    </a:lnTo>
                    <a:lnTo>
                      <a:pt x="308" y="414"/>
                    </a:lnTo>
                    <a:lnTo>
                      <a:pt x="324" y="401"/>
                    </a:lnTo>
                    <a:lnTo>
                      <a:pt x="337" y="387"/>
                    </a:lnTo>
                    <a:lnTo>
                      <a:pt x="346" y="369"/>
                    </a:lnTo>
                    <a:lnTo>
                      <a:pt x="353" y="349"/>
                    </a:lnTo>
                    <a:lnTo>
                      <a:pt x="355" y="329"/>
                    </a:lnTo>
                    <a:lnTo>
                      <a:pt x="355" y="103"/>
                    </a:lnTo>
                    <a:lnTo>
                      <a:pt x="355" y="103"/>
                    </a:lnTo>
                    <a:lnTo>
                      <a:pt x="355" y="96"/>
                    </a:lnTo>
                    <a:lnTo>
                      <a:pt x="357" y="90"/>
                    </a:lnTo>
                    <a:lnTo>
                      <a:pt x="360" y="85"/>
                    </a:lnTo>
                    <a:lnTo>
                      <a:pt x="364" y="79"/>
                    </a:lnTo>
                    <a:lnTo>
                      <a:pt x="369" y="76"/>
                    </a:lnTo>
                    <a:lnTo>
                      <a:pt x="375" y="72"/>
                    </a:lnTo>
                    <a:lnTo>
                      <a:pt x="380" y="70"/>
                    </a:lnTo>
                    <a:lnTo>
                      <a:pt x="387" y="70"/>
                    </a:lnTo>
                    <a:lnTo>
                      <a:pt x="634" y="70"/>
                    </a:lnTo>
                    <a:lnTo>
                      <a:pt x="634" y="70"/>
                    </a:lnTo>
                    <a:lnTo>
                      <a:pt x="641" y="70"/>
                    </a:lnTo>
                    <a:lnTo>
                      <a:pt x="647" y="72"/>
                    </a:lnTo>
                    <a:lnTo>
                      <a:pt x="652" y="76"/>
                    </a:lnTo>
                    <a:lnTo>
                      <a:pt x="657" y="79"/>
                    </a:lnTo>
                    <a:lnTo>
                      <a:pt x="661" y="85"/>
                    </a:lnTo>
                    <a:lnTo>
                      <a:pt x="665" y="90"/>
                    </a:lnTo>
                    <a:lnTo>
                      <a:pt x="666" y="96"/>
                    </a:lnTo>
                    <a:lnTo>
                      <a:pt x="666" y="103"/>
                    </a:lnTo>
                    <a:lnTo>
                      <a:pt x="666" y="8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8574254" y="3597056"/>
            <a:ext cx="675838" cy="600797"/>
            <a:chOff x="5568562" y="1104393"/>
            <a:chExt cx="720000" cy="720000"/>
          </a:xfrm>
        </p:grpSpPr>
        <p:sp>
          <p:nvSpPr>
            <p:cNvPr id="88" name="椭圆 87"/>
            <p:cNvSpPr/>
            <p:nvPr/>
          </p:nvSpPr>
          <p:spPr>
            <a:xfrm>
              <a:off x="5568562" y="110439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24"/>
            <p:cNvSpPr>
              <a:spLocks noEditPoints="1"/>
            </p:cNvSpPr>
            <p:nvPr/>
          </p:nvSpPr>
          <p:spPr bwMode="auto">
            <a:xfrm>
              <a:off x="5709421" y="1226450"/>
              <a:ext cx="438282" cy="430166"/>
            </a:xfrm>
            <a:custGeom>
              <a:avLst/>
              <a:gdLst>
                <a:gd name="T0" fmla="*/ 860 w 1082"/>
                <a:gd name="T1" fmla="*/ 689 h 1058"/>
                <a:gd name="T2" fmla="*/ 844 w 1082"/>
                <a:gd name="T3" fmla="*/ 709 h 1058"/>
                <a:gd name="T4" fmla="*/ 905 w 1082"/>
                <a:gd name="T5" fmla="*/ 783 h 1058"/>
                <a:gd name="T6" fmla="*/ 808 w 1082"/>
                <a:gd name="T7" fmla="*/ 855 h 1058"/>
                <a:gd name="T8" fmla="*/ 657 w 1082"/>
                <a:gd name="T9" fmla="*/ 914 h 1058"/>
                <a:gd name="T10" fmla="*/ 738 w 1082"/>
                <a:gd name="T11" fmla="*/ 525 h 1058"/>
                <a:gd name="T12" fmla="*/ 760 w 1082"/>
                <a:gd name="T13" fmla="*/ 515 h 1058"/>
                <a:gd name="T14" fmla="*/ 770 w 1082"/>
                <a:gd name="T15" fmla="*/ 493 h 1058"/>
                <a:gd name="T16" fmla="*/ 767 w 1082"/>
                <a:gd name="T17" fmla="*/ 391 h 1058"/>
                <a:gd name="T18" fmla="*/ 751 w 1082"/>
                <a:gd name="T19" fmla="*/ 374 h 1058"/>
                <a:gd name="T20" fmla="*/ 616 w 1082"/>
                <a:gd name="T21" fmla="*/ 266 h 1058"/>
                <a:gd name="T22" fmla="*/ 655 w 1082"/>
                <a:gd name="T23" fmla="*/ 230 h 1058"/>
                <a:gd name="T24" fmla="*/ 684 w 1082"/>
                <a:gd name="T25" fmla="*/ 162 h 1058"/>
                <a:gd name="T26" fmla="*/ 682 w 1082"/>
                <a:gd name="T27" fmla="*/ 115 h 1058"/>
                <a:gd name="T28" fmla="*/ 661 w 1082"/>
                <a:gd name="T29" fmla="*/ 63 h 1058"/>
                <a:gd name="T30" fmla="*/ 621 w 1082"/>
                <a:gd name="T31" fmla="*/ 25 h 1058"/>
                <a:gd name="T32" fmla="*/ 571 w 1082"/>
                <a:gd name="T33" fmla="*/ 4 h 1058"/>
                <a:gd name="T34" fmla="*/ 527 w 1082"/>
                <a:gd name="T35" fmla="*/ 0 h 1058"/>
                <a:gd name="T36" fmla="*/ 473 w 1082"/>
                <a:gd name="T37" fmla="*/ 18 h 1058"/>
                <a:gd name="T38" fmla="*/ 430 w 1082"/>
                <a:gd name="T39" fmla="*/ 52 h 1058"/>
                <a:gd name="T40" fmla="*/ 405 w 1082"/>
                <a:gd name="T41" fmla="*/ 101 h 1058"/>
                <a:gd name="T42" fmla="*/ 398 w 1082"/>
                <a:gd name="T43" fmla="*/ 144 h 1058"/>
                <a:gd name="T44" fmla="*/ 418 w 1082"/>
                <a:gd name="T45" fmla="*/ 214 h 1058"/>
                <a:gd name="T46" fmla="*/ 468 w 1082"/>
                <a:gd name="T47" fmla="*/ 266 h 1058"/>
                <a:gd name="T48" fmla="*/ 338 w 1082"/>
                <a:gd name="T49" fmla="*/ 373 h 1058"/>
                <a:gd name="T50" fmla="*/ 319 w 1082"/>
                <a:gd name="T51" fmla="*/ 385 h 1058"/>
                <a:gd name="T52" fmla="*/ 313 w 1082"/>
                <a:gd name="T53" fmla="*/ 493 h 1058"/>
                <a:gd name="T54" fmla="*/ 319 w 1082"/>
                <a:gd name="T55" fmla="*/ 511 h 1058"/>
                <a:gd name="T56" fmla="*/ 338 w 1082"/>
                <a:gd name="T57" fmla="*/ 524 h 1058"/>
                <a:gd name="T58" fmla="*/ 468 w 1082"/>
                <a:gd name="T59" fmla="*/ 921 h 1058"/>
                <a:gd name="T60" fmla="*/ 310 w 1082"/>
                <a:gd name="T61" fmla="*/ 875 h 1058"/>
                <a:gd name="T62" fmla="*/ 176 w 1082"/>
                <a:gd name="T63" fmla="*/ 783 h 1058"/>
                <a:gd name="T64" fmla="*/ 238 w 1082"/>
                <a:gd name="T65" fmla="*/ 716 h 1058"/>
                <a:gd name="T66" fmla="*/ 229 w 1082"/>
                <a:gd name="T67" fmla="*/ 693 h 1058"/>
                <a:gd name="T68" fmla="*/ 23 w 1082"/>
                <a:gd name="T69" fmla="*/ 689 h 1058"/>
                <a:gd name="T70" fmla="*/ 0 w 1082"/>
                <a:gd name="T71" fmla="*/ 713 h 1058"/>
                <a:gd name="T72" fmla="*/ 4 w 1082"/>
                <a:gd name="T73" fmla="*/ 916 h 1058"/>
                <a:gd name="T74" fmla="*/ 27 w 1082"/>
                <a:gd name="T75" fmla="*/ 927 h 1058"/>
                <a:gd name="T76" fmla="*/ 83 w 1082"/>
                <a:gd name="T77" fmla="*/ 876 h 1058"/>
                <a:gd name="T78" fmla="*/ 180 w 1082"/>
                <a:gd name="T79" fmla="*/ 952 h 1058"/>
                <a:gd name="T80" fmla="*/ 292 w 1082"/>
                <a:gd name="T81" fmla="*/ 1010 h 1058"/>
                <a:gd name="T82" fmla="*/ 412 w 1082"/>
                <a:gd name="T83" fmla="*/ 1046 h 1058"/>
                <a:gd name="T84" fmla="*/ 542 w 1082"/>
                <a:gd name="T85" fmla="*/ 1058 h 1058"/>
                <a:gd name="T86" fmla="*/ 639 w 1082"/>
                <a:gd name="T87" fmla="*/ 1051 h 1058"/>
                <a:gd name="T88" fmla="*/ 761 w 1082"/>
                <a:gd name="T89" fmla="*/ 1020 h 1058"/>
                <a:gd name="T90" fmla="*/ 875 w 1082"/>
                <a:gd name="T91" fmla="*/ 968 h 1058"/>
                <a:gd name="T92" fmla="*/ 976 w 1082"/>
                <a:gd name="T93" fmla="*/ 896 h 1058"/>
                <a:gd name="T94" fmla="*/ 1049 w 1082"/>
                <a:gd name="T95" fmla="*/ 923 h 1058"/>
                <a:gd name="T96" fmla="*/ 1075 w 1082"/>
                <a:gd name="T97" fmla="*/ 921 h 1058"/>
                <a:gd name="T98" fmla="*/ 1082 w 1082"/>
                <a:gd name="T99" fmla="*/ 713 h 1058"/>
                <a:gd name="T100" fmla="*/ 1069 w 1082"/>
                <a:gd name="T101" fmla="*/ 691 h 1058"/>
                <a:gd name="T102" fmla="*/ 542 w 1082"/>
                <a:gd name="T103" fmla="*/ 189 h 1058"/>
                <a:gd name="T104" fmla="*/ 509 w 1082"/>
                <a:gd name="T105" fmla="*/ 175 h 1058"/>
                <a:gd name="T106" fmla="*/ 497 w 1082"/>
                <a:gd name="T107" fmla="*/ 144 h 1058"/>
                <a:gd name="T108" fmla="*/ 504 w 1082"/>
                <a:gd name="T109" fmla="*/ 119 h 1058"/>
                <a:gd name="T110" fmla="*/ 533 w 1082"/>
                <a:gd name="T111" fmla="*/ 99 h 1058"/>
                <a:gd name="T112" fmla="*/ 558 w 1082"/>
                <a:gd name="T113" fmla="*/ 103 h 1058"/>
                <a:gd name="T114" fmla="*/ 583 w 1082"/>
                <a:gd name="T115" fmla="*/ 126 h 1058"/>
                <a:gd name="T116" fmla="*/ 585 w 1082"/>
                <a:gd name="T117" fmla="*/ 153 h 1058"/>
                <a:gd name="T118" fmla="*/ 567 w 1082"/>
                <a:gd name="T119" fmla="*/ 180 h 1058"/>
                <a:gd name="T120" fmla="*/ 542 w 1082"/>
                <a:gd name="T121" fmla="*/ 18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2" h="1058">
                  <a:moveTo>
                    <a:pt x="1058" y="689"/>
                  </a:moveTo>
                  <a:lnTo>
                    <a:pt x="868" y="689"/>
                  </a:lnTo>
                  <a:lnTo>
                    <a:pt x="868" y="689"/>
                  </a:lnTo>
                  <a:lnTo>
                    <a:pt x="860" y="689"/>
                  </a:lnTo>
                  <a:lnTo>
                    <a:pt x="855" y="693"/>
                  </a:lnTo>
                  <a:lnTo>
                    <a:pt x="850" y="698"/>
                  </a:lnTo>
                  <a:lnTo>
                    <a:pt x="846" y="704"/>
                  </a:lnTo>
                  <a:lnTo>
                    <a:pt x="844" y="709"/>
                  </a:lnTo>
                  <a:lnTo>
                    <a:pt x="844" y="716"/>
                  </a:lnTo>
                  <a:lnTo>
                    <a:pt x="848" y="722"/>
                  </a:lnTo>
                  <a:lnTo>
                    <a:pt x="851" y="729"/>
                  </a:lnTo>
                  <a:lnTo>
                    <a:pt x="905" y="783"/>
                  </a:lnTo>
                  <a:lnTo>
                    <a:pt x="905" y="783"/>
                  </a:lnTo>
                  <a:lnTo>
                    <a:pt x="875" y="810"/>
                  </a:lnTo>
                  <a:lnTo>
                    <a:pt x="842" y="833"/>
                  </a:lnTo>
                  <a:lnTo>
                    <a:pt x="808" y="855"/>
                  </a:lnTo>
                  <a:lnTo>
                    <a:pt x="772" y="875"/>
                  </a:lnTo>
                  <a:lnTo>
                    <a:pt x="736" y="891"/>
                  </a:lnTo>
                  <a:lnTo>
                    <a:pt x="697" y="903"/>
                  </a:lnTo>
                  <a:lnTo>
                    <a:pt x="657" y="914"/>
                  </a:lnTo>
                  <a:lnTo>
                    <a:pt x="616" y="921"/>
                  </a:lnTo>
                  <a:lnTo>
                    <a:pt x="616" y="525"/>
                  </a:lnTo>
                  <a:lnTo>
                    <a:pt x="738" y="525"/>
                  </a:lnTo>
                  <a:lnTo>
                    <a:pt x="738" y="525"/>
                  </a:lnTo>
                  <a:lnTo>
                    <a:pt x="743" y="524"/>
                  </a:lnTo>
                  <a:lnTo>
                    <a:pt x="751" y="522"/>
                  </a:lnTo>
                  <a:lnTo>
                    <a:pt x="756" y="520"/>
                  </a:lnTo>
                  <a:lnTo>
                    <a:pt x="760" y="515"/>
                  </a:lnTo>
                  <a:lnTo>
                    <a:pt x="763" y="511"/>
                  </a:lnTo>
                  <a:lnTo>
                    <a:pt x="767" y="506"/>
                  </a:lnTo>
                  <a:lnTo>
                    <a:pt x="769" y="498"/>
                  </a:lnTo>
                  <a:lnTo>
                    <a:pt x="770" y="493"/>
                  </a:lnTo>
                  <a:lnTo>
                    <a:pt x="770" y="403"/>
                  </a:lnTo>
                  <a:lnTo>
                    <a:pt x="770" y="403"/>
                  </a:lnTo>
                  <a:lnTo>
                    <a:pt x="769" y="398"/>
                  </a:lnTo>
                  <a:lnTo>
                    <a:pt x="767" y="391"/>
                  </a:lnTo>
                  <a:lnTo>
                    <a:pt x="763" y="385"/>
                  </a:lnTo>
                  <a:lnTo>
                    <a:pt x="760" y="382"/>
                  </a:lnTo>
                  <a:lnTo>
                    <a:pt x="756" y="378"/>
                  </a:lnTo>
                  <a:lnTo>
                    <a:pt x="751" y="374"/>
                  </a:lnTo>
                  <a:lnTo>
                    <a:pt x="743" y="373"/>
                  </a:lnTo>
                  <a:lnTo>
                    <a:pt x="738" y="373"/>
                  </a:lnTo>
                  <a:lnTo>
                    <a:pt x="616" y="373"/>
                  </a:lnTo>
                  <a:lnTo>
                    <a:pt x="616" y="266"/>
                  </a:lnTo>
                  <a:lnTo>
                    <a:pt x="616" y="266"/>
                  </a:lnTo>
                  <a:lnTo>
                    <a:pt x="630" y="256"/>
                  </a:lnTo>
                  <a:lnTo>
                    <a:pt x="644" y="243"/>
                  </a:lnTo>
                  <a:lnTo>
                    <a:pt x="655" y="230"/>
                  </a:lnTo>
                  <a:lnTo>
                    <a:pt x="666" y="214"/>
                  </a:lnTo>
                  <a:lnTo>
                    <a:pt x="673" y="198"/>
                  </a:lnTo>
                  <a:lnTo>
                    <a:pt x="680" y="182"/>
                  </a:lnTo>
                  <a:lnTo>
                    <a:pt x="684" y="162"/>
                  </a:lnTo>
                  <a:lnTo>
                    <a:pt x="684" y="144"/>
                  </a:lnTo>
                  <a:lnTo>
                    <a:pt x="684" y="144"/>
                  </a:lnTo>
                  <a:lnTo>
                    <a:pt x="684" y="130"/>
                  </a:lnTo>
                  <a:lnTo>
                    <a:pt x="682" y="115"/>
                  </a:lnTo>
                  <a:lnTo>
                    <a:pt x="679" y="101"/>
                  </a:lnTo>
                  <a:lnTo>
                    <a:pt x="673" y="88"/>
                  </a:lnTo>
                  <a:lnTo>
                    <a:pt x="668" y="76"/>
                  </a:lnTo>
                  <a:lnTo>
                    <a:pt x="661" y="63"/>
                  </a:lnTo>
                  <a:lnTo>
                    <a:pt x="652" y="52"/>
                  </a:lnTo>
                  <a:lnTo>
                    <a:pt x="643" y="41"/>
                  </a:lnTo>
                  <a:lnTo>
                    <a:pt x="632" y="32"/>
                  </a:lnTo>
                  <a:lnTo>
                    <a:pt x="621" y="25"/>
                  </a:lnTo>
                  <a:lnTo>
                    <a:pt x="610" y="18"/>
                  </a:lnTo>
                  <a:lnTo>
                    <a:pt x="598" y="11"/>
                  </a:lnTo>
                  <a:lnTo>
                    <a:pt x="583" y="7"/>
                  </a:lnTo>
                  <a:lnTo>
                    <a:pt x="571" y="4"/>
                  </a:lnTo>
                  <a:lnTo>
                    <a:pt x="556" y="0"/>
                  </a:lnTo>
                  <a:lnTo>
                    <a:pt x="542" y="0"/>
                  </a:lnTo>
                  <a:lnTo>
                    <a:pt x="542" y="0"/>
                  </a:lnTo>
                  <a:lnTo>
                    <a:pt x="527" y="0"/>
                  </a:lnTo>
                  <a:lnTo>
                    <a:pt x="513" y="4"/>
                  </a:lnTo>
                  <a:lnTo>
                    <a:pt x="499" y="7"/>
                  </a:lnTo>
                  <a:lnTo>
                    <a:pt x="486" y="11"/>
                  </a:lnTo>
                  <a:lnTo>
                    <a:pt x="473" y="18"/>
                  </a:lnTo>
                  <a:lnTo>
                    <a:pt x="461" y="25"/>
                  </a:lnTo>
                  <a:lnTo>
                    <a:pt x="450" y="32"/>
                  </a:lnTo>
                  <a:lnTo>
                    <a:pt x="439" y="41"/>
                  </a:lnTo>
                  <a:lnTo>
                    <a:pt x="430" y="52"/>
                  </a:lnTo>
                  <a:lnTo>
                    <a:pt x="423" y="63"/>
                  </a:lnTo>
                  <a:lnTo>
                    <a:pt x="416" y="76"/>
                  </a:lnTo>
                  <a:lnTo>
                    <a:pt x="409" y="88"/>
                  </a:lnTo>
                  <a:lnTo>
                    <a:pt x="405" y="101"/>
                  </a:lnTo>
                  <a:lnTo>
                    <a:pt x="401" y="115"/>
                  </a:lnTo>
                  <a:lnTo>
                    <a:pt x="398" y="130"/>
                  </a:lnTo>
                  <a:lnTo>
                    <a:pt x="398" y="144"/>
                  </a:lnTo>
                  <a:lnTo>
                    <a:pt x="398" y="144"/>
                  </a:lnTo>
                  <a:lnTo>
                    <a:pt x="400" y="162"/>
                  </a:lnTo>
                  <a:lnTo>
                    <a:pt x="403" y="182"/>
                  </a:lnTo>
                  <a:lnTo>
                    <a:pt x="409" y="198"/>
                  </a:lnTo>
                  <a:lnTo>
                    <a:pt x="418" y="214"/>
                  </a:lnTo>
                  <a:lnTo>
                    <a:pt x="427" y="230"/>
                  </a:lnTo>
                  <a:lnTo>
                    <a:pt x="439" y="243"/>
                  </a:lnTo>
                  <a:lnTo>
                    <a:pt x="452" y="256"/>
                  </a:lnTo>
                  <a:lnTo>
                    <a:pt x="468" y="266"/>
                  </a:lnTo>
                  <a:lnTo>
                    <a:pt x="468" y="373"/>
                  </a:lnTo>
                  <a:lnTo>
                    <a:pt x="346" y="373"/>
                  </a:lnTo>
                  <a:lnTo>
                    <a:pt x="346" y="373"/>
                  </a:lnTo>
                  <a:lnTo>
                    <a:pt x="338" y="373"/>
                  </a:lnTo>
                  <a:lnTo>
                    <a:pt x="333" y="374"/>
                  </a:lnTo>
                  <a:lnTo>
                    <a:pt x="328" y="378"/>
                  </a:lnTo>
                  <a:lnTo>
                    <a:pt x="322" y="382"/>
                  </a:lnTo>
                  <a:lnTo>
                    <a:pt x="319" y="385"/>
                  </a:lnTo>
                  <a:lnTo>
                    <a:pt x="315" y="391"/>
                  </a:lnTo>
                  <a:lnTo>
                    <a:pt x="313" y="398"/>
                  </a:lnTo>
                  <a:lnTo>
                    <a:pt x="313" y="403"/>
                  </a:lnTo>
                  <a:lnTo>
                    <a:pt x="313" y="493"/>
                  </a:lnTo>
                  <a:lnTo>
                    <a:pt x="313" y="493"/>
                  </a:lnTo>
                  <a:lnTo>
                    <a:pt x="313" y="498"/>
                  </a:lnTo>
                  <a:lnTo>
                    <a:pt x="315" y="506"/>
                  </a:lnTo>
                  <a:lnTo>
                    <a:pt x="319" y="511"/>
                  </a:lnTo>
                  <a:lnTo>
                    <a:pt x="322" y="515"/>
                  </a:lnTo>
                  <a:lnTo>
                    <a:pt x="328" y="520"/>
                  </a:lnTo>
                  <a:lnTo>
                    <a:pt x="333" y="522"/>
                  </a:lnTo>
                  <a:lnTo>
                    <a:pt x="338" y="524"/>
                  </a:lnTo>
                  <a:lnTo>
                    <a:pt x="346" y="525"/>
                  </a:lnTo>
                  <a:lnTo>
                    <a:pt x="468" y="525"/>
                  </a:lnTo>
                  <a:lnTo>
                    <a:pt x="468" y="921"/>
                  </a:lnTo>
                  <a:lnTo>
                    <a:pt x="468" y="921"/>
                  </a:lnTo>
                  <a:lnTo>
                    <a:pt x="427" y="914"/>
                  </a:lnTo>
                  <a:lnTo>
                    <a:pt x="385" y="903"/>
                  </a:lnTo>
                  <a:lnTo>
                    <a:pt x="347" y="891"/>
                  </a:lnTo>
                  <a:lnTo>
                    <a:pt x="310" y="875"/>
                  </a:lnTo>
                  <a:lnTo>
                    <a:pt x="274" y="855"/>
                  </a:lnTo>
                  <a:lnTo>
                    <a:pt x="239" y="833"/>
                  </a:lnTo>
                  <a:lnTo>
                    <a:pt x="207" y="810"/>
                  </a:lnTo>
                  <a:lnTo>
                    <a:pt x="176" y="783"/>
                  </a:lnTo>
                  <a:lnTo>
                    <a:pt x="230" y="729"/>
                  </a:lnTo>
                  <a:lnTo>
                    <a:pt x="230" y="729"/>
                  </a:lnTo>
                  <a:lnTo>
                    <a:pt x="236" y="722"/>
                  </a:lnTo>
                  <a:lnTo>
                    <a:pt x="238" y="716"/>
                  </a:lnTo>
                  <a:lnTo>
                    <a:pt x="238" y="709"/>
                  </a:lnTo>
                  <a:lnTo>
                    <a:pt x="236" y="704"/>
                  </a:lnTo>
                  <a:lnTo>
                    <a:pt x="232" y="698"/>
                  </a:lnTo>
                  <a:lnTo>
                    <a:pt x="229" y="693"/>
                  </a:lnTo>
                  <a:lnTo>
                    <a:pt x="221" y="689"/>
                  </a:lnTo>
                  <a:lnTo>
                    <a:pt x="214" y="689"/>
                  </a:lnTo>
                  <a:lnTo>
                    <a:pt x="23" y="689"/>
                  </a:lnTo>
                  <a:lnTo>
                    <a:pt x="23" y="689"/>
                  </a:lnTo>
                  <a:lnTo>
                    <a:pt x="14" y="691"/>
                  </a:lnTo>
                  <a:lnTo>
                    <a:pt x="7" y="695"/>
                  </a:lnTo>
                  <a:lnTo>
                    <a:pt x="2" y="704"/>
                  </a:lnTo>
                  <a:lnTo>
                    <a:pt x="0" y="713"/>
                  </a:lnTo>
                  <a:lnTo>
                    <a:pt x="0" y="903"/>
                  </a:lnTo>
                  <a:lnTo>
                    <a:pt x="0" y="903"/>
                  </a:lnTo>
                  <a:lnTo>
                    <a:pt x="2" y="911"/>
                  </a:lnTo>
                  <a:lnTo>
                    <a:pt x="4" y="916"/>
                  </a:lnTo>
                  <a:lnTo>
                    <a:pt x="9" y="921"/>
                  </a:lnTo>
                  <a:lnTo>
                    <a:pt x="14" y="925"/>
                  </a:lnTo>
                  <a:lnTo>
                    <a:pt x="20" y="927"/>
                  </a:lnTo>
                  <a:lnTo>
                    <a:pt x="27" y="927"/>
                  </a:lnTo>
                  <a:lnTo>
                    <a:pt x="34" y="923"/>
                  </a:lnTo>
                  <a:lnTo>
                    <a:pt x="40" y="920"/>
                  </a:lnTo>
                  <a:lnTo>
                    <a:pt x="83" y="876"/>
                  </a:lnTo>
                  <a:lnTo>
                    <a:pt x="83" y="876"/>
                  </a:lnTo>
                  <a:lnTo>
                    <a:pt x="106" y="896"/>
                  </a:lnTo>
                  <a:lnTo>
                    <a:pt x="130" y="916"/>
                  </a:lnTo>
                  <a:lnTo>
                    <a:pt x="155" y="934"/>
                  </a:lnTo>
                  <a:lnTo>
                    <a:pt x="180" y="952"/>
                  </a:lnTo>
                  <a:lnTo>
                    <a:pt x="207" y="968"/>
                  </a:lnTo>
                  <a:lnTo>
                    <a:pt x="234" y="983"/>
                  </a:lnTo>
                  <a:lnTo>
                    <a:pt x="263" y="997"/>
                  </a:lnTo>
                  <a:lnTo>
                    <a:pt x="292" y="1010"/>
                  </a:lnTo>
                  <a:lnTo>
                    <a:pt x="320" y="1020"/>
                  </a:lnTo>
                  <a:lnTo>
                    <a:pt x="351" y="1029"/>
                  </a:lnTo>
                  <a:lnTo>
                    <a:pt x="382" y="1038"/>
                  </a:lnTo>
                  <a:lnTo>
                    <a:pt x="412" y="1046"/>
                  </a:lnTo>
                  <a:lnTo>
                    <a:pt x="443" y="1051"/>
                  </a:lnTo>
                  <a:lnTo>
                    <a:pt x="475" y="1055"/>
                  </a:lnTo>
                  <a:lnTo>
                    <a:pt x="508" y="1056"/>
                  </a:lnTo>
                  <a:lnTo>
                    <a:pt x="542" y="1058"/>
                  </a:lnTo>
                  <a:lnTo>
                    <a:pt x="542" y="1058"/>
                  </a:lnTo>
                  <a:lnTo>
                    <a:pt x="574" y="1056"/>
                  </a:lnTo>
                  <a:lnTo>
                    <a:pt x="607" y="1055"/>
                  </a:lnTo>
                  <a:lnTo>
                    <a:pt x="639" y="1051"/>
                  </a:lnTo>
                  <a:lnTo>
                    <a:pt x="671" y="1046"/>
                  </a:lnTo>
                  <a:lnTo>
                    <a:pt x="702" y="1038"/>
                  </a:lnTo>
                  <a:lnTo>
                    <a:pt x="733" y="1029"/>
                  </a:lnTo>
                  <a:lnTo>
                    <a:pt x="761" y="1020"/>
                  </a:lnTo>
                  <a:lnTo>
                    <a:pt x="792" y="1010"/>
                  </a:lnTo>
                  <a:lnTo>
                    <a:pt x="821" y="997"/>
                  </a:lnTo>
                  <a:lnTo>
                    <a:pt x="848" y="983"/>
                  </a:lnTo>
                  <a:lnTo>
                    <a:pt x="875" y="968"/>
                  </a:lnTo>
                  <a:lnTo>
                    <a:pt x="902" y="952"/>
                  </a:lnTo>
                  <a:lnTo>
                    <a:pt x="927" y="934"/>
                  </a:lnTo>
                  <a:lnTo>
                    <a:pt x="952" y="916"/>
                  </a:lnTo>
                  <a:lnTo>
                    <a:pt x="976" y="896"/>
                  </a:lnTo>
                  <a:lnTo>
                    <a:pt x="999" y="876"/>
                  </a:lnTo>
                  <a:lnTo>
                    <a:pt x="1042" y="920"/>
                  </a:lnTo>
                  <a:lnTo>
                    <a:pt x="1042" y="920"/>
                  </a:lnTo>
                  <a:lnTo>
                    <a:pt x="1049" y="923"/>
                  </a:lnTo>
                  <a:lnTo>
                    <a:pt x="1055" y="927"/>
                  </a:lnTo>
                  <a:lnTo>
                    <a:pt x="1062" y="927"/>
                  </a:lnTo>
                  <a:lnTo>
                    <a:pt x="1067" y="925"/>
                  </a:lnTo>
                  <a:lnTo>
                    <a:pt x="1075" y="921"/>
                  </a:lnTo>
                  <a:lnTo>
                    <a:pt x="1078" y="916"/>
                  </a:lnTo>
                  <a:lnTo>
                    <a:pt x="1082" y="911"/>
                  </a:lnTo>
                  <a:lnTo>
                    <a:pt x="1082" y="903"/>
                  </a:lnTo>
                  <a:lnTo>
                    <a:pt x="1082" y="713"/>
                  </a:lnTo>
                  <a:lnTo>
                    <a:pt x="1082" y="713"/>
                  </a:lnTo>
                  <a:lnTo>
                    <a:pt x="1080" y="704"/>
                  </a:lnTo>
                  <a:lnTo>
                    <a:pt x="1076" y="695"/>
                  </a:lnTo>
                  <a:lnTo>
                    <a:pt x="1069" y="691"/>
                  </a:lnTo>
                  <a:lnTo>
                    <a:pt x="1058" y="689"/>
                  </a:lnTo>
                  <a:lnTo>
                    <a:pt x="1058" y="689"/>
                  </a:lnTo>
                  <a:close/>
                  <a:moveTo>
                    <a:pt x="542" y="189"/>
                  </a:moveTo>
                  <a:lnTo>
                    <a:pt x="542" y="189"/>
                  </a:lnTo>
                  <a:lnTo>
                    <a:pt x="533" y="187"/>
                  </a:lnTo>
                  <a:lnTo>
                    <a:pt x="524" y="185"/>
                  </a:lnTo>
                  <a:lnTo>
                    <a:pt x="517" y="180"/>
                  </a:lnTo>
                  <a:lnTo>
                    <a:pt x="509" y="175"/>
                  </a:lnTo>
                  <a:lnTo>
                    <a:pt x="504" y="169"/>
                  </a:lnTo>
                  <a:lnTo>
                    <a:pt x="500" y="160"/>
                  </a:lnTo>
                  <a:lnTo>
                    <a:pt x="497" y="153"/>
                  </a:lnTo>
                  <a:lnTo>
                    <a:pt x="497" y="144"/>
                  </a:lnTo>
                  <a:lnTo>
                    <a:pt x="497" y="144"/>
                  </a:lnTo>
                  <a:lnTo>
                    <a:pt x="497" y="135"/>
                  </a:lnTo>
                  <a:lnTo>
                    <a:pt x="500" y="126"/>
                  </a:lnTo>
                  <a:lnTo>
                    <a:pt x="504" y="119"/>
                  </a:lnTo>
                  <a:lnTo>
                    <a:pt x="509" y="112"/>
                  </a:lnTo>
                  <a:lnTo>
                    <a:pt x="517" y="106"/>
                  </a:lnTo>
                  <a:lnTo>
                    <a:pt x="524" y="103"/>
                  </a:lnTo>
                  <a:lnTo>
                    <a:pt x="533" y="99"/>
                  </a:lnTo>
                  <a:lnTo>
                    <a:pt x="542" y="99"/>
                  </a:lnTo>
                  <a:lnTo>
                    <a:pt x="542" y="99"/>
                  </a:lnTo>
                  <a:lnTo>
                    <a:pt x="551" y="99"/>
                  </a:lnTo>
                  <a:lnTo>
                    <a:pt x="558" y="103"/>
                  </a:lnTo>
                  <a:lnTo>
                    <a:pt x="567" y="106"/>
                  </a:lnTo>
                  <a:lnTo>
                    <a:pt x="572" y="112"/>
                  </a:lnTo>
                  <a:lnTo>
                    <a:pt x="578" y="119"/>
                  </a:lnTo>
                  <a:lnTo>
                    <a:pt x="583" y="126"/>
                  </a:lnTo>
                  <a:lnTo>
                    <a:pt x="585" y="135"/>
                  </a:lnTo>
                  <a:lnTo>
                    <a:pt x="587" y="144"/>
                  </a:lnTo>
                  <a:lnTo>
                    <a:pt x="587" y="144"/>
                  </a:lnTo>
                  <a:lnTo>
                    <a:pt x="585" y="153"/>
                  </a:lnTo>
                  <a:lnTo>
                    <a:pt x="583" y="160"/>
                  </a:lnTo>
                  <a:lnTo>
                    <a:pt x="578" y="169"/>
                  </a:lnTo>
                  <a:lnTo>
                    <a:pt x="572" y="175"/>
                  </a:lnTo>
                  <a:lnTo>
                    <a:pt x="567" y="180"/>
                  </a:lnTo>
                  <a:lnTo>
                    <a:pt x="558" y="185"/>
                  </a:lnTo>
                  <a:lnTo>
                    <a:pt x="551" y="187"/>
                  </a:lnTo>
                  <a:lnTo>
                    <a:pt x="542" y="189"/>
                  </a:lnTo>
                  <a:lnTo>
                    <a:pt x="542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0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团队财务规划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平行四边形 90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平行四边形 91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90" grpId="0"/>
      <p:bldP spid="91" grpId="0" animBg="1"/>
      <p:bldP spid="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-2"/>
          <a:stretch>
            <a:fillRect/>
          </a:stretch>
        </p:blipFill>
        <p:spPr>
          <a:xfrm>
            <a:off x="-563880" y="1"/>
            <a:ext cx="7254239" cy="5562596"/>
          </a:xfrm>
          <a:prstGeom prst="parallelogram">
            <a:avLst>
              <a:gd name="adj" fmla="val 49126"/>
            </a:avLst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943064" y="5091009"/>
            <a:ext cx="3907177" cy="3987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kumimoji="0" lang="zh-CN" altLang="en-US" sz="20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kumimoji="0" lang="en-US" altLang="zh-CN" sz="20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    </a:t>
            </a:r>
            <a:r>
              <a:rPr kumimoji="0" lang="zh-CN" altLang="en-US" sz="20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kumimoji="0" lang="en-US" altLang="zh-CN" sz="20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20XX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52513" y="4392335"/>
            <a:ext cx="5188843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6110529" y="1688103"/>
            <a:ext cx="5733142" cy="156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all" spc="300" normalizeH="0" baseline="0" noProof="0" dirty="0" smtClean="0">
                <a:ln>
                  <a:noFill/>
                </a:ln>
                <a:solidFill>
                  <a:srgbClr val="00367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20XX</a:t>
            </a:r>
            <a:endParaRPr kumimoji="0" lang="zh-CN" altLang="en-US" sz="9600" b="1" i="0" u="none" strike="noStrike" kern="1200" cap="all" spc="300" normalizeH="0" baseline="0" noProof="0" dirty="0">
              <a:ln>
                <a:noFill/>
              </a:ln>
              <a:solidFill>
                <a:srgbClr val="00367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5619395" y="3119699"/>
            <a:ext cx="6599114" cy="1173655"/>
          </a:xfrm>
          <a:prstGeom prst="rect">
            <a:avLst/>
          </a:prstGeom>
          <a:noFill/>
        </p:spPr>
        <p:txBody>
          <a:bodyPr wrap="none" lIns="65024" tIns="32512" rIns="65024" bIns="325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all" spc="600" normalizeH="0" baseline="0" noProof="0" dirty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THANK YOU</a:t>
            </a:r>
            <a:endParaRPr kumimoji="0" lang="zh-CN" altLang="en-US" sz="7200" b="1" i="0" u="none" strike="noStrike" kern="1200" cap="all" spc="60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1269845" y="4703480"/>
            <a:ext cx="1627927" cy="742563"/>
          </a:xfrm>
          <a:custGeom>
            <a:avLst/>
            <a:gdLst>
              <a:gd name="T0" fmla="*/ 69561631 w 2140"/>
              <a:gd name="T1" fmla="*/ 474378936 h 970"/>
              <a:gd name="T2" fmla="*/ 158252997 w 2140"/>
              <a:gd name="T3" fmla="*/ 544158026 h 970"/>
              <a:gd name="T4" fmla="*/ 69561631 w 2140"/>
              <a:gd name="T5" fmla="*/ 474378936 h 970"/>
              <a:gd name="T6" fmla="*/ 82894753 w 2140"/>
              <a:gd name="T7" fmla="*/ 421604977 h 970"/>
              <a:gd name="T8" fmla="*/ 165788745 w 2140"/>
              <a:gd name="T9" fmla="*/ 453269199 h 970"/>
              <a:gd name="T10" fmla="*/ 112458542 w 2140"/>
              <a:gd name="T11" fmla="*/ 507802495 h 970"/>
              <a:gd name="T12" fmla="*/ 42316944 w 2140"/>
              <a:gd name="T13" fmla="*/ 480828815 h 970"/>
              <a:gd name="T14" fmla="*/ 33621265 w 2140"/>
              <a:gd name="T15" fmla="*/ 400495240 h 970"/>
              <a:gd name="T16" fmla="*/ 201149907 w 2140"/>
              <a:gd name="T17" fmla="*/ 544158026 h 970"/>
              <a:gd name="T18" fmla="*/ 174484425 w 2140"/>
              <a:gd name="T19" fmla="*/ 416327734 h 970"/>
              <a:gd name="T20" fmla="*/ 316506755 w 2140"/>
              <a:gd name="T21" fmla="*/ 426882220 h 970"/>
              <a:gd name="T22" fmla="*/ 257379178 w 2140"/>
              <a:gd name="T23" fmla="*/ 542398690 h 970"/>
              <a:gd name="T24" fmla="*/ 212743132 w 2140"/>
              <a:gd name="T25" fmla="*/ 544158026 h 970"/>
              <a:gd name="T26" fmla="*/ 286942966 w 2140"/>
              <a:gd name="T27" fmla="*/ 454441835 h 970"/>
              <a:gd name="T28" fmla="*/ 334476557 w 2140"/>
              <a:gd name="T29" fmla="*/ 524807625 h 970"/>
              <a:gd name="T30" fmla="*/ 398821542 w 2140"/>
              <a:gd name="T31" fmla="*/ 468514993 h 970"/>
              <a:gd name="T32" fmla="*/ 452152507 w 2140"/>
              <a:gd name="T33" fmla="*/ 526566195 h 970"/>
              <a:gd name="T34" fmla="*/ 481136329 w 2140"/>
              <a:gd name="T35" fmla="*/ 501352617 h 970"/>
              <a:gd name="T36" fmla="*/ 615042946 w 2140"/>
              <a:gd name="T37" fmla="*/ 516598411 h 970"/>
              <a:gd name="T38" fmla="*/ 612144639 w 2140"/>
              <a:gd name="T39" fmla="*/ 413395762 h 970"/>
              <a:gd name="T40" fmla="*/ 577943409 w 2140"/>
              <a:gd name="T41" fmla="*/ 513666439 h 970"/>
              <a:gd name="T42" fmla="*/ 615042946 w 2140"/>
              <a:gd name="T43" fmla="*/ 516598411 h 970"/>
              <a:gd name="T44" fmla="*/ 726921521 w 2140"/>
              <a:gd name="T45" fmla="*/ 510147766 h 970"/>
              <a:gd name="T46" fmla="*/ 687502883 w 2140"/>
              <a:gd name="T47" fmla="*/ 513666439 h 970"/>
              <a:gd name="T48" fmla="*/ 649244176 w 2140"/>
              <a:gd name="T49" fmla="*/ 467342357 h 970"/>
              <a:gd name="T50" fmla="*/ 768079296 w 2140"/>
              <a:gd name="T51" fmla="*/ 513079738 h 970"/>
              <a:gd name="T52" fmla="*/ 873001328 w 2140"/>
              <a:gd name="T53" fmla="*/ 522461588 h 970"/>
              <a:gd name="T54" fmla="*/ 860248172 w 2140"/>
              <a:gd name="T55" fmla="*/ 421604977 h 970"/>
              <a:gd name="T56" fmla="*/ 821409499 w 2140"/>
              <a:gd name="T57" fmla="*/ 491970001 h 970"/>
              <a:gd name="T58" fmla="*/ 1004009638 w 2140"/>
              <a:gd name="T59" fmla="*/ 471446965 h 970"/>
              <a:gd name="T60" fmla="*/ 977924121 w 2140"/>
              <a:gd name="T61" fmla="*/ 532430139 h 970"/>
              <a:gd name="T62" fmla="*/ 947780367 w 2140"/>
              <a:gd name="T63" fmla="*/ 536534746 h 970"/>
              <a:gd name="T64" fmla="*/ 924013191 w 2140"/>
              <a:gd name="T65" fmla="*/ 537707382 h 970"/>
              <a:gd name="T66" fmla="*/ 922854021 w 2140"/>
              <a:gd name="T67" fmla="*/ 488452095 h 970"/>
              <a:gd name="T68" fmla="*/ 901405946 w 2140"/>
              <a:gd name="T69" fmla="*/ 461478414 h 970"/>
              <a:gd name="T70" fmla="*/ 959374353 w 2140"/>
              <a:gd name="T71" fmla="*/ 404599847 h 970"/>
              <a:gd name="T72" fmla="*/ 1005168808 w 2140"/>
              <a:gd name="T73" fmla="*/ 529498167 h 970"/>
              <a:gd name="T74" fmla="*/ 1006907944 w 2140"/>
              <a:gd name="T75" fmla="*/ 409291155 h 970"/>
              <a:gd name="T76" fmla="*/ 983720733 w 2140"/>
              <a:gd name="T77" fmla="*/ 461478414 h 970"/>
              <a:gd name="T78" fmla="*/ 937346313 w 2140"/>
              <a:gd name="T79" fmla="*/ 413982463 h 970"/>
              <a:gd name="T80" fmla="*/ 1103715023 w 2140"/>
              <a:gd name="T81" fmla="*/ 461478414 h 970"/>
              <a:gd name="T82" fmla="*/ 1194145525 w 2140"/>
              <a:gd name="T83" fmla="*/ 459133143 h 970"/>
              <a:gd name="T84" fmla="*/ 1153567716 w 2140"/>
              <a:gd name="T85" fmla="*/ 478483544 h 970"/>
              <a:gd name="T86" fmla="*/ 1121105621 w 2140"/>
              <a:gd name="T87" fmla="*/ 542985390 h 970"/>
              <a:gd name="T88" fmla="*/ 1105454159 w 2140"/>
              <a:gd name="T89" fmla="*/ 478483544 h 970"/>
              <a:gd name="T90" fmla="*/ 1090381902 w 2140"/>
              <a:gd name="T91" fmla="*/ 482588151 h 970"/>
              <a:gd name="T92" fmla="*/ 1059658943 w 2140"/>
              <a:gd name="T93" fmla="*/ 405773248 h 970"/>
              <a:gd name="T94" fmla="*/ 1170958314 w 2140"/>
              <a:gd name="T95" fmla="*/ 497248010 h 970"/>
              <a:gd name="T96" fmla="*/ 1104874193 w 2140"/>
              <a:gd name="T97" fmla="*/ 536534746 h 970"/>
              <a:gd name="T98" fmla="*/ 228974559 w 2140"/>
              <a:gd name="T99" fmla="*/ 335994159 h 970"/>
              <a:gd name="T100" fmla="*/ 409835562 w 2140"/>
              <a:gd name="T101" fmla="*/ 341858102 h 970"/>
              <a:gd name="T102" fmla="*/ 373315230 w 2140"/>
              <a:gd name="T103" fmla="*/ 285565470 h 970"/>
              <a:gd name="T104" fmla="*/ 753587004 w 2140"/>
              <a:gd name="T105" fmla="*/ 157735178 h 970"/>
              <a:gd name="T106" fmla="*/ 651562517 w 2140"/>
              <a:gd name="T107" fmla="*/ 297879292 h 970"/>
              <a:gd name="T108" fmla="*/ 830684383 w 2140"/>
              <a:gd name="T109" fmla="*/ 106133854 h 970"/>
              <a:gd name="T110" fmla="*/ 765760194 w 2140"/>
              <a:gd name="T111" fmla="*/ 311952450 h 970"/>
              <a:gd name="T112" fmla="*/ 1240519945 w 2140"/>
              <a:gd name="T113" fmla="*/ 170635701 h 970"/>
              <a:gd name="T114" fmla="*/ 1049804854 w 2140"/>
              <a:gd name="T115" fmla="*/ 170635701 h 970"/>
              <a:gd name="T116" fmla="*/ 1095019344 w 2140"/>
              <a:gd name="T117" fmla="*/ 26386980 h 9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40" h="970">
                <a:moveTo>
                  <a:pt x="2" y="614"/>
                </a:moveTo>
                <a:lnTo>
                  <a:pt x="2132" y="614"/>
                </a:lnTo>
                <a:lnTo>
                  <a:pt x="2132" y="970"/>
                </a:lnTo>
                <a:lnTo>
                  <a:pt x="2" y="970"/>
                </a:lnTo>
                <a:lnTo>
                  <a:pt x="2" y="614"/>
                </a:lnTo>
                <a:close/>
                <a:moveTo>
                  <a:pt x="120" y="809"/>
                </a:moveTo>
                <a:lnTo>
                  <a:pt x="120" y="791"/>
                </a:lnTo>
                <a:lnTo>
                  <a:pt x="261" y="791"/>
                </a:lnTo>
                <a:lnTo>
                  <a:pt x="261" y="808"/>
                </a:lnTo>
                <a:cubicBezTo>
                  <a:pt x="250" y="835"/>
                  <a:pt x="234" y="859"/>
                  <a:pt x="210" y="878"/>
                </a:cubicBezTo>
                <a:cubicBezTo>
                  <a:pt x="232" y="892"/>
                  <a:pt x="258" y="902"/>
                  <a:pt x="289" y="908"/>
                </a:cubicBezTo>
                <a:cubicBezTo>
                  <a:pt x="283" y="915"/>
                  <a:pt x="277" y="922"/>
                  <a:pt x="273" y="928"/>
                </a:cubicBezTo>
                <a:cubicBezTo>
                  <a:pt x="242" y="919"/>
                  <a:pt x="215" y="907"/>
                  <a:pt x="193" y="891"/>
                </a:cubicBezTo>
                <a:cubicBezTo>
                  <a:pt x="170" y="907"/>
                  <a:pt x="141" y="920"/>
                  <a:pt x="107" y="930"/>
                </a:cubicBezTo>
                <a:cubicBezTo>
                  <a:pt x="102" y="924"/>
                  <a:pt x="98" y="918"/>
                  <a:pt x="93" y="912"/>
                </a:cubicBezTo>
                <a:cubicBezTo>
                  <a:pt x="127" y="903"/>
                  <a:pt x="155" y="892"/>
                  <a:pt x="177" y="878"/>
                </a:cubicBezTo>
                <a:cubicBezTo>
                  <a:pt x="157" y="859"/>
                  <a:pt x="142" y="836"/>
                  <a:pt x="133" y="809"/>
                </a:cubicBezTo>
                <a:lnTo>
                  <a:pt x="120" y="809"/>
                </a:lnTo>
                <a:close/>
                <a:moveTo>
                  <a:pt x="229" y="710"/>
                </a:moveTo>
                <a:lnTo>
                  <a:pt x="162" y="710"/>
                </a:lnTo>
                <a:lnTo>
                  <a:pt x="162" y="721"/>
                </a:lnTo>
                <a:cubicBezTo>
                  <a:pt x="162" y="749"/>
                  <a:pt x="148" y="771"/>
                  <a:pt x="120" y="787"/>
                </a:cubicBezTo>
                <a:cubicBezTo>
                  <a:pt x="115" y="781"/>
                  <a:pt x="110" y="776"/>
                  <a:pt x="105" y="771"/>
                </a:cubicBezTo>
                <a:cubicBezTo>
                  <a:pt x="130" y="758"/>
                  <a:pt x="143" y="741"/>
                  <a:pt x="143" y="719"/>
                </a:cubicBezTo>
                <a:lnTo>
                  <a:pt x="143" y="691"/>
                </a:lnTo>
                <a:lnTo>
                  <a:pt x="249" y="691"/>
                </a:lnTo>
                <a:lnTo>
                  <a:pt x="249" y="742"/>
                </a:lnTo>
                <a:cubicBezTo>
                  <a:pt x="249" y="750"/>
                  <a:pt x="252" y="754"/>
                  <a:pt x="260" y="754"/>
                </a:cubicBezTo>
                <a:lnTo>
                  <a:pt x="289" y="754"/>
                </a:lnTo>
                <a:cubicBezTo>
                  <a:pt x="288" y="761"/>
                  <a:pt x="287" y="767"/>
                  <a:pt x="286" y="773"/>
                </a:cubicBezTo>
                <a:lnTo>
                  <a:pt x="254" y="773"/>
                </a:lnTo>
                <a:cubicBezTo>
                  <a:pt x="237" y="773"/>
                  <a:pt x="229" y="764"/>
                  <a:pt x="229" y="746"/>
                </a:cubicBezTo>
                <a:lnTo>
                  <a:pt x="229" y="710"/>
                </a:lnTo>
                <a:close/>
                <a:moveTo>
                  <a:pt x="238" y="809"/>
                </a:moveTo>
                <a:lnTo>
                  <a:pt x="152" y="809"/>
                </a:lnTo>
                <a:cubicBezTo>
                  <a:pt x="161" y="832"/>
                  <a:pt x="175" y="851"/>
                  <a:pt x="194" y="866"/>
                </a:cubicBezTo>
                <a:cubicBezTo>
                  <a:pt x="214" y="850"/>
                  <a:pt x="229" y="831"/>
                  <a:pt x="238" y="809"/>
                </a:cubicBezTo>
                <a:close/>
                <a:moveTo>
                  <a:pt x="73" y="820"/>
                </a:moveTo>
                <a:cubicBezTo>
                  <a:pt x="80" y="823"/>
                  <a:pt x="86" y="826"/>
                  <a:pt x="93" y="828"/>
                </a:cubicBezTo>
                <a:cubicBezTo>
                  <a:pt x="80" y="866"/>
                  <a:pt x="70" y="899"/>
                  <a:pt x="61" y="927"/>
                </a:cubicBezTo>
                <a:lnTo>
                  <a:pt x="39" y="919"/>
                </a:lnTo>
                <a:cubicBezTo>
                  <a:pt x="50" y="891"/>
                  <a:pt x="61" y="858"/>
                  <a:pt x="73" y="820"/>
                </a:cubicBezTo>
                <a:close/>
                <a:moveTo>
                  <a:pt x="48" y="748"/>
                </a:moveTo>
                <a:cubicBezTo>
                  <a:pt x="60" y="756"/>
                  <a:pt x="75" y="768"/>
                  <a:pt x="93" y="782"/>
                </a:cubicBezTo>
                <a:cubicBezTo>
                  <a:pt x="88" y="789"/>
                  <a:pt x="83" y="794"/>
                  <a:pt x="79" y="799"/>
                </a:cubicBezTo>
                <a:cubicBezTo>
                  <a:pt x="59" y="782"/>
                  <a:pt x="45" y="770"/>
                  <a:pt x="36" y="762"/>
                </a:cubicBezTo>
                <a:lnTo>
                  <a:pt x="48" y="748"/>
                </a:lnTo>
                <a:close/>
                <a:moveTo>
                  <a:pt x="58" y="683"/>
                </a:moveTo>
                <a:cubicBezTo>
                  <a:pt x="74" y="695"/>
                  <a:pt x="89" y="707"/>
                  <a:pt x="103" y="719"/>
                </a:cubicBezTo>
                <a:cubicBezTo>
                  <a:pt x="97" y="725"/>
                  <a:pt x="92" y="730"/>
                  <a:pt x="88" y="735"/>
                </a:cubicBezTo>
                <a:cubicBezTo>
                  <a:pt x="73" y="721"/>
                  <a:pt x="59" y="709"/>
                  <a:pt x="45" y="697"/>
                </a:cubicBezTo>
                <a:lnTo>
                  <a:pt x="58" y="683"/>
                </a:lnTo>
                <a:close/>
                <a:moveTo>
                  <a:pt x="367" y="928"/>
                </a:moveTo>
                <a:lnTo>
                  <a:pt x="347" y="928"/>
                </a:lnTo>
                <a:lnTo>
                  <a:pt x="347" y="797"/>
                </a:lnTo>
                <a:cubicBezTo>
                  <a:pt x="335" y="811"/>
                  <a:pt x="321" y="825"/>
                  <a:pt x="307" y="838"/>
                </a:cubicBezTo>
                <a:cubicBezTo>
                  <a:pt x="303" y="832"/>
                  <a:pt x="299" y="826"/>
                  <a:pt x="294" y="819"/>
                </a:cubicBezTo>
                <a:cubicBezTo>
                  <a:pt x="327" y="792"/>
                  <a:pt x="353" y="762"/>
                  <a:pt x="371" y="728"/>
                </a:cubicBezTo>
                <a:lnTo>
                  <a:pt x="301" y="728"/>
                </a:lnTo>
                <a:lnTo>
                  <a:pt x="301" y="710"/>
                </a:lnTo>
                <a:lnTo>
                  <a:pt x="380" y="710"/>
                </a:lnTo>
                <a:cubicBezTo>
                  <a:pt x="385" y="699"/>
                  <a:pt x="389" y="688"/>
                  <a:pt x="393" y="677"/>
                </a:cubicBezTo>
                <a:lnTo>
                  <a:pt x="414" y="682"/>
                </a:lnTo>
                <a:cubicBezTo>
                  <a:pt x="410" y="691"/>
                  <a:pt x="407" y="701"/>
                  <a:pt x="403" y="710"/>
                </a:cubicBezTo>
                <a:lnTo>
                  <a:pt x="546" y="710"/>
                </a:lnTo>
                <a:lnTo>
                  <a:pt x="546" y="728"/>
                </a:lnTo>
                <a:lnTo>
                  <a:pt x="394" y="728"/>
                </a:lnTo>
                <a:cubicBezTo>
                  <a:pt x="388" y="738"/>
                  <a:pt x="383" y="748"/>
                  <a:pt x="376" y="758"/>
                </a:cubicBezTo>
                <a:lnTo>
                  <a:pt x="515" y="758"/>
                </a:lnTo>
                <a:lnTo>
                  <a:pt x="515" y="893"/>
                </a:lnTo>
                <a:cubicBezTo>
                  <a:pt x="515" y="914"/>
                  <a:pt x="505" y="925"/>
                  <a:pt x="485" y="925"/>
                </a:cubicBezTo>
                <a:cubicBezTo>
                  <a:pt x="476" y="925"/>
                  <a:pt x="462" y="925"/>
                  <a:pt x="444" y="925"/>
                </a:cubicBezTo>
                <a:cubicBezTo>
                  <a:pt x="443" y="919"/>
                  <a:pt x="442" y="912"/>
                  <a:pt x="440" y="904"/>
                </a:cubicBezTo>
                <a:cubicBezTo>
                  <a:pt x="456" y="905"/>
                  <a:pt x="468" y="906"/>
                  <a:pt x="478" y="906"/>
                </a:cubicBezTo>
                <a:cubicBezTo>
                  <a:pt x="489" y="906"/>
                  <a:pt x="495" y="900"/>
                  <a:pt x="495" y="889"/>
                </a:cubicBezTo>
                <a:lnTo>
                  <a:pt x="495" y="871"/>
                </a:lnTo>
                <a:lnTo>
                  <a:pt x="367" y="871"/>
                </a:lnTo>
                <a:lnTo>
                  <a:pt x="367" y="928"/>
                </a:lnTo>
                <a:close/>
                <a:moveTo>
                  <a:pt x="367" y="853"/>
                </a:moveTo>
                <a:lnTo>
                  <a:pt x="495" y="853"/>
                </a:lnTo>
                <a:lnTo>
                  <a:pt x="495" y="823"/>
                </a:lnTo>
                <a:lnTo>
                  <a:pt x="367" y="823"/>
                </a:lnTo>
                <a:lnTo>
                  <a:pt x="367" y="853"/>
                </a:lnTo>
                <a:close/>
                <a:moveTo>
                  <a:pt x="495" y="775"/>
                </a:moveTo>
                <a:lnTo>
                  <a:pt x="367" y="775"/>
                </a:lnTo>
                <a:lnTo>
                  <a:pt x="367" y="806"/>
                </a:lnTo>
                <a:lnTo>
                  <a:pt x="495" y="806"/>
                </a:lnTo>
                <a:lnTo>
                  <a:pt x="495" y="775"/>
                </a:lnTo>
                <a:close/>
                <a:moveTo>
                  <a:pt x="681" y="895"/>
                </a:moveTo>
                <a:lnTo>
                  <a:pt x="577" y="895"/>
                </a:lnTo>
                <a:lnTo>
                  <a:pt x="577" y="698"/>
                </a:lnTo>
                <a:lnTo>
                  <a:pt x="602" y="698"/>
                </a:lnTo>
                <a:lnTo>
                  <a:pt x="602" y="872"/>
                </a:lnTo>
                <a:lnTo>
                  <a:pt x="681" y="872"/>
                </a:lnTo>
                <a:lnTo>
                  <a:pt x="681" y="895"/>
                </a:lnTo>
                <a:close/>
                <a:moveTo>
                  <a:pt x="688" y="799"/>
                </a:moveTo>
                <a:cubicBezTo>
                  <a:pt x="688" y="767"/>
                  <a:pt x="697" y="742"/>
                  <a:pt x="714" y="723"/>
                </a:cubicBezTo>
                <a:cubicBezTo>
                  <a:pt x="731" y="704"/>
                  <a:pt x="754" y="695"/>
                  <a:pt x="784" y="695"/>
                </a:cubicBezTo>
                <a:cubicBezTo>
                  <a:pt x="811" y="695"/>
                  <a:pt x="833" y="704"/>
                  <a:pt x="850" y="722"/>
                </a:cubicBezTo>
                <a:cubicBezTo>
                  <a:pt x="866" y="741"/>
                  <a:pt x="875" y="765"/>
                  <a:pt x="875" y="794"/>
                </a:cubicBezTo>
                <a:cubicBezTo>
                  <a:pt x="875" y="826"/>
                  <a:pt x="866" y="851"/>
                  <a:pt x="849" y="870"/>
                </a:cubicBezTo>
                <a:cubicBezTo>
                  <a:pt x="832" y="889"/>
                  <a:pt x="809" y="898"/>
                  <a:pt x="780" y="898"/>
                </a:cubicBezTo>
                <a:cubicBezTo>
                  <a:pt x="753" y="898"/>
                  <a:pt x="730" y="889"/>
                  <a:pt x="713" y="871"/>
                </a:cubicBezTo>
                <a:cubicBezTo>
                  <a:pt x="696" y="852"/>
                  <a:pt x="688" y="828"/>
                  <a:pt x="688" y="799"/>
                </a:cubicBezTo>
                <a:close/>
                <a:moveTo>
                  <a:pt x="715" y="797"/>
                </a:moveTo>
                <a:cubicBezTo>
                  <a:pt x="715" y="821"/>
                  <a:pt x="721" y="840"/>
                  <a:pt x="733" y="854"/>
                </a:cubicBezTo>
                <a:cubicBezTo>
                  <a:pt x="745" y="868"/>
                  <a:pt x="761" y="876"/>
                  <a:pt x="780" y="876"/>
                </a:cubicBezTo>
                <a:cubicBezTo>
                  <a:pt x="801" y="876"/>
                  <a:pt x="818" y="869"/>
                  <a:pt x="830" y="855"/>
                </a:cubicBezTo>
                <a:cubicBezTo>
                  <a:pt x="842" y="841"/>
                  <a:pt x="848" y="822"/>
                  <a:pt x="848" y="797"/>
                </a:cubicBezTo>
                <a:cubicBezTo>
                  <a:pt x="848" y="772"/>
                  <a:pt x="842" y="752"/>
                  <a:pt x="830" y="738"/>
                </a:cubicBezTo>
                <a:cubicBezTo>
                  <a:pt x="819" y="725"/>
                  <a:pt x="803" y="718"/>
                  <a:pt x="782" y="718"/>
                </a:cubicBezTo>
                <a:cubicBezTo>
                  <a:pt x="762" y="718"/>
                  <a:pt x="746" y="725"/>
                  <a:pt x="733" y="740"/>
                </a:cubicBezTo>
                <a:cubicBezTo>
                  <a:pt x="721" y="754"/>
                  <a:pt x="715" y="773"/>
                  <a:pt x="715" y="797"/>
                </a:cubicBezTo>
                <a:close/>
                <a:moveTo>
                  <a:pt x="1061" y="881"/>
                </a:moveTo>
                <a:cubicBezTo>
                  <a:pt x="1041" y="892"/>
                  <a:pt x="1019" y="898"/>
                  <a:pt x="995" y="898"/>
                </a:cubicBezTo>
                <a:cubicBezTo>
                  <a:pt x="966" y="898"/>
                  <a:pt x="943" y="889"/>
                  <a:pt x="926" y="871"/>
                </a:cubicBezTo>
                <a:cubicBezTo>
                  <a:pt x="909" y="853"/>
                  <a:pt x="900" y="829"/>
                  <a:pt x="900" y="799"/>
                </a:cubicBezTo>
                <a:cubicBezTo>
                  <a:pt x="900" y="769"/>
                  <a:pt x="909" y="744"/>
                  <a:pt x="929" y="724"/>
                </a:cubicBezTo>
                <a:cubicBezTo>
                  <a:pt x="948" y="705"/>
                  <a:pt x="972" y="695"/>
                  <a:pt x="1003" y="695"/>
                </a:cubicBezTo>
                <a:cubicBezTo>
                  <a:pt x="1024" y="695"/>
                  <a:pt x="1042" y="698"/>
                  <a:pt x="1056" y="705"/>
                </a:cubicBezTo>
                <a:lnTo>
                  <a:pt x="1056" y="732"/>
                </a:lnTo>
                <a:cubicBezTo>
                  <a:pt x="1041" y="723"/>
                  <a:pt x="1022" y="718"/>
                  <a:pt x="1000" y="718"/>
                </a:cubicBezTo>
                <a:cubicBezTo>
                  <a:pt x="979" y="718"/>
                  <a:pt x="961" y="725"/>
                  <a:pt x="947" y="740"/>
                </a:cubicBezTo>
                <a:cubicBezTo>
                  <a:pt x="933" y="754"/>
                  <a:pt x="927" y="774"/>
                  <a:pt x="927" y="797"/>
                </a:cubicBezTo>
                <a:cubicBezTo>
                  <a:pt x="927" y="822"/>
                  <a:pt x="933" y="841"/>
                  <a:pt x="946" y="855"/>
                </a:cubicBezTo>
                <a:cubicBezTo>
                  <a:pt x="958" y="869"/>
                  <a:pt x="976" y="876"/>
                  <a:pt x="997" y="876"/>
                </a:cubicBezTo>
                <a:cubicBezTo>
                  <a:pt x="1012" y="876"/>
                  <a:pt x="1025" y="873"/>
                  <a:pt x="1036" y="867"/>
                </a:cubicBezTo>
                <a:lnTo>
                  <a:pt x="1036" y="814"/>
                </a:lnTo>
                <a:lnTo>
                  <a:pt x="993" y="814"/>
                </a:lnTo>
                <a:lnTo>
                  <a:pt x="993" y="791"/>
                </a:lnTo>
                <a:lnTo>
                  <a:pt x="1061" y="791"/>
                </a:lnTo>
                <a:lnTo>
                  <a:pt x="1061" y="881"/>
                </a:lnTo>
                <a:close/>
                <a:moveTo>
                  <a:pt x="1093" y="799"/>
                </a:moveTo>
                <a:cubicBezTo>
                  <a:pt x="1093" y="767"/>
                  <a:pt x="1102" y="742"/>
                  <a:pt x="1119" y="723"/>
                </a:cubicBezTo>
                <a:cubicBezTo>
                  <a:pt x="1136" y="704"/>
                  <a:pt x="1159" y="695"/>
                  <a:pt x="1189" y="695"/>
                </a:cubicBezTo>
                <a:cubicBezTo>
                  <a:pt x="1216" y="695"/>
                  <a:pt x="1238" y="704"/>
                  <a:pt x="1255" y="722"/>
                </a:cubicBezTo>
                <a:cubicBezTo>
                  <a:pt x="1271" y="741"/>
                  <a:pt x="1280" y="765"/>
                  <a:pt x="1280" y="794"/>
                </a:cubicBezTo>
                <a:cubicBezTo>
                  <a:pt x="1280" y="826"/>
                  <a:pt x="1271" y="851"/>
                  <a:pt x="1254" y="870"/>
                </a:cubicBezTo>
                <a:cubicBezTo>
                  <a:pt x="1237" y="889"/>
                  <a:pt x="1214" y="898"/>
                  <a:pt x="1186" y="898"/>
                </a:cubicBezTo>
                <a:cubicBezTo>
                  <a:pt x="1158" y="898"/>
                  <a:pt x="1135" y="889"/>
                  <a:pt x="1118" y="871"/>
                </a:cubicBezTo>
                <a:cubicBezTo>
                  <a:pt x="1102" y="852"/>
                  <a:pt x="1093" y="828"/>
                  <a:pt x="1093" y="799"/>
                </a:cubicBezTo>
                <a:close/>
                <a:moveTo>
                  <a:pt x="1120" y="797"/>
                </a:moveTo>
                <a:cubicBezTo>
                  <a:pt x="1120" y="821"/>
                  <a:pt x="1126" y="840"/>
                  <a:pt x="1138" y="854"/>
                </a:cubicBezTo>
                <a:cubicBezTo>
                  <a:pt x="1150" y="868"/>
                  <a:pt x="1166" y="876"/>
                  <a:pt x="1186" y="876"/>
                </a:cubicBezTo>
                <a:cubicBezTo>
                  <a:pt x="1206" y="876"/>
                  <a:pt x="1223" y="869"/>
                  <a:pt x="1235" y="855"/>
                </a:cubicBezTo>
                <a:cubicBezTo>
                  <a:pt x="1247" y="841"/>
                  <a:pt x="1253" y="822"/>
                  <a:pt x="1253" y="797"/>
                </a:cubicBezTo>
                <a:cubicBezTo>
                  <a:pt x="1253" y="772"/>
                  <a:pt x="1247" y="752"/>
                  <a:pt x="1235" y="738"/>
                </a:cubicBezTo>
                <a:cubicBezTo>
                  <a:pt x="1224" y="725"/>
                  <a:pt x="1208" y="718"/>
                  <a:pt x="1187" y="718"/>
                </a:cubicBezTo>
                <a:cubicBezTo>
                  <a:pt x="1167" y="718"/>
                  <a:pt x="1151" y="725"/>
                  <a:pt x="1138" y="740"/>
                </a:cubicBezTo>
                <a:cubicBezTo>
                  <a:pt x="1126" y="754"/>
                  <a:pt x="1120" y="773"/>
                  <a:pt x="1120" y="797"/>
                </a:cubicBezTo>
                <a:close/>
                <a:moveTo>
                  <a:pt x="1325" y="756"/>
                </a:moveTo>
                <a:lnTo>
                  <a:pt x="1437" y="756"/>
                </a:lnTo>
                <a:lnTo>
                  <a:pt x="1437" y="857"/>
                </a:lnTo>
                <a:lnTo>
                  <a:pt x="1345" y="857"/>
                </a:lnTo>
                <a:lnTo>
                  <a:pt x="1345" y="875"/>
                </a:lnTo>
                <a:lnTo>
                  <a:pt x="1325" y="875"/>
                </a:lnTo>
                <a:lnTo>
                  <a:pt x="1325" y="756"/>
                </a:lnTo>
                <a:close/>
                <a:moveTo>
                  <a:pt x="1297" y="699"/>
                </a:moveTo>
                <a:lnTo>
                  <a:pt x="1548" y="699"/>
                </a:lnTo>
                <a:lnTo>
                  <a:pt x="1548" y="719"/>
                </a:lnTo>
                <a:lnTo>
                  <a:pt x="1506" y="719"/>
                </a:lnTo>
                <a:lnTo>
                  <a:pt x="1506" y="891"/>
                </a:lnTo>
                <a:cubicBezTo>
                  <a:pt x="1506" y="913"/>
                  <a:pt x="1495" y="925"/>
                  <a:pt x="1472" y="925"/>
                </a:cubicBezTo>
                <a:cubicBezTo>
                  <a:pt x="1456" y="925"/>
                  <a:pt x="1441" y="925"/>
                  <a:pt x="1426" y="925"/>
                </a:cubicBezTo>
                <a:cubicBezTo>
                  <a:pt x="1425" y="917"/>
                  <a:pt x="1424" y="909"/>
                  <a:pt x="1422" y="902"/>
                </a:cubicBezTo>
                <a:cubicBezTo>
                  <a:pt x="1441" y="903"/>
                  <a:pt x="1456" y="904"/>
                  <a:pt x="1466" y="904"/>
                </a:cubicBezTo>
                <a:cubicBezTo>
                  <a:pt x="1478" y="904"/>
                  <a:pt x="1484" y="897"/>
                  <a:pt x="1484" y="883"/>
                </a:cubicBezTo>
                <a:lnTo>
                  <a:pt x="1484" y="719"/>
                </a:lnTo>
                <a:lnTo>
                  <a:pt x="1297" y="719"/>
                </a:lnTo>
                <a:lnTo>
                  <a:pt x="1297" y="699"/>
                </a:lnTo>
                <a:close/>
                <a:moveTo>
                  <a:pt x="1417" y="774"/>
                </a:moveTo>
                <a:lnTo>
                  <a:pt x="1345" y="774"/>
                </a:lnTo>
                <a:lnTo>
                  <a:pt x="1345" y="839"/>
                </a:lnTo>
                <a:lnTo>
                  <a:pt x="1417" y="839"/>
                </a:lnTo>
                <a:lnTo>
                  <a:pt x="1417" y="774"/>
                </a:lnTo>
                <a:close/>
                <a:moveTo>
                  <a:pt x="1655" y="690"/>
                </a:moveTo>
                <a:lnTo>
                  <a:pt x="1713" y="690"/>
                </a:lnTo>
                <a:lnTo>
                  <a:pt x="1713" y="787"/>
                </a:lnTo>
                <a:lnTo>
                  <a:pt x="1732" y="787"/>
                </a:lnTo>
                <a:lnTo>
                  <a:pt x="1732" y="804"/>
                </a:lnTo>
                <a:lnTo>
                  <a:pt x="1713" y="804"/>
                </a:lnTo>
                <a:lnTo>
                  <a:pt x="1713" y="900"/>
                </a:lnTo>
                <a:cubicBezTo>
                  <a:pt x="1713" y="916"/>
                  <a:pt x="1706" y="924"/>
                  <a:pt x="1692" y="924"/>
                </a:cubicBezTo>
                <a:cubicBezTo>
                  <a:pt x="1686" y="924"/>
                  <a:pt x="1679" y="924"/>
                  <a:pt x="1671" y="924"/>
                </a:cubicBezTo>
                <a:cubicBezTo>
                  <a:pt x="1670" y="918"/>
                  <a:pt x="1669" y="912"/>
                  <a:pt x="1668" y="906"/>
                </a:cubicBezTo>
                <a:cubicBezTo>
                  <a:pt x="1675" y="907"/>
                  <a:pt x="1681" y="908"/>
                  <a:pt x="1687" y="908"/>
                </a:cubicBezTo>
                <a:cubicBezTo>
                  <a:pt x="1694" y="908"/>
                  <a:pt x="1697" y="904"/>
                  <a:pt x="1697" y="896"/>
                </a:cubicBezTo>
                <a:lnTo>
                  <a:pt x="1697" y="804"/>
                </a:lnTo>
                <a:lnTo>
                  <a:pt x="1671" y="804"/>
                </a:lnTo>
                <a:lnTo>
                  <a:pt x="1671" y="830"/>
                </a:lnTo>
                <a:cubicBezTo>
                  <a:pt x="1671" y="872"/>
                  <a:pt x="1664" y="905"/>
                  <a:pt x="1648" y="929"/>
                </a:cubicBezTo>
                <a:cubicBezTo>
                  <a:pt x="1643" y="923"/>
                  <a:pt x="1639" y="918"/>
                  <a:pt x="1635" y="915"/>
                </a:cubicBezTo>
                <a:cubicBezTo>
                  <a:pt x="1648" y="895"/>
                  <a:pt x="1655" y="867"/>
                  <a:pt x="1655" y="830"/>
                </a:cubicBezTo>
                <a:lnTo>
                  <a:pt x="1655" y="804"/>
                </a:lnTo>
                <a:lnTo>
                  <a:pt x="1634" y="804"/>
                </a:lnTo>
                <a:lnTo>
                  <a:pt x="1634" y="893"/>
                </a:lnTo>
                <a:cubicBezTo>
                  <a:pt x="1634" y="910"/>
                  <a:pt x="1627" y="918"/>
                  <a:pt x="1613" y="918"/>
                </a:cubicBezTo>
                <a:cubicBezTo>
                  <a:pt x="1607" y="918"/>
                  <a:pt x="1601" y="918"/>
                  <a:pt x="1594" y="917"/>
                </a:cubicBezTo>
                <a:cubicBezTo>
                  <a:pt x="1593" y="912"/>
                  <a:pt x="1592" y="906"/>
                  <a:pt x="1591" y="900"/>
                </a:cubicBezTo>
                <a:cubicBezTo>
                  <a:pt x="1599" y="901"/>
                  <a:pt x="1604" y="902"/>
                  <a:pt x="1608" y="902"/>
                </a:cubicBezTo>
                <a:cubicBezTo>
                  <a:pt x="1614" y="902"/>
                  <a:pt x="1617" y="898"/>
                  <a:pt x="1617" y="891"/>
                </a:cubicBezTo>
                <a:lnTo>
                  <a:pt x="1617" y="804"/>
                </a:lnTo>
                <a:lnTo>
                  <a:pt x="1592" y="804"/>
                </a:lnTo>
                <a:lnTo>
                  <a:pt x="1592" y="833"/>
                </a:lnTo>
                <a:cubicBezTo>
                  <a:pt x="1592" y="872"/>
                  <a:pt x="1584" y="904"/>
                  <a:pt x="1568" y="928"/>
                </a:cubicBezTo>
                <a:cubicBezTo>
                  <a:pt x="1563" y="922"/>
                  <a:pt x="1559" y="918"/>
                  <a:pt x="1555" y="914"/>
                </a:cubicBezTo>
                <a:cubicBezTo>
                  <a:pt x="1569" y="893"/>
                  <a:pt x="1576" y="864"/>
                  <a:pt x="1576" y="828"/>
                </a:cubicBezTo>
                <a:lnTo>
                  <a:pt x="1576" y="804"/>
                </a:lnTo>
                <a:lnTo>
                  <a:pt x="1555" y="804"/>
                </a:lnTo>
                <a:lnTo>
                  <a:pt x="1555" y="787"/>
                </a:lnTo>
                <a:lnTo>
                  <a:pt x="1576" y="787"/>
                </a:lnTo>
                <a:lnTo>
                  <a:pt x="1576" y="690"/>
                </a:lnTo>
                <a:lnTo>
                  <a:pt x="1634" y="690"/>
                </a:lnTo>
                <a:lnTo>
                  <a:pt x="1634" y="787"/>
                </a:lnTo>
                <a:lnTo>
                  <a:pt x="1655" y="787"/>
                </a:lnTo>
                <a:lnTo>
                  <a:pt x="1655" y="690"/>
                </a:lnTo>
                <a:close/>
                <a:moveTo>
                  <a:pt x="1776" y="679"/>
                </a:moveTo>
                <a:lnTo>
                  <a:pt x="1795" y="679"/>
                </a:lnTo>
                <a:lnTo>
                  <a:pt x="1795" y="897"/>
                </a:lnTo>
                <a:cubicBezTo>
                  <a:pt x="1795" y="915"/>
                  <a:pt x="1787" y="925"/>
                  <a:pt x="1771" y="925"/>
                </a:cubicBezTo>
                <a:cubicBezTo>
                  <a:pt x="1761" y="925"/>
                  <a:pt x="1750" y="924"/>
                  <a:pt x="1737" y="924"/>
                </a:cubicBezTo>
                <a:cubicBezTo>
                  <a:pt x="1736" y="917"/>
                  <a:pt x="1735" y="910"/>
                  <a:pt x="1734" y="903"/>
                </a:cubicBezTo>
                <a:cubicBezTo>
                  <a:pt x="1746" y="904"/>
                  <a:pt x="1755" y="905"/>
                  <a:pt x="1763" y="905"/>
                </a:cubicBezTo>
                <a:cubicBezTo>
                  <a:pt x="1772" y="905"/>
                  <a:pt x="1776" y="901"/>
                  <a:pt x="1776" y="891"/>
                </a:cubicBezTo>
                <a:lnTo>
                  <a:pt x="1776" y="679"/>
                </a:lnTo>
                <a:close/>
                <a:moveTo>
                  <a:pt x="1755" y="868"/>
                </a:moveTo>
                <a:lnTo>
                  <a:pt x="1737" y="868"/>
                </a:lnTo>
                <a:lnTo>
                  <a:pt x="1737" y="698"/>
                </a:lnTo>
                <a:lnTo>
                  <a:pt x="1755" y="698"/>
                </a:lnTo>
                <a:lnTo>
                  <a:pt x="1755" y="868"/>
                </a:lnTo>
                <a:close/>
                <a:moveTo>
                  <a:pt x="1697" y="706"/>
                </a:moveTo>
                <a:lnTo>
                  <a:pt x="1671" y="706"/>
                </a:lnTo>
                <a:lnTo>
                  <a:pt x="1671" y="787"/>
                </a:lnTo>
                <a:lnTo>
                  <a:pt x="1697" y="787"/>
                </a:lnTo>
                <a:lnTo>
                  <a:pt x="1697" y="706"/>
                </a:lnTo>
                <a:close/>
                <a:moveTo>
                  <a:pt x="1617" y="706"/>
                </a:moveTo>
                <a:lnTo>
                  <a:pt x="1592" y="706"/>
                </a:lnTo>
                <a:lnTo>
                  <a:pt x="1592" y="787"/>
                </a:lnTo>
                <a:lnTo>
                  <a:pt x="1617" y="787"/>
                </a:lnTo>
                <a:lnTo>
                  <a:pt x="1617" y="706"/>
                </a:lnTo>
                <a:close/>
                <a:moveTo>
                  <a:pt x="1907" y="816"/>
                </a:moveTo>
                <a:lnTo>
                  <a:pt x="1971" y="816"/>
                </a:lnTo>
                <a:lnTo>
                  <a:pt x="1971" y="784"/>
                </a:lnTo>
                <a:lnTo>
                  <a:pt x="1923" y="784"/>
                </a:lnTo>
                <a:lnTo>
                  <a:pt x="1923" y="772"/>
                </a:lnTo>
                <a:cubicBezTo>
                  <a:pt x="1917" y="777"/>
                  <a:pt x="1911" y="782"/>
                  <a:pt x="1904" y="787"/>
                </a:cubicBezTo>
                <a:cubicBezTo>
                  <a:pt x="1901" y="781"/>
                  <a:pt x="1897" y="775"/>
                  <a:pt x="1892" y="769"/>
                </a:cubicBezTo>
                <a:cubicBezTo>
                  <a:pt x="1928" y="745"/>
                  <a:pt x="1954" y="717"/>
                  <a:pt x="1973" y="684"/>
                </a:cubicBezTo>
                <a:lnTo>
                  <a:pt x="1993" y="684"/>
                </a:lnTo>
                <a:lnTo>
                  <a:pt x="1990" y="691"/>
                </a:lnTo>
                <a:cubicBezTo>
                  <a:pt x="2008" y="722"/>
                  <a:pt x="2035" y="745"/>
                  <a:pt x="2071" y="762"/>
                </a:cubicBezTo>
                <a:cubicBezTo>
                  <a:pt x="2066" y="770"/>
                  <a:pt x="2063" y="777"/>
                  <a:pt x="2060" y="783"/>
                </a:cubicBezTo>
                <a:cubicBezTo>
                  <a:pt x="2025" y="763"/>
                  <a:pt x="1999" y="738"/>
                  <a:pt x="1980" y="709"/>
                </a:cubicBezTo>
                <a:cubicBezTo>
                  <a:pt x="1965" y="731"/>
                  <a:pt x="1948" y="750"/>
                  <a:pt x="1929" y="766"/>
                </a:cubicBezTo>
                <a:lnTo>
                  <a:pt x="2033" y="766"/>
                </a:lnTo>
                <a:lnTo>
                  <a:pt x="2033" y="784"/>
                </a:lnTo>
                <a:lnTo>
                  <a:pt x="1990" y="784"/>
                </a:lnTo>
                <a:lnTo>
                  <a:pt x="1990" y="816"/>
                </a:lnTo>
                <a:lnTo>
                  <a:pt x="2058" y="816"/>
                </a:lnTo>
                <a:lnTo>
                  <a:pt x="2058" y="834"/>
                </a:lnTo>
                <a:lnTo>
                  <a:pt x="1990" y="834"/>
                </a:lnTo>
                <a:lnTo>
                  <a:pt x="1990" y="897"/>
                </a:lnTo>
                <a:cubicBezTo>
                  <a:pt x="1990" y="916"/>
                  <a:pt x="1981" y="926"/>
                  <a:pt x="1962" y="926"/>
                </a:cubicBezTo>
                <a:cubicBezTo>
                  <a:pt x="1955" y="926"/>
                  <a:pt x="1946" y="926"/>
                  <a:pt x="1934" y="926"/>
                </a:cubicBezTo>
                <a:cubicBezTo>
                  <a:pt x="1933" y="920"/>
                  <a:pt x="1932" y="913"/>
                  <a:pt x="1930" y="905"/>
                </a:cubicBezTo>
                <a:cubicBezTo>
                  <a:pt x="1940" y="906"/>
                  <a:pt x="1948" y="907"/>
                  <a:pt x="1957" y="907"/>
                </a:cubicBezTo>
                <a:cubicBezTo>
                  <a:pt x="1966" y="907"/>
                  <a:pt x="1971" y="902"/>
                  <a:pt x="1971" y="892"/>
                </a:cubicBezTo>
                <a:lnTo>
                  <a:pt x="1971" y="834"/>
                </a:lnTo>
                <a:lnTo>
                  <a:pt x="1907" y="834"/>
                </a:lnTo>
                <a:lnTo>
                  <a:pt x="1907" y="816"/>
                </a:lnTo>
                <a:close/>
                <a:moveTo>
                  <a:pt x="1901" y="822"/>
                </a:moveTo>
                <a:cubicBezTo>
                  <a:pt x="1905" y="854"/>
                  <a:pt x="1898" y="872"/>
                  <a:pt x="1877" y="876"/>
                </a:cubicBezTo>
                <a:cubicBezTo>
                  <a:pt x="1871" y="877"/>
                  <a:pt x="1863" y="878"/>
                  <a:pt x="1853" y="876"/>
                </a:cubicBezTo>
                <a:cubicBezTo>
                  <a:pt x="1851" y="869"/>
                  <a:pt x="1849" y="862"/>
                  <a:pt x="1847" y="855"/>
                </a:cubicBezTo>
                <a:cubicBezTo>
                  <a:pt x="1855" y="857"/>
                  <a:pt x="1863" y="858"/>
                  <a:pt x="1870" y="857"/>
                </a:cubicBezTo>
                <a:cubicBezTo>
                  <a:pt x="1881" y="856"/>
                  <a:pt x="1885" y="844"/>
                  <a:pt x="1881" y="823"/>
                </a:cubicBezTo>
                <a:cubicBezTo>
                  <a:pt x="1879" y="811"/>
                  <a:pt x="1872" y="797"/>
                  <a:pt x="1859" y="780"/>
                </a:cubicBezTo>
                <a:cubicBezTo>
                  <a:pt x="1865" y="758"/>
                  <a:pt x="1872" y="735"/>
                  <a:pt x="1879" y="710"/>
                </a:cubicBezTo>
                <a:lnTo>
                  <a:pt x="1847" y="710"/>
                </a:lnTo>
                <a:lnTo>
                  <a:pt x="1847" y="929"/>
                </a:lnTo>
                <a:lnTo>
                  <a:pt x="1828" y="929"/>
                </a:lnTo>
                <a:lnTo>
                  <a:pt x="1828" y="692"/>
                </a:lnTo>
                <a:lnTo>
                  <a:pt x="1900" y="692"/>
                </a:lnTo>
                <a:lnTo>
                  <a:pt x="1900" y="710"/>
                </a:lnTo>
                <a:cubicBezTo>
                  <a:pt x="1892" y="735"/>
                  <a:pt x="1884" y="758"/>
                  <a:pt x="1878" y="777"/>
                </a:cubicBezTo>
                <a:cubicBezTo>
                  <a:pt x="1891" y="794"/>
                  <a:pt x="1899" y="809"/>
                  <a:pt x="1901" y="822"/>
                </a:cubicBezTo>
                <a:close/>
                <a:moveTo>
                  <a:pt x="2005" y="860"/>
                </a:moveTo>
                <a:lnTo>
                  <a:pt x="2020" y="848"/>
                </a:lnTo>
                <a:cubicBezTo>
                  <a:pt x="2035" y="863"/>
                  <a:pt x="2050" y="879"/>
                  <a:pt x="2066" y="897"/>
                </a:cubicBezTo>
                <a:lnTo>
                  <a:pt x="2051" y="911"/>
                </a:lnTo>
                <a:cubicBezTo>
                  <a:pt x="2033" y="891"/>
                  <a:pt x="2018" y="874"/>
                  <a:pt x="2005" y="860"/>
                </a:cubicBezTo>
                <a:close/>
                <a:moveTo>
                  <a:pt x="1928" y="846"/>
                </a:moveTo>
                <a:lnTo>
                  <a:pt x="1945" y="855"/>
                </a:lnTo>
                <a:cubicBezTo>
                  <a:pt x="1933" y="877"/>
                  <a:pt x="1920" y="897"/>
                  <a:pt x="1906" y="915"/>
                </a:cubicBezTo>
                <a:cubicBezTo>
                  <a:pt x="1902" y="912"/>
                  <a:pt x="1896" y="908"/>
                  <a:pt x="1890" y="904"/>
                </a:cubicBezTo>
                <a:cubicBezTo>
                  <a:pt x="1904" y="888"/>
                  <a:pt x="1917" y="868"/>
                  <a:pt x="1928" y="846"/>
                </a:cubicBezTo>
                <a:close/>
                <a:moveTo>
                  <a:pt x="164" y="10"/>
                </a:moveTo>
                <a:lnTo>
                  <a:pt x="164" y="517"/>
                </a:lnTo>
                <a:lnTo>
                  <a:pt x="395" y="517"/>
                </a:lnTo>
                <a:lnTo>
                  <a:pt x="395" y="573"/>
                </a:lnTo>
                <a:lnTo>
                  <a:pt x="0" y="573"/>
                </a:lnTo>
                <a:lnTo>
                  <a:pt x="0" y="10"/>
                </a:lnTo>
                <a:lnTo>
                  <a:pt x="164" y="10"/>
                </a:lnTo>
                <a:close/>
                <a:moveTo>
                  <a:pt x="711" y="0"/>
                </a:moveTo>
                <a:cubicBezTo>
                  <a:pt x="875" y="0"/>
                  <a:pt x="957" y="97"/>
                  <a:pt x="957" y="291"/>
                </a:cubicBezTo>
                <a:cubicBezTo>
                  <a:pt x="957" y="486"/>
                  <a:pt x="874" y="583"/>
                  <a:pt x="707" y="583"/>
                </a:cubicBezTo>
                <a:cubicBezTo>
                  <a:pt x="539" y="583"/>
                  <a:pt x="456" y="483"/>
                  <a:pt x="456" y="285"/>
                </a:cubicBezTo>
                <a:cubicBezTo>
                  <a:pt x="456" y="95"/>
                  <a:pt x="541" y="0"/>
                  <a:pt x="711" y="0"/>
                </a:cubicBezTo>
                <a:close/>
                <a:moveTo>
                  <a:pt x="707" y="45"/>
                </a:moveTo>
                <a:cubicBezTo>
                  <a:pt x="676" y="45"/>
                  <a:pt x="655" y="62"/>
                  <a:pt x="644" y="96"/>
                </a:cubicBezTo>
                <a:cubicBezTo>
                  <a:pt x="633" y="130"/>
                  <a:pt x="628" y="195"/>
                  <a:pt x="628" y="291"/>
                </a:cubicBezTo>
                <a:cubicBezTo>
                  <a:pt x="628" y="388"/>
                  <a:pt x="633" y="453"/>
                  <a:pt x="644" y="487"/>
                </a:cubicBezTo>
                <a:cubicBezTo>
                  <a:pt x="655" y="521"/>
                  <a:pt x="676" y="538"/>
                  <a:pt x="707" y="538"/>
                </a:cubicBezTo>
                <a:cubicBezTo>
                  <a:pt x="737" y="538"/>
                  <a:pt x="758" y="521"/>
                  <a:pt x="769" y="487"/>
                </a:cubicBezTo>
                <a:cubicBezTo>
                  <a:pt x="780" y="453"/>
                  <a:pt x="785" y="388"/>
                  <a:pt x="785" y="291"/>
                </a:cubicBezTo>
                <a:cubicBezTo>
                  <a:pt x="785" y="195"/>
                  <a:pt x="780" y="130"/>
                  <a:pt x="769" y="96"/>
                </a:cubicBezTo>
                <a:cubicBezTo>
                  <a:pt x="758" y="62"/>
                  <a:pt x="737" y="45"/>
                  <a:pt x="707" y="45"/>
                </a:cubicBezTo>
                <a:close/>
                <a:moveTo>
                  <a:pt x="1300" y="269"/>
                </a:moveTo>
                <a:lnTo>
                  <a:pt x="1532" y="269"/>
                </a:lnTo>
                <a:lnTo>
                  <a:pt x="1532" y="573"/>
                </a:lnTo>
                <a:lnTo>
                  <a:pt x="1480" y="573"/>
                </a:lnTo>
                <a:lnTo>
                  <a:pt x="1463" y="534"/>
                </a:lnTo>
                <a:cubicBezTo>
                  <a:pt x="1417" y="567"/>
                  <a:pt x="1369" y="583"/>
                  <a:pt x="1319" y="583"/>
                </a:cubicBezTo>
                <a:cubicBezTo>
                  <a:pt x="1235" y="583"/>
                  <a:pt x="1171" y="558"/>
                  <a:pt x="1124" y="508"/>
                </a:cubicBezTo>
                <a:cubicBezTo>
                  <a:pt x="1078" y="458"/>
                  <a:pt x="1055" y="388"/>
                  <a:pt x="1055" y="297"/>
                </a:cubicBezTo>
                <a:cubicBezTo>
                  <a:pt x="1055" y="208"/>
                  <a:pt x="1080" y="137"/>
                  <a:pt x="1129" y="82"/>
                </a:cubicBezTo>
                <a:cubicBezTo>
                  <a:pt x="1177" y="28"/>
                  <a:pt x="1241" y="0"/>
                  <a:pt x="1320" y="0"/>
                </a:cubicBezTo>
                <a:cubicBezTo>
                  <a:pt x="1424" y="0"/>
                  <a:pt x="1488" y="53"/>
                  <a:pt x="1510" y="160"/>
                </a:cubicBezTo>
                <a:lnTo>
                  <a:pt x="1433" y="195"/>
                </a:lnTo>
                <a:lnTo>
                  <a:pt x="1433" y="181"/>
                </a:lnTo>
                <a:lnTo>
                  <a:pt x="1432" y="151"/>
                </a:lnTo>
                <a:cubicBezTo>
                  <a:pt x="1427" y="84"/>
                  <a:pt x="1396" y="51"/>
                  <a:pt x="1340" y="51"/>
                </a:cubicBezTo>
                <a:cubicBezTo>
                  <a:pt x="1299" y="51"/>
                  <a:pt x="1271" y="69"/>
                  <a:pt x="1256" y="104"/>
                </a:cubicBezTo>
                <a:cubicBezTo>
                  <a:pt x="1240" y="139"/>
                  <a:pt x="1233" y="205"/>
                  <a:pt x="1233" y="301"/>
                </a:cubicBezTo>
                <a:cubicBezTo>
                  <a:pt x="1233" y="390"/>
                  <a:pt x="1239" y="451"/>
                  <a:pt x="1251" y="484"/>
                </a:cubicBezTo>
                <a:cubicBezTo>
                  <a:pt x="1263" y="516"/>
                  <a:pt x="1287" y="532"/>
                  <a:pt x="1321" y="532"/>
                </a:cubicBezTo>
                <a:cubicBezTo>
                  <a:pt x="1362" y="532"/>
                  <a:pt x="1382" y="509"/>
                  <a:pt x="1382" y="464"/>
                </a:cubicBezTo>
                <a:lnTo>
                  <a:pt x="1382" y="326"/>
                </a:lnTo>
                <a:lnTo>
                  <a:pt x="1300" y="326"/>
                </a:lnTo>
                <a:lnTo>
                  <a:pt x="1300" y="269"/>
                </a:lnTo>
                <a:close/>
                <a:moveTo>
                  <a:pt x="1894" y="0"/>
                </a:moveTo>
                <a:cubicBezTo>
                  <a:pt x="2058" y="0"/>
                  <a:pt x="2140" y="97"/>
                  <a:pt x="2140" y="291"/>
                </a:cubicBezTo>
                <a:cubicBezTo>
                  <a:pt x="2140" y="486"/>
                  <a:pt x="2056" y="583"/>
                  <a:pt x="1889" y="583"/>
                </a:cubicBezTo>
                <a:cubicBezTo>
                  <a:pt x="1722" y="583"/>
                  <a:pt x="1639" y="483"/>
                  <a:pt x="1639" y="285"/>
                </a:cubicBezTo>
                <a:cubicBezTo>
                  <a:pt x="1639" y="95"/>
                  <a:pt x="1724" y="0"/>
                  <a:pt x="1894" y="0"/>
                </a:cubicBezTo>
                <a:close/>
                <a:moveTo>
                  <a:pt x="1889" y="45"/>
                </a:moveTo>
                <a:cubicBezTo>
                  <a:pt x="1859" y="45"/>
                  <a:pt x="1838" y="62"/>
                  <a:pt x="1827" y="96"/>
                </a:cubicBezTo>
                <a:cubicBezTo>
                  <a:pt x="1816" y="130"/>
                  <a:pt x="1811" y="195"/>
                  <a:pt x="1811" y="291"/>
                </a:cubicBezTo>
                <a:cubicBezTo>
                  <a:pt x="1811" y="388"/>
                  <a:pt x="1816" y="453"/>
                  <a:pt x="1827" y="487"/>
                </a:cubicBezTo>
                <a:cubicBezTo>
                  <a:pt x="1838" y="521"/>
                  <a:pt x="1859" y="538"/>
                  <a:pt x="1889" y="538"/>
                </a:cubicBezTo>
                <a:cubicBezTo>
                  <a:pt x="1920" y="538"/>
                  <a:pt x="1941" y="521"/>
                  <a:pt x="1952" y="487"/>
                </a:cubicBezTo>
                <a:cubicBezTo>
                  <a:pt x="1963" y="453"/>
                  <a:pt x="1968" y="388"/>
                  <a:pt x="1968" y="291"/>
                </a:cubicBezTo>
                <a:cubicBezTo>
                  <a:pt x="1968" y="195"/>
                  <a:pt x="1963" y="130"/>
                  <a:pt x="1952" y="96"/>
                </a:cubicBezTo>
                <a:cubicBezTo>
                  <a:pt x="1941" y="62"/>
                  <a:pt x="1920" y="45"/>
                  <a:pt x="1889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182578" y="0"/>
            <a:ext cx="1430388" cy="2732741"/>
          </a:xfrm>
          <a:prstGeom prst="parallelogram">
            <a:avLst>
              <a:gd name="adj" fmla="val 884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359064" y="3173597"/>
            <a:ext cx="1627927" cy="2732740"/>
          </a:xfrm>
          <a:prstGeom prst="parallelogram">
            <a:avLst>
              <a:gd name="adj" fmla="val 884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831187" y="0"/>
            <a:ext cx="2182450" cy="3972860"/>
          </a:xfrm>
          <a:prstGeom prst="parallelogram">
            <a:avLst>
              <a:gd name="adj" fmla="val 87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-1433182" y="606630"/>
            <a:ext cx="7090742" cy="5562591"/>
          </a:xfrm>
          <a:prstGeom prst="parallelogram">
            <a:avLst>
              <a:gd name="adj" fmla="val 49251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9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9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4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6" grpId="0" animBg="1"/>
      <p:bldP spid="6" grpId="1" animBg="1"/>
      <p:bldP spid="16" grpId="0"/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83286" y="1769490"/>
            <a:ext cx="6122890" cy="4320628"/>
            <a:chOff x="1037566" y="2135250"/>
            <a:chExt cx="6122890" cy="4320628"/>
          </a:xfrm>
          <a:solidFill>
            <a:schemeClr val="bg1"/>
          </a:solidFill>
          <a:effectLst/>
        </p:grpSpPr>
        <p:sp>
          <p:nvSpPr>
            <p:cNvPr id="14" name="椭圆 13"/>
            <p:cNvSpPr/>
            <p:nvPr/>
          </p:nvSpPr>
          <p:spPr>
            <a:xfrm>
              <a:off x="1037566" y="4067140"/>
              <a:ext cx="474188" cy="474188"/>
            </a:xfrm>
            <a:prstGeom prst="ellipse">
              <a:avLst/>
            </a:prstGeom>
            <a:grpFill/>
            <a:ln w="15875">
              <a:noFill/>
            </a:ln>
            <a:effectLst>
              <a:outerShdw blurRad="1143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88343" y="2135250"/>
              <a:ext cx="6072113" cy="4320628"/>
            </a:xfrm>
            <a:custGeom>
              <a:avLst/>
              <a:gdLst>
                <a:gd name="connsiteX0" fmla="*/ 314722 w 6083663"/>
                <a:gd name="connsiteY0" fmla="*/ 0 h 4328848"/>
                <a:gd name="connsiteX1" fmla="*/ 3468385 w 6083663"/>
                <a:gd name="connsiteY1" fmla="*/ 0 h 4328848"/>
                <a:gd name="connsiteX2" fmla="*/ 5758709 w 6083663"/>
                <a:gd name="connsiteY2" fmla="*/ 0 h 4328848"/>
                <a:gd name="connsiteX3" fmla="*/ 5768941 w 6083663"/>
                <a:gd name="connsiteY3" fmla="*/ 0 h 4328848"/>
                <a:gd name="connsiteX4" fmla="*/ 6083663 w 6083663"/>
                <a:gd name="connsiteY4" fmla="*/ 314722 h 4328848"/>
                <a:gd name="connsiteX5" fmla="*/ 6083663 w 6083663"/>
                <a:gd name="connsiteY5" fmla="*/ 324954 h 4328848"/>
                <a:gd name="connsiteX6" fmla="*/ 6083663 w 6083663"/>
                <a:gd name="connsiteY6" fmla="*/ 1573572 h 4328848"/>
                <a:gd name="connsiteX7" fmla="*/ 6083663 w 6083663"/>
                <a:gd name="connsiteY7" fmla="*/ 2755276 h 4328848"/>
                <a:gd name="connsiteX8" fmla="*/ 6083663 w 6083663"/>
                <a:gd name="connsiteY8" fmla="*/ 4003894 h 4328848"/>
                <a:gd name="connsiteX9" fmla="*/ 6083663 w 6083663"/>
                <a:gd name="connsiteY9" fmla="*/ 4014126 h 4328848"/>
                <a:gd name="connsiteX10" fmla="*/ 5768941 w 6083663"/>
                <a:gd name="connsiteY10" fmla="*/ 4328848 h 4328848"/>
                <a:gd name="connsiteX11" fmla="*/ 5758709 w 6083663"/>
                <a:gd name="connsiteY11" fmla="*/ 4328848 h 4328848"/>
                <a:gd name="connsiteX12" fmla="*/ 3468385 w 6083663"/>
                <a:gd name="connsiteY12" fmla="*/ 4328848 h 4328848"/>
                <a:gd name="connsiteX13" fmla="*/ 314722 w 6083663"/>
                <a:gd name="connsiteY13" fmla="*/ 4328848 h 4328848"/>
                <a:gd name="connsiteX14" fmla="*/ 0 w 6083663"/>
                <a:gd name="connsiteY14" fmla="*/ 4014126 h 4328848"/>
                <a:gd name="connsiteX15" fmla="*/ 0 w 6083663"/>
                <a:gd name="connsiteY15" fmla="*/ 2755276 h 4328848"/>
                <a:gd name="connsiteX16" fmla="*/ 314722 w 6083663"/>
                <a:gd name="connsiteY16" fmla="*/ 2440554 h 4328848"/>
                <a:gd name="connsiteX17" fmla="*/ 3143431 w 6083663"/>
                <a:gd name="connsiteY17" fmla="*/ 2440554 h 4328848"/>
                <a:gd name="connsiteX18" fmla="*/ 3143431 w 6083663"/>
                <a:gd name="connsiteY18" fmla="*/ 1888294 h 4328848"/>
                <a:gd name="connsiteX19" fmla="*/ 314722 w 6083663"/>
                <a:gd name="connsiteY19" fmla="*/ 1888294 h 4328848"/>
                <a:gd name="connsiteX20" fmla="*/ 0 w 6083663"/>
                <a:gd name="connsiteY20" fmla="*/ 1573572 h 4328848"/>
                <a:gd name="connsiteX21" fmla="*/ 0 w 6083663"/>
                <a:gd name="connsiteY21" fmla="*/ 314722 h 4328848"/>
                <a:gd name="connsiteX22" fmla="*/ 314722 w 6083663"/>
                <a:gd name="connsiteY22" fmla="*/ 0 h 432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83663" h="4328848">
                  <a:moveTo>
                    <a:pt x="314722" y="0"/>
                  </a:moveTo>
                  <a:lnTo>
                    <a:pt x="3468385" y="0"/>
                  </a:lnTo>
                  <a:lnTo>
                    <a:pt x="5758709" y="0"/>
                  </a:lnTo>
                  <a:lnTo>
                    <a:pt x="5768941" y="0"/>
                  </a:lnTo>
                  <a:cubicBezTo>
                    <a:pt x="5942757" y="0"/>
                    <a:pt x="6083663" y="140906"/>
                    <a:pt x="6083663" y="314722"/>
                  </a:cubicBezTo>
                  <a:lnTo>
                    <a:pt x="6083663" y="324954"/>
                  </a:lnTo>
                  <a:lnTo>
                    <a:pt x="6083663" y="1573572"/>
                  </a:lnTo>
                  <a:lnTo>
                    <a:pt x="6083663" y="2755276"/>
                  </a:lnTo>
                  <a:lnTo>
                    <a:pt x="6083663" y="4003894"/>
                  </a:lnTo>
                  <a:lnTo>
                    <a:pt x="6083663" y="4014126"/>
                  </a:lnTo>
                  <a:cubicBezTo>
                    <a:pt x="6083663" y="4187942"/>
                    <a:pt x="5942757" y="4328848"/>
                    <a:pt x="5768941" y="4328848"/>
                  </a:cubicBezTo>
                  <a:lnTo>
                    <a:pt x="5758709" y="4328848"/>
                  </a:lnTo>
                  <a:lnTo>
                    <a:pt x="3468385" y="4328848"/>
                  </a:lnTo>
                  <a:lnTo>
                    <a:pt x="314722" y="4328848"/>
                  </a:lnTo>
                  <a:cubicBezTo>
                    <a:pt x="140906" y="4328848"/>
                    <a:pt x="0" y="4187942"/>
                    <a:pt x="0" y="4014126"/>
                  </a:cubicBezTo>
                  <a:lnTo>
                    <a:pt x="0" y="2755276"/>
                  </a:lnTo>
                  <a:cubicBezTo>
                    <a:pt x="0" y="2581460"/>
                    <a:pt x="140906" y="2440554"/>
                    <a:pt x="314722" y="2440554"/>
                  </a:cubicBezTo>
                  <a:lnTo>
                    <a:pt x="3143431" y="2440554"/>
                  </a:lnTo>
                  <a:lnTo>
                    <a:pt x="3143431" y="1888294"/>
                  </a:lnTo>
                  <a:lnTo>
                    <a:pt x="314722" y="1888294"/>
                  </a:lnTo>
                  <a:cubicBezTo>
                    <a:pt x="140906" y="1888294"/>
                    <a:pt x="0" y="1747388"/>
                    <a:pt x="0" y="1573572"/>
                  </a:cubicBezTo>
                  <a:lnTo>
                    <a:pt x="0" y="314722"/>
                  </a:lnTo>
                  <a:cubicBezTo>
                    <a:pt x="0" y="140906"/>
                    <a:pt x="140906" y="0"/>
                    <a:pt x="314722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345643" y="2415819"/>
              <a:ext cx="5557510" cy="3759492"/>
            </a:xfrm>
            <a:prstGeom prst="roundRect">
              <a:avLst>
                <a:gd name="adj" fmla="val 5630"/>
              </a:avLst>
            </a:prstGeom>
            <a:grpFill/>
            <a:ln w="22225">
              <a:solidFill>
                <a:schemeClr val="tx2"/>
              </a:solidFill>
            </a:ln>
            <a:effectLst>
              <a:outerShdw blurRad="3048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2700000">
              <a:off x="1179779" y="4210663"/>
              <a:ext cx="189763" cy="190182"/>
            </a:xfrm>
            <a:custGeom>
              <a:avLst/>
              <a:gdLst>
                <a:gd name="connsiteX0" fmla="*/ 0 w 377825"/>
                <a:gd name="connsiteY0" fmla="*/ 0 h 396875"/>
                <a:gd name="connsiteX1" fmla="*/ 0 w 377825"/>
                <a:gd name="connsiteY1" fmla="*/ 396875 h 396875"/>
                <a:gd name="connsiteX2" fmla="*/ 377825 w 377825"/>
                <a:gd name="connsiteY2" fmla="*/ 396875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825" h="396875">
                  <a:moveTo>
                    <a:pt x="0" y="0"/>
                  </a:moveTo>
                  <a:lnTo>
                    <a:pt x="0" y="396875"/>
                  </a:lnTo>
                  <a:lnTo>
                    <a:pt x="377825" y="396875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3664898" y="2068742"/>
            <a:ext cx="0" cy="37365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796554" y="2438711"/>
            <a:ext cx="1506244" cy="2305930"/>
            <a:chOff x="1750834" y="2804471"/>
            <a:chExt cx="1506244" cy="2305930"/>
          </a:xfrm>
        </p:grpSpPr>
        <p:grpSp>
          <p:nvGrpSpPr>
            <p:cNvPr id="20" name="Group 737"/>
            <p:cNvGrpSpPr>
              <a:grpSpLocks noChangeAspect="1"/>
            </p:cNvGrpSpPr>
            <p:nvPr/>
          </p:nvGrpSpPr>
          <p:grpSpPr bwMode="auto">
            <a:xfrm>
              <a:off x="1750834" y="2804471"/>
              <a:ext cx="1489199" cy="1403319"/>
              <a:chOff x="2105" y="527"/>
              <a:chExt cx="3468" cy="3268"/>
            </a:xfrm>
          </p:grpSpPr>
          <p:sp>
            <p:nvSpPr>
              <p:cNvPr id="40" name="AutoShape 736"/>
              <p:cNvSpPr>
                <a:spLocks noChangeAspect="1" noChangeArrowheads="1" noTextEdit="1"/>
              </p:cNvSpPr>
              <p:nvPr/>
            </p:nvSpPr>
            <p:spPr bwMode="auto">
              <a:xfrm>
                <a:off x="2107" y="527"/>
                <a:ext cx="3466" cy="3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738"/>
              <p:cNvSpPr>
                <a:spLocks noEditPoints="1"/>
              </p:cNvSpPr>
              <p:nvPr/>
            </p:nvSpPr>
            <p:spPr bwMode="auto">
              <a:xfrm>
                <a:off x="2105" y="2581"/>
                <a:ext cx="333" cy="478"/>
              </a:xfrm>
              <a:custGeom>
                <a:avLst/>
                <a:gdLst>
                  <a:gd name="T0" fmla="*/ 50 w 141"/>
                  <a:gd name="T1" fmla="*/ 181 h 202"/>
                  <a:gd name="T2" fmla="*/ 61 w 141"/>
                  <a:gd name="T3" fmla="*/ 177 h 202"/>
                  <a:gd name="T4" fmla="*/ 58 w 141"/>
                  <a:gd name="T5" fmla="*/ 195 h 202"/>
                  <a:gd name="T6" fmla="*/ 131 w 141"/>
                  <a:gd name="T7" fmla="*/ 171 h 202"/>
                  <a:gd name="T8" fmla="*/ 100 w 141"/>
                  <a:gd name="T9" fmla="*/ 173 h 202"/>
                  <a:gd name="T10" fmla="*/ 83 w 141"/>
                  <a:gd name="T11" fmla="*/ 168 h 202"/>
                  <a:gd name="T12" fmla="*/ 88 w 141"/>
                  <a:gd name="T13" fmla="*/ 167 h 202"/>
                  <a:gd name="T14" fmla="*/ 82 w 141"/>
                  <a:gd name="T15" fmla="*/ 185 h 202"/>
                  <a:gd name="T16" fmla="*/ 121 w 141"/>
                  <a:gd name="T17" fmla="*/ 150 h 202"/>
                  <a:gd name="T18" fmla="*/ 131 w 141"/>
                  <a:gd name="T19" fmla="*/ 148 h 202"/>
                  <a:gd name="T20" fmla="*/ 131 w 141"/>
                  <a:gd name="T21" fmla="*/ 148 h 202"/>
                  <a:gd name="T22" fmla="*/ 95 w 141"/>
                  <a:gd name="T23" fmla="*/ 122 h 202"/>
                  <a:gd name="T24" fmla="*/ 38 w 141"/>
                  <a:gd name="T25" fmla="*/ 115 h 202"/>
                  <a:gd name="T26" fmla="*/ 31 w 141"/>
                  <a:gd name="T27" fmla="*/ 113 h 202"/>
                  <a:gd name="T28" fmla="*/ 92 w 141"/>
                  <a:gd name="T29" fmla="*/ 114 h 202"/>
                  <a:gd name="T30" fmla="*/ 92 w 141"/>
                  <a:gd name="T31" fmla="*/ 114 h 202"/>
                  <a:gd name="T32" fmla="*/ 85 w 141"/>
                  <a:gd name="T33" fmla="*/ 109 h 202"/>
                  <a:gd name="T34" fmla="*/ 63 w 141"/>
                  <a:gd name="T35" fmla="*/ 101 h 202"/>
                  <a:gd name="T36" fmla="*/ 72 w 141"/>
                  <a:gd name="T37" fmla="*/ 107 h 202"/>
                  <a:gd name="T38" fmla="*/ 72 w 141"/>
                  <a:gd name="T39" fmla="*/ 107 h 202"/>
                  <a:gd name="T40" fmla="*/ 33 w 141"/>
                  <a:gd name="T41" fmla="*/ 62 h 202"/>
                  <a:gd name="T42" fmla="*/ 51 w 141"/>
                  <a:gd name="T43" fmla="*/ 45 h 202"/>
                  <a:gd name="T44" fmla="*/ 37 w 141"/>
                  <a:gd name="T45" fmla="*/ 75 h 202"/>
                  <a:gd name="T46" fmla="*/ 57 w 141"/>
                  <a:gd name="T47" fmla="*/ 55 h 202"/>
                  <a:gd name="T48" fmla="*/ 62 w 141"/>
                  <a:gd name="T49" fmla="*/ 53 h 202"/>
                  <a:gd name="T50" fmla="*/ 84 w 141"/>
                  <a:gd name="T51" fmla="*/ 41 h 202"/>
                  <a:gd name="T52" fmla="*/ 35 w 141"/>
                  <a:gd name="T53" fmla="*/ 102 h 202"/>
                  <a:gd name="T54" fmla="*/ 17 w 141"/>
                  <a:gd name="T55" fmla="*/ 37 h 202"/>
                  <a:gd name="T56" fmla="*/ 16 w 141"/>
                  <a:gd name="T57" fmla="*/ 36 h 202"/>
                  <a:gd name="T58" fmla="*/ 36 w 141"/>
                  <a:gd name="T59" fmla="*/ 28 h 202"/>
                  <a:gd name="T60" fmla="*/ 40 w 141"/>
                  <a:gd name="T61" fmla="*/ 46 h 202"/>
                  <a:gd name="T62" fmla="*/ 29 w 141"/>
                  <a:gd name="T63" fmla="*/ 79 h 202"/>
                  <a:gd name="T64" fmla="*/ 87 w 141"/>
                  <a:gd name="T65" fmla="*/ 71 h 202"/>
                  <a:gd name="T66" fmla="*/ 114 w 141"/>
                  <a:gd name="T67" fmla="*/ 142 h 202"/>
                  <a:gd name="T68" fmla="*/ 113 w 141"/>
                  <a:gd name="T69" fmla="*/ 144 h 202"/>
                  <a:gd name="T70" fmla="*/ 128 w 141"/>
                  <a:gd name="T71" fmla="*/ 167 h 202"/>
                  <a:gd name="T72" fmla="*/ 94 w 141"/>
                  <a:gd name="T73" fmla="*/ 157 h 202"/>
                  <a:gd name="T74" fmla="*/ 50 w 141"/>
                  <a:gd name="T75" fmla="*/ 151 h 202"/>
                  <a:gd name="T76" fmla="*/ 98 w 141"/>
                  <a:gd name="T77" fmla="*/ 125 h 202"/>
                  <a:gd name="T78" fmla="*/ 84 w 141"/>
                  <a:gd name="T79" fmla="*/ 95 h 202"/>
                  <a:gd name="T80" fmla="*/ 36 w 141"/>
                  <a:gd name="T81" fmla="*/ 102 h 202"/>
                  <a:gd name="T82" fmla="*/ 2 w 141"/>
                  <a:gd name="T83" fmla="*/ 16 h 202"/>
                  <a:gd name="T84" fmla="*/ 1 w 141"/>
                  <a:gd name="T85" fmla="*/ 17 h 202"/>
                  <a:gd name="T86" fmla="*/ 2 w 141"/>
                  <a:gd name="T87" fmla="*/ 19 h 202"/>
                  <a:gd name="T88" fmla="*/ 8 w 141"/>
                  <a:gd name="T89" fmla="*/ 92 h 202"/>
                  <a:gd name="T90" fmla="*/ 24 w 141"/>
                  <a:gd name="T91" fmla="*/ 114 h 202"/>
                  <a:gd name="T92" fmla="*/ 38 w 141"/>
                  <a:gd name="T93" fmla="*/ 119 h 202"/>
                  <a:gd name="T94" fmla="*/ 77 w 141"/>
                  <a:gd name="T95" fmla="*/ 112 h 202"/>
                  <a:gd name="T96" fmla="*/ 87 w 141"/>
                  <a:gd name="T97" fmla="*/ 115 h 202"/>
                  <a:gd name="T98" fmla="*/ 87 w 141"/>
                  <a:gd name="T99" fmla="*/ 130 h 202"/>
                  <a:gd name="T100" fmla="*/ 55 w 141"/>
                  <a:gd name="T101" fmla="*/ 198 h 202"/>
                  <a:gd name="T102" fmla="*/ 57 w 141"/>
                  <a:gd name="T103" fmla="*/ 199 h 202"/>
                  <a:gd name="T104" fmla="*/ 60 w 141"/>
                  <a:gd name="T105" fmla="*/ 198 h 202"/>
                  <a:gd name="T106" fmla="*/ 116 w 141"/>
                  <a:gd name="T107" fmla="*/ 200 h 202"/>
                  <a:gd name="T108" fmla="*/ 140 w 141"/>
                  <a:gd name="T109" fmla="*/ 182 h 202"/>
                  <a:gd name="T110" fmla="*/ 141 w 141"/>
                  <a:gd name="T111" fmla="*/ 131 h 202"/>
                  <a:gd name="T112" fmla="*/ 128 w 141"/>
                  <a:gd name="T113" fmla="*/ 97 h 202"/>
                  <a:gd name="T114" fmla="*/ 47 w 141"/>
                  <a:gd name="T115" fmla="*/ 77 h 202"/>
                  <a:gd name="T116" fmla="*/ 41 w 141"/>
                  <a:gd name="T117" fmla="*/ 68 h 202"/>
                  <a:gd name="T118" fmla="*/ 86 w 141"/>
                  <a:gd name="T119" fmla="*/ 51 h 202"/>
                  <a:gd name="T120" fmla="*/ 78 w 141"/>
                  <a:gd name="T121" fmla="*/ 8 h 202"/>
                  <a:gd name="T122" fmla="*/ 24 w 141"/>
                  <a:gd name="T123" fmla="*/ 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1" h="202">
                    <a:moveTo>
                      <a:pt x="116" y="191"/>
                    </a:moveTo>
                    <a:cubicBezTo>
                      <a:pt x="115" y="189"/>
                      <a:pt x="114" y="187"/>
                      <a:pt x="113" y="186"/>
                    </a:cubicBezTo>
                    <a:cubicBezTo>
                      <a:pt x="115" y="184"/>
                      <a:pt x="118" y="182"/>
                      <a:pt x="120" y="180"/>
                    </a:cubicBezTo>
                    <a:cubicBezTo>
                      <a:pt x="119" y="183"/>
                      <a:pt x="117" y="187"/>
                      <a:pt x="116" y="191"/>
                    </a:cubicBezTo>
                    <a:moveTo>
                      <a:pt x="53" y="187"/>
                    </a:moveTo>
                    <a:cubicBezTo>
                      <a:pt x="52" y="185"/>
                      <a:pt x="51" y="183"/>
                      <a:pt x="50" y="181"/>
                    </a:cubicBezTo>
                    <a:cubicBezTo>
                      <a:pt x="52" y="181"/>
                      <a:pt x="53" y="180"/>
                      <a:pt x="55" y="179"/>
                    </a:cubicBezTo>
                    <a:cubicBezTo>
                      <a:pt x="55" y="182"/>
                      <a:pt x="54" y="184"/>
                      <a:pt x="53" y="187"/>
                    </a:cubicBezTo>
                    <a:moveTo>
                      <a:pt x="58" y="195"/>
                    </a:moveTo>
                    <a:cubicBezTo>
                      <a:pt x="57" y="194"/>
                      <a:pt x="57" y="192"/>
                      <a:pt x="56" y="191"/>
                    </a:cubicBezTo>
                    <a:cubicBezTo>
                      <a:pt x="56" y="191"/>
                      <a:pt x="56" y="191"/>
                      <a:pt x="56" y="191"/>
                    </a:cubicBezTo>
                    <a:cubicBezTo>
                      <a:pt x="58" y="186"/>
                      <a:pt x="59" y="182"/>
                      <a:pt x="61" y="177"/>
                    </a:cubicBezTo>
                    <a:cubicBezTo>
                      <a:pt x="61" y="177"/>
                      <a:pt x="61" y="177"/>
                      <a:pt x="61" y="177"/>
                    </a:cubicBezTo>
                    <a:cubicBezTo>
                      <a:pt x="63" y="176"/>
                      <a:pt x="66" y="175"/>
                      <a:pt x="69" y="174"/>
                    </a:cubicBezTo>
                    <a:cubicBezTo>
                      <a:pt x="67" y="180"/>
                      <a:pt x="65" y="186"/>
                      <a:pt x="63" y="192"/>
                    </a:cubicBezTo>
                    <a:cubicBezTo>
                      <a:pt x="63" y="193"/>
                      <a:pt x="63" y="193"/>
                      <a:pt x="63" y="193"/>
                    </a:cubicBezTo>
                    <a:cubicBezTo>
                      <a:pt x="63" y="193"/>
                      <a:pt x="62" y="193"/>
                      <a:pt x="62" y="193"/>
                    </a:cubicBezTo>
                    <a:cubicBezTo>
                      <a:pt x="60" y="194"/>
                      <a:pt x="59" y="194"/>
                      <a:pt x="58" y="195"/>
                    </a:cubicBezTo>
                    <a:moveTo>
                      <a:pt x="119" y="197"/>
                    </a:moveTo>
                    <a:cubicBezTo>
                      <a:pt x="119" y="196"/>
                      <a:pt x="119" y="196"/>
                      <a:pt x="119" y="196"/>
                    </a:cubicBezTo>
                    <a:cubicBezTo>
                      <a:pt x="119" y="196"/>
                      <a:pt x="119" y="196"/>
                      <a:pt x="119" y="196"/>
                    </a:cubicBezTo>
                    <a:cubicBezTo>
                      <a:pt x="121" y="189"/>
                      <a:pt x="124" y="182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28" y="173"/>
                      <a:pt x="129" y="172"/>
                      <a:pt x="131" y="171"/>
                    </a:cubicBezTo>
                    <a:cubicBezTo>
                      <a:pt x="133" y="175"/>
                      <a:pt x="134" y="178"/>
                      <a:pt x="136" y="182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0" y="187"/>
                      <a:pt x="126" y="191"/>
                      <a:pt x="119" y="197"/>
                    </a:cubicBezTo>
                    <a:moveTo>
                      <a:pt x="95" y="179"/>
                    </a:moveTo>
                    <a:cubicBezTo>
                      <a:pt x="96" y="176"/>
                      <a:pt x="97" y="173"/>
                      <a:pt x="98" y="170"/>
                    </a:cubicBezTo>
                    <a:cubicBezTo>
                      <a:pt x="99" y="171"/>
                      <a:pt x="99" y="172"/>
                      <a:pt x="100" y="173"/>
                    </a:cubicBezTo>
                    <a:cubicBezTo>
                      <a:pt x="100" y="174"/>
                      <a:pt x="101" y="175"/>
                      <a:pt x="101" y="176"/>
                    </a:cubicBezTo>
                    <a:cubicBezTo>
                      <a:pt x="99" y="177"/>
                      <a:pt x="97" y="178"/>
                      <a:pt x="95" y="179"/>
                    </a:cubicBezTo>
                    <a:moveTo>
                      <a:pt x="68" y="191"/>
                    </a:moveTo>
                    <a:cubicBezTo>
                      <a:pt x="70" y="185"/>
                      <a:pt x="72" y="178"/>
                      <a:pt x="74" y="172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0"/>
                      <a:pt x="80" y="169"/>
                      <a:pt x="83" y="168"/>
                    </a:cubicBezTo>
                    <a:cubicBezTo>
                      <a:pt x="81" y="174"/>
                      <a:pt x="79" y="181"/>
                      <a:pt x="77" y="187"/>
                    </a:cubicBezTo>
                    <a:cubicBezTo>
                      <a:pt x="77" y="188"/>
                      <a:pt x="77" y="188"/>
                      <a:pt x="77" y="188"/>
                    </a:cubicBezTo>
                    <a:cubicBezTo>
                      <a:pt x="76" y="188"/>
                      <a:pt x="75" y="188"/>
                      <a:pt x="74" y="189"/>
                    </a:cubicBezTo>
                    <a:cubicBezTo>
                      <a:pt x="72" y="189"/>
                      <a:pt x="70" y="190"/>
                      <a:pt x="68" y="191"/>
                    </a:cubicBezTo>
                    <a:moveTo>
                      <a:pt x="82" y="185"/>
                    </a:moveTo>
                    <a:cubicBezTo>
                      <a:pt x="84" y="179"/>
                      <a:pt x="86" y="173"/>
                      <a:pt x="88" y="167"/>
                    </a:cubicBezTo>
                    <a:cubicBezTo>
                      <a:pt x="88" y="166"/>
                      <a:pt x="88" y="166"/>
                      <a:pt x="88" y="165"/>
                    </a:cubicBezTo>
                    <a:cubicBezTo>
                      <a:pt x="90" y="164"/>
                      <a:pt x="92" y="163"/>
                      <a:pt x="94" y="162"/>
                    </a:cubicBezTo>
                    <a:cubicBezTo>
                      <a:pt x="94" y="163"/>
                      <a:pt x="95" y="164"/>
                      <a:pt x="95" y="165"/>
                    </a:cubicBezTo>
                    <a:cubicBezTo>
                      <a:pt x="93" y="170"/>
                      <a:pt x="92" y="175"/>
                      <a:pt x="90" y="181"/>
                    </a:cubicBezTo>
                    <a:cubicBezTo>
                      <a:pt x="90" y="181"/>
                      <a:pt x="90" y="181"/>
                      <a:pt x="90" y="182"/>
                    </a:cubicBezTo>
                    <a:cubicBezTo>
                      <a:pt x="87" y="183"/>
                      <a:pt x="85" y="184"/>
                      <a:pt x="82" y="185"/>
                    </a:cubicBezTo>
                    <a:moveTo>
                      <a:pt x="118" y="146"/>
                    </a:moveTo>
                    <a:cubicBezTo>
                      <a:pt x="118" y="145"/>
                      <a:pt x="118" y="145"/>
                      <a:pt x="118" y="144"/>
                    </a:cubicBezTo>
                    <a:cubicBezTo>
                      <a:pt x="118" y="144"/>
                      <a:pt x="119" y="143"/>
                      <a:pt x="119" y="143"/>
                    </a:cubicBezTo>
                    <a:cubicBezTo>
                      <a:pt x="119" y="144"/>
                      <a:pt x="119" y="145"/>
                      <a:pt x="118" y="146"/>
                    </a:cubicBezTo>
                    <a:moveTo>
                      <a:pt x="124" y="155"/>
                    </a:moveTo>
                    <a:cubicBezTo>
                      <a:pt x="123" y="154"/>
                      <a:pt x="122" y="152"/>
                      <a:pt x="121" y="150"/>
                    </a:cubicBezTo>
                    <a:cubicBezTo>
                      <a:pt x="123" y="145"/>
                      <a:pt x="125" y="140"/>
                      <a:pt x="127" y="135"/>
                    </a:cubicBez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8" y="133"/>
                      <a:pt x="130" y="131"/>
                      <a:pt x="131" y="128"/>
                    </a:cubicBezTo>
                    <a:cubicBezTo>
                      <a:pt x="129" y="133"/>
                      <a:pt x="128" y="139"/>
                      <a:pt x="127" y="143"/>
                    </a:cubicBezTo>
                    <a:cubicBezTo>
                      <a:pt x="126" y="148"/>
                      <a:pt x="125" y="153"/>
                      <a:pt x="124" y="155"/>
                    </a:cubicBezTo>
                    <a:moveTo>
                      <a:pt x="131" y="148"/>
                    </a:moveTo>
                    <a:cubicBezTo>
                      <a:pt x="132" y="143"/>
                      <a:pt x="133" y="138"/>
                      <a:pt x="134" y="133"/>
                    </a:cubicBezTo>
                    <a:cubicBezTo>
                      <a:pt x="135" y="130"/>
                      <a:pt x="135" y="127"/>
                      <a:pt x="136" y="125"/>
                    </a:cubicBezTo>
                    <a:cubicBezTo>
                      <a:pt x="136" y="127"/>
                      <a:pt x="137" y="128"/>
                      <a:pt x="137" y="128"/>
                    </a:cubicBezTo>
                    <a:cubicBezTo>
                      <a:pt x="137" y="129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6"/>
                      <a:pt x="134" y="143"/>
                      <a:pt x="131" y="148"/>
                    </a:cubicBezTo>
                    <a:moveTo>
                      <a:pt x="133" y="119"/>
                    </a:moveTo>
                    <a:cubicBezTo>
                      <a:pt x="133" y="119"/>
                      <a:pt x="133" y="118"/>
                      <a:pt x="133" y="118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3" y="119"/>
                      <a:pt x="133" y="119"/>
                      <a:pt x="133" y="119"/>
                    </a:cubicBezTo>
                    <a:moveTo>
                      <a:pt x="95" y="122"/>
                    </a:moveTo>
                    <a:cubicBezTo>
                      <a:pt x="95" y="121"/>
                      <a:pt x="95" y="121"/>
                      <a:pt x="95" y="120"/>
                    </a:cubicBezTo>
                    <a:cubicBezTo>
                      <a:pt x="95" y="118"/>
                      <a:pt x="96" y="116"/>
                      <a:pt x="97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6"/>
                      <a:pt x="96" y="119"/>
                      <a:pt x="95" y="122"/>
                    </a:cubicBezTo>
                    <a:moveTo>
                      <a:pt x="39" y="115"/>
                    </a:moveTo>
                    <a:cubicBezTo>
                      <a:pt x="39" y="115"/>
                      <a:pt x="38" y="115"/>
                      <a:pt x="38" y="115"/>
                    </a:cubicBezTo>
                    <a:cubicBezTo>
                      <a:pt x="37" y="115"/>
                      <a:pt x="36" y="115"/>
                      <a:pt x="35" y="115"/>
                    </a:cubicBezTo>
                    <a:cubicBezTo>
                      <a:pt x="36" y="112"/>
                      <a:pt x="36" y="109"/>
                      <a:pt x="37" y="106"/>
                    </a:cubicBezTo>
                    <a:cubicBezTo>
                      <a:pt x="40" y="106"/>
                      <a:pt x="43" y="106"/>
                      <a:pt x="45" y="105"/>
                    </a:cubicBezTo>
                    <a:cubicBezTo>
                      <a:pt x="44" y="108"/>
                      <a:pt x="43" y="112"/>
                      <a:pt x="42" y="115"/>
                    </a:cubicBezTo>
                    <a:cubicBezTo>
                      <a:pt x="41" y="115"/>
                      <a:pt x="40" y="115"/>
                      <a:pt x="39" y="115"/>
                    </a:cubicBezTo>
                    <a:moveTo>
                      <a:pt x="31" y="113"/>
                    </a:moveTo>
                    <a:cubicBezTo>
                      <a:pt x="29" y="113"/>
                      <a:pt x="28" y="112"/>
                      <a:pt x="26" y="110"/>
                    </a:cubicBezTo>
                    <a:cubicBezTo>
                      <a:pt x="24" y="108"/>
                      <a:pt x="23" y="105"/>
                      <a:pt x="21" y="103"/>
                    </a:cubicBezTo>
                    <a:cubicBezTo>
                      <a:pt x="23" y="104"/>
                      <a:pt x="25" y="105"/>
                      <a:pt x="28" y="105"/>
                    </a:cubicBezTo>
                    <a:cubicBezTo>
                      <a:pt x="29" y="106"/>
                      <a:pt x="31" y="106"/>
                      <a:pt x="33" y="106"/>
                    </a:cubicBezTo>
                    <a:cubicBezTo>
                      <a:pt x="32" y="108"/>
                      <a:pt x="31" y="111"/>
                      <a:pt x="31" y="113"/>
                    </a:cubicBezTo>
                    <a:moveTo>
                      <a:pt x="92" y="114"/>
                    </a:moveTo>
                    <a:cubicBezTo>
                      <a:pt x="92" y="114"/>
                      <a:pt x="91" y="113"/>
                      <a:pt x="91" y="112"/>
                    </a:cubicBezTo>
                    <a:cubicBezTo>
                      <a:pt x="90" y="112"/>
                      <a:pt x="89" y="111"/>
                      <a:pt x="89" y="111"/>
                    </a:cubicBezTo>
                    <a:cubicBezTo>
                      <a:pt x="90" y="108"/>
                      <a:pt x="91" y="106"/>
                      <a:pt x="92" y="103"/>
                    </a:cubicBezTo>
                    <a:cubicBezTo>
                      <a:pt x="93" y="104"/>
                      <a:pt x="94" y="105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4" y="109"/>
                      <a:pt x="93" y="112"/>
                      <a:pt x="92" y="114"/>
                    </a:cubicBezTo>
                    <a:moveTo>
                      <a:pt x="47" y="114"/>
                    </a:moveTo>
                    <a:cubicBezTo>
                      <a:pt x="48" y="111"/>
                      <a:pt x="49" y="107"/>
                      <a:pt x="50" y="104"/>
                    </a:cubicBezTo>
                    <a:cubicBezTo>
                      <a:pt x="53" y="103"/>
                      <a:pt x="55" y="103"/>
                      <a:pt x="58" y="102"/>
                    </a:cubicBezTo>
                    <a:cubicBezTo>
                      <a:pt x="57" y="105"/>
                      <a:pt x="56" y="108"/>
                      <a:pt x="54" y="112"/>
                    </a:cubicBezTo>
                    <a:cubicBezTo>
                      <a:pt x="52" y="112"/>
                      <a:pt x="49" y="113"/>
                      <a:pt x="47" y="114"/>
                    </a:cubicBezTo>
                    <a:moveTo>
                      <a:pt x="85" y="109"/>
                    </a:moveTo>
                    <a:cubicBezTo>
                      <a:pt x="84" y="108"/>
                      <a:pt x="82" y="108"/>
                      <a:pt x="80" y="107"/>
                    </a:cubicBezTo>
                    <a:cubicBezTo>
                      <a:pt x="81" y="105"/>
                      <a:pt x="82" y="102"/>
                      <a:pt x="83" y="99"/>
                    </a:cubicBezTo>
                    <a:cubicBezTo>
                      <a:pt x="85" y="99"/>
                      <a:pt x="87" y="100"/>
                      <a:pt x="88" y="100"/>
                    </a:cubicBezTo>
                    <a:cubicBezTo>
                      <a:pt x="87" y="103"/>
                      <a:pt x="86" y="106"/>
                      <a:pt x="85" y="109"/>
                    </a:cubicBezTo>
                    <a:moveTo>
                      <a:pt x="60" y="110"/>
                    </a:moveTo>
                    <a:cubicBezTo>
                      <a:pt x="61" y="107"/>
                      <a:pt x="62" y="104"/>
                      <a:pt x="63" y="101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4" y="100"/>
                      <a:pt x="64" y="100"/>
                      <a:pt x="65" y="100"/>
                    </a:cubicBezTo>
                    <a:cubicBezTo>
                      <a:pt x="67" y="99"/>
                      <a:pt x="69" y="99"/>
                      <a:pt x="71" y="98"/>
                    </a:cubicBezTo>
                    <a:cubicBezTo>
                      <a:pt x="70" y="101"/>
                      <a:pt x="69" y="105"/>
                      <a:pt x="67" y="108"/>
                    </a:cubicBezTo>
                    <a:cubicBezTo>
                      <a:pt x="65" y="108"/>
                      <a:pt x="62" y="109"/>
                      <a:pt x="60" y="110"/>
                    </a:cubicBezTo>
                    <a:moveTo>
                      <a:pt x="72" y="107"/>
                    </a:moveTo>
                    <a:cubicBezTo>
                      <a:pt x="73" y="104"/>
                      <a:pt x="74" y="101"/>
                      <a:pt x="76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7" y="98"/>
                      <a:pt x="78" y="98"/>
                      <a:pt x="79" y="98"/>
                    </a:cubicBezTo>
                    <a:cubicBezTo>
                      <a:pt x="78" y="101"/>
                      <a:pt x="77" y="104"/>
                      <a:pt x="76" y="107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4" y="107"/>
                      <a:pt x="73" y="107"/>
                      <a:pt x="72" y="107"/>
                    </a:cubicBezTo>
                    <a:moveTo>
                      <a:pt x="30" y="74"/>
                    </a:moveTo>
                    <a:cubicBezTo>
                      <a:pt x="28" y="72"/>
                      <a:pt x="27" y="70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4"/>
                      <a:pt x="28" y="61"/>
                      <a:pt x="31" y="57"/>
                    </a:cubicBezTo>
                    <a:cubicBezTo>
                      <a:pt x="33" y="56"/>
                      <a:pt x="34" y="54"/>
                      <a:pt x="36" y="53"/>
                    </a:cubicBezTo>
                    <a:cubicBezTo>
                      <a:pt x="35" y="56"/>
                      <a:pt x="34" y="59"/>
                      <a:pt x="33" y="62"/>
                    </a:cubicBezTo>
                    <a:cubicBezTo>
                      <a:pt x="32" y="67"/>
                      <a:pt x="31" y="71"/>
                      <a:pt x="30" y="74"/>
                    </a:cubicBezTo>
                    <a:moveTo>
                      <a:pt x="38" y="77"/>
                    </a:moveTo>
                    <a:cubicBezTo>
                      <a:pt x="36" y="77"/>
                      <a:pt x="35" y="77"/>
                      <a:pt x="34" y="76"/>
                    </a:cubicBezTo>
                    <a:cubicBezTo>
                      <a:pt x="34" y="73"/>
                      <a:pt x="36" y="68"/>
                      <a:pt x="38" y="63"/>
                    </a:cubicBezTo>
                    <a:cubicBezTo>
                      <a:pt x="39" y="58"/>
                      <a:pt x="41" y="52"/>
                      <a:pt x="42" y="49"/>
                    </a:cubicBezTo>
                    <a:cubicBezTo>
                      <a:pt x="45" y="48"/>
                      <a:pt x="48" y="46"/>
                      <a:pt x="51" y="45"/>
                    </a:cubicBezTo>
                    <a:cubicBezTo>
                      <a:pt x="49" y="49"/>
                      <a:pt x="46" y="54"/>
                      <a:pt x="45" y="58"/>
                    </a:cubicBezTo>
                    <a:cubicBezTo>
                      <a:pt x="44" y="59"/>
                      <a:pt x="44" y="60"/>
                      <a:pt x="45" y="60"/>
                    </a:cubicBezTo>
                    <a:cubicBezTo>
                      <a:pt x="44" y="61"/>
                      <a:pt x="44" y="61"/>
                      <a:pt x="43" y="61"/>
                    </a:cubicBezTo>
                    <a:cubicBezTo>
                      <a:pt x="41" y="63"/>
                      <a:pt x="39" y="64"/>
                      <a:pt x="38" y="66"/>
                    </a:cubicBezTo>
                    <a:cubicBezTo>
                      <a:pt x="37" y="67"/>
                      <a:pt x="36" y="69"/>
                      <a:pt x="36" y="72"/>
                    </a:cubicBezTo>
                    <a:cubicBezTo>
                      <a:pt x="36" y="73"/>
                      <a:pt x="36" y="74"/>
                      <a:pt x="37" y="75"/>
                    </a:cubicBezTo>
                    <a:cubicBezTo>
                      <a:pt x="37" y="76"/>
                      <a:pt x="37" y="77"/>
                      <a:pt x="38" y="77"/>
                    </a:cubicBezTo>
                    <a:moveTo>
                      <a:pt x="49" y="58"/>
                    </a:moveTo>
                    <a:cubicBezTo>
                      <a:pt x="51" y="53"/>
                      <a:pt x="54" y="48"/>
                      <a:pt x="56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9" y="42"/>
                      <a:pt x="61" y="41"/>
                      <a:pt x="63" y="41"/>
                    </a:cubicBezTo>
                    <a:cubicBezTo>
                      <a:pt x="61" y="45"/>
                      <a:pt x="59" y="50"/>
                      <a:pt x="57" y="55"/>
                    </a:cubicBezTo>
                    <a:cubicBezTo>
                      <a:pt x="54" y="56"/>
                      <a:pt x="52" y="57"/>
                      <a:pt x="49" y="58"/>
                    </a:cubicBezTo>
                    <a:moveTo>
                      <a:pt x="73" y="50"/>
                    </a:moveTo>
                    <a:cubicBezTo>
                      <a:pt x="75" y="46"/>
                      <a:pt x="77" y="43"/>
                      <a:pt x="78" y="39"/>
                    </a:cubicBezTo>
                    <a:cubicBezTo>
                      <a:pt x="79" y="42"/>
                      <a:pt x="81" y="45"/>
                      <a:pt x="82" y="47"/>
                    </a:cubicBezTo>
                    <a:cubicBezTo>
                      <a:pt x="80" y="48"/>
                      <a:pt x="77" y="49"/>
                      <a:pt x="73" y="50"/>
                    </a:cubicBezTo>
                    <a:moveTo>
                      <a:pt x="62" y="53"/>
                    </a:moveTo>
                    <a:cubicBezTo>
                      <a:pt x="64" y="48"/>
                      <a:pt x="66" y="44"/>
                      <a:pt x="69" y="39"/>
                    </a:cubicBezTo>
                    <a:cubicBezTo>
                      <a:pt x="70" y="39"/>
                      <a:pt x="72" y="39"/>
                      <a:pt x="74" y="39"/>
                    </a:cubicBezTo>
                    <a:cubicBezTo>
                      <a:pt x="72" y="42"/>
                      <a:pt x="70" y="46"/>
                      <a:pt x="68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6" y="52"/>
                      <a:pt x="64" y="52"/>
                      <a:pt x="62" y="53"/>
                    </a:cubicBezTo>
                    <a:moveTo>
                      <a:pt x="84" y="41"/>
                    </a:moveTo>
                    <a:cubicBezTo>
                      <a:pt x="83" y="39"/>
                      <a:pt x="82" y="37"/>
                      <a:pt x="81" y="35"/>
                    </a:cubicBezTo>
                    <a:cubicBezTo>
                      <a:pt x="81" y="29"/>
                      <a:pt x="80" y="23"/>
                      <a:pt x="80" y="17"/>
                    </a:cubicBezTo>
                    <a:cubicBezTo>
                      <a:pt x="81" y="20"/>
                      <a:pt x="83" y="23"/>
                      <a:pt x="84" y="2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4" y="31"/>
                      <a:pt x="84" y="36"/>
                      <a:pt x="84" y="41"/>
                    </a:cubicBezTo>
                    <a:moveTo>
                      <a:pt x="35" y="102"/>
                    </a:moveTo>
                    <a:cubicBezTo>
                      <a:pt x="33" y="102"/>
                      <a:pt x="31" y="102"/>
                      <a:pt x="29" y="101"/>
                    </a:cubicBezTo>
                    <a:cubicBezTo>
                      <a:pt x="20" y="99"/>
                      <a:pt x="15" y="94"/>
                      <a:pt x="11" y="89"/>
                    </a:cubicBezTo>
                    <a:cubicBezTo>
                      <a:pt x="8" y="84"/>
                      <a:pt x="6" y="79"/>
                      <a:pt x="5" y="77"/>
                    </a:cubicBezTo>
                    <a:cubicBezTo>
                      <a:pt x="5" y="75"/>
                      <a:pt x="4" y="72"/>
                      <a:pt x="4" y="70"/>
                    </a:cubicBezTo>
                    <a:cubicBezTo>
                      <a:pt x="4" y="59"/>
                      <a:pt x="10" y="46"/>
                      <a:pt x="16" y="39"/>
                    </a:cubicBezTo>
                    <a:cubicBezTo>
                      <a:pt x="16" y="39"/>
                      <a:pt x="17" y="38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5"/>
                      <a:pt x="14" y="32"/>
                      <a:pt x="12" y="27"/>
                    </a:cubicBezTo>
                    <a:cubicBezTo>
                      <a:pt x="11" y="24"/>
                      <a:pt x="9" y="21"/>
                      <a:pt x="6" y="18"/>
                    </a:cubicBezTo>
                    <a:cubicBezTo>
                      <a:pt x="12" y="14"/>
                      <a:pt x="16" y="10"/>
                      <a:pt x="21" y="6"/>
                    </a:cubicBezTo>
                    <a:cubicBezTo>
                      <a:pt x="25" y="12"/>
                      <a:pt x="29" y="19"/>
                      <a:pt x="33" y="27"/>
                    </a:cubicBezTo>
                    <a:cubicBezTo>
                      <a:pt x="33" y="27"/>
                      <a:pt x="34" y="28"/>
                      <a:pt x="35" y="28"/>
                    </a:cubicBezTo>
                    <a:cubicBezTo>
                      <a:pt x="35" y="28"/>
                      <a:pt x="35" y="28"/>
                      <a:pt x="36" y="28"/>
                    </a:cubicBezTo>
                    <a:cubicBezTo>
                      <a:pt x="36" y="27"/>
                      <a:pt x="37" y="27"/>
                      <a:pt x="37" y="26"/>
                    </a:cubicBezTo>
                    <a:cubicBezTo>
                      <a:pt x="45" y="22"/>
                      <a:pt x="64" y="15"/>
                      <a:pt x="75" y="13"/>
                    </a:cubicBezTo>
                    <a:cubicBezTo>
                      <a:pt x="76" y="20"/>
                      <a:pt x="76" y="27"/>
                      <a:pt x="77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67" y="34"/>
                      <a:pt x="54" y="38"/>
                      <a:pt x="43" y="44"/>
                    </a:cubicBezTo>
                    <a:cubicBezTo>
                      <a:pt x="42" y="45"/>
                      <a:pt x="41" y="45"/>
                      <a:pt x="40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5" y="49"/>
                      <a:pt x="31" y="51"/>
                      <a:pt x="28" y="54"/>
                    </a:cubicBezTo>
                    <a:cubicBezTo>
                      <a:pt x="25" y="58"/>
                      <a:pt x="22" y="62"/>
                      <a:pt x="22" y="67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3" y="73"/>
                      <a:pt x="25" y="76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1"/>
                      <a:pt x="38" y="82"/>
                      <a:pt x="41" y="82"/>
                    </a:cubicBezTo>
                    <a:cubicBezTo>
                      <a:pt x="43" y="82"/>
                      <a:pt x="46" y="82"/>
                      <a:pt x="48" y="81"/>
                    </a:cubicBezTo>
                    <a:cubicBezTo>
                      <a:pt x="58" y="79"/>
                      <a:pt x="68" y="73"/>
                      <a:pt x="77" y="72"/>
                    </a:cubicBezTo>
                    <a:cubicBezTo>
                      <a:pt x="81" y="72"/>
                      <a:pt x="84" y="71"/>
                      <a:pt x="87" y="71"/>
                    </a:cubicBezTo>
                    <a:cubicBezTo>
                      <a:pt x="92" y="71"/>
                      <a:pt x="97" y="72"/>
                      <a:pt x="101" y="74"/>
                    </a:cubicBezTo>
                    <a:cubicBezTo>
                      <a:pt x="106" y="77"/>
                      <a:pt x="110" y="80"/>
                      <a:pt x="115" y="85"/>
                    </a:cubicBezTo>
                    <a:cubicBezTo>
                      <a:pt x="123" y="94"/>
                      <a:pt x="129" y="105"/>
                      <a:pt x="129" y="116"/>
                    </a:cubicBezTo>
                    <a:cubicBezTo>
                      <a:pt x="129" y="120"/>
                      <a:pt x="128" y="123"/>
                      <a:pt x="127" y="127"/>
                    </a:cubicBezTo>
                    <a:cubicBezTo>
                      <a:pt x="126" y="129"/>
                      <a:pt x="123" y="132"/>
                      <a:pt x="121" y="135"/>
                    </a:cubicBezTo>
                    <a:cubicBezTo>
                      <a:pt x="118" y="138"/>
                      <a:pt x="116" y="140"/>
                      <a:pt x="114" y="142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4" y="147"/>
                      <a:pt x="116" y="149"/>
                      <a:pt x="117" y="151"/>
                    </a:cubicBezTo>
                    <a:cubicBezTo>
                      <a:pt x="116" y="152"/>
                      <a:pt x="117" y="153"/>
                      <a:pt x="118" y="153"/>
                    </a:cubicBezTo>
                    <a:cubicBezTo>
                      <a:pt x="118" y="154"/>
                      <a:pt x="118" y="154"/>
                      <a:pt x="118" y="154"/>
                    </a:cubicBezTo>
                    <a:cubicBezTo>
                      <a:pt x="121" y="158"/>
                      <a:pt x="124" y="162"/>
                      <a:pt x="128" y="167"/>
                    </a:cubicBezTo>
                    <a:cubicBezTo>
                      <a:pt x="123" y="172"/>
                      <a:pt x="116" y="178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9" y="182"/>
                      <a:pt x="109" y="182"/>
                      <a:pt x="109" y="182"/>
                    </a:cubicBezTo>
                    <a:cubicBezTo>
                      <a:pt x="107" y="177"/>
                      <a:pt x="105" y="174"/>
                      <a:pt x="104" y="171"/>
                    </a:cubicBezTo>
                    <a:cubicBezTo>
                      <a:pt x="102" y="168"/>
                      <a:pt x="100" y="164"/>
                      <a:pt x="96" y="158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94" y="157"/>
                      <a:pt x="94" y="157"/>
                      <a:pt x="93" y="157"/>
                    </a:cubicBezTo>
                    <a:cubicBezTo>
                      <a:pt x="93" y="157"/>
                      <a:pt x="93" y="158"/>
                      <a:pt x="92" y="158"/>
                    </a:cubicBezTo>
                    <a:cubicBezTo>
                      <a:pt x="88" y="161"/>
                      <a:pt x="79" y="165"/>
                      <a:pt x="70" y="169"/>
                    </a:cubicBezTo>
                    <a:cubicBezTo>
                      <a:pt x="62" y="172"/>
                      <a:pt x="55" y="175"/>
                      <a:pt x="50" y="177"/>
                    </a:cubicBezTo>
                    <a:cubicBezTo>
                      <a:pt x="50" y="173"/>
                      <a:pt x="51" y="168"/>
                      <a:pt x="51" y="164"/>
                    </a:cubicBezTo>
                    <a:cubicBezTo>
                      <a:pt x="51" y="160"/>
                      <a:pt x="50" y="155"/>
                      <a:pt x="50" y="151"/>
                    </a:cubicBezTo>
                    <a:cubicBezTo>
                      <a:pt x="56" y="149"/>
                      <a:pt x="66" y="146"/>
                      <a:pt x="75" y="142"/>
                    </a:cubicBezTo>
                    <a:cubicBezTo>
                      <a:pt x="80" y="139"/>
                      <a:pt x="84" y="137"/>
                      <a:pt x="88" y="135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93" y="131"/>
                      <a:pt x="97" y="128"/>
                      <a:pt x="98" y="125"/>
                    </a:cubicBezTo>
                    <a:cubicBezTo>
                      <a:pt x="100" y="121"/>
                      <a:pt x="101" y="117"/>
                      <a:pt x="101" y="113"/>
                    </a:cubicBezTo>
                    <a:cubicBezTo>
                      <a:pt x="101" y="107"/>
                      <a:pt x="98" y="102"/>
                      <a:pt x="94" y="99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2" y="97"/>
                      <a:pt x="92" y="97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9" y="96"/>
                      <a:pt x="86" y="95"/>
                      <a:pt x="84" y="95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0" y="94"/>
                      <a:pt x="78" y="94"/>
                      <a:pt x="76" y="94"/>
                    </a:cubicBezTo>
                    <a:cubicBezTo>
                      <a:pt x="72" y="94"/>
                      <a:pt x="68" y="94"/>
                      <a:pt x="64" y="95"/>
                    </a:cubicBezTo>
                    <a:cubicBezTo>
                      <a:pt x="55" y="98"/>
                      <a:pt x="45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5" y="102"/>
                      <a:pt x="35" y="102"/>
                      <a:pt x="35" y="102"/>
                    </a:cubicBezTo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3" y="6"/>
                      <a:pt x="9" y="11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4" y="21"/>
                      <a:pt x="7" y="26"/>
                      <a:pt x="9" y="30"/>
                    </a:cubicBezTo>
                    <a:cubicBezTo>
                      <a:pt x="10" y="32"/>
                      <a:pt x="11" y="34"/>
                      <a:pt x="12" y="36"/>
                    </a:cubicBezTo>
                    <a:cubicBezTo>
                      <a:pt x="12" y="36"/>
                      <a:pt x="12" y="37"/>
                      <a:pt x="12" y="37"/>
                    </a:cubicBezTo>
                    <a:cubicBezTo>
                      <a:pt x="6" y="45"/>
                      <a:pt x="0" y="58"/>
                      <a:pt x="0" y="70"/>
                    </a:cubicBezTo>
                    <a:cubicBezTo>
                      <a:pt x="0" y="73"/>
                      <a:pt x="0" y="75"/>
                      <a:pt x="1" y="78"/>
                    </a:cubicBezTo>
                    <a:cubicBezTo>
                      <a:pt x="2" y="80"/>
                      <a:pt x="4" y="86"/>
                      <a:pt x="8" y="92"/>
                    </a:cubicBezTo>
                    <a:cubicBezTo>
                      <a:pt x="8" y="92"/>
                      <a:pt x="8" y="92"/>
                      <a:pt x="9" y="93"/>
                    </a:cubicBezTo>
                    <a:cubicBezTo>
                      <a:pt x="9" y="93"/>
                      <a:pt x="9" y="94"/>
                      <a:pt x="9" y="94"/>
                    </a:cubicBezTo>
                    <a:cubicBezTo>
                      <a:pt x="14" y="101"/>
                      <a:pt x="17" y="105"/>
                      <a:pt x="22" y="111"/>
                    </a:cubicBezTo>
                    <a:cubicBezTo>
                      <a:pt x="22" y="111"/>
                      <a:pt x="22" y="112"/>
                      <a:pt x="22" y="112"/>
                    </a:cubicBezTo>
                    <a:cubicBezTo>
                      <a:pt x="22" y="112"/>
                      <a:pt x="23" y="113"/>
                      <a:pt x="23" y="113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4" y="114"/>
                      <a:pt x="24" y="114"/>
                      <a:pt x="25" y="114"/>
                    </a:cubicBezTo>
                    <a:cubicBezTo>
                      <a:pt x="26" y="116"/>
                      <a:pt x="28" y="117"/>
                      <a:pt x="30" y="118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19"/>
                      <a:pt x="32" y="119"/>
                      <a:pt x="32" y="119"/>
                    </a:cubicBezTo>
                    <a:cubicBezTo>
                      <a:pt x="32" y="119"/>
                      <a:pt x="33" y="119"/>
                      <a:pt x="33" y="119"/>
                    </a:cubicBezTo>
                    <a:cubicBezTo>
                      <a:pt x="35" y="119"/>
                      <a:pt x="37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45" y="119"/>
                      <a:pt x="51" y="117"/>
                      <a:pt x="57" y="115"/>
                    </a:cubicBezTo>
                    <a:cubicBezTo>
                      <a:pt x="63" y="113"/>
                      <a:pt x="70" y="111"/>
                      <a:pt x="75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8" y="112"/>
                      <a:pt x="78" y="112"/>
                      <a:pt x="78" y="111"/>
                    </a:cubicBezTo>
                    <a:cubicBezTo>
                      <a:pt x="81" y="112"/>
                      <a:pt x="82" y="112"/>
                      <a:pt x="84" y="113"/>
                    </a:cubicBezTo>
                    <a:cubicBezTo>
                      <a:pt x="84" y="114"/>
                      <a:pt x="85" y="114"/>
                      <a:pt x="85" y="115"/>
                    </a:cubicBezTo>
                    <a:cubicBezTo>
                      <a:pt x="85" y="115"/>
                      <a:pt x="86" y="115"/>
                      <a:pt x="86" y="115"/>
                    </a:cubicBezTo>
                    <a:cubicBezTo>
                      <a:pt x="86" y="115"/>
                      <a:pt x="86" y="115"/>
                      <a:pt x="87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9" y="117"/>
                      <a:pt x="90" y="118"/>
                      <a:pt x="9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121"/>
                      <a:pt x="90" y="121"/>
                      <a:pt x="90" y="122"/>
                    </a:cubicBezTo>
                    <a:cubicBezTo>
                      <a:pt x="90" y="122"/>
                      <a:pt x="90" y="122"/>
                      <a:pt x="90" y="122"/>
                    </a:cubicBezTo>
                    <a:cubicBezTo>
                      <a:pt x="90" y="125"/>
                      <a:pt x="89" y="128"/>
                      <a:pt x="87" y="130"/>
                    </a:cubicBezTo>
                    <a:cubicBezTo>
                      <a:pt x="75" y="138"/>
                      <a:pt x="55" y="146"/>
                      <a:pt x="47" y="147"/>
                    </a:cubicBezTo>
                    <a:cubicBezTo>
                      <a:pt x="46" y="147"/>
                      <a:pt x="45" y="148"/>
                      <a:pt x="45" y="150"/>
                    </a:cubicBezTo>
                    <a:cubicBezTo>
                      <a:pt x="46" y="154"/>
                      <a:pt x="46" y="159"/>
                      <a:pt x="46" y="164"/>
                    </a:cubicBezTo>
                    <a:cubicBezTo>
                      <a:pt x="46" y="169"/>
                      <a:pt x="46" y="174"/>
                      <a:pt x="45" y="179"/>
                    </a:cubicBezTo>
                    <a:cubicBezTo>
                      <a:pt x="45" y="179"/>
                      <a:pt x="45" y="180"/>
                      <a:pt x="45" y="181"/>
                    </a:cubicBezTo>
                    <a:cubicBezTo>
                      <a:pt x="49" y="187"/>
                      <a:pt x="52" y="193"/>
                      <a:pt x="55" y="198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9" y="199"/>
                      <a:pt x="60" y="198"/>
                    </a:cubicBezTo>
                    <a:cubicBezTo>
                      <a:pt x="64" y="197"/>
                      <a:pt x="72" y="194"/>
                      <a:pt x="81" y="191"/>
                    </a:cubicBezTo>
                    <a:cubicBezTo>
                      <a:pt x="89" y="187"/>
                      <a:pt x="97" y="183"/>
                      <a:pt x="103" y="179"/>
                    </a:cubicBezTo>
                    <a:cubicBezTo>
                      <a:pt x="104" y="182"/>
                      <a:pt x="106" y="184"/>
                      <a:pt x="107" y="187"/>
                    </a:cubicBezTo>
                    <a:cubicBezTo>
                      <a:pt x="108" y="188"/>
                      <a:pt x="108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12" y="192"/>
                      <a:pt x="114" y="196"/>
                      <a:pt x="116" y="200"/>
                    </a:cubicBezTo>
                    <a:cubicBezTo>
                      <a:pt x="116" y="201"/>
                      <a:pt x="117" y="201"/>
                      <a:pt x="118" y="201"/>
                    </a:cubicBezTo>
                    <a:cubicBezTo>
                      <a:pt x="118" y="201"/>
                      <a:pt x="118" y="201"/>
                      <a:pt x="118" y="201"/>
                    </a:cubicBezTo>
                    <a:cubicBezTo>
                      <a:pt x="118" y="201"/>
                      <a:pt x="119" y="202"/>
                      <a:pt x="119" y="202"/>
                    </a:cubicBezTo>
                    <a:cubicBezTo>
                      <a:pt x="120" y="202"/>
                      <a:pt x="120" y="201"/>
                      <a:pt x="120" y="201"/>
                    </a:cubicBezTo>
                    <a:cubicBezTo>
                      <a:pt x="129" y="195"/>
                      <a:pt x="133" y="190"/>
                      <a:pt x="140" y="185"/>
                    </a:cubicBezTo>
                    <a:cubicBezTo>
                      <a:pt x="141" y="184"/>
                      <a:pt x="141" y="183"/>
                      <a:pt x="140" y="182"/>
                    </a:cubicBezTo>
                    <a:cubicBezTo>
                      <a:pt x="140" y="182"/>
                      <a:pt x="140" y="182"/>
                      <a:pt x="140" y="182"/>
                    </a:cubicBezTo>
                    <a:cubicBezTo>
                      <a:pt x="140" y="182"/>
                      <a:pt x="140" y="181"/>
                      <a:pt x="140" y="181"/>
                    </a:cubicBezTo>
                    <a:cubicBezTo>
                      <a:pt x="138" y="176"/>
                      <a:pt x="136" y="172"/>
                      <a:pt x="134" y="168"/>
                    </a:cubicBezTo>
                    <a:cubicBezTo>
                      <a:pt x="134" y="167"/>
                      <a:pt x="134" y="167"/>
                      <a:pt x="133" y="166"/>
                    </a:cubicBezTo>
                    <a:cubicBezTo>
                      <a:pt x="131" y="163"/>
                      <a:pt x="129" y="161"/>
                      <a:pt x="127" y="159"/>
                    </a:cubicBezTo>
                    <a:cubicBezTo>
                      <a:pt x="134" y="152"/>
                      <a:pt x="140" y="142"/>
                      <a:pt x="141" y="131"/>
                    </a:cubicBezTo>
                    <a:cubicBezTo>
                      <a:pt x="141" y="131"/>
                      <a:pt x="141" y="131"/>
                      <a:pt x="141" y="131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39" y="11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5" y="91"/>
                      <a:pt x="122" y="86"/>
                      <a:pt x="118" y="82"/>
                    </a:cubicBezTo>
                    <a:cubicBezTo>
                      <a:pt x="113" y="77"/>
                      <a:pt x="108" y="73"/>
                      <a:pt x="103" y="71"/>
                    </a:cubicBezTo>
                    <a:cubicBezTo>
                      <a:pt x="98" y="68"/>
                      <a:pt x="93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4" y="67"/>
                      <a:pt x="80" y="67"/>
                      <a:pt x="77" y="68"/>
                    </a:cubicBezTo>
                    <a:cubicBezTo>
                      <a:pt x="66" y="69"/>
                      <a:pt x="57" y="75"/>
                      <a:pt x="47" y="77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3" y="77"/>
                      <a:pt x="43" y="76"/>
                      <a:pt x="42" y="76"/>
                    </a:cubicBezTo>
                    <a:cubicBezTo>
                      <a:pt x="41" y="75"/>
                      <a:pt x="41" y="74"/>
                      <a:pt x="40" y="73"/>
                    </a:cubicBezTo>
                    <a:cubicBezTo>
                      <a:pt x="40" y="73"/>
                      <a:pt x="40" y="72"/>
                      <a:pt x="40" y="72"/>
                    </a:cubicBezTo>
                    <a:cubicBezTo>
                      <a:pt x="40" y="71"/>
                      <a:pt x="40" y="70"/>
                      <a:pt x="41" y="68"/>
                    </a:cubicBezTo>
                    <a:cubicBezTo>
                      <a:pt x="43" y="66"/>
                      <a:pt x="46" y="64"/>
                      <a:pt x="50" y="62"/>
                    </a:cubicBezTo>
                    <a:cubicBezTo>
                      <a:pt x="56" y="59"/>
                      <a:pt x="64" y="57"/>
                      <a:pt x="71" y="55"/>
                    </a:cubicBezTo>
                    <a:cubicBezTo>
                      <a:pt x="78" y="53"/>
                      <a:pt x="83" y="51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7" y="51"/>
                      <a:pt x="88" y="50"/>
                      <a:pt x="88" y="49"/>
                    </a:cubicBezTo>
                    <a:cubicBezTo>
                      <a:pt x="88" y="41"/>
                      <a:pt x="89" y="33"/>
                      <a:pt x="89" y="25"/>
                    </a:cubicBezTo>
                    <a:cubicBezTo>
                      <a:pt x="89" y="25"/>
                      <a:pt x="89" y="24"/>
                      <a:pt x="88" y="2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6" y="19"/>
                      <a:pt x="83" y="14"/>
                      <a:pt x="80" y="9"/>
                    </a:cubicBezTo>
                    <a:cubicBezTo>
                      <a:pt x="80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7" y="8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66" y="10"/>
                      <a:pt x="45" y="17"/>
                      <a:pt x="36" y="22"/>
                    </a:cubicBezTo>
                    <a:cubicBezTo>
                      <a:pt x="32" y="15"/>
                      <a:pt x="28" y="9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2"/>
                      <a:pt x="23" y="1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739"/>
              <p:cNvSpPr>
                <a:spLocks noEditPoints="1"/>
              </p:cNvSpPr>
              <p:nvPr/>
            </p:nvSpPr>
            <p:spPr bwMode="auto">
              <a:xfrm>
                <a:off x="4761" y="650"/>
                <a:ext cx="362" cy="220"/>
              </a:xfrm>
              <a:custGeom>
                <a:avLst/>
                <a:gdLst>
                  <a:gd name="T0" fmla="*/ 114 w 153"/>
                  <a:gd name="T1" fmla="*/ 13 h 93"/>
                  <a:gd name="T2" fmla="*/ 136 w 153"/>
                  <a:gd name="T3" fmla="*/ 7 h 93"/>
                  <a:gd name="T4" fmla="*/ 148 w 153"/>
                  <a:gd name="T5" fmla="*/ 5 h 93"/>
                  <a:gd name="T6" fmla="*/ 143 w 153"/>
                  <a:gd name="T7" fmla="*/ 38 h 93"/>
                  <a:gd name="T8" fmla="*/ 139 w 153"/>
                  <a:gd name="T9" fmla="*/ 36 h 93"/>
                  <a:gd name="T10" fmla="*/ 139 w 153"/>
                  <a:gd name="T11" fmla="*/ 18 h 93"/>
                  <a:gd name="T12" fmla="*/ 137 w 153"/>
                  <a:gd name="T13" fmla="*/ 19 h 93"/>
                  <a:gd name="T14" fmla="*/ 97 w 153"/>
                  <a:gd name="T15" fmla="*/ 66 h 93"/>
                  <a:gd name="T16" fmla="*/ 90 w 153"/>
                  <a:gd name="T17" fmla="*/ 71 h 93"/>
                  <a:gd name="T18" fmla="*/ 84 w 153"/>
                  <a:gd name="T19" fmla="*/ 68 h 93"/>
                  <a:gd name="T20" fmla="*/ 45 w 153"/>
                  <a:gd name="T21" fmla="*/ 48 h 93"/>
                  <a:gd name="T22" fmla="*/ 5 w 153"/>
                  <a:gd name="T23" fmla="*/ 87 h 93"/>
                  <a:gd name="T24" fmla="*/ 39 w 153"/>
                  <a:gd name="T25" fmla="*/ 44 h 93"/>
                  <a:gd name="T26" fmla="*/ 50 w 153"/>
                  <a:gd name="T27" fmla="*/ 43 h 93"/>
                  <a:gd name="T28" fmla="*/ 90 w 153"/>
                  <a:gd name="T29" fmla="*/ 63 h 93"/>
                  <a:gd name="T30" fmla="*/ 92 w 153"/>
                  <a:gd name="T31" fmla="*/ 63 h 93"/>
                  <a:gd name="T32" fmla="*/ 128 w 153"/>
                  <a:gd name="T33" fmla="*/ 22 h 93"/>
                  <a:gd name="T34" fmla="*/ 133 w 153"/>
                  <a:gd name="T35" fmla="*/ 15 h 93"/>
                  <a:gd name="T36" fmla="*/ 131 w 153"/>
                  <a:gd name="T37" fmla="*/ 14 h 93"/>
                  <a:gd name="T38" fmla="*/ 151 w 153"/>
                  <a:gd name="T39" fmla="*/ 0 h 93"/>
                  <a:gd name="T40" fmla="*/ 108 w 153"/>
                  <a:gd name="T41" fmla="*/ 9 h 93"/>
                  <a:gd name="T42" fmla="*/ 107 w 153"/>
                  <a:gd name="T43" fmla="*/ 12 h 93"/>
                  <a:gd name="T44" fmla="*/ 115 w 153"/>
                  <a:gd name="T45" fmla="*/ 18 h 93"/>
                  <a:gd name="T46" fmla="*/ 126 w 153"/>
                  <a:gd name="T47" fmla="*/ 18 h 93"/>
                  <a:gd name="T48" fmla="*/ 73 w 153"/>
                  <a:gd name="T49" fmla="*/ 50 h 93"/>
                  <a:gd name="T50" fmla="*/ 46 w 153"/>
                  <a:gd name="T51" fmla="*/ 37 h 93"/>
                  <a:gd name="T52" fmla="*/ 0 w 153"/>
                  <a:gd name="T53" fmla="*/ 80 h 93"/>
                  <a:gd name="T54" fmla="*/ 2 w 153"/>
                  <a:gd name="T55" fmla="*/ 91 h 93"/>
                  <a:gd name="T56" fmla="*/ 4 w 153"/>
                  <a:gd name="T57" fmla="*/ 93 h 93"/>
                  <a:gd name="T58" fmla="*/ 45 w 153"/>
                  <a:gd name="T59" fmla="*/ 52 h 93"/>
                  <a:gd name="T60" fmla="*/ 90 w 153"/>
                  <a:gd name="T61" fmla="*/ 74 h 93"/>
                  <a:gd name="T62" fmla="*/ 100 w 153"/>
                  <a:gd name="T63" fmla="*/ 69 h 93"/>
                  <a:gd name="T64" fmla="*/ 135 w 153"/>
                  <a:gd name="T65" fmla="*/ 36 h 93"/>
                  <a:gd name="T66" fmla="*/ 138 w 153"/>
                  <a:gd name="T67" fmla="*/ 40 h 93"/>
                  <a:gd name="T68" fmla="*/ 144 w 153"/>
                  <a:gd name="T69" fmla="*/ 43 h 93"/>
                  <a:gd name="T70" fmla="*/ 146 w 153"/>
                  <a:gd name="T71" fmla="*/ 42 h 93"/>
                  <a:gd name="T72" fmla="*/ 153 w 153"/>
                  <a:gd name="T73" fmla="*/ 3 h 93"/>
                  <a:gd name="T74" fmla="*/ 151 w 153"/>
                  <a:gd name="T7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3" h="93">
                    <a:moveTo>
                      <a:pt x="116" y="14"/>
                    </a:moveTo>
                    <a:cubicBezTo>
                      <a:pt x="115" y="14"/>
                      <a:pt x="114" y="13"/>
                      <a:pt x="114" y="13"/>
                    </a:cubicBezTo>
                    <a:cubicBezTo>
                      <a:pt x="113" y="12"/>
                      <a:pt x="113" y="12"/>
                      <a:pt x="112" y="11"/>
                    </a:cubicBezTo>
                    <a:cubicBezTo>
                      <a:pt x="119" y="10"/>
                      <a:pt x="128" y="8"/>
                      <a:pt x="136" y="7"/>
                    </a:cubicBezTo>
                    <a:cubicBezTo>
                      <a:pt x="140" y="6"/>
                      <a:pt x="144" y="5"/>
                      <a:pt x="147" y="5"/>
                    </a:cubicBezTo>
                    <a:cubicBezTo>
                      <a:pt x="147" y="5"/>
                      <a:pt x="148" y="5"/>
                      <a:pt x="148" y="5"/>
                    </a:cubicBezTo>
                    <a:cubicBezTo>
                      <a:pt x="148" y="8"/>
                      <a:pt x="147" y="13"/>
                      <a:pt x="146" y="19"/>
                    </a:cubicBezTo>
                    <a:cubicBezTo>
                      <a:pt x="145" y="26"/>
                      <a:pt x="144" y="34"/>
                      <a:pt x="143" y="38"/>
                    </a:cubicBezTo>
                    <a:cubicBezTo>
                      <a:pt x="142" y="38"/>
                      <a:pt x="141" y="37"/>
                      <a:pt x="141" y="37"/>
                    </a:cubicBezTo>
                    <a:cubicBezTo>
                      <a:pt x="140" y="36"/>
                      <a:pt x="139" y="36"/>
                      <a:pt x="139" y="36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0"/>
                      <a:pt x="140" y="19"/>
                      <a:pt x="139" y="18"/>
                    </a:cubicBezTo>
                    <a:cubicBezTo>
                      <a:pt x="139" y="18"/>
                      <a:pt x="139" y="18"/>
                      <a:pt x="138" y="18"/>
                    </a:cubicBezTo>
                    <a:cubicBezTo>
                      <a:pt x="138" y="18"/>
                      <a:pt x="137" y="19"/>
                      <a:pt x="137" y="19"/>
                    </a:cubicBezTo>
                    <a:cubicBezTo>
                      <a:pt x="137" y="19"/>
                      <a:pt x="135" y="21"/>
                      <a:pt x="133" y="24"/>
                    </a:cubicBezTo>
                    <a:cubicBezTo>
                      <a:pt x="125" y="33"/>
                      <a:pt x="109" y="53"/>
                      <a:pt x="97" y="66"/>
                    </a:cubicBezTo>
                    <a:cubicBezTo>
                      <a:pt x="95" y="68"/>
                      <a:pt x="93" y="70"/>
                      <a:pt x="91" y="70"/>
                    </a:cubicBezTo>
                    <a:cubicBezTo>
                      <a:pt x="91" y="71"/>
                      <a:pt x="91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88" y="71"/>
                      <a:pt x="86" y="70"/>
                      <a:pt x="84" y="68"/>
                    </a:cubicBezTo>
                    <a:cubicBezTo>
                      <a:pt x="71" y="62"/>
                      <a:pt x="58" y="55"/>
                      <a:pt x="46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48"/>
                      <a:pt x="44" y="48"/>
                      <a:pt x="43" y="4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" y="85"/>
                      <a:pt x="4" y="84"/>
                      <a:pt x="4" y="82"/>
                    </a:cubicBezTo>
                    <a:cubicBezTo>
                      <a:pt x="16" y="70"/>
                      <a:pt x="27" y="57"/>
                      <a:pt x="39" y="44"/>
                    </a:cubicBezTo>
                    <a:cubicBezTo>
                      <a:pt x="41" y="42"/>
                      <a:pt x="43" y="41"/>
                      <a:pt x="46" y="41"/>
                    </a:cubicBezTo>
                    <a:cubicBezTo>
                      <a:pt x="47" y="41"/>
                      <a:pt x="49" y="42"/>
                      <a:pt x="50" y="43"/>
                    </a:cubicBezTo>
                    <a:cubicBezTo>
                      <a:pt x="56" y="46"/>
                      <a:pt x="64" y="50"/>
                      <a:pt x="71" y="54"/>
                    </a:cubicBezTo>
                    <a:cubicBezTo>
                      <a:pt x="79" y="57"/>
                      <a:pt x="86" y="61"/>
                      <a:pt x="90" y="63"/>
                    </a:cubicBezTo>
                    <a:cubicBezTo>
                      <a:pt x="90" y="63"/>
                      <a:pt x="90" y="63"/>
                      <a:pt x="91" y="63"/>
                    </a:cubicBezTo>
                    <a:cubicBezTo>
                      <a:pt x="91" y="63"/>
                      <a:pt x="92" y="63"/>
                      <a:pt x="92" y="63"/>
                    </a:cubicBezTo>
                    <a:cubicBezTo>
                      <a:pt x="100" y="53"/>
                      <a:pt x="110" y="42"/>
                      <a:pt x="118" y="33"/>
                    </a:cubicBezTo>
                    <a:cubicBezTo>
                      <a:pt x="122" y="28"/>
                      <a:pt x="126" y="24"/>
                      <a:pt x="128" y="22"/>
                    </a:cubicBezTo>
                    <a:cubicBezTo>
                      <a:pt x="131" y="19"/>
                      <a:pt x="132" y="17"/>
                      <a:pt x="132" y="17"/>
                    </a:cubicBezTo>
                    <a:cubicBezTo>
                      <a:pt x="133" y="16"/>
                      <a:pt x="133" y="16"/>
                      <a:pt x="133" y="15"/>
                    </a:cubicBezTo>
                    <a:cubicBezTo>
                      <a:pt x="132" y="14"/>
                      <a:pt x="132" y="14"/>
                      <a:pt x="13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16" y="14"/>
                      <a:pt x="116" y="14"/>
                      <a:pt x="116" y="14"/>
                    </a:cubicBezTo>
                    <a:moveTo>
                      <a:pt x="151" y="0"/>
                    </a:moveTo>
                    <a:cubicBezTo>
                      <a:pt x="151" y="0"/>
                      <a:pt x="151" y="0"/>
                      <a:pt x="150" y="0"/>
                    </a:cubicBezTo>
                    <a:cubicBezTo>
                      <a:pt x="150" y="0"/>
                      <a:pt x="123" y="4"/>
                      <a:pt x="108" y="9"/>
                    </a:cubicBezTo>
                    <a:cubicBezTo>
                      <a:pt x="107" y="9"/>
                      <a:pt x="107" y="9"/>
                      <a:pt x="106" y="10"/>
                    </a:cubicBezTo>
                    <a:cubicBezTo>
                      <a:pt x="106" y="11"/>
                      <a:pt x="106" y="11"/>
                      <a:pt x="107" y="12"/>
                    </a:cubicBezTo>
                    <a:cubicBezTo>
                      <a:pt x="109" y="13"/>
                      <a:pt x="114" y="18"/>
                      <a:pt x="114" y="18"/>
                    </a:cubicBezTo>
                    <a:cubicBezTo>
                      <a:pt x="114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19" y="26"/>
                      <a:pt x="102" y="44"/>
                      <a:pt x="90" y="59"/>
                    </a:cubicBezTo>
                    <a:cubicBezTo>
                      <a:pt x="86" y="56"/>
                      <a:pt x="80" y="53"/>
                      <a:pt x="73" y="50"/>
                    </a:cubicBezTo>
                    <a:cubicBezTo>
                      <a:pt x="66" y="47"/>
                      <a:pt x="58" y="43"/>
                      <a:pt x="52" y="39"/>
                    </a:cubicBezTo>
                    <a:cubicBezTo>
                      <a:pt x="50" y="38"/>
                      <a:pt x="48" y="37"/>
                      <a:pt x="46" y="37"/>
                    </a:cubicBezTo>
                    <a:cubicBezTo>
                      <a:pt x="42" y="37"/>
                      <a:pt x="39" y="39"/>
                      <a:pt x="36" y="42"/>
                    </a:cubicBezTo>
                    <a:cubicBezTo>
                      <a:pt x="24" y="55"/>
                      <a:pt x="12" y="67"/>
                      <a:pt x="0" y="80"/>
                    </a:cubicBezTo>
                    <a:cubicBezTo>
                      <a:pt x="0" y="81"/>
                      <a:pt x="0" y="81"/>
                      <a:pt x="0" y="82"/>
                    </a:cubicBezTo>
                    <a:cubicBezTo>
                      <a:pt x="0" y="86"/>
                      <a:pt x="2" y="89"/>
                      <a:pt x="2" y="91"/>
                    </a:cubicBezTo>
                    <a:cubicBezTo>
                      <a:pt x="2" y="92"/>
                      <a:pt x="2" y="93"/>
                      <a:pt x="3" y="93"/>
                    </a:cubicBezTo>
                    <a:cubicBezTo>
                      <a:pt x="3" y="93"/>
                      <a:pt x="3" y="93"/>
                      <a:pt x="4" y="93"/>
                    </a:cubicBezTo>
                    <a:cubicBezTo>
                      <a:pt x="4" y="93"/>
                      <a:pt x="5" y="93"/>
                      <a:pt x="5" y="93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57" y="59"/>
                      <a:pt x="70" y="65"/>
                      <a:pt x="82" y="72"/>
                    </a:cubicBezTo>
                    <a:cubicBezTo>
                      <a:pt x="84" y="73"/>
                      <a:pt x="87" y="74"/>
                      <a:pt x="90" y="74"/>
                    </a:cubicBezTo>
                    <a:cubicBezTo>
                      <a:pt x="91" y="74"/>
                      <a:pt x="92" y="74"/>
                      <a:pt x="92" y="74"/>
                    </a:cubicBezTo>
                    <a:cubicBezTo>
                      <a:pt x="96" y="74"/>
                      <a:pt x="98" y="71"/>
                      <a:pt x="100" y="69"/>
                    </a:cubicBezTo>
                    <a:cubicBezTo>
                      <a:pt x="112" y="56"/>
                      <a:pt x="128" y="36"/>
                      <a:pt x="136" y="27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5" y="37"/>
                      <a:pt x="135" y="38"/>
                      <a:pt x="136" y="38"/>
                    </a:cubicBezTo>
                    <a:cubicBezTo>
                      <a:pt x="136" y="38"/>
                      <a:pt x="137" y="39"/>
                      <a:pt x="138" y="40"/>
                    </a:cubicBezTo>
                    <a:cubicBezTo>
                      <a:pt x="140" y="41"/>
                      <a:pt x="142" y="42"/>
                      <a:pt x="144" y="43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6" y="43"/>
                      <a:pt x="146" y="42"/>
                      <a:pt x="146" y="42"/>
                    </a:cubicBezTo>
                    <a:cubicBezTo>
                      <a:pt x="147" y="38"/>
                      <a:pt x="149" y="28"/>
                      <a:pt x="150" y="19"/>
                    </a:cubicBezTo>
                    <a:cubicBezTo>
                      <a:pt x="152" y="10"/>
                      <a:pt x="153" y="3"/>
                      <a:pt x="153" y="3"/>
                    </a:cubicBezTo>
                    <a:cubicBezTo>
                      <a:pt x="153" y="2"/>
                      <a:pt x="153" y="1"/>
                      <a:pt x="152" y="1"/>
                    </a:cubicBezTo>
                    <a:cubicBezTo>
                      <a:pt x="152" y="1"/>
                      <a:pt x="151" y="0"/>
                      <a:pt x="15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740"/>
              <p:cNvSpPr>
                <a:spLocks noEditPoints="1"/>
              </p:cNvSpPr>
              <p:nvPr/>
            </p:nvSpPr>
            <p:spPr bwMode="auto">
              <a:xfrm>
                <a:off x="4699" y="641"/>
                <a:ext cx="427" cy="340"/>
              </a:xfrm>
              <a:custGeom>
                <a:avLst/>
                <a:gdLst>
                  <a:gd name="T0" fmla="*/ 115 w 180"/>
                  <a:gd name="T1" fmla="*/ 123 h 144"/>
                  <a:gd name="T2" fmla="*/ 82 w 180"/>
                  <a:gd name="T3" fmla="*/ 123 h 144"/>
                  <a:gd name="T4" fmla="*/ 43 w 180"/>
                  <a:gd name="T5" fmla="*/ 123 h 144"/>
                  <a:gd name="T6" fmla="*/ 121 w 180"/>
                  <a:gd name="T7" fmla="*/ 114 h 144"/>
                  <a:gd name="T8" fmla="*/ 138 w 180"/>
                  <a:gd name="T9" fmla="*/ 123 h 144"/>
                  <a:gd name="T10" fmla="*/ 154 w 180"/>
                  <a:gd name="T11" fmla="*/ 123 h 144"/>
                  <a:gd name="T12" fmla="*/ 88 w 180"/>
                  <a:gd name="T13" fmla="*/ 107 h 144"/>
                  <a:gd name="T14" fmla="*/ 74 w 180"/>
                  <a:gd name="T15" fmla="*/ 123 h 144"/>
                  <a:gd name="T16" fmla="*/ 39 w 180"/>
                  <a:gd name="T17" fmla="*/ 114 h 144"/>
                  <a:gd name="T18" fmla="*/ 39 w 180"/>
                  <a:gd name="T19" fmla="*/ 120 h 144"/>
                  <a:gd name="T20" fmla="*/ 121 w 180"/>
                  <a:gd name="T21" fmla="*/ 105 h 144"/>
                  <a:gd name="T22" fmla="*/ 71 w 180"/>
                  <a:gd name="T23" fmla="*/ 105 h 144"/>
                  <a:gd name="T24" fmla="*/ 137 w 180"/>
                  <a:gd name="T25" fmla="*/ 114 h 144"/>
                  <a:gd name="T26" fmla="*/ 153 w 180"/>
                  <a:gd name="T27" fmla="*/ 103 h 144"/>
                  <a:gd name="T28" fmla="*/ 109 w 180"/>
                  <a:gd name="T29" fmla="*/ 92 h 144"/>
                  <a:gd name="T30" fmla="*/ 121 w 180"/>
                  <a:gd name="T31" fmla="*/ 91 h 144"/>
                  <a:gd name="T32" fmla="*/ 38 w 180"/>
                  <a:gd name="T33" fmla="*/ 109 h 144"/>
                  <a:gd name="T34" fmla="*/ 38 w 180"/>
                  <a:gd name="T35" fmla="*/ 109 h 144"/>
                  <a:gd name="T36" fmla="*/ 88 w 180"/>
                  <a:gd name="T37" fmla="*/ 84 h 144"/>
                  <a:gd name="T38" fmla="*/ 137 w 180"/>
                  <a:gd name="T39" fmla="*/ 92 h 144"/>
                  <a:gd name="T40" fmla="*/ 154 w 180"/>
                  <a:gd name="T41" fmla="*/ 89 h 144"/>
                  <a:gd name="T42" fmla="*/ 70 w 180"/>
                  <a:gd name="T43" fmla="*/ 79 h 144"/>
                  <a:gd name="T44" fmla="*/ 70 w 180"/>
                  <a:gd name="T45" fmla="*/ 85 h 144"/>
                  <a:gd name="T46" fmla="*/ 73 w 180"/>
                  <a:gd name="T47" fmla="*/ 73 h 144"/>
                  <a:gd name="T48" fmla="*/ 153 w 180"/>
                  <a:gd name="T49" fmla="*/ 63 h 144"/>
                  <a:gd name="T50" fmla="*/ 16 w 180"/>
                  <a:gd name="T51" fmla="*/ 0 h 144"/>
                  <a:gd name="T52" fmla="*/ 8 w 180"/>
                  <a:gd name="T53" fmla="*/ 34 h 144"/>
                  <a:gd name="T54" fmla="*/ 10 w 180"/>
                  <a:gd name="T55" fmla="*/ 49 h 144"/>
                  <a:gd name="T56" fmla="*/ 14 w 180"/>
                  <a:gd name="T57" fmla="*/ 68 h 144"/>
                  <a:gd name="T58" fmla="*/ 14 w 180"/>
                  <a:gd name="T59" fmla="*/ 72 h 144"/>
                  <a:gd name="T60" fmla="*/ 10 w 180"/>
                  <a:gd name="T61" fmla="*/ 90 h 144"/>
                  <a:gd name="T62" fmla="*/ 8 w 180"/>
                  <a:gd name="T63" fmla="*/ 107 h 144"/>
                  <a:gd name="T64" fmla="*/ 2 w 180"/>
                  <a:gd name="T65" fmla="*/ 124 h 144"/>
                  <a:gd name="T66" fmla="*/ 14 w 180"/>
                  <a:gd name="T67" fmla="*/ 142 h 144"/>
                  <a:gd name="T68" fmla="*/ 178 w 180"/>
                  <a:gd name="T69" fmla="*/ 128 h 144"/>
                  <a:gd name="T70" fmla="*/ 158 w 180"/>
                  <a:gd name="T71" fmla="*/ 112 h 144"/>
                  <a:gd name="T72" fmla="*/ 156 w 180"/>
                  <a:gd name="T73" fmla="*/ 57 h 144"/>
                  <a:gd name="T74" fmla="*/ 136 w 180"/>
                  <a:gd name="T75" fmla="*/ 75 h 144"/>
                  <a:gd name="T76" fmla="*/ 134 w 180"/>
                  <a:gd name="T77" fmla="*/ 118 h 144"/>
                  <a:gd name="T78" fmla="*/ 125 w 180"/>
                  <a:gd name="T79" fmla="*/ 87 h 144"/>
                  <a:gd name="T80" fmla="*/ 118 w 180"/>
                  <a:gd name="T81" fmla="*/ 88 h 144"/>
                  <a:gd name="T82" fmla="*/ 106 w 180"/>
                  <a:gd name="T83" fmla="*/ 86 h 144"/>
                  <a:gd name="T84" fmla="*/ 100 w 180"/>
                  <a:gd name="T85" fmla="*/ 85 h 144"/>
                  <a:gd name="T86" fmla="*/ 101 w 180"/>
                  <a:gd name="T87" fmla="*/ 124 h 144"/>
                  <a:gd name="T88" fmla="*/ 92 w 180"/>
                  <a:gd name="T89" fmla="*/ 104 h 144"/>
                  <a:gd name="T90" fmla="*/ 91 w 180"/>
                  <a:gd name="T91" fmla="*/ 81 h 144"/>
                  <a:gd name="T92" fmla="*/ 72 w 180"/>
                  <a:gd name="T93" fmla="*/ 70 h 144"/>
                  <a:gd name="T94" fmla="*/ 66 w 180"/>
                  <a:gd name="T95" fmla="*/ 79 h 144"/>
                  <a:gd name="T96" fmla="*/ 59 w 180"/>
                  <a:gd name="T97" fmla="*/ 84 h 144"/>
                  <a:gd name="T98" fmla="*/ 35 w 180"/>
                  <a:gd name="T99" fmla="*/ 103 h 144"/>
                  <a:gd name="T100" fmla="*/ 18 w 180"/>
                  <a:gd name="T101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0" h="144">
                    <a:moveTo>
                      <a:pt x="115" y="123"/>
                    </a:moveTo>
                    <a:cubicBezTo>
                      <a:pt x="117" y="121"/>
                      <a:pt x="119" y="120"/>
                      <a:pt x="121" y="119"/>
                    </a:cubicBezTo>
                    <a:cubicBezTo>
                      <a:pt x="121" y="120"/>
                      <a:pt x="121" y="121"/>
                      <a:pt x="121" y="123"/>
                    </a:cubicBezTo>
                    <a:cubicBezTo>
                      <a:pt x="115" y="123"/>
                      <a:pt x="115" y="123"/>
                      <a:pt x="115" y="123"/>
                    </a:cubicBezTo>
                    <a:moveTo>
                      <a:pt x="82" y="123"/>
                    </a:moveTo>
                    <a:cubicBezTo>
                      <a:pt x="84" y="121"/>
                      <a:pt x="86" y="120"/>
                      <a:pt x="88" y="118"/>
                    </a:cubicBezTo>
                    <a:cubicBezTo>
                      <a:pt x="88" y="120"/>
                      <a:pt x="88" y="121"/>
                      <a:pt x="88" y="123"/>
                    </a:cubicBezTo>
                    <a:cubicBezTo>
                      <a:pt x="82" y="123"/>
                      <a:pt x="82" y="123"/>
                      <a:pt x="82" y="123"/>
                    </a:cubicBezTo>
                    <a:moveTo>
                      <a:pt x="43" y="123"/>
                    </a:moveTo>
                    <a:cubicBezTo>
                      <a:pt x="47" y="120"/>
                      <a:pt x="51" y="118"/>
                      <a:pt x="55" y="116"/>
                    </a:cubicBezTo>
                    <a:cubicBezTo>
                      <a:pt x="55" y="118"/>
                      <a:pt x="55" y="120"/>
                      <a:pt x="55" y="123"/>
                    </a:cubicBezTo>
                    <a:cubicBezTo>
                      <a:pt x="43" y="123"/>
                      <a:pt x="43" y="123"/>
                      <a:pt x="43" y="123"/>
                    </a:cubicBezTo>
                    <a:moveTo>
                      <a:pt x="105" y="123"/>
                    </a:moveTo>
                    <a:cubicBezTo>
                      <a:pt x="105" y="122"/>
                      <a:pt x="105" y="121"/>
                      <a:pt x="105" y="120"/>
                    </a:cubicBezTo>
                    <a:cubicBezTo>
                      <a:pt x="110" y="115"/>
                      <a:pt x="115" y="112"/>
                      <a:pt x="121" y="109"/>
                    </a:cubicBezTo>
                    <a:cubicBezTo>
                      <a:pt x="121" y="111"/>
                      <a:pt x="121" y="113"/>
                      <a:pt x="121" y="114"/>
                    </a:cubicBezTo>
                    <a:cubicBezTo>
                      <a:pt x="117" y="117"/>
                      <a:pt x="112" y="120"/>
                      <a:pt x="108" y="122"/>
                    </a:cubicBez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moveTo>
                      <a:pt x="138" y="123"/>
                    </a:moveTo>
                    <a:cubicBezTo>
                      <a:pt x="138" y="121"/>
                      <a:pt x="138" y="120"/>
                      <a:pt x="138" y="118"/>
                    </a:cubicBezTo>
                    <a:cubicBezTo>
                      <a:pt x="144" y="114"/>
                      <a:pt x="148" y="111"/>
                      <a:pt x="154" y="108"/>
                    </a:cubicBezTo>
                    <a:cubicBezTo>
                      <a:pt x="154" y="109"/>
                      <a:pt x="154" y="110"/>
                      <a:pt x="154" y="112"/>
                    </a:cubicBezTo>
                    <a:cubicBezTo>
                      <a:pt x="154" y="115"/>
                      <a:pt x="154" y="119"/>
                      <a:pt x="154" y="123"/>
                    </a:cubicBezTo>
                    <a:cubicBezTo>
                      <a:pt x="138" y="123"/>
                      <a:pt x="138" y="123"/>
                      <a:pt x="138" y="123"/>
                    </a:cubicBezTo>
                    <a:moveTo>
                      <a:pt x="72" y="123"/>
                    </a:moveTo>
                    <a:cubicBezTo>
                      <a:pt x="72" y="120"/>
                      <a:pt x="72" y="118"/>
                      <a:pt x="71" y="116"/>
                    </a:cubicBezTo>
                    <a:cubicBezTo>
                      <a:pt x="79" y="112"/>
                      <a:pt x="82" y="111"/>
                      <a:pt x="88" y="107"/>
                    </a:cubicBezTo>
                    <a:cubicBezTo>
                      <a:pt x="88" y="109"/>
                      <a:pt x="88" y="111"/>
                      <a:pt x="88" y="113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4" y="117"/>
                      <a:pt x="78" y="120"/>
                      <a:pt x="74" y="122"/>
                    </a:cubicBezTo>
                    <a:cubicBezTo>
                      <a:pt x="74" y="123"/>
                      <a:pt x="74" y="123"/>
                      <a:pt x="74" y="123"/>
                    </a:cubicBezTo>
                    <a:cubicBezTo>
                      <a:pt x="72" y="123"/>
                      <a:pt x="72" y="123"/>
                      <a:pt x="72" y="123"/>
                    </a:cubicBezTo>
                    <a:moveTo>
                      <a:pt x="39" y="120"/>
                    </a:moveTo>
                    <a:cubicBezTo>
                      <a:pt x="39" y="118"/>
                      <a:pt x="38" y="116"/>
                      <a:pt x="38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44" y="112"/>
                      <a:pt x="50" y="109"/>
                      <a:pt x="55" y="106"/>
                    </a:cubicBezTo>
                    <a:cubicBezTo>
                      <a:pt x="55" y="108"/>
                      <a:pt x="55" y="109"/>
                      <a:pt x="55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49" y="115"/>
                      <a:pt x="44" y="117"/>
                      <a:pt x="39" y="120"/>
                    </a:cubicBezTo>
                    <a:moveTo>
                      <a:pt x="104" y="115"/>
                    </a:moveTo>
                    <a:cubicBezTo>
                      <a:pt x="104" y="112"/>
                      <a:pt x="104" y="108"/>
                      <a:pt x="104" y="105"/>
                    </a:cubicBezTo>
                    <a:cubicBezTo>
                      <a:pt x="109" y="103"/>
                      <a:pt x="116" y="100"/>
                      <a:pt x="121" y="98"/>
                    </a:cubicBezTo>
                    <a:cubicBezTo>
                      <a:pt x="121" y="100"/>
                      <a:pt x="121" y="103"/>
                      <a:pt x="121" y="105"/>
                    </a:cubicBezTo>
                    <a:cubicBezTo>
                      <a:pt x="115" y="108"/>
                      <a:pt x="110" y="111"/>
                      <a:pt x="104" y="115"/>
                    </a:cubicBezTo>
                    <a:moveTo>
                      <a:pt x="71" y="112"/>
                    </a:moveTo>
                    <a:cubicBezTo>
                      <a:pt x="71" y="109"/>
                      <a:pt x="71" y="107"/>
                      <a:pt x="71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7" y="101"/>
                      <a:pt x="82" y="98"/>
                      <a:pt x="88" y="95"/>
                    </a:cubicBezTo>
                    <a:cubicBezTo>
                      <a:pt x="88" y="97"/>
                      <a:pt x="88" y="100"/>
                      <a:pt x="88" y="103"/>
                    </a:cubicBezTo>
                    <a:cubicBezTo>
                      <a:pt x="81" y="107"/>
                      <a:pt x="78" y="108"/>
                      <a:pt x="71" y="112"/>
                    </a:cubicBezTo>
                    <a:moveTo>
                      <a:pt x="137" y="114"/>
                    </a:moveTo>
                    <a:cubicBezTo>
                      <a:pt x="137" y="111"/>
                      <a:pt x="137" y="109"/>
                      <a:pt x="137" y="106"/>
                    </a:cubicBezTo>
                    <a:cubicBezTo>
                      <a:pt x="144" y="101"/>
                      <a:pt x="147" y="100"/>
                      <a:pt x="154" y="94"/>
                    </a:cubicBezTo>
                    <a:cubicBezTo>
                      <a:pt x="154" y="97"/>
                      <a:pt x="154" y="100"/>
                      <a:pt x="154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47" y="107"/>
                      <a:pt x="143" y="110"/>
                      <a:pt x="137" y="114"/>
                    </a:cubicBezTo>
                    <a:moveTo>
                      <a:pt x="104" y="101"/>
                    </a:moveTo>
                    <a:cubicBezTo>
                      <a:pt x="104" y="97"/>
                      <a:pt x="104" y="93"/>
                      <a:pt x="104" y="90"/>
                    </a:cubicBezTo>
                    <a:cubicBezTo>
                      <a:pt x="105" y="90"/>
                      <a:pt x="107" y="91"/>
                      <a:pt x="109" y="92"/>
                    </a:cubicBezTo>
                    <a:cubicBezTo>
                      <a:pt x="109" y="92"/>
                      <a:pt x="110" y="92"/>
                      <a:pt x="111" y="92"/>
                    </a:cubicBezTo>
                    <a:cubicBezTo>
                      <a:pt x="112" y="93"/>
                      <a:pt x="112" y="93"/>
                      <a:pt x="113" y="93"/>
                    </a:cubicBezTo>
                    <a:cubicBezTo>
                      <a:pt x="115" y="93"/>
                      <a:pt x="116" y="93"/>
                      <a:pt x="117" y="93"/>
                    </a:cubicBezTo>
                    <a:cubicBezTo>
                      <a:pt x="118" y="92"/>
                      <a:pt x="120" y="92"/>
                      <a:pt x="121" y="91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1" y="92"/>
                      <a:pt x="121" y="93"/>
                      <a:pt x="121" y="94"/>
                    </a:cubicBezTo>
                    <a:cubicBezTo>
                      <a:pt x="116" y="96"/>
                      <a:pt x="109" y="99"/>
                      <a:pt x="104" y="101"/>
                    </a:cubicBezTo>
                    <a:moveTo>
                      <a:pt x="38" y="109"/>
                    </a:moveTo>
                    <a:cubicBezTo>
                      <a:pt x="38" y="108"/>
                      <a:pt x="38" y="107"/>
                      <a:pt x="38" y="105"/>
                    </a:cubicBezTo>
                    <a:cubicBezTo>
                      <a:pt x="44" y="101"/>
                      <a:pt x="50" y="95"/>
                      <a:pt x="55" y="89"/>
                    </a:cubicBezTo>
                    <a:cubicBezTo>
                      <a:pt x="55" y="93"/>
                      <a:pt x="55" y="97"/>
                      <a:pt x="55" y="101"/>
                    </a:cubicBezTo>
                    <a:cubicBezTo>
                      <a:pt x="49" y="104"/>
                      <a:pt x="44" y="106"/>
                      <a:pt x="38" y="109"/>
                    </a:cubicBezTo>
                    <a:moveTo>
                      <a:pt x="71" y="100"/>
                    </a:moveTo>
                    <a:cubicBezTo>
                      <a:pt x="71" y="97"/>
                      <a:pt x="71" y="93"/>
                      <a:pt x="71" y="90"/>
                    </a:cubicBezTo>
                    <a:cubicBezTo>
                      <a:pt x="75" y="87"/>
                      <a:pt x="79" y="85"/>
                      <a:pt x="85" y="82"/>
                    </a:cubicBezTo>
                    <a:cubicBezTo>
                      <a:pt x="86" y="82"/>
                      <a:pt x="87" y="83"/>
                      <a:pt x="88" y="84"/>
                    </a:cubicBezTo>
                    <a:cubicBezTo>
                      <a:pt x="88" y="86"/>
                      <a:pt x="88" y="88"/>
                      <a:pt x="88" y="90"/>
                    </a:cubicBezTo>
                    <a:cubicBezTo>
                      <a:pt x="82" y="93"/>
                      <a:pt x="77" y="97"/>
                      <a:pt x="71" y="100"/>
                    </a:cubicBezTo>
                    <a:moveTo>
                      <a:pt x="137" y="101"/>
                    </a:moveTo>
                    <a:cubicBezTo>
                      <a:pt x="137" y="98"/>
                      <a:pt x="137" y="95"/>
                      <a:pt x="137" y="9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41" y="89"/>
                      <a:pt x="145" y="87"/>
                      <a:pt x="148" y="84"/>
                    </a:cubicBezTo>
                    <a:cubicBezTo>
                      <a:pt x="150" y="82"/>
                      <a:pt x="151" y="80"/>
                      <a:pt x="154" y="78"/>
                    </a:cubicBezTo>
                    <a:cubicBezTo>
                      <a:pt x="154" y="81"/>
                      <a:pt x="154" y="85"/>
                      <a:pt x="154" y="89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46" y="96"/>
                      <a:pt x="143" y="97"/>
                      <a:pt x="137" y="101"/>
                    </a:cubicBezTo>
                    <a:moveTo>
                      <a:pt x="70" y="85"/>
                    </a:moveTo>
                    <a:cubicBezTo>
                      <a:pt x="70" y="83"/>
                      <a:pt x="70" y="81"/>
                      <a:pt x="70" y="79"/>
                    </a:cubicBezTo>
                    <a:cubicBezTo>
                      <a:pt x="71" y="78"/>
                      <a:pt x="72" y="77"/>
                      <a:pt x="73" y="75"/>
                    </a:cubicBezTo>
                    <a:cubicBezTo>
                      <a:pt x="73" y="75"/>
                      <a:pt x="74" y="74"/>
                      <a:pt x="74" y="73"/>
                    </a:cubicBezTo>
                    <a:cubicBezTo>
                      <a:pt x="76" y="75"/>
                      <a:pt x="79" y="77"/>
                      <a:pt x="81" y="79"/>
                    </a:cubicBezTo>
                    <a:cubicBezTo>
                      <a:pt x="77" y="81"/>
                      <a:pt x="74" y="83"/>
                      <a:pt x="70" y="85"/>
                    </a:cubicBezTo>
                    <a:moveTo>
                      <a:pt x="73" y="73"/>
                    </a:move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3" y="73"/>
                      <a:pt x="73" y="73"/>
                      <a:pt x="73" y="73"/>
                    </a:cubicBezTo>
                    <a:moveTo>
                      <a:pt x="137" y="87"/>
                    </a:moveTo>
                    <a:cubicBezTo>
                      <a:pt x="137" y="85"/>
                      <a:pt x="136" y="83"/>
                      <a:pt x="136" y="80"/>
                    </a:cubicBezTo>
                    <a:cubicBezTo>
                      <a:pt x="137" y="80"/>
                      <a:pt x="138" y="79"/>
                      <a:pt x="139" y="78"/>
                    </a:cubicBezTo>
                    <a:cubicBezTo>
                      <a:pt x="143" y="74"/>
                      <a:pt x="149" y="68"/>
                      <a:pt x="153" y="63"/>
                    </a:cubicBezTo>
                    <a:cubicBezTo>
                      <a:pt x="153" y="66"/>
                      <a:pt x="153" y="69"/>
                      <a:pt x="154" y="72"/>
                    </a:cubicBezTo>
                    <a:cubicBezTo>
                      <a:pt x="150" y="76"/>
                      <a:pt x="148" y="78"/>
                      <a:pt x="145" y="81"/>
                    </a:cubicBezTo>
                    <a:cubicBezTo>
                      <a:pt x="143" y="83"/>
                      <a:pt x="140" y="85"/>
                      <a:pt x="137" y="87"/>
                    </a:cubicBezTo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1" y="32"/>
                      <a:pt x="10" y="32"/>
                    </a:cubicBezTo>
                    <a:cubicBezTo>
                      <a:pt x="8" y="32"/>
                      <a:pt x="8" y="33"/>
                      <a:pt x="8" y="34"/>
                    </a:cubicBezTo>
                    <a:cubicBezTo>
                      <a:pt x="8" y="35"/>
                      <a:pt x="8" y="36"/>
                      <a:pt x="10" y="36"/>
                    </a:cubicBezTo>
                    <a:cubicBezTo>
                      <a:pt x="11" y="36"/>
                      <a:pt x="13" y="36"/>
                      <a:pt x="14" y="36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3" y="49"/>
                      <a:pt x="11" y="49"/>
                      <a:pt x="10" y="49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8" y="52"/>
                      <a:pt x="8" y="53"/>
                      <a:pt x="10" y="53"/>
                    </a:cubicBezTo>
                    <a:cubicBezTo>
                      <a:pt x="11" y="53"/>
                      <a:pt x="13" y="53"/>
                      <a:pt x="14" y="53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3" y="68"/>
                      <a:pt x="11" y="68"/>
                      <a:pt x="10" y="68"/>
                    </a:cubicBezTo>
                    <a:cubicBezTo>
                      <a:pt x="8" y="68"/>
                      <a:pt x="8" y="69"/>
                      <a:pt x="8" y="70"/>
                    </a:cubicBezTo>
                    <a:cubicBezTo>
                      <a:pt x="8" y="71"/>
                      <a:pt x="8" y="72"/>
                      <a:pt x="10" y="72"/>
                    </a:cubicBezTo>
                    <a:cubicBezTo>
                      <a:pt x="11" y="72"/>
                      <a:pt x="13" y="72"/>
                      <a:pt x="14" y="72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3" y="86"/>
                      <a:pt x="11" y="86"/>
                      <a:pt x="10" y="86"/>
                    </a:cubicBezTo>
                    <a:cubicBezTo>
                      <a:pt x="8" y="86"/>
                      <a:pt x="8" y="87"/>
                      <a:pt x="8" y="88"/>
                    </a:cubicBezTo>
                    <a:cubicBezTo>
                      <a:pt x="8" y="90"/>
                      <a:pt x="8" y="90"/>
                      <a:pt x="10" y="90"/>
                    </a:cubicBezTo>
                    <a:cubicBezTo>
                      <a:pt x="11" y="90"/>
                      <a:pt x="13" y="90"/>
                      <a:pt x="14" y="90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3" y="105"/>
                      <a:pt x="11" y="105"/>
                      <a:pt x="10" y="105"/>
                    </a:cubicBezTo>
                    <a:cubicBezTo>
                      <a:pt x="8" y="105"/>
                      <a:pt x="8" y="106"/>
                      <a:pt x="8" y="107"/>
                    </a:cubicBezTo>
                    <a:cubicBezTo>
                      <a:pt x="8" y="109"/>
                      <a:pt x="8" y="109"/>
                      <a:pt x="10" y="109"/>
                    </a:cubicBezTo>
                    <a:cubicBezTo>
                      <a:pt x="11" y="109"/>
                      <a:pt x="13" y="109"/>
                      <a:pt x="14" y="109"/>
                    </a:cubicBezTo>
                    <a:cubicBezTo>
                      <a:pt x="14" y="124"/>
                      <a:pt x="14" y="124"/>
                      <a:pt x="14" y="124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1" y="124"/>
                      <a:pt x="0" y="125"/>
                      <a:pt x="0" y="126"/>
                    </a:cubicBezTo>
                    <a:cubicBezTo>
                      <a:pt x="0" y="127"/>
                      <a:pt x="1" y="128"/>
                      <a:pt x="2" y="12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4" y="142"/>
                      <a:pt x="14" y="142"/>
                      <a:pt x="14" y="142"/>
                    </a:cubicBezTo>
                    <a:cubicBezTo>
                      <a:pt x="14" y="143"/>
                      <a:pt x="15" y="144"/>
                      <a:pt x="16" y="144"/>
                    </a:cubicBezTo>
                    <a:cubicBezTo>
                      <a:pt x="17" y="144"/>
                      <a:pt x="18" y="143"/>
                      <a:pt x="18" y="142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78" y="128"/>
                      <a:pt x="178" y="128"/>
                      <a:pt x="178" y="128"/>
                    </a:cubicBezTo>
                    <a:cubicBezTo>
                      <a:pt x="179" y="128"/>
                      <a:pt x="180" y="127"/>
                      <a:pt x="180" y="126"/>
                    </a:cubicBezTo>
                    <a:cubicBezTo>
                      <a:pt x="180" y="125"/>
                      <a:pt x="179" y="124"/>
                      <a:pt x="178" y="124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58" y="120"/>
                      <a:pt x="158" y="116"/>
                      <a:pt x="158" y="112"/>
                    </a:cubicBezTo>
                    <a:cubicBezTo>
                      <a:pt x="158" y="99"/>
                      <a:pt x="158" y="86"/>
                      <a:pt x="157" y="74"/>
                    </a:cubicBezTo>
                    <a:cubicBezTo>
                      <a:pt x="158" y="73"/>
                      <a:pt x="158" y="72"/>
                      <a:pt x="157" y="72"/>
                    </a:cubicBezTo>
                    <a:cubicBezTo>
                      <a:pt x="157" y="67"/>
                      <a:pt x="157" y="63"/>
                      <a:pt x="157" y="58"/>
                    </a:cubicBezTo>
                    <a:cubicBezTo>
                      <a:pt x="157" y="58"/>
                      <a:pt x="157" y="57"/>
                      <a:pt x="156" y="57"/>
                    </a:cubicBezTo>
                    <a:cubicBezTo>
                      <a:pt x="156" y="56"/>
                      <a:pt x="155" y="56"/>
                      <a:pt x="155" y="56"/>
                    </a:cubicBezTo>
                    <a:cubicBezTo>
                      <a:pt x="155" y="56"/>
                      <a:pt x="154" y="57"/>
                      <a:pt x="154" y="57"/>
                    </a:cubicBezTo>
                    <a:cubicBezTo>
                      <a:pt x="151" y="60"/>
                      <a:pt x="146" y="65"/>
                      <a:pt x="142" y="69"/>
                    </a:cubicBezTo>
                    <a:cubicBezTo>
                      <a:pt x="140" y="71"/>
                      <a:pt x="138" y="73"/>
                      <a:pt x="136" y="75"/>
                    </a:cubicBezTo>
                    <a:cubicBezTo>
                      <a:pt x="134" y="76"/>
                      <a:pt x="133" y="78"/>
                      <a:pt x="133" y="78"/>
                    </a:cubicBezTo>
                    <a:cubicBezTo>
                      <a:pt x="133" y="78"/>
                      <a:pt x="132" y="79"/>
                      <a:pt x="132" y="79"/>
                    </a:cubicBezTo>
                    <a:cubicBezTo>
                      <a:pt x="133" y="93"/>
                      <a:pt x="133" y="104"/>
                      <a:pt x="134" y="117"/>
                    </a:cubicBezTo>
                    <a:cubicBezTo>
                      <a:pt x="133" y="117"/>
                      <a:pt x="134" y="117"/>
                      <a:pt x="134" y="118"/>
                    </a:cubicBezTo>
                    <a:cubicBezTo>
                      <a:pt x="134" y="120"/>
                      <a:pt x="134" y="122"/>
                      <a:pt x="134" y="124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125" y="121"/>
                      <a:pt x="125" y="118"/>
                      <a:pt x="125" y="115"/>
                    </a:cubicBezTo>
                    <a:cubicBezTo>
                      <a:pt x="125" y="105"/>
                      <a:pt x="125" y="97"/>
                      <a:pt x="125" y="87"/>
                    </a:cubicBezTo>
                    <a:cubicBezTo>
                      <a:pt x="125" y="86"/>
                      <a:pt x="124" y="85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2" y="85"/>
                      <a:pt x="122" y="85"/>
                      <a:pt x="121" y="85"/>
                    </a:cubicBezTo>
                    <a:cubicBezTo>
                      <a:pt x="119" y="87"/>
                      <a:pt x="119" y="88"/>
                      <a:pt x="118" y="88"/>
                    </a:cubicBezTo>
                    <a:cubicBezTo>
                      <a:pt x="117" y="89"/>
                      <a:pt x="117" y="89"/>
                      <a:pt x="116" y="89"/>
                    </a:cubicBezTo>
                    <a:cubicBezTo>
                      <a:pt x="116" y="89"/>
                      <a:pt x="115" y="89"/>
                      <a:pt x="113" y="89"/>
                    </a:cubicBezTo>
                    <a:cubicBezTo>
                      <a:pt x="113" y="89"/>
                      <a:pt x="112" y="89"/>
                      <a:pt x="111" y="88"/>
                    </a:cubicBezTo>
                    <a:cubicBezTo>
                      <a:pt x="110" y="88"/>
                      <a:pt x="108" y="87"/>
                      <a:pt x="106" y="86"/>
                    </a:cubicBezTo>
                    <a:cubicBezTo>
                      <a:pt x="105" y="86"/>
                      <a:pt x="105" y="86"/>
                      <a:pt x="104" y="86"/>
                    </a:cubicBezTo>
                    <a:cubicBezTo>
                      <a:pt x="103" y="85"/>
                      <a:pt x="103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1" y="85"/>
                      <a:pt x="101" y="85"/>
                      <a:pt x="100" y="85"/>
                    </a:cubicBezTo>
                    <a:cubicBezTo>
                      <a:pt x="100" y="86"/>
                      <a:pt x="100" y="86"/>
                      <a:pt x="100" y="87"/>
                    </a:cubicBezTo>
                    <a:cubicBezTo>
                      <a:pt x="100" y="97"/>
                      <a:pt x="100" y="108"/>
                      <a:pt x="101" y="118"/>
                    </a:cubicBezTo>
                    <a:cubicBezTo>
                      <a:pt x="100" y="119"/>
                      <a:pt x="100" y="119"/>
                      <a:pt x="101" y="119"/>
                    </a:cubicBezTo>
                    <a:cubicBezTo>
                      <a:pt x="101" y="121"/>
                      <a:pt x="101" y="122"/>
                      <a:pt x="101" y="124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2" y="120"/>
                      <a:pt x="92" y="117"/>
                      <a:pt x="92" y="113"/>
                    </a:cubicBezTo>
                    <a:cubicBezTo>
                      <a:pt x="92" y="110"/>
                      <a:pt x="92" y="107"/>
                      <a:pt x="92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0"/>
                      <a:pt x="92" y="96"/>
                      <a:pt x="92" y="92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88"/>
                      <a:pt x="92" y="86"/>
                      <a:pt x="92" y="83"/>
                    </a:cubicBezTo>
                    <a:cubicBezTo>
                      <a:pt x="92" y="82"/>
                      <a:pt x="91" y="82"/>
                      <a:pt x="91" y="81"/>
                    </a:cubicBezTo>
                    <a:cubicBezTo>
                      <a:pt x="85" y="77"/>
                      <a:pt x="80" y="73"/>
                      <a:pt x="76" y="70"/>
                    </a:cubicBezTo>
                    <a:cubicBezTo>
                      <a:pt x="75" y="69"/>
                      <a:pt x="75" y="69"/>
                      <a:pt x="74" y="69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3" y="69"/>
                      <a:pt x="72" y="70"/>
                    </a:cubicBezTo>
                    <a:cubicBezTo>
                      <a:pt x="72" y="70"/>
                      <a:pt x="71" y="71"/>
                      <a:pt x="70" y="72"/>
                    </a:cubicBezTo>
                    <a:cubicBezTo>
                      <a:pt x="70" y="73"/>
                      <a:pt x="69" y="74"/>
                      <a:pt x="68" y="75"/>
                    </a:cubicBezTo>
                    <a:cubicBezTo>
                      <a:pt x="67" y="76"/>
                      <a:pt x="67" y="77"/>
                      <a:pt x="67" y="78"/>
                    </a:cubicBezTo>
                    <a:cubicBezTo>
                      <a:pt x="66" y="78"/>
                      <a:pt x="66" y="78"/>
                      <a:pt x="66" y="79"/>
                    </a:cubicBezTo>
                    <a:cubicBezTo>
                      <a:pt x="67" y="97"/>
                      <a:pt x="67" y="106"/>
                      <a:pt x="68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0"/>
                      <a:pt x="59" y="117"/>
                      <a:pt x="59" y="113"/>
                    </a:cubicBezTo>
                    <a:cubicBezTo>
                      <a:pt x="59" y="104"/>
                      <a:pt x="59" y="94"/>
                      <a:pt x="59" y="84"/>
                    </a:cubicBezTo>
                    <a:cubicBezTo>
                      <a:pt x="59" y="83"/>
                      <a:pt x="58" y="83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6" y="82"/>
                      <a:pt x="56" y="82"/>
                      <a:pt x="55" y="83"/>
                    </a:cubicBezTo>
                    <a:cubicBezTo>
                      <a:pt x="49" y="90"/>
                      <a:pt x="42" y="98"/>
                      <a:pt x="35" y="103"/>
                    </a:cubicBezTo>
                    <a:cubicBezTo>
                      <a:pt x="34" y="103"/>
                      <a:pt x="34" y="104"/>
                      <a:pt x="34" y="104"/>
                    </a:cubicBezTo>
                    <a:cubicBezTo>
                      <a:pt x="34" y="112"/>
                      <a:pt x="35" y="117"/>
                      <a:pt x="35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741"/>
              <p:cNvSpPr>
                <a:spLocks noEditPoints="1"/>
              </p:cNvSpPr>
              <p:nvPr/>
            </p:nvSpPr>
            <p:spPr bwMode="auto">
              <a:xfrm>
                <a:off x="3035" y="1218"/>
                <a:ext cx="187" cy="187"/>
              </a:xfrm>
              <a:custGeom>
                <a:avLst/>
                <a:gdLst>
                  <a:gd name="T0" fmla="*/ 75 w 79"/>
                  <a:gd name="T1" fmla="*/ 34 h 79"/>
                  <a:gd name="T2" fmla="*/ 72 w 79"/>
                  <a:gd name="T3" fmla="*/ 34 h 79"/>
                  <a:gd name="T4" fmla="*/ 74 w 79"/>
                  <a:gd name="T5" fmla="*/ 32 h 79"/>
                  <a:gd name="T6" fmla="*/ 71 w 79"/>
                  <a:gd name="T7" fmla="*/ 31 h 79"/>
                  <a:gd name="T8" fmla="*/ 73 w 79"/>
                  <a:gd name="T9" fmla="*/ 29 h 79"/>
                  <a:gd name="T10" fmla="*/ 67 w 79"/>
                  <a:gd name="T11" fmla="*/ 26 h 79"/>
                  <a:gd name="T12" fmla="*/ 69 w 79"/>
                  <a:gd name="T13" fmla="*/ 28 h 79"/>
                  <a:gd name="T14" fmla="*/ 69 w 79"/>
                  <a:gd name="T15" fmla="*/ 20 h 79"/>
                  <a:gd name="T16" fmla="*/ 64 w 79"/>
                  <a:gd name="T17" fmla="*/ 23 h 79"/>
                  <a:gd name="T18" fmla="*/ 67 w 79"/>
                  <a:gd name="T19" fmla="*/ 18 h 79"/>
                  <a:gd name="T20" fmla="*/ 12 w 79"/>
                  <a:gd name="T21" fmla="*/ 25 h 79"/>
                  <a:gd name="T22" fmla="*/ 62 w 79"/>
                  <a:gd name="T23" fmla="*/ 25 h 79"/>
                  <a:gd name="T24" fmla="*/ 65 w 79"/>
                  <a:gd name="T25" fmla="*/ 65 h 79"/>
                  <a:gd name="T26" fmla="*/ 41 w 79"/>
                  <a:gd name="T27" fmla="*/ 76 h 79"/>
                  <a:gd name="T28" fmla="*/ 3 w 79"/>
                  <a:gd name="T29" fmla="*/ 39 h 79"/>
                  <a:gd name="T30" fmla="*/ 61 w 79"/>
                  <a:gd name="T31" fmla="*/ 20 h 79"/>
                  <a:gd name="T32" fmla="*/ 64 w 79"/>
                  <a:gd name="T33" fmla="*/ 15 h 79"/>
                  <a:gd name="T34" fmla="*/ 3 w 79"/>
                  <a:gd name="T35" fmla="*/ 32 h 79"/>
                  <a:gd name="T36" fmla="*/ 12 w 79"/>
                  <a:gd name="T37" fmla="*/ 16 h 79"/>
                  <a:gd name="T38" fmla="*/ 8 w 79"/>
                  <a:gd name="T39" fmla="*/ 26 h 79"/>
                  <a:gd name="T40" fmla="*/ 57 w 79"/>
                  <a:gd name="T41" fmla="*/ 18 h 79"/>
                  <a:gd name="T42" fmla="*/ 62 w 79"/>
                  <a:gd name="T43" fmla="*/ 13 h 79"/>
                  <a:gd name="T44" fmla="*/ 49 w 79"/>
                  <a:gd name="T45" fmla="*/ 14 h 79"/>
                  <a:gd name="T46" fmla="*/ 58 w 79"/>
                  <a:gd name="T47" fmla="*/ 10 h 79"/>
                  <a:gd name="T48" fmla="*/ 46 w 79"/>
                  <a:gd name="T49" fmla="*/ 13 h 79"/>
                  <a:gd name="T50" fmla="*/ 54 w 79"/>
                  <a:gd name="T51" fmla="*/ 7 h 79"/>
                  <a:gd name="T52" fmla="*/ 20 w 79"/>
                  <a:gd name="T53" fmla="*/ 8 h 79"/>
                  <a:gd name="T54" fmla="*/ 16 w 79"/>
                  <a:gd name="T55" fmla="*/ 18 h 79"/>
                  <a:gd name="T56" fmla="*/ 40 w 79"/>
                  <a:gd name="T57" fmla="*/ 12 h 79"/>
                  <a:gd name="T58" fmla="*/ 50 w 79"/>
                  <a:gd name="T59" fmla="*/ 5 h 79"/>
                  <a:gd name="T60" fmla="*/ 28 w 79"/>
                  <a:gd name="T61" fmla="*/ 5 h 79"/>
                  <a:gd name="T62" fmla="*/ 22 w 79"/>
                  <a:gd name="T63" fmla="*/ 15 h 79"/>
                  <a:gd name="T64" fmla="*/ 42 w 79"/>
                  <a:gd name="T65" fmla="*/ 3 h 79"/>
                  <a:gd name="T66" fmla="*/ 39 w 79"/>
                  <a:gd name="T67" fmla="*/ 12 h 79"/>
                  <a:gd name="T68" fmla="*/ 36 w 79"/>
                  <a:gd name="T69" fmla="*/ 12 h 79"/>
                  <a:gd name="T70" fmla="*/ 35 w 79"/>
                  <a:gd name="T71" fmla="*/ 3 h 79"/>
                  <a:gd name="T72" fmla="*/ 30 w 79"/>
                  <a:gd name="T73" fmla="*/ 12 h 79"/>
                  <a:gd name="T74" fmla="*/ 38 w 79"/>
                  <a:gd name="T75" fmla="*/ 3 h 79"/>
                  <a:gd name="T76" fmla="*/ 30 w 79"/>
                  <a:gd name="T77" fmla="*/ 12 h 79"/>
                  <a:gd name="T78" fmla="*/ 11 w 79"/>
                  <a:gd name="T79" fmla="*/ 12 h 79"/>
                  <a:gd name="T80" fmla="*/ 41 w 79"/>
                  <a:gd name="T81" fmla="*/ 79 h 79"/>
                  <a:gd name="T82" fmla="*/ 65 w 79"/>
                  <a:gd name="T83" fmla="*/ 70 h 79"/>
                  <a:gd name="T84" fmla="*/ 67 w 79"/>
                  <a:gd name="T85" fmla="*/ 67 h 79"/>
                  <a:gd name="T86" fmla="*/ 69 w 79"/>
                  <a:gd name="T87" fmla="*/ 66 h 79"/>
                  <a:gd name="T88" fmla="*/ 69 w 79"/>
                  <a:gd name="T89" fmla="*/ 65 h 79"/>
                  <a:gd name="T90" fmla="*/ 69 w 79"/>
                  <a:gd name="T91" fmla="*/ 65 h 79"/>
                  <a:gd name="T92" fmla="*/ 69 w 79"/>
                  <a:gd name="T93" fmla="*/ 65 h 79"/>
                  <a:gd name="T94" fmla="*/ 38 w 79"/>
                  <a:gd name="T9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79">
                    <a:moveTo>
                      <a:pt x="76" y="41"/>
                    </a:moveTo>
                    <a:cubicBezTo>
                      <a:pt x="75" y="39"/>
                      <a:pt x="74" y="37"/>
                      <a:pt x="73" y="35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6"/>
                      <a:pt x="76" y="39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moveTo>
                      <a:pt x="72" y="34"/>
                    </a:moveTo>
                    <a:cubicBezTo>
                      <a:pt x="72" y="33"/>
                      <a:pt x="72" y="33"/>
                      <a:pt x="71" y="32"/>
                    </a:cubicBezTo>
                    <a:cubicBezTo>
                      <a:pt x="72" y="31"/>
                      <a:pt x="73" y="31"/>
                      <a:pt x="74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3"/>
                      <a:pt x="73" y="33"/>
                      <a:pt x="72" y="34"/>
                    </a:cubicBezTo>
                    <a:moveTo>
                      <a:pt x="71" y="31"/>
                    </a:moveTo>
                    <a:cubicBezTo>
                      <a:pt x="70" y="30"/>
                      <a:pt x="70" y="30"/>
                      <a:pt x="70" y="30"/>
                    </a:cubicBezTo>
                    <a:cubicBezTo>
                      <a:pt x="71" y="29"/>
                      <a:pt x="72" y="28"/>
                      <a:pt x="73" y="27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2" y="29"/>
                      <a:pt x="71" y="30"/>
                      <a:pt x="71" y="31"/>
                    </a:cubicBezTo>
                    <a:moveTo>
                      <a:pt x="69" y="28"/>
                    </a:moveTo>
                    <a:cubicBezTo>
                      <a:pt x="68" y="28"/>
                      <a:pt x="67" y="27"/>
                      <a:pt x="67" y="26"/>
                    </a:cubicBezTo>
                    <a:cubicBezTo>
                      <a:pt x="68" y="25"/>
                      <a:pt x="69" y="24"/>
                      <a:pt x="70" y="23"/>
                    </a:cubicBezTo>
                    <a:cubicBezTo>
                      <a:pt x="71" y="24"/>
                      <a:pt x="71" y="25"/>
                      <a:pt x="72" y="26"/>
                    </a:cubicBezTo>
                    <a:cubicBezTo>
                      <a:pt x="71" y="26"/>
                      <a:pt x="70" y="27"/>
                      <a:pt x="69" y="28"/>
                    </a:cubicBezTo>
                    <a:moveTo>
                      <a:pt x="66" y="25"/>
                    </a:moveTo>
                    <a:cubicBezTo>
                      <a:pt x="65" y="24"/>
                      <a:pt x="65" y="24"/>
                      <a:pt x="65" y="24"/>
                    </a:cubicBezTo>
                    <a:cubicBezTo>
                      <a:pt x="66" y="23"/>
                      <a:pt x="67" y="22"/>
                      <a:pt x="69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23"/>
                      <a:pt x="67" y="24"/>
                      <a:pt x="66" y="25"/>
                    </a:cubicBezTo>
                    <a:moveTo>
                      <a:pt x="64" y="23"/>
                    </a:moveTo>
                    <a:cubicBezTo>
                      <a:pt x="64" y="23"/>
                      <a:pt x="64" y="23"/>
                      <a:pt x="64" y="23"/>
                    </a:cubicBezTo>
                    <a:cubicBezTo>
                      <a:pt x="63" y="22"/>
                      <a:pt x="62" y="22"/>
                      <a:pt x="62" y="21"/>
                    </a:cubicBezTo>
                    <a:cubicBezTo>
                      <a:pt x="63" y="20"/>
                      <a:pt x="65" y="19"/>
                      <a:pt x="67" y="18"/>
                    </a:cubicBezTo>
                    <a:cubicBezTo>
                      <a:pt x="67" y="18"/>
                      <a:pt x="68" y="19"/>
                      <a:pt x="68" y="19"/>
                    </a:cubicBezTo>
                    <a:cubicBezTo>
                      <a:pt x="67" y="20"/>
                      <a:pt x="65" y="22"/>
                      <a:pt x="64" y="23"/>
                    </a:cubicBezTo>
                    <a:moveTo>
                      <a:pt x="12" y="25"/>
                    </a:moveTo>
                    <a:cubicBezTo>
                      <a:pt x="20" y="18"/>
                      <a:pt x="28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6" y="15"/>
                      <a:pt x="55" y="19"/>
                      <a:pt x="62" y="25"/>
                    </a:cubicBezTo>
                    <a:cubicBezTo>
                      <a:pt x="69" y="31"/>
                      <a:pt x="73" y="40"/>
                      <a:pt x="74" y="49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5"/>
                      <a:pt x="70" y="60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57" y="73"/>
                      <a:pt x="49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31" y="76"/>
                      <a:pt x="21" y="72"/>
                      <a:pt x="14" y="65"/>
                    </a:cubicBezTo>
                    <a:cubicBezTo>
                      <a:pt x="7" y="58"/>
                      <a:pt x="3" y="49"/>
                      <a:pt x="3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5" y="34"/>
                      <a:pt x="8" y="30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moveTo>
                      <a:pt x="61" y="20"/>
                    </a:moveTo>
                    <a:cubicBezTo>
                      <a:pt x="60" y="20"/>
                      <a:pt x="59" y="19"/>
                      <a:pt x="58" y="18"/>
                    </a:cubicBezTo>
                    <a:cubicBezTo>
                      <a:pt x="60" y="17"/>
                      <a:pt x="62" y="15"/>
                      <a:pt x="63" y="14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5" y="15"/>
                      <a:pt x="65" y="16"/>
                      <a:pt x="66" y="16"/>
                    </a:cubicBezTo>
                    <a:cubicBezTo>
                      <a:pt x="64" y="18"/>
                      <a:pt x="62" y="19"/>
                      <a:pt x="61" y="20"/>
                    </a:cubicBezTo>
                    <a:moveTo>
                      <a:pt x="3" y="32"/>
                    </a:moveTo>
                    <a:cubicBezTo>
                      <a:pt x="3" y="31"/>
                      <a:pt x="4" y="30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5"/>
                      <a:pt x="10" y="21"/>
                      <a:pt x="12" y="16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15" y="12"/>
                      <a:pt x="16" y="11"/>
                      <a:pt x="17" y="11"/>
                    </a:cubicBezTo>
                    <a:cubicBezTo>
                      <a:pt x="13" y="16"/>
                      <a:pt x="10" y="21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6" y="28"/>
                      <a:pt x="4" y="30"/>
                      <a:pt x="3" y="32"/>
                    </a:cubicBezTo>
                    <a:moveTo>
                      <a:pt x="57" y="18"/>
                    </a:moveTo>
                    <a:cubicBezTo>
                      <a:pt x="56" y="17"/>
                      <a:pt x="55" y="16"/>
                      <a:pt x="53" y="16"/>
                    </a:cubicBezTo>
                    <a:cubicBezTo>
                      <a:pt x="55" y="14"/>
                      <a:pt x="57" y="12"/>
                      <a:pt x="59" y="11"/>
                    </a:cubicBezTo>
                    <a:cubicBezTo>
                      <a:pt x="60" y="11"/>
                      <a:pt x="61" y="12"/>
                      <a:pt x="62" y="13"/>
                    </a:cubicBezTo>
                    <a:cubicBezTo>
                      <a:pt x="60" y="14"/>
                      <a:pt x="59" y="16"/>
                      <a:pt x="57" y="18"/>
                    </a:cubicBezTo>
                    <a:moveTo>
                      <a:pt x="52" y="15"/>
                    </a:moveTo>
                    <a:cubicBezTo>
                      <a:pt x="51" y="15"/>
                      <a:pt x="50" y="14"/>
                      <a:pt x="49" y="14"/>
                    </a:cubicBezTo>
                    <a:cubicBezTo>
                      <a:pt x="51" y="12"/>
                      <a:pt x="53" y="10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7" y="9"/>
                      <a:pt x="58" y="10"/>
                    </a:cubicBezTo>
                    <a:cubicBezTo>
                      <a:pt x="56" y="11"/>
                      <a:pt x="54" y="13"/>
                      <a:pt x="52" y="15"/>
                    </a:cubicBezTo>
                    <a:moveTo>
                      <a:pt x="47" y="13"/>
                    </a:moveTo>
                    <a:cubicBezTo>
                      <a:pt x="47" y="13"/>
                      <a:pt x="46" y="13"/>
                      <a:pt x="46" y="13"/>
                    </a:cubicBezTo>
                    <a:cubicBezTo>
                      <a:pt x="48" y="10"/>
                      <a:pt x="49" y="8"/>
                      <a:pt x="52" y="6"/>
                    </a:cubicBezTo>
                    <a:cubicBezTo>
                      <a:pt x="52" y="6"/>
                      <a:pt x="53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1" y="9"/>
                      <a:pt x="49" y="11"/>
                      <a:pt x="47" y="13"/>
                    </a:cubicBezTo>
                    <a:moveTo>
                      <a:pt x="11" y="22"/>
                    </a:moveTo>
                    <a:cubicBezTo>
                      <a:pt x="14" y="17"/>
                      <a:pt x="17" y="13"/>
                      <a:pt x="20" y="8"/>
                    </a:cubicBezTo>
                    <a:cubicBezTo>
                      <a:pt x="22" y="7"/>
                      <a:pt x="24" y="6"/>
                      <a:pt x="25" y="6"/>
                    </a:cubicBezTo>
                    <a:cubicBezTo>
                      <a:pt x="22" y="10"/>
                      <a:pt x="19" y="14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19"/>
                      <a:pt x="13" y="21"/>
                      <a:pt x="11" y="22"/>
                    </a:cubicBezTo>
                    <a:moveTo>
                      <a:pt x="44" y="12"/>
                    </a:moveTo>
                    <a:cubicBezTo>
                      <a:pt x="43" y="12"/>
                      <a:pt x="42" y="12"/>
                      <a:pt x="40" y="12"/>
                    </a:cubicBezTo>
                    <a:cubicBezTo>
                      <a:pt x="41" y="10"/>
                      <a:pt x="43" y="8"/>
                      <a:pt x="44" y="7"/>
                    </a:cubicBezTo>
                    <a:cubicBezTo>
                      <a:pt x="45" y="6"/>
                      <a:pt x="46" y="5"/>
                      <a:pt x="46" y="4"/>
                    </a:cubicBezTo>
                    <a:cubicBezTo>
                      <a:pt x="48" y="5"/>
                      <a:pt x="49" y="5"/>
                      <a:pt x="50" y="5"/>
                    </a:cubicBezTo>
                    <a:cubicBezTo>
                      <a:pt x="48" y="8"/>
                      <a:pt x="46" y="10"/>
                      <a:pt x="44" y="12"/>
                    </a:cubicBezTo>
                    <a:moveTo>
                      <a:pt x="19" y="16"/>
                    </a:moveTo>
                    <a:cubicBezTo>
                      <a:pt x="22" y="12"/>
                      <a:pt x="25" y="9"/>
                      <a:pt x="28" y="5"/>
                    </a:cubicBezTo>
                    <a:cubicBezTo>
                      <a:pt x="28" y="4"/>
                      <a:pt x="29" y="4"/>
                      <a:pt x="30" y="4"/>
                    </a:cubicBezTo>
                    <a:cubicBezTo>
                      <a:pt x="27" y="7"/>
                      <a:pt x="25" y="11"/>
                      <a:pt x="22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5"/>
                      <a:pt x="20" y="16"/>
                      <a:pt x="19" y="16"/>
                    </a:cubicBezTo>
                    <a:moveTo>
                      <a:pt x="36" y="12"/>
                    </a:moveTo>
                    <a:cubicBezTo>
                      <a:pt x="38" y="9"/>
                      <a:pt x="40" y="6"/>
                      <a:pt x="42" y="3"/>
                    </a:cubicBezTo>
                    <a:cubicBezTo>
                      <a:pt x="43" y="4"/>
                      <a:pt x="44" y="4"/>
                      <a:pt x="45" y="4"/>
                    </a:cubicBezTo>
                    <a:cubicBezTo>
                      <a:pt x="44" y="4"/>
                      <a:pt x="44" y="5"/>
                      <a:pt x="43" y="6"/>
                    </a:cubicBezTo>
                    <a:cubicBezTo>
                      <a:pt x="42" y="7"/>
                      <a:pt x="40" y="9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2"/>
                      <a:pt x="37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moveTo>
                      <a:pt x="24" y="14"/>
                    </a:moveTo>
                    <a:cubicBezTo>
                      <a:pt x="27" y="10"/>
                      <a:pt x="30" y="7"/>
                      <a:pt x="32" y="4"/>
                    </a:cubicBezTo>
                    <a:cubicBezTo>
                      <a:pt x="33" y="3"/>
                      <a:pt x="34" y="3"/>
                      <a:pt x="35" y="3"/>
                    </a:cubicBezTo>
                    <a:cubicBezTo>
                      <a:pt x="32" y="6"/>
                      <a:pt x="30" y="10"/>
                      <a:pt x="27" y="13"/>
                    </a:cubicBezTo>
                    <a:cubicBezTo>
                      <a:pt x="26" y="13"/>
                      <a:pt x="25" y="13"/>
                      <a:pt x="24" y="14"/>
                    </a:cubicBezTo>
                    <a:moveTo>
                      <a:pt x="30" y="12"/>
                    </a:moveTo>
                    <a:cubicBezTo>
                      <a:pt x="32" y="9"/>
                      <a:pt x="34" y="6"/>
                      <a:pt x="37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38" y="6"/>
                      <a:pt x="36" y="9"/>
                      <a:pt x="34" y="12"/>
                    </a:cubicBezTo>
                    <a:cubicBezTo>
                      <a:pt x="32" y="12"/>
                      <a:pt x="31" y="12"/>
                      <a:pt x="30" y="12"/>
                    </a:cubicBezTo>
                    <a:moveTo>
                      <a:pt x="38" y="0"/>
                    </a:moveTo>
                    <a:cubicBezTo>
                      <a:pt x="29" y="0"/>
                      <a:pt x="19" y="4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3" y="20"/>
                      <a:pt x="0" y="29"/>
                      <a:pt x="0" y="38"/>
                    </a:cubicBezTo>
                    <a:cubicBezTo>
                      <a:pt x="0" y="49"/>
                      <a:pt x="5" y="59"/>
                      <a:pt x="12" y="67"/>
                    </a:cubicBezTo>
                    <a:cubicBezTo>
                      <a:pt x="20" y="74"/>
                      <a:pt x="30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9" y="79"/>
                      <a:pt x="57" y="76"/>
                      <a:pt x="64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6" y="69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8" y="67"/>
                      <a:pt x="68" y="66"/>
                      <a:pt x="68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76" y="57"/>
                      <a:pt x="79" y="49"/>
                      <a:pt x="79" y="41"/>
                    </a:cubicBezTo>
                    <a:cubicBezTo>
                      <a:pt x="79" y="30"/>
                      <a:pt x="74" y="20"/>
                      <a:pt x="66" y="13"/>
                    </a:cubicBezTo>
                    <a:cubicBezTo>
                      <a:pt x="59" y="5"/>
                      <a:pt x="4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742"/>
              <p:cNvSpPr>
                <a:spLocks noEditPoints="1"/>
              </p:cNvSpPr>
              <p:nvPr/>
            </p:nvSpPr>
            <p:spPr bwMode="auto">
              <a:xfrm>
                <a:off x="2976" y="1164"/>
                <a:ext cx="301" cy="324"/>
              </a:xfrm>
              <a:custGeom>
                <a:avLst/>
                <a:gdLst>
                  <a:gd name="T0" fmla="*/ 64 w 127"/>
                  <a:gd name="T1" fmla="*/ 126 h 137"/>
                  <a:gd name="T2" fmla="*/ 60 w 127"/>
                  <a:gd name="T3" fmla="*/ 125 h 137"/>
                  <a:gd name="T4" fmla="*/ 68 w 127"/>
                  <a:gd name="T5" fmla="*/ 134 h 137"/>
                  <a:gd name="T6" fmla="*/ 53 w 127"/>
                  <a:gd name="T7" fmla="*/ 124 h 137"/>
                  <a:gd name="T8" fmla="*/ 97 w 127"/>
                  <a:gd name="T9" fmla="*/ 120 h 137"/>
                  <a:gd name="T10" fmla="*/ 76 w 127"/>
                  <a:gd name="T11" fmla="*/ 116 h 137"/>
                  <a:gd name="T12" fmla="*/ 90 w 127"/>
                  <a:gd name="T13" fmla="*/ 113 h 137"/>
                  <a:gd name="T14" fmla="*/ 25 w 127"/>
                  <a:gd name="T15" fmla="*/ 121 h 137"/>
                  <a:gd name="T16" fmla="*/ 42 w 127"/>
                  <a:gd name="T17" fmla="*/ 120 h 137"/>
                  <a:gd name="T18" fmla="*/ 104 w 127"/>
                  <a:gd name="T19" fmla="*/ 111 h 137"/>
                  <a:gd name="T20" fmla="*/ 98 w 127"/>
                  <a:gd name="T21" fmla="*/ 112 h 137"/>
                  <a:gd name="T22" fmla="*/ 22 w 127"/>
                  <a:gd name="T23" fmla="*/ 118 h 137"/>
                  <a:gd name="T24" fmla="*/ 79 w 127"/>
                  <a:gd name="T25" fmla="*/ 121 h 137"/>
                  <a:gd name="T26" fmla="*/ 34 w 127"/>
                  <a:gd name="T27" fmla="*/ 109 h 137"/>
                  <a:gd name="T28" fmla="*/ 41 w 127"/>
                  <a:gd name="T29" fmla="*/ 110 h 137"/>
                  <a:gd name="T30" fmla="*/ 93 w 127"/>
                  <a:gd name="T31" fmla="*/ 115 h 137"/>
                  <a:gd name="T32" fmla="*/ 87 w 127"/>
                  <a:gd name="T33" fmla="*/ 118 h 137"/>
                  <a:gd name="T34" fmla="*/ 106 w 127"/>
                  <a:gd name="T35" fmla="*/ 109 h 137"/>
                  <a:gd name="T36" fmla="*/ 20 w 127"/>
                  <a:gd name="T37" fmla="*/ 108 h 137"/>
                  <a:gd name="T38" fmla="*/ 109 w 127"/>
                  <a:gd name="T39" fmla="*/ 113 h 137"/>
                  <a:gd name="T40" fmla="*/ 16 w 127"/>
                  <a:gd name="T41" fmla="*/ 104 h 137"/>
                  <a:gd name="T42" fmla="*/ 15 w 127"/>
                  <a:gd name="T43" fmla="*/ 89 h 137"/>
                  <a:gd name="T44" fmla="*/ 113 w 127"/>
                  <a:gd name="T45" fmla="*/ 85 h 137"/>
                  <a:gd name="T46" fmla="*/ 14 w 127"/>
                  <a:gd name="T47" fmla="*/ 80 h 137"/>
                  <a:gd name="T48" fmla="*/ 116 w 127"/>
                  <a:gd name="T49" fmla="*/ 77 h 137"/>
                  <a:gd name="T50" fmla="*/ 3 w 127"/>
                  <a:gd name="T51" fmla="*/ 82 h 137"/>
                  <a:gd name="T52" fmla="*/ 116 w 127"/>
                  <a:gd name="T53" fmla="*/ 81 h 137"/>
                  <a:gd name="T54" fmla="*/ 123 w 127"/>
                  <a:gd name="T55" fmla="*/ 74 h 137"/>
                  <a:gd name="T56" fmla="*/ 3 w 127"/>
                  <a:gd name="T57" fmla="*/ 74 h 137"/>
                  <a:gd name="T58" fmla="*/ 17 w 127"/>
                  <a:gd name="T59" fmla="*/ 40 h 137"/>
                  <a:gd name="T60" fmla="*/ 109 w 127"/>
                  <a:gd name="T61" fmla="*/ 34 h 137"/>
                  <a:gd name="T62" fmla="*/ 16 w 127"/>
                  <a:gd name="T63" fmla="*/ 31 h 137"/>
                  <a:gd name="T64" fmla="*/ 64 w 127"/>
                  <a:gd name="T65" fmla="*/ 2 h 137"/>
                  <a:gd name="T66" fmla="*/ 100 w 127"/>
                  <a:gd name="T67" fmla="*/ 14 h 137"/>
                  <a:gd name="T68" fmla="*/ 113 w 127"/>
                  <a:gd name="T69" fmla="*/ 53 h 137"/>
                  <a:gd name="T70" fmla="*/ 112 w 127"/>
                  <a:gd name="T71" fmla="*/ 76 h 137"/>
                  <a:gd name="T72" fmla="*/ 92 w 127"/>
                  <a:gd name="T73" fmla="*/ 104 h 137"/>
                  <a:gd name="T74" fmla="*/ 54 w 127"/>
                  <a:gd name="T75" fmla="*/ 111 h 137"/>
                  <a:gd name="T76" fmla="*/ 16 w 127"/>
                  <a:gd name="T77" fmla="*/ 98 h 137"/>
                  <a:gd name="T78" fmla="*/ 5 w 127"/>
                  <a:gd name="T79" fmla="*/ 54 h 137"/>
                  <a:gd name="T80" fmla="*/ 35 w 127"/>
                  <a:gd name="T81" fmla="*/ 21 h 137"/>
                  <a:gd name="T82" fmla="*/ 30 w 127"/>
                  <a:gd name="T83" fmla="*/ 11 h 137"/>
                  <a:gd name="T84" fmla="*/ 12 w 127"/>
                  <a:gd name="T85" fmla="*/ 36 h 137"/>
                  <a:gd name="T86" fmla="*/ 13 w 127"/>
                  <a:gd name="T87" fmla="*/ 51 h 137"/>
                  <a:gd name="T88" fmla="*/ 1 w 127"/>
                  <a:gd name="T89" fmla="*/ 85 h 137"/>
                  <a:gd name="T90" fmla="*/ 12 w 127"/>
                  <a:gd name="T91" fmla="*/ 99 h 137"/>
                  <a:gd name="T92" fmla="*/ 27 w 127"/>
                  <a:gd name="T93" fmla="*/ 125 h 137"/>
                  <a:gd name="T94" fmla="*/ 63 w 127"/>
                  <a:gd name="T95" fmla="*/ 137 h 137"/>
                  <a:gd name="T96" fmla="*/ 100 w 127"/>
                  <a:gd name="T97" fmla="*/ 125 h 137"/>
                  <a:gd name="T98" fmla="*/ 115 w 127"/>
                  <a:gd name="T99" fmla="*/ 97 h 137"/>
                  <a:gd name="T100" fmla="*/ 124 w 127"/>
                  <a:gd name="T101" fmla="*/ 85 h 137"/>
                  <a:gd name="T102" fmla="*/ 112 w 127"/>
                  <a:gd name="T103" fmla="*/ 40 h 137"/>
                  <a:gd name="T104" fmla="*/ 115 w 127"/>
                  <a:gd name="T105" fmla="*/ 26 h 137"/>
                  <a:gd name="T106" fmla="*/ 102 w 127"/>
                  <a:gd name="T107" fmla="*/ 12 h 137"/>
                  <a:gd name="T108" fmla="*/ 76 w 127"/>
                  <a:gd name="T109" fmla="*/ 1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7" h="137">
                    <a:moveTo>
                      <a:pt x="70" y="134"/>
                    </a:moveTo>
                    <a:cubicBezTo>
                      <a:pt x="71" y="132"/>
                      <a:pt x="72" y="130"/>
                      <a:pt x="72" y="128"/>
                    </a:cubicBezTo>
                    <a:cubicBezTo>
                      <a:pt x="72" y="130"/>
                      <a:pt x="72" y="132"/>
                      <a:pt x="72" y="133"/>
                    </a:cubicBezTo>
                    <a:cubicBezTo>
                      <a:pt x="71" y="134"/>
                      <a:pt x="70" y="134"/>
                      <a:pt x="70" y="134"/>
                    </a:cubicBezTo>
                    <a:moveTo>
                      <a:pt x="63" y="134"/>
                    </a:moveTo>
                    <a:cubicBezTo>
                      <a:pt x="62" y="134"/>
                      <a:pt x="61" y="134"/>
                      <a:pt x="61" y="134"/>
                    </a:cubicBezTo>
                    <a:cubicBezTo>
                      <a:pt x="62" y="131"/>
                      <a:pt x="63" y="128"/>
                      <a:pt x="64" y="126"/>
                    </a:cubicBezTo>
                    <a:cubicBezTo>
                      <a:pt x="65" y="126"/>
                      <a:pt x="66" y="126"/>
                      <a:pt x="67" y="125"/>
                    </a:cubicBezTo>
                    <a:cubicBezTo>
                      <a:pt x="66" y="128"/>
                      <a:pt x="65" y="131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3" y="134"/>
                      <a:pt x="63" y="134"/>
                      <a:pt x="63" y="134"/>
                    </a:cubicBezTo>
                    <a:moveTo>
                      <a:pt x="59" y="134"/>
                    </a:moveTo>
                    <a:cubicBezTo>
                      <a:pt x="58" y="134"/>
                      <a:pt x="57" y="134"/>
                      <a:pt x="56" y="134"/>
                    </a:cubicBezTo>
                    <a:cubicBezTo>
                      <a:pt x="58" y="131"/>
                      <a:pt x="59" y="128"/>
                      <a:pt x="60" y="125"/>
                    </a:cubicBezTo>
                    <a:cubicBezTo>
                      <a:pt x="61" y="125"/>
                      <a:pt x="62" y="126"/>
                      <a:pt x="63" y="126"/>
                    </a:cubicBezTo>
                    <a:cubicBezTo>
                      <a:pt x="61" y="128"/>
                      <a:pt x="60" y="131"/>
                      <a:pt x="59" y="134"/>
                    </a:cubicBezTo>
                    <a:moveTo>
                      <a:pt x="66" y="134"/>
                    </a:moveTo>
                    <a:cubicBezTo>
                      <a:pt x="66" y="131"/>
                      <a:pt x="68" y="128"/>
                      <a:pt x="69" y="125"/>
                    </a:cubicBezTo>
                    <a:cubicBezTo>
                      <a:pt x="70" y="125"/>
                      <a:pt x="71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1" y="128"/>
                      <a:pt x="69" y="131"/>
                      <a:pt x="68" y="134"/>
                    </a:cubicBezTo>
                    <a:cubicBezTo>
                      <a:pt x="67" y="134"/>
                      <a:pt x="66" y="134"/>
                      <a:pt x="66" y="134"/>
                    </a:cubicBezTo>
                    <a:moveTo>
                      <a:pt x="55" y="133"/>
                    </a:moveTo>
                    <a:cubicBezTo>
                      <a:pt x="55" y="130"/>
                      <a:pt x="56" y="128"/>
                      <a:pt x="56" y="125"/>
                    </a:cubicBezTo>
                    <a:cubicBezTo>
                      <a:pt x="57" y="125"/>
                      <a:pt x="58" y="125"/>
                      <a:pt x="59" y="125"/>
                    </a:cubicBezTo>
                    <a:cubicBezTo>
                      <a:pt x="57" y="128"/>
                      <a:pt x="56" y="130"/>
                      <a:pt x="55" y="133"/>
                    </a:cubicBezTo>
                    <a:moveTo>
                      <a:pt x="53" y="125"/>
                    </a:moveTo>
                    <a:cubicBezTo>
                      <a:pt x="53" y="125"/>
                      <a:pt x="53" y="124"/>
                      <a:pt x="53" y="124"/>
                    </a:cubicBezTo>
                    <a:cubicBezTo>
                      <a:pt x="53" y="123"/>
                      <a:pt x="52" y="123"/>
                      <a:pt x="51" y="123"/>
                    </a:cubicBezTo>
                    <a:cubicBezTo>
                      <a:pt x="50" y="122"/>
                      <a:pt x="49" y="122"/>
                      <a:pt x="48" y="122"/>
                    </a:cubicBezTo>
                    <a:cubicBezTo>
                      <a:pt x="49" y="120"/>
                      <a:pt x="51" y="118"/>
                      <a:pt x="52" y="116"/>
                    </a:cubicBezTo>
                    <a:cubicBezTo>
                      <a:pt x="52" y="118"/>
                      <a:pt x="52" y="121"/>
                      <a:pt x="52" y="123"/>
                    </a:cubicBezTo>
                    <a:cubicBezTo>
                      <a:pt x="52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moveTo>
                      <a:pt x="97" y="120"/>
                    </a:moveTo>
                    <a:cubicBezTo>
                      <a:pt x="97" y="120"/>
                      <a:pt x="96" y="119"/>
                      <a:pt x="96" y="119"/>
                    </a:cubicBezTo>
                    <a:cubicBezTo>
                      <a:pt x="96" y="118"/>
                      <a:pt x="97" y="116"/>
                      <a:pt x="98" y="115"/>
                    </a:cubicBezTo>
                    <a:cubicBezTo>
                      <a:pt x="97" y="117"/>
                      <a:pt x="97" y="119"/>
                      <a:pt x="97" y="120"/>
                    </a:cubicBezTo>
                    <a:moveTo>
                      <a:pt x="76" y="116"/>
                    </a:moveTo>
                    <a:cubicBezTo>
                      <a:pt x="76" y="116"/>
                      <a:pt x="76" y="115"/>
                      <a:pt x="76" y="114"/>
                    </a:cubicBezTo>
                    <a:cubicBezTo>
                      <a:pt x="76" y="114"/>
                      <a:pt x="77" y="114"/>
                      <a:pt x="77" y="114"/>
                    </a:cubicBezTo>
                    <a:cubicBezTo>
                      <a:pt x="77" y="115"/>
                      <a:pt x="76" y="116"/>
                      <a:pt x="76" y="116"/>
                    </a:cubicBezTo>
                    <a:moveTo>
                      <a:pt x="46" y="121"/>
                    </a:moveTo>
                    <a:cubicBezTo>
                      <a:pt x="45" y="121"/>
                      <a:pt x="44" y="121"/>
                      <a:pt x="44" y="120"/>
                    </a:cubicBezTo>
                    <a:cubicBezTo>
                      <a:pt x="45" y="118"/>
                      <a:pt x="47" y="115"/>
                      <a:pt x="49" y="113"/>
                    </a:cubicBezTo>
                    <a:cubicBezTo>
                      <a:pt x="50" y="114"/>
                      <a:pt x="51" y="114"/>
                      <a:pt x="52" y="114"/>
                    </a:cubicBezTo>
                    <a:cubicBezTo>
                      <a:pt x="50" y="116"/>
                      <a:pt x="48" y="119"/>
                      <a:pt x="46" y="121"/>
                    </a:cubicBezTo>
                    <a:moveTo>
                      <a:pt x="89" y="116"/>
                    </a:moveTo>
                    <a:cubicBezTo>
                      <a:pt x="90" y="115"/>
                      <a:pt x="90" y="114"/>
                      <a:pt x="90" y="113"/>
                    </a:cubicBezTo>
                    <a:cubicBezTo>
                      <a:pt x="90" y="114"/>
                      <a:pt x="90" y="115"/>
                      <a:pt x="90" y="116"/>
                    </a:cubicBezTo>
                    <a:cubicBezTo>
                      <a:pt x="89" y="116"/>
                      <a:pt x="89" y="116"/>
                      <a:pt x="89" y="116"/>
                    </a:cubicBezTo>
                    <a:moveTo>
                      <a:pt x="25" y="121"/>
                    </a:moveTo>
                    <a:cubicBezTo>
                      <a:pt x="24" y="120"/>
                      <a:pt x="24" y="120"/>
                      <a:pt x="23" y="119"/>
                    </a:cubicBezTo>
                    <a:cubicBezTo>
                      <a:pt x="24" y="117"/>
                      <a:pt x="25" y="115"/>
                      <a:pt x="26" y="113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6" y="115"/>
                      <a:pt x="25" y="118"/>
                      <a:pt x="25" y="121"/>
                    </a:cubicBezTo>
                    <a:moveTo>
                      <a:pt x="76" y="122"/>
                    </a:moveTo>
                    <a:cubicBezTo>
                      <a:pt x="76" y="121"/>
                      <a:pt x="76" y="120"/>
                      <a:pt x="76" y="119"/>
                    </a:cubicBezTo>
                    <a:cubicBezTo>
                      <a:pt x="77" y="117"/>
                      <a:pt x="78" y="115"/>
                      <a:pt x="79" y="113"/>
                    </a:cubicBezTo>
                    <a:cubicBezTo>
                      <a:pt x="80" y="113"/>
                      <a:pt x="81" y="113"/>
                      <a:pt x="81" y="112"/>
                    </a:cubicBezTo>
                    <a:cubicBezTo>
                      <a:pt x="80" y="115"/>
                      <a:pt x="78" y="118"/>
                      <a:pt x="77" y="122"/>
                    </a:cubicBezTo>
                    <a:cubicBezTo>
                      <a:pt x="76" y="122"/>
                      <a:pt x="76" y="122"/>
                      <a:pt x="76" y="122"/>
                    </a:cubicBezTo>
                    <a:moveTo>
                      <a:pt x="42" y="120"/>
                    </a:moveTo>
                    <a:cubicBezTo>
                      <a:pt x="42" y="119"/>
                      <a:pt x="41" y="119"/>
                      <a:pt x="40" y="119"/>
                    </a:cubicBezTo>
                    <a:cubicBezTo>
                      <a:pt x="42" y="116"/>
                      <a:pt x="44" y="114"/>
                      <a:pt x="46" y="112"/>
                    </a:cubicBezTo>
                    <a:cubicBezTo>
                      <a:pt x="47" y="112"/>
                      <a:pt x="47" y="113"/>
                      <a:pt x="48" y="113"/>
                    </a:cubicBezTo>
                    <a:cubicBezTo>
                      <a:pt x="46" y="115"/>
                      <a:pt x="44" y="117"/>
                      <a:pt x="42" y="120"/>
                    </a:cubicBezTo>
                    <a:moveTo>
                      <a:pt x="100" y="121"/>
                    </a:moveTo>
                    <a:cubicBezTo>
                      <a:pt x="100" y="119"/>
                      <a:pt x="100" y="116"/>
                      <a:pt x="101" y="114"/>
                    </a:cubicBezTo>
                    <a:cubicBezTo>
                      <a:pt x="102" y="113"/>
                      <a:pt x="103" y="112"/>
                      <a:pt x="104" y="111"/>
                    </a:cubicBezTo>
                    <a:cubicBezTo>
                      <a:pt x="103" y="114"/>
                      <a:pt x="102" y="118"/>
                      <a:pt x="101" y="121"/>
                    </a:cubicBezTo>
                    <a:cubicBezTo>
                      <a:pt x="101" y="121"/>
                      <a:pt x="101" y="121"/>
                      <a:pt x="101" y="121"/>
                    </a:cubicBezTo>
                    <a:cubicBezTo>
                      <a:pt x="100" y="121"/>
                      <a:pt x="100" y="121"/>
                      <a:pt x="100" y="121"/>
                    </a:cubicBezTo>
                    <a:moveTo>
                      <a:pt x="95" y="118"/>
                    </a:moveTo>
                    <a:cubicBezTo>
                      <a:pt x="94" y="117"/>
                      <a:pt x="94" y="117"/>
                      <a:pt x="94" y="117"/>
                    </a:cubicBezTo>
                    <a:cubicBezTo>
                      <a:pt x="95" y="115"/>
                      <a:pt x="96" y="113"/>
                      <a:pt x="97" y="111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4"/>
                      <a:pt x="96" y="116"/>
                      <a:pt x="95" y="118"/>
                    </a:cubicBezTo>
                    <a:moveTo>
                      <a:pt x="22" y="118"/>
                    </a:moveTo>
                    <a:cubicBezTo>
                      <a:pt x="21" y="117"/>
                      <a:pt x="21" y="117"/>
                      <a:pt x="20" y="116"/>
                    </a:cubicBezTo>
                    <a:cubicBezTo>
                      <a:pt x="21" y="115"/>
                      <a:pt x="22" y="113"/>
                      <a:pt x="24" y="111"/>
                    </a:cubicBezTo>
                    <a:cubicBezTo>
                      <a:pt x="24" y="111"/>
                      <a:pt x="25" y="112"/>
                      <a:pt x="25" y="112"/>
                    </a:cubicBezTo>
                    <a:cubicBezTo>
                      <a:pt x="24" y="114"/>
                      <a:pt x="23" y="116"/>
                      <a:pt x="22" y="118"/>
                    </a:cubicBezTo>
                    <a:moveTo>
                      <a:pt x="39" y="118"/>
                    </a:moveTo>
                    <a:cubicBezTo>
                      <a:pt x="39" y="118"/>
                      <a:pt x="38" y="117"/>
                      <a:pt x="37" y="117"/>
                    </a:cubicBezTo>
                    <a:cubicBezTo>
                      <a:pt x="39" y="115"/>
                      <a:pt x="41" y="113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3" y="111"/>
                      <a:pt x="44" y="111"/>
                      <a:pt x="44" y="112"/>
                    </a:cubicBezTo>
                    <a:cubicBezTo>
                      <a:pt x="42" y="114"/>
                      <a:pt x="41" y="116"/>
                      <a:pt x="39" y="118"/>
                    </a:cubicBezTo>
                    <a:moveTo>
                      <a:pt x="79" y="121"/>
                    </a:moveTo>
                    <a:cubicBezTo>
                      <a:pt x="80" y="118"/>
                      <a:pt x="82" y="115"/>
                      <a:pt x="83" y="112"/>
                    </a:cubicBezTo>
                    <a:cubicBezTo>
                      <a:pt x="85" y="111"/>
                      <a:pt x="86" y="111"/>
                      <a:pt x="87" y="110"/>
                    </a:cubicBezTo>
                    <a:cubicBezTo>
                      <a:pt x="85" y="113"/>
                      <a:pt x="84" y="116"/>
                      <a:pt x="83" y="120"/>
                    </a:cubicBezTo>
                    <a:cubicBezTo>
                      <a:pt x="82" y="120"/>
                      <a:pt x="80" y="121"/>
                      <a:pt x="79" y="121"/>
                    </a:cubicBezTo>
                    <a:moveTo>
                      <a:pt x="28" y="121"/>
                    </a:moveTo>
                    <a:cubicBezTo>
                      <a:pt x="28" y="119"/>
                      <a:pt x="29" y="116"/>
                      <a:pt x="29" y="114"/>
                    </a:cubicBezTo>
                    <a:cubicBezTo>
                      <a:pt x="31" y="112"/>
                      <a:pt x="32" y="111"/>
                      <a:pt x="34" y="109"/>
                    </a:cubicBezTo>
                    <a:cubicBezTo>
                      <a:pt x="33" y="111"/>
                      <a:pt x="33" y="114"/>
                      <a:pt x="33" y="116"/>
                    </a:cubicBezTo>
                    <a:cubicBezTo>
                      <a:pt x="31" y="118"/>
                      <a:pt x="30" y="119"/>
                      <a:pt x="28" y="121"/>
                    </a:cubicBezTo>
                    <a:moveTo>
                      <a:pt x="36" y="116"/>
                    </a:move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5"/>
                      <a:pt x="36" y="114"/>
                      <a:pt x="36" y="113"/>
                    </a:cubicBezTo>
                    <a:cubicBezTo>
                      <a:pt x="37" y="112"/>
                      <a:pt x="38" y="110"/>
                      <a:pt x="39" y="109"/>
                    </a:cubicBezTo>
                    <a:cubicBezTo>
                      <a:pt x="40" y="109"/>
                      <a:pt x="40" y="110"/>
                      <a:pt x="41" y="110"/>
                    </a:cubicBezTo>
                    <a:cubicBezTo>
                      <a:pt x="39" y="112"/>
                      <a:pt x="38" y="114"/>
                      <a:pt x="36" y="116"/>
                    </a:cubicBezTo>
                    <a:moveTo>
                      <a:pt x="19" y="115"/>
                    </a:moveTo>
                    <a:cubicBezTo>
                      <a:pt x="19" y="115"/>
                      <a:pt x="18" y="114"/>
                      <a:pt x="18" y="114"/>
                    </a:cubicBezTo>
                    <a:cubicBezTo>
                      <a:pt x="19" y="112"/>
                      <a:pt x="20" y="111"/>
                      <a:pt x="21" y="109"/>
                    </a:cubicBezTo>
                    <a:cubicBezTo>
                      <a:pt x="22" y="109"/>
                      <a:pt x="22" y="110"/>
                      <a:pt x="23" y="110"/>
                    </a:cubicBezTo>
                    <a:cubicBezTo>
                      <a:pt x="21" y="112"/>
                      <a:pt x="20" y="113"/>
                      <a:pt x="19" y="115"/>
                    </a:cubicBezTo>
                    <a:moveTo>
                      <a:pt x="93" y="115"/>
                    </a:moveTo>
                    <a:cubicBezTo>
                      <a:pt x="93" y="113"/>
                      <a:pt x="94" y="111"/>
                      <a:pt x="94" y="109"/>
                    </a:cubicBezTo>
                    <a:cubicBezTo>
                      <a:pt x="94" y="109"/>
                      <a:pt x="95" y="110"/>
                      <a:pt x="95" y="110"/>
                    </a:cubicBezTo>
                    <a:cubicBezTo>
                      <a:pt x="95" y="112"/>
                      <a:pt x="94" y="113"/>
                      <a:pt x="93" y="115"/>
                    </a:cubicBezTo>
                    <a:moveTo>
                      <a:pt x="85" y="119"/>
                    </a:moveTo>
                    <a:cubicBezTo>
                      <a:pt x="86" y="116"/>
                      <a:pt x="87" y="112"/>
                      <a:pt x="89" y="109"/>
                    </a:cubicBezTo>
                    <a:cubicBezTo>
                      <a:pt x="89" y="109"/>
                      <a:pt x="90" y="108"/>
                      <a:pt x="91" y="108"/>
                    </a:cubicBezTo>
                    <a:cubicBezTo>
                      <a:pt x="90" y="111"/>
                      <a:pt x="88" y="114"/>
                      <a:pt x="87" y="118"/>
                    </a:cubicBezTo>
                    <a:cubicBezTo>
                      <a:pt x="86" y="118"/>
                      <a:pt x="86" y="118"/>
                      <a:pt x="85" y="119"/>
                    </a:cubicBezTo>
                    <a:moveTo>
                      <a:pt x="37" y="110"/>
                    </a:moveTo>
                    <a:cubicBezTo>
                      <a:pt x="37" y="109"/>
                      <a:pt x="37" y="109"/>
                      <a:pt x="37" y="108"/>
                    </a:cubicBezTo>
                    <a:cubicBezTo>
                      <a:pt x="37" y="108"/>
                      <a:pt x="38" y="108"/>
                      <a:pt x="38" y="108"/>
                    </a:cubicBezTo>
                    <a:cubicBezTo>
                      <a:pt x="37" y="109"/>
                      <a:pt x="37" y="110"/>
                      <a:pt x="37" y="110"/>
                    </a:cubicBezTo>
                    <a:moveTo>
                      <a:pt x="103" y="119"/>
                    </a:moveTo>
                    <a:cubicBezTo>
                      <a:pt x="104" y="116"/>
                      <a:pt x="105" y="113"/>
                      <a:pt x="106" y="109"/>
                    </a:cubicBezTo>
                    <a:cubicBezTo>
                      <a:pt x="107" y="109"/>
                      <a:pt x="108" y="108"/>
                      <a:pt x="109" y="107"/>
                    </a:cubicBezTo>
                    <a:cubicBezTo>
                      <a:pt x="108" y="110"/>
                      <a:pt x="107" y="113"/>
                      <a:pt x="106" y="116"/>
                    </a:cubicBezTo>
                    <a:cubicBezTo>
                      <a:pt x="105" y="117"/>
                      <a:pt x="104" y="118"/>
                      <a:pt x="103" y="119"/>
                    </a:cubicBezTo>
                    <a:moveTo>
                      <a:pt x="17" y="113"/>
                    </a:moveTo>
                    <a:cubicBezTo>
                      <a:pt x="17" y="112"/>
                      <a:pt x="16" y="112"/>
                      <a:pt x="16" y="112"/>
                    </a:cubicBezTo>
                    <a:cubicBezTo>
                      <a:pt x="17" y="110"/>
                      <a:pt x="18" y="108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19" y="110"/>
                      <a:pt x="18" y="111"/>
                      <a:pt x="17" y="113"/>
                    </a:cubicBezTo>
                    <a:moveTo>
                      <a:pt x="15" y="110"/>
                    </a:moveTo>
                    <a:cubicBezTo>
                      <a:pt x="14" y="109"/>
                      <a:pt x="14" y="109"/>
                      <a:pt x="14" y="109"/>
                    </a:cubicBezTo>
                    <a:cubicBezTo>
                      <a:pt x="15" y="108"/>
                      <a:pt x="16" y="106"/>
                      <a:pt x="17" y="105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7"/>
                      <a:pt x="16" y="109"/>
                      <a:pt x="15" y="110"/>
                    </a:cubicBezTo>
                    <a:moveTo>
                      <a:pt x="109" y="113"/>
                    </a:moveTo>
                    <a:cubicBezTo>
                      <a:pt x="109" y="110"/>
                      <a:pt x="110" y="107"/>
                      <a:pt x="111" y="104"/>
                    </a:cubicBezTo>
                    <a:cubicBezTo>
                      <a:pt x="112" y="104"/>
                      <a:pt x="112" y="103"/>
                      <a:pt x="112" y="103"/>
                    </a:cubicBezTo>
                    <a:cubicBezTo>
                      <a:pt x="112" y="105"/>
                      <a:pt x="112" y="107"/>
                      <a:pt x="112" y="109"/>
                    </a:cubicBezTo>
                    <a:cubicBezTo>
                      <a:pt x="111" y="110"/>
                      <a:pt x="110" y="112"/>
                      <a:pt x="109" y="113"/>
                    </a:cubicBezTo>
                    <a:moveTo>
                      <a:pt x="15" y="106"/>
                    </a:moveTo>
                    <a:cubicBezTo>
                      <a:pt x="15" y="105"/>
                      <a:pt x="15" y="103"/>
                      <a:pt x="15" y="102"/>
                    </a:cubicBezTo>
                    <a:cubicBezTo>
                      <a:pt x="16" y="103"/>
                      <a:pt x="16" y="103"/>
                      <a:pt x="16" y="104"/>
                    </a:cubicBezTo>
                    <a:cubicBezTo>
                      <a:pt x="16" y="104"/>
                      <a:pt x="15" y="105"/>
                      <a:pt x="15" y="106"/>
                    </a:cubicBezTo>
                    <a:moveTo>
                      <a:pt x="18" y="92"/>
                    </a:moveTo>
                    <a:cubicBezTo>
                      <a:pt x="18" y="91"/>
                      <a:pt x="18" y="90"/>
                      <a:pt x="19" y="90"/>
                    </a:cubicBezTo>
                    <a:cubicBezTo>
                      <a:pt x="19" y="90"/>
                      <a:pt x="19" y="90"/>
                      <a:pt x="19" y="91"/>
                    </a:cubicBezTo>
                    <a:cubicBezTo>
                      <a:pt x="19" y="91"/>
                      <a:pt x="18" y="92"/>
                      <a:pt x="18" y="92"/>
                    </a:cubicBezTo>
                    <a:moveTo>
                      <a:pt x="16" y="92"/>
                    </a:moveTo>
                    <a:cubicBezTo>
                      <a:pt x="16" y="91"/>
                      <a:pt x="16" y="90"/>
                      <a:pt x="15" y="89"/>
                    </a:cubicBezTo>
                    <a:cubicBezTo>
                      <a:pt x="16" y="87"/>
                      <a:pt x="16" y="86"/>
                      <a:pt x="16" y="85"/>
                    </a:cubicBezTo>
                    <a:cubicBezTo>
                      <a:pt x="17" y="86"/>
                      <a:pt x="17" y="87"/>
                      <a:pt x="18" y="88"/>
                    </a:cubicBezTo>
                    <a:cubicBezTo>
                      <a:pt x="17" y="89"/>
                      <a:pt x="17" y="91"/>
                      <a:pt x="16" y="92"/>
                    </a:cubicBezTo>
                    <a:moveTo>
                      <a:pt x="110" y="92"/>
                    </a:moveTo>
                    <a:cubicBezTo>
                      <a:pt x="109" y="91"/>
                      <a:pt x="109" y="91"/>
                      <a:pt x="109" y="91"/>
                    </a:cubicBezTo>
                    <a:cubicBezTo>
                      <a:pt x="111" y="87"/>
                      <a:pt x="112" y="84"/>
                      <a:pt x="113" y="81"/>
                    </a:cubicBezTo>
                    <a:cubicBezTo>
                      <a:pt x="113" y="82"/>
                      <a:pt x="113" y="84"/>
                      <a:pt x="113" y="85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2" y="88"/>
                      <a:pt x="111" y="89"/>
                      <a:pt x="110" y="92"/>
                    </a:cubicBezTo>
                    <a:moveTo>
                      <a:pt x="15" y="86"/>
                    </a:moveTo>
                    <a:cubicBezTo>
                      <a:pt x="14" y="85"/>
                      <a:pt x="14" y="85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3"/>
                      <a:pt x="14" y="81"/>
                      <a:pt x="14" y="80"/>
                    </a:cubicBezTo>
                    <a:cubicBezTo>
                      <a:pt x="15" y="81"/>
                      <a:pt x="15" y="82"/>
                      <a:pt x="15" y="83"/>
                    </a:cubicBezTo>
                    <a:cubicBezTo>
                      <a:pt x="15" y="84"/>
                      <a:pt x="15" y="85"/>
                      <a:pt x="15" y="86"/>
                    </a:cubicBezTo>
                    <a:moveTo>
                      <a:pt x="116" y="77"/>
                    </a:moveTo>
                    <a:cubicBezTo>
                      <a:pt x="116" y="77"/>
                      <a:pt x="116" y="76"/>
                      <a:pt x="116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6"/>
                      <a:pt x="117" y="77"/>
                      <a:pt x="116" y="77"/>
                    </a:cubicBezTo>
                    <a:moveTo>
                      <a:pt x="8" y="82"/>
                    </a:moveTo>
                    <a:cubicBezTo>
                      <a:pt x="9" y="80"/>
                      <a:pt x="10" y="77"/>
                      <a:pt x="12" y="74"/>
                    </a:cubicBezTo>
                    <a:cubicBezTo>
                      <a:pt x="12" y="76"/>
                      <a:pt x="11" y="77"/>
                      <a:pt x="11" y="79"/>
                    </a:cubicBezTo>
                    <a:cubicBezTo>
                      <a:pt x="11" y="80"/>
                      <a:pt x="11" y="81"/>
                      <a:pt x="10" y="82"/>
                    </a:cubicBezTo>
                    <a:cubicBezTo>
                      <a:pt x="9" y="82"/>
                      <a:pt x="9" y="82"/>
                      <a:pt x="8" y="82"/>
                    </a:cubicBezTo>
                    <a:moveTo>
                      <a:pt x="3" y="82"/>
                    </a:moveTo>
                    <a:cubicBezTo>
                      <a:pt x="3" y="82"/>
                      <a:pt x="3" y="82"/>
                      <a:pt x="3" y="82"/>
                    </a:cubicBezTo>
                    <a:cubicBezTo>
                      <a:pt x="5" y="79"/>
                      <a:pt x="6" y="77"/>
                      <a:pt x="7" y="74"/>
                    </a:cubicBezTo>
                    <a:cubicBezTo>
                      <a:pt x="8" y="74"/>
                      <a:pt x="9" y="74"/>
                      <a:pt x="10" y="74"/>
                    </a:cubicBezTo>
                    <a:cubicBezTo>
                      <a:pt x="9" y="77"/>
                      <a:pt x="8" y="80"/>
                      <a:pt x="6" y="82"/>
                    </a:cubicBezTo>
                    <a:cubicBezTo>
                      <a:pt x="5" y="82"/>
                      <a:pt x="4" y="82"/>
                      <a:pt x="3" y="82"/>
                    </a:cubicBezTo>
                    <a:moveTo>
                      <a:pt x="116" y="83"/>
                    </a:moveTo>
                    <a:cubicBezTo>
                      <a:pt x="116" y="82"/>
                      <a:pt x="116" y="82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7" y="79"/>
                      <a:pt x="118" y="76"/>
                      <a:pt x="119" y="74"/>
                    </a:cubicBezTo>
                    <a:cubicBezTo>
                      <a:pt x="120" y="74"/>
                      <a:pt x="120" y="74"/>
                      <a:pt x="121" y="74"/>
                    </a:cubicBezTo>
                    <a:cubicBezTo>
                      <a:pt x="120" y="77"/>
                      <a:pt x="119" y="80"/>
                      <a:pt x="118" y="83"/>
                    </a:cubicBezTo>
                    <a:cubicBezTo>
                      <a:pt x="117" y="83"/>
                      <a:pt x="117" y="83"/>
                      <a:pt x="116" y="83"/>
                    </a:cubicBezTo>
                    <a:cubicBezTo>
                      <a:pt x="116" y="83"/>
                      <a:pt x="116" y="83"/>
                      <a:pt x="116" y="83"/>
                    </a:cubicBezTo>
                    <a:moveTo>
                      <a:pt x="119" y="82"/>
                    </a:moveTo>
                    <a:cubicBezTo>
                      <a:pt x="120" y="79"/>
                      <a:pt x="121" y="77"/>
                      <a:pt x="123" y="74"/>
                    </a:cubicBezTo>
                    <a:cubicBezTo>
                      <a:pt x="123" y="74"/>
                      <a:pt x="123" y="74"/>
                      <a:pt x="123" y="74"/>
                    </a:cubicBezTo>
                    <a:cubicBezTo>
                      <a:pt x="123" y="77"/>
                      <a:pt x="123" y="80"/>
                      <a:pt x="122" y="82"/>
                    </a:cubicBezTo>
                    <a:cubicBezTo>
                      <a:pt x="122" y="82"/>
                      <a:pt x="121" y="82"/>
                      <a:pt x="120" y="82"/>
                    </a:cubicBezTo>
                    <a:cubicBezTo>
                      <a:pt x="119" y="82"/>
                      <a:pt x="119" y="82"/>
                      <a:pt x="119" y="82"/>
                    </a:cubicBezTo>
                    <a:moveTo>
                      <a:pt x="3" y="79"/>
                    </a:moveTo>
                    <a:cubicBezTo>
                      <a:pt x="3" y="77"/>
                      <a:pt x="3" y="76"/>
                      <a:pt x="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4"/>
                      <a:pt x="5" y="74"/>
                      <a:pt x="5" y="74"/>
                    </a:cubicBezTo>
                    <a:cubicBezTo>
                      <a:pt x="5" y="76"/>
                      <a:pt x="4" y="77"/>
                      <a:pt x="3" y="79"/>
                    </a:cubicBezTo>
                    <a:moveTo>
                      <a:pt x="17" y="40"/>
                    </a:moveTo>
                    <a:cubicBezTo>
                      <a:pt x="16" y="39"/>
                      <a:pt x="16" y="39"/>
                      <a:pt x="15" y="38"/>
                    </a:cubicBezTo>
                    <a:cubicBezTo>
                      <a:pt x="16" y="37"/>
                      <a:pt x="18" y="35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8" y="36"/>
                      <a:pt x="17" y="38"/>
                      <a:pt x="17" y="40"/>
                    </a:cubicBezTo>
                    <a:moveTo>
                      <a:pt x="15" y="37"/>
                    </a:moveTo>
                    <a:cubicBezTo>
                      <a:pt x="15" y="36"/>
                      <a:pt x="15" y="35"/>
                      <a:pt x="15" y="35"/>
                    </a:cubicBezTo>
                    <a:cubicBezTo>
                      <a:pt x="16" y="34"/>
                      <a:pt x="17" y="33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4"/>
                      <a:pt x="16" y="35"/>
                      <a:pt x="15" y="37"/>
                    </a:cubicBezTo>
                    <a:moveTo>
                      <a:pt x="111" y="38"/>
                    </a:moveTo>
                    <a:cubicBezTo>
                      <a:pt x="110" y="36"/>
                      <a:pt x="109" y="35"/>
                      <a:pt x="109" y="34"/>
                    </a:cubicBezTo>
                    <a:cubicBezTo>
                      <a:pt x="110" y="33"/>
                      <a:pt x="111" y="32"/>
                      <a:pt x="112" y="30"/>
                    </a:cubicBezTo>
                    <a:cubicBezTo>
                      <a:pt x="112" y="32"/>
                      <a:pt x="112" y="33"/>
                      <a:pt x="112" y="34"/>
                    </a:cubicBezTo>
                    <a:cubicBezTo>
                      <a:pt x="112" y="35"/>
                      <a:pt x="112" y="35"/>
                      <a:pt x="112" y="36"/>
                    </a:cubicBezTo>
                    <a:cubicBezTo>
                      <a:pt x="112" y="37"/>
                      <a:pt x="111" y="37"/>
                      <a:pt x="111" y="38"/>
                    </a:cubicBezTo>
                    <a:moveTo>
                      <a:pt x="15" y="32"/>
                    </a:moveTo>
                    <a:cubicBezTo>
                      <a:pt x="15" y="31"/>
                      <a:pt x="15" y="31"/>
                      <a:pt x="15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2"/>
                      <a:pt x="15" y="32"/>
                    </a:cubicBezTo>
                    <a:moveTo>
                      <a:pt x="36" y="21"/>
                    </a:moveTo>
                    <a:cubicBezTo>
                      <a:pt x="36" y="21"/>
                      <a:pt x="36" y="21"/>
                      <a:pt x="37" y="21"/>
                    </a:cubicBezTo>
                    <a:cubicBezTo>
                      <a:pt x="42" y="17"/>
                      <a:pt x="48" y="15"/>
                      <a:pt x="54" y="14"/>
                    </a:cubicBezTo>
                    <a:cubicBezTo>
                      <a:pt x="55" y="14"/>
                      <a:pt x="55" y="13"/>
                      <a:pt x="55" y="12"/>
                    </a:cubicBezTo>
                    <a:cubicBezTo>
                      <a:pt x="55" y="9"/>
                      <a:pt x="55" y="6"/>
                      <a:pt x="55" y="3"/>
                    </a:cubicBezTo>
                    <a:cubicBezTo>
                      <a:pt x="58" y="3"/>
                      <a:pt x="61" y="2"/>
                      <a:pt x="64" y="2"/>
                    </a:cubicBezTo>
                    <a:cubicBezTo>
                      <a:pt x="67" y="2"/>
                      <a:pt x="70" y="3"/>
                      <a:pt x="73" y="3"/>
                    </a:cubicBezTo>
                    <a:cubicBezTo>
                      <a:pt x="73" y="6"/>
                      <a:pt x="73" y="9"/>
                      <a:pt x="73" y="12"/>
                    </a:cubicBezTo>
                    <a:cubicBezTo>
                      <a:pt x="73" y="13"/>
                      <a:pt x="73" y="14"/>
                      <a:pt x="74" y="14"/>
                    </a:cubicBezTo>
                    <a:cubicBezTo>
                      <a:pt x="80" y="15"/>
                      <a:pt x="86" y="17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19"/>
                      <a:pt x="98" y="16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3" y="16"/>
                      <a:pt x="109" y="23"/>
                      <a:pt x="110" y="23"/>
                    </a:cubicBezTo>
                    <a:cubicBezTo>
                      <a:pt x="110" y="24"/>
                      <a:pt x="111" y="25"/>
                      <a:pt x="112" y="2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0" y="29"/>
                      <a:pt x="108" y="31"/>
                      <a:pt x="106" y="33"/>
                    </a:cubicBezTo>
                    <a:cubicBezTo>
                      <a:pt x="105" y="33"/>
                      <a:pt x="105" y="34"/>
                      <a:pt x="106" y="35"/>
                    </a:cubicBezTo>
                    <a:cubicBezTo>
                      <a:pt x="109" y="40"/>
                      <a:pt x="112" y="46"/>
                      <a:pt x="113" y="53"/>
                    </a:cubicBezTo>
                    <a:cubicBezTo>
                      <a:pt x="113" y="53"/>
                      <a:pt x="114" y="54"/>
                      <a:pt x="114" y="54"/>
                    </a:cubicBezTo>
                    <a:cubicBezTo>
                      <a:pt x="117" y="54"/>
                      <a:pt x="120" y="54"/>
                      <a:pt x="123" y="54"/>
                    </a:cubicBezTo>
                    <a:cubicBezTo>
                      <a:pt x="124" y="57"/>
                      <a:pt x="124" y="60"/>
                      <a:pt x="124" y="63"/>
                    </a:cubicBezTo>
                    <a:cubicBezTo>
                      <a:pt x="124" y="65"/>
                      <a:pt x="124" y="68"/>
                      <a:pt x="124" y="71"/>
                    </a:cubicBezTo>
                    <a:cubicBezTo>
                      <a:pt x="123" y="71"/>
                      <a:pt x="123" y="71"/>
                      <a:pt x="122" y="71"/>
                    </a:cubicBezTo>
                    <a:cubicBezTo>
                      <a:pt x="119" y="71"/>
                      <a:pt x="117" y="71"/>
                      <a:pt x="115" y="73"/>
                    </a:cubicBezTo>
                    <a:cubicBezTo>
                      <a:pt x="114" y="73"/>
                      <a:pt x="113" y="75"/>
                      <a:pt x="112" y="76"/>
                    </a:cubicBezTo>
                    <a:cubicBezTo>
                      <a:pt x="110" y="80"/>
                      <a:pt x="109" y="84"/>
                      <a:pt x="106" y="90"/>
                    </a:cubicBezTo>
                    <a:cubicBezTo>
                      <a:pt x="105" y="91"/>
                      <a:pt x="105" y="91"/>
                      <a:pt x="106" y="92"/>
                    </a:cubicBezTo>
                    <a:cubicBezTo>
                      <a:pt x="108" y="94"/>
                      <a:pt x="110" y="96"/>
                      <a:pt x="112" y="98"/>
                    </a:cubicBezTo>
                    <a:cubicBezTo>
                      <a:pt x="109" y="103"/>
                      <a:pt x="105" y="107"/>
                      <a:pt x="100" y="111"/>
                    </a:cubicBezTo>
                    <a:cubicBezTo>
                      <a:pt x="98" y="108"/>
                      <a:pt x="96" y="106"/>
                      <a:pt x="94" y="104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86" y="108"/>
                      <a:pt x="80" y="110"/>
                      <a:pt x="74" y="111"/>
                    </a:cubicBezTo>
                    <a:cubicBezTo>
                      <a:pt x="73" y="112"/>
                      <a:pt x="73" y="112"/>
                      <a:pt x="73" y="113"/>
                    </a:cubicBezTo>
                    <a:cubicBezTo>
                      <a:pt x="73" y="116"/>
                      <a:pt x="73" y="119"/>
                      <a:pt x="73" y="122"/>
                    </a:cubicBezTo>
                    <a:cubicBezTo>
                      <a:pt x="70" y="122"/>
                      <a:pt x="67" y="123"/>
                      <a:pt x="64" y="123"/>
                    </a:cubicBezTo>
                    <a:cubicBezTo>
                      <a:pt x="61" y="123"/>
                      <a:pt x="58" y="122"/>
                      <a:pt x="55" y="122"/>
                    </a:cubicBezTo>
                    <a:cubicBezTo>
                      <a:pt x="55" y="119"/>
                      <a:pt x="55" y="116"/>
                      <a:pt x="55" y="113"/>
                    </a:cubicBezTo>
                    <a:cubicBezTo>
                      <a:pt x="55" y="112"/>
                      <a:pt x="55" y="112"/>
                      <a:pt x="54" y="111"/>
                    </a:cubicBezTo>
                    <a:cubicBezTo>
                      <a:pt x="48" y="110"/>
                      <a:pt x="42" y="108"/>
                      <a:pt x="36" y="104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5" y="104"/>
                      <a:pt x="35" y="104"/>
                      <a:pt x="34" y="104"/>
                    </a:cubicBezTo>
                    <a:cubicBezTo>
                      <a:pt x="32" y="106"/>
                      <a:pt x="30" y="108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3" y="107"/>
                      <a:pt x="19" y="103"/>
                      <a:pt x="16" y="98"/>
                    </a:cubicBezTo>
                    <a:cubicBezTo>
                      <a:pt x="18" y="96"/>
                      <a:pt x="20" y="94"/>
                      <a:pt x="22" y="92"/>
                    </a:cubicBezTo>
                    <a:cubicBezTo>
                      <a:pt x="23" y="91"/>
                      <a:pt x="23" y="91"/>
                      <a:pt x="22" y="90"/>
                    </a:cubicBezTo>
                    <a:cubicBezTo>
                      <a:pt x="19" y="85"/>
                      <a:pt x="16" y="79"/>
                      <a:pt x="15" y="72"/>
                    </a:cubicBezTo>
                    <a:cubicBezTo>
                      <a:pt x="15" y="72"/>
                      <a:pt x="14" y="71"/>
                      <a:pt x="14" y="71"/>
                    </a:cubicBezTo>
                    <a:cubicBezTo>
                      <a:pt x="11" y="71"/>
                      <a:pt x="8" y="71"/>
                      <a:pt x="5" y="71"/>
                    </a:cubicBezTo>
                    <a:cubicBezTo>
                      <a:pt x="4" y="68"/>
                      <a:pt x="4" y="66"/>
                      <a:pt x="4" y="63"/>
                    </a:cubicBezTo>
                    <a:cubicBezTo>
                      <a:pt x="4" y="60"/>
                      <a:pt x="4" y="57"/>
                      <a:pt x="5" y="54"/>
                    </a:cubicBezTo>
                    <a:cubicBezTo>
                      <a:pt x="8" y="54"/>
                      <a:pt x="11" y="54"/>
                      <a:pt x="14" y="54"/>
                    </a:cubicBezTo>
                    <a:cubicBezTo>
                      <a:pt x="14" y="54"/>
                      <a:pt x="15" y="53"/>
                      <a:pt x="15" y="53"/>
                    </a:cubicBezTo>
                    <a:cubicBezTo>
                      <a:pt x="17" y="46"/>
                      <a:pt x="19" y="40"/>
                      <a:pt x="23" y="35"/>
                    </a:cubicBezTo>
                    <a:cubicBezTo>
                      <a:pt x="23" y="34"/>
                      <a:pt x="23" y="33"/>
                      <a:pt x="22" y="33"/>
                    </a:cubicBezTo>
                    <a:cubicBezTo>
                      <a:pt x="20" y="31"/>
                      <a:pt x="18" y="29"/>
                      <a:pt x="16" y="27"/>
                    </a:cubicBezTo>
                    <a:cubicBezTo>
                      <a:pt x="20" y="22"/>
                      <a:pt x="24" y="18"/>
                      <a:pt x="28" y="14"/>
                    </a:cubicBezTo>
                    <a:cubicBezTo>
                      <a:pt x="30" y="16"/>
                      <a:pt x="33" y="19"/>
                      <a:pt x="35" y="21"/>
                    </a:cubicBezTo>
                    <a:cubicBezTo>
                      <a:pt x="35" y="21"/>
                      <a:pt x="35" y="21"/>
                      <a:pt x="36" y="21"/>
                    </a:cubicBezTo>
                    <a:moveTo>
                      <a:pt x="64" y="0"/>
                    </a:moveTo>
                    <a:cubicBezTo>
                      <a:pt x="61" y="0"/>
                      <a:pt x="57" y="0"/>
                      <a:pt x="54" y="0"/>
                    </a:cubicBezTo>
                    <a:cubicBezTo>
                      <a:pt x="53" y="1"/>
                      <a:pt x="52" y="1"/>
                      <a:pt x="52" y="2"/>
                    </a:cubicBezTo>
                    <a:cubicBezTo>
                      <a:pt x="52" y="5"/>
                      <a:pt x="52" y="8"/>
                      <a:pt x="52" y="11"/>
                    </a:cubicBezTo>
                    <a:cubicBezTo>
                      <a:pt x="47" y="12"/>
                      <a:pt x="41" y="15"/>
                      <a:pt x="36" y="18"/>
                    </a:cubicBezTo>
                    <a:cubicBezTo>
                      <a:pt x="34" y="16"/>
                      <a:pt x="32" y="14"/>
                      <a:pt x="30" y="11"/>
                    </a:cubicBezTo>
                    <a:cubicBezTo>
                      <a:pt x="29" y="11"/>
                      <a:pt x="29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2" y="15"/>
                      <a:pt x="17" y="20"/>
                      <a:pt x="13" y="26"/>
                    </a:cubicBezTo>
                    <a:cubicBezTo>
                      <a:pt x="13" y="26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30"/>
                      <a:pt x="12" y="33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2" y="39"/>
                      <a:pt x="12" y="39"/>
                    </a:cubicBezTo>
                    <a:cubicBezTo>
                      <a:pt x="13" y="40"/>
                      <a:pt x="14" y="41"/>
                      <a:pt x="15" y="43"/>
                    </a:cubicBezTo>
                    <a:cubicBezTo>
                      <a:pt x="14" y="45"/>
                      <a:pt x="13" y="48"/>
                      <a:pt x="13" y="51"/>
                    </a:cubicBezTo>
                    <a:cubicBezTo>
                      <a:pt x="10" y="51"/>
                      <a:pt x="6" y="51"/>
                      <a:pt x="3" y="51"/>
                    </a:cubicBezTo>
                    <a:cubicBezTo>
                      <a:pt x="3" y="51"/>
                      <a:pt x="2" y="51"/>
                      <a:pt x="2" y="52"/>
                    </a:cubicBezTo>
                    <a:cubicBezTo>
                      <a:pt x="2" y="53"/>
                      <a:pt x="2" y="53"/>
                      <a:pt x="2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0" y="59"/>
                      <a:pt x="0" y="66"/>
                      <a:pt x="0" y="72"/>
                    </a:cubicBezTo>
                    <a:cubicBezTo>
                      <a:pt x="0" y="77"/>
                      <a:pt x="0" y="81"/>
                      <a:pt x="1" y="84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2" y="85"/>
                      <a:pt x="2" y="85"/>
                    </a:cubicBezTo>
                    <a:cubicBezTo>
                      <a:pt x="5" y="85"/>
                      <a:pt x="8" y="85"/>
                      <a:pt x="11" y="85"/>
                    </a:cubicBezTo>
                    <a:cubicBezTo>
                      <a:pt x="12" y="89"/>
                      <a:pt x="13" y="92"/>
                      <a:pt x="15" y="95"/>
                    </a:cubicBezTo>
                    <a:cubicBezTo>
                      <a:pt x="14" y="96"/>
                      <a:pt x="14" y="96"/>
                      <a:pt x="13" y="97"/>
                    </a:cubicBezTo>
                    <a:cubicBezTo>
                      <a:pt x="13" y="97"/>
                      <a:pt x="12" y="98"/>
                      <a:pt x="12" y="98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12" y="102"/>
                      <a:pt x="12" y="106"/>
                      <a:pt x="11" y="109"/>
                    </a:cubicBez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111"/>
                      <a:pt x="12" y="112"/>
                      <a:pt x="12" y="112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16" y="117"/>
                      <a:pt x="20" y="121"/>
                      <a:pt x="25" y="125"/>
                    </a:cubicBezTo>
                    <a:cubicBezTo>
                      <a:pt x="26" y="125"/>
                      <a:pt x="26" y="125"/>
                      <a:pt x="27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30" y="123"/>
                      <a:pt x="32" y="121"/>
                      <a:pt x="35" y="119"/>
                    </a:cubicBezTo>
                    <a:cubicBezTo>
                      <a:pt x="40" y="122"/>
                      <a:pt x="44" y="124"/>
                      <a:pt x="50" y="125"/>
                    </a:cubicBezTo>
                    <a:cubicBezTo>
                      <a:pt x="50" y="129"/>
                      <a:pt x="51" y="131"/>
                      <a:pt x="51" y="135"/>
                    </a:cubicBezTo>
                    <a:cubicBezTo>
                      <a:pt x="51" y="136"/>
                      <a:pt x="52" y="136"/>
                      <a:pt x="53" y="136"/>
                    </a:cubicBezTo>
                    <a:cubicBezTo>
                      <a:pt x="56" y="137"/>
                      <a:pt x="59" y="137"/>
                      <a:pt x="63" y="137"/>
                    </a:cubicBezTo>
                    <a:cubicBezTo>
                      <a:pt x="66" y="137"/>
                      <a:pt x="70" y="137"/>
                      <a:pt x="73" y="136"/>
                    </a:cubicBezTo>
                    <a:cubicBezTo>
                      <a:pt x="74" y="136"/>
                      <a:pt x="75" y="135"/>
                      <a:pt x="75" y="135"/>
                    </a:cubicBezTo>
                    <a:cubicBezTo>
                      <a:pt x="75" y="132"/>
                      <a:pt x="75" y="129"/>
                      <a:pt x="76" y="125"/>
                    </a:cubicBezTo>
                    <a:cubicBezTo>
                      <a:pt x="81" y="124"/>
                      <a:pt x="86" y="122"/>
                      <a:pt x="91" y="119"/>
                    </a:cubicBezTo>
                    <a:cubicBezTo>
                      <a:pt x="93" y="121"/>
                      <a:pt x="96" y="123"/>
                      <a:pt x="98" y="125"/>
                    </a:cubicBezTo>
                    <a:cubicBezTo>
                      <a:pt x="98" y="125"/>
                      <a:pt x="98" y="126"/>
                      <a:pt x="99" y="126"/>
                    </a:cubicBezTo>
                    <a:cubicBezTo>
                      <a:pt x="99" y="126"/>
                      <a:pt x="99" y="125"/>
                      <a:pt x="100" y="125"/>
                    </a:cubicBezTo>
                    <a:cubicBezTo>
                      <a:pt x="105" y="121"/>
                      <a:pt x="110" y="116"/>
                      <a:pt x="114" y="111"/>
                    </a:cubicBezTo>
                    <a:cubicBezTo>
                      <a:pt x="115" y="110"/>
                      <a:pt x="115" y="110"/>
                      <a:pt x="115" y="110"/>
                    </a:cubicBezTo>
                    <a:cubicBezTo>
                      <a:pt x="115" y="106"/>
                      <a:pt x="115" y="103"/>
                      <a:pt x="116" y="98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4" y="96"/>
                      <a:pt x="113" y="95"/>
                      <a:pt x="112" y="94"/>
                    </a:cubicBezTo>
                    <a:cubicBezTo>
                      <a:pt x="114" y="90"/>
                      <a:pt x="115" y="88"/>
                      <a:pt x="116" y="87"/>
                    </a:cubicBezTo>
                    <a:cubicBezTo>
                      <a:pt x="117" y="86"/>
                      <a:pt x="117" y="86"/>
                      <a:pt x="117" y="86"/>
                    </a:cubicBezTo>
                    <a:cubicBezTo>
                      <a:pt x="118" y="85"/>
                      <a:pt x="119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1" y="85"/>
                      <a:pt x="122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5" y="85"/>
                      <a:pt x="125" y="84"/>
                    </a:cubicBezTo>
                    <a:cubicBezTo>
                      <a:pt x="126" y="80"/>
                      <a:pt x="126" y="77"/>
                      <a:pt x="126" y="73"/>
                    </a:cubicBezTo>
                    <a:cubicBezTo>
                      <a:pt x="127" y="69"/>
                      <a:pt x="127" y="66"/>
                      <a:pt x="127" y="63"/>
                    </a:cubicBezTo>
                    <a:cubicBezTo>
                      <a:pt x="127" y="59"/>
                      <a:pt x="127" y="56"/>
                      <a:pt x="126" y="52"/>
                    </a:cubicBezTo>
                    <a:cubicBezTo>
                      <a:pt x="126" y="51"/>
                      <a:pt x="125" y="51"/>
                      <a:pt x="125" y="51"/>
                    </a:cubicBezTo>
                    <a:cubicBezTo>
                      <a:pt x="122" y="51"/>
                      <a:pt x="119" y="51"/>
                      <a:pt x="116" y="51"/>
                    </a:cubicBezTo>
                    <a:cubicBezTo>
                      <a:pt x="115" y="47"/>
                      <a:pt x="114" y="44"/>
                      <a:pt x="112" y="40"/>
                    </a:cubicBezTo>
                    <a:cubicBezTo>
                      <a:pt x="113" y="40"/>
                      <a:pt x="113" y="39"/>
                      <a:pt x="114" y="39"/>
                    </a:cubicBezTo>
                    <a:cubicBezTo>
                      <a:pt x="115" y="39"/>
                      <a:pt x="115" y="38"/>
                      <a:pt x="115" y="37"/>
                    </a:cubicBezTo>
                    <a:cubicBezTo>
                      <a:pt x="115" y="36"/>
                      <a:pt x="115" y="35"/>
                      <a:pt x="115" y="34"/>
                    </a:cubicBezTo>
                    <a:cubicBezTo>
                      <a:pt x="115" y="32"/>
                      <a:pt x="115" y="30"/>
                      <a:pt x="115" y="29"/>
                    </a:cubicBezTo>
                    <a:cubicBezTo>
                      <a:pt x="115" y="28"/>
                      <a:pt x="116" y="28"/>
                      <a:pt x="116" y="28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6" y="27"/>
                      <a:pt x="116" y="26"/>
                      <a:pt x="115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5" y="25"/>
                      <a:pt x="115" y="25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3"/>
                      <a:pt x="113" y="22"/>
                      <a:pt x="112" y="21"/>
                    </a:cubicBezTo>
                    <a:cubicBezTo>
                      <a:pt x="112" y="21"/>
                      <a:pt x="111" y="20"/>
                      <a:pt x="110" y="19"/>
                    </a:cubicBezTo>
                    <a:cubicBezTo>
                      <a:pt x="108" y="18"/>
                      <a:pt x="106" y="16"/>
                      <a:pt x="105" y="14"/>
                    </a:cubicBezTo>
                    <a:cubicBezTo>
                      <a:pt x="104" y="13"/>
                      <a:pt x="103" y="13"/>
                      <a:pt x="102" y="12"/>
                    </a:cubicBezTo>
                    <a:cubicBezTo>
                      <a:pt x="102" y="12"/>
                      <a:pt x="101" y="12"/>
                      <a:pt x="101" y="11"/>
                    </a:cubicBezTo>
                    <a:cubicBezTo>
                      <a:pt x="101" y="11"/>
                      <a:pt x="101" y="11"/>
                      <a:pt x="100" y="11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100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7" y="14"/>
                      <a:pt x="94" y="16"/>
                      <a:pt x="92" y="18"/>
                    </a:cubicBezTo>
                    <a:cubicBezTo>
                      <a:pt x="87" y="15"/>
                      <a:pt x="82" y="12"/>
                      <a:pt x="76" y="11"/>
                    </a:cubicBezTo>
                    <a:cubicBezTo>
                      <a:pt x="76" y="8"/>
                      <a:pt x="76" y="5"/>
                      <a:pt x="76" y="2"/>
                    </a:cubicBezTo>
                    <a:cubicBezTo>
                      <a:pt x="76" y="1"/>
                      <a:pt x="75" y="1"/>
                      <a:pt x="74" y="0"/>
                    </a:cubicBezTo>
                    <a:cubicBezTo>
                      <a:pt x="71" y="0"/>
                      <a:pt x="68" y="0"/>
                      <a:pt x="6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743"/>
              <p:cNvSpPr>
                <a:spLocks noEditPoints="1"/>
              </p:cNvSpPr>
              <p:nvPr/>
            </p:nvSpPr>
            <p:spPr bwMode="auto">
              <a:xfrm>
                <a:off x="3300" y="1114"/>
                <a:ext cx="140" cy="140"/>
              </a:xfrm>
              <a:custGeom>
                <a:avLst/>
                <a:gdLst>
                  <a:gd name="T0" fmla="*/ 56 w 59"/>
                  <a:gd name="T1" fmla="*/ 30 h 59"/>
                  <a:gd name="T2" fmla="*/ 54 w 59"/>
                  <a:gd name="T3" fmla="*/ 29 h 59"/>
                  <a:gd name="T4" fmla="*/ 55 w 59"/>
                  <a:gd name="T5" fmla="*/ 28 h 59"/>
                  <a:gd name="T6" fmla="*/ 53 w 59"/>
                  <a:gd name="T7" fmla="*/ 26 h 59"/>
                  <a:gd name="T8" fmla="*/ 53 w 59"/>
                  <a:gd name="T9" fmla="*/ 26 h 59"/>
                  <a:gd name="T10" fmla="*/ 54 w 59"/>
                  <a:gd name="T11" fmla="*/ 21 h 59"/>
                  <a:gd name="T12" fmla="*/ 51 w 59"/>
                  <a:gd name="T13" fmla="*/ 21 h 59"/>
                  <a:gd name="T14" fmla="*/ 53 w 59"/>
                  <a:gd name="T15" fmla="*/ 20 h 59"/>
                  <a:gd name="T16" fmla="*/ 49 w 59"/>
                  <a:gd name="T17" fmla="*/ 19 h 59"/>
                  <a:gd name="T18" fmla="*/ 50 w 59"/>
                  <a:gd name="T19" fmla="*/ 20 h 59"/>
                  <a:gd name="T20" fmla="*/ 46 w 59"/>
                  <a:gd name="T21" fmla="*/ 16 h 59"/>
                  <a:gd name="T22" fmla="*/ 48 w 59"/>
                  <a:gd name="T23" fmla="*/ 18 h 59"/>
                  <a:gd name="T24" fmla="*/ 47 w 59"/>
                  <a:gd name="T25" fmla="*/ 11 h 59"/>
                  <a:gd name="T26" fmla="*/ 45 w 59"/>
                  <a:gd name="T27" fmla="*/ 15 h 59"/>
                  <a:gd name="T28" fmla="*/ 3 w 59"/>
                  <a:gd name="T29" fmla="*/ 28 h 59"/>
                  <a:gd name="T30" fmla="*/ 12 w 59"/>
                  <a:gd name="T31" fmla="*/ 16 h 59"/>
                  <a:gd name="T32" fmla="*/ 45 w 59"/>
                  <a:gd name="T33" fmla="*/ 19 h 59"/>
                  <a:gd name="T34" fmla="*/ 53 w 59"/>
                  <a:gd name="T35" fmla="*/ 41 h 59"/>
                  <a:gd name="T36" fmla="*/ 30 w 59"/>
                  <a:gd name="T37" fmla="*/ 56 h 59"/>
                  <a:gd name="T38" fmla="*/ 40 w 59"/>
                  <a:gd name="T39" fmla="*/ 12 h 59"/>
                  <a:gd name="T40" fmla="*/ 46 w 59"/>
                  <a:gd name="T41" fmla="*/ 10 h 59"/>
                  <a:gd name="T42" fmla="*/ 6 w 59"/>
                  <a:gd name="T43" fmla="*/ 17 h 59"/>
                  <a:gd name="T44" fmla="*/ 9 w 59"/>
                  <a:gd name="T45" fmla="*/ 15 h 59"/>
                  <a:gd name="T46" fmla="*/ 15 w 59"/>
                  <a:gd name="T47" fmla="*/ 7 h 59"/>
                  <a:gd name="T48" fmla="*/ 39 w 59"/>
                  <a:gd name="T49" fmla="*/ 11 h 59"/>
                  <a:gd name="T50" fmla="*/ 43 w 59"/>
                  <a:gd name="T51" fmla="*/ 8 h 59"/>
                  <a:gd name="T52" fmla="*/ 34 w 59"/>
                  <a:gd name="T53" fmla="*/ 9 h 59"/>
                  <a:gd name="T54" fmla="*/ 41 w 59"/>
                  <a:gd name="T55" fmla="*/ 6 h 59"/>
                  <a:gd name="T56" fmla="*/ 31 w 59"/>
                  <a:gd name="T57" fmla="*/ 8 h 59"/>
                  <a:gd name="T58" fmla="*/ 36 w 59"/>
                  <a:gd name="T59" fmla="*/ 5 h 59"/>
                  <a:gd name="T60" fmla="*/ 19 w 59"/>
                  <a:gd name="T61" fmla="*/ 5 h 59"/>
                  <a:gd name="T62" fmla="*/ 13 w 59"/>
                  <a:gd name="T63" fmla="*/ 12 h 59"/>
                  <a:gd name="T64" fmla="*/ 34 w 59"/>
                  <a:gd name="T65" fmla="*/ 3 h 59"/>
                  <a:gd name="T66" fmla="*/ 27 w 59"/>
                  <a:gd name="T67" fmla="*/ 8 h 59"/>
                  <a:gd name="T68" fmla="*/ 26 w 59"/>
                  <a:gd name="T69" fmla="*/ 3 h 59"/>
                  <a:gd name="T70" fmla="*/ 19 w 59"/>
                  <a:gd name="T71" fmla="*/ 9 h 59"/>
                  <a:gd name="T72" fmla="*/ 29 w 59"/>
                  <a:gd name="T73" fmla="*/ 3 h 59"/>
                  <a:gd name="T74" fmla="*/ 23 w 59"/>
                  <a:gd name="T75" fmla="*/ 8 h 59"/>
                  <a:gd name="T76" fmla="*/ 12 w 59"/>
                  <a:gd name="T77" fmla="*/ 5 h 59"/>
                  <a:gd name="T78" fmla="*/ 30 w 59"/>
                  <a:gd name="T79" fmla="*/ 59 h 59"/>
                  <a:gd name="T80" fmla="*/ 45 w 59"/>
                  <a:gd name="T81" fmla="*/ 54 h 59"/>
                  <a:gd name="T82" fmla="*/ 46 w 59"/>
                  <a:gd name="T83" fmla="*/ 53 h 59"/>
                  <a:gd name="T84" fmla="*/ 48 w 59"/>
                  <a:gd name="T85" fmla="*/ 52 h 59"/>
                  <a:gd name="T86" fmla="*/ 48 w 59"/>
                  <a:gd name="T87" fmla="*/ 52 h 59"/>
                  <a:gd name="T88" fmla="*/ 48 w 59"/>
                  <a:gd name="T89" fmla="*/ 52 h 59"/>
                  <a:gd name="T90" fmla="*/ 48 w 59"/>
                  <a:gd name="T91" fmla="*/ 52 h 59"/>
                  <a:gd name="T92" fmla="*/ 59 w 59"/>
                  <a:gd name="T93" fmla="*/ 31 h 59"/>
                  <a:gd name="T94" fmla="*/ 29 w 59"/>
                  <a:gd name="T9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59">
                    <a:moveTo>
                      <a:pt x="56" y="32"/>
                    </a:moveTo>
                    <a:cubicBezTo>
                      <a:pt x="55" y="32"/>
                      <a:pt x="55" y="31"/>
                      <a:pt x="5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2"/>
                    </a:cubicBezTo>
                    <a:moveTo>
                      <a:pt x="54" y="29"/>
                    </a:move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7"/>
                      <a:pt x="55" y="27"/>
                      <a:pt x="55" y="27"/>
                    </a:cubicBezTo>
                    <a:cubicBezTo>
                      <a:pt x="55" y="27"/>
                      <a:pt x="55" y="28"/>
                      <a:pt x="55" y="28"/>
                    </a:cubicBezTo>
                    <a:cubicBezTo>
                      <a:pt x="54" y="29"/>
                      <a:pt x="54" y="29"/>
                      <a:pt x="54" y="29"/>
                    </a:cubicBezTo>
                    <a:moveTo>
                      <a:pt x="53" y="26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5"/>
                      <a:pt x="54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6"/>
                      <a:pt x="54" y="26"/>
                      <a:pt x="53" y="26"/>
                    </a:cubicBezTo>
                    <a:moveTo>
                      <a:pt x="52" y="24"/>
                    </a:moveTo>
                    <a:cubicBezTo>
                      <a:pt x="52" y="24"/>
                      <a:pt x="52" y="23"/>
                      <a:pt x="52" y="23"/>
                    </a:cubicBezTo>
                    <a:cubicBezTo>
                      <a:pt x="52" y="22"/>
                      <a:pt x="53" y="22"/>
                      <a:pt x="54" y="21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3" y="24"/>
                      <a:pt x="52" y="24"/>
                    </a:cubicBezTo>
                    <a:moveTo>
                      <a:pt x="51" y="21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0"/>
                      <a:pt x="52" y="20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1"/>
                      <a:pt x="51" y="21"/>
                    </a:cubicBezTo>
                    <a:moveTo>
                      <a:pt x="50" y="20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18"/>
                      <a:pt x="51" y="18"/>
                      <a:pt x="52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1" y="19"/>
                      <a:pt x="50" y="19"/>
                      <a:pt x="50" y="20"/>
                    </a:cubicBezTo>
                    <a:moveTo>
                      <a:pt x="48" y="18"/>
                    </a:move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7"/>
                      <a:pt x="46" y="16"/>
                    </a:cubicBezTo>
                    <a:cubicBezTo>
                      <a:pt x="47" y="15"/>
                      <a:pt x="49" y="15"/>
                      <a:pt x="50" y="14"/>
                    </a:cubicBezTo>
                    <a:cubicBezTo>
                      <a:pt x="50" y="15"/>
                      <a:pt x="51" y="15"/>
                      <a:pt x="51" y="16"/>
                    </a:cubicBezTo>
                    <a:cubicBezTo>
                      <a:pt x="50" y="16"/>
                      <a:pt x="49" y="17"/>
                      <a:pt x="48" y="18"/>
                    </a:cubicBezTo>
                    <a:moveTo>
                      <a:pt x="45" y="15"/>
                    </a:moveTo>
                    <a:cubicBezTo>
                      <a:pt x="45" y="15"/>
                      <a:pt x="44" y="14"/>
                      <a:pt x="43" y="14"/>
                    </a:cubicBezTo>
                    <a:cubicBezTo>
                      <a:pt x="45" y="13"/>
                      <a:pt x="46" y="12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2"/>
                      <a:pt x="49" y="12"/>
                      <a:pt x="49" y="13"/>
                    </a:cubicBezTo>
                    <a:cubicBezTo>
                      <a:pt x="48" y="14"/>
                      <a:pt x="46" y="14"/>
                      <a:pt x="45" y="15"/>
                    </a:cubicBezTo>
                    <a:moveTo>
                      <a:pt x="30" y="56"/>
                    </a:moveTo>
                    <a:cubicBezTo>
                      <a:pt x="23" y="56"/>
                      <a:pt x="16" y="52"/>
                      <a:pt x="11" y="47"/>
                    </a:cubicBezTo>
                    <a:cubicBezTo>
                      <a:pt x="6" y="42"/>
                      <a:pt x="3" y="35"/>
                      <a:pt x="3" y="28"/>
                    </a:cubicBezTo>
                    <a:cubicBezTo>
                      <a:pt x="3" y="27"/>
                      <a:pt x="3" y="26"/>
                      <a:pt x="3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8" y="18"/>
                      <a:pt x="12" y="16"/>
                    </a:cubicBezTo>
                    <a:cubicBezTo>
                      <a:pt x="17" y="12"/>
                      <a:pt x="22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4" y="11"/>
                      <a:pt x="41" y="14"/>
                      <a:pt x="45" y="19"/>
                    </a:cubicBezTo>
                    <a:cubicBezTo>
                      <a:pt x="50" y="25"/>
                      <a:pt x="53" y="32"/>
                      <a:pt x="53" y="39"/>
                    </a:cubicBezTo>
                    <a:cubicBezTo>
                      <a:pt x="53" y="39"/>
                      <a:pt x="53" y="40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4"/>
                      <a:pt x="49" y="48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0" y="54"/>
                      <a:pt x="35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moveTo>
                      <a:pt x="42" y="13"/>
                    </a:moveTo>
                    <a:cubicBezTo>
                      <a:pt x="41" y="12"/>
                      <a:pt x="41" y="12"/>
                      <a:pt x="40" y="12"/>
                    </a:cubicBezTo>
                    <a:cubicBezTo>
                      <a:pt x="42" y="11"/>
                      <a:pt x="43" y="10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6" y="9"/>
                      <a:pt x="46" y="10"/>
                    </a:cubicBezTo>
                    <a:cubicBezTo>
                      <a:pt x="45" y="11"/>
                      <a:pt x="43" y="12"/>
                      <a:pt x="42" y="13"/>
                    </a:cubicBezTo>
                    <a:moveTo>
                      <a:pt x="6" y="17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8" y="14"/>
                      <a:pt x="11" y="12"/>
                      <a:pt x="13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10"/>
                      <a:pt x="10" y="12"/>
                      <a:pt x="9" y="15"/>
                    </a:cubicBezTo>
                    <a:cubicBezTo>
                      <a:pt x="8" y="15"/>
                      <a:pt x="7" y="16"/>
                      <a:pt x="6" y="17"/>
                    </a:cubicBezTo>
                    <a:moveTo>
                      <a:pt x="14" y="8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8"/>
                      <a:pt x="14" y="8"/>
                    </a:cubicBezTo>
                    <a:moveTo>
                      <a:pt x="39" y="11"/>
                    </a:move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1" y="8"/>
                      <a:pt x="42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9"/>
                      <a:pt x="40" y="10"/>
                      <a:pt x="39" y="11"/>
                    </a:cubicBezTo>
                    <a:moveTo>
                      <a:pt x="36" y="10"/>
                    </a:moveTo>
                    <a:cubicBezTo>
                      <a:pt x="36" y="9"/>
                      <a:pt x="35" y="9"/>
                      <a:pt x="34" y="9"/>
                    </a:cubicBezTo>
                    <a:cubicBezTo>
                      <a:pt x="35" y="8"/>
                      <a:pt x="36" y="7"/>
                      <a:pt x="37" y="6"/>
                    </a:cubicBezTo>
                    <a:cubicBezTo>
                      <a:pt x="38" y="6"/>
                      <a:pt x="38" y="5"/>
                      <a:pt x="39" y="5"/>
                    </a:cubicBezTo>
                    <a:cubicBezTo>
                      <a:pt x="40" y="5"/>
                      <a:pt x="40" y="6"/>
                      <a:pt x="41" y="6"/>
                    </a:cubicBezTo>
                    <a:cubicBezTo>
                      <a:pt x="39" y="7"/>
                      <a:pt x="38" y="8"/>
                      <a:pt x="36" y="10"/>
                    </a:cubicBezTo>
                    <a:moveTo>
                      <a:pt x="33" y="9"/>
                    </a:moveTo>
                    <a:cubicBezTo>
                      <a:pt x="32" y="8"/>
                      <a:pt x="32" y="8"/>
                      <a:pt x="31" y="8"/>
                    </a:cubicBezTo>
                    <a:cubicBezTo>
                      <a:pt x="33" y="7"/>
                      <a:pt x="34" y="5"/>
                      <a:pt x="36" y="4"/>
                    </a:cubicBezTo>
                    <a:cubicBezTo>
                      <a:pt x="36" y="4"/>
                      <a:pt x="37" y="4"/>
                      <a:pt x="37" y="4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6"/>
                      <a:pt x="34" y="7"/>
                      <a:pt x="33" y="9"/>
                    </a:cubicBezTo>
                    <a:moveTo>
                      <a:pt x="13" y="12"/>
                    </a:moveTo>
                    <a:cubicBezTo>
                      <a:pt x="15" y="9"/>
                      <a:pt x="17" y="7"/>
                      <a:pt x="19" y="5"/>
                    </a:cubicBezTo>
                    <a:cubicBezTo>
                      <a:pt x="20" y="4"/>
                      <a:pt x="21" y="4"/>
                      <a:pt x="22" y="4"/>
                    </a:cubicBezTo>
                    <a:cubicBezTo>
                      <a:pt x="20" y="6"/>
                      <a:pt x="18" y="8"/>
                      <a:pt x="15" y="10"/>
                    </a:cubicBezTo>
                    <a:cubicBezTo>
                      <a:pt x="15" y="11"/>
                      <a:pt x="14" y="11"/>
                      <a:pt x="13" y="12"/>
                    </a:cubicBezTo>
                    <a:moveTo>
                      <a:pt x="27" y="8"/>
                    </a:moveTo>
                    <a:cubicBezTo>
                      <a:pt x="28" y="6"/>
                      <a:pt x="30" y="4"/>
                      <a:pt x="32" y="3"/>
                    </a:cubicBezTo>
                    <a:cubicBezTo>
                      <a:pt x="33" y="3"/>
                      <a:pt x="33" y="3"/>
                      <a:pt x="34" y="3"/>
                    </a:cubicBezTo>
                    <a:cubicBezTo>
                      <a:pt x="32" y="5"/>
                      <a:pt x="31" y="6"/>
                      <a:pt x="29" y="8"/>
                    </a:cubicBezTo>
                    <a:cubicBezTo>
                      <a:pt x="28" y="8"/>
                      <a:pt x="28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19" y="9"/>
                    </a:moveTo>
                    <a:cubicBezTo>
                      <a:pt x="21" y="7"/>
                      <a:pt x="23" y="5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4" y="5"/>
                      <a:pt x="22" y="7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moveTo>
                      <a:pt x="23" y="8"/>
                    </a:moveTo>
                    <a:cubicBezTo>
                      <a:pt x="25" y="6"/>
                      <a:pt x="27" y="4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3"/>
                    </a:cubicBezTo>
                    <a:cubicBezTo>
                      <a:pt x="28" y="4"/>
                      <a:pt x="26" y="6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moveTo>
                      <a:pt x="29" y="0"/>
                    </a:moveTo>
                    <a:cubicBezTo>
                      <a:pt x="24" y="0"/>
                      <a:pt x="18" y="1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11"/>
                      <a:pt x="0" y="20"/>
                      <a:pt x="0" y="28"/>
                    </a:cubicBezTo>
                    <a:cubicBezTo>
                      <a:pt x="0" y="35"/>
                      <a:pt x="4" y="43"/>
                      <a:pt x="9" y="49"/>
                    </a:cubicBezTo>
                    <a:cubicBezTo>
                      <a:pt x="14" y="55"/>
                      <a:pt x="22" y="59"/>
                      <a:pt x="30" y="59"/>
                    </a:cubicBezTo>
                    <a:cubicBezTo>
                      <a:pt x="34" y="59"/>
                      <a:pt x="39" y="57"/>
                      <a:pt x="44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3"/>
                      <a:pt x="47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5" y="46"/>
                      <a:pt x="59" y="38"/>
                      <a:pt x="59" y="31"/>
                    </a:cubicBezTo>
                    <a:cubicBezTo>
                      <a:pt x="59" y="23"/>
                      <a:pt x="55" y="15"/>
                      <a:pt x="50" y="9"/>
                    </a:cubicBezTo>
                    <a:cubicBezTo>
                      <a:pt x="45" y="4"/>
                      <a:pt x="3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744"/>
              <p:cNvSpPr>
                <a:spLocks noEditPoints="1"/>
              </p:cNvSpPr>
              <p:nvPr/>
            </p:nvSpPr>
            <p:spPr bwMode="auto">
              <a:xfrm>
                <a:off x="3255" y="1074"/>
                <a:ext cx="225" cy="239"/>
              </a:xfrm>
              <a:custGeom>
                <a:avLst/>
                <a:gdLst>
                  <a:gd name="T0" fmla="*/ 41 w 95"/>
                  <a:gd name="T1" fmla="*/ 98 h 101"/>
                  <a:gd name="T2" fmla="*/ 41 w 95"/>
                  <a:gd name="T3" fmla="*/ 92 h 101"/>
                  <a:gd name="T4" fmla="*/ 39 w 95"/>
                  <a:gd name="T5" fmla="*/ 92 h 101"/>
                  <a:gd name="T6" fmla="*/ 65 w 95"/>
                  <a:gd name="T7" fmla="*/ 91 h 101"/>
                  <a:gd name="T8" fmla="*/ 71 w 95"/>
                  <a:gd name="T9" fmla="*/ 87 h 101"/>
                  <a:gd name="T10" fmla="*/ 50 w 95"/>
                  <a:gd name="T11" fmla="*/ 90 h 101"/>
                  <a:gd name="T12" fmla="*/ 70 w 95"/>
                  <a:gd name="T13" fmla="*/ 91 h 101"/>
                  <a:gd name="T14" fmla="*/ 56 w 95"/>
                  <a:gd name="T15" fmla="*/ 84 h 101"/>
                  <a:gd name="T16" fmla="*/ 64 w 95"/>
                  <a:gd name="T17" fmla="*/ 84 h 101"/>
                  <a:gd name="T18" fmla="*/ 33 w 95"/>
                  <a:gd name="T19" fmla="*/ 84 h 101"/>
                  <a:gd name="T20" fmla="*/ 57 w 95"/>
                  <a:gd name="T21" fmla="*/ 89 h 101"/>
                  <a:gd name="T22" fmla="*/ 28 w 95"/>
                  <a:gd name="T23" fmla="*/ 86 h 101"/>
                  <a:gd name="T24" fmla="*/ 25 w 95"/>
                  <a:gd name="T25" fmla="*/ 84 h 101"/>
                  <a:gd name="T26" fmla="*/ 14 w 95"/>
                  <a:gd name="T27" fmla="*/ 79 h 101"/>
                  <a:gd name="T28" fmla="*/ 28 w 95"/>
                  <a:gd name="T29" fmla="*/ 79 h 101"/>
                  <a:gd name="T30" fmla="*/ 22 w 95"/>
                  <a:gd name="T31" fmla="*/ 81 h 101"/>
                  <a:gd name="T32" fmla="*/ 16 w 95"/>
                  <a:gd name="T33" fmla="*/ 83 h 101"/>
                  <a:gd name="T34" fmla="*/ 23 w 95"/>
                  <a:gd name="T35" fmla="*/ 76 h 101"/>
                  <a:gd name="T36" fmla="*/ 12 w 95"/>
                  <a:gd name="T37" fmla="*/ 75 h 101"/>
                  <a:gd name="T38" fmla="*/ 11 w 95"/>
                  <a:gd name="T39" fmla="*/ 74 h 101"/>
                  <a:gd name="T40" fmla="*/ 7 w 95"/>
                  <a:gd name="T41" fmla="*/ 74 h 101"/>
                  <a:gd name="T42" fmla="*/ 80 w 95"/>
                  <a:gd name="T43" fmla="*/ 69 h 101"/>
                  <a:gd name="T44" fmla="*/ 88 w 95"/>
                  <a:gd name="T45" fmla="*/ 67 h 101"/>
                  <a:gd name="T46" fmla="*/ 85 w 95"/>
                  <a:gd name="T47" fmla="*/ 67 h 101"/>
                  <a:gd name="T48" fmla="*/ 11 w 95"/>
                  <a:gd name="T49" fmla="*/ 61 h 101"/>
                  <a:gd name="T50" fmla="*/ 10 w 95"/>
                  <a:gd name="T51" fmla="*/ 56 h 101"/>
                  <a:gd name="T52" fmla="*/ 6 w 95"/>
                  <a:gd name="T53" fmla="*/ 53 h 101"/>
                  <a:gd name="T54" fmla="*/ 3 w 95"/>
                  <a:gd name="T55" fmla="*/ 52 h 101"/>
                  <a:gd name="T56" fmla="*/ 4 w 95"/>
                  <a:gd name="T57" fmla="*/ 47 h 101"/>
                  <a:gd name="T58" fmla="*/ 85 w 95"/>
                  <a:gd name="T59" fmla="*/ 33 h 101"/>
                  <a:gd name="T60" fmla="*/ 17 w 95"/>
                  <a:gd name="T61" fmla="*/ 20 h 101"/>
                  <a:gd name="T62" fmla="*/ 47 w 95"/>
                  <a:gd name="T63" fmla="*/ 10 h 101"/>
                  <a:gd name="T64" fmla="*/ 73 w 95"/>
                  <a:gd name="T65" fmla="*/ 20 h 101"/>
                  <a:gd name="T66" fmla="*/ 86 w 95"/>
                  <a:gd name="T67" fmla="*/ 24 h 101"/>
                  <a:gd name="T68" fmla="*/ 86 w 95"/>
                  <a:gd name="T69" fmla="*/ 46 h 101"/>
                  <a:gd name="T70" fmla="*/ 79 w 95"/>
                  <a:gd name="T71" fmla="*/ 65 h 101"/>
                  <a:gd name="T72" fmla="*/ 64 w 95"/>
                  <a:gd name="T73" fmla="*/ 79 h 101"/>
                  <a:gd name="T74" fmla="*/ 36 w 95"/>
                  <a:gd name="T75" fmla="*/ 82 h 101"/>
                  <a:gd name="T76" fmla="*/ 10 w 95"/>
                  <a:gd name="T77" fmla="*/ 66 h 101"/>
                  <a:gd name="T78" fmla="*/ 7 w 95"/>
                  <a:gd name="T79" fmla="*/ 33 h 101"/>
                  <a:gd name="T80" fmla="*/ 22 w 95"/>
                  <a:gd name="T81" fmla="*/ 21 h 101"/>
                  <a:gd name="T82" fmla="*/ 49 w 95"/>
                  <a:gd name="T83" fmla="*/ 0 h 101"/>
                  <a:gd name="T84" fmla="*/ 28 w 95"/>
                  <a:gd name="T85" fmla="*/ 4 h 101"/>
                  <a:gd name="T86" fmla="*/ 15 w 95"/>
                  <a:gd name="T87" fmla="*/ 26 h 101"/>
                  <a:gd name="T88" fmla="*/ 4 w 95"/>
                  <a:gd name="T89" fmla="*/ 33 h 101"/>
                  <a:gd name="T90" fmla="*/ 6 w 95"/>
                  <a:gd name="T91" fmla="*/ 65 h 101"/>
                  <a:gd name="T92" fmla="*/ 14 w 95"/>
                  <a:gd name="T93" fmla="*/ 87 h 101"/>
                  <a:gd name="T94" fmla="*/ 31 w 95"/>
                  <a:gd name="T95" fmla="*/ 98 h 101"/>
                  <a:gd name="T96" fmla="*/ 65 w 95"/>
                  <a:gd name="T97" fmla="*/ 96 h 101"/>
                  <a:gd name="T98" fmla="*/ 82 w 95"/>
                  <a:gd name="T99" fmla="*/ 78 h 101"/>
                  <a:gd name="T100" fmla="*/ 84 w 95"/>
                  <a:gd name="T101" fmla="*/ 70 h 101"/>
                  <a:gd name="T102" fmla="*/ 93 w 95"/>
                  <a:gd name="T103" fmla="*/ 61 h 101"/>
                  <a:gd name="T104" fmla="*/ 86 w 95"/>
                  <a:gd name="T105" fmla="*/ 36 h 101"/>
                  <a:gd name="T106" fmla="*/ 90 w 95"/>
                  <a:gd name="T107" fmla="*/ 25 h 101"/>
                  <a:gd name="T108" fmla="*/ 82 w 95"/>
                  <a:gd name="T109" fmla="*/ 13 h 101"/>
                  <a:gd name="T110" fmla="*/ 64 w 95"/>
                  <a:gd name="T111" fmla="*/ 1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5" h="101">
                    <a:moveTo>
                      <a:pt x="45" y="98"/>
                    </a:moveTo>
                    <a:cubicBezTo>
                      <a:pt x="44" y="98"/>
                      <a:pt x="44" y="98"/>
                      <a:pt x="44" y="98"/>
                    </a:cubicBezTo>
                    <a:cubicBezTo>
                      <a:pt x="45" y="97"/>
                      <a:pt x="45" y="97"/>
                      <a:pt x="45" y="96"/>
                    </a:cubicBezTo>
                    <a:cubicBezTo>
                      <a:pt x="45" y="97"/>
                      <a:pt x="45" y="97"/>
                      <a:pt x="45" y="98"/>
                    </a:cubicBezTo>
                    <a:moveTo>
                      <a:pt x="43" y="98"/>
                    </a:moveTo>
                    <a:cubicBezTo>
                      <a:pt x="42" y="98"/>
                      <a:pt x="42" y="98"/>
                      <a:pt x="41" y="98"/>
                    </a:cubicBezTo>
                    <a:cubicBezTo>
                      <a:pt x="42" y="96"/>
                      <a:pt x="43" y="94"/>
                      <a:pt x="44" y="93"/>
                    </a:cubicBezTo>
                    <a:cubicBezTo>
                      <a:pt x="45" y="93"/>
                      <a:pt x="45" y="93"/>
                      <a:pt x="46" y="93"/>
                    </a:cubicBezTo>
                    <a:cubicBezTo>
                      <a:pt x="45" y="94"/>
                      <a:pt x="44" y="96"/>
                      <a:pt x="43" y="98"/>
                    </a:cubicBezTo>
                    <a:moveTo>
                      <a:pt x="40" y="97"/>
                    </a:moveTo>
                    <a:cubicBezTo>
                      <a:pt x="39" y="97"/>
                      <a:pt x="38" y="97"/>
                      <a:pt x="38" y="97"/>
                    </a:cubicBezTo>
                    <a:cubicBezTo>
                      <a:pt x="39" y="95"/>
                      <a:pt x="40" y="94"/>
                      <a:pt x="41" y="92"/>
                    </a:cubicBezTo>
                    <a:cubicBezTo>
                      <a:pt x="41" y="92"/>
                      <a:pt x="42" y="92"/>
                      <a:pt x="43" y="92"/>
                    </a:cubicBezTo>
                    <a:cubicBezTo>
                      <a:pt x="41" y="94"/>
                      <a:pt x="40" y="96"/>
                      <a:pt x="40" y="97"/>
                    </a:cubicBezTo>
                    <a:moveTo>
                      <a:pt x="36" y="97"/>
                    </a:moveTo>
                    <a:cubicBezTo>
                      <a:pt x="36" y="97"/>
                      <a:pt x="35" y="97"/>
                      <a:pt x="34" y="96"/>
                    </a:cubicBezTo>
                    <a:cubicBezTo>
                      <a:pt x="36" y="95"/>
                      <a:pt x="37" y="93"/>
                      <a:pt x="38" y="92"/>
                    </a:cubicBezTo>
                    <a:cubicBezTo>
                      <a:pt x="38" y="92"/>
                      <a:pt x="39" y="92"/>
                      <a:pt x="39" y="92"/>
                    </a:cubicBezTo>
                    <a:cubicBezTo>
                      <a:pt x="38" y="93"/>
                      <a:pt x="37" y="95"/>
                      <a:pt x="36" y="97"/>
                    </a:cubicBezTo>
                    <a:moveTo>
                      <a:pt x="34" y="94"/>
                    </a:moveTo>
                    <a:cubicBezTo>
                      <a:pt x="34" y="93"/>
                      <a:pt x="35" y="92"/>
                      <a:pt x="35" y="91"/>
                    </a:cubicBezTo>
                    <a:cubicBezTo>
                      <a:pt x="35" y="91"/>
                      <a:pt x="36" y="91"/>
                      <a:pt x="36" y="91"/>
                    </a:cubicBezTo>
                    <a:cubicBezTo>
                      <a:pt x="36" y="92"/>
                      <a:pt x="35" y="93"/>
                      <a:pt x="34" y="94"/>
                    </a:cubicBezTo>
                    <a:moveTo>
                      <a:pt x="65" y="91"/>
                    </a:moveTo>
                    <a:cubicBezTo>
                      <a:pt x="65" y="91"/>
                      <a:pt x="65" y="90"/>
                      <a:pt x="64" y="90"/>
                    </a:cubicBezTo>
                    <a:cubicBezTo>
                      <a:pt x="65" y="89"/>
                      <a:pt x="65" y="88"/>
                      <a:pt x="66" y="87"/>
                    </a:cubicBezTo>
                    <a:cubicBezTo>
                      <a:pt x="66" y="89"/>
                      <a:pt x="65" y="90"/>
                      <a:pt x="65" y="91"/>
                    </a:cubicBezTo>
                    <a:moveTo>
                      <a:pt x="68" y="92"/>
                    </a:moveTo>
                    <a:cubicBezTo>
                      <a:pt x="68" y="91"/>
                      <a:pt x="69" y="89"/>
                      <a:pt x="69" y="88"/>
                    </a:cubicBezTo>
                    <a:cubicBezTo>
                      <a:pt x="70" y="88"/>
                      <a:pt x="70" y="87"/>
                      <a:pt x="71" y="87"/>
                    </a:cubicBezTo>
                    <a:cubicBezTo>
                      <a:pt x="70" y="89"/>
                      <a:pt x="69" y="90"/>
                      <a:pt x="68" y="92"/>
                    </a:cubicBezTo>
                    <a:moveTo>
                      <a:pt x="51" y="86"/>
                    </a:moveTo>
                    <a:cubicBezTo>
                      <a:pt x="51" y="85"/>
                      <a:pt x="51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1" y="86"/>
                      <a:pt x="51" y="86"/>
                      <a:pt x="51" y="86"/>
                    </a:cubicBezTo>
                    <a:moveTo>
                      <a:pt x="50" y="90"/>
                    </a:moveTo>
                    <a:cubicBezTo>
                      <a:pt x="50" y="89"/>
                      <a:pt x="50" y="89"/>
                      <a:pt x="50" y="88"/>
                    </a:cubicBezTo>
                    <a:cubicBezTo>
                      <a:pt x="51" y="87"/>
                      <a:pt x="52" y="86"/>
                      <a:pt x="53" y="85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3" y="87"/>
                      <a:pt x="52" y="88"/>
                      <a:pt x="50" y="90"/>
                    </a:cubicBezTo>
                    <a:cubicBezTo>
                      <a:pt x="50" y="90"/>
                      <a:pt x="50" y="90"/>
                      <a:pt x="50" y="90"/>
                    </a:cubicBezTo>
                    <a:moveTo>
                      <a:pt x="70" y="91"/>
                    </a:moveTo>
                    <a:cubicBezTo>
                      <a:pt x="71" y="89"/>
                      <a:pt x="72" y="87"/>
                      <a:pt x="73" y="86"/>
                    </a:cubicBezTo>
                    <a:cubicBezTo>
                      <a:pt x="74" y="85"/>
                      <a:pt x="74" y="85"/>
                      <a:pt x="75" y="85"/>
                    </a:cubicBezTo>
                    <a:cubicBezTo>
                      <a:pt x="74" y="86"/>
                      <a:pt x="73" y="88"/>
                      <a:pt x="73" y="89"/>
                    </a:cubicBezTo>
                    <a:cubicBezTo>
                      <a:pt x="72" y="90"/>
                      <a:pt x="71" y="90"/>
                      <a:pt x="70" y="91"/>
                    </a:cubicBezTo>
                    <a:moveTo>
                      <a:pt x="52" y="90"/>
                    </a:moveTo>
                    <a:cubicBezTo>
                      <a:pt x="54" y="88"/>
                      <a:pt x="55" y="86"/>
                      <a:pt x="56" y="84"/>
                    </a:cubicBezTo>
                    <a:cubicBezTo>
                      <a:pt x="57" y="84"/>
                      <a:pt x="58" y="84"/>
                      <a:pt x="58" y="84"/>
                    </a:cubicBezTo>
                    <a:cubicBezTo>
                      <a:pt x="57" y="86"/>
                      <a:pt x="56" y="88"/>
                      <a:pt x="55" y="89"/>
                    </a:cubicBezTo>
                    <a:cubicBezTo>
                      <a:pt x="54" y="89"/>
                      <a:pt x="53" y="90"/>
                      <a:pt x="52" y="90"/>
                    </a:cubicBezTo>
                    <a:moveTo>
                      <a:pt x="63" y="89"/>
                    </a:moveTo>
                    <a:cubicBezTo>
                      <a:pt x="63" y="88"/>
                      <a:pt x="63" y="88"/>
                      <a:pt x="63" y="88"/>
                    </a:cubicBezTo>
                    <a:cubicBezTo>
                      <a:pt x="64" y="87"/>
                      <a:pt x="64" y="85"/>
                      <a:pt x="64" y="84"/>
                    </a:cubicBezTo>
                    <a:cubicBezTo>
                      <a:pt x="65" y="84"/>
                      <a:pt x="65" y="85"/>
                      <a:pt x="66" y="86"/>
                    </a:cubicBezTo>
                    <a:cubicBezTo>
                      <a:pt x="65" y="87"/>
                      <a:pt x="64" y="88"/>
                      <a:pt x="63" y="89"/>
                    </a:cubicBezTo>
                    <a:moveTo>
                      <a:pt x="32" y="88"/>
                    </a:moveTo>
                    <a:cubicBezTo>
                      <a:pt x="32" y="88"/>
                      <a:pt x="32" y="88"/>
                      <a:pt x="32" y="88"/>
                    </a:cubicBezTo>
                    <a:cubicBezTo>
                      <a:pt x="31" y="87"/>
                      <a:pt x="30" y="87"/>
                      <a:pt x="30" y="87"/>
                    </a:cubicBezTo>
                    <a:cubicBezTo>
                      <a:pt x="31" y="86"/>
                      <a:pt x="32" y="85"/>
                      <a:pt x="33" y="84"/>
                    </a:cubicBezTo>
                    <a:cubicBezTo>
                      <a:pt x="33" y="85"/>
                      <a:pt x="33" y="87"/>
                      <a:pt x="32" y="88"/>
                    </a:cubicBezTo>
                    <a:moveTo>
                      <a:pt x="57" y="89"/>
                    </a:moveTo>
                    <a:cubicBezTo>
                      <a:pt x="58" y="87"/>
                      <a:pt x="59" y="85"/>
                      <a:pt x="60" y="83"/>
                    </a:cubicBezTo>
                    <a:cubicBezTo>
                      <a:pt x="61" y="83"/>
                      <a:pt x="61" y="83"/>
                      <a:pt x="62" y="83"/>
                    </a:cubicBezTo>
                    <a:cubicBezTo>
                      <a:pt x="61" y="84"/>
                      <a:pt x="61" y="86"/>
                      <a:pt x="60" y="88"/>
                    </a:cubicBezTo>
                    <a:cubicBezTo>
                      <a:pt x="59" y="88"/>
                      <a:pt x="58" y="88"/>
                      <a:pt x="57" y="89"/>
                    </a:cubicBezTo>
                    <a:moveTo>
                      <a:pt x="75" y="87"/>
                    </a:moveTo>
                    <a:cubicBezTo>
                      <a:pt x="76" y="85"/>
                      <a:pt x="77" y="84"/>
                      <a:pt x="77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7" y="83"/>
                      <a:pt x="77" y="84"/>
                      <a:pt x="77" y="85"/>
                    </a:cubicBezTo>
                    <a:cubicBezTo>
                      <a:pt x="76" y="86"/>
                      <a:pt x="76" y="86"/>
                      <a:pt x="75" y="87"/>
                    </a:cubicBezTo>
                    <a:moveTo>
                      <a:pt x="28" y="86"/>
                    </a:moveTo>
                    <a:cubicBezTo>
                      <a:pt x="28" y="86"/>
                      <a:pt x="27" y="85"/>
                      <a:pt x="27" y="85"/>
                    </a:cubicBezTo>
                    <a:cubicBezTo>
                      <a:pt x="28" y="84"/>
                      <a:pt x="30" y="83"/>
                      <a:pt x="31" y="81"/>
                    </a:cubicBezTo>
                    <a:cubicBezTo>
                      <a:pt x="32" y="82"/>
                      <a:pt x="32" y="82"/>
                      <a:pt x="33" y="82"/>
                    </a:cubicBezTo>
                    <a:cubicBezTo>
                      <a:pt x="31" y="83"/>
                      <a:pt x="30" y="85"/>
                      <a:pt x="28" y="86"/>
                    </a:cubicBezTo>
                    <a:moveTo>
                      <a:pt x="26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6" y="82"/>
                      <a:pt x="28" y="81"/>
                      <a:pt x="29" y="80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28" y="82"/>
                      <a:pt x="27" y="83"/>
                      <a:pt x="26" y="84"/>
                    </a:cubicBezTo>
                    <a:moveTo>
                      <a:pt x="13" y="83"/>
                    </a:moveTo>
                    <a:cubicBezTo>
                      <a:pt x="12" y="82"/>
                      <a:pt x="12" y="82"/>
                      <a:pt x="12" y="82"/>
                    </a:cubicBezTo>
                    <a:cubicBezTo>
                      <a:pt x="13" y="81"/>
                      <a:pt x="14" y="80"/>
                      <a:pt x="14" y="79"/>
                    </a:cubicBezTo>
                    <a:cubicBezTo>
                      <a:pt x="14" y="80"/>
                      <a:pt x="14" y="80"/>
                      <a:pt x="13" y="81"/>
                    </a:cubicBezTo>
                    <a:cubicBezTo>
                      <a:pt x="13" y="82"/>
                      <a:pt x="13" y="82"/>
                      <a:pt x="13" y="83"/>
                    </a:cubicBezTo>
                    <a:moveTo>
                      <a:pt x="24" y="83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1"/>
                      <a:pt x="25" y="80"/>
                      <a:pt x="27" y="79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6" y="80"/>
                      <a:pt x="25" y="81"/>
                      <a:pt x="24" y="83"/>
                    </a:cubicBezTo>
                    <a:moveTo>
                      <a:pt x="22" y="81"/>
                    </a:moveTo>
                    <a:cubicBezTo>
                      <a:pt x="22" y="80"/>
                      <a:pt x="23" y="80"/>
                      <a:pt x="23" y="79"/>
                    </a:cubicBezTo>
                    <a:cubicBezTo>
                      <a:pt x="23" y="78"/>
                      <a:pt x="24" y="78"/>
                      <a:pt x="25" y="77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4" y="79"/>
                      <a:pt x="23" y="80"/>
                      <a:pt x="22" y="81"/>
                    </a:cubicBezTo>
                    <a:moveTo>
                      <a:pt x="16" y="83"/>
                    </a:move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1"/>
                      <a:pt x="17" y="80"/>
                      <a:pt x="17" y="79"/>
                    </a:cubicBezTo>
                    <a:cubicBezTo>
                      <a:pt x="18" y="78"/>
                      <a:pt x="19" y="78"/>
                      <a:pt x="20" y="77"/>
                    </a:cubicBezTo>
                    <a:cubicBezTo>
                      <a:pt x="20" y="78"/>
                      <a:pt x="19" y="79"/>
                      <a:pt x="19" y="81"/>
                    </a:cubicBezTo>
                    <a:cubicBezTo>
                      <a:pt x="18" y="81"/>
                      <a:pt x="17" y="82"/>
                      <a:pt x="16" y="83"/>
                    </a:cubicBezTo>
                    <a:moveTo>
                      <a:pt x="11" y="80"/>
                    </a:move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79"/>
                      <a:pt x="12" y="78"/>
                      <a:pt x="13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8"/>
                      <a:pt x="12" y="79"/>
                      <a:pt x="11" y="80"/>
                    </a:cubicBezTo>
                    <a:moveTo>
                      <a:pt x="23" y="76"/>
                    </a:move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moveTo>
                      <a:pt x="10" y="78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7"/>
                      <a:pt x="11" y="76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6"/>
                      <a:pt x="11" y="77"/>
                      <a:pt x="10" y="78"/>
                    </a:cubicBezTo>
                    <a:moveTo>
                      <a:pt x="8" y="76"/>
                    </a:move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10" y="74"/>
                      <a:pt x="10" y="73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0" y="74"/>
                      <a:pt x="9" y="75"/>
                      <a:pt x="8" y="76"/>
                    </a:cubicBezTo>
                    <a:moveTo>
                      <a:pt x="7" y="74"/>
                    </a:moveTo>
                    <a:cubicBezTo>
                      <a:pt x="7" y="74"/>
                      <a:pt x="7" y="74"/>
                      <a:pt x="7" y="74"/>
                    </a:cubicBezTo>
                    <a:cubicBezTo>
                      <a:pt x="8" y="72"/>
                      <a:pt x="8" y="71"/>
                      <a:pt x="8" y="70"/>
                    </a:cubicBezTo>
                    <a:cubicBezTo>
                      <a:pt x="9" y="71"/>
                      <a:pt x="9" y="71"/>
                      <a:pt x="10" y="72"/>
                    </a:cubicBezTo>
                    <a:cubicBezTo>
                      <a:pt x="9" y="73"/>
                      <a:pt x="8" y="73"/>
                      <a:pt x="7" y="74"/>
                    </a:cubicBezTo>
                    <a:moveTo>
                      <a:pt x="78" y="72"/>
                    </a:move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69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79" y="70"/>
                      <a:pt x="79" y="71"/>
                      <a:pt x="78" y="72"/>
                    </a:cubicBezTo>
                    <a:moveTo>
                      <a:pt x="88" y="67"/>
                    </a:moveTo>
                    <a:cubicBezTo>
                      <a:pt x="87" y="67"/>
                      <a:pt x="87" y="67"/>
                      <a:pt x="86" y="67"/>
                    </a:cubicBezTo>
                    <a:cubicBezTo>
                      <a:pt x="87" y="65"/>
                      <a:pt x="88" y="64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9" y="64"/>
                      <a:pt x="88" y="65"/>
                      <a:pt x="88" y="67"/>
                    </a:cubicBezTo>
                    <a:moveTo>
                      <a:pt x="84" y="67"/>
                    </a:moveTo>
                    <a:cubicBezTo>
                      <a:pt x="84" y="66"/>
                      <a:pt x="84" y="66"/>
                      <a:pt x="84" y="65"/>
                    </a:cubicBezTo>
                    <a:cubicBezTo>
                      <a:pt x="85" y="64"/>
                      <a:pt x="86" y="63"/>
                      <a:pt x="87" y="62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3"/>
                      <a:pt x="86" y="65"/>
                      <a:pt x="85" y="67"/>
                    </a:cubicBezTo>
                    <a:cubicBezTo>
                      <a:pt x="84" y="67"/>
                      <a:pt x="84" y="67"/>
                      <a:pt x="84" y="67"/>
                    </a:cubicBezTo>
                    <a:moveTo>
                      <a:pt x="12" y="61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moveTo>
                      <a:pt x="11" y="61"/>
                    </a:moveTo>
                    <a:cubicBezTo>
                      <a:pt x="10" y="60"/>
                      <a:pt x="10" y="59"/>
                      <a:pt x="10" y="59"/>
                    </a:cubicBezTo>
                    <a:cubicBezTo>
                      <a:pt x="11" y="58"/>
                      <a:pt x="11" y="58"/>
                      <a:pt x="11" y="57"/>
                    </a:cubicBezTo>
                    <a:cubicBezTo>
                      <a:pt x="11" y="58"/>
                      <a:pt x="11" y="58"/>
                      <a:pt x="11" y="59"/>
                    </a:cubicBezTo>
                    <a:cubicBezTo>
                      <a:pt x="11" y="59"/>
                      <a:pt x="11" y="60"/>
                      <a:pt x="11" y="61"/>
                    </a:cubicBezTo>
                    <a:moveTo>
                      <a:pt x="10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6"/>
                      <a:pt x="10" y="56"/>
                      <a:pt x="10" y="56"/>
                    </a:cubicBezTo>
                    <a:moveTo>
                      <a:pt x="7" y="54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7" y="52"/>
                      <a:pt x="7" y="51"/>
                      <a:pt x="8" y="50"/>
                    </a:cubicBezTo>
                    <a:cubicBezTo>
                      <a:pt x="8" y="50"/>
                      <a:pt x="8" y="51"/>
                      <a:pt x="8" y="52"/>
                    </a:cubicBezTo>
                    <a:cubicBezTo>
                      <a:pt x="8" y="52"/>
                      <a:pt x="7" y="53"/>
                      <a:pt x="7" y="54"/>
                    </a:cubicBezTo>
                    <a:moveTo>
                      <a:pt x="4" y="53"/>
                    </a:moveTo>
                    <a:cubicBezTo>
                      <a:pt x="4" y="53"/>
                      <a:pt x="3" y="53"/>
                      <a:pt x="3" y="53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1"/>
                      <a:pt x="5" y="49"/>
                      <a:pt x="6" y="48"/>
                    </a:cubicBezTo>
                    <a:cubicBezTo>
                      <a:pt x="6" y="48"/>
                      <a:pt x="7" y="48"/>
                      <a:pt x="8" y="48"/>
                    </a:cubicBezTo>
                    <a:cubicBezTo>
                      <a:pt x="6" y="50"/>
                      <a:pt x="5" y="51"/>
                      <a:pt x="4" y="53"/>
                    </a:cubicBezTo>
                    <a:moveTo>
                      <a:pt x="3" y="49"/>
                    </a:moveTo>
                    <a:cubicBezTo>
                      <a:pt x="3" y="49"/>
                      <a:pt x="3" y="48"/>
                      <a:pt x="3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8"/>
                      <a:pt x="3" y="49"/>
                      <a:pt x="3" y="49"/>
                    </a:cubicBezTo>
                    <a:moveTo>
                      <a:pt x="85" y="33"/>
                    </a:moveTo>
                    <a:cubicBezTo>
                      <a:pt x="85" y="33"/>
                      <a:pt x="85" y="32"/>
                      <a:pt x="85" y="31"/>
                    </a:cubicBezTo>
                    <a:cubicBezTo>
                      <a:pt x="85" y="31"/>
                      <a:pt x="86" y="30"/>
                      <a:pt x="87" y="30"/>
                    </a:cubicBezTo>
                    <a:cubicBezTo>
                      <a:pt x="87" y="31"/>
                      <a:pt x="86" y="32"/>
                      <a:pt x="86" y="33"/>
                    </a:cubicBezTo>
                    <a:cubicBezTo>
                      <a:pt x="85" y="33"/>
                      <a:pt x="85" y="33"/>
                      <a:pt x="85" y="33"/>
                    </a:cubicBezTo>
                    <a:moveTo>
                      <a:pt x="17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8" y="21"/>
                      <a:pt x="19" y="20"/>
                    </a:cubicBezTo>
                    <a:cubicBezTo>
                      <a:pt x="18" y="21"/>
                      <a:pt x="18" y="22"/>
                      <a:pt x="17" y="23"/>
                    </a:cubicBezTo>
                    <a:moveTo>
                      <a:pt x="17" y="21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7" y="20"/>
                      <a:pt x="17" y="21"/>
                    </a:cubicBezTo>
                    <a:moveTo>
                      <a:pt x="33" y="13"/>
                    </a:moveTo>
                    <a:cubicBezTo>
                      <a:pt x="33" y="13"/>
                      <a:pt x="34" y="13"/>
                      <a:pt x="34" y="13"/>
                    </a:cubicBezTo>
                    <a:cubicBezTo>
                      <a:pt x="38" y="11"/>
                      <a:pt x="43" y="10"/>
                      <a:pt x="47" y="10"/>
                    </a:cubicBezTo>
                    <a:cubicBezTo>
                      <a:pt x="48" y="10"/>
                      <a:pt x="49" y="9"/>
                      <a:pt x="49" y="9"/>
                    </a:cubicBezTo>
                    <a:cubicBezTo>
                      <a:pt x="49" y="7"/>
                      <a:pt x="49" y="5"/>
                      <a:pt x="50" y="3"/>
                    </a:cubicBezTo>
                    <a:cubicBezTo>
                      <a:pt x="54" y="3"/>
                      <a:pt x="58" y="3"/>
                      <a:pt x="62" y="5"/>
                    </a:cubicBezTo>
                    <a:cubicBezTo>
                      <a:pt x="61" y="7"/>
                      <a:pt x="61" y="9"/>
                      <a:pt x="60" y="11"/>
                    </a:cubicBezTo>
                    <a:cubicBezTo>
                      <a:pt x="60" y="11"/>
                      <a:pt x="61" y="12"/>
                      <a:pt x="61" y="12"/>
                    </a:cubicBezTo>
                    <a:cubicBezTo>
                      <a:pt x="66" y="14"/>
                      <a:pt x="70" y="17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4" y="20"/>
                      <a:pt x="75" y="20"/>
                      <a:pt x="75" y="20"/>
                    </a:cubicBezTo>
                    <a:cubicBezTo>
                      <a:pt x="77" y="19"/>
                      <a:pt x="79" y="17"/>
                      <a:pt x="80" y="16"/>
                    </a:cubicBezTo>
                    <a:cubicBezTo>
                      <a:pt x="81" y="16"/>
                      <a:pt x="81" y="17"/>
                      <a:pt x="81" y="17"/>
                    </a:cubicBezTo>
                    <a:cubicBezTo>
                      <a:pt x="82" y="18"/>
                      <a:pt x="83" y="20"/>
                      <a:pt x="84" y="21"/>
                    </a:cubicBezTo>
                    <a:cubicBezTo>
                      <a:pt x="85" y="22"/>
                      <a:pt x="86" y="23"/>
                      <a:pt x="86" y="24"/>
                    </a:cubicBezTo>
                    <a:cubicBezTo>
                      <a:pt x="86" y="24"/>
                      <a:pt x="87" y="25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5" y="27"/>
                      <a:pt x="84" y="28"/>
                      <a:pt x="82" y="30"/>
                    </a:cubicBezTo>
                    <a:cubicBezTo>
                      <a:pt x="81" y="30"/>
                      <a:pt x="81" y="31"/>
                      <a:pt x="81" y="31"/>
                    </a:cubicBezTo>
                    <a:cubicBezTo>
                      <a:pt x="83" y="36"/>
                      <a:pt x="84" y="40"/>
                      <a:pt x="85" y="45"/>
                    </a:cubicBezTo>
                    <a:cubicBezTo>
                      <a:pt x="85" y="46"/>
                      <a:pt x="85" y="46"/>
                      <a:pt x="86" y="46"/>
                    </a:cubicBezTo>
                    <a:cubicBezTo>
                      <a:pt x="88" y="47"/>
                      <a:pt x="90" y="47"/>
                      <a:pt x="92" y="47"/>
                    </a:cubicBezTo>
                    <a:cubicBezTo>
                      <a:pt x="92" y="51"/>
                      <a:pt x="91" y="55"/>
                      <a:pt x="90" y="59"/>
                    </a:cubicBezTo>
                    <a:cubicBezTo>
                      <a:pt x="89" y="59"/>
                      <a:pt x="88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5" y="59"/>
                      <a:pt x="84" y="59"/>
                      <a:pt x="83" y="60"/>
                    </a:cubicBezTo>
                    <a:cubicBezTo>
                      <a:pt x="81" y="61"/>
                      <a:pt x="80" y="63"/>
                      <a:pt x="79" y="65"/>
                    </a:cubicBezTo>
                    <a:cubicBezTo>
                      <a:pt x="78" y="67"/>
                      <a:pt x="77" y="69"/>
                      <a:pt x="75" y="71"/>
                    </a:cubicBezTo>
                    <a:cubicBezTo>
                      <a:pt x="74" y="71"/>
                      <a:pt x="74" y="72"/>
                      <a:pt x="75" y="73"/>
                    </a:cubicBezTo>
                    <a:cubicBezTo>
                      <a:pt x="76" y="74"/>
                      <a:pt x="77" y="76"/>
                      <a:pt x="78" y="78"/>
                    </a:cubicBezTo>
                    <a:cubicBezTo>
                      <a:pt x="75" y="81"/>
                      <a:pt x="72" y="83"/>
                      <a:pt x="69" y="85"/>
                    </a:cubicBezTo>
                    <a:cubicBezTo>
                      <a:pt x="67" y="83"/>
                      <a:pt x="66" y="81"/>
                      <a:pt x="65" y="80"/>
                    </a:cubicBezTo>
                    <a:cubicBezTo>
                      <a:pt x="65" y="79"/>
                      <a:pt x="64" y="79"/>
                      <a:pt x="64" y="79"/>
                    </a:cubicBezTo>
                    <a:cubicBezTo>
                      <a:pt x="64" y="79"/>
                      <a:pt x="63" y="79"/>
                      <a:pt x="63" y="79"/>
                    </a:cubicBezTo>
                    <a:cubicBezTo>
                      <a:pt x="59" y="81"/>
                      <a:pt x="54" y="82"/>
                      <a:pt x="50" y="82"/>
                    </a:cubicBezTo>
                    <a:cubicBezTo>
                      <a:pt x="49" y="82"/>
                      <a:pt x="48" y="83"/>
                      <a:pt x="48" y="84"/>
                    </a:cubicBezTo>
                    <a:cubicBezTo>
                      <a:pt x="48" y="86"/>
                      <a:pt x="47" y="88"/>
                      <a:pt x="47" y="90"/>
                    </a:cubicBezTo>
                    <a:cubicBezTo>
                      <a:pt x="43" y="90"/>
                      <a:pt x="39" y="89"/>
                      <a:pt x="35" y="88"/>
                    </a:cubicBezTo>
                    <a:cubicBezTo>
                      <a:pt x="36" y="86"/>
                      <a:pt x="36" y="84"/>
                      <a:pt x="36" y="82"/>
                    </a:cubicBezTo>
                    <a:cubicBezTo>
                      <a:pt x="36" y="81"/>
                      <a:pt x="36" y="80"/>
                      <a:pt x="35" y="80"/>
                    </a:cubicBezTo>
                    <a:cubicBezTo>
                      <a:pt x="31" y="78"/>
                      <a:pt x="27" y="76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0" y="74"/>
                      <a:pt x="18" y="75"/>
                      <a:pt x="17" y="76"/>
                    </a:cubicBezTo>
                    <a:cubicBezTo>
                      <a:pt x="14" y="73"/>
                      <a:pt x="11" y="70"/>
                      <a:pt x="10" y="66"/>
                    </a:cubicBezTo>
                    <a:cubicBezTo>
                      <a:pt x="11" y="65"/>
                      <a:pt x="13" y="64"/>
                      <a:pt x="15" y="63"/>
                    </a:cubicBezTo>
                    <a:cubicBezTo>
                      <a:pt x="15" y="62"/>
                      <a:pt x="16" y="61"/>
                      <a:pt x="15" y="61"/>
                    </a:cubicBezTo>
                    <a:cubicBezTo>
                      <a:pt x="13" y="56"/>
                      <a:pt x="12" y="52"/>
                      <a:pt x="12" y="47"/>
                    </a:cubicBezTo>
                    <a:cubicBezTo>
                      <a:pt x="12" y="46"/>
                      <a:pt x="12" y="46"/>
                      <a:pt x="11" y="46"/>
                    </a:cubicBezTo>
                    <a:cubicBezTo>
                      <a:pt x="9" y="45"/>
                      <a:pt x="7" y="45"/>
                      <a:pt x="5" y="45"/>
                    </a:cubicBezTo>
                    <a:cubicBezTo>
                      <a:pt x="5" y="41"/>
                      <a:pt x="6" y="37"/>
                      <a:pt x="7" y="33"/>
                    </a:cubicBezTo>
                    <a:cubicBezTo>
                      <a:pt x="9" y="33"/>
                      <a:pt x="11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5" y="33"/>
                    </a:cubicBezTo>
                    <a:cubicBezTo>
                      <a:pt x="16" y="31"/>
                      <a:pt x="17" y="29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4"/>
                      <a:pt x="21" y="23"/>
                      <a:pt x="22" y="21"/>
                    </a:cubicBezTo>
                    <a:cubicBezTo>
                      <a:pt x="23" y="21"/>
                      <a:pt x="23" y="20"/>
                      <a:pt x="22" y="19"/>
                    </a:cubicBezTo>
                    <a:cubicBezTo>
                      <a:pt x="21" y="18"/>
                      <a:pt x="20" y="16"/>
                      <a:pt x="19" y="14"/>
                    </a:cubicBezTo>
                    <a:cubicBezTo>
                      <a:pt x="22" y="12"/>
                      <a:pt x="25" y="9"/>
                      <a:pt x="28" y="7"/>
                    </a:cubicBezTo>
                    <a:cubicBezTo>
                      <a:pt x="30" y="9"/>
                      <a:pt x="31" y="11"/>
                      <a:pt x="32" y="13"/>
                    </a:cubicBezTo>
                    <a:cubicBezTo>
                      <a:pt x="32" y="13"/>
                      <a:pt x="33" y="13"/>
                      <a:pt x="33" y="13"/>
                    </a:cubicBezTo>
                    <a:moveTo>
                      <a:pt x="49" y="0"/>
                    </a:moveTo>
                    <a:cubicBezTo>
                      <a:pt x="48" y="0"/>
                      <a:pt x="47" y="0"/>
                      <a:pt x="47" y="1"/>
                    </a:cubicBezTo>
                    <a:cubicBezTo>
                      <a:pt x="47" y="3"/>
                      <a:pt x="46" y="5"/>
                      <a:pt x="46" y="7"/>
                    </a:cubicBezTo>
                    <a:cubicBezTo>
                      <a:pt x="42" y="7"/>
                      <a:pt x="38" y="8"/>
                      <a:pt x="34" y="10"/>
                    </a:cubicBezTo>
                    <a:cubicBezTo>
                      <a:pt x="33" y="8"/>
                      <a:pt x="31" y="6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4" y="6"/>
                      <a:pt x="19" y="9"/>
                      <a:pt x="16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7"/>
                      <a:pt x="14" y="19"/>
                      <a:pt x="13" y="22"/>
                    </a:cubicBezTo>
                    <a:cubicBezTo>
                      <a:pt x="13" y="22"/>
                      <a:pt x="13" y="23"/>
                      <a:pt x="13" y="23"/>
                    </a:cubicBezTo>
                    <a:cubicBezTo>
                      <a:pt x="14" y="24"/>
                      <a:pt x="14" y="25"/>
                      <a:pt x="15" y="26"/>
                    </a:cubicBezTo>
                    <a:cubicBezTo>
                      <a:pt x="14" y="27"/>
                      <a:pt x="13" y="29"/>
                      <a:pt x="12" y="31"/>
                    </a:cubicBezTo>
                    <a:cubicBezTo>
                      <a:pt x="10" y="30"/>
                      <a:pt x="8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0"/>
                      <a:pt x="5" y="30"/>
                      <a:pt x="4" y="31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8"/>
                      <a:pt x="0" y="49"/>
                      <a:pt x="0" y="54"/>
                    </a:cubicBezTo>
                    <a:cubicBezTo>
                      <a:pt x="0" y="55"/>
                      <a:pt x="0" y="55"/>
                      <a:pt x="1" y="55"/>
                    </a:cubicBezTo>
                    <a:cubicBezTo>
                      <a:pt x="3" y="56"/>
                      <a:pt x="5" y="56"/>
                      <a:pt x="7" y="57"/>
                    </a:cubicBezTo>
                    <a:cubicBezTo>
                      <a:pt x="7" y="59"/>
                      <a:pt x="8" y="61"/>
                      <a:pt x="8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5"/>
                      <a:pt x="6" y="65"/>
                      <a:pt x="6" y="65"/>
                    </a:cubicBezTo>
                    <a:cubicBezTo>
                      <a:pt x="6" y="68"/>
                      <a:pt x="5" y="71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6"/>
                    </a:cubicBezTo>
                    <a:cubicBezTo>
                      <a:pt x="7" y="80"/>
                      <a:pt x="9" y="83"/>
                      <a:pt x="12" y="86"/>
                    </a:cubicBezTo>
                    <a:cubicBezTo>
                      <a:pt x="13" y="87"/>
                      <a:pt x="13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7"/>
                      <a:pt x="15" y="87"/>
                      <a:pt x="15" y="87"/>
                    </a:cubicBezTo>
                    <a:cubicBezTo>
                      <a:pt x="17" y="86"/>
                      <a:pt x="18" y="85"/>
                      <a:pt x="20" y="84"/>
                    </a:cubicBezTo>
                    <a:cubicBezTo>
                      <a:pt x="23" y="86"/>
                      <a:pt x="26" y="88"/>
                      <a:pt x="30" y="90"/>
                    </a:cubicBezTo>
                    <a:cubicBezTo>
                      <a:pt x="30" y="92"/>
                      <a:pt x="30" y="94"/>
                      <a:pt x="30" y="97"/>
                    </a:cubicBezTo>
                    <a:cubicBezTo>
                      <a:pt x="30" y="98"/>
                      <a:pt x="30" y="98"/>
                      <a:pt x="31" y="98"/>
                    </a:cubicBezTo>
                    <a:cubicBezTo>
                      <a:pt x="36" y="100"/>
                      <a:pt x="41" y="101"/>
                      <a:pt x="46" y="101"/>
                    </a:cubicBezTo>
                    <a:cubicBezTo>
                      <a:pt x="46" y="101"/>
                      <a:pt x="46" y="101"/>
                      <a:pt x="46" y="101"/>
                    </a:cubicBezTo>
                    <a:cubicBezTo>
                      <a:pt x="47" y="101"/>
                      <a:pt x="47" y="100"/>
                      <a:pt x="47" y="100"/>
                    </a:cubicBezTo>
                    <a:cubicBezTo>
                      <a:pt x="48" y="98"/>
                      <a:pt x="49" y="96"/>
                      <a:pt x="49" y="93"/>
                    </a:cubicBezTo>
                    <a:cubicBezTo>
                      <a:pt x="54" y="93"/>
                      <a:pt x="57" y="92"/>
                      <a:pt x="61" y="90"/>
                    </a:cubicBezTo>
                    <a:cubicBezTo>
                      <a:pt x="62" y="92"/>
                      <a:pt x="64" y="94"/>
                      <a:pt x="65" y="96"/>
                    </a:cubicBezTo>
                    <a:cubicBezTo>
                      <a:pt x="65" y="96"/>
                      <a:pt x="65" y="96"/>
                      <a:pt x="66" y="96"/>
                    </a:cubicBezTo>
                    <a:cubicBezTo>
                      <a:pt x="66" y="96"/>
                      <a:pt x="66" y="96"/>
                      <a:pt x="67" y="96"/>
                    </a:cubicBezTo>
                    <a:cubicBezTo>
                      <a:pt x="71" y="94"/>
                      <a:pt x="75" y="91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80" y="84"/>
                      <a:pt x="81" y="82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1" y="76"/>
                      <a:pt x="80" y="75"/>
                      <a:pt x="80" y="75"/>
                    </a:cubicBezTo>
                    <a:cubicBezTo>
                      <a:pt x="81" y="73"/>
                      <a:pt x="82" y="71"/>
                      <a:pt x="83" y="71"/>
                    </a:cubicBezTo>
                    <a:cubicBezTo>
                      <a:pt x="83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7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90" y="70"/>
                      <a:pt x="90" y="69"/>
                    </a:cubicBezTo>
                    <a:cubicBezTo>
                      <a:pt x="91" y="67"/>
                      <a:pt x="92" y="64"/>
                      <a:pt x="93" y="61"/>
                    </a:cubicBezTo>
                    <a:cubicBezTo>
                      <a:pt x="94" y="56"/>
                      <a:pt x="95" y="51"/>
                      <a:pt x="95" y="46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5"/>
                      <a:pt x="95" y="45"/>
                      <a:pt x="94" y="45"/>
                    </a:cubicBezTo>
                    <a:cubicBezTo>
                      <a:pt x="92" y="44"/>
                      <a:pt x="90" y="44"/>
                      <a:pt x="87" y="44"/>
                    </a:cubicBezTo>
                    <a:cubicBezTo>
                      <a:pt x="87" y="41"/>
                      <a:pt x="87" y="39"/>
                      <a:pt x="86" y="36"/>
                    </a:cubicBezTo>
                    <a:cubicBezTo>
                      <a:pt x="87" y="36"/>
                      <a:pt x="87" y="36"/>
                      <a:pt x="88" y="35"/>
                    </a:cubicBezTo>
                    <a:cubicBezTo>
                      <a:pt x="88" y="35"/>
                      <a:pt x="89" y="35"/>
                      <a:pt x="89" y="34"/>
                    </a:cubicBezTo>
                    <a:cubicBezTo>
                      <a:pt x="89" y="32"/>
                      <a:pt x="90" y="30"/>
                      <a:pt x="90" y="28"/>
                    </a:cubicBezTo>
                    <a:cubicBezTo>
                      <a:pt x="90" y="28"/>
                      <a:pt x="90" y="27"/>
                      <a:pt x="90" y="27"/>
                    </a:cubicBezTo>
                    <a:cubicBezTo>
                      <a:pt x="91" y="27"/>
                      <a:pt x="91" y="26"/>
                      <a:pt x="90" y="26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4"/>
                      <a:pt x="89" y="23"/>
                      <a:pt x="88" y="22"/>
                    </a:cubicBezTo>
                    <a:cubicBezTo>
                      <a:pt x="88" y="22"/>
                      <a:pt x="88" y="21"/>
                      <a:pt x="87" y="20"/>
                    </a:cubicBezTo>
                    <a:cubicBezTo>
                      <a:pt x="86" y="19"/>
                      <a:pt x="85" y="17"/>
                      <a:pt x="84" y="16"/>
                    </a:cubicBezTo>
                    <a:cubicBezTo>
                      <a:pt x="83" y="15"/>
                      <a:pt x="83" y="14"/>
                      <a:pt x="82" y="14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3"/>
                      <a:pt x="81" y="13"/>
                      <a:pt x="80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78" y="14"/>
                      <a:pt x="76" y="16"/>
                      <a:pt x="74" y="17"/>
                    </a:cubicBezTo>
                    <a:cubicBezTo>
                      <a:pt x="71" y="14"/>
                      <a:pt x="67" y="12"/>
                      <a:pt x="64" y="10"/>
                    </a:cubicBezTo>
                    <a:cubicBezTo>
                      <a:pt x="64" y="8"/>
                      <a:pt x="64" y="6"/>
                      <a:pt x="65" y="4"/>
                    </a:cubicBezTo>
                    <a:cubicBezTo>
                      <a:pt x="65" y="3"/>
                      <a:pt x="64" y="2"/>
                      <a:pt x="64" y="2"/>
                    </a:cubicBezTo>
                    <a:cubicBezTo>
                      <a:pt x="59" y="0"/>
                      <a:pt x="54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745"/>
              <p:cNvSpPr>
                <a:spLocks noEditPoints="1"/>
              </p:cNvSpPr>
              <p:nvPr/>
            </p:nvSpPr>
            <p:spPr bwMode="auto">
              <a:xfrm>
                <a:off x="3300" y="1353"/>
                <a:ext cx="116" cy="118"/>
              </a:xfrm>
              <a:custGeom>
                <a:avLst/>
                <a:gdLst>
                  <a:gd name="T0" fmla="*/ 46 w 49"/>
                  <a:gd name="T1" fmla="*/ 27 h 50"/>
                  <a:gd name="T2" fmla="*/ 46 w 49"/>
                  <a:gd name="T3" fmla="*/ 28 h 50"/>
                  <a:gd name="T4" fmla="*/ 45 w 49"/>
                  <a:gd name="T5" fmla="*/ 25 h 50"/>
                  <a:gd name="T6" fmla="*/ 46 w 49"/>
                  <a:gd name="T7" fmla="*/ 26 h 50"/>
                  <a:gd name="T8" fmla="*/ 45 w 49"/>
                  <a:gd name="T9" fmla="*/ 24 h 50"/>
                  <a:gd name="T10" fmla="*/ 46 w 49"/>
                  <a:gd name="T11" fmla="*/ 23 h 50"/>
                  <a:gd name="T12" fmla="*/ 45 w 49"/>
                  <a:gd name="T13" fmla="*/ 24 h 50"/>
                  <a:gd name="T14" fmla="*/ 43 w 49"/>
                  <a:gd name="T15" fmla="*/ 20 h 50"/>
                  <a:gd name="T16" fmla="*/ 45 w 49"/>
                  <a:gd name="T17" fmla="*/ 22 h 50"/>
                  <a:gd name="T18" fmla="*/ 42 w 49"/>
                  <a:gd name="T19" fmla="*/ 18 h 50"/>
                  <a:gd name="T20" fmla="*/ 42 w 49"/>
                  <a:gd name="T21" fmla="*/ 14 h 50"/>
                  <a:gd name="T22" fmla="*/ 42 w 49"/>
                  <a:gd name="T23" fmla="*/ 18 h 50"/>
                  <a:gd name="T24" fmla="*/ 10 w 49"/>
                  <a:gd name="T25" fmla="*/ 40 h 50"/>
                  <a:gd name="T26" fmla="*/ 4 w 49"/>
                  <a:gd name="T27" fmla="*/ 20 h 50"/>
                  <a:gd name="T28" fmla="*/ 4 w 49"/>
                  <a:gd name="T29" fmla="*/ 20 h 50"/>
                  <a:gd name="T30" fmla="*/ 22 w 49"/>
                  <a:gd name="T31" fmla="*/ 10 h 50"/>
                  <a:gd name="T32" fmla="*/ 37 w 49"/>
                  <a:gd name="T33" fmla="*/ 17 h 50"/>
                  <a:gd name="T34" fmla="*/ 43 w 49"/>
                  <a:gd name="T35" fmla="*/ 36 h 50"/>
                  <a:gd name="T36" fmla="*/ 36 w 49"/>
                  <a:gd name="T37" fmla="*/ 44 h 50"/>
                  <a:gd name="T38" fmla="*/ 25 w 49"/>
                  <a:gd name="T39" fmla="*/ 47 h 50"/>
                  <a:gd name="T40" fmla="*/ 35 w 49"/>
                  <a:gd name="T41" fmla="*/ 11 h 50"/>
                  <a:gd name="T42" fmla="*/ 40 w 49"/>
                  <a:gd name="T43" fmla="*/ 11 h 50"/>
                  <a:gd name="T44" fmla="*/ 39 w 49"/>
                  <a:gd name="T45" fmla="*/ 14 h 50"/>
                  <a:gd name="T46" fmla="*/ 12 w 49"/>
                  <a:gd name="T47" fmla="*/ 7 h 50"/>
                  <a:gd name="T48" fmla="*/ 7 w 49"/>
                  <a:gd name="T49" fmla="*/ 13 h 50"/>
                  <a:gd name="T50" fmla="*/ 30 w 49"/>
                  <a:gd name="T51" fmla="*/ 9 h 50"/>
                  <a:gd name="T52" fmla="*/ 34 w 49"/>
                  <a:gd name="T53" fmla="*/ 6 h 50"/>
                  <a:gd name="T54" fmla="*/ 34 w 49"/>
                  <a:gd name="T55" fmla="*/ 10 h 50"/>
                  <a:gd name="T56" fmla="*/ 18 w 49"/>
                  <a:gd name="T57" fmla="*/ 5 h 50"/>
                  <a:gd name="T58" fmla="*/ 14 w 49"/>
                  <a:gd name="T59" fmla="*/ 8 h 50"/>
                  <a:gd name="T60" fmla="*/ 29 w 49"/>
                  <a:gd name="T61" fmla="*/ 8 h 50"/>
                  <a:gd name="T62" fmla="*/ 28 w 49"/>
                  <a:gd name="T63" fmla="*/ 4 h 50"/>
                  <a:gd name="T64" fmla="*/ 32 w 49"/>
                  <a:gd name="T65" fmla="*/ 5 h 50"/>
                  <a:gd name="T66" fmla="*/ 18 w 49"/>
                  <a:gd name="T67" fmla="*/ 7 h 50"/>
                  <a:gd name="T68" fmla="*/ 24 w 49"/>
                  <a:gd name="T69" fmla="*/ 3 h 50"/>
                  <a:gd name="T70" fmla="*/ 22 w 49"/>
                  <a:gd name="T71" fmla="*/ 7 h 50"/>
                  <a:gd name="T72" fmla="*/ 24 w 49"/>
                  <a:gd name="T73" fmla="*/ 0 h 50"/>
                  <a:gd name="T74" fmla="*/ 12 w 49"/>
                  <a:gd name="T75" fmla="*/ 4 h 50"/>
                  <a:gd name="T76" fmla="*/ 7 w 49"/>
                  <a:gd name="T77" fmla="*/ 42 h 50"/>
                  <a:gd name="T78" fmla="*/ 25 w 49"/>
                  <a:gd name="T79" fmla="*/ 50 h 50"/>
                  <a:gd name="T80" fmla="*/ 36 w 49"/>
                  <a:gd name="T81" fmla="*/ 47 h 50"/>
                  <a:gd name="T82" fmla="*/ 36 w 49"/>
                  <a:gd name="T83" fmla="*/ 47 h 50"/>
                  <a:gd name="T84" fmla="*/ 37 w 49"/>
                  <a:gd name="T85" fmla="*/ 46 h 50"/>
                  <a:gd name="T86" fmla="*/ 39 w 49"/>
                  <a:gd name="T87" fmla="*/ 45 h 50"/>
                  <a:gd name="T88" fmla="*/ 39 w 49"/>
                  <a:gd name="T89" fmla="*/ 45 h 50"/>
                  <a:gd name="T90" fmla="*/ 39 w 49"/>
                  <a:gd name="T91" fmla="*/ 45 h 50"/>
                  <a:gd name="T92" fmla="*/ 39 w 49"/>
                  <a:gd name="T93" fmla="*/ 45 h 50"/>
                  <a:gd name="T94" fmla="*/ 39 w 49"/>
                  <a:gd name="T95" fmla="*/ 45 h 50"/>
                  <a:gd name="T96" fmla="*/ 42 w 49"/>
                  <a:gd name="T97" fmla="*/ 9 h 50"/>
                  <a:gd name="T98" fmla="*/ 24 w 49"/>
                  <a:gd name="T9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9" h="50">
                    <a:moveTo>
                      <a:pt x="46" y="28"/>
                    </a:move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moveTo>
                      <a:pt x="46" y="26"/>
                    </a:moveTo>
                    <a:cubicBezTo>
                      <a:pt x="45" y="25"/>
                      <a:pt x="45" y="25"/>
                      <a:pt x="45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moveTo>
                      <a:pt x="45" y="24"/>
                    </a:move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5" y="24"/>
                      <a:pt x="45" y="24"/>
                    </a:cubicBezTo>
                    <a:moveTo>
                      <a:pt x="44" y="22"/>
                    </a:moveTo>
                    <a:cubicBezTo>
                      <a:pt x="44" y="21"/>
                      <a:pt x="43" y="20"/>
                      <a:pt x="43" y="20"/>
                    </a:cubicBezTo>
                    <a:cubicBezTo>
                      <a:pt x="43" y="19"/>
                      <a:pt x="44" y="19"/>
                      <a:pt x="45" y="19"/>
                    </a:cubicBezTo>
                    <a:cubicBezTo>
                      <a:pt x="45" y="20"/>
                      <a:pt x="45" y="21"/>
                      <a:pt x="45" y="22"/>
                    </a:cubicBezTo>
                    <a:cubicBezTo>
                      <a:pt x="45" y="22"/>
                      <a:pt x="45" y="22"/>
                      <a:pt x="44" y="22"/>
                    </a:cubicBezTo>
                    <a:moveTo>
                      <a:pt x="42" y="18"/>
                    </a:moveTo>
                    <a:cubicBezTo>
                      <a:pt x="41" y="17"/>
                      <a:pt x="40" y="16"/>
                      <a:pt x="40" y="15"/>
                    </a:cubicBezTo>
                    <a:cubicBezTo>
                      <a:pt x="40" y="15"/>
                      <a:pt x="41" y="14"/>
                      <a:pt x="42" y="14"/>
                    </a:cubicBezTo>
                    <a:cubicBezTo>
                      <a:pt x="43" y="15"/>
                      <a:pt x="43" y="16"/>
                      <a:pt x="44" y="17"/>
                    </a:cubicBezTo>
                    <a:cubicBezTo>
                      <a:pt x="43" y="18"/>
                      <a:pt x="43" y="18"/>
                      <a:pt x="42" y="18"/>
                    </a:cubicBezTo>
                    <a:moveTo>
                      <a:pt x="25" y="47"/>
                    </a:moveTo>
                    <a:cubicBezTo>
                      <a:pt x="19" y="47"/>
                      <a:pt x="13" y="44"/>
                      <a:pt x="10" y="40"/>
                    </a:cubicBezTo>
                    <a:cubicBezTo>
                      <a:pt x="6" y="35"/>
                      <a:pt x="3" y="29"/>
                      <a:pt x="3" y="24"/>
                    </a:cubicBezTo>
                    <a:cubicBezTo>
                      <a:pt x="3" y="23"/>
                      <a:pt x="3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17"/>
                      <a:pt x="8" y="15"/>
                      <a:pt x="11" y="13"/>
                    </a:cubicBezTo>
                    <a:cubicBezTo>
                      <a:pt x="15" y="11"/>
                      <a:pt x="19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8" y="10"/>
                      <a:pt x="33" y="13"/>
                      <a:pt x="37" y="17"/>
                    </a:cubicBezTo>
                    <a:cubicBezTo>
                      <a:pt x="41" y="21"/>
                      <a:pt x="44" y="27"/>
                      <a:pt x="44" y="33"/>
                    </a:cubicBezTo>
                    <a:cubicBezTo>
                      <a:pt x="44" y="34"/>
                      <a:pt x="44" y="35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9"/>
                      <a:pt x="39" y="41"/>
                      <a:pt x="36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2" y="46"/>
                      <a:pt x="28" y="47"/>
                      <a:pt x="25" y="47"/>
                    </a:cubicBezTo>
                    <a:moveTo>
                      <a:pt x="39" y="14"/>
                    </a:moveTo>
                    <a:cubicBezTo>
                      <a:pt x="37" y="13"/>
                      <a:pt x="36" y="12"/>
                      <a:pt x="35" y="11"/>
                    </a:cubicBezTo>
                    <a:cubicBezTo>
                      <a:pt x="36" y="10"/>
                      <a:pt x="37" y="10"/>
                      <a:pt x="38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1" y="12"/>
                      <a:pt x="41" y="13"/>
                    </a:cubicBezTo>
                    <a:cubicBezTo>
                      <a:pt x="40" y="13"/>
                      <a:pt x="39" y="14"/>
                      <a:pt x="39" y="14"/>
                    </a:cubicBezTo>
                    <a:moveTo>
                      <a:pt x="7" y="13"/>
                    </a:moveTo>
                    <a:cubicBezTo>
                      <a:pt x="8" y="11"/>
                      <a:pt x="10" y="9"/>
                      <a:pt x="12" y="7"/>
                    </a:cubicBezTo>
                    <a:cubicBezTo>
                      <a:pt x="11" y="9"/>
                      <a:pt x="10" y="10"/>
                      <a:pt x="9" y="11"/>
                    </a:cubicBezTo>
                    <a:cubicBezTo>
                      <a:pt x="8" y="12"/>
                      <a:pt x="7" y="12"/>
                      <a:pt x="7" y="13"/>
                    </a:cubicBezTo>
                    <a:moveTo>
                      <a:pt x="34" y="10"/>
                    </a:moveTo>
                    <a:cubicBezTo>
                      <a:pt x="32" y="10"/>
                      <a:pt x="31" y="9"/>
                      <a:pt x="30" y="9"/>
                    </a:cubicBezTo>
                    <a:cubicBezTo>
                      <a:pt x="31" y="8"/>
                      <a:pt x="32" y="7"/>
                      <a:pt x="33" y="7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5" y="6"/>
                      <a:pt x="36" y="7"/>
                      <a:pt x="37" y="8"/>
                    </a:cubicBezTo>
                    <a:cubicBezTo>
                      <a:pt x="36" y="9"/>
                      <a:pt x="35" y="10"/>
                      <a:pt x="34" y="10"/>
                    </a:cubicBezTo>
                    <a:moveTo>
                      <a:pt x="13" y="9"/>
                    </a:moveTo>
                    <a:cubicBezTo>
                      <a:pt x="14" y="7"/>
                      <a:pt x="16" y="6"/>
                      <a:pt x="18" y="5"/>
                    </a:cubicBezTo>
                    <a:cubicBezTo>
                      <a:pt x="18" y="4"/>
                      <a:pt x="19" y="4"/>
                      <a:pt x="20" y="4"/>
                    </a:cubicBezTo>
                    <a:cubicBezTo>
                      <a:pt x="18" y="5"/>
                      <a:pt x="16" y="7"/>
                      <a:pt x="14" y="8"/>
                    </a:cubicBezTo>
                    <a:cubicBezTo>
                      <a:pt x="14" y="9"/>
                      <a:pt x="13" y="9"/>
                      <a:pt x="13" y="9"/>
                    </a:cubicBezTo>
                    <a:moveTo>
                      <a:pt x="29" y="8"/>
                    </a:moveTo>
                    <a:cubicBezTo>
                      <a:pt x="27" y="8"/>
                      <a:pt x="26" y="7"/>
                      <a:pt x="24" y="7"/>
                    </a:cubicBezTo>
                    <a:cubicBezTo>
                      <a:pt x="25" y="6"/>
                      <a:pt x="27" y="5"/>
                      <a:pt x="28" y="4"/>
                    </a:cubicBezTo>
                    <a:cubicBezTo>
                      <a:pt x="30" y="4"/>
                      <a:pt x="31" y="4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moveTo>
                      <a:pt x="18" y="7"/>
                    </a:moveTo>
                    <a:cubicBezTo>
                      <a:pt x="19" y="6"/>
                      <a:pt x="21" y="5"/>
                      <a:pt x="23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5" y="5"/>
                      <a:pt x="23" y="6"/>
                      <a:pt x="22" y="7"/>
                    </a:cubicBezTo>
                    <a:cubicBezTo>
                      <a:pt x="20" y="7"/>
                      <a:pt x="19" y="7"/>
                      <a:pt x="18" y="7"/>
                    </a:cubicBezTo>
                    <a:moveTo>
                      <a:pt x="24" y="0"/>
                    </a:moveTo>
                    <a:cubicBezTo>
                      <a:pt x="20" y="0"/>
                      <a:pt x="16" y="2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4" y="9"/>
                      <a:pt x="0" y="16"/>
                      <a:pt x="0" y="24"/>
                    </a:cubicBezTo>
                    <a:cubicBezTo>
                      <a:pt x="0" y="30"/>
                      <a:pt x="3" y="37"/>
                      <a:pt x="7" y="42"/>
                    </a:cubicBezTo>
                    <a:cubicBezTo>
                      <a:pt x="12" y="46"/>
                      <a:pt x="18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8" y="50"/>
                      <a:pt x="32" y="49"/>
                      <a:pt x="35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6"/>
                      <a:pt x="38" y="46"/>
                      <a:pt x="38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6" y="40"/>
                      <a:pt x="49" y="33"/>
                      <a:pt x="49" y="26"/>
                    </a:cubicBezTo>
                    <a:cubicBezTo>
                      <a:pt x="49" y="20"/>
                      <a:pt x="46" y="13"/>
                      <a:pt x="42" y="9"/>
                    </a:cubicBezTo>
                    <a:cubicBezTo>
                      <a:pt x="37" y="4"/>
                      <a:pt x="31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746"/>
              <p:cNvSpPr>
                <a:spLocks noEditPoints="1"/>
              </p:cNvSpPr>
              <p:nvPr/>
            </p:nvSpPr>
            <p:spPr bwMode="auto">
              <a:xfrm>
                <a:off x="3260" y="1320"/>
                <a:ext cx="189" cy="201"/>
              </a:xfrm>
              <a:custGeom>
                <a:avLst/>
                <a:gdLst>
                  <a:gd name="T0" fmla="*/ 34 w 80"/>
                  <a:gd name="T1" fmla="*/ 81 h 85"/>
                  <a:gd name="T2" fmla="*/ 31 w 80"/>
                  <a:gd name="T3" fmla="*/ 81 h 85"/>
                  <a:gd name="T4" fmla="*/ 28 w 80"/>
                  <a:gd name="T5" fmla="*/ 80 h 85"/>
                  <a:gd name="T6" fmla="*/ 27 w 80"/>
                  <a:gd name="T7" fmla="*/ 77 h 85"/>
                  <a:gd name="T8" fmla="*/ 56 w 80"/>
                  <a:gd name="T9" fmla="*/ 75 h 85"/>
                  <a:gd name="T10" fmla="*/ 52 w 80"/>
                  <a:gd name="T11" fmla="*/ 75 h 85"/>
                  <a:gd name="T12" fmla="*/ 44 w 80"/>
                  <a:gd name="T13" fmla="*/ 72 h 85"/>
                  <a:gd name="T14" fmla="*/ 60 w 80"/>
                  <a:gd name="T15" fmla="*/ 75 h 85"/>
                  <a:gd name="T16" fmla="*/ 43 w 80"/>
                  <a:gd name="T17" fmla="*/ 75 h 85"/>
                  <a:gd name="T18" fmla="*/ 47 w 80"/>
                  <a:gd name="T19" fmla="*/ 75 h 85"/>
                  <a:gd name="T20" fmla="*/ 26 w 80"/>
                  <a:gd name="T21" fmla="*/ 72 h 85"/>
                  <a:gd name="T22" fmla="*/ 21 w 80"/>
                  <a:gd name="T23" fmla="*/ 69 h 85"/>
                  <a:gd name="T24" fmla="*/ 19 w 80"/>
                  <a:gd name="T25" fmla="*/ 67 h 85"/>
                  <a:gd name="T26" fmla="*/ 19 w 80"/>
                  <a:gd name="T27" fmla="*/ 67 h 85"/>
                  <a:gd name="T28" fmla="*/ 13 w 80"/>
                  <a:gd name="T29" fmla="*/ 67 h 85"/>
                  <a:gd name="T30" fmla="*/ 10 w 80"/>
                  <a:gd name="T31" fmla="*/ 66 h 85"/>
                  <a:gd name="T32" fmla="*/ 10 w 80"/>
                  <a:gd name="T33" fmla="*/ 61 h 85"/>
                  <a:gd name="T34" fmla="*/ 8 w 80"/>
                  <a:gd name="T35" fmla="*/ 58 h 85"/>
                  <a:gd name="T36" fmla="*/ 73 w 80"/>
                  <a:gd name="T37" fmla="*/ 59 h 85"/>
                  <a:gd name="T38" fmla="*/ 73 w 80"/>
                  <a:gd name="T39" fmla="*/ 55 h 85"/>
                  <a:gd name="T40" fmla="*/ 67 w 80"/>
                  <a:gd name="T41" fmla="*/ 59 h 85"/>
                  <a:gd name="T42" fmla="*/ 10 w 80"/>
                  <a:gd name="T43" fmla="*/ 48 h 85"/>
                  <a:gd name="T44" fmla="*/ 7 w 80"/>
                  <a:gd name="T45" fmla="*/ 42 h 85"/>
                  <a:gd name="T46" fmla="*/ 7 w 80"/>
                  <a:gd name="T47" fmla="*/ 38 h 85"/>
                  <a:gd name="T48" fmla="*/ 4 w 80"/>
                  <a:gd name="T49" fmla="*/ 38 h 85"/>
                  <a:gd name="T50" fmla="*/ 73 w 80"/>
                  <a:gd name="T51" fmla="*/ 30 h 85"/>
                  <a:gd name="T52" fmla="*/ 17 w 80"/>
                  <a:gd name="T53" fmla="*/ 18 h 85"/>
                  <a:gd name="T54" fmla="*/ 53 w 80"/>
                  <a:gd name="T55" fmla="*/ 10 h 85"/>
                  <a:gd name="T56" fmla="*/ 70 w 80"/>
                  <a:gd name="T57" fmla="*/ 16 h 85"/>
                  <a:gd name="T58" fmla="*/ 70 w 80"/>
                  <a:gd name="T59" fmla="*/ 27 h 85"/>
                  <a:gd name="T60" fmla="*/ 71 w 80"/>
                  <a:gd name="T61" fmla="*/ 40 h 85"/>
                  <a:gd name="T62" fmla="*/ 72 w 80"/>
                  <a:gd name="T63" fmla="*/ 52 h 85"/>
                  <a:gd name="T64" fmla="*/ 64 w 80"/>
                  <a:gd name="T65" fmla="*/ 67 h 85"/>
                  <a:gd name="T66" fmla="*/ 42 w 80"/>
                  <a:gd name="T67" fmla="*/ 69 h 85"/>
                  <a:gd name="T68" fmla="*/ 29 w 80"/>
                  <a:gd name="T69" fmla="*/ 73 h 85"/>
                  <a:gd name="T70" fmla="*/ 18 w 80"/>
                  <a:gd name="T71" fmla="*/ 59 h 85"/>
                  <a:gd name="T72" fmla="*/ 12 w 80"/>
                  <a:gd name="T73" fmla="*/ 39 h 85"/>
                  <a:gd name="T74" fmla="*/ 13 w 80"/>
                  <a:gd name="T75" fmla="*/ 27 h 85"/>
                  <a:gd name="T76" fmla="*/ 21 w 80"/>
                  <a:gd name="T77" fmla="*/ 17 h 85"/>
                  <a:gd name="T78" fmla="*/ 31 w 80"/>
                  <a:gd name="T79" fmla="*/ 11 h 85"/>
                  <a:gd name="T80" fmla="*/ 44 w 80"/>
                  <a:gd name="T81" fmla="*/ 0 h 85"/>
                  <a:gd name="T82" fmla="*/ 29 w 80"/>
                  <a:gd name="T83" fmla="*/ 4 h 85"/>
                  <a:gd name="T84" fmla="*/ 16 w 80"/>
                  <a:gd name="T85" fmla="*/ 11 h 85"/>
                  <a:gd name="T86" fmla="*/ 8 w 80"/>
                  <a:gd name="T87" fmla="*/ 23 h 85"/>
                  <a:gd name="T88" fmla="*/ 0 w 80"/>
                  <a:gd name="T89" fmla="*/ 43 h 85"/>
                  <a:gd name="T90" fmla="*/ 6 w 80"/>
                  <a:gd name="T91" fmla="*/ 52 h 85"/>
                  <a:gd name="T92" fmla="*/ 4 w 80"/>
                  <a:gd name="T93" fmla="*/ 61 h 85"/>
                  <a:gd name="T94" fmla="*/ 16 w 80"/>
                  <a:gd name="T95" fmla="*/ 69 h 85"/>
                  <a:gd name="T96" fmla="*/ 36 w 80"/>
                  <a:gd name="T97" fmla="*/ 85 h 85"/>
                  <a:gd name="T98" fmla="*/ 49 w 80"/>
                  <a:gd name="T99" fmla="*/ 77 h 85"/>
                  <a:gd name="T100" fmla="*/ 65 w 80"/>
                  <a:gd name="T101" fmla="*/ 75 h 85"/>
                  <a:gd name="T102" fmla="*/ 67 w 80"/>
                  <a:gd name="T103" fmla="*/ 67 h 85"/>
                  <a:gd name="T104" fmla="*/ 70 w 80"/>
                  <a:gd name="T105" fmla="*/ 61 h 85"/>
                  <a:gd name="T106" fmla="*/ 80 w 80"/>
                  <a:gd name="T107" fmla="*/ 42 h 85"/>
                  <a:gd name="T108" fmla="*/ 75 w 80"/>
                  <a:gd name="T109" fmla="*/ 33 h 85"/>
                  <a:gd name="T110" fmla="*/ 78 w 80"/>
                  <a:gd name="T111" fmla="*/ 24 h 85"/>
                  <a:gd name="T112" fmla="*/ 71 w 80"/>
                  <a:gd name="T113" fmla="*/ 14 h 85"/>
                  <a:gd name="T114" fmla="*/ 65 w 80"/>
                  <a:gd name="T115" fmla="*/ 16 h 85"/>
                  <a:gd name="T116" fmla="*/ 44 w 80"/>
                  <a:gd name="T11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0" h="85">
                    <a:moveTo>
                      <a:pt x="35" y="81"/>
                    </a:move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moveTo>
                      <a:pt x="34" y="81"/>
                    </a:move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0"/>
                      <a:pt x="34" y="79"/>
                      <a:pt x="35" y="77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9"/>
                      <a:pt x="35" y="80"/>
                      <a:pt x="34" y="81"/>
                    </a:cubicBezTo>
                    <a:moveTo>
                      <a:pt x="31" y="81"/>
                    </a:moveTo>
                    <a:cubicBezTo>
                      <a:pt x="31" y="81"/>
                      <a:pt x="30" y="81"/>
                      <a:pt x="30" y="80"/>
                    </a:cubicBezTo>
                    <a:cubicBezTo>
                      <a:pt x="31" y="79"/>
                      <a:pt x="32" y="78"/>
                      <a:pt x="32" y="77"/>
                    </a:cubicBezTo>
                    <a:cubicBezTo>
                      <a:pt x="33" y="77"/>
                      <a:pt x="33" y="77"/>
                      <a:pt x="34" y="77"/>
                    </a:cubicBezTo>
                    <a:cubicBezTo>
                      <a:pt x="33" y="78"/>
                      <a:pt x="32" y="80"/>
                      <a:pt x="31" y="81"/>
                    </a:cubicBezTo>
                    <a:moveTo>
                      <a:pt x="28" y="80"/>
                    </a:moveTo>
                    <a:cubicBezTo>
                      <a:pt x="28" y="80"/>
                      <a:pt x="28" y="80"/>
                      <a:pt x="27" y="80"/>
                    </a:cubicBezTo>
                    <a:cubicBezTo>
                      <a:pt x="28" y="78"/>
                      <a:pt x="29" y="77"/>
                      <a:pt x="30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0" y="78"/>
                      <a:pt x="29" y="79"/>
                      <a:pt x="28" y="80"/>
                    </a:cubicBezTo>
                    <a:moveTo>
                      <a:pt x="27" y="77"/>
                    </a:moveTo>
                    <a:cubicBezTo>
                      <a:pt x="28" y="77"/>
                      <a:pt x="28" y="76"/>
                      <a:pt x="28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8" y="76"/>
                      <a:pt x="28" y="77"/>
                      <a:pt x="27" y="77"/>
                    </a:cubicBezTo>
                    <a:moveTo>
                      <a:pt x="55" y="78"/>
                    </a:moveTo>
                    <a:cubicBezTo>
                      <a:pt x="56" y="77"/>
                      <a:pt x="56" y="76"/>
                      <a:pt x="56" y="75"/>
                    </a:cubicBezTo>
                    <a:cubicBezTo>
                      <a:pt x="57" y="75"/>
                      <a:pt x="58" y="74"/>
                      <a:pt x="59" y="74"/>
                    </a:cubicBezTo>
                    <a:cubicBezTo>
                      <a:pt x="58" y="75"/>
                      <a:pt x="58" y="76"/>
                      <a:pt x="57" y="77"/>
                    </a:cubicBezTo>
                    <a:cubicBezTo>
                      <a:pt x="57" y="77"/>
                      <a:pt x="56" y="77"/>
                      <a:pt x="55" y="78"/>
                    </a:cubicBezTo>
                    <a:moveTo>
                      <a:pt x="53" y="77"/>
                    </a:moveTo>
                    <a:cubicBezTo>
                      <a:pt x="52" y="76"/>
                      <a:pt x="52" y="76"/>
                      <a:pt x="52" y="75"/>
                    </a:cubicBezTo>
                    <a:cubicBezTo>
                      <a:pt x="52" y="74"/>
                      <a:pt x="52" y="73"/>
                      <a:pt x="53" y="72"/>
                    </a:cubicBezTo>
                    <a:cubicBezTo>
                      <a:pt x="53" y="72"/>
                      <a:pt x="53" y="73"/>
                      <a:pt x="54" y="74"/>
                    </a:cubicBezTo>
                    <a:cubicBezTo>
                      <a:pt x="53" y="75"/>
                      <a:pt x="53" y="76"/>
                      <a:pt x="53" y="77"/>
                    </a:cubicBezTo>
                    <a:moveTo>
                      <a:pt x="42" y="72"/>
                    </a:moveTo>
                    <a:cubicBezTo>
                      <a:pt x="42" y="72"/>
                      <a:pt x="43" y="72"/>
                      <a:pt x="44" y="72"/>
                    </a:cubicBezTo>
                    <a:cubicBezTo>
                      <a:pt x="43" y="73"/>
                      <a:pt x="42" y="74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3"/>
                      <a:pt x="41" y="72"/>
                    </a:cubicBezTo>
                    <a:cubicBezTo>
                      <a:pt x="42" y="72"/>
                      <a:pt x="42" y="72"/>
                      <a:pt x="42" y="72"/>
                    </a:cubicBezTo>
                    <a:moveTo>
                      <a:pt x="60" y="75"/>
                    </a:moveTo>
                    <a:cubicBezTo>
                      <a:pt x="60" y="74"/>
                      <a:pt x="61" y="73"/>
                      <a:pt x="61" y="73"/>
                    </a:cubicBezTo>
                    <a:cubicBezTo>
                      <a:pt x="62" y="72"/>
                      <a:pt x="63" y="72"/>
                      <a:pt x="63" y="71"/>
                    </a:cubicBezTo>
                    <a:cubicBezTo>
                      <a:pt x="63" y="72"/>
                      <a:pt x="63" y="73"/>
                      <a:pt x="63" y="73"/>
                    </a:cubicBezTo>
                    <a:cubicBezTo>
                      <a:pt x="62" y="74"/>
                      <a:pt x="61" y="74"/>
                      <a:pt x="60" y="75"/>
                    </a:cubicBezTo>
                    <a:moveTo>
                      <a:pt x="43" y="75"/>
                    </a:moveTo>
                    <a:cubicBezTo>
                      <a:pt x="44" y="74"/>
                      <a:pt x="45" y="73"/>
                      <a:pt x="46" y="72"/>
                    </a:cubicBezTo>
                    <a:cubicBezTo>
                      <a:pt x="46" y="71"/>
                      <a:pt x="47" y="71"/>
                      <a:pt x="47" y="71"/>
                    </a:cubicBezTo>
                    <a:cubicBezTo>
                      <a:pt x="46" y="73"/>
                      <a:pt x="45" y="74"/>
                      <a:pt x="45" y="75"/>
                    </a:cubicBezTo>
                    <a:cubicBezTo>
                      <a:pt x="44" y="75"/>
                      <a:pt x="43" y="75"/>
                      <a:pt x="43" y="75"/>
                    </a:cubicBezTo>
                    <a:moveTo>
                      <a:pt x="47" y="75"/>
                    </a:moveTo>
                    <a:cubicBezTo>
                      <a:pt x="48" y="73"/>
                      <a:pt x="48" y="72"/>
                      <a:pt x="49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2"/>
                      <a:pt x="49" y="73"/>
                      <a:pt x="49" y="74"/>
                    </a:cubicBezTo>
                    <a:cubicBezTo>
                      <a:pt x="48" y="74"/>
                      <a:pt x="47" y="74"/>
                      <a:pt x="47" y="75"/>
                    </a:cubicBezTo>
                    <a:moveTo>
                      <a:pt x="26" y="72"/>
                    </a:moveTo>
                    <a:cubicBezTo>
                      <a:pt x="24" y="72"/>
                      <a:pt x="23" y="71"/>
                      <a:pt x="22" y="70"/>
                    </a:cubicBezTo>
                    <a:cubicBezTo>
                      <a:pt x="23" y="69"/>
                      <a:pt x="25" y="69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6" y="70"/>
                      <a:pt x="26" y="71"/>
                      <a:pt x="26" y="72"/>
                    </a:cubicBezTo>
                    <a:moveTo>
                      <a:pt x="21" y="69"/>
                    </a:moveTo>
                    <a:cubicBezTo>
                      <a:pt x="21" y="69"/>
                      <a:pt x="20" y="69"/>
                      <a:pt x="20" y="68"/>
                    </a:cubicBezTo>
                    <a:cubicBezTo>
                      <a:pt x="21" y="67"/>
                      <a:pt x="22" y="67"/>
                      <a:pt x="23" y="66"/>
                    </a:cubicBezTo>
                    <a:cubicBezTo>
                      <a:pt x="23" y="66"/>
                      <a:pt x="24" y="67"/>
                      <a:pt x="24" y="67"/>
                    </a:cubicBezTo>
                    <a:cubicBezTo>
                      <a:pt x="23" y="68"/>
                      <a:pt x="22" y="69"/>
                      <a:pt x="21" y="69"/>
                    </a:cubicBezTo>
                    <a:moveTo>
                      <a:pt x="19" y="67"/>
                    </a:move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6"/>
                      <a:pt x="18" y="65"/>
                      <a:pt x="19" y="65"/>
                    </a:cubicBezTo>
                    <a:cubicBezTo>
                      <a:pt x="19" y="64"/>
                      <a:pt x="19" y="64"/>
                      <a:pt x="20" y="64"/>
                    </a:cubicBezTo>
                    <a:cubicBezTo>
                      <a:pt x="20" y="64"/>
                      <a:pt x="21" y="65"/>
                      <a:pt x="22" y="65"/>
                    </a:cubicBezTo>
                    <a:cubicBezTo>
                      <a:pt x="21" y="66"/>
                      <a:pt x="20" y="66"/>
                      <a:pt x="19" y="67"/>
                    </a:cubicBezTo>
                    <a:moveTo>
                      <a:pt x="13" y="67"/>
                    </a:moveTo>
                    <a:cubicBezTo>
                      <a:pt x="13" y="66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6" y="64"/>
                    </a:cubicBezTo>
                    <a:cubicBezTo>
                      <a:pt x="16" y="64"/>
                      <a:pt x="15" y="65"/>
                      <a:pt x="15" y="66"/>
                    </a:cubicBezTo>
                    <a:cubicBezTo>
                      <a:pt x="14" y="66"/>
                      <a:pt x="14" y="67"/>
                      <a:pt x="13" y="67"/>
                    </a:cubicBezTo>
                    <a:moveTo>
                      <a:pt x="10" y="67"/>
                    </a:moveTo>
                    <a:cubicBezTo>
                      <a:pt x="10" y="66"/>
                      <a:pt x="9" y="65"/>
                      <a:pt x="9" y="64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1" y="63"/>
                      <a:pt x="11" y="63"/>
                      <a:pt x="11" y="64"/>
                    </a:cubicBezTo>
                    <a:cubicBezTo>
                      <a:pt x="11" y="64"/>
                      <a:pt x="11" y="65"/>
                      <a:pt x="10" y="66"/>
                    </a:cubicBezTo>
                    <a:cubicBezTo>
                      <a:pt x="10" y="67"/>
                      <a:pt x="10" y="67"/>
                      <a:pt x="10" y="67"/>
                    </a:cubicBezTo>
                    <a:moveTo>
                      <a:pt x="8" y="63"/>
                    </a:moveTo>
                    <a:cubicBezTo>
                      <a:pt x="7" y="62"/>
                      <a:pt x="7" y="62"/>
                      <a:pt x="7" y="61"/>
                    </a:cubicBezTo>
                    <a:cubicBezTo>
                      <a:pt x="7" y="60"/>
                      <a:pt x="8" y="60"/>
                      <a:pt x="8" y="59"/>
                    </a:cubicBezTo>
                    <a:cubicBezTo>
                      <a:pt x="9" y="60"/>
                      <a:pt x="9" y="61"/>
                      <a:pt x="10" y="61"/>
                    </a:cubicBezTo>
                    <a:cubicBezTo>
                      <a:pt x="9" y="62"/>
                      <a:pt x="8" y="62"/>
                      <a:pt x="8" y="63"/>
                    </a:cubicBezTo>
                    <a:moveTo>
                      <a:pt x="6" y="60"/>
                    </a:moveTo>
                    <a:cubicBezTo>
                      <a:pt x="6" y="59"/>
                      <a:pt x="6" y="59"/>
                      <a:pt x="6" y="59"/>
                    </a:cubicBezTo>
                    <a:cubicBezTo>
                      <a:pt x="6" y="59"/>
                      <a:pt x="7" y="58"/>
                      <a:pt x="7" y="57"/>
                    </a:cubicBezTo>
                    <a:cubicBezTo>
                      <a:pt x="7" y="57"/>
                      <a:pt x="7" y="58"/>
                      <a:pt x="8" y="58"/>
                    </a:cubicBezTo>
                    <a:cubicBezTo>
                      <a:pt x="7" y="59"/>
                      <a:pt x="7" y="59"/>
                      <a:pt x="6" y="60"/>
                    </a:cubicBezTo>
                    <a:moveTo>
                      <a:pt x="73" y="59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73" y="57"/>
                      <a:pt x="73" y="57"/>
                      <a:pt x="74" y="56"/>
                    </a:cubicBezTo>
                    <a:cubicBezTo>
                      <a:pt x="74" y="57"/>
                      <a:pt x="73" y="58"/>
                      <a:pt x="73" y="59"/>
                    </a:cubicBezTo>
                    <a:moveTo>
                      <a:pt x="67" y="59"/>
                    </a:moveTo>
                    <a:cubicBezTo>
                      <a:pt x="68" y="58"/>
                      <a:pt x="68" y="57"/>
                      <a:pt x="69" y="57"/>
                    </a:cubicBezTo>
                    <a:cubicBezTo>
                      <a:pt x="69" y="56"/>
                      <a:pt x="70" y="55"/>
                      <a:pt x="70" y="55"/>
                    </a:cubicBezTo>
                    <a:cubicBezTo>
                      <a:pt x="71" y="55"/>
                      <a:pt x="71" y="54"/>
                      <a:pt x="72" y="54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2" y="56"/>
                      <a:pt x="71" y="57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69" y="58"/>
                      <a:pt x="69" y="58"/>
                      <a:pt x="68" y="58"/>
                    </a:cubicBezTo>
                    <a:cubicBezTo>
                      <a:pt x="68" y="59"/>
                      <a:pt x="67" y="59"/>
                      <a:pt x="67" y="59"/>
                    </a:cubicBezTo>
                    <a:moveTo>
                      <a:pt x="10" y="48"/>
                    </a:moveTo>
                    <a:cubicBezTo>
                      <a:pt x="10" y="48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7" y="41"/>
                      <a:pt x="8" y="40"/>
                    </a:cubicBezTo>
                    <a:cubicBezTo>
                      <a:pt x="8" y="41"/>
                      <a:pt x="7" y="41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moveTo>
                      <a:pt x="5" y="42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0"/>
                      <a:pt x="5" y="39"/>
                      <a:pt x="6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6" y="40"/>
                      <a:pt x="6" y="41"/>
                      <a:pt x="5" y="42"/>
                    </a:cubicBezTo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moveTo>
                      <a:pt x="73" y="30"/>
                    </a:moveTo>
                    <a:cubicBezTo>
                      <a:pt x="73" y="30"/>
                      <a:pt x="73" y="29"/>
                      <a:pt x="73" y="29"/>
                    </a:cubicBezTo>
                    <a:cubicBezTo>
                      <a:pt x="73" y="29"/>
                      <a:pt x="74" y="29"/>
                      <a:pt x="74" y="28"/>
                    </a:cubicBezTo>
                    <a:cubicBezTo>
                      <a:pt x="74" y="29"/>
                      <a:pt x="74" y="29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moveTo>
                      <a:pt x="17" y="18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5"/>
                      <a:pt x="18" y="14"/>
                    </a:cubicBezTo>
                    <a:cubicBezTo>
                      <a:pt x="18" y="15"/>
                      <a:pt x="18" y="15"/>
                      <a:pt x="19" y="16"/>
                    </a:cubicBezTo>
                    <a:cubicBezTo>
                      <a:pt x="18" y="16"/>
                      <a:pt x="17" y="17"/>
                      <a:pt x="17" y="18"/>
                    </a:cubicBezTo>
                    <a:moveTo>
                      <a:pt x="43" y="9"/>
                    </a:moveTo>
                    <a:cubicBezTo>
                      <a:pt x="44" y="9"/>
                      <a:pt x="44" y="9"/>
                      <a:pt x="44" y="8"/>
                    </a:cubicBezTo>
                    <a:cubicBezTo>
                      <a:pt x="45" y="7"/>
                      <a:pt x="45" y="5"/>
                      <a:pt x="46" y="3"/>
                    </a:cubicBezTo>
                    <a:cubicBezTo>
                      <a:pt x="49" y="4"/>
                      <a:pt x="52" y="4"/>
                      <a:pt x="55" y="6"/>
                    </a:cubicBezTo>
                    <a:cubicBezTo>
                      <a:pt x="54" y="7"/>
                      <a:pt x="54" y="9"/>
                      <a:pt x="53" y="10"/>
                    </a:cubicBezTo>
                    <a:cubicBezTo>
                      <a:pt x="53" y="11"/>
                      <a:pt x="54" y="12"/>
                      <a:pt x="54" y="12"/>
                    </a:cubicBezTo>
                    <a:cubicBezTo>
                      <a:pt x="58" y="14"/>
                      <a:pt x="61" y="16"/>
                      <a:pt x="63" y="19"/>
                    </a:cubicBezTo>
                    <a:cubicBezTo>
                      <a:pt x="64" y="19"/>
                      <a:pt x="64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7" y="18"/>
                      <a:pt x="68" y="17"/>
                      <a:pt x="70" y="16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2" y="19"/>
                      <a:pt x="72" y="21"/>
                    </a:cubicBezTo>
                    <a:cubicBezTo>
                      <a:pt x="73" y="22"/>
                      <a:pt x="74" y="23"/>
                      <a:pt x="74" y="23"/>
                    </a:cubicBezTo>
                    <a:cubicBezTo>
                      <a:pt x="74" y="23"/>
                      <a:pt x="74" y="24"/>
                      <a:pt x="74" y="25"/>
                    </a:cubicBezTo>
                    <a:cubicBezTo>
                      <a:pt x="73" y="25"/>
                      <a:pt x="72" y="26"/>
                      <a:pt x="70" y="27"/>
                    </a:cubicBezTo>
                    <a:cubicBezTo>
                      <a:pt x="70" y="28"/>
                      <a:pt x="69" y="28"/>
                      <a:pt x="70" y="29"/>
                    </a:cubicBezTo>
                    <a:cubicBezTo>
                      <a:pt x="70" y="30"/>
                      <a:pt x="70" y="31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5"/>
                      <a:pt x="71" y="37"/>
                      <a:pt x="71" y="39"/>
                    </a:cubicBezTo>
                    <a:cubicBezTo>
                      <a:pt x="71" y="39"/>
                      <a:pt x="71" y="40"/>
                      <a:pt x="71" y="40"/>
                    </a:cubicBezTo>
                    <a:cubicBezTo>
                      <a:pt x="71" y="41"/>
                      <a:pt x="72" y="42"/>
                      <a:pt x="72" y="42"/>
                    </a:cubicBezTo>
                    <a:cubicBezTo>
                      <a:pt x="74" y="42"/>
                      <a:pt x="76" y="42"/>
                      <a:pt x="77" y="43"/>
                    </a:cubicBezTo>
                    <a:cubicBezTo>
                      <a:pt x="77" y="46"/>
                      <a:pt x="76" y="49"/>
                      <a:pt x="75" y="52"/>
                    </a:cubicBezTo>
                    <a:cubicBezTo>
                      <a:pt x="74" y="52"/>
                      <a:pt x="73" y="52"/>
                      <a:pt x="72" y="52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1" y="52"/>
                      <a:pt x="70" y="52"/>
                      <a:pt x="69" y="53"/>
                    </a:cubicBezTo>
                    <a:cubicBezTo>
                      <a:pt x="67" y="54"/>
                      <a:pt x="66" y="55"/>
                      <a:pt x="65" y="56"/>
                    </a:cubicBezTo>
                    <a:cubicBezTo>
                      <a:pt x="65" y="58"/>
                      <a:pt x="63" y="59"/>
                      <a:pt x="62" y="61"/>
                    </a:cubicBezTo>
                    <a:cubicBezTo>
                      <a:pt x="61" y="61"/>
                      <a:pt x="61" y="62"/>
                      <a:pt x="62" y="63"/>
                    </a:cubicBezTo>
                    <a:cubicBezTo>
                      <a:pt x="62" y="64"/>
                      <a:pt x="63" y="66"/>
                      <a:pt x="64" y="67"/>
                    </a:cubicBezTo>
                    <a:cubicBezTo>
                      <a:pt x="62" y="69"/>
                      <a:pt x="59" y="71"/>
                      <a:pt x="56" y="72"/>
                    </a:cubicBezTo>
                    <a:cubicBezTo>
                      <a:pt x="55" y="71"/>
                      <a:pt x="54" y="69"/>
                      <a:pt x="54" y="68"/>
                    </a:cubicBezTo>
                    <a:cubicBezTo>
                      <a:pt x="53" y="67"/>
                      <a:pt x="53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8" y="68"/>
                      <a:pt x="45" y="69"/>
                      <a:pt x="42" y="69"/>
                    </a:cubicBezTo>
                    <a:cubicBezTo>
                      <a:pt x="41" y="69"/>
                      <a:pt x="41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39" y="69"/>
                      <a:pt x="39" y="70"/>
                    </a:cubicBezTo>
                    <a:cubicBezTo>
                      <a:pt x="38" y="72"/>
                      <a:pt x="38" y="73"/>
                      <a:pt x="38" y="75"/>
                    </a:cubicBezTo>
                    <a:cubicBezTo>
                      <a:pt x="35" y="74"/>
                      <a:pt x="32" y="74"/>
                      <a:pt x="29" y="73"/>
                    </a:cubicBezTo>
                    <a:cubicBezTo>
                      <a:pt x="29" y="71"/>
                      <a:pt x="29" y="69"/>
                      <a:pt x="30" y="68"/>
                    </a:cubicBezTo>
                    <a:cubicBezTo>
                      <a:pt x="30" y="67"/>
                      <a:pt x="30" y="66"/>
                      <a:pt x="29" y="66"/>
                    </a:cubicBezTo>
                    <a:cubicBezTo>
                      <a:pt x="25" y="64"/>
                      <a:pt x="22" y="62"/>
                      <a:pt x="20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6" y="60"/>
                      <a:pt x="15" y="61"/>
                      <a:pt x="14" y="61"/>
                    </a:cubicBezTo>
                    <a:cubicBezTo>
                      <a:pt x="12" y="59"/>
                      <a:pt x="10" y="56"/>
                      <a:pt x="9" y="53"/>
                    </a:cubicBezTo>
                    <a:cubicBezTo>
                      <a:pt x="10" y="53"/>
                      <a:pt x="12" y="52"/>
                      <a:pt x="13" y="51"/>
                    </a:cubicBezTo>
                    <a:cubicBezTo>
                      <a:pt x="14" y="51"/>
                      <a:pt x="14" y="50"/>
                      <a:pt x="14" y="49"/>
                    </a:cubicBezTo>
                    <a:cubicBezTo>
                      <a:pt x="12" y="46"/>
                      <a:pt x="12" y="43"/>
                      <a:pt x="12" y="39"/>
                    </a:cubicBezTo>
                    <a:cubicBezTo>
                      <a:pt x="12" y="39"/>
                      <a:pt x="12" y="38"/>
                      <a:pt x="12" y="38"/>
                    </a:cubicBezTo>
                    <a:cubicBezTo>
                      <a:pt x="12" y="37"/>
                      <a:pt x="11" y="36"/>
                      <a:pt x="11" y="36"/>
                    </a:cubicBezTo>
                    <a:cubicBezTo>
                      <a:pt x="9" y="36"/>
                      <a:pt x="7" y="35"/>
                      <a:pt x="6" y="35"/>
                    </a:cubicBezTo>
                    <a:cubicBezTo>
                      <a:pt x="6" y="32"/>
                      <a:pt x="7" y="29"/>
                      <a:pt x="8" y="26"/>
                    </a:cubicBezTo>
                    <a:cubicBezTo>
                      <a:pt x="10" y="26"/>
                      <a:pt x="11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4" y="27"/>
                      <a:pt x="15" y="26"/>
                    </a:cubicBezTo>
                    <a:cubicBezTo>
                      <a:pt x="16" y="25"/>
                      <a:pt x="17" y="23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0"/>
                      <a:pt x="20" y="18"/>
                      <a:pt x="21" y="17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1" y="14"/>
                      <a:pt x="20" y="12"/>
                      <a:pt x="19" y="11"/>
                    </a:cubicBezTo>
                    <a:cubicBezTo>
                      <a:pt x="22" y="9"/>
                      <a:pt x="24" y="7"/>
                      <a:pt x="27" y="6"/>
                    </a:cubicBezTo>
                    <a:cubicBezTo>
                      <a:pt x="28" y="8"/>
                      <a:pt x="29" y="9"/>
                      <a:pt x="30" y="10"/>
                    </a:cubicBezTo>
                    <a:cubicBezTo>
                      <a:pt x="30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5" y="10"/>
                      <a:pt x="38" y="9"/>
                      <a:pt x="42" y="9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44" y="0"/>
                    </a:moveTo>
                    <a:cubicBezTo>
                      <a:pt x="44" y="0"/>
                      <a:pt x="43" y="1"/>
                      <a:pt x="43" y="1"/>
                    </a:cubicBezTo>
                    <a:cubicBezTo>
                      <a:pt x="43" y="3"/>
                      <a:pt x="42" y="5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38" y="6"/>
                      <a:pt x="35" y="7"/>
                      <a:pt x="32" y="8"/>
                    </a:cubicBezTo>
                    <a:cubicBezTo>
                      <a:pt x="31" y="6"/>
                      <a:pt x="30" y="5"/>
                      <a:pt x="29" y="4"/>
                    </a:cubicBezTo>
                    <a:cubicBezTo>
                      <a:pt x="29" y="3"/>
                      <a:pt x="28" y="3"/>
                      <a:pt x="28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3" y="5"/>
                      <a:pt x="20" y="7"/>
                      <a:pt x="16" y="10"/>
                    </a:cubicBezTo>
                    <a:cubicBezTo>
                      <a:pt x="16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5" y="15"/>
                      <a:pt x="14" y="17"/>
                    </a:cubicBezTo>
                    <a:cubicBezTo>
                      <a:pt x="13" y="17"/>
                      <a:pt x="13" y="18"/>
                      <a:pt x="14" y="18"/>
                    </a:cubicBezTo>
                    <a:cubicBezTo>
                      <a:pt x="14" y="19"/>
                      <a:pt x="15" y="19"/>
                      <a:pt x="15" y="20"/>
                    </a:cubicBezTo>
                    <a:cubicBezTo>
                      <a:pt x="14" y="21"/>
                      <a:pt x="13" y="23"/>
                      <a:pt x="13" y="24"/>
                    </a:cubicBezTo>
                    <a:cubicBezTo>
                      <a:pt x="11" y="24"/>
                      <a:pt x="9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3" y="29"/>
                      <a:pt x="1" y="38"/>
                      <a:pt x="0" y="43"/>
                    </a:cubicBezTo>
                    <a:cubicBezTo>
                      <a:pt x="0" y="43"/>
                      <a:pt x="1" y="44"/>
                      <a:pt x="2" y="44"/>
                    </a:cubicBezTo>
                    <a:cubicBezTo>
                      <a:pt x="3" y="45"/>
                      <a:pt x="5" y="45"/>
                      <a:pt x="7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7"/>
                      <a:pt x="7" y="49"/>
                      <a:pt x="7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2"/>
                      <a:pt x="5" y="52"/>
                      <a:pt x="5" y="53"/>
                    </a:cubicBezTo>
                    <a:cubicBezTo>
                      <a:pt x="5" y="55"/>
                      <a:pt x="4" y="57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60"/>
                      <a:pt x="3" y="61"/>
                      <a:pt x="4" y="61"/>
                    </a:cubicBezTo>
                    <a:cubicBezTo>
                      <a:pt x="5" y="64"/>
                      <a:pt x="7" y="68"/>
                      <a:pt x="9" y="70"/>
                    </a:cubicBezTo>
                    <a:cubicBezTo>
                      <a:pt x="9" y="71"/>
                      <a:pt x="10" y="71"/>
                      <a:pt x="10" y="71"/>
                    </a:cubicBezTo>
                    <a:cubicBezTo>
                      <a:pt x="10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2" y="71"/>
                    </a:cubicBezTo>
                    <a:cubicBezTo>
                      <a:pt x="13" y="70"/>
                      <a:pt x="14" y="70"/>
                      <a:pt x="16" y="69"/>
                    </a:cubicBezTo>
                    <a:cubicBezTo>
                      <a:pt x="18" y="71"/>
                      <a:pt x="20" y="73"/>
                      <a:pt x="23" y="74"/>
                    </a:cubicBezTo>
                    <a:cubicBezTo>
                      <a:pt x="23" y="76"/>
                      <a:pt x="23" y="78"/>
                      <a:pt x="23" y="80"/>
                    </a:cubicBezTo>
                    <a:cubicBezTo>
                      <a:pt x="23" y="81"/>
                      <a:pt x="23" y="81"/>
                      <a:pt x="24" y="81"/>
                    </a:cubicBezTo>
                    <a:cubicBezTo>
                      <a:pt x="28" y="83"/>
                      <a:pt x="32" y="84"/>
                      <a:pt x="36" y="85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7" y="85"/>
                      <a:pt x="38" y="84"/>
                      <a:pt x="38" y="83"/>
                    </a:cubicBezTo>
                    <a:cubicBezTo>
                      <a:pt x="38" y="82"/>
                      <a:pt x="39" y="80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4" y="78"/>
                      <a:pt x="46" y="78"/>
                      <a:pt x="49" y="77"/>
                    </a:cubicBezTo>
                    <a:cubicBezTo>
                      <a:pt x="50" y="78"/>
                      <a:pt x="51" y="80"/>
                      <a:pt x="52" y="81"/>
                    </a:cubicBezTo>
                    <a:cubicBezTo>
                      <a:pt x="52" y="82"/>
                      <a:pt x="53" y="82"/>
                      <a:pt x="53" y="82"/>
                    </a:cubicBezTo>
                    <a:cubicBezTo>
                      <a:pt x="53" y="82"/>
                      <a:pt x="54" y="82"/>
                      <a:pt x="54" y="82"/>
                    </a:cubicBezTo>
                    <a:cubicBezTo>
                      <a:pt x="58" y="80"/>
                      <a:pt x="61" y="78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2"/>
                      <a:pt x="66" y="71"/>
                      <a:pt x="67" y="6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6"/>
                      <a:pt x="66" y="65"/>
                      <a:pt x="66" y="64"/>
                    </a:cubicBezTo>
                    <a:cubicBezTo>
                      <a:pt x="67" y="63"/>
                      <a:pt x="68" y="62"/>
                      <a:pt x="69" y="62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2" y="61"/>
                      <a:pt x="73" y="62"/>
                    </a:cubicBezTo>
                    <a:cubicBezTo>
                      <a:pt x="73" y="62"/>
                      <a:pt x="74" y="62"/>
                      <a:pt x="74" y="62"/>
                    </a:cubicBezTo>
                    <a:cubicBezTo>
                      <a:pt x="74" y="62"/>
                      <a:pt x="75" y="61"/>
                      <a:pt x="75" y="61"/>
                    </a:cubicBezTo>
                    <a:cubicBezTo>
                      <a:pt x="76" y="59"/>
                      <a:pt x="77" y="57"/>
                      <a:pt x="77" y="54"/>
                    </a:cubicBezTo>
                    <a:cubicBezTo>
                      <a:pt x="79" y="50"/>
                      <a:pt x="80" y="46"/>
                      <a:pt x="80" y="42"/>
                    </a:cubicBezTo>
                    <a:cubicBezTo>
                      <a:pt x="80" y="41"/>
                      <a:pt x="80" y="41"/>
                      <a:pt x="79" y="40"/>
                    </a:cubicBezTo>
                    <a:cubicBezTo>
                      <a:pt x="78" y="40"/>
                      <a:pt x="76" y="40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7"/>
                      <a:pt x="74" y="35"/>
                      <a:pt x="74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6" y="32"/>
                      <a:pt x="76" y="32"/>
                    </a:cubicBezTo>
                    <a:cubicBezTo>
                      <a:pt x="76" y="30"/>
                      <a:pt x="77" y="28"/>
                      <a:pt x="77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5"/>
                      <a:pt x="78" y="25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3"/>
                      <a:pt x="77" y="22"/>
                      <a:pt x="76" y="21"/>
                    </a:cubicBezTo>
                    <a:cubicBezTo>
                      <a:pt x="76" y="21"/>
                      <a:pt x="75" y="19"/>
                      <a:pt x="74" y="17"/>
                    </a:cubicBezTo>
                    <a:cubicBezTo>
                      <a:pt x="73" y="16"/>
                      <a:pt x="73" y="16"/>
                      <a:pt x="72" y="15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4"/>
                      <a:pt x="66" y="15"/>
                      <a:pt x="65" y="16"/>
                    </a:cubicBezTo>
                    <a:cubicBezTo>
                      <a:pt x="62" y="14"/>
                      <a:pt x="60" y="12"/>
                      <a:pt x="57" y="10"/>
                    </a:cubicBezTo>
                    <a:cubicBezTo>
                      <a:pt x="57" y="8"/>
                      <a:pt x="57" y="7"/>
                      <a:pt x="58" y="5"/>
                    </a:cubicBezTo>
                    <a:cubicBezTo>
                      <a:pt x="58" y="4"/>
                      <a:pt x="58" y="4"/>
                      <a:pt x="57" y="3"/>
                    </a:cubicBezTo>
                    <a:cubicBezTo>
                      <a:pt x="53" y="2"/>
                      <a:pt x="49" y="1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747"/>
              <p:cNvSpPr>
                <a:spLocks noEditPoints="1"/>
              </p:cNvSpPr>
              <p:nvPr/>
            </p:nvSpPr>
            <p:spPr bwMode="auto">
              <a:xfrm>
                <a:off x="5024" y="3007"/>
                <a:ext cx="296" cy="284"/>
              </a:xfrm>
              <a:custGeom>
                <a:avLst/>
                <a:gdLst>
                  <a:gd name="T0" fmla="*/ 63 w 125"/>
                  <a:gd name="T1" fmla="*/ 116 h 120"/>
                  <a:gd name="T2" fmla="*/ 5 w 125"/>
                  <a:gd name="T3" fmla="*/ 60 h 120"/>
                  <a:gd name="T4" fmla="*/ 63 w 125"/>
                  <a:gd name="T5" fmla="*/ 4 h 120"/>
                  <a:gd name="T6" fmla="*/ 63 w 125"/>
                  <a:gd name="T7" fmla="*/ 4 h 120"/>
                  <a:gd name="T8" fmla="*/ 103 w 125"/>
                  <a:gd name="T9" fmla="*/ 18 h 120"/>
                  <a:gd name="T10" fmla="*/ 120 w 125"/>
                  <a:gd name="T11" fmla="*/ 60 h 120"/>
                  <a:gd name="T12" fmla="*/ 63 w 125"/>
                  <a:gd name="T13" fmla="*/ 116 h 120"/>
                  <a:gd name="T14" fmla="*/ 63 w 125"/>
                  <a:gd name="T15" fmla="*/ 0 h 120"/>
                  <a:gd name="T16" fmla="*/ 63 w 125"/>
                  <a:gd name="T17" fmla="*/ 0 h 120"/>
                  <a:gd name="T18" fmla="*/ 0 w 125"/>
                  <a:gd name="T19" fmla="*/ 60 h 120"/>
                  <a:gd name="T20" fmla="*/ 63 w 125"/>
                  <a:gd name="T21" fmla="*/ 120 h 120"/>
                  <a:gd name="T22" fmla="*/ 125 w 125"/>
                  <a:gd name="T23" fmla="*/ 60 h 120"/>
                  <a:gd name="T24" fmla="*/ 63 w 125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120">
                    <a:moveTo>
                      <a:pt x="63" y="116"/>
                    </a:moveTo>
                    <a:cubicBezTo>
                      <a:pt x="35" y="116"/>
                      <a:pt x="5" y="98"/>
                      <a:pt x="5" y="60"/>
                    </a:cubicBezTo>
                    <a:cubicBezTo>
                      <a:pt x="5" y="22"/>
                      <a:pt x="35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78" y="4"/>
                      <a:pt x="92" y="9"/>
                      <a:pt x="103" y="18"/>
                    </a:cubicBezTo>
                    <a:cubicBezTo>
                      <a:pt x="114" y="28"/>
                      <a:pt x="120" y="43"/>
                      <a:pt x="120" y="60"/>
                    </a:cubicBezTo>
                    <a:cubicBezTo>
                      <a:pt x="120" y="98"/>
                      <a:pt x="90" y="116"/>
                      <a:pt x="63" y="116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32" y="0"/>
                      <a:pt x="0" y="20"/>
                      <a:pt x="0" y="60"/>
                    </a:cubicBezTo>
                    <a:cubicBezTo>
                      <a:pt x="0" y="100"/>
                      <a:pt x="32" y="120"/>
                      <a:pt x="63" y="120"/>
                    </a:cubicBezTo>
                    <a:cubicBezTo>
                      <a:pt x="94" y="120"/>
                      <a:pt x="125" y="100"/>
                      <a:pt x="125" y="60"/>
                    </a:cubicBezTo>
                    <a:cubicBezTo>
                      <a:pt x="125" y="20"/>
                      <a:pt x="94" y="0"/>
                      <a:pt x="6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748"/>
              <p:cNvSpPr>
                <a:spLocks noEditPoints="1"/>
              </p:cNvSpPr>
              <p:nvPr/>
            </p:nvSpPr>
            <p:spPr bwMode="auto">
              <a:xfrm>
                <a:off x="4986" y="2969"/>
                <a:ext cx="372" cy="360"/>
              </a:xfrm>
              <a:custGeom>
                <a:avLst/>
                <a:gdLst>
                  <a:gd name="T0" fmla="*/ 79 w 157"/>
                  <a:gd name="T1" fmla="*/ 147 h 152"/>
                  <a:gd name="T2" fmla="*/ 5 w 157"/>
                  <a:gd name="T3" fmla="*/ 76 h 152"/>
                  <a:gd name="T4" fmla="*/ 79 w 157"/>
                  <a:gd name="T5" fmla="*/ 4 h 152"/>
                  <a:gd name="T6" fmla="*/ 153 w 157"/>
                  <a:gd name="T7" fmla="*/ 76 h 152"/>
                  <a:gd name="T8" fmla="*/ 79 w 157"/>
                  <a:gd name="T9" fmla="*/ 147 h 152"/>
                  <a:gd name="T10" fmla="*/ 79 w 157"/>
                  <a:gd name="T11" fmla="*/ 0 h 152"/>
                  <a:gd name="T12" fmla="*/ 25 w 157"/>
                  <a:gd name="T13" fmla="*/ 19 h 152"/>
                  <a:gd name="T14" fmla="*/ 0 w 157"/>
                  <a:gd name="T15" fmla="*/ 76 h 152"/>
                  <a:gd name="T16" fmla="*/ 25 w 157"/>
                  <a:gd name="T17" fmla="*/ 133 h 152"/>
                  <a:gd name="T18" fmla="*/ 79 w 157"/>
                  <a:gd name="T19" fmla="*/ 152 h 152"/>
                  <a:gd name="T20" fmla="*/ 132 w 157"/>
                  <a:gd name="T21" fmla="*/ 133 h 152"/>
                  <a:gd name="T22" fmla="*/ 157 w 157"/>
                  <a:gd name="T23" fmla="*/ 76 h 152"/>
                  <a:gd name="T24" fmla="*/ 132 w 157"/>
                  <a:gd name="T25" fmla="*/ 19 h 152"/>
                  <a:gd name="T26" fmla="*/ 79 w 157"/>
                  <a:gd name="T2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52">
                    <a:moveTo>
                      <a:pt x="79" y="147"/>
                    </a:moveTo>
                    <a:cubicBezTo>
                      <a:pt x="42" y="147"/>
                      <a:pt x="5" y="124"/>
                      <a:pt x="5" y="76"/>
                    </a:cubicBezTo>
                    <a:cubicBezTo>
                      <a:pt x="5" y="28"/>
                      <a:pt x="42" y="4"/>
                      <a:pt x="79" y="4"/>
                    </a:cubicBezTo>
                    <a:cubicBezTo>
                      <a:pt x="116" y="4"/>
                      <a:pt x="153" y="28"/>
                      <a:pt x="153" y="76"/>
                    </a:cubicBezTo>
                    <a:cubicBezTo>
                      <a:pt x="153" y="124"/>
                      <a:pt x="116" y="147"/>
                      <a:pt x="79" y="147"/>
                    </a:cubicBezTo>
                    <a:moveTo>
                      <a:pt x="79" y="0"/>
                    </a:moveTo>
                    <a:cubicBezTo>
                      <a:pt x="58" y="0"/>
                      <a:pt x="39" y="7"/>
                      <a:pt x="25" y="19"/>
                    </a:cubicBezTo>
                    <a:cubicBezTo>
                      <a:pt x="9" y="33"/>
                      <a:pt x="0" y="53"/>
                      <a:pt x="0" y="76"/>
                    </a:cubicBezTo>
                    <a:cubicBezTo>
                      <a:pt x="0" y="99"/>
                      <a:pt x="9" y="119"/>
                      <a:pt x="25" y="133"/>
                    </a:cubicBezTo>
                    <a:cubicBezTo>
                      <a:pt x="39" y="145"/>
                      <a:pt x="58" y="152"/>
                      <a:pt x="79" y="152"/>
                    </a:cubicBezTo>
                    <a:cubicBezTo>
                      <a:pt x="99" y="152"/>
                      <a:pt x="118" y="145"/>
                      <a:pt x="132" y="133"/>
                    </a:cubicBezTo>
                    <a:cubicBezTo>
                      <a:pt x="148" y="119"/>
                      <a:pt x="157" y="99"/>
                      <a:pt x="157" y="76"/>
                    </a:cubicBezTo>
                    <a:cubicBezTo>
                      <a:pt x="157" y="53"/>
                      <a:pt x="148" y="33"/>
                      <a:pt x="132" y="19"/>
                    </a:cubicBezTo>
                    <a:cubicBezTo>
                      <a:pt x="118" y="7"/>
                      <a:pt x="99" y="0"/>
                      <a:pt x="7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749"/>
              <p:cNvSpPr/>
              <p:nvPr/>
            </p:nvSpPr>
            <p:spPr bwMode="auto">
              <a:xfrm>
                <a:off x="5159" y="3031"/>
                <a:ext cx="16" cy="31"/>
              </a:xfrm>
              <a:custGeom>
                <a:avLst/>
                <a:gdLst>
                  <a:gd name="T0" fmla="*/ 4 w 7"/>
                  <a:gd name="T1" fmla="*/ 0 h 13"/>
                  <a:gd name="T2" fmla="*/ 1 w 7"/>
                  <a:gd name="T3" fmla="*/ 1 h 13"/>
                  <a:gd name="T4" fmla="*/ 2 w 7"/>
                  <a:gd name="T5" fmla="*/ 12 h 13"/>
                  <a:gd name="T6" fmla="*/ 3 w 7"/>
                  <a:gd name="T7" fmla="*/ 13 h 13"/>
                  <a:gd name="T8" fmla="*/ 4 w 7"/>
                  <a:gd name="T9" fmla="*/ 13 h 13"/>
                  <a:gd name="T10" fmla="*/ 6 w 7"/>
                  <a:gd name="T11" fmla="*/ 10 h 13"/>
                  <a:gd name="T12" fmla="*/ 6 w 7"/>
                  <a:gd name="T13" fmla="*/ 3 h 13"/>
                  <a:gd name="T14" fmla="*/ 5 w 7"/>
                  <a:gd name="T15" fmla="*/ 0 h 13"/>
                  <a:gd name="T16" fmla="*/ 4 w 7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3">
                    <a:moveTo>
                      <a:pt x="4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9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6" y="12"/>
                      <a:pt x="6" y="10"/>
                    </a:cubicBezTo>
                    <a:cubicBezTo>
                      <a:pt x="7" y="8"/>
                      <a:pt x="7" y="5"/>
                      <a:pt x="6" y="3"/>
                    </a:cubicBezTo>
                    <a:cubicBezTo>
                      <a:pt x="6" y="2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750"/>
              <p:cNvSpPr/>
              <p:nvPr/>
            </p:nvSpPr>
            <p:spPr bwMode="auto">
              <a:xfrm>
                <a:off x="5159" y="3230"/>
                <a:ext cx="16" cy="40"/>
              </a:xfrm>
              <a:custGeom>
                <a:avLst/>
                <a:gdLst>
                  <a:gd name="T0" fmla="*/ 3 w 7"/>
                  <a:gd name="T1" fmla="*/ 0 h 17"/>
                  <a:gd name="T2" fmla="*/ 1 w 7"/>
                  <a:gd name="T3" fmla="*/ 2 h 17"/>
                  <a:gd name="T4" fmla="*/ 1 w 7"/>
                  <a:gd name="T5" fmla="*/ 14 h 17"/>
                  <a:gd name="T6" fmla="*/ 2 w 7"/>
                  <a:gd name="T7" fmla="*/ 16 h 17"/>
                  <a:gd name="T8" fmla="*/ 4 w 7"/>
                  <a:gd name="T9" fmla="*/ 17 h 17"/>
                  <a:gd name="T10" fmla="*/ 6 w 7"/>
                  <a:gd name="T11" fmla="*/ 16 h 17"/>
                  <a:gd name="T12" fmla="*/ 5 w 7"/>
                  <a:gd name="T13" fmla="*/ 1 h 17"/>
                  <a:gd name="T14" fmla="*/ 4 w 7"/>
                  <a:gd name="T15" fmla="*/ 0 h 17"/>
                  <a:gd name="T16" fmla="*/ 3 w 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7">
                    <a:moveTo>
                      <a:pt x="3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5"/>
                      <a:pt x="0" y="11"/>
                      <a:pt x="1" y="14"/>
                    </a:cubicBezTo>
                    <a:cubicBezTo>
                      <a:pt x="1" y="14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7"/>
                      <a:pt x="5" y="17"/>
                      <a:pt x="6" y="16"/>
                    </a:cubicBezTo>
                    <a:cubicBezTo>
                      <a:pt x="7" y="15"/>
                      <a:pt x="7" y="3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751"/>
              <p:cNvSpPr/>
              <p:nvPr/>
            </p:nvSpPr>
            <p:spPr bwMode="auto">
              <a:xfrm>
                <a:off x="5047" y="3142"/>
                <a:ext cx="43" cy="17"/>
              </a:xfrm>
              <a:custGeom>
                <a:avLst/>
                <a:gdLst>
                  <a:gd name="T0" fmla="*/ 9 w 18"/>
                  <a:gd name="T1" fmla="*/ 0 h 7"/>
                  <a:gd name="T2" fmla="*/ 3 w 18"/>
                  <a:gd name="T3" fmla="*/ 1 h 7"/>
                  <a:gd name="T4" fmla="*/ 1 w 18"/>
                  <a:gd name="T5" fmla="*/ 2 h 7"/>
                  <a:gd name="T6" fmla="*/ 1 w 18"/>
                  <a:gd name="T7" fmla="*/ 6 h 7"/>
                  <a:gd name="T8" fmla="*/ 8 w 18"/>
                  <a:gd name="T9" fmla="*/ 7 h 7"/>
                  <a:gd name="T10" fmla="*/ 16 w 18"/>
                  <a:gd name="T11" fmla="*/ 5 h 7"/>
                  <a:gd name="T12" fmla="*/ 17 w 18"/>
                  <a:gd name="T13" fmla="*/ 4 h 7"/>
                  <a:gd name="T14" fmla="*/ 17 w 18"/>
                  <a:gd name="T15" fmla="*/ 2 h 7"/>
                  <a:gd name="T16" fmla="*/ 15 w 18"/>
                  <a:gd name="T17" fmla="*/ 1 h 7"/>
                  <a:gd name="T18" fmla="*/ 9 w 1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7">
                    <a:moveTo>
                      <a:pt x="9" y="0"/>
                    </a:move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1" y="1"/>
                      <a:pt x="1" y="2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6"/>
                      <a:pt x="2" y="7"/>
                      <a:pt x="8" y="7"/>
                    </a:cubicBezTo>
                    <a:cubicBezTo>
                      <a:pt x="10" y="7"/>
                      <a:pt x="15" y="6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3" y="0"/>
                      <a:pt x="11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752"/>
              <p:cNvSpPr/>
              <p:nvPr/>
            </p:nvSpPr>
            <p:spPr bwMode="auto">
              <a:xfrm>
                <a:off x="5246" y="3142"/>
                <a:ext cx="41" cy="17"/>
              </a:xfrm>
              <a:custGeom>
                <a:avLst/>
                <a:gdLst>
                  <a:gd name="T0" fmla="*/ 9 w 17"/>
                  <a:gd name="T1" fmla="*/ 0 h 7"/>
                  <a:gd name="T2" fmla="*/ 1 w 17"/>
                  <a:gd name="T3" fmla="*/ 2 h 7"/>
                  <a:gd name="T4" fmla="*/ 0 w 17"/>
                  <a:gd name="T5" fmla="*/ 3 h 7"/>
                  <a:gd name="T6" fmla="*/ 0 w 17"/>
                  <a:gd name="T7" fmla="*/ 5 h 7"/>
                  <a:gd name="T8" fmla="*/ 2 w 17"/>
                  <a:gd name="T9" fmla="*/ 6 h 7"/>
                  <a:gd name="T10" fmla="*/ 9 w 17"/>
                  <a:gd name="T11" fmla="*/ 7 h 7"/>
                  <a:gd name="T12" fmla="*/ 14 w 17"/>
                  <a:gd name="T13" fmla="*/ 6 h 7"/>
                  <a:gd name="T14" fmla="*/ 17 w 17"/>
                  <a:gd name="T15" fmla="*/ 5 h 7"/>
                  <a:gd name="T16" fmla="*/ 16 w 17"/>
                  <a:gd name="T17" fmla="*/ 1 h 7"/>
                  <a:gd name="T18" fmla="*/ 9 w 1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7">
                    <a:moveTo>
                      <a:pt x="9" y="0"/>
                    </a:moveTo>
                    <a:cubicBezTo>
                      <a:pt x="7" y="0"/>
                      <a:pt x="3" y="0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4" y="6"/>
                      <a:pt x="6" y="7"/>
                      <a:pt x="9" y="7"/>
                    </a:cubicBezTo>
                    <a:cubicBezTo>
                      <a:pt x="11" y="7"/>
                      <a:pt x="13" y="7"/>
                      <a:pt x="14" y="6"/>
                    </a:cubicBezTo>
                    <a:cubicBezTo>
                      <a:pt x="15" y="6"/>
                      <a:pt x="16" y="6"/>
                      <a:pt x="17" y="5"/>
                    </a:cubicBezTo>
                    <a:cubicBezTo>
                      <a:pt x="17" y="4"/>
                      <a:pt x="17" y="2"/>
                      <a:pt x="16" y="1"/>
                    </a:cubicBezTo>
                    <a:cubicBezTo>
                      <a:pt x="16" y="1"/>
                      <a:pt x="15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753"/>
              <p:cNvSpPr/>
              <p:nvPr/>
            </p:nvSpPr>
            <p:spPr bwMode="auto">
              <a:xfrm>
                <a:off x="5066" y="3197"/>
                <a:ext cx="22" cy="19"/>
              </a:xfrm>
              <a:custGeom>
                <a:avLst/>
                <a:gdLst>
                  <a:gd name="T0" fmla="*/ 7 w 9"/>
                  <a:gd name="T1" fmla="*/ 0 h 8"/>
                  <a:gd name="T2" fmla="*/ 6 w 9"/>
                  <a:gd name="T3" fmla="*/ 1 h 8"/>
                  <a:gd name="T4" fmla="*/ 1 w 9"/>
                  <a:gd name="T5" fmla="*/ 5 h 8"/>
                  <a:gd name="T6" fmla="*/ 1 w 9"/>
                  <a:gd name="T7" fmla="*/ 7 h 8"/>
                  <a:gd name="T8" fmla="*/ 2 w 9"/>
                  <a:gd name="T9" fmla="*/ 8 h 8"/>
                  <a:gd name="T10" fmla="*/ 3 w 9"/>
                  <a:gd name="T11" fmla="*/ 8 h 8"/>
                  <a:gd name="T12" fmla="*/ 9 w 9"/>
                  <a:gd name="T13" fmla="*/ 2 h 8"/>
                  <a:gd name="T14" fmla="*/ 8 w 9"/>
                  <a:gd name="T15" fmla="*/ 0 h 8"/>
                  <a:gd name="T16" fmla="*/ 7 w 9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7" y="0"/>
                      <a:pt x="6" y="0"/>
                      <a:pt x="6" y="1"/>
                    </a:cubicBezTo>
                    <a:cubicBezTo>
                      <a:pt x="5" y="2"/>
                      <a:pt x="3" y="4"/>
                      <a:pt x="1" y="5"/>
                    </a:cubicBezTo>
                    <a:cubicBezTo>
                      <a:pt x="1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5" y="7"/>
                      <a:pt x="7" y="5"/>
                      <a:pt x="9" y="2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754"/>
              <p:cNvSpPr/>
              <p:nvPr/>
            </p:nvSpPr>
            <p:spPr bwMode="auto">
              <a:xfrm>
                <a:off x="5111" y="3232"/>
                <a:ext cx="17" cy="19"/>
              </a:xfrm>
              <a:custGeom>
                <a:avLst/>
                <a:gdLst>
                  <a:gd name="T0" fmla="*/ 5 w 7"/>
                  <a:gd name="T1" fmla="*/ 0 h 8"/>
                  <a:gd name="T2" fmla="*/ 4 w 7"/>
                  <a:gd name="T3" fmla="*/ 1 h 8"/>
                  <a:gd name="T4" fmla="*/ 1 w 7"/>
                  <a:gd name="T5" fmla="*/ 6 h 8"/>
                  <a:gd name="T6" fmla="*/ 1 w 7"/>
                  <a:gd name="T7" fmla="*/ 8 h 8"/>
                  <a:gd name="T8" fmla="*/ 2 w 7"/>
                  <a:gd name="T9" fmla="*/ 8 h 8"/>
                  <a:gd name="T10" fmla="*/ 3 w 7"/>
                  <a:gd name="T11" fmla="*/ 8 h 8"/>
                  <a:gd name="T12" fmla="*/ 6 w 7"/>
                  <a:gd name="T13" fmla="*/ 3 h 8"/>
                  <a:gd name="T14" fmla="*/ 6 w 7"/>
                  <a:gd name="T15" fmla="*/ 1 h 8"/>
                  <a:gd name="T16" fmla="*/ 5 w 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3"/>
                      <a:pt x="2" y="4"/>
                      <a:pt x="1" y="6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5" y="6"/>
                      <a:pt x="5" y="5"/>
                      <a:pt x="6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755"/>
              <p:cNvSpPr/>
              <p:nvPr/>
            </p:nvSpPr>
            <p:spPr bwMode="auto">
              <a:xfrm>
                <a:off x="5211" y="3235"/>
                <a:ext cx="19" cy="14"/>
              </a:xfrm>
              <a:custGeom>
                <a:avLst/>
                <a:gdLst>
                  <a:gd name="T0" fmla="*/ 2 w 8"/>
                  <a:gd name="T1" fmla="*/ 0 h 6"/>
                  <a:gd name="T2" fmla="*/ 1 w 8"/>
                  <a:gd name="T3" fmla="*/ 0 h 6"/>
                  <a:gd name="T4" fmla="*/ 1 w 8"/>
                  <a:gd name="T5" fmla="*/ 2 h 6"/>
                  <a:gd name="T6" fmla="*/ 3 w 8"/>
                  <a:gd name="T7" fmla="*/ 5 h 6"/>
                  <a:gd name="T8" fmla="*/ 5 w 8"/>
                  <a:gd name="T9" fmla="*/ 6 h 6"/>
                  <a:gd name="T10" fmla="*/ 6 w 8"/>
                  <a:gd name="T11" fmla="*/ 6 h 6"/>
                  <a:gd name="T12" fmla="*/ 7 w 8"/>
                  <a:gd name="T13" fmla="*/ 5 h 6"/>
                  <a:gd name="T14" fmla="*/ 7 w 8"/>
                  <a:gd name="T15" fmla="*/ 3 h 6"/>
                  <a:gd name="T16" fmla="*/ 5 w 8"/>
                  <a:gd name="T17" fmla="*/ 2 h 6"/>
                  <a:gd name="T18" fmla="*/ 4 w 8"/>
                  <a:gd name="T19" fmla="*/ 0 h 6"/>
                  <a:gd name="T20" fmla="*/ 2 w 8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5"/>
                      <a:pt x="7" y="4"/>
                      <a:pt x="7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756"/>
              <p:cNvSpPr/>
              <p:nvPr/>
            </p:nvSpPr>
            <p:spPr bwMode="auto">
              <a:xfrm>
                <a:off x="5251" y="3197"/>
                <a:ext cx="21" cy="14"/>
              </a:xfrm>
              <a:custGeom>
                <a:avLst/>
                <a:gdLst>
                  <a:gd name="T0" fmla="*/ 2 w 9"/>
                  <a:gd name="T1" fmla="*/ 0 h 6"/>
                  <a:gd name="T2" fmla="*/ 1 w 9"/>
                  <a:gd name="T3" fmla="*/ 0 h 6"/>
                  <a:gd name="T4" fmla="*/ 1 w 9"/>
                  <a:gd name="T5" fmla="*/ 3 h 6"/>
                  <a:gd name="T6" fmla="*/ 4 w 9"/>
                  <a:gd name="T7" fmla="*/ 4 h 6"/>
                  <a:gd name="T8" fmla="*/ 7 w 9"/>
                  <a:gd name="T9" fmla="*/ 6 h 6"/>
                  <a:gd name="T10" fmla="*/ 8 w 9"/>
                  <a:gd name="T11" fmla="*/ 6 h 6"/>
                  <a:gd name="T12" fmla="*/ 9 w 9"/>
                  <a:gd name="T13" fmla="*/ 5 h 6"/>
                  <a:gd name="T14" fmla="*/ 8 w 9"/>
                  <a:gd name="T15" fmla="*/ 3 h 6"/>
                  <a:gd name="T16" fmla="*/ 6 w 9"/>
                  <a:gd name="T17" fmla="*/ 2 h 6"/>
                  <a:gd name="T18" fmla="*/ 3 w 9"/>
                  <a:gd name="T19" fmla="*/ 0 h 6"/>
                  <a:gd name="T20" fmla="*/ 2 w 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5"/>
                      <a:pt x="5" y="5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4"/>
                      <a:pt x="8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 757"/>
              <p:cNvSpPr/>
              <p:nvPr/>
            </p:nvSpPr>
            <p:spPr bwMode="auto">
              <a:xfrm>
                <a:off x="5059" y="3093"/>
                <a:ext cx="26" cy="16"/>
              </a:xfrm>
              <a:custGeom>
                <a:avLst/>
                <a:gdLst>
                  <a:gd name="T0" fmla="*/ 1 w 11"/>
                  <a:gd name="T1" fmla="*/ 0 h 7"/>
                  <a:gd name="T2" fmla="*/ 0 w 11"/>
                  <a:gd name="T3" fmla="*/ 1 h 7"/>
                  <a:gd name="T4" fmla="*/ 0 w 11"/>
                  <a:gd name="T5" fmla="*/ 3 h 7"/>
                  <a:gd name="T6" fmla="*/ 4 w 11"/>
                  <a:gd name="T7" fmla="*/ 5 h 7"/>
                  <a:gd name="T8" fmla="*/ 8 w 11"/>
                  <a:gd name="T9" fmla="*/ 7 h 7"/>
                  <a:gd name="T10" fmla="*/ 9 w 11"/>
                  <a:gd name="T11" fmla="*/ 7 h 7"/>
                  <a:gd name="T12" fmla="*/ 10 w 11"/>
                  <a:gd name="T13" fmla="*/ 6 h 7"/>
                  <a:gd name="T14" fmla="*/ 10 w 11"/>
                  <a:gd name="T15" fmla="*/ 4 h 7"/>
                  <a:gd name="T16" fmla="*/ 5 w 11"/>
                  <a:gd name="T17" fmla="*/ 2 h 7"/>
                  <a:gd name="T18" fmla="*/ 2 w 11"/>
                  <a:gd name="T19" fmla="*/ 0 h 7"/>
                  <a:gd name="T20" fmla="*/ 1 w 11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" y="4"/>
                      <a:pt x="3" y="4"/>
                      <a:pt x="4" y="5"/>
                    </a:cubicBezTo>
                    <a:cubicBezTo>
                      <a:pt x="5" y="6"/>
                      <a:pt x="7" y="6"/>
                      <a:pt x="8" y="7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6"/>
                    </a:cubicBezTo>
                    <a:cubicBezTo>
                      <a:pt x="11" y="6"/>
                      <a:pt x="11" y="5"/>
                      <a:pt x="10" y="4"/>
                    </a:cubicBezTo>
                    <a:cubicBezTo>
                      <a:pt x="8" y="3"/>
                      <a:pt x="7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758"/>
              <p:cNvSpPr/>
              <p:nvPr/>
            </p:nvSpPr>
            <p:spPr bwMode="auto">
              <a:xfrm>
                <a:off x="5211" y="3040"/>
                <a:ext cx="19" cy="22"/>
              </a:xfrm>
              <a:custGeom>
                <a:avLst/>
                <a:gdLst>
                  <a:gd name="T0" fmla="*/ 6 w 8"/>
                  <a:gd name="T1" fmla="*/ 0 h 9"/>
                  <a:gd name="T2" fmla="*/ 5 w 8"/>
                  <a:gd name="T3" fmla="*/ 1 h 9"/>
                  <a:gd name="T4" fmla="*/ 3 w 8"/>
                  <a:gd name="T5" fmla="*/ 3 h 9"/>
                  <a:gd name="T6" fmla="*/ 0 w 8"/>
                  <a:gd name="T7" fmla="*/ 7 h 9"/>
                  <a:gd name="T8" fmla="*/ 1 w 8"/>
                  <a:gd name="T9" fmla="*/ 9 h 9"/>
                  <a:gd name="T10" fmla="*/ 2 w 8"/>
                  <a:gd name="T11" fmla="*/ 9 h 9"/>
                  <a:gd name="T12" fmla="*/ 3 w 8"/>
                  <a:gd name="T13" fmla="*/ 8 h 9"/>
                  <a:gd name="T14" fmla="*/ 5 w 8"/>
                  <a:gd name="T15" fmla="*/ 6 h 9"/>
                  <a:gd name="T16" fmla="*/ 7 w 8"/>
                  <a:gd name="T17" fmla="*/ 2 h 9"/>
                  <a:gd name="T18" fmla="*/ 7 w 8"/>
                  <a:gd name="T19" fmla="*/ 0 h 9"/>
                  <a:gd name="T20" fmla="*/ 6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cubicBezTo>
                      <a:pt x="5" y="0"/>
                      <a:pt x="5" y="0"/>
                      <a:pt x="5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4"/>
                      <a:pt x="1" y="5"/>
                      <a:pt x="0" y="7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9"/>
                      <a:pt x="3" y="9"/>
                      <a:pt x="3" y="8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6" y="5"/>
                      <a:pt x="6" y="4"/>
                      <a:pt x="7" y="2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759"/>
              <p:cNvSpPr/>
              <p:nvPr/>
            </p:nvSpPr>
            <p:spPr bwMode="auto">
              <a:xfrm>
                <a:off x="5251" y="3071"/>
                <a:ext cx="19" cy="19"/>
              </a:xfrm>
              <a:custGeom>
                <a:avLst/>
                <a:gdLst>
                  <a:gd name="T0" fmla="*/ 7 w 8"/>
                  <a:gd name="T1" fmla="*/ 0 h 8"/>
                  <a:gd name="T2" fmla="*/ 5 w 8"/>
                  <a:gd name="T3" fmla="*/ 1 h 8"/>
                  <a:gd name="T4" fmla="*/ 2 w 8"/>
                  <a:gd name="T5" fmla="*/ 5 h 8"/>
                  <a:gd name="T6" fmla="*/ 1 w 8"/>
                  <a:gd name="T7" fmla="*/ 7 h 8"/>
                  <a:gd name="T8" fmla="*/ 2 w 8"/>
                  <a:gd name="T9" fmla="*/ 8 h 8"/>
                  <a:gd name="T10" fmla="*/ 3 w 8"/>
                  <a:gd name="T11" fmla="*/ 8 h 8"/>
                  <a:gd name="T12" fmla="*/ 8 w 8"/>
                  <a:gd name="T13" fmla="*/ 3 h 8"/>
                  <a:gd name="T14" fmla="*/ 7 w 8"/>
                  <a:gd name="T15" fmla="*/ 1 h 8"/>
                  <a:gd name="T16" fmla="*/ 7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1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7" y="5"/>
                      <a:pt x="8" y="3"/>
                    </a:cubicBezTo>
                    <a:cubicBezTo>
                      <a:pt x="8" y="2"/>
                      <a:pt x="8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760"/>
              <p:cNvSpPr>
                <a:spLocks noEditPoints="1"/>
              </p:cNvSpPr>
              <p:nvPr/>
            </p:nvSpPr>
            <p:spPr bwMode="auto">
              <a:xfrm>
                <a:off x="5100" y="3057"/>
                <a:ext cx="158" cy="116"/>
              </a:xfrm>
              <a:custGeom>
                <a:avLst/>
                <a:gdLst>
                  <a:gd name="T0" fmla="*/ 30 w 67"/>
                  <a:gd name="T1" fmla="*/ 43 h 49"/>
                  <a:gd name="T2" fmla="*/ 27 w 67"/>
                  <a:gd name="T3" fmla="*/ 41 h 49"/>
                  <a:gd name="T4" fmla="*/ 30 w 67"/>
                  <a:gd name="T5" fmla="*/ 37 h 49"/>
                  <a:gd name="T6" fmla="*/ 30 w 67"/>
                  <a:gd name="T7" fmla="*/ 37 h 49"/>
                  <a:gd name="T8" fmla="*/ 33 w 67"/>
                  <a:gd name="T9" fmla="*/ 39 h 49"/>
                  <a:gd name="T10" fmla="*/ 32 w 67"/>
                  <a:gd name="T11" fmla="*/ 42 h 49"/>
                  <a:gd name="T12" fmla="*/ 30 w 67"/>
                  <a:gd name="T13" fmla="*/ 43 h 49"/>
                  <a:gd name="T14" fmla="*/ 4 w 67"/>
                  <a:gd name="T15" fmla="*/ 0 h 49"/>
                  <a:gd name="T16" fmla="*/ 3 w 67"/>
                  <a:gd name="T17" fmla="*/ 0 h 49"/>
                  <a:gd name="T18" fmla="*/ 6 w 67"/>
                  <a:gd name="T19" fmla="*/ 11 h 49"/>
                  <a:gd name="T20" fmla="*/ 28 w 67"/>
                  <a:gd name="T21" fmla="*/ 48 h 49"/>
                  <a:gd name="T22" fmla="*/ 29 w 67"/>
                  <a:gd name="T23" fmla="*/ 49 h 49"/>
                  <a:gd name="T24" fmla="*/ 65 w 67"/>
                  <a:gd name="T25" fmla="*/ 25 h 49"/>
                  <a:gd name="T26" fmla="*/ 60 w 67"/>
                  <a:gd name="T27" fmla="*/ 19 h 49"/>
                  <a:gd name="T28" fmla="*/ 32 w 67"/>
                  <a:gd name="T29" fmla="*/ 34 h 49"/>
                  <a:gd name="T30" fmla="*/ 11 w 67"/>
                  <a:gd name="T31" fmla="*/ 6 h 49"/>
                  <a:gd name="T32" fmla="*/ 4 w 67"/>
                  <a:gd name="T3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49">
                    <a:moveTo>
                      <a:pt x="30" y="43"/>
                    </a:moveTo>
                    <a:cubicBezTo>
                      <a:pt x="29" y="43"/>
                      <a:pt x="28" y="43"/>
                      <a:pt x="27" y="41"/>
                    </a:cubicBezTo>
                    <a:cubicBezTo>
                      <a:pt x="26" y="40"/>
                      <a:pt x="28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1" y="37"/>
                      <a:pt x="33" y="38"/>
                      <a:pt x="33" y="39"/>
                    </a:cubicBezTo>
                    <a:cubicBezTo>
                      <a:pt x="34" y="40"/>
                      <a:pt x="33" y="42"/>
                      <a:pt x="32" y="42"/>
                    </a:cubicBezTo>
                    <a:cubicBezTo>
                      <a:pt x="32" y="43"/>
                      <a:pt x="31" y="43"/>
                      <a:pt x="30" y="43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6" y="11"/>
                      <a:pt x="6" y="11"/>
                    </a:cubicBezTo>
                    <a:cubicBezTo>
                      <a:pt x="13" y="23"/>
                      <a:pt x="24" y="45"/>
                      <a:pt x="28" y="48"/>
                    </a:cubicBezTo>
                    <a:cubicBezTo>
                      <a:pt x="28" y="48"/>
                      <a:pt x="29" y="49"/>
                      <a:pt x="29" y="49"/>
                    </a:cubicBezTo>
                    <a:cubicBezTo>
                      <a:pt x="35" y="49"/>
                      <a:pt x="65" y="25"/>
                      <a:pt x="65" y="25"/>
                    </a:cubicBezTo>
                    <a:cubicBezTo>
                      <a:pt x="67" y="20"/>
                      <a:pt x="62" y="19"/>
                      <a:pt x="60" y="19"/>
                    </a:cubicBezTo>
                    <a:cubicBezTo>
                      <a:pt x="60" y="19"/>
                      <a:pt x="37" y="32"/>
                      <a:pt x="32" y="34"/>
                    </a:cubicBezTo>
                    <a:cubicBezTo>
                      <a:pt x="28" y="32"/>
                      <a:pt x="17" y="14"/>
                      <a:pt x="11" y="6"/>
                    </a:cubicBezTo>
                    <a:cubicBezTo>
                      <a:pt x="11" y="6"/>
                      <a:pt x="6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761"/>
              <p:cNvSpPr>
                <a:spLocks noEditPoints="1"/>
              </p:cNvSpPr>
              <p:nvPr/>
            </p:nvSpPr>
            <p:spPr bwMode="auto">
              <a:xfrm>
                <a:off x="4716" y="1367"/>
                <a:ext cx="440" cy="450"/>
              </a:xfrm>
              <a:custGeom>
                <a:avLst/>
                <a:gdLst>
                  <a:gd name="T0" fmla="*/ 124 w 186"/>
                  <a:gd name="T1" fmla="*/ 174 h 190"/>
                  <a:gd name="T2" fmla="*/ 90 w 186"/>
                  <a:gd name="T3" fmla="*/ 167 h 190"/>
                  <a:gd name="T4" fmla="*/ 102 w 186"/>
                  <a:gd name="T5" fmla="*/ 167 h 190"/>
                  <a:gd name="T6" fmla="*/ 69 w 186"/>
                  <a:gd name="T7" fmla="*/ 184 h 190"/>
                  <a:gd name="T8" fmla="*/ 105 w 186"/>
                  <a:gd name="T9" fmla="*/ 185 h 190"/>
                  <a:gd name="T10" fmla="*/ 120 w 186"/>
                  <a:gd name="T11" fmla="*/ 172 h 190"/>
                  <a:gd name="T12" fmla="*/ 120 w 186"/>
                  <a:gd name="T13" fmla="*/ 173 h 190"/>
                  <a:gd name="T14" fmla="*/ 46 w 186"/>
                  <a:gd name="T15" fmla="*/ 175 h 190"/>
                  <a:gd name="T16" fmla="*/ 141 w 186"/>
                  <a:gd name="T17" fmla="*/ 156 h 190"/>
                  <a:gd name="T18" fmla="*/ 36 w 186"/>
                  <a:gd name="T19" fmla="*/ 169 h 190"/>
                  <a:gd name="T20" fmla="*/ 118 w 186"/>
                  <a:gd name="T21" fmla="*/ 162 h 190"/>
                  <a:gd name="T22" fmla="*/ 123 w 186"/>
                  <a:gd name="T23" fmla="*/ 154 h 190"/>
                  <a:gd name="T24" fmla="*/ 34 w 186"/>
                  <a:gd name="T25" fmla="*/ 149 h 190"/>
                  <a:gd name="T26" fmla="*/ 151 w 186"/>
                  <a:gd name="T27" fmla="*/ 167 h 190"/>
                  <a:gd name="T28" fmla="*/ 18 w 186"/>
                  <a:gd name="T29" fmla="*/ 149 h 190"/>
                  <a:gd name="T30" fmla="*/ 16 w 186"/>
                  <a:gd name="T31" fmla="*/ 145 h 190"/>
                  <a:gd name="T32" fmla="*/ 161 w 186"/>
                  <a:gd name="T33" fmla="*/ 157 h 190"/>
                  <a:gd name="T34" fmla="*/ 10 w 186"/>
                  <a:gd name="T35" fmla="*/ 134 h 190"/>
                  <a:gd name="T36" fmla="*/ 110 w 186"/>
                  <a:gd name="T37" fmla="*/ 128 h 190"/>
                  <a:gd name="T38" fmla="*/ 170 w 186"/>
                  <a:gd name="T39" fmla="*/ 124 h 190"/>
                  <a:gd name="T40" fmla="*/ 102 w 186"/>
                  <a:gd name="T41" fmla="*/ 121 h 190"/>
                  <a:gd name="T42" fmla="*/ 162 w 186"/>
                  <a:gd name="T43" fmla="*/ 115 h 190"/>
                  <a:gd name="T44" fmla="*/ 156 w 186"/>
                  <a:gd name="T45" fmla="*/ 118 h 190"/>
                  <a:gd name="T46" fmla="*/ 6 w 186"/>
                  <a:gd name="T47" fmla="*/ 117 h 190"/>
                  <a:gd name="T48" fmla="*/ 133 w 186"/>
                  <a:gd name="T49" fmla="*/ 109 h 190"/>
                  <a:gd name="T50" fmla="*/ 177 w 186"/>
                  <a:gd name="T51" fmla="*/ 135 h 190"/>
                  <a:gd name="T52" fmla="*/ 99 w 186"/>
                  <a:gd name="T53" fmla="*/ 107 h 190"/>
                  <a:gd name="T54" fmla="*/ 129 w 186"/>
                  <a:gd name="T55" fmla="*/ 157 h 190"/>
                  <a:gd name="T56" fmla="*/ 106 w 186"/>
                  <a:gd name="T57" fmla="*/ 101 h 190"/>
                  <a:gd name="T58" fmla="*/ 168 w 186"/>
                  <a:gd name="T59" fmla="*/ 128 h 190"/>
                  <a:gd name="T60" fmla="*/ 110 w 186"/>
                  <a:gd name="T61" fmla="*/ 98 h 190"/>
                  <a:gd name="T62" fmla="*/ 97 w 186"/>
                  <a:gd name="T63" fmla="*/ 92 h 190"/>
                  <a:gd name="T64" fmla="*/ 103 w 186"/>
                  <a:gd name="T65" fmla="*/ 88 h 190"/>
                  <a:gd name="T66" fmla="*/ 107 w 186"/>
                  <a:gd name="T67" fmla="*/ 86 h 190"/>
                  <a:gd name="T68" fmla="*/ 123 w 186"/>
                  <a:gd name="T69" fmla="*/ 85 h 190"/>
                  <a:gd name="T70" fmla="*/ 151 w 186"/>
                  <a:gd name="T71" fmla="*/ 107 h 190"/>
                  <a:gd name="T72" fmla="*/ 111 w 186"/>
                  <a:gd name="T73" fmla="*/ 93 h 190"/>
                  <a:gd name="T74" fmla="*/ 123 w 186"/>
                  <a:gd name="T75" fmla="*/ 69 h 190"/>
                  <a:gd name="T76" fmla="*/ 138 w 186"/>
                  <a:gd name="T77" fmla="*/ 60 h 190"/>
                  <a:gd name="T78" fmla="*/ 137 w 186"/>
                  <a:gd name="T79" fmla="*/ 72 h 190"/>
                  <a:gd name="T80" fmla="*/ 168 w 186"/>
                  <a:gd name="T81" fmla="*/ 58 h 190"/>
                  <a:gd name="T82" fmla="*/ 160 w 186"/>
                  <a:gd name="T83" fmla="*/ 62 h 190"/>
                  <a:gd name="T84" fmla="*/ 18 w 186"/>
                  <a:gd name="T85" fmla="*/ 48 h 190"/>
                  <a:gd name="T86" fmla="*/ 95 w 186"/>
                  <a:gd name="T87" fmla="*/ 114 h 190"/>
                  <a:gd name="T88" fmla="*/ 110 w 186"/>
                  <a:gd name="T89" fmla="*/ 162 h 190"/>
                  <a:gd name="T90" fmla="*/ 70 w 186"/>
                  <a:gd name="T91" fmla="*/ 160 h 190"/>
                  <a:gd name="T92" fmla="*/ 117 w 186"/>
                  <a:gd name="T93" fmla="*/ 5 h 190"/>
                  <a:gd name="T94" fmla="*/ 99 w 186"/>
                  <a:gd name="T95" fmla="*/ 78 h 190"/>
                  <a:gd name="T96" fmla="*/ 93 w 186"/>
                  <a:gd name="T97" fmla="*/ 91 h 190"/>
                  <a:gd name="T98" fmla="*/ 94 w 186"/>
                  <a:gd name="T99" fmla="*/ 8 h 190"/>
                  <a:gd name="T100" fmla="*/ 92 w 186"/>
                  <a:gd name="T101" fmla="*/ 6 h 190"/>
                  <a:gd name="T102" fmla="*/ 3 w 186"/>
                  <a:gd name="T103" fmla="*/ 126 h 190"/>
                  <a:gd name="T104" fmla="*/ 16 w 186"/>
                  <a:gd name="T105" fmla="*/ 152 h 190"/>
                  <a:gd name="T106" fmla="*/ 48 w 186"/>
                  <a:gd name="T107" fmla="*/ 181 h 190"/>
                  <a:gd name="T108" fmla="*/ 70 w 186"/>
                  <a:gd name="T109" fmla="*/ 190 h 190"/>
                  <a:gd name="T110" fmla="*/ 89 w 186"/>
                  <a:gd name="T111" fmla="*/ 190 h 190"/>
                  <a:gd name="T112" fmla="*/ 116 w 186"/>
                  <a:gd name="T113" fmla="*/ 184 h 190"/>
                  <a:gd name="T114" fmla="*/ 125 w 186"/>
                  <a:gd name="T115" fmla="*/ 184 h 190"/>
                  <a:gd name="T116" fmla="*/ 147 w 186"/>
                  <a:gd name="T117" fmla="*/ 174 h 190"/>
                  <a:gd name="T118" fmla="*/ 173 w 186"/>
                  <a:gd name="T119" fmla="*/ 139 h 190"/>
                  <a:gd name="T120" fmla="*/ 180 w 186"/>
                  <a:gd name="T121" fmla="*/ 62 h 190"/>
                  <a:gd name="T122" fmla="*/ 179 w 186"/>
                  <a:gd name="T123" fmla="*/ 3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6" h="190">
                    <a:moveTo>
                      <a:pt x="112" y="184"/>
                    </a:moveTo>
                    <a:cubicBezTo>
                      <a:pt x="112" y="183"/>
                      <a:pt x="112" y="183"/>
                      <a:pt x="112" y="182"/>
                    </a:cubicBezTo>
                    <a:cubicBezTo>
                      <a:pt x="112" y="183"/>
                      <a:pt x="112" y="183"/>
                      <a:pt x="112" y="183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2" y="184"/>
                      <a:pt x="112" y="184"/>
                      <a:pt x="112" y="184"/>
                    </a:cubicBezTo>
                    <a:moveTo>
                      <a:pt x="124" y="178"/>
                    </a:moveTo>
                    <a:cubicBezTo>
                      <a:pt x="124" y="177"/>
                      <a:pt x="123" y="177"/>
                      <a:pt x="123" y="176"/>
                    </a:cubicBezTo>
                    <a:cubicBezTo>
                      <a:pt x="123" y="175"/>
                      <a:pt x="124" y="175"/>
                      <a:pt x="124" y="174"/>
                    </a:cubicBezTo>
                    <a:cubicBezTo>
                      <a:pt x="124" y="175"/>
                      <a:pt x="124" y="176"/>
                      <a:pt x="124" y="178"/>
                    </a:cubicBezTo>
                    <a:moveTo>
                      <a:pt x="91" y="167"/>
                    </a:moveTo>
                    <a:cubicBezTo>
                      <a:pt x="92" y="167"/>
                      <a:pt x="92" y="167"/>
                      <a:pt x="92" y="167"/>
                    </a:cubicBezTo>
                    <a:cubicBezTo>
                      <a:pt x="94" y="167"/>
                      <a:pt x="96" y="167"/>
                      <a:pt x="98" y="167"/>
                    </a:cubicBezTo>
                    <a:cubicBezTo>
                      <a:pt x="95" y="173"/>
                      <a:pt x="92" y="180"/>
                      <a:pt x="90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87" y="186"/>
                      <a:pt x="85" y="186"/>
                      <a:pt x="83" y="186"/>
                    </a:cubicBezTo>
                    <a:cubicBezTo>
                      <a:pt x="86" y="179"/>
                      <a:pt x="88" y="173"/>
                      <a:pt x="90" y="167"/>
                    </a:cubicBezTo>
                    <a:cubicBezTo>
                      <a:pt x="91" y="167"/>
                      <a:pt x="91" y="167"/>
                      <a:pt x="91" y="167"/>
                    </a:cubicBezTo>
                    <a:moveTo>
                      <a:pt x="79" y="185"/>
                    </a:moveTo>
                    <a:cubicBezTo>
                      <a:pt x="77" y="185"/>
                      <a:pt x="75" y="185"/>
                      <a:pt x="73" y="184"/>
                    </a:cubicBezTo>
                    <a:cubicBezTo>
                      <a:pt x="75" y="178"/>
                      <a:pt x="77" y="172"/>
                      <a:pt x="80" y="167"/>
                    </a:cubicBezTo>
                    <a:cubicBezTo>
                      <a:pt x="82" y="167"/>
                      <a:pt x="84" y="167"/>
                      <a:pt x="86" y="167"/>
                    </a:cubicBezTo>
                    <a:cubicBezTo>
                      <a:pt x="84" y="173"/>
                      <a:pt x="81" y="179"/>
                      <a:pt x="79" y="185"/>
                    </a:cubicBezTo>
                    <a:moveTo>
                      <a:pt x="94" y="186"/>
                    </a:moveTo>
                    <a:cubicBezTo>
                      <a:pt x="97" y="179"/>
                      <a:pt x="100" y="173"/>
                      <a:pt x="102" y="167"/>
                    </a:cubicBezTo>
                    <a:cubicBezTo>
                      <a:pt x="104" y="166"/>
                      <a:pt x="106" y="166"/>
                      <a:pt x="108" y="166"/>
                    </a:cubicBezTo>
                    <a:cubicBezTo>
                      <a:pt x="106" y="172"/>
                      <a:pt x="103" y="179"/>
                      <a:pt x="101" y="185"/>
                    </a:cubicBezTo>
                    <a:cubicBezTo>
                      <a:pt x="98" y="185"/>
                      <a:pt x="96" y="186"/>
                      <a:pt x="94" y="186"/>
                    </a:cubicBezTo>
                    <a:moveTo>
                      <a:pt x="69" y="184"/>
                    </a:moveTo>
                    <a:cubicBezTo>
                      <a:pt x="67" y="183"/>
                      <a:pt x="65" y="183"/>
                      <a:pt x="62" y="182"/>
                    </a:cubicBezTo>
                    <a:cubicBezTo>
                      <a:pt x="65" y="176"/>
                      <a:pt x="67" y="170"/>
                      <a:pt x="70" y="165"/>
                    </a:cubicBezTo>
                    <a:cubicBezTo>
                      <a:pt x="72" y="165"/>
                      <a:pt x="74" y="166"/>
                      <a:pt x="76" y="166"/>
                    </a:cubicBezTo>
                    <a:cubicBezTo>
                      <a:pt x="73" y="172"/>
                      <a:pt x="71" y="178"/>
                      <a:pt x="69" y="184"/>
                    </a:cubicBezTo>
                    <a:moveTo>
                      <a:pt x="105" y="185"/>
                    </a:moveTo>
                    <a:cubicBezTo>
                      <a:pt x="107" y="178"/>
                      <a:pt x="110" y="172"/>
                      <a:pt x="113" y="165"/>
                    </a:cubicBezTo>
                    <a:cubicBezTo>
                      <a:pt x="113" y="165"/>
                      <a:pt x="114" y="165"/>
                      <a:pt x="114" y="165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114" y="167"/>
                      <a:pt x="114" y="169"/>
                      <a:pt x="114" y="170"/>
                    </a:cubicBezTo>
                    <a:cubicBezTo>
                      <a:pt x="113" y="171"/>
                      <a:pt x="113" y="171"/>
                      <a:pt x="113" y="171"/>
                    </a:cubicBezTo>
                    <a:cubicBezTo>
                      <a:pt x="111" y="176"/>
                      <a:pt x="109" y="180"/>
                      <a:pt x="107" y="184"/>
                    </a:cubicBezTo>
                    <a:cubicBezTo>
                      <a:pt x="106" y="185"/>
                      <a:pt x="106" y="185"/>
                      <a:pt x="105" y="185"/>
                    </a:cubicBezTo>
                    <a:moveTo>
                      <a:pt x="59" y="181"/>
                    </a:moveTo>
                    <a:cubicBezTo>
                      <a:pt x="55" y="180"/>
                      <a:pt x="52" y="178"/>
                      <a:pt x="50" y="177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53" y="171"/>
                      <a:pt x="55" y="166"/>
                      <a:pt x="58" y="161"/>
                    </a:cubicBezTo>
                    <a:cubicBezTo>
                      <a:pt x="61" y="162"/>
                      <a:pt x="64" y="163"/>
                      <a:pt x="66" y="164"/>
                    </a:cubicBezTo>
                    <a:cubicBezTo>
                      <a:pt x="63" y="169"/>
                      <a:pt x="61" y="175"/>
                      <a:pt x="59" y="181"/>
                    </a:cubicBezTo>
                    <a:moveTo>
                      <a:pt x="120" y="173"/>
                    </a:moveTo>
                    <a:cubicBezTo>
                      <a:pt x="120" y="172"/>
                      <a:pt x="120" y="172"/>
                      <a:pt x="120" y="172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1" y="168"/>
                      <a:pt x="122" y="165"/>
                      <a:pt x="123" y="162"/>
                    </a:cubicBezTo>
                    <a:cubicBezTo>
                      <a:pt x="124" y="161"/>
                      <a:pt x="125" y="160"/>
                      <a:pt x="126" y="159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26" y="160"/>
                      <a:pt x="125" y="162"/>
                      <a:pt x="125" y="165"/>
                    </a:cubicBezTo>
                    <a:cubicBezTo>
                      <a:pt x="125" y="165"/>
                      <a:pt x="124" y="165"/>
                      <a:pt x="124" y="166"/>
                    </a:cubicBezTo>
                    <a:cubicBezTo>
                      <a:pt x="123" y="168"/>
                      <a:pt x="122" y="170"/>
                      <a:pt x="120" y="173"/>
                    </a:cubicBezTo>
                    <a:moveTo>
                      <a:pt x="128" y="179"/>
                    </a:moveTo>
                    <a:cubicBezTo>
                      <a:pt x="128" y="177"/>
                      <a:pt x="128" y="174"/>
                      <a:pt x="129" y="171"/>
                    </a:cubicBezTo>
                    <a:cubicBezTo>
                      <a:pt x="129" y="167"/>
                      <a:pt x="129" y="164"/>
                      <a:pt x="129" y="161"/>
                    </a:cubicBezTo>
                    <a:cubicBezTo>
                      <a:pt x="132" y="160"/>
                      <a:pt x="134" y="160"/>
                      <a:pt x="136" y="159"/>
                    </a:cubicBezTo>
                    <a:cubicBezTo>
                      <a:pt x="134" y="165"/>
                      <a:pt x="132" y="172"/>
                      <a:pt x="130" y="178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29" y="179"/>
                      <a:pt x="128" y="179"/>
                      <a:pt x="128" y="179"/>
                    </a:cubicBezTo>
                    <a:moveTo>
                      <a:pt x="46" y="175"/>
                    </a:moveTo>
                    <a:cubicBezTo>
                      <a:pt x="44" y="174"/>
                      <a:pt x="42" y="172"/>
                      <a:pt x="40" y="171"/>
                    </a:cubicBezTo>
                    <a:cubicBezTo>
                      <a:pt x="42" y="166"/>
                      <a:pt x="44" y="161"/>
                      <a:pt x="47" y="157"/>
                    </a:cubicBezTo>
                    <a:cubicBezTo>
                      <a:pt x="50" y="158"/>
                      <a:pt x="52" y="159"/>
                      <a:pt x="54" y="160"/>
                    </a:cubicBezTo>
                    <a:cubicBezTo>
                      <a:pt x="52" y="165"/>
                      <a:pt x="49" y="170"/>
                      <a:pt x="47" y="174"/>
                    </a:cubicBezTo>
                    <a:cubicBezTo>
                      <a:pt x="46" y="175"/>
                      <a:pt x="46" y="175"/>
                      <a:pt x="46" y="175"/>
                    </a:cubicBezTo>
                    <a:moveTo>
                      <a:pt x="134" y="177"/>
                    </a:moveTo>
                    <a:cubicBezTo>
                      <a:pt x="136" y="170"/>
                      <a:pt x="138" y="163"/>
                      <a:pt x="141" y="157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1" y="156"/>
                      <a:pt x="142" y="156"/>
                      <a:pt x="143" y="155"/>
                    </a:cubicBezTo>
                    <a:cubicBezTo>
                      <a:pt x="141" y="162"/>
                      <a:pt x="139" y="169"/>
                      <a:pt x="137" y="175"/>
                    </a:cubicBezTo>
                    <a:cubicBezTo>
                      <a:pt x="136" y="176"/>
                      <a:pt x="135" y="176"/>
                      <a:pt x="134" y="177"/>
                    </a:cubicBezTo>
                    <a:moveTo>
                      <a:pt x="36" y="169"/>
                    </a:moveTo>
                    <a:cubicBezTo>
                      <a:pt x="35" y="167"/>
                      <a:pt x="33" y="166"/>
                      <a:pt x="31" y="164"/>
                    </a:cubicBezTo>
                    <a:cubicBezTo>
                      <a:pt x="33" y="160"/>
                      <a:pt x="35" y="156"/>
                      <a:pt x="38" y="152"/>
                    </a:cubicBezTo>
                    <a:cubicBezTo>
                      <a:pt x="40" y="153"/>
                      <a:pt x="42" y="154"/>
                      <a:pt x="44" y="155"/>
                    </a:cubicBezTo>
                    <a:cubicBezTo>
                      <a:pt x="41" y="159"/>
                      <a:pt x="38" y="164"/>
                      <a:pt x="36" y="169"/>
                    </a:cubicBezTo>
                    <a:moveTo>
                      <a:pt x="142" y="173"/>
                    </a:moveTo>
                    <a:cubicBezTo>
                      <a:pt x="144" y="166"/>
                      <a:pt x="146" y="159"/>
                      <a:pt x="148" y="153"/>
                    </a:cubicBezTo>
                    <a:cubicBezTo>
                      <a:pt x="148" y="152"/>
                      <a:pt x="148" y="152"/>
                      <a:pt x="148" y="152"/>
                    </a:cubicBezTo>
                    <a:cubicBezTo>
                      <a:pt x="149" y="152"/>
                      <a:pt x="150" y="151"/>
                      <a:pt x="152" y="150"/>
                    </a:cubicBezTo>
                    <a:cubicBezTo>
                      <a:pt x="150" y="157"/>
                      <a:pt x="148" y="164"/>
                      <a:pt x="145" y="171"/>
                    </a:cubicBezTo>
                    <a:cubicBezTo>
                      <a:pt x="144" y="171"/>
                      <a:pt x="143" y="172"/>
                      <a:pt x="142" y="173"/>
                    </a:cubicBezTo>
                    <a:moveTo>
                      <a:pt x="118" y="165"/>
                    </a:moveTo>
                    <a:cubicBezTo>
                      <a:pt x="118" y="164"/>
                      <a:pt x="118" y="163"/>
                      <a:pt x="118" y="162"/>
                    </a:cubicBezTo>
                    <a:cubicBezTo>
                      <a:pt x="118" y="161"/>
                      <a:pt x="117" y="160"/>
                      <a:pt x="11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8" y="156"/>
                      <a:pt x="119" y="153"/>
                      <a:pt x="121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22" y="151"/>
                      <a:pt x="123" y="152"/>
                      <a:pt x="123" y="153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3" y="155"/>
                      <a:pt x="123" y="156"/>
                      <a:pt x="122" y="157"/>
                    </a:cubicBezTo>
                    <a:cubicBezTo>
                      <a:pt x="122" y="158"/>
                      <a:pt x="121" y="159"/>
                      <a:pt x="120" y="160"/>
                    </a:cubicBezTo>
                    <a:cubicBezTo>
                      <a:pt x="119" y="162"/>
                      <a:pt x="118" y="163"/>
                      <a:pt x="118" y="165"/>
                    </a:cubicBezTo>
                    <a:moveTo>
                      <a:pt x="28" y="161"/>
                    </a:moveTo>
                    <a:cubicBezTo>
                      <a:pt x="28" y="161"/>
                      <a:pt x="27" y="161"/>
                      <a:pt x="27" y="160"/>
                    </a:cubicBezTo>
                    <a:cubicBezTo>
                      <a:pt x="26" y="159"/>
                      <a:pt x="26" y="159"/>
                      <a:pt x="25" y="158"/>
                    </a:cubicBezTo>
                    <a:cubicBezTo>
                      <a:pt x="27" y="154"/>
                      <a:pt x="28" y="150"/>
                      <a:pt x="30" y="146"/>
                    </a:cubicBezTo>
                    <a:cubicBezTo>
                      <a:pt x="31" y="147"/>
                      <a:pt x="33" y="148"/>
                      <a:pt x="34" y="149"/>
                    </a:cubicBezTo>
                    <a:cubicBezTo>
                      <a:pt x="32" y="153"/>
                      <a:pt x="30" y="157"/>
                      <a:pt x="28" y="161"/>
                    </a:cubicBezTo>
                    <a:moveTo>
                      <a:pt x="151" y="167"/>
                    </a:moveTo>
                    <a:cubicBezTo>
                      <a:pt x="153" y="160"/>
                      <a:pt x="155" y="154"/>
                      <a:pt x="156" y="147"/>
                    </a:cubicBezTo>
                    <a:cubicBezTo>
                      <a:pt x="157" y="147"/>
                      <a:pt x="157" y="147"/>
                      <a:pt x="157" y="147"/>
                    </a:cubicBezTo>
                    <a:cubicBezTo>
                      <a:pt x="158" y="146"/>
                      <a:pt x="159" y="145"/>
                      <a:pt x="160" y="144"/>
                    </a:cubicBezTo>
                    <a:cubicBezTo>
                      <a:pt x="159" y="150"/>
                      <a:pt x="157" y="157"/>
                      <a:pt x="154" y="163"/>
                    </a:cubicBezTo>
                    <a:cubicBezTo>
                      <a:pt x="154" y="163"/>
                      <a:pt x="154" y="163"/>
                      <a:pt x="154" y="163"/>
                    </a:cubicBezTo>
                    <a:cubicBezTo>
                      <a:pt x="153" y="165"/>
                      <a:pt x="152" y="166"/>
                      <a:pt x="151" y="167"/>
                    </a:cubicBezTo>
                    <a:moveTo>
                      <a:pt x="114" y="155"/>
                    </a:moveTo>
                    <a:cubicBezTo>
                      <a:pt x="114" y="153"/>
                      <a:pt x="113" y="152"/>
                      <a:pt x="112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4" y="147"/>
                      <a:pt x="115" y="144"/>
                      <a:pt x="117" y="142"/>
                    </a:cubicBezTo>
                    <a:cubicBezTo>
                      <a:pt x="118" y="143"/>
                      <a:pt x="118" y="144"/>
                      <a:pt x="119" y="146"/>
                    </a:cubicBezTo>
                    <a:cubicBezTo>
                      <a:pt x="117" y="149"/>
                      <a:pt x="116" y="152"/>
                      <a:pt x="114" y="155"/>
                    </a:cubicBezTo>
                    <a:moveTo>
                      <a:pt x="22" y="154"/>
                    </a:moveTo>
                    <a:cubicBezTo>
                      <a:pt x="21" y="153"/>
                      <a:pt x="20" y="151"/>
                      <a:pt x="18" y="149"/>
                    </a:cubicBezTo>
                    <a:cubicBezTo>
                      <a:pt x="20" y="146"/>
                      <a:pt x="21" y="144"/>
                      <a:pt x="23" y="141"/>
                    </a:cubicBezTo>
                    <a:cubicBezTo>
                      <a:pt x="24" y="142"/>
                      <a:pt x="25" y="143"/>
                      <a:pt x="27" y="144"/>
                    </a:cubicBezTo>
                    <a:cubicBezTo>
                      <a:pt x="25" y="148"/>
                      <a:pt x="24" y="151"/>
                      <a:pt x="22" y="154"/>
                    </a:cubicBezTo>
                    <a:moveTo>
                      <a:pt x="16" y="145"/>
                    </a:moveTo>
                    <a:cubicBezTo>
                      <a:pt x="15" y="145"/>
                      <a:pt x="15" y="144"/>
                      <a:pt x="14" y="143"/>
                    </a:cubicBezTo>
                    <a:cubicBezTo>
                      <a:pt x="16" y="140"/>
                      <a:pt x="17" y="138"/>
                      <a:pt x="18" y="136"/>
                    </a:cubicBezTo>
                    <a:cubicBezTo>
                      <a:pt x="19" y="136"/>
                      <a:pt x="19" y="137"/>
                      <a:pt x="20" y="138"/>
                    </a:cubicBezTo>
                    <a:cubicBezTo>
                      <a:pt x="18" y="140"/>
                      <a:pt x="17" y="143"/>
                      <a:pt x="16" y="145"/>
                    </a:cubicBezTo>
                    <a:moveTo>
                      <a:pt x="161" y="157"/>
                    </a:moveTo>
                    <a:cubicBezTo>
                      <a:pt x="163" y="151"/>
                      <a:pt x="164" y="145"/>
                      <a:pt x="165" y="139"/>
                    </a:cubicBezTo>
                    <a:cubicBezTo>
                      <a:pt x="167" y="138"/>
                      <a:pt x="168" y="136"/>
                      <a:pt x="169" y="135"/>
                    </a:cubicBezTo>
                    <a:cubicBezTo>
                      <a:pt x="169" y="137"/>
                      <a:pt x="169" y="138"/>
                      <a:pt x="168" y="140"/>
                    </a:cubicBezTo>
                    <a:cubicBezTo>
                      <a:pt x="168" y="142"/>
                      <a:pt x="168" y="144"/>
                      <a:pt x="168" y="145"/>
                    </a:cubicBezTo>
                    <a:cubicBezTo>
                      <a:pt x="168" y="146"/>
                      <a:pt x="168" y="146"/>
                      <a:pt x="168" y="146"/>
                    </a:cubicBezTo>
                    <a:cubicBezTo>
                      <a:pt x="168" y="146"/>
                      <a:pt x="168" y="146"/>
                      <a:pt x="168" y="146"/>
                    </a:cubicBezTo>
                    <a:cubicBezTo>
                      <a:pt x="166" y="150"/>
                      <a:pt x="164" y="153"/>
                      <a:pt x="161" y="157"/>
                    </a:cubicBezTo>
                    <a:moveTo>
                      <a:pt x="111" y="145"/>
                    </a:moveTo>
                    <a:cubicBezTo>
                      <a:pt x="110" y="143"/>
                      <a:pt x="109" y="142"/>
                      <a:pt x="109" y="140"/>
                    </a:cubicBezTo>
                    <a:cubicBezTo>
                      <a:pt x="110" y="137"/>
                      <a:pt x="111" y="135"/>
                      <a:pt x="112" y="132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3" y="134"/>
                      <a:pt x="114" y="136"/>
                      <a:pt x="115" y="138"/>
                    </a:cubicBezTo>
                    <a:cubicBezTo>
                      <a:pt x="113" y="140"/>
                      <a:pt x="112" y="142"/>
                      <a:pt x="111" y="145"/>
                    </a:cubicBezTo>
                    <a:moveTo>
                      <a:pt x="12" y="139"/>
                    </a:moveTo>
                    <a:cubicBezTo>
                      <a:pt x="11" y="137"/>
                      <a:pt x="11" y="135"/>
                      <a:pt x="10" y="134"/>
                    </a:cubicBezTo>
                    <a:cubicBezTo>
                      <a:pt x="11" y="132"/>
                      <a:pt x="12" y="131"/>
                      <a:pt x="13" y="129"/>
                    </a:cubicBezTo>
                    <a:cubicBezTo>
                      <a:pt x="14" y="130"/>
                      <a:pt x="15" y="131"/>
                      <a:pt x="15" y="132"/>
                    </a:cubicBezTo>
                    <a:cubicBezTo>
                      <a:pt x="14" y="134"/>
                      <a:pt x="13" y="136"/>
                      <a:pt x="12" y="139"/>
                    </a:cubicBezTo>
                    <a:moveTo>
                      <a:pt x="107" y="134"/>
                    </a:moveTo>
                    <a:cubicBezTo>
                      <a:pt x="106" y="133"/>
                      <a:pt x="106" y="131"/>
                      <a:pt x="105" y="130"/>
                    </a:cubicBezTo>
                    <a:cubicBezTo>
                      <a:pt x="105" y="130"/>
                      <a:pt x="105" y="130"/>
                      <a:pt x="105" y="130"/>
                    </a:cubicBezTo>
                    <a:cubicBezTo>
                      <a:pt x="106" y="128"/>
                      <a:pt x="107" y="126"/>
                      <a:pt x="108" y="124"/>
                    </a:cubicBezTo>
                    <a:cubicBezTo>
                      <a:pt x="108" y="126"/>
                      <a:pt x="109" y="127"/>
                      <a:pt x="110" y="128"/>
                    </a:cubicBezTo>
                    <a:cubicBezTo>
                      <a:pt x="109" y="130"/>
                      <a:pt x="108" y="132"/>
                      <a:pt x="107" y="134"/>
                    </a:cubicBezTo>
                    <a:moveTo>
                      <a:pt x="8" y="129"/>
                    </a:moveTo>
                    <a:cubicBezTo>
                      <a:pt x="8" y="127"/>
                      <a:pt x="7" y="125"/>
                      <a:pt x="7" y="123"/>
                    </a:cubicBezTo>
                    <a:cubicBezTo>
                      <a:pt x="7" y="122"/>
                      <a:pt x="8" y="121"/>
                      <a:pt x="8" y="120"/>
                    </a:cubicBezTo>
                    <a:cubicBezTo>
                      <a:pt x="9" y="122"/>
                      <a:pt x="10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0" y="126"/>
                      <a:pt x="9" y="128"/>
                      <a:pt x="8" y="129"/>
                    </a:cubicBezTo>
                    <a:moveTo>
                      <a:pt x="170" y="124"/>
                    </a:moveTo>
                    <a:cubicBezTo>
                      <a:pt x="169" y="124"/>
                      <a:pt x="169" y="124"/>
                      <a:pt x="168" y="123"/>
                    </a:cubicBezTo>
                    <a:cubicBezTo>
                      <a:pt x="169" y="121"/>
                      <a:pt x="170" y="120"/>
                      <a:pt x="171" y="118"/>
                    </a:cubicBezTo>
                    <a:cubicBezTo>
                      <a:pt x="172" y="119"/>
                      <a:pt x="173" y="119"/>
                      <a:pt x="174" y="119"/>
                    </a:cubicBezTo>
                    <a:cubicBezTo>
                      <a:pt x="174" y="120"/>
                      <a:pt x="174" y="120"/>
                      <a:pt x="174" y="120"/>
                    </a:cubicBezTo>
                    <a:cubicBezTo>
                      <a:pt x="174" y="120"/>
                      <a:pt x="174" y="120"/>
                      <a:pt x="174" y="120"/>
                    </a:cubicBezTo>
                    <a:cubicBezTo>
                      <a:pt x="172" y="122"/>
                      <a:pt x="171" y="123"/>
                      <a:pt x="170" y="124"/>
                    </a:cubicBezTo>
                    <a:moveTo>
                      <a:pt x="103" y="125"/>
                    </a:moveTo>
                    <a:cubicBezTo>
                      <a:pt x="103" y="123"/>
                      <a:pt x="103" y="122"/>
                      <a:pt x="102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3" y="120"/>
                      <a:pt x="104" y="119"/>
                      <a:pt x="104" y="118"/>
                    </a:cubicBezTo>
                    <a:cubicBezTo>
                      <a:pt x="105" y="119"/>
                      <a:pt x="105" y="119"/>
                      <a:pt x="106" y="120"/>
                    </a:cubicBezTo>
                    <a:cubicBezTo>
                      <a:pt x="105" y="122"/>
                      <a:pt x="104" y="123"/>
                      <a:pt x="103" y="125"/>
                    </a:cubicBezTo>
                    <a:moveTo>
                      <a:pt x="164" y="122"/>
                    </a:moveTo>
                    <a:cubicBezTo>
                      <a:pt x="163" y="121"/>
                      <a:pt x="161" y="121"/>
                      <a:pt x="159" y="120"/>
                    </a:cubicBezTo>
                    <a:cubicBezTo>
                      <a:pt x="160" y="118"/>
                      <a:pt x="161" y="117"/>
                      <a:pt x="162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4" y="116"/>
                      <a:pt x="166" y="116"/>
                      <a:pt x="167" y="117"/>
                    </a:cubicBezTo>
                    <a:cubicBezTo>
                      <a:pt x="166" y="118"/>
                      <a:pt x="165" y="120"/>
                      <a:pt x="164" y="122"/>
                    </a:cubicBezTo>
                    <a:moveTo>
                      <a:pt x="101" y="116"/>
                    </a:moveTo>
                    <a:cubicBezTo>
                      <a:pt x="100" y="115"/>
                      <a:pt x="100" y="115"/>
                      <a:pt x="100" y="114"/>
                    </a:cubicBezTo>
                    <a:cubicBezTo>
                      <a:pt x="100" y="113"/>
                      <a:pt x="101" y="112"/>
                      <a:pt x="101" y="112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01" y="114"/>
                      <a:pt x="101" y="115"/>
                      <a:pt x="101" y="116"/>
                    </a:cubicBezTo>
                    <a:moveTo>
                      <a:pt x="156" y="118"/>
                    </a:moveTo>
                    <a:cubicBezTo>
                      <a:pt x="154" y="117"/>
                      <a:pt x="151" y="116"/>
                      <a:pt x="149" y="115"/>
                    </a:cubicBezTo>
                    <a:cubicBezTo>
                      <a:pt x="150" y="114"/>
                      <a:pt x="150" y="113"/>
                      <a:pt x="151" y="111"/>
                    </a:cubicBezTo>
                    <a:cubicBezTo>
                      <a:pt x="154" y="112"/>
                      <a:pt x="156" y="113"/>
                      <a:pt x="158" y="114"/>
                    </a:cubicBezTo>
                    <a:cubicBezTo>
                      <a:pt x="157" y="115"/>
                      <a:pt x="156" y="117"/>
                      <a:pt x="156" y="118"/>
                    </a:cubicBezTo>
                    <a:moveTo>
                      <a:pt x="6" y="117"/>
                    </a:moveTo>
                    <a:cubicBezTo>
                      <a:pt x="5" y="115"/>
                      <a:pt x="5" y="112"/>
                      <a:pt x="5" y="110"/>
                    </a:cubicBezTo>
                    <a:cubicBezTo>
                      <a:pt x="5" y="112"/>
                      <a:pt x="6" y="114"/>
                      <a:pt x="6" y="115"/>
                    </a:cubicBezTo>
                    <a:cubicBezTo>
                      <a:pt x="6" y="116"/>
                      <a:pt x="6" y="117"/>
                      <a:pt x="6" y="117"/>
                    </a:cubicBezTo>
                    <a:moveTo>
                      <a:pt x="145" y="114"/>
                    </a:moveTo>
                    <a:cubicBezTo>
                      <a:pt x="144" y="113"/>
                      <a:pt x="144" y="113"/>
                      <a:pt x="143" y="113"/>
                    </a:cubicBezTo>
                    <a:cubicBezTo>
                      <a:pt x="143" y="112"/>
                      <a:pt x="144" y="110"/>
                      <a:pt x="144" y="109"/>
                    </a:cubicBezTo>
                    <a:cubicBezTo>
                      <a:pt x="145" y="109"/>
                      <a:pt x="146" y="110"/>
                      <a:pt x="147" y="110"/>
                    </a:cubicBezTo>
                    <a:cubicBezTo>
                      <a:pt x="147" y="111"/>
                      <a:pt x="146" y="113"/>
                      <a:pt x="145" y="114"/>
                    </a:cubicBezTo>
                    <a:moveTo>
                      <a:pt x="139" y="111"/>
                    </a:moveTo>
                    <a:cubicBezTo>
                      <a:pt x="137" y="110"/>
                      <a:pt x="135" y="110"/>
                      <a:pt x="133" y="109"/>
                    </a:cubicBez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33" y="108"/>
                      <a:pt x="134" y="107"/>
                      <a:pt x="134" y="106"/>
                    </a:cubicBezTo>
                    <a:cubicBezTo>
                      <a:pt x="136" y="106"/>
                      <a:pt x="139" y="107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moveTo>
                      <a:pt x="177" y="135"/>
                    </a:moveTo>
                    <a:cubicBezTo>
                      <a:pt x="177" y="130"/>
                      <a:pt x="178" y="125"/>
                      <a:pt x="178" y="119"/>
                    </a:cubicBezTo>
                    <a:cubicBezTo>
                      <a:pt x="179" y="119"/>
                      <a:pt x="179" y="119"/>
                      <a:pt x="179" y="119"/>
                    </a:cubicBezTo>
                    <a:cubicBezTo>
                      <a:pt x="180" y="114"/>
                      <a:pt x="181" y="109"/>
                      <a:pt x="182" y="103"/>
                    </a:cubicBezTo>
                    <a:cubicBezTo>
                      <a:pt x="182" y="114"/>
                      <a:pt x="181" y="125"/>
                      <a:pt x="177" y="135"/>
                    </a:cubicBezTo>
                    <a:moveTo>
                      <a:pt x="129" y="107"/>
                    </a:moveTo>
                    <a:cubicBezTo>
                      <a:pt x="128" y="106"/>
                      <a:pt x="126" y="106"/>
                      <a:pt x="125" y="105"/>
                    </a:cubicBezTo>
                    <a:cubicBezTo>
                      <a:pt x="126" y="104"/>
                      <a:pt x="126" y="104"/>
                      <a:pt x="126" y="103"/>
                    </a:cubicBezTo>
                    <a:cubicBezTo>
                      <a:pt x="128" y="103"/>
                      <a:pt x="129" y="104"/>
                      <a:pt x="131" y="104"/>
                    </a:cubicBezTo>
                    <a:cubicBezTo>
                      <a:pt x="130" y="105"/>
                      <a:pt x="130" y="106"/>
                      <a:pt x="129" y="107"/>
                    </a:cubicBezTo>
                    <a:moveTo>
                      <a:pt x="98" y="109"/>
                    </a:moveTo>
                    <a:cubicBezTo>
                      <a:pt x="97" y="106"/>
                      <a:pt x="97" y="104"/>
                      <a:pt x="96" y="102"/>
                    </a:cubicBezTo>
                    <a:cubicBezTo>
                      <a:pt x="97" y="104"/>
                      <a:pt x="98" y="106"/>
                      <a:pt x="99" y="107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98" y="108"/>
                      <a:pt x="98" y="108"/>
                      <a:pt x="98" y="109"/>
                    </a:cubicBezTo>
                    <a:moveTo>
                      <a:pt x="121" y="104"/>
                    </a:moveTo>
                    <a:cubicBezTo>
                      <a:pt x="120" y="103"/>
                      <a:pt x="118" y="102"/>
                      <a:pt x="117" y="102"/>
                    </a:cubicBezTo>
                    <a:cubicBezTo>
                      <a:pt x="117" y="101"/>
                      <a:pt x="117" y="100"/>
                      <a:pt x="117" y="100"/>
                    </a:cubicBezTo>
                    <a:cubicBezTo>
                      <a:pt x="119" y="100"/>
                      <a:pt x="121" y="101"/>
                      <a:pt x="123" y="102"/>
                    </a:cubicBezTo>
                    <a:cubicBezTo>
                      <a:pt x="122" y="102"/>
                      <a:pt x="122" y="103"/>
                      <a:pt x="121" y="104"/>
                    </a:cubicBezTo>
                    <a:moveTo>
                      <a:pt x="129" y="157"/>
                    </a:move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8" y="154"/>
                      <a:pt x="126" y="150"/>
                      <a:pt x="124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4"/>
                      <a:pt x="123" y="144"/>
                    </a:cubicBezTo>
                    <a:cubicBezTo>
                      <a:pt x="118" y="135"/>
                      <a:pt x="111" y="123"/>
                      <a:pt x="105" y="112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3" y="106"/>
                      <a:pt x="100" y="102"/>
                      <a:pt x="98" y="98"/>
                    </a:cubicBezTo>
                    <a:cubicBezTo>
                      <a:pt x="101" y="99"/>
                      <a:pt x="103" y="100"/>
                      <a:pt x="106" y="101"/>
                    </a:cubicBezTo>
                    <a:cubicBezTo>
                      <a:pt x="115" y="105"/>
                      <a:pt x="127" y="110"/>
                      <a:pt x="138" y="115"/>
                    </a:cubicBezTo>
                    <a:cubicBezTo>
                      <a:pt x="138" y="115"/>
                      <a:pt x="139" y="116"/>
                      <a:pt x="139" y="116"/>
                    </a:cubicBezTo>
                    <a:cubicBezTo>
                      <a:pt x="139" y="116"/>
                      <a:pt x="140" y="116"/>
                      <a:pt x="140" y="11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49" y="120"/>
                      <a:pt x="158" y="123"/>
                      <a:pt x="164" y="126"/>
                    </a:cubicBezTo>
                    <a:cubicBezTo>
                      <a:pt x="164" y="126"/>
                      <a:pt x="164" y="126"/>
                      <a:pt x="165" y="127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66" y="127"/>
                      <a:pt x="167" y="127"/>
                      <a:pt x="168" y="128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29"/>
                      <a:pt x="168" y="130"/>
                      <a:pt x="168" y="130"/>
                    </a:cubicBezTo>
                    <a:cubicBezTo>
                      <a:pt x="167" y="132"/>
                      <a:pt x="165" y="134"/>
                      <a:pt x="163" y="136"/>
                    </a:cubicBezTo>
                    <a:cubicBezTo>
                      <a:pt x="162" y="137"/>
                      <a:pt x="162" y="137"/>
                      <a:pt x="162" y="137"/>
                    </a:cubicBezTo>
                    <a:cubicBezTo>
                      <a:pt x="155" y="144"/>
                      <a:pt x="144" y="152"/>
                      <a:pt x="129" y="157"/>
                    </a:cubicBezTo>
                    <a:moveTo>
                      <a:pt x="113" y="100"/>
                    </a:moveTo>
                    <a:cubicBezTo>
                      <a:pt x="112" y="100"/>
                      <a:pt x="111" y="99"/>
                      <a:pt x="110" y="99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10" y="98"/>
                      <a:pt x="110" y="98"/>
                      <a:pt x="110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2" y="98"/>
                      <a:pt x="113" y="98"/>
                      <a:pt x="114" y="98"/>
                    </a:cubicBezTo>
                    <a:cubicBezTo>
                      <a:pt x="113" y="99"/>
                      <a:pt x="113" y="100"/>
                      <a:pt x="113" y="100"/>
                    </a:cubicBezTo>
                    <a:moveTo>
                      <a:pt x="106" y="97"/>
                    </a:moveTo>
                    <a:cubicBezTo>
                      <a:pt x="103" y="96"/>
                      <a:pt x="100" y="94"/>
                      <a:pt x="97" y="93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9" y="93"/>
                      <a:pt x="102" y="94"/>
                      <a:pt x="107" y="96"/>
                    </a:cubicBezTo>
                    <a:cubicBezTo>
                      <a:pt x="106" y="96"/>
                      <a:pt x="106" y="97"/>
                      <a:pt x="106" y="97"/>
                    </a:cubicBezTo>
                    <a:moveTo>
                      <a:pt x="98" y="89"/>
                    </a:moveTo>
                    <a:cubicBezTo>
                      <a:pt x="98" y="87"/>
                      <a:pt x="98" y="85"/>
                      <a:pt x="98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100" y="82"/>
                      <a:pt x="102" y="81"/>
                      <a:pt x="106" y="79"/>
                    </a:cubicBezTo>
                    <a:cubicBezTo>
                      <a:pt x="104" y="82"/>
                      <a:pt x="103" y="85"/>
                      <a:pt x="103" y="88"/>
                    </a:cubicBezTo>
                    <a:cubicBezTo>
                      <a:pt x="101" y="88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moveTo>
                      <a:pt x="107" y="86"/>
                    </a:moveTo>
                    <a:cubicBezTo>
                      <a:pt x="108" y="83"/>
                      <a:pt x="109" y="80"/>
                      <a:pt x="111" y="76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3" y="74"/>
                      <a:pt x="116" y="73"/>
                      <a:pt x="118" y="71"/>
                    </a:cubicBezTo>
                    <a:cubicBezTo>
                      <a:pt x="117" y="75"/>
                      <a:pt x="115" y="79"/>
                      <a:pt x="114" y="83"/>
                    </a:cubicBezTo>
                    <a:cubicBezTo>
                      <a:pt x="113" y="84"/>
                      <a:pt x="112" y="84"/>
                      <a:pt x="111" y="84"/>
                    </a:cubicBezTo>
                    <a:cubicBezTo>
                      <a:pt x="110" y="85"/>
                      <a:pt x="110" y="85"/>
                      <a:pt x="110" y="85"/>
                    </a:cubicBezTo>
                    <a:cubicBezTo>
                      <a:pt x="109" y="86"/>
                      <a:pt x="108" y="86"/>
                      <a:pt x="107" y="86"/>
                    </a:cubicBezTo>
                    <a:moveTo>
                      <a:pt x="123" y="85"/>
                    </a:moveTo>
                    <a:cubicBezTo>
                      <a:pt x="124" y="85"/>
                      <a:pt x="124" y="85"/>
                      <a:pt x="124" y="84"/>
                    </a:cubicBezTo>
                    <a:cubicBezTo>
                      <a:pt x="129" y="83"/>
                      <a:pt x="134" y="81"/>
                      <a:pt x="140" y="79"/>
                    </a:cubicBezTo>
                    <a:cubicBezTo>
                      <a:pt x="153" y="73"/>
                      <a:pt x="167" y="68"/>
                      <a:pt x="178" y="66"/>
                    </a:cubicBezTo>
                    <a:cubicBezTo>
                      <a:pt x="179" y="72"/>
                      <a:pt x="180" y="79"/>
                      <a:pt x="180" y="86"/>
                    </a:cubicBezTo>
                    <a:cubicBezTo>
                      <a:pt x="180" y="96"/>
                      <a:pt x="178" y="106"/>
                      <a:pt x="176" y="115"/>
                    </a:cubicBezTo>
                    <a:cubicBezTo>
                      <a:pt x="175" y="115"/>
                      <a:pt x="175" y="115"/>
                      <a:pt x="175" y="115"/>
                    </a:cubicBezTo>
                    <a:cubicBezTo>
                      <a:pt x="169" y="113"/>
                      <a:pt x="161" y="110"/>
                      <a:pt x="151" y="107"/>
                    </a:cubicBezTo>
                    <a:cubicBezTo>
                      <a:pt x="151" y="107"/>
                      <a:pt x="151" y="107"/>
                      <a:pt x="151" y="107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45" y="105"/>
                      <a:pt x="139" y="103"/>
                      <a:pt x="134" y="101"/>
                    </a:cubicBezTo>
                    <a:cubicBezTo>
                      <a:pt x="128" y="99"/>
                      <a:pt x="123" y="97"/>
                      <a:pt x="118" y="96"/>
                    </a:cubicBezTo>
                    <a:cubicBezTo>
                      <a:pt x="118" y="95"/>
                      <a:pt x="117" y="95"/>
                      <a:pt x="117" y="95"/>
                    </a:cubicBezTo>
                    <a:cubicBezTo>
                      <a:pt x="116" y="95"/>
                      <a:pt x="116" y="95"/>
                      <a:pt x="116" y="95"/>
                    </a:cubicBezTo>
                    <a:cubicBezTo>
                      <a:pt x="116" y="95"/>
                      <a:pt x="116" y="95"/>
                      <a:pt x="115" y="95"/>
                    </a:cubicBezTo>
                    <a:cubicBezTo>
                      <a:pt x="114" y="94"/>
                      <a:pt x="113" y="94"/>
                      <a:pt x="112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2"/>
                      <a:pt x="110" y="92"/>
                      <a:pt x="110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8" y="92"/>
                      <a:pt x="106" y="92"/>
                      <a:pt x="105" y="91"/>
                    </a:cubicBezTo>
                    <a:cubicBezTo>
                      <a:pt x="110" y="90"/>
                      <a:pt x="116" y="88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moveTo>
                      <a:pt x="119" y="81"/>
                    </a:moveTo>
                    <a:cubicBezTo>
                      <a:pt x="120" y="77"/>
                      <a:pt x="122" y="73"/>
                      <a:pt x="123" y="69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5" y="67"/>
                      <a:pt x="126" y="66"/>
                      <a:pt x="128" y="65"/>
                    </a:cubicBezTo>
                    <a:cubicBezTo>
                      <a:pt x="126" y="70"/>
                      <a:pt x="124" y="75"/>
                      <a:pt x="122" y="79"/>
                    </a:cubicBezTo>
                    <a:cubicBezTo>
                      <a:pt x="121" y="80"/>
                      <a:pt x="120" y="80"/>
                      <a:pt x="119" y="81"/>
                    </a:cubicBezTo>
                    <a:moveTo>
                      <a:pt x="127" y="77"/>
                    </a:moveTo>
                    <a:cubicBezTo>
                      <a:pt x="129" y="73"/>
                      <a:pt x="131" y="69"/>
                      <a:pt x="133" y="65"/>
                    </a:cubicBezTo>
                    <a:cubicBezTo>
                      <a:pt x="133" y="64"/>
                      <a:pt x="133" y="63"/>
                      <a:pt x="132" y="63"/>
                    </a:cubicBezTo>
                    <a:cubicBezTo>
                      <a:pt x="134" y="62"/>
                      <a:pt x="136" y="61"/>
                      <a:pt x="138" y="60"/>
                    </a:cubicBezTo>
                    <a:cubicBezTo>
                      <a:pt x="136" y="65"/>
                      <a:pt x="134" y="70"/>
                      <a:pt x="132" y="75"/>
                    </a:cubicBezTo>
                    <a:cubicBezTo>
                      <a:pt x="130" y="76"/>
                      <a:pt x="129" y="76"/>
                      <a:pt x="127" y="77"/>
                    </a:cubicBezTo>
                    <a:moveTo>
                      <a:pt x="137" y="72"/>
                    </a:moveTo>
                    <a:cubicBezTo>
                      <a:pt x="139" y="67"/>
                      <a:pt x="141" y="62"/>
                      <a:pt x="143" y="57"/>
                    </a:cubicBezTo>
                    <a:cubicBezTo>
                      <a:pt x="143" y="57"/>
                      <a:pt x="143" y="57"/>
                      <a:pt x="143" y="57"/>
                    </a:cubicBezTo>
                    <a:cubicBezTo>
                      <a:pt x="146" y="55"/>
                      <a:pt x="148" y="54"/>
                      <a:pt x="150" y="53"/>
                    </a:cubicBezTo>
                    <a:cubicBezTo>
                      <a:pt x="149" y="58"/>
                      <a:pt x="147" y="63"/>
                      <a:pt x="146" y="68"/>
                    </a:cubicBezTo>
                    <a:cubicBezTo>
                      <a:pt x="143" y="70"/>
                      <a:pt x="140" y="71"/>
                      <a:pt x="137" y="72"/>
                    </a:cubicBezTo>
                    <a:moveTo>
                      <a:pt x="151" y="66"/>
                    </a:moveTo>
                    <a:cubicBezTo>
                      <a:pt x="152" y="61"/>
                      <a:pt x="154" y="55"/>
                      <a:pt x="155" y="50"/>
                    </a:cubicBezTo>
                    <a:cubicBezTo>
                      <a:pt x="157" y="49"/>
                      <a:pt x="159" y="48"/>
                      <a:pt x="161" y="47"/>
                    </a:cubicBezTo>
                    <a:cubicBezTo>
                      <a:pt x="159" y="52"/>
                      <a:pt x="157" y="57"/>
                      <a:pt x="155" y="63"/>
                    </a:cubicBezTo>
                    <a:cubicBezTo>
                      <a:pt x="155" y="63"/>
                      <a:pt x="155" y="63"/>
                      <a:pt x="155" y="63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4" y="65"/>
                      <a:pt x="152" y="65"/>
                      <a:pt x="151" y="66"/>
                    </a:cubicBezTo>
                    <a:moveTo>
                      <a:pt x="168" y="58"/>
                    </a:moveTo>
                    <a:cubicBezTo>
                      <a:pt x="170" y="53"/>
                      <a:pt x="172" y="48"/>
                      <a:pt x="174" y="43"/>
                    </a:cubicBezTo>
                    <a:cubicBezTo>
                      <a:pt x="172" y="47"/>
                      <a:pt x="171" y="52"/>
                      <a:pt x="171" y="57"/>
                    </a:cubicBezTo>
                    <a:cubicBezTo>
                      <a:pt x="170" y="57"/>
                      <a:pt x="169" y="57"/>
                      <a:pt x="168" y="58"/>
                    </a:cubicBezTo>
                    <a:moveTo>
                      <a:pt x="160" y="62"/>
                    </a:moveTo>
                    <a:cubicBezTo>
                      <a:pt x="162" y="56"/>
                      <a:pt x="164" y="50"/>
                      <a:pt x="166" y="44"/>
                    </a:cubicBezTo>
                    <a:cubicBezTo>
                      <a:pt x="167" y="44"/>
                      <a:pt x="168" y="43"/>
                      <a:pt x="169" y="43"/>
                    </a:cubicBezTo>
                    <a:cubicBezTo>
                      <a:pt x="168" y="49"/>
                      <a:pt x="166" y="54"/>
                      <a:pt x="163" y="60"/>
                    </a:cubicBezTo>
                    <a:cubicBezTo>
                      <a:pt x="162" y="61"/>
                      <a:pt x="161" y="61"/>
                      <a:pt x="160" y="62"/>
                    </a:cubicBezTo>
                    <a:moveTo>
                      <a:pt x="46" y="152"/>
                    </a:moveTo>
                    <a:cubicBezTo>
                      <a:pt x="41" y="149"/>
                      <a:pt x="35" y="145"/>
                      <a:pt x="29" y="141"/>
                    </a:cubicBezTo>
                    <a:cubicBezTo>
                      <a:pt x="21" y="135"/>
                      <a:pt x="15" y="126"/>
                      <a:pt x="11" y="116"/>
                    </a:cubicBezTo>
                    <a:cubicBezTo>
                      <a:pt x="11" y="115"/>
                      <a:pt x="11" y="114"/>
                      <a:pt x="10" y="114"/>
                    </a:cubicBezTo>
                    <a:cubicBezTo>
                      <a:pt x="7" y="106"/>
                      <a:pt x="6" y="98"/>
                      <a:pt x="6" y="90"/>
                    </a:cubicBezTo>
                    <a:cubicBezTo>
                      <a:pt x="6" y="90"/>
                      <a:pt x="6" y="89"/>
                      <a:pt x="6" y="89"/>
                    </a:cubicBezTo>
                    <a:cubicBezTo>
                      <a:pt x="6" y="88"/>
                      <a:pt x="6" y="88"/>
                      <a:pt x="6" y="87"/>
                    </a:cubicBezTo>
                    <a:cubicBezTo>
                      <a:pt x="6" y="73"/>
                      <a:pt x="10" y="59"/>
                      <a:pt x="18" y="48"/>
                    </a:cubicBezTo>
                    <a:cubicBezTo>
                      <a:pt x="33" y="26"/>
                      <a:pt x="60" y="13"/>
                      <a:pt x="90" y="11"/>
                    </a:cubicBezTo>
                    <a:cubicBezTo>
                      <a:pt x="89" y="12"/>
                      <a:pt x="89" y="15"/>
                      <a:pt x="89" y="17"/>
                    </a:cubicBezTo>
                    <a:cubicBezTo>
                      <a:pt x="89" y="31"/>
                      <a:pt x="89" y="54"/>
                      <a:pt x="89" y="71"/>
                    </a:cubicBezTo>
                    <a:cubicBezTo>
                      <a:pt x="89" y="81"/>
                      <a:pt x="89" y="88"/>
                      <a:pt x="89" y="91"/>
                    </a:cubicBezTo>
                    <a:cubicBezTo>
                      <a:pt x="89" y="92"/>
                      <a:pt x="89" y="92"/>
                      <a:pt x="89" y="92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0" y="95"/>
                      <a:pt x="92" y="104"/>
                      <a:pt x="96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5"/>
                      <a:pt x="95" y="117"/>
                      <a:pt x="96" y="117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9" y="124"/>
                      <a:pt x="102" y="132"/>
                      <a:pt x="105" y="140"/>
                    </a:cubicBezTo>
                    <a:cubicBezTo>
                      <a:pt x="104" y="140"/>
                      <a:pt x="105" y="141"/>
                      <a:pt x="105" y="141"/>
                    </a:cubicBezTo>
                    <a:cubicBezTo>
                      <a:pt x="108" y="149"/>
                      <a:pt x="110" y="156"/>
                      <a:pt x="113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1" y="161"/>
                    </a:cubicBezTo>
                    <a:cubicBezTo>
                      <a:pt x="111" y="161"/>
                      <a:pt x="111" y="161"/>
                      <a:pt x="110" y="162"/>
                    </a:cubicBezTo>
                    <a:cubicBezTo>
                      <a:pt x="104" y="163"/>
                      <a:pt x="98" y="163"/>
                      <a:pt x="92" y="163"/>
                    </a:cubicBezTo>
                    <a:cubicBezTo>
                      <a:pt x="91" y="163"/>
                      <a:pt x="91" y="163"/>
                      <a:pt x="91" y="163"/>
                    </a:cubicBezTo>
                    <a:cubicBezTo>
                      <a:pt x="91" y="163"/>
                      <a:pt x="90" y="163"/>
                      <a:pt x="90" y="162"/>
                    </a:cubicBezTo>
                    <a:cubicBezTo>
                      <a:pt x="90" y="162"/>
                      <a:pt x="89" y="162"/>
                      <a:pt x="89" y="162"/>
                    </a:cubicBezTo>
                    <a:cubicBezTo>
                      <a:pt x="89" y="162"/>
                      <a:pt x="88" y="163"/>
                      <a:pt x="88" y="163"/>
                    </a:cubicBezTo>
                    <a:cubicBezTo>
                      <a:pt x="82" y="163"/>
                      <a:pt x="77" y="162"/>
                      <a:pt x="71" y="161"/>
                    </a:cubicBezTo>
                    <a:cubicBezTo>
                      <a:pt x="71" y="161"/>
                      <a:pt x="71" y="160"/>
                      <a:pt x="71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69" y="160"/>
                      <a:pt x="69" y="160"/>
                      <a:pt x="68" y="160"/>
                    </a:cubicBezTo>
                    <a:cubicBezTo>
                      <a:pt x="62" y="159"/>
                      <a:pt x="55" y="156"/>
                      <a:pt x="49" y="153"/>
                    </a:cubicBezTo>
                    <a:cubicBezTo>
                      <a:pt x="49" y="153"/>
                      <a:pt x="48" y="153"/>
                      <a:pt x="48" y="152"/>
                    </a:cubicBezTo>
                    <a:cubicBezTo>
                      <a:pt x="48" y="152"/>
                      <a:pt x="47" y="152"/>
                      <a:pt x="47" y="152"/>
                    </a:cubicBezTo>
                    <a:cubicBezTo>
                      <a:pt x="47" y="152"/>
                      <a:pt x="47" y="152"/>
                      <a:pt x="46" y="152"/>
                    </a:cubicBezTo>
                    <a:moveTo>
                      <a:pt x="99" y="78"/>
                    </a:moveTo>
                    <a:cubicBezTo>
                      <a:pt x="101" y="51"/>
                      <a:pt x="104" y="32"/>
                      <a:pt x="108" y="4"/>
                    </a:cubicBezTo>
                    <a:cubicBezTo>
                      <a:pt x="111" y="4"/>
                      <a:pt x="114" y="4"/>
                      <a:pt x="117" y="5"/>
                    </a:cubicBezTo>
                    <a:cubicBezTo>
                      <a:pt x="138" y="7"/>
                      <a:pt x="158" y="15"/>
                      <a:pt x="170" y="29"/>
                    </a:cubicBezTo>
                    <a:cubicBezTo>
                      <a:pt x="172" y="32"/>
                      <a:pt x="173" y="34"/>
                      <a:pt x="174" y="36"/>
                    </a:cubicBezTo>
                    <a:cubicBezTo>
                      <a:pt x="172" y="37"/>
                      <a:pt x="168" y="39"/>
                      <a:pt x="165" y="40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4" y="40"/>
                      <a:pt x="164" y="41"/>
                      <a:pt x="163" y="41"/>
                    </a:cubicBezTo>
                    <a:cubicBezTo>
                      <a:pt x="151" y="47"/>
                      <a:pt x="138" y="55"/>
                      <a:pt x="126" y="62"/>
                    </a:cubicBezTo>
                    <a:cubicBezTo>
                      <a:pt x="117" y="67"/>
                      <a:pt x="110" y="72"/>
                      <a:pt x="105" y="75"/>
                    </a:cubicBezTo>
                    <a:cubicBezTo>
                      <a:pt x="102" y="76"/>
                      <a:pt x="100" y="77"/>
                      <a:pt x="99" y="78"/>
                    </a:cubicBezTo>
                    <a:moveTo>
                      <a:pt x="107" y="0"/>
                    </a:moveTo>
                    <a:cubicBezTo>
                      <a:pt x="106" y="0"/>
                      <a:pt x="106" y="0"/>
                      <a:pt x="105" y="1"/>
                    </a:cubicBezTo>
                    <a:cubicBezTo>
                      <a:pt x="105" y="1"/>
                      <a:pt x="104" y="2"/>
                      <a:pt x="104" y="3"/>
                    </a:cubicBezTo>
                    <a:cubicBezTo>
                      <a:pt x="101" y="32"/>
                      <a:pt x="97" y="50"/>
                      <a:pt x="95" y="79"/>
                    </a:cubicBezTo>
                    <a:cubicBezTo>
                      <a:pt x="95" y="79"/>
                      <a:pt x="94" y="80"/>
                      <a:pt x="94" y="80"/>
                    </a:cubicBezTo>
                    <a:cubicBezTo>
                      <a:pt x="94" y="83"/>
                      <a:pt x="94" y="88"/>
                      <a:pt x="94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88"/>
                      <a:pt x="92" y="81"/>
                      <a:pt x="92" y="71"/>
                    </a:cubicBezTo>
                    <a:cubicBezTo>
                      <a:pt x="92" y="60"/>
                      <a:pt x="93" y="46"/>
                      <a:pt x="93" y="33"/>
                    </a:cubicBezTo>
                    <a:cubicBezTo>
                      <a:pt x="93" y="27"/>
                      <a:pt x="93" y="22"/>
                      <a:pt x="93" y="18"/>
                    </a:cubicBezTo>
                    <a:cubicBezTo>
                      <a:pt x="93" y="13"/>
                      <a:pt x="94" y="10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61" y="9"/>
                      <a:pt x="31" y="22"/>
                      <a:pt x="14" y="46"/>
                    </a:cubicBezTo>
                    <a:cubicBezTo>
                      <a:pt x="6" y="58"/>
                      <a:pt x="2" y="74"/>
                      <a:pt x="2" y="89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5"/>
                      <a:pt x="0" y="99"/>
                      <a:pt x="0" y="104"/>
                    </a:cubicBezTo>
                    <a:cubicBezTo>
                      <a:pt x="0" y="111"/>
                      <a:pt x="1" y="117"/>
                      <a:pt x="3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4"/>
                      <a:pt x="2" y="125"/>
                      <a:pt x="3" y="126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4" y="129"/>
                      <a:pt x="5" y="131"/>
                      <a:pt x="6" y="134"/>
                    </a:cubicBezTo>
                    <a:cubicBezTo>
                      <a:pt x="6" y="134"/>
                      <a:pt x="6" y="135"/>
                      <a:pt x="6" y="135"/>
                    </a:cubicBezTo>
                    <a:cubicBezTo>
                      <a:pt x="8" y="138"/>
                      <a:pt x="9" y="140"/>
                      <a:pt x="10" y="143"/>
                    </a:cubicBezTo>
                    <a:cubicBezTo>
                      <a:pt x="10" y="144"/>
                      <a:pt x="10" y="145"/>
                      <a:pt x="11" y="145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2" y="147"/>
                      <a:pt x="13" y="149"/>
                      <a:pt x="14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1"/>
                      <a:pt x="15" y="152"/>
                      <a:pt x="16" y="152"/>
                    </a:cubicBezTo>
                    <a:cubicBezTo>
                      <a:pt x="17" y="154"/>
                      <a:pt x="19" y="156"/>
                      <a:pt x="20" y="158"/>
                    </a:cubicBezTo>
                    <a:cubicBezTo>
                      <a:pt x="20" y="159"/>
                      <a:pt x="21" y="160"/>
                      <a:pt x="21" y="161"/>
                    </a:cubicBezTo>
                    <a:cubicBezTo>
                      <a:pt x="22" y="161"/>
                      <a:pt x="22" y="161"/>
                      <a:pt x="22" y="161"/>
                    </a:cubicBezTo>
                    <a:cubicBezTo>
                      <a:pt x="23" y="161"/>
                      <a:pt x="24" y="162"/>
                      <a:pt x="24" y="163"/>
                    </a:cubicBezTo>
                    <a:cubicBezTo>
                      <a:pt x="29" y="168"/>
                      <a:pt x="36" y="174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6" y="181"/>
                      <a:pt x="47" y="181"/>
                      <a:pt x="48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1" y="182"/>
                      <a:pt x="54" y="183"/>
                      <a:pt x="57" y="184"/>
                    </a:cubicBezTo>
                    <a:cubicBezTo>
                      <a:pt x="57" y="185"/>
                      <a:pt x="58" y="186"/>
                      <a:pt x="59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60" y="186"/>
                      <a:pt x="61" y="186"/>
                      <a:pt x="61" y="186"/>
                    </a:cubicBezTo>
                    <a:cubicBezTo>
                      <a:pt x="63" y="186"/>
                      <a:pt x="65" y="187"/>
                      <a:pt x="68" y="187"/>
                    </a:cubicBezTo>
                    <a:cubicBezTo>
                      <a:pt x="68" y="188"/>
                      <a:pt x="68" y="189"/>
                      <a:pt x="69" y="190"/>
                    </a:cubicBezTo>
                    <a:cubicBezTo>
                      <a:pt x="69" y="190"/>
                      <a:pt x="70" y="190"/>
                      <a:pt x="70" y="190"/>
                    </a:cubicBezTo>
                    <a:cubicBezTo>
                      <a:pt x="71" y="190"/>
                      <a:pt x="71" y="189"/>
                      <a:pt x="72" y="188"/>
                    </a:cubicBezTo>
                    <a:cubicBezTo>
                      <a:pt x="72" y="188"/>
                      <a:pt x="72" y="188"/>
                      <a:pt x="72" y="188"/>
                    </a:cubicBezTo>
                    <a:cubicBezTo>
                      <a:pt x="74" y="189"/>
                      <a:pt x="76" y="189"/>
                      <a:pt x="78" y="189"/>
                    </a:cubicBezTo>
                    <a:cubicBezTo>
                      <a:pt x="79" y="189"/>
                      <a:pt x="79" y="190"/>
                      <a:pt x="79" y="190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81" y="190"/>
                      <a:pt x="81" y="190"/>
                      <a:pt x="82" y="189"/>
                    </a:cubicBezTo>
                    <a:cubicBezTo>
                      <a:pt x="84" y="190"/>
                      <a:pt x="87" y="190"/>
                      <a:pt x="89" y="190"/>
                    </a:cubicBezTo>
                    <a:cubicBezTo>
                      <a:pt x="89" y="190"/>
                      <a:pt x="89" y="190"/>
                      <a:pt x="89" y="190"/>
                    </a:cubicBezTo>
                    <a:cubicBezTo>
                      <a:pt x="93" y="190"/>
                      <a:pt x="97" y="189"/>
                      <a:pt x="100" y="189"/>
                    </a:cubicBezTo>
                    <a:cubicBezTo>
                      <a:pt x="100" y="190"/>
                      <a:pt x="101" y="190"/>
                      <a:pt x="102" y="190"/>
                    </a:cubicBezTo>
                    <a:cubicBezTo>
                      <a:pt x="102" y="190"/>
                      <a:pt x="102" y="190"/>
                      <a:pt x="102" y="190"/>
                    </a:cubicBezTo>
                    <a:cubicBezTo>
                      <a:pt x="103" y="190"/>
                      <a:pt x="103" y="190"/>
                      <a:pt x="104" y="189"/>
                    </a:cubicBezTo>
                    <a:cubicBezTo>
                      <a:pt x="104" y="189"/>
                      <a:pt x="104" y="189"/>
                      <a:pt x="104" y="189"/>
                    </a:cubicBezTo>
                    <a:cubicBezTo>
                      <a:pt x="108" y="188"/>
                      <a:pt x="111" y="188"/>
                      <a:pt x="115" y="187"/>
                    </a:cubicBezTo>
                    <a:cubicBezTo>
                      <a:pt x="116" y="187"/>
                      <a:pt x="117" y="186"/>
                      <a:pt x="117" y="185"/>
                    </a:cubicBezTo>
                    <a:cubicBezTo>
                      <a:pt x="117" y="184"/>
                      <a:pt x="117" y="184"/>
                      <a:pt x="116" y="184"/>
                    </a:cubicBezTo>
                    <a:cubicBezTo>
                      <a:pt x="117" y="181"/>
                      <a:pt x="117" y="178"/>
                      <a:pt x="117" y="175"/>
                    </a:cubicBezTo>
                    <a:cubicBezTo>
                      <a:pt x="118" y="176"/>
                      <a:pt x="118" y="177"/>
                      <a:pt x="119" y="178"/>
                    </a:cubicBezTo>
                    <a:cubicBezTo>
                      <a:pt x="121" y="180"/>
                      <a:pt x="122" y="182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31" y="183"/>
                      <a:pt x="135" y="181"/>
                      <a:pt x="139" y="179"/>
                    </a:cubicBezTo>
                    <a:cubicBezTo>
                      <a:pt x="139" y="179"/>
                      <a:pt x="139" y="179"/>
                      <a:pt x="140" y="178"/>
                    </a:cubicBezTo>
                    <a:cubicBezTo>
                      <a:pt x="142" y="177"/>
                      <a:pt x="144" y="176"/>
                      <a:pt x="147" y="174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8" y="174"/>
                      <a:pt x="148" y="174"/>
                      <a:pt x="149" y="173"/>
                    </a:cubicBezTo>
                    <a:cubicBezTo>
                      <a:pt x="149" y="173"/>
                      <a:pt x="149" y="173"/>
                      <a:pt x="149" y="173"/>
                    </a:cubicBezTo>
                    <a:cubicBezTo>
                      <a:pt x="158" y="166"/>
                      <a:pt x="166" y="159"/>
                      <a:pt x="170" y="149"/>
                    </a:cubicBezTo>
                    <a:cubicBezTo>
                      <a:pt x="171" y="149"/>
                      <a:pt x="171" y="149"/>
                      <a:pt x="171" y="149"/>
                    </a:cubicBezTo>
                    <a:cubicBezTo>
                      <a:pt x="171" y="148"/>
                      <a:pt x="171" y="148"/>
                      <a:pt x="171" y="148"/>
                    </a:cubicBezTo>
                    <a:cubicBezTo>
                      <a:pt x="171" y="148"/>
                      <a:pt x="171" y="148"/>
                      <a:pt x="172" y="147"/>
                    </a:cubicBezTo>
                    <a:cubicBezTo>
                      <a:pt x="172" y="145"/>
                      <a:pt x="172" y="142"/>
                      <a:pt x="173" y="139"/>
                    </a:cubicBezTo>
                    <a:cubicBezTo>
                      <a:pt x="173" y="139"/>
                      <a:pt x="173" y="139"/>
                      <a:pt x="173" y="139"/>
                    </a:cubicBezTo>
                    <a:cubicBezTo>
                      <a:pt x="173" y="140"/>
                      <a:pt x="173" y="141"/>
                      <a:pt x="174" y="141"/>
                    </a:cubicBezTo>
                    <a:cubicBezTo>
                      <a:pt x="175" y="142"/>
                      <a:pt x="175" y="142"/>
                      <a:pt x="176" y="142"/>
                    </a:cubicBezTo>
                    <a:cubicBezTo>
                      <a:pt x="176" y="142"/>
                      <a:pt x="177" y="142"/>
                      <a:pt x="177" y="142"/>
                    </a:cubicBezTo>
                    <a:cubicBezTo>
                      <a:pt x="178" y="142"/>
                      <a:pt x="178" y="141"/>
                      <a:pt x="179" y="141"/>
                    </a:cubicBezTo>
                    <a:cubicBezTo>
                      <a:pt x="184" y="129"/>
                      <a:pt x="186" y="116"/>
                      <a:pt x="186" y="103"/>
                    </a:cubicBezTo>
                    <a:cubicBezTo>
                      <a:pt x="186" y="103"/>
                      <a:pt x="186" y="102"/>
                      <a:pt x="186" y="102"/>
                    </a:cubicBezTo>
                    <a:cubicBezTo>
                      <a:pt x="186" y="89"/>
                      <a:pt x="184" y="76"/>
                      <a:pt x="182" y="63"/>
                    </a:cubicBezTo>
                    <a:cubicBezTo>
                      <a:pt x="182" y="62"/>
                      <a:pt x="181" y="62"/>
                      <a:pt x="180" y="62"/>
                    </a:cubicBezTo>
                    <a:cubicBezTo>
                      <a:pt x="180" y="61"/>
                      <a:pt x="180" y="61"/>
                      <a:pt x="179" y="61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1" y="63"/>
                      <a:pt x="162" y="66"/>
                      <a:pt x="152" y="70"/>
                    </a:cubicBezTo>
                    <a:cubicBezTo>
                      <a:pt x="160" y="66"/>
                      <a:pt x="167" y="63"/>
                      <a:pt x="173" y="60"/>
                    </a:cubicBezTo>
                    <a:cubicBezTo>
                      <a:pt x="174" y="60"/>
                      <a:pt x="174" y="59"/>
                      <a:pt x="174" y="58"/>
                    </a:cubicBezTo>
                    <a:cubicBezTo>
                      <a:pt x="175" y="52"/>
                      <a:pt x="177" y="46"/>
                      <a:pt x="178" y="39"/>
                    </a:cubicBezTo>
                    <a:cubicBezTo>
                      <a:pt x="179" y="39"/>
                      <a:pt x="180" y="38"/>
                      <a:pt x="179" y="37"/>
                    </a:cubicBezTo>
                    <a:cubicBezTo>
                      <a:pt x="177" y="33"/>
                      <a:pt x="175" y="30"/>
                      <a:pt x="173" y="27"/>
                    </a:cubicBezTo>
                    <a:cubicBezTo>
                      <a:pt x="160" y="11"/>
                      <a:pt x="139" y="3"/>
                      <a:pt x="118" y="1"/>
                    </a:cubicBezTo>
                    <a:cubicBezTo>
                      <a:pt x="114" y="0"/>
                      <a:pt x="111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762"/>
              <p:cNvSpPr>
                <a:spLocks noEditPoints="1"/>
              </p:cNvSpPr>
              <p:nvPr/>
            </p:nvSpPr>
            <p:spPr bwMode="auto">
              <a:xfrm>
                <a:off x="4730" y="1107"/>
                <a:ext cx="50" cy="64"/>
              </a:xfrm>
              <a:custGeom>
                <a:avLst/>
                <a:gdLst>
                  <a:gd name="T0" fmla="*/ 9 w 21"/>
                  <a:gd name="T1" fmla="*/ 24 h 27"/>
                  <a:gd name="T2" fmla="*/ 9 w 21"/>
                  <a:gd name="T3" fmla="*/ 24 h 27"/>
                  <a:gd name="T4" fmla="*/ 6 w 21"/>
                  <a:gd name="T5" fmla="*/ 23 h 27"/>
                  <a:gd name="T6" fmla="*/ 4 w 21"/>
                  <a:gd name="T7" fmla="*/ 21 h 27"/>
                  <a:gd name="T8" fmla="*/ 4 w 21"/>
                  <a:gd name="T9" fmla="*/ 20 h 27"/>
                  <a:gd name="T10" fmla="*/ 5 w 21"/>
                  <a:gd name="T11" fmla="*/ 20 h 27"/>
                  <a:gd name="T12" fmla="*/ 10 w 21"/>
                  <a:gd name="T13" fmla="*/ 12 h 27"/>
                  <a:gd name="T14" fmla="*/ 13 w 21"/>
                  <a:gd name="T15" fmla="*/ 12 h 27"/>
                  <a:gd name="T16" fmla="*/ 13 w 21"/>
                  <a:gd name="T17" fmla="*/ 12 h 27"/>
                  <a:gd name="T18" fmla="*/ 13 w 21"/>
                  <a:gd name="T19" fmla="*/ 12 h 27"/>
                  <a:gd name="T20" fmla="*/ 15 w 21"/>
                  <a:gd name="T21" fmla="*/ 12 h 27"/>
                  <a:gd name="T22" fmla="*/ 16 w 21"/>
                  <a:gd name="T23" fmla="*/ 13 h 27"/>
                  <a:gd name="T24" fmla="*/ 17 w 21"/>
                  <a:gd name="T25" fmla="*/ 15 h 27"/>
                  <a:gd name="T26" fmla="*/ 15 w 21"/>
                  <a:gd name="T27" fmla="*/ 20 h 27"/>
                  <a:gd name="T28" fmla="*/ 9 w 21"/>
                  <a:gd name="T29" fmla="*/ 24 h 27"/>
                  <a:gd name="T30" fmla="*/ 5 w 21"/>
                  <a:gd name="T31" fmla="*/ 12 h 27"/>
                  <a:gd name="T32" fmla="*/ 5 w 21"/>
                  <a:gd name="T33" fmla="*/ 12 h 27"/>
                  <a:gd name="T34" fmla="*/ 6 w 21"/>
                  <a:gd name="T35" fmla="*/ 9 h 27"/>
                  <a:gd name="T36" fmla="*/ 6 w 21"/>
                  <a:gd name="T37" fmla="*/ 11 h 27"/>
                  <a:gd name="T38" fmla="*/ 5 w 21"/>
                  <a:gd name="T39" fmla="*/ 12 h 27"/>
                  <a:gd name="T40" fmla="*/ 17 w 21"/>
                  <a:gd name="T41" fmla="*/ 9 h 27"/>
                  <a:gd name="T42" fmla="*/ 17 w 21"/>
                  <a:gd name="T43" fmla="*/ 9 h 27"/>
                  <a:gd name="T44" fmla="*/ 17 w 21"/>
                  <a:gd name="T45" fmla="*/ 7 h 27"/>
                  <a:gd name="T46" fmla="*/ 17 w 21"/>
                  <a:gd name="T47" fmla="*/ 8 h 27"/>
                  <a:gd name="T48" fmla="*/ 17 w 21"/>
                  <a:gd name="T49" fmla="*/ 9 h 27"/>
                  <a:gd name="T50" fmla="*/ 17 w 21"/>
                  <a:gd name="T51" fmla="*/ 9 h 27"/>
                  <a:gd name="T52" fmla="*/ 9 w 21"/>
                  <a:gd name="T53" fmla="*/ 9 h 27"/>
                  <a:gd name="T54" fmla="*/ 10 w 21"/>
                  <a:gd name="T55" fmla="*/ 4 h 27"/>
                  <a:gd name="T56" fmla="*/ 11 w 21"/>
                  <a:gd name="T57" fmla="*/ 4 h 27"/>
                  <a:gd name="T58" fmla="*/ 10 w 21"/>
                  <a:gd name="T59" fmla="*/ 9 h 27"/>
                  <a:gd name="T60" fmla="*/ 9 w 21"/>
                  <a:gd name="T61" fmla="*/ 9 h 27"/>
                  <a:gd name="T62" fmla="*/ 14 w 21"/>
                  <a:gd name="T63" fmla="*/ 8 h 27"/>
                  <a:gd name="T64" fmla="*/ 13 w 21"/>
                  <a:gd name="T65" fmla="*/ 8 h 27"/>
                  <a:gd name="T66" fmla="*/ 14 w 21"/>
                  <a:gd name="T67" fmla="*/ 3 h 27"/>
                  <a:gd name="T68" fmla="*/ 15 w 21"/>
                  <a:gd name="T69" fmla="*/ 4 h 27"/>
                  <a:gd name="T70" fmla="*/ 16 w 21"/>
                  <a:gd name="T71" fmla="*/ 4 h 27"/>
                  <a:gd name="T72" fmla="*/ 14 w 21"/>
                  <a:gd name="T73" fmla="*/ 8 h 27"/>
                  <a:gd name="T74" fmla="*/ 13 w 21"/>
                  <a:gd name="T75" fmla="*/ 0 h 27"/>
                  <a:gd name="T76" fmla="*/ 8 w 21"/>
                  <a:gd name="T77" fmla="*/ 1 h 27"/>
                  <a:gd name="T78" fmla="*/ 2 w 21"/>
                  <a:gd name="T79" fmla="*/ 11 h 27"/>
                  <a:gd name="T80" fmla="*/ 0 w 21"/>
                  <a:gd name="T81" fmla="*/ 18 h 27"/>
                  <a:gd name="T82" fmla="*/ 1 w 21"/>
                  <a:gd name="T83" fmla="*/ 22 h 27"/>
                  <a:gd name="T84" fmla="*/ 4 w 21"/>
                  <a:gd name="T85" fmla="*/ 26 h 27"/>
                  <a:gd name="T86" fmla="*/ 9 w 21"/>
                  <a:gd name="T87" fmla="*/ 27 h 27"/>
                  <a:gd name="T88" fmla="*/ 9 w 21"/>
                  <a:gd name="T89" fmla="*/ 27 h 27"/>
                  <a:gd name="T90" fmla="*/ 18 w 21"/>
                  <a:gd name="T91" fmla="*/ 22 h 27"/>
                  <a:gd name="T92" fmla="*/ 21 w 21"/>
                  <a:gd name="T93" fmla="*/ 9 h 27"/>
                  <a:gd name="T94" fmla="*/ 19 w 21"/>
                  <a:gd name="T95" fmla="*/ 9 h 27"/>
                  <a:gd name="T96" fmla="*/ 21 w 21"/>
                  <a:gd name="T97" fmla="*/ 9 h 27"/>
                  <a:gd name="T98" fmla="*/ 21 w 21"/>
                  <a:gd name="T99" fmla="*/ 8 h 27"/>
                  <a:gd name="T100" fmla="*/ 20 w 21"/>
                  <a:gd name="T101" fmla="*/ 4 h 27"/>
                  <a:gd name="T102" fmla="*/ 17 w 21"/>
                  <a:gd name="T103" fmla="*/ 1 h 27"/>
                  <a:gd name="T104" fmla="*/ 13 w 21"/>
                  <a:gd name="T10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27"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7" y="24"/>
                      <a:pt x="6" y="23"/>
                    </a:cubicBezTo>
                    <a:cubicBezTo>
                      <a:pt x="5" y="23"/>
                      <a:pt x="5" y="22"/>
                      <a:pt x="4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7"/>
                      <a:pt x="7" y="14"/>
                      <a:pt x="10" y="12"/>
                    </a:cubicBezTo>
                    <a:cubicBezTo>
                      <a:pt x="10" y="12"/>
                      <a:pt x="12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6" y="17"/>
                      <a:pt x="16" y="19"/>
                      <a:pt x="15" y="20"/>
                    </a:cubicBezTo>
                    <a:cubicBezTo>
                      <a:pt x="14" y="22"/>
                      <a:pt x="11" y="24"/>
                      <a:pt x="9" y="24"/>
                    </a:cubicBezTo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6" y="10"/>
                      <a:pt x="6" y="9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5" y="12"/>
                      <a:pt x="5" y="12"/>
                      <a:pt x="5" y="12"/>
                    </a:cubicBezTo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moveTo>
                      <a:pt x="9" y="9"/>
                    </a:moveTo>
                    <a:cubicBezTo>
                      <a:pt x="9" y="7"/>
                      <a:pt x="10" y="6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0" y="7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14" y="8"/>
                    </a:moveTo>
                    <a:cubicBezTo>
                      <a:pt x="14" y="8"/>
                      <a:pt x="13" y="8"/>
                      <a:pt x="13" y="8"/>
                    </a:cubicBezTo>
                    <a:cubicBezTo>
                      <a:pt x="13" y="6"/>
                      <a:pt x="14" y="5"/>
                      <a:pt x="14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5" y="7"/>
                      <a:pt x="14" y="8"/>
                    </a:cubicBezTo>
                    <a:moveTo>
                      <a:pt x="13" y="0"/>
                    </a:moveTo>
                    <a:cubicBezTo>
                      <a:pt x="11" y="0"/>
                      <a:pt x="10" y="0"/>
                      <a:pt x="8" y="1"/>
                    </a:cubicBezTo>
                    <a:cubicBezTo>
                      <a:pt x="5" y="3"/>
                      <a:pt x="3" y="7"/>
                      <a:pt x="2" y="11"/>
                    </a:cubicBezTo>
                    <a:cubicBezTo>
                      <a:pt x="1" y="13"/>
                      <a:pt x="0" y="15"/>
                      <a:pt x="0" y="18"/>
                    </a:cubicBezTo>
                    <a:cubicBezTo>
                      <a:pt x="0" y="19"/>
                      <a:pt x="1" y="21"/>
                      <a:pt x="1" y="22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6" y="27"/>
                      <a:pt x="7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2" y="27"/>
                      <a:pt x="16" y="25"/>
                      <a:pt x="18" y="22"/>
                    </a:cubicBezTo>
                    <a:cubicBezTo>
                      <a:pt x="20" y="18"/>
                      <a:pt x="21" y="13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1" y="5"/>
                      <a:pt x="20" y="4"/>
                    </a:cubicBezTo>
                    <a:cubicBezTo>
                      <a:pt x="19" y="2"/>
                      <a:pt x="18" y="1"/>
                      <a:pt x="17" y="1"/>
                    </a:cubicBezTo>
                    <a:cubicBezTo>
                      <a:pt x="16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763"/>
              <p:cNvSpPr>
                <a:spLocks noEditPoints="1"/>
              </p:cNvSpPr>
              <p:nvPr/>
            </p:nvSpPr>
            <p:spPr bwMode="auto">
              <a:xfrm>
                <a:off x="4702" y="1079"/>
                <a:ext cx="104" cy="142"/>
              </a:xfrm>
              <a:custGeom>
                <a:avLst/>
                <a:gdLst>
                  <a:gd name="T0" fmla="*/ 16 w 44"/>
                  <a:gd name="T1" fmla="*/ 56 h 60"/>
                  <a:gd name="T2" fmla="*/ 21 w 44"/>
                  <a:gd name="T3" fmla="*/ 51 h 60"/>
                  <a:gd name="T4" fmla="*/ 20 w 44"/>
                  <a:gd name="T5" fmla="*/ 56 h 60"/>
                  <a:gd name="T6" fmla="*/ 23 w 44"/>
                  <a:gd name="T7" fmla="*/ 56 h 60"/>
                  <a:gd name="T8" fmla="*/ 25 w 44"/>
                  <a:gd name="T9" fmla="*/ 51 h 60"/>
                  <a:gd name="T10" fmla="*/ 28 w 44"/>
                  <a:gd name="T11" fmla="*/ 50 h 60"/>
                  <a:gd name="T12" fmla="*/ 26 w 44"/>
                  <a:gd name="T13" fmla="*/ 55 h 60"/>
                  <a:gd name="T14" fmla="*/ 23 w 44"/>
                  <a:gd name="T15" fmla="*/ 56 h 60"/>
                  <a:gd name="T16" fmla="*/ 12 w 44"/>
                  <a:gd name="T17" fmla="*/ 54 h 60"/>
                  <a:gd name="T18" fmla="*/ 13 w 44"/>
                  <a:gd name="T19" fmla="*/ 50 h 60"/>
                  <a:gd name="T20" fmla="*/ 13 w 44"/>
                  <a:gd name="T21" fmla="*/ 55 h 60"/>
                  <a:gd name="T22" fmla="*/ 8 w 44"/>
                  <a:gd name="T23" fmla="*/ 51 h 60"/>
                  <a:gd name="T24" fmla="*/ 11 w 44"/>
                  <a:gd name="T25" fmla="*/ 48 h 60"/>
                  <a:gd name="T26" fmla="*/ 29 w 44"/>
                  <a:gd name="T27" fmla="*/ 53 h 60"/>
                  <a:gd name="T28" fmla="*/ 33 w 44"/>
                  <a:gd name="T29" fmla="*/ 47 h 60"/>
                  <a:gd name="T30" fmla="*/ 32 w 44"/>
                  <a:gd name="T31" fmla="*/ 51 h 60"/>
                  <a:gd name="T32" fmla="*/ 6 w 44"/>
                  <a:gd name="T33" fmla="*/ 49 h 60"/>
                  <a:gd name="T34" fmla="*/ 6 w 44"/>
                  <a:gd name="T35" fmla="*/ 44 h 60"/>
                  <a:gd name="T36" fmla="*/ 6 w 44"/>
                  <a:gd name="T37" fmla="*/ 49 h 60"/>
                  <a:gd name="T38" fmla="*/ 37 w 44"/>
                  <a:gd name="T39" fmla="*/ 43 h 60"/>
                  <a:gd name="T40" fmla="*/ 38 w 44"/>
                  <a:gd name="T41" fmla="*/ 43 h 60"/>
                  <a:gd name="T42" fmla="*/ 4 w 44"/>
                  <a:gd name="T43" fmla="*/ 41 h 60"/>
                  <a:gd name="T44" fmla="*/ 4 w 44"/>
                  <a:gd name="T45" fmla="*/ 41 h 60"/>
                  <a:gd name="T46" fmla="*/ 21 w 44"/>
                  <a:gd name="T47" fmla="*/ 47 h 60"/>
                  <a:gd name="T48" fmla="*/ 5 w 44"/>
                  <a:gd name="T49" fmla="*/ 30 h 60"/>
                  <a:gd name="T50" fmla="*/ 17 w 44"/>
                  <a:gd name="T51" fmla="*/ 5 h 60"/>
                  <a:gd name="T52" fmla="*/ 25 w 44"/>
                  <a:gd name="T53" fmla="*/ 3 h 60"/>
                  <a:gd name="T54" fmla="*/ 37 w 44"/>
                  <a:gd name="T55" fmla="*/ 11 h 60"/>
                  <a:gd name="T56" fmla="*/ 40 w 44"/>
                  <a:gd name="T57" fmla="*/ 24 h 60"/>
                  <a:gd name="T58" fmla="*/ 26 w 44"/>
                  <a:gd name="T59" fmla="*/ 47 h 60"/>
                  <a:gd name="T60" fmla="*/ 21 w 44"/>
                  <a:gd name="T61" fmla="*/ 47 h 60"/>
                  <a:gd name="T62" fmla="*/ 16 w 44"/>
                  <a:gd name="T63" fmla="*/ 2 h 60"/>
                  <a:gd name="T64" fmla="*/ 1 w 44"/>
                  <a:gd name="T65" fmla="*/ 28 h 60"/>
                  <a:gd name="T66" fmla="*/ 0 w 44"/>
                  <a:gd name="T67" fmla="*/ 40 h 60"/>
                  <a:gd name="T68" fmla="*/ 20 w 44"/>
                  <a:gd name="T69" fmla="*/ 60 h 60"/>
                  <a:gd name="T70" fmla="*/ 21 w 44"/>
                  <a:gd name="T71" fmla="*/ 59 h 60"/>
                  <a:gd name="T72" fmla="*/ 27 w 44"/>
                  <a:gd name="T73" fmla="*/ 58 h 60"/>
                  <a:gd name="T74" fmla="*/ 44 w 44"/>
                  <a:gd name="T75" fmla="*/ 23 h 60"/>
                  <a:gd name="T76" fmla="*/ 40 w 44"/>
                  <a:gd name="T77" fmla="*/ 9 h 60"/>
                  <a:gd name="T78" fmla="*/ 25 w 44"/>
                  <a:gd name="T7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4" h="60">
                    <a:moveTo>
                      <a:pt x="20" y="56"/>
                    </a:moveTo>
                    <a:cubicBezTo>
                      <a:pt x="18" y="56"/>
                      <a:pt x="17" y="56"/>
                      <a:pt x="16" y="56"/>
                    </a:cubicBezTo>
                    <a:cubicBezTo>
                      <a:pt x="17" y="54"/>
                      <a:pt x="17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3"/>
                      <a:pt x="21" y="54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moveTo>
                      <a:pt x="23" y="56"/>
                    </a:moveTo>
                    <a:cubicBezTo>
                      <a:pt x="24" y="54"/>
                      <a:pt x="24" y="53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0"/>
                      <a:pt x="26" y="50"/>
                      <a:pt x="27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7" y="51"/>
                      <a:pt x="27" y="53"/>
                      <a:pt x="26" y="54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5"/>
                      <a:pt x="24" y="55"/>
                      <a:pt x="23" y="56"/>
                    </a:cubicBezTo>
                    <a:moveTo>
                      <a:pt x="13" y="55"/>
                    </a:moveTo>
                    <a:cubicBezTo>
                      <a:pt x="13" y="55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2"/>
                      <a:pt x="13" y="51"/>
                      <a:pt x="13" y="50"/>
                    </a:cubicBezTo>
                    <a:cubicBezTo>
                      <a:pt x="14" y="50"/>
                      <a:pt x="15" y="50"/>
                      <a:pt x="15" y="50"/>
                    </a:cubicBezTo>
                    <a:cubicBezTo>
                      <a:pt x="15" y="52"/>
                      <a:pt x="14" y="53"/>
                      <a:pt x="13" y="55"/>
                    </a:cubicBezTo>
                    <a:moveTo>
                      <a:pt x="9" y="53"/>
                    </a:moveTo>
                    <a:cubicBezTo>
                      <a:pt x="9" y="52"/>
                      <a:pt x="8" y="52"/>
                      <a:pt x="8" y="51"/>
                    </a:cubicBezTo>
                    <a:cubicBezTo>
                      <a:pt x="8" y="50"/>
                      <a:pt x="9" y="48"/>
                      <a:pt x="9" y="47"/>
                    </a:cubicBezTo>
                    <a:cubicBezTo>
                      <a:pt x="10" y="47"/>
                      <a:pt x="10" y="48"/>
                      <a:pt x="11" y="48"/>
                    </a:cubicBezTo>
                    <a:cubicBezTo>
                      <a:pt x="11" y="50"/>
                      <a:pt x="10" y="51"/>
                      <a:pt x="9" y="53"/>
                    </a:cubicBezTo>
                    <a:moveTo>
                      <a:pt x="29" y="53"/>
                    </a:moveTo>
                    <a:cubicBezTo>
                      <a:pt x="30" y="51"/>
                      <a:pt x="31" y="50"/>
                      <a:pt x="31" y="48"/>
                    </a:cubicBezTo>
                    <a:cubicBezTo>
                      <a:pt x="32" y="47"/>
                      <a:pt x="33" y="47"/>
                      <a:pt x="33" y="47"/>
                    </a:cubicBezTo>
                    <a:cubicBezTo>
                      <a:pt x="33" y="48"/>
                      <a:pt x="33" y="49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2"/>
                      <a:pt x="31" y="53"/>
                      <a:pt x="29" y="53"/>
                    </a:cubicBezTo>
                    <a:moveTo>
                      <a:pt x="6" y="49"/>
                    </a:moveTo>
                    <a:cubicBezTo>
                      <a:pt x="6" y="48"/>
                      <a:pt x="5" y="48"/>
                      <a:pt x="5" y="47"/>
                    </a:cubicBezTo>
                    <a:cubicBezTo>
                      <a:pt x="6" y="46"/>
                      <a:pt x="6" y="45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6" y="47"/>
                      <a:pt x="6" y="49"/>
                    </a:cubicBezTo>
                    <a:moveTo>
                      <a:pt x="36" y="46"/>
                    </a:moveTo>
                    <a:cubicBezTo>
                      <a:pt x="37" y="45"/>
                      <a:pt x="37" y="44"/>
                      <a:pt x="37" y="43"/>
                    </a:cubicBezTo>
                    <a:cubicBezTo>
                      <a:pt x="38" y="42"/>
                      <a:pt x="38" y="42"/>
                      <a:pt x="38" y="41"/>
                    </a:cubicBezTo>
                    <a:cubicBezTo>
                      <a:pt x="38" y="42"/>
                      <a:pt x="38" y="42"/>
                      <a:pt x="38" y="43"/>
                    </a:cubicBezTo>
                    <a:cubicBezTo>
                      <a:pt x="37" y="44"/>
                      <a:pt x="37" y="45"/>
                      <a:pt x="36" y="46"/>
                    </a:cubicBezTo>
                    <a:moveTo>
                      <a:pt x="4" y="41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moveTo>
                      <a:pt x="21" y="47"/>
                    </a:moveTo>
                    <a:cubicBezTo>
                      <a:pt x="17" y="47"/>
                      <a:pt x="13" y="46"/>
                      <a:pt x="10" y="43"/>
                    </a:cubicBezTo>
                    <a:cubicBezTo>
                      <a:pt x="6" y="39"/>
                      <a:pt x="5" y="35"/>
                      <a:pt x="5" y="30"/>
                    </a:cubicBezTo>
                    <a:cubicBezTo>
                      <a:pt x="5" y="26"/>
                      <a:pt x="6" y="23"/>
                      <a:pt x="7" y="20"/>
                    </a:cubicBezTo>
                    <a:cubicBezTo>
                      <a:pt x="9" y="14"/>
                      <a:pt x="12" y="8"/>
                      <a:pt x="17" y="5"/>
                    </a:cubicBezTo>
                    <a:cubicBezTo>
                      <a:pt x="20" y="4"/>
                      <a:pt x="23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9" y="3"/>
                      <a:pt x="32" y="4"/>
                      <a:pt x="34" y="7"/>
                    </a:cubicBezTo>
                    <a:cubicBezTo>
                      <a:pt x="35" y="8"/>
                      <a:pt x="36" y="9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15"/>
                      <a:pt x="40" y="19"/>
                      <a:pt x="40" y="24"/>
                    </a:cubicBezTo>
                    <a:cubicBezTo>
                      <a:pt x="40" y="27"/>
                      <a:pt x="39" y="31"/>
                      <a:pt x="38" y="34"/>
                    </a:cubicBezTo>
                    <a:cubicBezTo>
                      <a:pt x="36" y="40"/>
                      <a:pt x="31" y="45"/>
                      <a:pt x="26" y="47"/>
                    </a:cubicBezTo>
                    <a:cubicBezTo>
                      <a:pt x="24" y="47"/>
                      <a:pt x="23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9" y="6"/>
                      <a:pt x="5" y="12"/>
                      <a:pt x="3" y="19"/>
                    </a:cubicBezTo>
                    <a:cubicBezTo>
                      <a:pt x="2" y="22"/>
                      <a:pt x="2" y="25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3"/>
                      <a:pt x="0" y="36"/>
                      <a:pt x="0" y="40"/>
                    </a:cubicBezTo>
                    <a:cubicBezTo>
                      <a:pt x="0" y="44"/>
                      <a:pt x="1" y="49"/>
                      <a:pt x="4" y="52"/>
                    </a:cubicBezTo>
                    <a:cubicBezTo>
                      <a:pt x="8" y="58"/>
                      <a:pt x="14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9"/>
                      <a:pt x="25" y="59"/>
                      <a:pt x="27" y="58"/>
                    </a:cubicBezTo>
                    <a:cubicBezTo>
                      <a:pt x="34" y="56"/>
                      <a:pt x="39" y="50"/>
                      <a:pt x="41" y="44"/>
                    </a:cubicBezTo>
                    <a:cubicBezTo>
                      <a:pt x="43" y="39"/>
                      <a:pt x="44" y="31"/>
                      <a:pt x="44" y="23"/>
                    </a:cubicBezTo>
                    <a:cubicBezTo>
                      <a:pt x="44" y="23"/>
                      <a:pt x="44" y="22"/>
                      <a:pt x="43" y="22"/>
                    </a:cubicBezTo>
                    <a:cubicBezTo>
                      <a:pt x="43" y="17"/>
                      <a:pt x="42" y="13"/>
                      <a:pt x="40" y="9"/>
                    </a:cubicBezTo>
                    <a:cubicBezTo>
                      <a:pt x="39" y="7"/>
                      <a:pt x="38" y="6"/>
                      <a:pt x="36" y="4"/>
                    </a:cubicBezTo>
                    <a:cubicBezTo>
                      <a:pt x="33" y="1"/>
                      <a:pt x="29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764"/>
              <p:cNvSpPr>
                <a:spLocks noEditPoints="1"/>
              </p:cNvSpPr>
              <p:nvPr/>
            </p:nvSpPr>
            <p:spPr bwMode="auto">
              <a:xfrm>
                <a:off x="4884" y="1244"/>
                <a:ext cx="47" cy="64"/>
              </a:xfrm>
              <a:custGeom>
                <a:avLst/>
                <a:gdLst>
                  <a:gd name="T0" fmla="*/ 8 w 20"/>
                  <a:gd name="T1" fmla="*/ 24 h 27"/>
                  <a:gd name="T2" fmla="*/ 8 w 20"/>
                  <a:gd name="T3" fmla="*/ 24 h 27"/>
                  <a:gd name="T4" fmla="*/ 6 w 20"/>
                  <a:gd name="T5" fmla="*/ 23 h 27"/>
                  <a:gd name="T6" fmla="*/ 4 w 20"/>
                  <a:gd name="T7" fmla="*/ 21 h 27"/>
                  <a:gd name="T8" fmla="*/ 4 w 20"/>
                  <a:gd name="T9" fmla="*/ 20 h 27"/>
                  <a:gd name="T10" fmla="*/ 4 w 20"/>
                  <a:gd name="T11" fmla="*/ 20 h 27"/>
                  <a:gd name="T12" fmla="*/ 9 w 20"/>
                  <a:gd name="T13" fmla="*/ 12 h 27"/>
                  <a:gd name="T14" fmla="*/ 12 w 20"/>
                  <a:gd name="T15" fmla="*/ 11 h 27"/>
                  <a:gd name="T16" fmla="*/ 12 w 20"/>
                  <a:gd name="T17" fmla="*/ 11 h 27"/>
                  <a:gd name="T18" fmla="*/ 14 w 20"/>
                  <a:gd name="T19" fmla="*/ 12 h 27"/>
                  <a:gd name="T20" fmla="*/ 16 w 20"/>
                  <a:gd name="T21" fmla="*/ 13 h 27"/>
                  <a:gd name="T22" fmla="*/ 16 w 20"/>
                  <a:gd name="T23" fmla="*/ 15 h 27"/>
                  <a:gd name="T24" fmla="*/ 14 w 20"/>
                  <a:gd name="T25" fmla="*/ 20 h 27"/>
                  <a:gd name="T26" fmla="*/ 8 w 20"/>
                  <a:gd name="T27" fmla="*/ 24 h 27"/>
                  <a:gd name="T28" fmla="*/ 4 w 20"/>
                  <a:gd name="T29" fmla="*/ 12 h 27"/>
                  <a:gd name="T30" fmla="*/ 5 w 20"/>
                  <a:gd name="T31" fmla="*/ 12 h 27"/>
                  <a:gd name="T32" fmla="*/ 6 w 20"/>
                  <a:gd name="T33" fmla="*/ 8 h 27"/>
                  <a:gd name="T34" fmla="*/ 5 w 20"/>
                  <a:gd name="T35" fmla="*/ 11 h 27"/>
                  <a:gd name="T36" fmla="*/ 4 w 20"/>
                  <a:gd name="T37" fmla="*/ 12 h 27"/>
                  <a:gd name="T38" fmla="*/ 17 w 20"/>
                  <a:gd name="T39" fmla="*/ 9 h 27"/>
                  <a:gd name="T40" fmla="*/ 16 w 20"/>
                  <a:gd name="T41" fmla="*/ 9 h 27"/>
                  <a:gd name="T42" fmla="*/ 17 w 20"/>
                  <a:gd name="T43" fmla="*/ 7 h 27"/>
                  <a:gd name="T44" fmla="*/ 17 w 20"/>
                  <a:gd name="T45" fmla="*/ 8 h 27"/>
                  <a:gd name="T46" fmla="*/ 17 w 20"/>
                  <a:gd name="T47" fmla="*/ 9 h 27"/>
                  <a:gd name="T48" fmla="*/ 17 w 20"/>
                  <a:gd name="T49" fmla="*/ 9 h 27"/>
                  <a:gd name="T50" fmla="*/ 9 w 20"/>
                  <a:gd name="T51" fmla="*/ 9 h 27"/>
                  <a:gd name="T52" fmla="*/ 10 w 20"/>
                  <a:gd name="T53" fmla="*/ 4 h 27"/>
                  <a:gd name="T54" fmla="*/ 11 w 20"/>
                  <a:gd name="T55" fmla="*/ 3 h 27"/>
                  <a:gd name="T56" fmla="*/ 9 w 20"/>
                  <a:gd name="T57" fmla="*/ 8 h 27"/>
                  <a:gd name="T58" fmla="*/ 9 w 20"/>
                  <a:gd name="T59" fmla="*/ 9 h 27"/>
                  <a:gd name="T60" fmla="*/ 14 w 20"/>
                  <a:gd name="T61" fmla="*/ 8 h 27"/>
                  <a:gd name="T62" fmla="*/ 12 w 20"/>
                  <a:gd name="T63" fmla="*/ 8 h 27"/>
                  <a:gd name="T64" fmla="*/ 14 w 20"/>
                  <a:gd name="T65" fmla="*/ 3 h 27"/>
                  <a:gd name="T66" fmla="*/ 15 w 20"/>
                  <a:gd name="T67" fmla="*/ 4 h 27"/>
                  <a:gd name="T68" fmla="*/ 15 w 20"/>
                  <a:gd name="T69" fmla="*/ 4 h 27"/>
                  <a:gd name="T70" fmla="*/ 14 w 20"/>
                  <a:gd name="T71" fmla="*/ 8 h 27"/>
                  <a:gd name="T72" fmla="*/ 13 w 20"/>
                  <a:gd name="T73" fmla="*/ 0 h 27"/>
                  <a:gd name="T74" fmla="*/ 8 w 20"/>
                  <a:gd name="T75" fmla="*/ 1 h 27"/>
                  <a:gd name="T76" fmla="*/ 1 w 20"/>
                  <a:gd name="T77" fmla="*/ 10 h 27"/>
                  <a:gd name="T78" fmla="*/ 0 w 20"/>
                  <a:gd name="T79" fmla="*/ 18 h 27"/>
                  <a:gd name="T80" fmla="*/ 1 w 20"/>
                  <a:gd name="T81" fmla="*/ 22 h 27"/>
                  <a:gd name="T82" fmla="*/ 4 w 20"/>
                  <a:gd name="T83" fmla="*/ 26 h 27"/>
                  <a:gd name="T84" fmla="*/ 8 w 20"/>
                  <a:gd name="T85" fmla="*/ 27 h 27"/>
                  <a:gd name="T86" fmla="*/ 8 w 20"/>
                  <a:gd name="T87" fmla="*/ 27 h 27"/>
                  <a:gd name="T88" fmla="*/ 17 w 20"/>
                  <a:gd name="T89" fmla="*/ 22 h 27"/>
                  <a:gd name="T90" fmla="*/ 20 w 20"/>
                  <a:gd name="T91" fmla="*/ 9 h 27"/>
                  <a:gd name="T92" fmla="*/ 19 w 20"/>
                  <a:gd name="T93" fmla="*/ 9 h 27"/>
                  <a:gd name="T94" fmla="*/ 20 w 20"/>
                  <a:gd name="T95" fmla="*/ 9 h 27"/>
                  <a:gd name="T96" fmla="*/ 20 w 20"/>
                  <a:gd name="T97" fmla="*/ 8 h 27"/>
                  <a:gd name="T98" fmla="*/ 19 w 20"/>
                  <a:gd name="T99" fmla="*/ 3 h 27"/>
                  <a:gd name="T100" fmla="*/ 16 w 20"/>
                  <a:gd name="T101" fmla="*/ 0 h 27"/>
                  <a:gd name="T102" fmla="*/ 13 w 20"/>
                  <a:gd name="T10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" h="27">
                    <a:moveTo>
                      <a:pt x="8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7"/>
                      <a:pt x="7" y="14"/>
                      <a:pt x="9" y="12"/>
                    </a:cubicBezTo>
                    <a:cubicBezTo>
                      <a:pt x="10" y="12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4" y="12"/>
                      <a:pt x="14" y="12"/>
                    </a:cubicBezTo>
                    <a:cubicBezTo>
                      <a:pt x="15" y="12"/>
                      <a:pt x="15" y="13"/>
                      <a:pt x="16" y="13"/>
                    </a:cubicBezTo>
                    <a:cubicBezTo>
                      <a:pt x="16" y="14"/>
                      <a:pt x="16" y="14"/>
                      <a:pt x="16" y="15"/>
                    </a:cubicBezTo>
                    <a:cubicBezTo>
                      <a:pt x="16" y="17"/>
                      <a:pt x="15" y="19"/>
                      <a:pt x="14" y="20"/>
                    </a:cubicBezTo>
                    <a:cubicBezTo>
                      <a:pt x="13" y="22"/>
                      <a:pt x="10" y="24"/>
                      <a:pt x="8" y="24"/>
                    </a:cubicBezTo>
                    <a:moveTo>
                      <a:pt x="4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0"/>
                      <a:pt x="5" y="9"/>
                      <a:pt x="6" y="8"/>
                    </a:cubicBezTo>
                    <a:cubicBezTo>
                      <a:pt x="6" y="9"/>
                      <a:pt x="6" y="10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moveTo>
                      <a:pt x="17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7" y="8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moveTo>
                      <a:pt x="9" y="9"/>
                    </a:moveTo>
                    <a:cubicBezTo>
                      <a:pt x="9" y="7"/>
                      <a:pt x="9" y="5"/>
                      <a:pt x="10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5"/>
                      <a:pt x="10" y="7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14" y="8"/>
                    </a:moveTo>
                    <a:cubicBezTo>
                      <a:pt x="13" y="8"/>
                      <a:pt x="13" y="8"/>
                      <a:pt x="12" y="8"/>
                    </a:cubicBezTo>
                    <a:cubicBezTo>
                      <a:pt x="13" y="6"/>
                      <a:pt x="13" y="5"/>
                      <a:pt x="14" y="3"/>
                    </a:cubicBezTo>
                    <a:cubicBezTo>
                      <a:pt x="14" y="3"/>
                      <a:pt x="15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4" y="7"/>
                      <a:pt x="14" y="8"/>
                    </a:cubicBezTo>
                    <a:moveTo>
                      <a:pt x="13" y="0"/>
                    </a:moveTo>
                    <a:cubicBezTo>
                      <a:pt x="11" y="0"/>
                      <a:pt x="9" y="0"/>
                      <a:pt x="8" y="1"/>
                    </a:cubicBezTo>
                    <a:cubicBezTo>
                      <a:pt x="4" y="3"/>
                      <a:pt x="2" y="7"/>
                      <a:pt x="1" y="10"/>
                    </a:cubicBezTo>
                    <a:cubicBezTo>
                      <a:pt x="0" y="13"/>
                      <a:pt x="0" y="15"/>
                      <a:pt x="0" y="18"/>
                    </a:cubicBezTo>
                    <a:cubicBezTo>
                      <a:pt x="0" y="19"/>
                      <a:pt x="0" y="21"/>
                      <a:pt x="1" y="22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2" y="27"/>
                      <a:pt x="15" y="25"/>
                      <a:pt x="17" y="22"/>
                    </a:cubicBezTo>
                    <a:cubicBezTo>
                      <a:pt x="20" y="18"/>
                      <a:pt x="20" y="13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20" y="5"/>
                      <a:pt x="19" y="3"/>
                    </a:cubicBezTo>
                    <a:cubicBezTo>
                      <a:pt x="19" y="2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765"/>
              <p:cNvSpPr>
                <a:spLocks noEditPoints="1"/>
              </p:cNvSpPr>
              <p:nvPr/>
            </p:nvSpPr>
            <p:spPr bwMode="auto">
              <a:xfrm>
                <a:off x="4856" y="1216"/>
                <a:ext cx="101" cy="139"/>
              </a:xfrm>
              <a:custGeom>
                <a:avLst/>
                <a:gdLst>
                  <a:gd name="T0" fmla="*/ 16 w 43"/>
                  <a:gd name="T1" fmla="*/ 56 h 59"/>
                  <a:gd name="T2" fmla="*/ 21 w 43"/>
                  <a:gd name="T3" fmla="*/ 51 h 59"/>
                  <a:gd name="T4" fmla="*/ 20 w 43"/>
                  <a:gd name="T5" fmla="*/ 56 h 59"/>
                  <a:gd name="T6" fmla="*/ 23 w 43"/>
                  <a:gd name="T7" fmla="*/ 55 h 59"/>
                  <a:gd name="T8" fmla="*/ 25 w 43"/>
                  <a:gd name="T9" fmla="*/ 50 h 59"/>
                  <a:gd name="T10" fmla="*/ 27 w 43"/>
                  <a:gd name="T11" fmla="*/ 50 h 59"/>
                  <a:gd name="T12" fmla="*/ 26 w 43"/>
                  <a:gd name="T13" fmla="*/ 55 h 59"/>
                  <a:gd name="T14" fmla="*/ 23 w 43"/>
                  <a:gd name="T15" fmla="*/ 55 h 59"/>
                  <a:gd name="T16" fmla="*/ 11 w 43"/>
                  <a:gd name="T17" fmla="*/ 54 h 59"/>
                  <a:gd name="T18" fmla="*/ 13 w 43"/>
                  <a:gd name="T19" fmla="*/ 49 h 59"/>
                  <a:gd name="T20" fmla="*/ 13 w 43"/>
                  <a:gd name="T21" fmla="*/ 55 h 59"/>
                  <a:gd name="T22" fmla="*/ 7 w 43"/>
                  <a:gd name="T23" fmla="*/ 51 h 59"/>
                  <a:gd name="T24" fmla="*/ 11 w 43"/>
                  <a:gd name="T25" fmla="*/ 48 h 59"/>
                  <a:gd name="T26" fmla="*/ 29 w 43"/>
                  <a:gd name="T27" fmla="*/ 53 h 59"/>
                  <a:gd name="T28" fmla="*/ 33 w 43"/>
                  <a:gd name="T29" fmla="*/ 46 h 59"/>
                  <a:gd name="T30" fmla="*/ 32 w 43"/>
                  <a:gd name="T31" fmla="*/ 51 h 59"/>
                  <a:gd name="T32" fmla="*/ 5 w 43"/>
                  <a:gd name="T33" fmla="*/ 48 h 59"/>
                  <a:gd name="T34" fmla="*/ 6 w 43"/>
                  <a:gd name="T35" fmla="*/ 44 h 59"/>
                  <a:gd name="T36" fmla="*/ 5 w 43"/>
                  <a:gd name="T37" fmla="*/ 48 h 59"/>
                  <a:gd name="T38" fmla="*/ 37 w 43"/>
                  <a:gd name="T39" fmla="*/ 43 h 59"/>
                  <a:gd name="T40" fmla="*/ 37 w 43"/>
                  <a:gd name="T41" fmla="*/ 43 h 59"/>
                  <a:gd name="T42" fmla="*/ 3 w 43"/>
                  <a:gd name="T43" fmla="*/ 41 h 59"/>
                  <a:gd name="T44" fmla="*/ 3 w 43"/>
                  <a:gd name="T45" fmla="*/ 41 h 59"/>
                  <a:gd name="T46" fmla="*/ 21 w 43"/>
                  <a:gd name="T47" fmla="*/ 47 h 59"/>
                  <a:gd name="T48" fmla="*/ 4 w 43"/>
                  <a:gd name="T49" fmla="*/ 29 h 59"/>
                  <a:gd name="T50" fmla="*/ 17 w 43"/>
                  <a:gd name="T51" fmla="*/ 5 h 59"/>
                  <a:gd name="T52" fmla="*/ 25 w 43"/>
                  <a:gd name="T53" fmla="*/ 3 h 59"/>
                  <a:gd name="T54" fmla="*/ 36 w 43"/>
                  <a:gd name="T55" fmla="*/ 11 h 59"/>
                  <a:gd name="T56" fmla="*/ 36 w 43"/>
                  <a:gd name="T57" fmla="*/ 11 h 59"/>
                  <a:gd name="T58" fmla="*/ 37 w 43"/>
                  <a:gd name="T59" fmla="*/ 34 h 59"/>
                  <a:gd name="T60" fmla="*/ 21 w 43"/>
                  <a:gd name="T61" fmla="*/ 47 h 59"/>
                  <a:gd name="T62" fmla="*/ 25 w 43"/>
                  <a:gd name="T63" fmla="*/ 0 h 59"/>
                  <a:gd name="T64" fmla="*/ 3 w 43"/>
                  <a:gd name="T65" fmla="*/ 18 h 59"/>
                  <a:gd name="T66" fmla="*/ 1 w 43"/>
                  <a:gd name="T67" fmla="*/ 29 h 59"/>
                  <a:gd name="T68" fmla="*/ 3 w 43"/>
                  <a:gd name="T69" fmla="*/ 52 h 59"/>
                  <a:gd name="T70" fmla="*/ 19 w 43"/>
                  <a:gd name="T71" fmla="*/ 59 h 59"/>
                  <a:gd name="T72" fmla="*/ 21 w 43"/>
                  <a:gd name="T73" fmla="*/ 59 h 59"/>
                  <a:gd name="T74" fmla="*/ 41 w 43"/>
                  <a:gd name="T75" fmla="*/ 44 h 59"/>
                  <a:gd name="T76" fmla="*/ 43 w 43"/>
                  <a:gd name="T77" fmla="*/ 22 h 59"/>
                  <a:gd name="T78" fmla="*/ 36 w 43"/>
                  <a:gd name="T7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59">
                    <a:moveTo>
                      <a:pt x="19" y="56"/>
                    </a:moveTo>
                    <a:cubicBezTo>
                      <a:pt x="18" y="56"/>
                      <a:pt x="17" y="56"/>
                      <a:pt x="16" y="56"/>
                    </a:cubicBezTo>
                    <a:cubicBezTo>
                      <a:pt x="16" y="54"/>
                      <a:pt x="17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2"/>
                      <a:pt x="20" y="54"/>
                      <a:pt x="20" y="56"/>
                    </a:cubicBezTo>
                    <a:cubicBezTo>
                      <a:pt x="19" y="56"/>
                      <a:pt x="19" y="56"/>
                      <a:pt x="19" y="56"/>
                    </a:cubicBezTo>
                    <a:moveTo>
                      <a:pt x="23" y="55"/>
                    </a:moveTo>
                    <a:cubicBezTo>
                      <a:pt x="23" y="54"/>
                      <a:pt x="24" y="53"/>
                      <a:pt x="24" y="51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6" y="50"/>
                      <a:pt x="26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1"/>
                      <a:pt x="26" y="53"/>
                      <a:pt x="26" y="54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4" y="55"/>
                      <a:pt x="23" y="55"/>
                    </a:cubicBezTo>
                    <a:moveTo>
                      <a:pt x="13" y="55"/>
                    </a:moveTo>
                    <a:cubicBezTo>
                      <a:pt x="12" y="55"/>
                      <a:pt x="12" y="54"/>
                      <a:pt x="11" y="54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2"/>
                      <a:pt x="12" y="51"/>
                      <a:pt x="13" y="49"/>
                    </a:cubicBezTo>
                    <a:cubicBezTo>
                      <a:pt x="14" y="50"/>
                      <a:pt x="14" y="50"/>
                      <a:pt x="15" y="50"/>
                    </a:cubicBezTo>
                    <a:cubicBezTo>
                      <a:pt x="14" y="52"/>
                      <a:pt x="13" y="53"/>
                      <a:pt x="13" y="55"/>
                    </a:cubicBezTo>
                    <a:moveTo>
                      <a:pt x="9" y="53"/>
                    </a:moveTo>
                    <a:cubicBezTo>
                      <a:pt x="8" y="52"/>
                      <a:pt x="8" y="52"/>
                      <a:pt x="7" y="51"/>
                    </a:cubicBezTo>
                    <a:cubicBezTo>
                      <a:pt x="8" y="50"/>
                      <a:pt x="8" y="48"/>
                      <a:pt x="9" y="47"/>
                    </a:cubicBezTo>
                    <a:cubicBezTo>
                      <a:pt x="9" y="47"/>
                      <a:pt x="10" y="48"/>
                      <a:pt x="11" y="48"/>
                    </a:cubicBezTo>
                    <a:cubicBezTo>
                      <a:pt x="10" y="50"/>
                      <a:pt x="9" y="51"/>
                      <a:pt x="9" y="53"/>
                    </a:cubicBezTo>
                    <a:moveTo>
                      <a:pt x="29" y="53"/>
                    </a:moveTo>
                    <a:cubicBezTo>
                      <a:pt x="30" y="51"/>
                      <a:pt x="30" y="50"/>
                      <a:pt x="31" y="48"/>
                    </a:cubicBezTo>
                    <a:cubicBezTo>
                      <a:pt x="32" y="47"/>
                      <a:pt x="32" y="47"/>
                      <a:pt x="33" y="46"/>
                    </a:cubicBezTo>
                    <a:cubicBezTo>
                      <a:pt x="33" y="48"/>
                      <a:pt x="32" y="49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1" y="52"/>
                      <a:pt x="30" y="52"/>
                      <a:pt x="29" y="53"/>
                    </a:cubicBezTo>
                    <a:moveTo>
                      <a:pt x="5" y="48"/>
                    </a:moveTo>
                    <a:cubicBezTo>
                      <a:pt x="5" y="48"/>
                      <a:pt x="5" y="48"/>
                      <a:pt x="5" y="47"/>
                    </a:cubicBezTo>
                    <a:cubicBezTo>
                      <a:pt x="5" y="46"/>
                      <a:pt x="5" y="45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6"/>
                      <a:pt x="6" y="47"/>
                      <a:pt x="5" y="48"/>
                    </a:cubicBezTo>
                    <a:moveTo>
                      <a:pt x="36" y="46"/>
                    </a:moveTo>
                    <a:cubicBezTo>
                      <a:pt x="36" y="45"/>
                      <a:pt x="36" y="44"/>
                      <a:pt x="37" y="43"/>
                    </a:cubicBezTo>
                    <a:cubicBezTo>
                      <a:pt x="37" y="42"/>
                      <a:pt x="37" y="41"/>
                      <a:pt x="38" y="41"/>
                    </a:cubicBezTo>
                    <a:cubicBezTo>
                      <a:pt x="38" y="41"/>
                      <a:pt x="38" y="42"/>
                      <a:pt x="37" y="43"/>
                    </a:cubicBezTo>
                    <a:cubicBezTo>
                      <a:pt x="37" y="44"/>
                      <a:pt x="36" y="45"/>
                      <a:pt x="36" y="46"/>
                    </a:cubicBezTo>
                    <a:moveTo>
                      <a:pt x="3" y="41"/>
                    </a:move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moveTo>
                      <a:pt x="21" y="47"/>
                    </a:moveTo>
                    <a:cubicBezTo>
                      <a:pt x="16" y="47"/>
                      <a:pt x="12" y="46"/>
                      <a:pt x="9" y="43"/>
                    </a:cubicBezTo>
                    <a:cubicBezTo>
                      <a:pt x="6" y="39"/>
                      <a:pt x="4" y="35"/>
                      <a:pt x="4" y="29"/>
                    </a:cubicBezTo>
                    <a:cubicBezTo>
                      <a:pt x="4" y="26"/>
                      <a:pt x="5" y="23"/>
                      <a:pt x="6" y="20"/>
                    </a:cubicBezTo>
                    <a:cubicBezTo>
                      <a:pt x="8" y="14"/>
                      <a:pt x="12" y="8"/>
                      <a:pt x="17" y="5"/>
                    </a:cubicBezTo>
                    <a:cubicBezTo>
                      <a:pt x="19" y="4"/>
                      <a:pt x="22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8" y="3"/>
                      <a:pt x="31" y="4"/>
                      <a:pt x="33" y="6"/>
                    </a:cubicBezTo>
                    <a:cubicBezTo>
                      <a:pt x="35" y="8"/>
                      <a:pt x="36" y="9"/>
                      <a:pt x="36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8" y="15"/>
                      <a:pt x="39" y="19"/>
                      <a:pt x="39" y="24"/>
                    </a:cubicBezTo>
                    <a:cubicBezTo>
                      <a:pt x="39" y="27"/>
                      <a:pt x="39" y="31"/>
                      <a:pt x="37" y="34"/>
                    </a:cubicBezTo>
                    <a:cubicBezTo>
                      <a:pt x="35" y="40"/>
                      <a:pt x="31" y="45"/>
                      <a:pt x="25" y="47"/>
                    </a:cubicBezTo>
                    <a:cubicBezTo>
                      <a:pt x="24" y="47"/>
                      <a:pt x="22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moveTo>
                      <a:pt x="25" y="0"/>
                    </a:moveTo>
                    <a:cubicBezTo>
                      <a:pt x="21" y="0"/>
                      <a:pt x="18" y="0"/>
                      <a:pt x="15" y="2"/>
                    </a:cubicBezTo>
                    <a:cubicBezTo>
                      <a:pt x="9" y="6"/>
                      <a:pt x="5" y="12"/>
                      <a:pt x="3" y="18"/>
                    </a:cubicBezTo>
                    <a:cubicBezTo>
                      <a:pt x="2" y="22"/>
                      <a:pt x="1" y="25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2"/>
                      <a:pt x="0" y="36"/>
                      <a:pt x="0" y="40"/>
                    </a:cubicBezTo>
                    <a:cubicBezTo>
                      <a:pt x="0" y="44"/>
                      <a:pt x="1" y="49"/>
                      <a:pt x="3" y="52"/>
                    </a:cubicBezTo>
                    <a:cubicBezTo>
                      <a:pt x="8" y="58"/>
                      <a:pt x="14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9"/>
                      <a:pt x="25" y="59"/>
                      <a:pt x="26" y="58"/>
                    </a:cubicBezTo>
                    <a:cubicBezTo>
                      <a:pt x="33" y="56"/>
                      <a:pt x="38" y="50"/>
                      <a:pt x="41" y="44"/>
                    </a:cubicBezTo>
                    <a:cubicBezTo>
                      <a:pt x="43" y="39"/>
                      <a:pt x="43" y="31"/>
                      <a:pt x="43" y="2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17"/>
                      <a:pt x="42" y="13"/>
                      <a:pt x="40" y="9"/>
                    </a:cubicBezTo>
                    <a:cubicBezTo>
                      <a:pt x="39" y="7"/>
                      <a:pt x="38" y="5"/>
                      <a:pt x="36" y="4"/>
                    </a:cubicBezTo>
                    <a:cubicBezTo>
                      <a:pt x="33" y="1"/>
                      <a:pt x="29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766"/>
              <p:cNvSpPr>
                <a:spLocks noEditPoints="1"/>
              </p:cNvSpPr>
              <p:nvPr/>
            </p:nvSpPr>
            <p:spPr bwMode="auto">
              <a:xfrm>
                <a:off x="4740" y="1079"/>
                <a:ext cx="177" cy="276"/>
              </a:xfrm>
              <a:custGeom>
                <a:avLst/>
                <a:gdLst>
                  <a:gd name="T0" fmla="*/ 13 w 75"/>
                  <a:gd name="T1" fmla="*/ 109 h 117"/>
                  <a:gd name="T2" fmla="*/ 13 w 75"/>
                  <a:gd name="T3" fmla="*/ 108 h 117"/>
                  <a:gd name="T4" fmla="*/ 14 w 75"/>
                  <a:gd name="T5" fmla="*/ 111 h 117"/>
                  <a:gd name="T6" fmla="*/ 8 w 75"/>
                  <a:gd name="T7" fmla="*/ 106 h 117"/>
                  <a:gd name="T8" fmla="*/ 13 w 75"/>
                  <a:gd name="T9" fmla="*/ 100 h 117"/>
                  <a:gd name="T10" fmla="*/ 6 w 75"/>
                  <a:gd name="T11" fmla="*/ 104 h 117"/>
                  <a:gd name="T12" fmla="*/ 5 w 75"/>
                  <a:gd name="T13" fmla="*/ 103 h 117"/>
                  <a:gd name="T14" fmla="*/ 9 w 75"/>
                  <a:gd name="T15" fmla="*/ 97 h 117"/>
                  <a:gd name="T16" fmla="*/ 4 w 75"/>
                  <a:gd name="T17" fmla="*/ 97 h 117"/>
                  <a:gd name="T18" fmla="*/ 4 w 75"/>
                  <a:gd name="T19" fmla="*/ 93 h 117"/>
                  <a:gd name="T20" fmla="*/ 4 w 75"/>
                  <a:gd name="T21" fmla="*/ 97 h 117"/>
                  <a:gd name="T22" fmla="*/ 18 w 75"/>
                  <a:gd name="T23" fmla="*/ 102 h 117"/>
                  <a:gd name="T24" fmla="*/ 71 w 75"/>
                  <a:gd name="T25" fmla="*/ 21 h 117"/>
                  <a:gd name="T26" fmla="*/ 18 w 75"/>
                  <a:gd name="T27" fmla="*/ 110 h 117"/>
                  <a:gd name="T28" fmla="*/ 5 w 75"/>
                  <a:gd name="T29" fmla="*/ 89 h 117"/>
                  <a:gd name="T30" fmla="*/ 61 w 75"/>
                  <a:gd name="T31" fmla="*/ 4 h 117"/>
                  <a:gd name="T32" fmla="*/ 71 w 75"/>
                  <a:gd name="T33" fmla="*/ 10 h 117"/>
                  <a:gd name="T34" fmla="*/ 60 w 75"/>
                  <a:gd name="T35" fmla="*/ 0 h 117"/>
                  <a:gd name="T36" fmla="*/ 30 w 75"/>
                  <a:gd name="T37" fmla="*/ 46 h 117"/>
                  <a:gd name="T38" fmla="*/ 1 w 75"/>
                  <a:gd name="T39" fmla="*/ 88 h 117"/>
                  <a:gd name="T40" fmla="*/ 1 w 75"/>
                  <a:gd name="T41" fmla="*/ 88 h 117"/>
                  <a:gd name="T42" fmla="*/ 0 w 75"/>
                  <a:gd name="T43" fmla="*/ 89 h 117"/>
                  <a:gd name="T44" fmla="*/ 1 w 75"/>
                  <a:gd name="T45" fmla="*/ 95 h 117"/>
                  <a:gd name="T46" fmla="*/ 1 w 75"/>
                  <a:gd name="T47" fmla="*/ 104 h 117"/>
                  <a:gd name="T48" fmla="*/ 2 w 75"/>
                  <a:gd name="T49" fmla="*/ 106 h 117"/>
                  <a:gd name="T50" fmla="*/ 15 w 75"/>
                  <a:gd name="T51" fmla="*/ 117 h 117"/>
                  <a:gd name="T52" fmla="*/ 16 w 75"/>
                  <a:gd name="T53" fmla="*/ 117 h 117"/>
                  <a:gd name="T54" fmla="*/ 16 w 75"/>
                  <a:gd name="T55" fmla="*/ 117 h 117"/>
                  <a:gd name="T56" fmla="*/ 17 w 75"/>
                  <a:gd name="T57" fmla="*/ 117 h 117"/>
                  <a:gd name="T58" fmla="*/ 18 w 75"/>
                  <a:gd name="T59" fmla="*/ 117 h 117"/>
                  <a:gd name="T60" fmla="*/ 18 w 75"/>
                  <a:gd name="T61" fmla="*/ 117 h 117"/>
                  <a:gd name="T62" fmla="*/ 75 w 75"/>
                  <a:gd name="T63" fmla="*/ 25 h 117"/>
                  <a:gd name="T64" fmla="*/ 75 w 75"/>
                  <a:gd name="T65" fmla="*/ 21 h 117"/>
                  <a:gd name="T66" fmla="*/ 75 w 75"/>
                  <a:gd name="T67" fmla="*/ 10 h 117"/>
                  <a:gd name="T68" fmla="*/ 75 w 75"/>
                  <a:gd name="T69" fmla="*/ 9 h 117"/>
                  <a:gd name="T70" fmla="*/ 74 w 75"/>
                  <a:gd name="T71" fmla="*/ 9 h 117"/>
                  <a:gd name="T72" fmla="*/ 74 w 75"/>
                  <a:gd name="T73" fmla="*/ 8 h 117"/>
                  <a:gd name="T74" fmla="*/ 60 w 75"/>
                  <a:gd name="T7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" h="117">
                    <a:moveTo>
                      <a:pt x="14" y="111"/>
                    </a:moveTo>
                    <a:cubicBezTo>
                      <a:pt x="14" y="111"/>
                      <a:pt x="13" y="110"/>
                      <a:pt x="13" y="109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09"/>
                      <a:pt x="13" y="109"/>
                      <a:pt x="13" y="108"/>
                    </a:cubicBezTo>
                    <a:cubicBezTo>
                      <a:pt x="13" y="107"/>
                      <a:pt x="14" y="105"/>
                      <a:pt x="15" y="103"/>
                    </a:cubicBezTo>
                    <a:cubicBezTo>
                      <a:pt x="15" y="106"/>
                      <a:pt x="14" y="108"/>
                      <a:pt x="14" y="111"/>
                    </a:cubicBezTo>
                    <a:moveTo>
                      <a:pt x="10" y="107"/>
                    </a:moveTo>
                    <a:cubicBezTo>
                      <a:pt x="10" y="107"/>
                      <a:pt x="9" y="106"/>
                      <a:pt x="8" y="106"/>
                    </a:cubicBezTo>
                    <a:cubicBezTo>
                      <a:pt x="9" y="103"/>
                      <a:pt x="10" y="101"/>
                      <a:pt x="11" y="99"/>
                    </a:cubicBezTo>
                    <a:cubicBezTo>
                      <a:pt x="12" y="99"/>
                      <a:pt x="12" y="100"/>
                      <a:pt x="13" y="100"/>
                    </a:cubicBezTo>
                    <a:cubicBezTo>
                      <a:pt x="12" y="103"/>
                      <a:pt x="11" y="105"/>
                      <a:pt x="10" y="107"/>
                    </a:cubicBezTo>
                    <a:moveTo>
                      <a:pt x="6" y="104"/>
                    </a:moveTo>
                    <a:cubicBezTo>
                      <a:pt x="5" y="104"/>
                      <a:pt x="5" y="103"/>
                      <a:pt x="5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6" y="100"/>
                      <a:pt x="7" y="98"/>
                      <a:pt x="8" y="96"/>
                    </a:cubicBezTo>
                    <a:cubicBezTo>
                      <a:pt x="8" y="96"/>
                      <a:pt x="9" y="97"/>
                      <a:pt x="9" y="97"/>
                    </a:cubicBezTo>
                    <a:cubicBezTo>
                      <a:pt x="8" y="99"/>
                      <a:pt x="7" y="102"/>
                      <a:pt x="6" y="104"/>
                    </a:cubicBezTo>
                    <a:moveTo>
                      <a:pt x="4" y="97"/>
                    </a:moveTo>
                    <a:cubicBezTo>
                      <a:pt x="4" y="96"/>
                      <a:pt x="4" y="96"/>
                      <a:pt x="4" y="95"/>
                    </a:cubicBezTo>
                    <a:cubicBezTo>
                      <a:pt x="4" y="94"/>
                      <a:pt x="4" y="94"/>
                      <a:pt x="4" y="93"/>
                    </a:cubicBezTo>
                    <a:cubicBezTo>
                      <a:pt x="5" y="93"/>
                      <a:pt x="5" y="94"/>
                      <a:pt x="6" y="94"/>
                    </a:cubicBezTo>
                    <a:cubicBezTo>
                      <a:pt x="5" y="95"/>
                      <a:pt x="5" y="96"/>
                      <a:pt x="4" y="97"/>
                    </a:cubicBezTo>
                    <a:moveTo>
                      <a:pt x="18" y="110"/>
                    </a:moveTo>
                    <a:cubicBezTo>
                      <a:pt x="18" y="107"/>
                      <a:pt x="18" y="104"/>
                      <a:pt x="18" y="102"/>
                    </a:cubicBezTo>
                    <a:cubicBezTo>
                      <a:pt x="36" y="75"/>
                      <a:pt x="55" y="44"/>
                      <a:pt x="71" y="16"/>
                    </a:cubicBezTo>
                    <a:cubicBezTo>
                      <a:pt x="71" y="18"/>
                      <a:pt x="71" y="19"/>
                      <a:pt x="71" y="21"/>
                    </a:cubicBezTo>
                    <a:cubicBezTo>
                      <a:pt x="71" y="22"/>
                      <a:pt x="71" y="23"/>
                      <a:pt x="71" y="24"/>
                    </a:cubicBezTo>
                    <a:cubicBezTo>
                      <a:pt x="55" y="51"/>
                      <a:pt x="36" y="82"/>
                      <a:pt x="18" y="110"/>
                    </a:cubicBezTo>
                    <a:moveTo>
                      <a:pt x="16" y="98"/>
                    </a:moveTo>
                    <a:cubicBezTo>
                      <a:pt x="13" y="95"/>
                      <a:pt x="9" y="92"/>
                      <a:pt x="5" y="89"/>
                    </a:cubicBezTo>
                    <a:cubicBezTo>
                      <a:pt x="16" y="76"/>
                      <a:pt x="25" y="62"/>
                      <a:pt x="33" y="48"/>
                    </a:cubicBezTo>
                    <a:cubicBezTo>
                      <a:pt x="42" y="34"/>
                      <a:pt x="52" y="19"/>
                      <a:pt x="61" y="4"/>
                    </a:cubicBezTo>
                    <a:cubicBezTo>
                      <a:pt x="63" y="5"/>
                      <a:pt x="64" y="5"/>
                      <a:pt x="65" y="6"/>
                    </a:cubicBezTo>
                    <a:cubicBezTo>
                      <a:pt x="67" y="7"/>
                      <a:pt x="68" y="9"/>
                      <a:pt x="71" y="10"/>
                    </a:cubicBezTo>
                    <a:cubicBezTo>
                      <a:pt x="54" y="39"/>
                      <a:pt x="34" y="71"/>
                      <a:pt x="16" y="98"/>
                    </a:cubicBezTo>
                    <a:moveTo>
                      <a:pt x="60" y="0"/>
                    </a:moveTo>
                    <a:cubicBezTo>
                      <a:pt x="59" y="0"/>
                      <a:pt x="59" y="1"/>
                      <a:pt x="58" y="1"/>
                    </a:cubicBezTo>
                    <a:cubicBezTo>
                      <a:pt x="49" y="16"/>
                      <a:pt x="40" y="31"/>
                      <a:pt x="30" y="46"/>
                    </a:cubicBezTo>
                    <a:cubicBezTo>
                      <a:pt x="21" y="61"/>
                      <a:pt x="12" y="75"/>
                      <a:pt x="1" y="87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91"/>
                      <a:pt x="1" y="93"/>
                      <a:pt x="1" y="95"/>
                    </a:cubicBezTo>
                    <a:cubicBezTo>
                      <a:pt x="1" y="97"/>
                      <a:pt x="1" y="99"/>
                      <a:pt x="0" y="103"/>
                    </a:cubicBezTo>
                    <a:cubicBezTo>
                      <a:pt x="0" y="104"/>
                      <a:pt x="1" y="104"/>
                      <a:pt x="1" y="104"/>
                    </a:cubicBezTo>
                    <a:cubicBezTo>
                      <a:pt x="1" y="105"/>
                      <a:pt x="1" y="105"/>
                      <a:pt x="1" y="106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7" y="109"/>
                      <a:pt x="11" y="113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36" y="88"/>
                      <a:pt x="58" y="55"/>
                      <a:pt x="75" y="25"/>
                    </a:cubicBezTo>
                    <a:cubicBezTo>
                      <a:pt x="75" y="25"/>
                      <a:pt x="75" y="24"/>
                      <a:pt x="75" y="24"/>
                    </a:cubicBezTo>
                    <a:cubicBezTo>
                      <a:pt x="75" y="23"/>
                      <a:pt x="75" y="22"/>
                      <a:pt x="75" y="21"/>
                    </a:cubicBezTo>
                    <a:cubicBezTo>
                      <a:pt x="75" y="19"/>
                      <a:pt x="75" y="17"/>
                      <a:pt x="75" y="13"/>
                    </a:cubicBezTo>
                    <a:cubicBezTo>
                      <a:pt x="75" y="12"/>
                      <a:pt x="75" y="11"/>
                      <a:pt x="75" y="10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1" y="6"/>
                      <a:pt x="69" y="5"/>
                      <a:pt x="67" y="4"/>
                    </a:cubicBezTo>
                    <a:cubicBezTo>
                      <a:pt x="65" y="2"/>
                      <a:pt x="63" y="1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767"/>
              <p:cNvSpPr>
                <a:spLocks noEditPoints="1"/>
              </p:cNvSpPr>
              <p:nvPr/>
            </p:nvSpPr>
            <p:spPr bwMode="auto">
              <a:xfrm>
                <a:off x="5213" y="3119"/>
                <a:ext cx="339" cy="440"/>
              </a:xfrm>
              <a:custGeom>
                <a:avLst/>
                <a:gdLst>
                  <a:gd name="T0" fmla="*/ 68 w 143"/>
                  <a:gd name="T1" fmla="*/ 164 h 186"/>
                  <a:gd name="T2" fmla="*/ 55 w 143"/>
                  <a:gd name="T3" fmla="*/ 181 h 186"/>
                  <a:gd name="T4" fmla="*/ 66 w 143"/>
                  <a:gd name="T5" fmla="*/ 179 h 186"/>
                  <a:gd name="T6" fmla="*/ 33 w 143"/>
                  <a:gd name="T7" fmla="*/ 182 h 186"/>
                  <a:gd name="T8" fmla="*/ 38 w 143"/>
                  <a:gd name="T9" fmla="*/ 181 h 186"/>
                  <a:gd name="T10" fmla="*/ 70 w 143"/>
                  <a:gd name="T11" fmla="*/ 180 h 186"/>
                  <a:gd name="T12" fmla="*/ 77 w 143"/>
                  <a:gd name="T13" fmla="*/ 178 h 186"/>
                  <a:gd name="T14" fmla="*/ 21 w 143"/>
                  <a:gd name="T15" fmla="*/ 181 h 186"/>
                  <a:gd name="T16" fmla="*/ 47 w 143"/>
                  <a:gd name="T17" fmla="*/ 162 h 186"/>
                  <a:gd name="T18" fmla="*/ 109 w 143"/>
                  <a:gd name="T19" fmla="*/ 160 h 186"/>
                  <a:gd name="T20" fmla="*/ 99 w 143"/>
                  <a:gd name="T21" fmla="*/ 160 h 186"/>
                  <a:gd name="T22" fmla="*/ 88 w 143"/>
                  <a:gd name="T23" fmla="*/ 177 h 186"/>
                  <a:gd name="T24" fmla="*/ 5 w 143"/>
                  <a:gd name="T25" fmla="*/ 179 h 186"/>
                  <a:gd name="T26" fmla="*/ 21 w 143"/>
                  <a:gd name="T27" fmla="*/ 156 h 186"/>
                  <a:gd name="T28" fmla="*/ 10 w 143"/>
                  <a:gd name="T29" fmla="*/ 180 h 186"/>
                  <a:gd name="T30" fmla="*/ 24 w 143"/>
                  <a:gd name="T31" fmla="*/ 139 h 186"/>
                  <a:gd name="T32" fmla="*/ 20 w 143"/>
                  <a:gd name="T33" fmla="*/ 151 h 186"/>
                  <a:gd name="T34" fmla="*/ 16 w 143"/>
                  <a:gd name="T35" fmla="*/ 155 h 186"/>
                  <a:gd name="T36" fmla="*/ 30 w 143"/>
                  <a:gd name="T37" fmla="*/ 133 h 186"/>
                  <a:gd name="T38" fmla="*/ 31 w 143"/>
                  <a:gd name="T39" fmla="*/ 124 h 186"/>
                  <a:gd name="T40" fmla="*/ 35 w 143"/>
                  <a:gd name="T41" fmla="*/ 123 h 186"/>
                  <a:gd name="T42" fmla="*/ 68 w 143"/>
                  <a:gd name="T43" fmla="*/ 113 h 186"/>
                  <a:gd name="T44" fmla="*/ 73 w 143"/>
                  <a:gd name="T45" fmla="*/ 112 h 186"/>
                  <a:gd name="T46" fmla="*/ 35 w 143"/>
                  <a:gd name="T47" fmla="*/ 114 h 186"/>
                  <a:gd name="T48" fmla="*/ 76 w 143"/>
                  <a:gd name="T49" fmla="*/ 104 h 186"/>
                  <a:gd name="T50" fmla="*/ 76 w 143"/>
                  <a:gd name="T51" fmla="*/ 104 h 186"/>
                  <a:gd name="T52" fmla="*/ 92 w 143"/>
                  <a:gd name="T53" fmla="*/ 89 h 186"/>
                  <a:gd name="T54" fmla="*/ 95 w 143"/>
                  <a:gd name="T55" fmla="*/ 74 h 186"/>
                  <a:gd name="T56" fmla="*/ 93 w 143"/>
                  <a:gd name="T57" fmla="*/ 79 h 186"/>
                  <a:gd name="T58" fmla="*/ 106 w 143"/>
                  <a:gd name="T59" fmla="*/ 61 h 186"/>
                  <a:gd name="T60" fmla="*/ 103 w 143"/>
                  <a:gd name="T61" fmla="*/ 53 h 186"/>
                  <a:gd name="T62" fmla="*/ 106 w 143"/>
                  <a:gd name="T63" fmla="*/ 58 h 186"/>
                  <a:gd name="T64" fmla="*/ 110 w 143"/>
                  <a:gd name="T65" fmla="*/ 40 h 186"/>
                  <a:gd name="T66" fmla="*/ 105 w 143"/>
                  <a:gd name="T67" fmla="*/ 33 h 186"/>
                  <a:gd name="T68" fmla="*/ 105 w 143"/>
                  <a:gd name="T69" fmla="*/ 30 h 186"/>
                  <a:gd name="T70" fmla="*/ 105 w 143"/>
                  <a:gd name="T71" fmla="*/ 30 h 186"/>
                  <a:gd name="T72" fmla="*/ 110 w 143"/>
                  <a:gd name="T73" fmla="*/ 21 h 186"/>
                  <a:gd name="T74" fmla="*/ 104 w 143"/>
                  <a:gd name="T75" fmla="*/ 17 h 186"/>
                  <a:gd name="T76" fmla="*/ 110 w 143"/>
                  <a:gd name="T77" fmla="*/ 15 h 186"/>
                  <a:gd name="T78" fmla="*/ 114 w 143"/>
                  <a:gd name="T79" fmla="*/ 29 h 186"/>
                  <a:gd name="T80" fmla="*/ 139 w 143"/>
                  <a:gd name="T81" fmla="*/ 53 h 186"/>
                  <a:gd name="T82" fmla="*/ 112 w 143"/>
                  <a:gd name="T83" fmla="*/ 151 h 186"/>
                  <a:gd name="T84" fmla="*/ 37 w 143"/>
                  <a:gd name="T85" fmla="*/ 127 h 186"/>
                  <a:gd name="T86" fmla="*/ 63 w 143"/>
                  <a:gd name="T87" fmla="*/ 115 h 186"/>
                  <a:gd name="T88" fmla="*/ 66 w 143"/>
                  <a:gd name="T89" fmla="*/ 116 h 186"/>
                  <a:gd name="T90" fmla="*/ 109 w 143"/>
                  <a:gd name="T91" fmla="*/ 0 h 186"/>
                  <a:gd name="T92" fmla="*/ 103 w 143"/>
                  <a:gd name="T93" fmla="*/ 7 h 186"/>
                  <a:gd name="T94" fmla="*/ 99 w 143"/>
                  <a:gd name="T95" fmla="*/ 12 h 186"/>
                  <a:gd name="T96" fmla="*/ 101 w 143"/>
                  <a:gd name="T97" fmla="*/ 25 h 186"/>
                  <a:gd name="T98" fmla="*/ 64 w 143"/>
                  <a:gd name="T99" fmla="*/ 110 h 186"/>
                  <a:gd name="T100" fmla="*/ 45 w 143"/>
                  <a:gd name="T101" fmla="*/ 96 h 186"/>
                  <a:gd name="T102" fmla="*/ 43 w 143"/>
                  <a:gd name="T103" fmla="*/ 97 h 186"/>
                  <a:gd name="T104" fmla="*/ 14 w 143"/>
                  <a:gd name="T105" fmla="*/ 150 h 186"/>
                  <a:gd name="T106" fmla="*/ 3 w 143"/>
                  <a:gd name="T107" fmla="*/ 172 h 186"/>
                  <a:gd name="T108" fmla="*/ 1 w 143"/>
                  <a:gd name="T109" fmla="*/ 178 h 186"/>
                  <a:gd name="T110" fmla="*/ 1 w 143"/>
                  <a:gd name="T111" fmla="*/ 181 h 186"/>
                  <a:gd name="T112" fmla="*/ 23 w 143"/>
                  <a:gd name="T113" fmla="*/ 185 h 186"/>
                  <a:gd name="T114" fmla="*/ 35 w 143"/>
                  <a:gd name="T115" fmla="*/ 186 h 186"/>
                  <a:gd name="T116" fmla="*/ 100 w 143"/>
                  <a:gd name="T117" fmla="*/ 177 h 186"/>
                  <a:gd name="T118" fmla="*/ 117 w 143"/>
                  <a:gd name="T119" fmla="*/ 149 h 186"/>
                  <a:gd name="T120" fmla="*/ 134 w 143"/>
                  <a:gd name="T121" fmla="*/ 5 h 186"/>
                  <a:gd name="T122" fmla="*/ 111 w 143"/>
                  <a:gd name="T12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" h="186">
                    <a:moveTo>
                      <a:pt x="42" y="182"/>
                    </a:moveTo>
                    <a:cubicBezTo>
                      <a:pt x="48" y="176"/>
                      <a:pt x="53" y="170"/>
                      <a:pt x="59" y="165"/>
                    </a:cubicBezTo>
                    <a:cubicBezTo>
                      <a:pt x="60" y="164"/>
                      <a:pt x="60" y="164"/>
                      <a:pt x="60" y="163"/>
                    </a:cubicBezTo>
                    <a:cubicBezTo>
                      <a:pt x="63" y="164"/>
                      <a:pt x="65" y="164"/>
                      <a:pt x="68" y="164"/>
                    </a:cubicBezTo>
                    <a:cubicBezTo>
                      <a:pt x="63" y="169"/>
                      <a:pt x="58" y="174"/>
                      <a:pt x="52" y="179"/>
                    </a:cubicBezTo>
                    <a:cubicBezTo>
                      <a:pt x="52" y="180"/>
                      <a:pt x="52" y="180"/>
                      <a:pt x="52" y="181"/>
                    </a:cubicBezTo>
                    <a:cubicBezTo>
                      <a:pt x="49" y="181"/>
                      <a:pt x="45" y="181"/>
                      <a:pt x="42" y="182"/>
                    </a:cubicBezTo>
                    <a:moveTo>
                      <a:pt x="55" y="181"/>
                    </a:moveTo>
                    <a:cubicBezTo>
                      <a:pt x="60" y="175"/>
                      <a:pt x="66" y="170"/>
                      <a:pt x="72" y="165"/>
                    </a:cubicBezTo>
                    <a:cubicBezTo>
                      <a:pt x="72" y="164"/>
                      <a:pt x="72" y="164"/>
                      <a:pt x="72" y="164"/>
                    </a:cubicBezTo>
                    <a:cubicBezTo>
                      <a:pt x="75" y="164"/>
                      <a:pt x="78" y="164"/>
                      <a:pt x="81" y="163"/>
                    </a:cubicBezTo>
                    <a:cubicBezTo>
                      <a:pt x="76" y="169"/>
                      <a:pt x="71" y="174"/>
                      <a:pt x="66" y="179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2" y="180"/>
                      <a:pt x="58" y="181"/>
                      <a:pt x="55" y="181"/>
                    </a:cubicBezTo>
                    <a:moveTo>
                      <a:pt x="33" y="182"/>
                    </a:moveTo>
                    <a:cubicBezTo>
                      <a:pt x="33" y="182"/>
                      <a:pt x="33" y="182"/>
                      <a:pt x="33" y="182"/>
                    </a:cubicBezTo>
                    <a:cubicBezTo>
                      <a:pt x="31" y="182"/>
                      <a:pt x="30" y="182"/>
                      <a:pt x="29" y="182"/>
                    </a:cubicBezTo>
                    <a:cubicBezTo>
                      <a:pt x="36" y="175"/>
                      <a:pt x="44" y="169"/>
                      <a:pt x="51" y="163"/>
                    </a:cubicBezTo>
                    <a:cubicBezTo>
                      <a:pt x="53" y="163"/>
                      <a:pt x="55" y="163"/>
                      <a:pt x="57" y="163"/>
                    </a:cubicBezTo>
                    <a:cubicBezTo>
                      <a:pt x="50" y="169"/>
                      <a:pt x="44" y="175"/>
                      <a:pt x="38" y="181"/>
                    </a:cubicBezTo>
                    <a:cubicBezTo>
                      <a:pt x="38" y="181"/>
                      <a:pt x="38" y="181"/>
                      <a:pt x="37" y="181"/>
                    </a:cubicBezTo>
                    <a:cubicBezTo>
                      <a:pt x="37" y="181"/>
                      <a:pt x="37" y="181"/>
                      <a:pt x="36" y="182"/>
                    </a:cubicBezTo>
                    <a:cubicBezTo>
                      <a:pt x="35" y="182"/>
                      <a:pt x="34" y="182"/>
                      <a:pt x="33" y="182"/>
                    </a:cubicBezTo>
                    <a:moveTo>
                      <a:pt x="70" y="180"/>
                    </a:moveTo>
                    <a:cubicBezTo>
                      <a:pt x="75" y="174"/>
                      <a:pt x="80" y="169"/>
                      <a:pt x="86" y="163"/>
                    </a:cubicBezTo>
                    <a:cubicBezTo>
                      <a:pt x="86" y="163"/>
                      <a:pt x="86" y="163"/>
                      <a:pt x="86" y="163"/>
                    </a:cubicBezTo>
                    <a:cubicBezTo>
                      <a:pt x="89" y="162"/>
                      <a:pt x="91" y="162"/>
                      <a:pt x="94" y="161"/>
                    </a:cubicBezTo>
                    <a:cubicBezTo>
                      <a:pt x="88" y="167"/>
                      <a:pt x="83" y="173"/>
                      <a:pt x="77" y="178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4" y="179"/>
                      <a:pt x="72" y="179"/>
                      <a:pt x="70" y="180"/>
                    </a:cubicBezTo>
                    <a:moveTo>
                      <a:pt x="24" y="181"/>
                    </a:moveTo>
                    <a:cubicBezTo>
                      <a:pt x="23" y="181"/>
                      <a:pt x="22" y="181"/>
                      <a:pt x="21" y="181"/>
                    </a:cubicBezTo>
                    <a:cubicBezTo>
                      <a:pt x="19" y="181"/>
                      <a:pt x="16" y="181"/>
                      <a:pt x="14" y="181"/>
                    </a:cubicBezTo>
                    <a:cubicBezTo>
                      <a:pt x="19" y="176"/>
                      <a:pt x="32" y="166"/>
                      <a:pt x="38" y="161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42" y="161"/>
                      <a:pt x="45" y="162"/>
                      <a:pt x="47" y="162"/>
                    </a:cubicBezTo>
                    <a:cubicBezTo>
                      <a:pt x="40" y="169"/>
                      <a:pt x="32" y="175"/>
                      <a:pt x="24" y="181"/>
                    </a:cubicBezTo>
                    <a:moveTo>
                      <a:pt x="92" y="176"/>
                    </a:moveTo>
                    <a:cubicBezTo>
                      <a:pt x="97" y="171"/>
                      <a:pt x="102" y="166"/>
                      <a:pt x="108" y="161"/>
                    </a:cubicBezTo>
                    <a:cubicBezTo>
                      <a:pt x="108" y="160"/>
                      <a:pt x="108" y="160"/>
                      <a:pt x="109" y="160"/>
                    </a:cubicBezTo>
                    <a:cubicBezTo>
                      <a:pt x="105" y="164"/>
                      <a:pt x="102" y="169"/>
                      <a:pt x="99" y="174"/>
                    </a:cubicBezTo>
                    <a:cubicBezTo>
                      <a:pt x="97" y="174"/>
                      <a:pt x="94" y="175"/>
                      <a:pt x="92" y="176"/>
                    </a:cubicBezTo>
                    <a:moveTo>
                      <a:pt x="82" y="178"/>
                    </a:moveTo>
                    <a:cubicBezTo>
                      <a:pt x="88" y="172"/>
                      <a:pt x="94" y="166"/>
                      <a:pt x="99" y="160"/>
                    </a:cubicBezTo>
                    <a:cubicBezTo>
                      <a:pt x="102" y="159"/>
                      <a:pt x="105" y="158"/>
                      <a:pt x="107" y="157"/>
                    </a:cubicBezTo>
                    <a:cubicBezTo>
                      <a:pt x="107" y="158"/>
                      <a:pt x="106" y="158"/>
                      <a:pt x="106" y="159"/>
                    </a:cubicBezTo>
                    <a:cubicBezTo>
                      <a:pt x="100" y="164"/>
                      <a:pt x="94" y="170"/>
                      <a:pt x="88" y="175"/>
                    </a:cubicBezTo>
                    <a:cubicBezTo>
                      <a:pt x="88" y="176"/>
                      <a:pt x="88" y="176"/>
                      <a:pt x="88" y="177"/>
                    </a:cubicBezTo>
                    <a:cubicBezTo>
                      <a:pt x="86" y="177"/>
                      <a:pt x="84" y="177"/>
                      <a:pt x="82" y="178"/>
                    </a:cubicBezTo>
                    <a:moveTo>
                      <a:pt x="10" y="180"/>
                    </a:moveTo>
                    <a:cubicBezTo>
                      <a:pt x="8" y="180"/>
                      <a:pt x="7" y="179"/>
                      <a:pt x="5" y="179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8" y="175"/>
                      <a:pt x="10" y="172"/>
                      <a:pt x="13" y="168"/>
                    </a:cubicBezTo>
                    <a:cubicBezTo>
                      <a:pt x="15" y="163"/>
                      <a:pt x="18" y="159"/>
                      <a:pt x="20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5" y="157"/>
                      <a:pt x="30" y="159"/>
                      <a:pt x="35" y="160"/>
                    </a:cubicBezTo>
                    <a:cubicBezTo>
                      <a:pt x="31" y="163"/>
                      <a:pt x="25" y="168"/>
                      <a:pt x="20" y="172"/>
                    </a:cubicBezTo>
                    <a:cubicBezTo>
                      <a:pt x="17" y="174"/>
                      <a:pt x="14" y="176"/>
                      <a:pt x="12" y="178"/>
                    </a:cubicBezTo>
                    <a:cubicBezTo>
                      <a:pt x="12" y="179"/>
                      <a:pt x="11" y="179"/>
                      <a:pt x="10" y="180"/>
                    </a:cubicBezTo>
                    <a:cubicBezTo>
                      <a:pt x="10" y="180"/>
                      <a:pt x="10" y="180"/>
                      <a:pt x="10" y="180"/>
                    </a:cubicBezTo>
                    <a:moveTo>
                      <a:pt x="16" y="155"/>
                    </a:moveTo>
                    <a:cubicBezTo>
                      <a:pt x="18" y="151"/>
                      <a:pt x="20" y="146"/>
                      <a:pt x="23" y="141"/>
                    </a:cubicBezTo>
                    <a:cubicBezTo>
                      <a:pt x="23" y="140"/>
                      <a:pt x="24" y="139"/>
                      <a:pt x="24" y="139"/>
                    </a:cubicBezTo>
                    <a:cubicBezTo>
                      <a:pt x="25" y="138"/>
                      <a:pt x="26" y="137"/>
                      <a:pt x="28" y="136"/>
                    </a:cubicBezTo>
                    <a:cubicBezTo>
                      <a:pt x="27" y="137"/>
                      <a:pt x="27" y="138"/>
                      <a:pt x="27" y="138"/>
                    </a:cubicBezTo>
                    <a:cubicBezTo>
                      <a:pt x="25" y="142"/>
                      <a:pt x="23" y="145"/>
                      <a:pt x="21" y="148"/>
                    </a:cubicBezTo>
                    <a:cubicBezTo>
                      <a:pt x="21" y="149"/>
                      <a:pt x="20" y="150"/>
                      <a:pt x="20" y="151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9" y="152"/>
                      <a:pt x="18" y="152"/>
                      <a:pt x="18" y="153"/>
                    </a:cubicBezTo>
                    <a:cubicBezTo>
                      <a:pt x="17" y="153"/>
                      <a:pt x="17" y="154"/>
                      <a:pt x="16" y="155"/>
                    </a:cubicBezTo>
                    <a:moveTo>
                      <a:pt x="26" y="134"/>
                    </a:moveTo>
                    <a:cubicBezTo>
                      <a:pt x="27" y="132"/>
                      <a:pt x="28" y="131"/>
                      <a:pt x="29" y="129"/>
                    </a:cubicBezTo>
                    <a:cubicBezTo>
                      <a:pt x="30" y="128"/>
                      <a:pt x="31" y="127"/>
                      <a:pt x="33" y="127"/>
                    </a:cubicBezTo>
                    <a:cubicBezTo>
                      <a:pt x="32" y="129"/>
                      <a:pt x="31" y="131"/>
                      <a:pt x="30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6" y="134"/>
                    </a:cubicBezTo>
                    <a:moveTo>
                      <a:pt x="31" y="124"/>
                    </a:moveTo>
                    <a:cubicBezTo>
                      <a:pt x="31" y="124"/>
                      <a:pt x="31" y="124"/>
                      <a:pt x="31" y="124"/>
                    </a:cubicBezTo>
                    <a:cubicBezTo>
                      <a:pt x="32" y="122"/>
                      <a:pt x="33" y="120"/>
                      <a:pt x="33" y="118"/>
                    </a:cubicBezTo>
                    <a:cubicBezTo>
                      <a:pt x="35" y="118"/>
                      <a:pt x="36" y="117"/>
                      <a:pt x="38" y="116"/>
                    </a:cubicBezTo>
                    <a:cubicBezTo>
                      <a:pt x="37" y="118"/>
                      <a:pt x="36" y="120"/>
                      <a:pt x="35" y="123"/>
                    </a:cubicBezTo>
                    <a:cubicBezTo>
                      <a:pt x="35" y="122"/>
                      <a:pt x="34" y="122"/>
                      <a:pt x="34" y="122"/>
                    </a:cubicBezTo>
                    <a:cubicBezTo>
                      <a:pt x="34" y="122"/>
                      <a:pt x="33" y="123"/>
                      <a:pt x="33" y="123"/>
                    </a:cubicBezTo>
                    <a:cubicBezTo>
                      <a:pt x="32" y="123"/>
                      <a:pt x="32" y="124"/>
                      <a:pt x="31" y="124"/>
                    </a:cubicBezTo>
                    <a:moveTo>
                      <a:pt x="68" y="113"/>
                    </a:moveTo>
                    <a:cubicBezTo>
                      <a:pt x="69" y="111"/>
                      <a:pt x="70" y="110"/>
                      <a:pt x="71" y="109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4" y="108"/>
                      <a:pt x="76" y="107"/>
                      <a:pt x="78" y="107"/>
                    </a:cubicBezTo>
                    <a:cubicBezTo>
                      <a:pt x="77" y="108"/>
                      <a:pt x="75" y="110"/>
                      <a:pt x="73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1" y="112"/>
                      <a:pt x="69" y="112"/>
                      <a:pt x="68" y="113"/>
                    </a:cubicBezTo>
                    <a:moveTo>
                      <a:pt x="35" y="114"/>
                    </a:moveTo>
                    <a:cubicBezTo>
                      <a:pt x="37" y="111"/>
                      <a:pt x="40" y="108"/>
                      <a:pt x="42" y="105"/>
                    </a:cubicBezTo>
                    <a:cubicBezTo>
                      <a:pt x="41" y="107"/>
                      <a:pt x="40" y="109"/>
                      <a:pt x="40" y="112"/>
                    </a:cubicBezTo>
                    <a:cubicBezTo>
                      <a:pt x="38" y="112"/>
                      <a:pt x="37" y="113"/>
                      <a:pt x="35" y="114"/>
                    </a:cubicBezTo>
                    <a:moveTo>
                      <a:pt x="76" y="104"/>
                    </a:moveTo>
                    <a:cubicBezTo>
                      <a:pt x="78" y="102"/>
                      <a:pt x="80" y="99"/>
                      <a:pt x="82" y="96"/>
                    </a:cubicBezTo>
                    <a:cubicBezTo>
                      <a:pt x="84" y="95"/>
                      <a:pt x="87" y="95"/>
                      <a:pt x="89" y="94"/>
                    </a:cubicBezTo>
                    <a:cubicBezTo>
                      <a:pt x="87" y="96"/>
                      <a:pt x="85" y="99"/>
                      <a:pt x="83" y="101"/>
                    </a:cubicBezTo>
                    <a:cubicBezTo>
                      <a:pt x="80" y="102"/>
                      <a:pt x="78" y="103"/>
                      <a:pt x="76" y="104"/>
                    </a:cubicBezTo>
                    <a:moveTo>
                      <a:pt x="85" y="92"/>
                    </a:moveTo>
                    <a:cubicBezTo>
                      <a:pt x="87" y="89"/>
                      <a:pt x="89" y="86"/>
                      <a:pt x="91" y="83"/>
                    </a:cubicBezTo>
                    <a:cubicBezTo>
                      <a:pt x="93" y="82"/>
                      <a:pt x="95" y="82"/>
                      <a:pt x="97" y="81"/>
                    </a:cubicBezTo>
                    <a:cubicBezTo>
                      <a:pt x="96" y="84"/>
                      <a:pt x="94" y="86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0" y="90"/>
                      <a:pt x="88" y="91"/>
                      <a:pt x="85" y="92"/>
                    </a:cubicBezTo>
                    <a:moveTo>
                      <a:pt x="93" y="79"/>
                    </a:moveTo>
                    <a:cubicBezTo>
                      <a:pt x="94" y="77"/>
                      <a:pt x="95" y="76"/>
                      <a:pt x="95" y="74"/>
                    </a:cubicBezTo>
                    <a:cubicBezTo>
                      <a:pt x="97" y="73"/>
                      <a:pt x="99" y="73"/>
                      <a:pt x="101" y="72"/>
                    </a:cubicBezTo>
                    <a:cubicBezTo>
                      <a:pt x="101" y="74"/>
                      <a:pt x="100" y="76"/>
                      <a:pt x="99" y="77"/>
                    </a:cubicBezTo>
                    <a:cubicBezTo>
                      <a:pt x="98" y="77"/>
                      <a:pt x="98" y="77"/>
                      <a:pt x="98" y="77"/>
                    </a:cubicBezTo>
                    <a:cubicBezTo>
                      <a:pt x="97" y="78"/>
                      <a:pt x="95" y="79"/>
                      <a:pt x="93" y="79"/>
                    </a:cubicBezTo>
                    <a:moveTo>
                      <a:pt x="97" y="71"/>
                    </a:moveTo>
                    <a:cubicBezTo>
                      <a:pt x="98" y="68"/>
                      <a:pt x="99" y="66"/>
                      <a:pt x="100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2" y="62"/>
                      <a:pt x="104" y="61"/>
                      <a:pt x="106" y="61"/>
                    </a:cubicBezTo>
                    <a:cubicBezTo>
                      <a:pt x="105" y="63"/>
                      <a:pt x="104" y="66"/>
                      <a:pt x="103" y="69"/>
                    </a:cubicBezTo>
                    <a:cubicBezTo>
                      <a:pt x="101" y="69"/>
                      <a:pt x="99" y="70"/>
                      <a:pt x="97" y="71"/>
                    </a:cubicBezTo>
                    <a:moveTo>
                      <a:pt x="101" y="59"/>
                    </a:moveTo>
                    <a:cubicBezTo>
                      <a:pt x="102" y="57"/>
                      <a:pt x="102" y="55"/>
                      <a:pt x="103" y="53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5" y="52"/>
                      <a:pt x="107" y="51"/>
                      <a:pt x="108" y="51"/>
                    </a:cubicBezTo>
                    <a:cubicBezTo>
                      <a:pt x="108" y="53"/>
                      <a:pt x="107" y="55"/>
                      <a:pt x="107" y="58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5" y="58"/>
                      <a:pt x="103" y="58"/>
                      <a:pt x="101" y="59"/>
                    </a:cubicBezTo>
                    <a:moveTo>
                      <a:pt x="103" y="49"/>
                    </a:moveTo>
                    <a:cubicBezTo>
                      <a:pt x="104" y="47"/>
                      <a:pt x="104" y="44"/>
                      <a:pt x="104" y="42"/>
                    </a:cubicBezTo>
                    <a:cubicBezTo>
                      <a:pt x="106" y="42"/>
                      <a:pt x="108" y="41"/>
                      <a:pt x="110" y="40"/>
                    </a:cubicBezTo>
                    <a:cubicBezTo>
                      <a:pt x="110" y="43"/>
                      <a:pt x="109" y="45"/>
                      <a:pt x="109" y="47"/>
                    </a:cubicBezTo>
                    <a:cubicBezTo>
                      <a:pt x="107" y="48"/>
                      <a:pt x="105" y="48"/>
                      <a:pt x="103" y="49"/>
                    </a:cubicBezTo>
                    <a:moveTo>
                      <a:pt x="105" y="39"/>
                    </a:moveTo>
                    <a:cubicBezTo>
                      <a:pt x="105" y="37"/>
                      <a:pt x="105" y="35"/>
                      <a:pt x="105" y="33"/>
                    </a:cubicBezTo>
                    <a:cubicBezTo>
                      <a:pt x="107" y="32"/>
                      <a:pt x="109" y="32"/>
                      <a:pt x="111" y="31"/>
                    </a:cubicBezTo>
                    <a:cubicBezTo>
                      <a:pt x="110" y="33"/>
                      <a:pt x="110" y="35"/>
                      <a:pt x="110" y="37"/>
                    </a:cubicBezTo>
                    <a:cubicBezTo>
                      <a:pt x="108" y="38"/>
                      <a:pt x="106" y="38"/>
                      <a:pt x="105" y="39"/>
                    </a:cubicBezTo>
                    <a:moveTo>
                      <a:pt x="105" y="30"/>
                    </a:moveTo>
                    <a:cubicBezTo>
                      <a:pt x="105" y="29"/>
                      <a:pt x="105" y="28"/>
                      <a:pt x="105" y="27"/>
                    </a:cubicBezTo>
                    <a:cubicBezTo>
                      <a:pt x="107" y="26"/>
                      <a:pt x="109" y="25"/>
                      <a:pt x="110" y="24"/>
                    </a:cubicBezTo>
                    <a:cubicBezTo>
                      <a:pt x="110" y="25"/>
                      <a:pt x="111" y="27"/>
                      <a:pt x="111" y="28"/>
                    </a:cubicBezTo>
                    <a:cubicBezTo>
                      <a:pt x="109" y="29"/>
                      <a:pt x="107" y="29"/>
                      <a:pt x="105" y="30"/>
                    </a:cubicBezTo>
                    <a:moveTo>
                      <a:pt x="105" y="24"/>
                    </a:moveTo>
                    <a:cubicBezTo>
                      <a:pt x="105" y="22"/>
                      <a:pt x="104" y="21"/>
                      <a:pt x="104" y="20"/>
                    </a:cubicBezTo>
                    <a:cubicBezTo>
                      <a:pt x="106" y="19"/>
                      <a:pt x="108" y="19"/>
                      <a:pt x="110" y="18"/>
                    </a:cubicBezTo>
                    <a:cubicBezTo>
                      <a:pt x="110" y="19"/>
                      <a:pt x="110" y="20"/>
                      <a:pt x="110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09" y="21"/>
                      <a:pt x="109" y="21"/>
                    </a:cubicBezTo>
                    <a:cubicBezTo>
                      <a:pt x="108" y="22"/>
                      <a:pt x="106" y="23"/>
                      <a:pt x="105" y="24"/>
                    </a:cubicBezTo>
                    <a:moveTo>
                      <a:pt x="104" y="17"/>
                    </a:moveTo>
                    <a:cubicBezTo>
                      <a:pt x="104" y="16"/>
                      <a:pt x="103" y="14"/>
                      <a:pt x="103" y="13"/>
                    </a:cubicBezTo>
                    <a:cubicBezTo>
                      <a:pt x="104" y="12"/>
                      <a:pt x="105" y="11"/>
                      <a:pt x="106" y="9"/>
                    </a:cubicBezTo>
                    <a:cubicBezTo>
                      <a:pt x="107" y="8"/>
                      <a:pt x="107" y="7"/>
                      <a:pt x="108" y="6"/>
                    </a:cubicBezTo>
                    <a:cubicBezTo>
                      <a:pt x="109" y="9"/>
                      <a:pt x="109" y="12"/>
                      <a:pt x="110" y="15"/>
                    </a:cubicBezTo>
                    <a:cubicBezTo>
                      <a:pt x="108" y="16"/>
                      <a:pt x="106" y="16"/>
                      <a:pt x="104" y="17"/>
                    </a:cubicBezTo>
                    <a:moveTo>
                      <a:pt x="70" y="119"/>
                    </a:moveTo>
                    <a:cubicBezTo>
                      <a:pt x="71" y="119"/>
                      <a:pt x="71" y="119"/>
                      <a:pt x="72" y="119"/>
                    </a:cubicBezTo>
                    <a:cubicBezTo>
                      <a:pt x="107" y="87"/>
                      <a:pt x="115" y="53"/>
                      <a:pt x="114" y="29"/>
                    </a:cubicBezTo>
                    <a:cubicBezTo>
                      <a:pt x="114" y="19"/>
                      <a:pt x="113" y="11"/>
                      <a:pt x="112" y="5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8" y="7"/>
                      <a:pt x="126" y="7"/>
                      <a:pt x="131" y="7"/>
                    </a:cubicBezTo>
                    <a:cubicBezTo>
                      <a:pt x="133" y="14"/>
                      <a:pt x="139" y="32"/>
                      <a:pt x="139" y="53"/>
                    </a:cubicBezTo>
                    <a:cubicBezTo>
                      <a:pt x="139" y="80"/>
                      <a:pt x="130" y="113"/>
                      <a:pt x="98" y="140"/>
                    </a:cubicBezTo>
                    <a:cubicBezTo>
                      <a:pt x="98" y="140"/>
                      <a:pt x="97" y="141"/>
                      <a:pt x="97" y="141"/>
                    </a:cubicBezTo>
                    <a:cubicBezTo>
                      <a:pt x="97" y="142"/>
                      <a:pt x="98" y="142"/>
                      <a:pt x="98" y="143"/>
                    </a:cubicBezTo>
                    <a:cubicBezTo>
                      <a:pt x="103" y="145"/>
                      <a:pt x="107" y="148"/>
                      <a:pt x="112" y="151"/>
                    </a:cubicBezTo>
                    <a:cubicBezTo>
                      <a:pt x="100" y="157"/>
                      <a:pt x="86" y="160"/>
                      <a:pt x="70" y="160"/>
                    </a:cubicBezTo>
                    <a:cubicBezTo>
                      <a:pt x="56" y="160"/>
                      <a:pt x="40" y="158"/>
                      <a:pt x="23" y="153"/>
                    </a:cubicBezTo>
                    <a:cubicBezTo>
                      <a:pt x="23" y="152"/>
                      <a:pt x="24" y="152"/>
                      <a:pt x="24" y="151"/>
                    </a:cubicBezTo>
                    <a:cubicBezTo>
                      <a:pt x="26" y="147"/>
                      <a:pt x="32" y="137"/>
                      <a:pt x="37" y="127"/>
                    </a:cubicBezTo>
                    <a:cubicBezTo>
                      <a:pt x="40" y="122"/>
                      <a:pt x="42" y="117"/>
                      <a:pt x="44" y="112"/>
                    </a:cubicBezTo>
                    <a:cubicBezTo>
                      <a:pt x="45" y="108"/>
                      <a:pt x="46" y="105"/>
                      <a:pt x="47" y="102"/>
                    </a:cubicBezTo>
                    <a:cubicBezTo>
                      <a:pt x="51" y="105"/>
                      <a:pt x="57" y="110"/>
                      <a:pt x="62" y="114"/>
                    </a:cubicBezTo>
                    <a:cubicBezTo>
                      <a:pt x="62" y="114"/>
                      <a:pt x="62" y="114"/>
                      <a:pt x="63" y="115"/>
                    </a:cubicBezTo>
                    <a:cubicBezTo>
                      <a:pt x="63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6"/>
                      <a:pt x="66" y="116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7" y="117"/>
                      <a:pt x="68" y="118"/>
                      <a:pt x="69" y="119"/>
                    </a:cubicBezTo>
                    <a:cubicBezTo>
                      <a:pt x="70" y="119"/>
                      <a:pt x="70" y="119"/>
                      <a:pt x="70" y="119"/>
                    </a:cubicBezTo>
                    <a:moveTo>
                      <a:pt x="110" y="0"/>
                    </a:move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6" y="3"/>
                      <a:pt x="104" y="5"/>
                      <a:pt x="103" y="7"/>
                    </a:cubicBezTo>
                    <a:cubicBezTo>
                      <a:pt x="101" y="9"/>
                      <a:pt x="100" y="11"/>
                      <a:pt x="100" y="11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100" y="15"/>
                      <a:pt x="101" y="19"/>
                      <a:pt x="101" y="25"/>
                    </a:cubicBezTo>
                    <a:cubicBezTo>
                      <a:pt x="101" y="25"/>
                      <a:pt x="100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29"/>
                      <a:pt x="101" y="31"/>
                    </a:cubicBezTo>
                    <a:cubicBezTo>
                      <a:pt x="101" y="50"/>
                      <a:pt x="95" y="81"/>
                      <a:pt x="64" y="110"/>
                    </a:cubicBezTo>
                    <a:cubicBezTo>
                      <a:pt x="58" y="105"/>
                      <a:pt x="51" y="100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37" y="104"/>
                      <a:pt x="32" y="112"/>
                      <a:pt x="27" y="120"/>
                    </a:cubicBezTo>
                    <a:cubicBezTo>
                      <a:pt x="26" y="121"/>
                      <a:pt x="26" y="122"/>
                      <a:pt x="27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4" y="130"/>
                      <a:pt x="19" y="140"/>
                      <a:pt x="14" y="150"/>
                    </a:cubicBezTo>
                    <a:cubicBezTo>
                      <a:pt x="11" y="157"/>
                      <a:pt x="7" y="164"/>
                      <a:pt x="5" y="169"/>
                    </a:cubicBezTo>
                    <a:cubicBezTo>
                      <a:pt x="5" y="170"/>
                      <a:pt x="4" y="170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3" y="172"/>
                      <a:pt x="3" y="173"/>
                      <a:pt x="3" y="173"/>
                    </a:cubicBezTo>
                    <a:cubicBezTo>
                      <a:pt x="2" y="174"/>
                      <a:pt x="2" y="176"/>
                      <a:pt x="1" y="177"/>
                    </a:cubicBezTo>
                    <a:cubicBezTo>
                      <a:pt x="1" y="177"/>
                      <a:pt x="1" y="177"/>
                      <a:pt x="1" y="178"/>
                    </a:cubicBezTo>
                    <a:cubicBezTo>
                      <a:pt x="1" y="178"/>
                      <a:pt x="1" y="178"/>
                      <a:pt x="1" y="178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0" y="179"/>
                      <a:pt x="0" y="179"/>
                    </a:cubicBezTo>
                    <a:cubicBezTo>
                      <a:pt x="1" y="180"/>
                      <a:pt x="1" y="180"/>
                      <a:pt x="1" y="180"/>
                    </a:cubicBezTo>
                    <a:cubicBezTo>
                      <a:pt x="1" y="180"/>
                      <a:pt x="1" y="181"/>
                      <a:pt x="1" y="181"/>
                    </a:cubicBezTo>
                    <a:cubicBezTo>
                      <a:pt x="1" y="182"/>
                      <a:pt x="2" y="182"/>
                      <a:pt x="2" y="182"/>
                    </a:cubicBezTo>
                    <a:cubicBezTo>
                      <a:pt x="3" y="183"/>
                      <a:pt x="3" y="183"/>
                      <a:pt x="4" y="183"/>
                    </a:cubicBezTo>
                    <a:cubicBezTo>
                      <a:pt x="9" y="184"/>
                      <a:pt x="15" y="185"/>
                      <a:pt x="21" y="185"/>
                    </a:cubicBezTo>
                    <a:cubicBezTo>
                      <a:pt x="22" y="185"/>
                      <a:pt x="23" y="185"/>
                      <a:pt x="23" y="185"/>
                    </a:cubicBezTo>
                    <a:cubicBezTo>
                      <a:pt x="24" y="185"/>
                      <a:pt x="24" y="185"/>
                      <a:pt x="24" y="185"/>
                    </a:cubicBezTo>
                    <a:cubicBezTo>
                      <a:pt x="27" y="186"/>
                      <a:pt x="30" y="186"/>
                      <a:pt x="33" y="186"/>
                    </a:cubicBezTo>
                    <a:cubicBezTo>
                      <a:pt x="33" y="186"/>
                      <a:pt x="34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6" y="186"/>
                      <a:pt x="36" y="186"/>
                    </a:cubicBezTo>
                    <a:cubicBezTo>
                      <a:pt x="36" y="186"/>
                      <a:pt x="37" y="186"/>
                      <a:pt x="37" y="186"/>
                    </a:cubicBezTo>
                    <a:cubicBezTo>
                      <a:pt x="37" y="186"/>
                      <a:pt x="37" y="186"/>
                      <a:pt x="37" y="186"/>
                    </a:cubicBezTo>
                    <a:cubicBezTo>
                      <a:pt x="58" y="185"/>
                      <a:pt x="84" y="183"/>
                      <a:pt x="100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7" y="169"/>
                      <a:pt x="113" y="160"/>
                      <a:pt x="119" y="152"/>
                    </a:cubicBezTo>
                    <a:cubicBezTo>
                      <a:pt x="119" y="151"/>
                      <a:pt x="119" y="150"/>
                      <a:pt x="118" y="149"/>
                    </a:cubicBezTo>
                    <a:cubicBezTo>
                      <a:pt x="118" y="149"/>
                      <a:pt x="117" y="149"/>
                      <a:pt x="117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2" y="146"/>
                      <a:pt x="107" y="143"/>
                      <a:pt x="103" y="141"/>
                    </a:cubicBezTo>
                    <a:cubicBezTo>
                      <a:pt x="134" y="113"/>
                      <a:pt x="143" y="80"/>
                      <a:pt x="143" y="53"/>
                    </a:cubicBezTo>
                    <a:cubicBezTo>
                      <a:pt x="143" y="30"/>
                      <a:pt x="137" y="11"/>
                      <a:pt x="134" y="5"/>
                    </a:cubicBezTo>
                    <a:cubicBezTo>
                      <a:pt x="134" y="4"/>
                      <a:pt x="133" y="4"/>
                      <a:pt x="132" y="4"/>
                    </a:cubicBezTo>
                    <a:cubicBezTo>
                      <a:pt x="130" y="3"/>
                      <a:pt x="125" y="3"/>
                      <a:pt x="120" y="3"/>
                    </a:cubicBezTo>
                    <a:cubicBezTo>
                      <a:pt x="118" y="2"/>
                      <a:pt x="116" y="2"/>
                      <a:pt x="114" y="2"/>
                    </a:cubicBezTo>
                    <a:cubicBezTo>
                      <a:pt x="112" y="1"/>
                      <a:pt x="111" y="1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768"/>
              <p:cNvSpPr>
                <a:spLocks noEditPoints="1"/>
              </p:cNvSpPr>
              <p:nvPr/>
            </p:nvSpPr>
            <p:spPr bwMode="auto">
              <a:xfrm>
                <a:off x="3625" y="937"/>
                <a:ext cx="336" cy="326"/>
              </a:xfrm>
              <a:custGeom>
                <a:avLst/>
                <a:gdLst>
                  <a:gd name="T0" fmla="*/ 80 w 142"/>
                  <a:gd name="T1" fmla="*/ 133 h 138"/>
                  <a:gd name="T2" fmla="*/ 80 w 142"/>
                  <a:gd name="T3" fmla="*/ 133 h 138"/>
                  <a:gd name="T4" fmla="*/ 78 w 142"/>
                  <a:gd name="T5" fmla="*/ 133 h 138"/>
                  <a:gd name="T6" fmla="*/ 83 w 142"/>
                  <a:gd name="T7" fmla="*/ 95 h 138"/>
                  <a:gd name="T8" fmla="*/ 77 w 142"/>
                  <a:gd name="T9" fmla="*/ 92 h 138"/>
                  <a:gd name="T10" fmla="*/ 53 w 142"/>
                  <a:gd name="T11" fmla="*/ 74 h 138"/>
                  <a:gd name="T12" fmla="*/ 65 w 142"/>
                  <a:gd name="T13" fmla="*/ 91 h 138"/>
                  <a:gd name="T14" fmla="*/ 52 w 142"/>
                  <a:gd name="T15" fmla="*/ 83 h 138"/>
                  <a:gd name="T16" fmla="*/ 49 w 142"/>
                  <a:gd name="T17" fmla="*/ 74 h 138"/>
                  <a:gd name="T18" fmla="*/ 137 w 142"/>
                  <a:gd name="T19" fmla="*/ 82 h 138"/>
                  <a:gd name="T20" fmla="*/ 124 w 142"/>
                  <a:gd name="T21" fmla="*/ 83 h 138"/>
                  <a:gd name="T22" fmla="*/ 132 w 142"/>
                  <a:gd name="T23" fmla="*/ 56 h 138"/>
                  <a:gd name="T24" fmla="*/ 125 w 142"/>
                  <a:gd name="T25" fmla="*/ 83 h 138"/>
                  <a:gd name="T26" fmla="*/ 124 w 142"/>
                  <a:gd name="T27" fmla="*/ 59 h 138"/>
                  <a:gd name="T28" fmla="*/ 120 w 142"/>
                  <a:gd name="T29" fmla="*/ 76 h 138"/>
                  <a:gd name="T30" fmla="*/ 84 w 142"/>
                  <a:gd name="T31" fmla="*/ 49 h 138"/>
                  <a:gd name="T32" fmla="*/ 56 w 142"/>
                  <a:gd name="T33" fmla="*/ 35 h 138"/>
                  <a:gd name="T34" fmla="*/ 126 w 142"/>
                  <a:gd name="T35" fmla="*/ 33 h 138"/>
                  <a:gd name="T36" fmla="*/ 29 w 142"/>
                  <a:gd name="T37" fmla="*/ 64 h 138"/>
                  <a:gd name="T38" fmla="*/ 75 w 142"/>
                  <a:gd name="T39" fmla="*/ 31 h 138"/>
                  <a:gd name="T40" fmla="*/ 111 w 142"/>
                  <a:gd name="T41" fmla="*/ 30 h 138"/>
                  <a:gd name="T42" fmla="*/ 50 w 142"/>
                  <a:gd name="T43" fmla="*/ 66 h 138"/>
                  <a:gd name="T44" fmla="*/ 54 w 142"/>
                  <a:gd name="T45" fmla="*/ 65 h 138"/>
                  <a:gd name="T46" fmla="*/ 25 w 142"/>
                  <a:gd name="T47" fmla="*/ 47 h 138"/>
                  <a:gd name="T48" fmla="*/ 121 w 142"/>
                  <a:gd name="T49" fmla="*/ 40 h 138"/>
                  <a:gd name="T50" fmla="*/ 55 w 142"/>
                  <a:gd name="T51" fmla="*/ 22 h 138"/>
                  <a:gd name="T52" fmla="*/ 28 w 142"/>
                  <a:gd name="T53" fmla="*/ 61 h 138"/>
                  <a:gd name="T54" fmla="*/ 115 w 142"/>
                  <a:gd name="T55" fmla="*/ 19 h 138"/>
                  <a:gd name="T56" fmla="*/ 65 w 142"/>
                  <a:gd name="T57" fmla="*/ 12 h 138"/>
                  <a:gd name="T58" fmla="*/ 84 w 142"/>
                  <a:gd name="T59" fmla="*/ 16 h 138"/>
                  <a:gd name="T60" fmla="*/ 97 w 142"/>
                  <a:gd name="T61" fmla="*/ 24 h 138"/>
                  <a:gd name="T62" fmla="*/ 110 w 142"/>
                  <a:gd name="T63" fmla="*/ 19 h 138"/>
                  <a:gd name="T64" fmla="*/ 111 w 142"/>
                  <a:gd name="T65" fmla="*/ 31 h 138"/>
                  <a:gd name="T66" fmla="*/ 124 w 142"/>
                  <a:gd name="T67" fmla="*/ 46 h 138"/>
                  <a:gd name="T68" fmla="*/ 134 w 142"/>
                  <a:gd name="T69" fmla="*/ 52 h 138"/>
                  <a:gd name="T70" fmla="*/ 127 w 142"/>
                  <a:gd name="T71" fmla="*/ 52 h 138"/>
                  <a:gd name="T72" fmla="*/ 119 w 142"/>
                  <a:gd name="T73" fmla="*/ 86 h 138"/>
                  <a:gd name="T74" fmla="*/ 129 w 142"/>
                  <a:gd name="T75" fmla="*/ 86 h 138"/>
                  <a:gd name="T76" fmla="*/ 128 w 142"/>
                  <a:gd name="T77" fmla="*/ 104 h 138"/>
                  <a:gd name="T78" fmla="*/ 100 w 142"/>
                  <a:gd name="T79" fmla="*/ 98 h 138"/>
                  <a:gd name="T80" fmla="*/ 63 w 142"/>
                  <a:gd name="T81" fmla="*/ 83 h 138"/>
                  <a:gd name="T82" fmla="*/ 75 w 142"/>
                  <a:gd name="T83" fmla="*/ 52 h 138"/>
                  <a:gd name="T84" fmla="*/ 92 w 142"/>
                  <a:gd name="T85" fmla="*/ 41 h 138"/>
                  <a:gd name="T86" fmla="*/ 71 w 142"/>
                  <a:gd name="T87" fmla="*/ 25 h 138"/>
                  <a:gd name="T88" fmla="*/ 57 w 142"/>
                  <a:gd name="T89" fmla="*/ 17 h 138"/>
                  <a:gd name="T90" fmla="*/ 21 w 142"/>
                  <a:gd name="T91" fmla="*/ 48 h 138"/>
                  <a:gd name="T92" fmla="*/ 25 w 142"/>
                  <a:gd name="T93" fmla="*/ 70 h 138"/>
                  <a:gd name="T94" fmla="*/ 51 w 142"/>
                  <a:gd name="T95" fmla="*/ 88 h 138"/>
                  <a:gd name="T96" fmla="*/ 55 w 142"/>
                  <a:gd name="T97" fmla="*/ 114 h 138"/>
                  <a:gd name="T98" fmla="*/ 61 w 142"/>
                  <a:gd name="T99" fmla="*/ 119 h 138"/>
                  <a:gd name="T100" fmla="*/ 60 w 142"/>
                  <a:gd name="T101" fmla="*/ 132 h 138"/>
                  <a:gd name="T102" fmla="*/ 97 w 142"/>
                  <a:gd name="T103" fmla="*/ 18 h 138"/>
                  <a:gd name="T104" fmla="*/ 38 w 142"/>
                  <a:gd name="T105" fmla="*/ 15 h 138"/>
                  <a:gd name="T106" fmla="*/ 38 w 142"/>
                  <a:gd name="T107" fmla="*/ 15 h 138"/>
                  <a:gd name="T108" fmla="*/ 91 w 142"/>
                  <a:gd name="T109" fmla="*/ 15 h 138"/>
                  <a:gd name="T110" fmla="*/ 75 w 142"/>
                  <a:gd name="T111" fmla="*/ 8 h 138"/>
                  <a:gd name="T112" fmla="*/ 62 w 142"/>
                  <a:gd name="T113" fmla="*/ 6 h 138"/>
                  <a:gd name="T114" fmla="*/ 71 w 142"/>
                  <a:gd name="T115" fmla="*/ 0 h 138"/>
                  <a:gd name="T116" fmla="*/ 23 w 142"/>
                  <a:gd name="T117" fmla="*/ 18 h 138"/>
                  <a:gd name="T118" fmla="*/ 141 w 142"/>
                  <a:gd name="T119" fmla="*/ 82 h 138"/>
                  <a:gd name="T120" fmla="*/ 117 w 142"/>
                  <a:gd name="T121" fmla="*/ 1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8">
                    <a:moveTo>
                      <a:pt x="90" y="131"/>
                    </a:moveTo>
                    <a:cubicBezTo>
                      <a:pt x="90" y="131"/>
                      <a:pt x="90" y="131"/>
                      <a:pt x="90" y="131"/>
                    </a:cubicBezTo>
                    <a:cubicBezTo>
                      <a:pt x="94" y="121"/>
                      <a:pt x="99" y="112"/>
                      <a:pt x="103" y="103"/>
                    </a:cubicBezTo>
                    <a:cubicBezTo>
                      <a:pt x="114" y="112"/>
                      <a:pt x="97" y="126"/>
                      <a:pt x="91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moveTo>
                      <a:pt x="80" y="133"/>
                    </a:moveTo>
                    <a:cubicBezTo>
                      <a:pt x="84" y="123"/>
                      <a:pt x="89" y="112"/>
                      <a:pt x="93" y="102"/>
                    </a:cubicBezTo>
                    <a:cubicBezTo>
                      <a:pt x="95" y="102"/>
                      <a:pt x="98" y="103"/>
                      <a:pt x="100" y="103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96" y="112"/>
                      <a:pt x="92" y="121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1"/>
                      <a:pt x="87" y="131"/>
                      <a:pt x="87" y="132"/>
                    </a:cubicBezTo>
                    <a:cubicBezTo>
                      <a:pt x="85" y="132"/>
                      <a:pt x="83" y="133"/>
                      <a:pt x="80" y="133"/>
                    </a:cubicBezTo>
                    <a:moveTo>
                      <a:pt x="71" y="133"/>
                    </a:moveTo>
                    <a:cubicBezTo>
                      <a:pt x="70" y="133"/>
                      <a:pt x="69" y="133"/>
                      <a:pt x="68" y="133"/>
                    </a:cubicBezTo>
                    <a:cubicBezTo>
                      <a:pt x="74" y="121"/>
                      <a:pt x="79" y="109"/>
                      <a:pt x="85" y="97"/>
                    </a:cubicBezTo>
                    <a:cubicBezTo>
                      <a:pt x="86" y="99"/>
                      <a:pt x="87" y="100"/>
                      <a:pt x="85" y="101"/>
                    </a:cubicBezTo>
                    <a:cubicBezTo>
                      <a:pt x="85" y="101"/>
                      <a:pt x="86" y="101"/>
                      <a:pt x="87" y="101"/>
                    </a:cubicBezTo>
                    <a:cubicBezTo>
                      <a:pt x="88" y="101"/>
                      <a:pt x="89" y="101"/>
                      <a:pt x="91" y="102"/>
                    </a:cubicBezTo>
                    <a:cubicBezTo>
                      <a:pt x="86" y="112"/>
                      <a:pt x="82" y="123"/>
                      <a:pt x="78" y="133"/>
                    </a:cubicBezTo>
                    <a:cubicBezTo>
                      <a:pt x="76" y="133"/>
                      <a:pt x="73" y="133"/>
                      <a:pt x="71" y="133"/>
                    </a:cubicBezTo>
                    <a:moveTo>
                      <a:pt x="66" y="133"/>
                    </a:moveTo>
                    <a:cubicBezTo>
                      <a:pt x="65" y="133"/>
                      <a:pt x="65" y="133"/>
                      <a:pt x="64" y="133"/>
                    </a:cubicBezTo>
                    <a:cubicBezTo>
                      <a:pt x="66" y="126"/>
                      <a:pt x="69" y="120"/>
                      <a:pt x="65" y="116"/>
                    </a:cubicBezTo>
                    <a:cubicBezTo>
                      <a:pt x="68" y="110"/>
                      <a:pt x="71" y="104"/>
                      <a:pt x="75" y="98"/>
                    </a:cubicBezTo>
                    <a:cubicBezTo>
                      <a:pt x="76" y="96"/>
                      <a:pt x="78" y="94"/>
                      <a:pt x="79" y="93"/>
                    </a:cubicBezTo>
                    <a:cubicBezTo>
                      <a:pt x="81" y="94"/>
                      <a:pt x="82" y="95"/>
                      <a:pt x="83" y="95"/>
                    </a:cubicBezTo>
                    <a:cubicBezTo>
                      <a:pt x="77" y="108"/>
                      <a:pt x="72" y="121"/>
                      <a:pt x="66" y="133"/>
                    </a:cubicBezTo>
                    <a:moveTo>
                      <a:pt x="63" y="115"/>
                    </a:moveTo>
                    <a:cubicBezTo>
                      <a:pt x="61" y="114"/>
                      <a:pt x="60" y="112"/>
                      <a:pt x="59" y="111"/>
                    </a:cubicBezTo>
                    <a:cubicBezTo>
                      <a:pt x="62" y="104"/>
                      <a:pt x="65" y="97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1" y="90"/>
                      <a:pt x="74" y="91"/>
                      <a:pt x="77" y="92"/>
                    </a:cubicBezTo>
                    <a:cubicBezTo>
                      <a:pt x="75" y="93"/>
                      <a:pt x="74" y="95"/>
                      <a:pt x="73" y="97"/>
                    </a:cubicBezTo>
                    <a:cubicBezTo>
                      <a:pt x="69" y="103"/>
                      <a:pt x="66" y="109"/>
                      <a:pt x="63" y="115"/>
                    </a:cubicBezTo>
                    <a:moveTo>
                      <a:pt x="50" y="75"/>
                    </a:moveTo>
                    <a:cubicBezTo>
                      <a:pt x="51" y="75"/>
                      <a:pt x="51" y="74"/>
                      <a:pt x="52" y="74"/>
                    </a:cubicBezTo>
                    <a:cubicBezTo>
                      <a:pt x="52" y="74"/>
                      <a:pt x="52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6" y="76"/>
                      <a:pt x="57" y="80"/>
                      <a:pt x="56" y="82"/>
                    </a:cubicBezTo>
                    <a:cubicBezTo>
                      <a:pt x="56" y="82"/>
                      <a:pt x="60" y="85"/>
                      <a:pt x="60" y="87"/>
                    </a:cubicBezTo>
                    <a:cubicBezTo>
                      <a:pt x="61" y="87"/>
                      <a:pt x="62" y="87"/>
                      <a:pt x="63" y="87"/>
                    </a:cubicBezTo>
                    <a:cubicBezTo>
                      <a:pt x="63" y="88"/>
                      <a:pt x="63" y="89"/>
                      <a:pt x="63" y="90"/>
                    </a:cubicBezTo>
                    <a:cubicBezTo>
                      <a:pt x="63" y="90"/>
                      <a:pt x="64" y="91"/>
                      <a:pt x="64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2" y="97"/>
                      <a:pt x="60" y="102"/>
                      <a:pt x="58" y="108"/>
                    </a:cubicBezTo>
                    <a:cubicBezTo>
                      <a:pt x="57" y="105"/>
                      <a:pt x="57" y="102"/>
                      <a:pt x="58" y="99"/>
                    </a:cubicBezTo>
                    <a:cubicBezTo>
                      <a:pt x="58" y="96"/>
                      <a:pt x="58" y="93"/>
                      <a:pt x="61" y="91"/>
                    </a:cubicBezTo>
                    <a:cubicBezTo>
                      <a:pt x="60" y="91"/>
                      <a:pt x="59" y="90"/>
                      <a:pt x="58" y="89"/>
                    </a:cubicBezTo>
                    <a:cubicBezTo>
                      <a:pt x="58" y="89"/>
                      <a:pt x="57" y="89"/>
                      <a:pt x="57" y="89"/>
                    </a:cubicBezTo>
                    <a:cubicBezTo>
                      <a:pt x="56" y="88"/>
                      <a:pt x="57" y="87"/>
                      <a:pt x="57" y="87"/>
                    </a:cubicBezTo>
                    <a:cubicBezTo>
                      <a:pt x="55" y="87"/>
                      <a:pt x="54" y="84"/>
                      <a:pt x="52" y="83"/>
                    </a:cubicBezTo>
                    <a:cubicBezTo>
                      <a:pt x="53" y="81"/>
                      <a:pt x="54" y="80"/>
                      <a:pt x="55" y="78"/>
                    </a:cubicBezTo>
                    <a:cubicBezTo>
                      <a:pt x="55" y="77"/>
                      <a:pt x="55" y="77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3" y="76"/>
                      <a:pt x="53" y="77"/>
                      <a:pt x="53" y="77"/>
                    </a:cubicBezTo>
                    <a:cubicBezTo>
                      <a:pt x="52" y="79"/>
                      <a:pt x="51" y="81"/>
                      <a:pt x="50" y="82"/>
                    </a:cubicBezTo>
                    <a:cubicBezTo>
                      <a:pt x="49" y="82"/>
                      <a:pt x="48" y="81"/>
                      <a:pt x="46" y="81"/>
                    </a:cubicBezTo>
                    <a:cubicBezTo>
                      <a:pt x="48" y="79"/>
                      <a:pt x="48" y="77"/>
                      <a:pt x="49" y="74"/>
                    </a:cubicBezTo>
                    <a:cubicBezTo>
                      <a:pt x="50" y="75"/>
                      <a:pt x="50" y="75"/>
                      <a:pt x="50" y="75"/>
                    </a:cubicBezTo>
                    <a:moveTo>
                      <a:pt x="128" y="82"/>
                    </a:move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30" y="75"/>
                      <a:pt x="133" y="68"/>
                      <a:pt x="136" y="62"/>
                    </a:cubicBezTo>
                    <a:cubicBezTo>
                      <a:pt x="137" y="64"/>
                      <a:pt x="138" y="67"/>
                      <a:pt x="138" y="70"/>
                    </a:cubicBezTo>
                    <a:cubicBezTo>
                      <a:pt x="138" y="74"/>
                      <a:pt x="137" y="78"/>
                      <a:pt x="137" y="82"/>
                    </a:cubicBezTo>
                    <a:cubicBezTo>
                      <a:pt x="136" y="83"/>
                      <a:pt x="136" y="85"/>
                      <a:pt x="136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5" y="85"/>
                      <a:pt x="134" y="83"/>
                      <a:pt x="133" y="83"/>
                    </a:cubicBezTo>
                    <a:cubicBezTo>
                      <a:pt x="132" y="82"/>
                      <a:pt x="131" y="82"/>
                      <a:pt x="129" y="82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9" y="82"/>
                      <a:pt x="128" y="82"/>
                      <a:pt x="128" y="82"/>
                    </a:cubicBezTo>
                    <a:moveTo>
                      <a:pt x="124" y="83"/>
                    </a:moveTo>
                    <a:cubicBezTo>
                      <a:pt x="123" y="83"/>
                      <a:pt x="122" y="83"/>
                      <a:pt x="122" y="83"/>
                    </a:cubicBezTo>
                    <a:cubicBezTo>
                      <a:pt x="122" y="82"/>
                      <a:pt x="121" y="82"/>
                      <a:pt x="121" y="81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3" y="72"/>
                      <a:pt x="126" y="65"/>
                      <a:pt x="130" y="5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1" y="57"/>
                      <a:pt x="132" y="57"/>
                      <a:pt x="132" y="56"/>
                    </a:cubicBezTo>
                    <a:cubicBezTo>
                      <a:pt x="133" y="56"/>
                      <a:pt x="133" y="56"/>
                      <a:pt x="134" y="56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4" y="59"/>
                      <a:pt x="134" y="59"/>
                      <a:pt x="134" y="60"/>
                    </a:cubicBezTo>
                    <a:cubicBezTo>
                      <a:pt x="131" y="67"/>
                      <a:pt x="128" y="74"/>
                      <a:pt x="125" y="81"/>
                    </a:cubicBezTo>
                    <a:cubicBezTo>
                      <a:pt x="125" y="81"/>
                      <a:pt x="125" y="82"/>
                      <a:pt x="125" y="82"/>
                    </a:cubicBezTo>
                    <a:cubicBezTo>
                      <a:pt x="125" y="83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4" y="83"/>
                    </a:cubicBezTo>
                    <a:cubicBezTo>
                      <a:pt x="124" y="83"/>
                      <a:pt x="124" y="83"/>
                      <a:pt x="124" y="83"/>
                    </a:cubicBezTo>
                    <a:moveTo>
                      <a:pt x="120" y="76"/>
                    </a:moveTo>
                    <a:cubicBezTo>
                      <a:pt x="120" y="76"/>
                      <a:pt x="120" y="75"/>
                      <a:pt x="120" y="74"/>
                    </a:cubicBezTo>
                    <a:cubicBezTo>
                      <a:pt x="120" y="72"/>
                      <a:pt x="120" y="70"/>
                      <a:pt x="120" y="68"/>
                    </a:cubicBezTo>
                    <a:cubicBezTo>
                      <a:pt x="120" y="66"/>
                      <a:pt x="121" y="65"/>
                      <a:pt x="121" y="64"/>
                    </a:cubicBezTo>
                    <a:cubicBezTo>
                      <a:pt x="122" y="63"/>
                      <a:pt x="123" y="61"/>
                      <a:pt x="124" y="59"/>
                    </a:cubicBezTo>
                    <a:cubicBezTo>
                      <a:pt x="125" y="58"/>
                      <a:pt x="125" y="57"/>
                      <a:pt x="126" y="57"/>
                    </a:cubicBezTo>
                    <a:cubicBezTo>
                      <a:pt x="126" y="56"/>
                      <a:pt x="127" y="56"/>
                      <a:pt x="127" y="56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5" y="63"/>
                      <a:pt x="122" y="70"/>
                      <a:pt x="120" y="76"/>
                    </a:cubicBezTo>
                    <a:moveTo>
                      <a:pt x="75" y="48"/>
                    </a:moveTo>
                    <a:cubicBezTo>
                      <a:pt x="77" y="44"/>
                      <a:pt x="79" y="40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3" y="37"/>
                      <a:pt x="87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7" y="40"/>
                      <a:pt x="82" y="47"/>
                      <a:pt x="84" y="49"/>
                    </a:cubicBezTo>
                    <a:cubicBezTo>
                      <a:pt x="82" y="48"/>
                      <a:pt x="79" y="48"/>
                      <a:pt x="76" y="48"/>
                    </a:cubicBezTo>
                    <a:cubicBezTo>
                      <a:pt x="76" y="48"/>
                      <a:pt x="75" y="48"/>
                      <a:pt x="75" y="48"/>
                    </a:cubicBezTo>
                    <a:moveTo>
                      <a:pt x="44" y="80"/>
                    </a:moveTo>
                    <a:cubicBezTo>
                      <a:pt x="42" y="79"/>
                      <a:pt x="40" y="78"/>
                      <a:pt x="39" y="77"/>
                    </a:cubicBezTo>
                    <a:cubicBezTo>
                      <a:pt x="38" y="77"/>
                      <a:pt x="36" y="74"/>
                      <a:pt x="34" y="72"/>
                    </a:cubicBezTo>
                    <a:cubicBezTo>
                      <a:pt x="41" y="59"/>
                      <a:pt x="48" y="47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7" y="36"/>
                      <a:pt x="59" y="37"/>
                      <a:pt x="61" y="38"/>
                    </a:cubicBezTo>
                    <a:cubicBezTo>
                      <a:pt x="56" y="47"/>
                      <a:pt x="51" y="56"/>
                      <a:pt x="46" y="65"/>
                    </a:cubicBezTo>
                    <a:cubicBezTo>
                      <a:pt x="46" y="66"/>
                      <a:pt x="46" y="66"/>
                      <a:pt x="45" y="66"/>
                    </a:cubicBezTo>
                    <a:cubicBezTo>
                      <a:pt x="43" y="68"/>
                      <a:pt x="46" y="71"/>
                      <a:pt x="47" y="72"/>
                    </a:cubicBezTo>
                    <a:cubicBezTo>
                      <a:pt x="47" y="75"/>
                      <a:pt x="46" y="78"/>
                      <a:pt x="44" y="80"/>
                    </a:cubicBezTo>
                    <a:moveTo>
                      <a:pt x="124" y="37"/>
                    </a:moveTo>
                    <a:cubicBezTo>
                      <a:pt x="125" y="36"/>
                      <a:pt x="125" y="34"/>
                      <a:pt x="126" y="33"/>
                    </a:cubicBezTo>
                    <a:cubicBezTo>
                      <a:pt x="127" y="34"/>
                      <a:pt x="128" y="36"/>
                      <a:pt x="128" y="38"/>
                    </a:cubicBezTo>
                    <a:cubicBezTo>
                      <a:pt x="128" y="37"/>
                      <a:pt x="127" y="37"/>
                      <a:pt x="126" y="37"/>
                    </a:cubicBezTo>
                    <a:cubicBezTo>
                      <a:pt x="126" y="37"/>
                      <a:pt x="126" y="37"/>
                      <a:pt x="126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4" y="37"/>
                      <a:pt x="124" y="37"/>
                      <a:pt x="124" y="37"/>
                    </a:cubicBezTo>
                    <a:moveTo>
                      <a:pt x="33" y="70"/>
                    </a:moveTo>
                    <a:cubicBezTo>
                      <a:pt x="31" y="68"/>
                      <a:pt x="30" y="66"/>
                      <a:pt x="29" y="64"/>
                    </a:cubicBezTo>
                    <a:cubicBezTo>
                      <a:pt x="35" y="53"/>
                      <a:pt x="44" y="43"/>
                      <a:pt x="49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2" y="34"/>
                      <a:pt x="53" y="33"/>
                      <a:pt x="54" y="34"/>
                    </a:cubicBezTo>
                    <a:cubicBezTo>
                      <a:pt x="46" y="45"/>
                      <a:pt x="39" y="57"/>
                      <a:pt x="33" y="70"/>
                    </a:cubicBezTo>
                    <a:moveTo>
                      <a:pt x="59" y="69"/>
                    </a:moveTo>
                    <a:cubicBezTo>
                      <a:pt x="58" y="69"/>
                      <a:pt x="58" y="68"/>
                      <a:pt x="57" y="67"/>
                    </a:cubicBezTo>
                    <a:cubicBezTo>
                      <a:pt x="62" y="54"/>
                      <a:pt x="68" y="43"/>
                      <a:pt x="75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32"/>
                      <a:pt x="80" y="31"/>
                      <a:pt x="81" y="34"/>
                    </a:cubicBezTo>
                    <a:cubicBezTo>
                      <a:pt x="78" y="39"/>
                      <a:pt x="75" y="43"/>
                      <a:pt x="72" y="48"/>
                    </a:cubicBezTo>
                    <a:cubicBezTo>
                      <a:pt x="71" y="49"/>
                      <a:pt x="71" y="49"/>
                      <a:pt x="71" y="50"/>
                    </a:cubicBezTo>
                    <a:cubicBezTo>
                      <a:pt x="71" y="51"/>
                      <a:pt x="59" y="69"/>
                      <a:pt x="59" y="69"/>
                    </a:cubicBezTo>
                    <a:moveTo>
                      <a:pt x="111" y="30"/>
                    </a:move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moveTo>
                      <a:pt x="61" y="32"/>
                    </a:moveTo>
                    <a:cubicBezTo>
                      <a:pt x="60" y="32"/>
                      <a:pt x="59" y="32"/>
                      <a:pt x="59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0"/>
                      <a:pt x="60" y="30"/>
                      <a:pt x="61" y="29"/>
                    </a:cubicBezTo>
                    <a:cubicBezTo>
                      <a:pt x="61" y="30"/>
                      <a:pt x="61" y="31"/>
                      <a:pt x="61" y="32"/>
                    </a:cubicBezTo>
                    <a:moveTo>
                      <a:pt x="50" y="66"/>
                    </a:moveTo>
                    <a:cubicBezTo>
                      <a:pt x="49" y="65"/>
                      <a:pt x="49" y="65"/>
                      <a:pt x="49" y="65"/>
                    </a:cubicBezTo>
                    <a:cubicBezTo>
                      <a:pt x="54" y="56"/>
                      <a:pt x="59" y="47"/>
                      <a:pt x="64" y="38"/>
                    </a:cubicBezTo>
                    <a:cubicBezTo>
                      <a:pt x="65" y="38"/>
                      <a:pt x="66" y="37"/>
                      <a:pt x="65" y="34"/>
                    </a:cubicBezTo>
                    <a:cubicBezTo>
                      <a:pt x="65" y="29"/>
                      <a:pt x="65" y="28"/>
                      <a:pt x="66" y="28"/>
                    </a:cubicBezTo>
                    <a:cubicBezTo>
                      <a:pt x="67" y="28"/>
                      <a:pt x="69" y="30"/>
                      <a:pt x="72" y="31"/>
                    </a:cubicBezTo>
                    <a:cubicBezTo>
                      <a:pt x="66" y="42"/>
                      <a:pt x="60" y="53"/>
                      <a:pt x="55" y="65"/>
                    </a:cubicBezTo>
                    <a:cubicBezTo>
                      <a:pt x="55" y="65"/>
                      <a:pt x="55" y="65"/>
                      <a:pt x="54" y="65"/>
                    </a:cubicBezTo>
                    <a:cubicBezTo>
                      <a:pt x="54" y="65"/>
                      <a:pt x="53" y="65"/>
                      <a:pt x="51" y="65"/>
                    </a:cubicBezTo>
                    <a:cubicBezTo>
                      <a:pt x="51" y="65"/>
                      <a:pt x="50" y="66"/>
                      <a:pt x="50" y="66"/>
                    </a:cubicBezTo>
                    <a:moveTo>
                      <a:pt x="25" y="47"/>
                    </a:moveTo>
                    <a:cubicBezTo>
                      <a:pt x="25" y="45"/>
                      <a:pt x="24" y="43"/>
                      <a:pt x="24" y="42"/>
                    </a:cubicBezTo>
                    <a:cubicBezTo>
                      <a:pt x="27" y="37"/>
                      <a:pt x="34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35" y="33"/>
                      <a:pt x="30" y="40"/>
                      <a:pt x="25" y="47"/>
                    </a:cubicBezTo>
                    <a:moveTo>
                      <a:pt x="121" y="40"/>
                    </a:moveTo>
                    <a:cubicBezTo>
                      <a:pt x="121" y="40"/>
                      <a:pt x="120" y="39"/>
                      <a:pt x="120" y="39"/>
                    </a:cubicBezTo>
                    <a:cubicBezTo>
                      <a:pt x="119" y="38"/>
                      <a:pt x="119" y="37"/>
                      <a:pt x="118" y="35"/>
                    </a:cubicBezTo>
                    <a:cubicBezTo>
                      <a:pt x="119" y="32"/>
                      <a:pt x="120" y="29"/>
                      <a:pt x="121" y="25"/>
                    </a:cubicBezTo>
                    <a:cubicBezTo>
                      <a:pt x="122" y="27"/>
                      <a:pt x="123" y="28"/>
                      <a:pt x="124" y="30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3" y="33"/>
                      <a:pt x="122" y="37"/>
                      <a:pt x="121" y="40"/>
                    </a:cubicBezTo>
                    <a:moveTo>
                      <a:pt x="28" y="61"/>
                    </a:moveTo>
                    <a:cubicBezTo>
                      <a:pt x="26" y="58"/>
                      <a:pt x="26" y="56"/>
                      <a:pt x="26" y="55"/>
                    </a:cubicBezTo>
                    <a:cubicBezTo>
                      <a:pt x="26" y="53"/>
                      <a:pt x="26" y="51"/>
                      <a:pt x="26" y="50"/>
                    </a:cubicBezTo>
                    <a:cubicBezTo>
                      <a:pt x="31" y="42"/>
                      <a:pt x="37" y="35"/>
                      <a:pt x="42" y="27"/>
                    </a:cubicBezTo>
                    <a:cubicBezTo>
                      <a:pt x="42" y="27"/>
                      <a:pt x="43" y="26"/>
                      <a:pt x="43" y="26"/>
                    </a:cubicBezTo>
                    <a:cubicBezTo>
                      <a:pt x="46" y="25"/>
                      <a:pt x="52" y="22"/>
                      <a:pt x="55" y="20"/>
                    </a:cubicBezTo>
                    <a:cubicBezTo>
                      <a:pt x="54" y="21"/>
                      <a:pt x="55" y="21"/>
                      <a:pt x="55" y="22"/>
                    </a:cubicBezTo>
                    <a:cubicBezTo>
                      <a:pt x="56" y="23"/>
                      <a:pt x="57" y="24"/>
                      <a:pt x="58" y="25"/>
                    </a:cubicBezTo>
                    <a:cubicBezTo>
                      <a:pt x="59" y="26"/>
                      <a:pt x="52" y="28"/>
                      <a:pt x="50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30"/>
                      <a:pt x="50" y="29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8" y="29"/>
                      <a:pt x="48" y="29"/>
                    </a:cubicBezTo>
                    <a:cubicBezTo>
                      <a:pt x="43" y="41"/>
                      <a:pt x="34" y="50"/>
                      <a:pt x="28" y="61"/>
                    </a:cubicBezTo>
                    <a:moveTo>
                      <a:pt x="117" y="32"/>
                    </a:moveTo>
                    <a:cubicBezTo>
                      <a:pt x="117" y="32"/>
                      <a:pt x="117" y="32"/>
                      <a:pt x="117" y="32"/>
                    </a:cubicBezTo>
                    <a:cubicBezTo>
                      <a:pt x="116" y="31"/>
                      <a:pt x="116" y="30"/>
                      <a:pt x="115" y="29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7"/>
                      <a:pt x="115" y="25"/>
                      <a:pt x="115" y="24"/>
                    </a:cubicBezTo>
                    <a:cubicBezTo>
                      <a:pt x="115" y="22"/>
                      <a:pt x="115" y="21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6" y="20"/>
                      <a:pt x="118" y="22"/>
                      <a:pt x="11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8" y="27"/>
                      <a:pt x="118" y="30"/>
                      <a:pt x="117" y="32"/>
                    </a:cubicBezTo>
                    <a:moveTo>
                      <a:pt x="38" y="20"/>
                    </a:moveTo>
                    <a:cubicBezTo>
                      <a:pt x="42" y="20"/>
                      <a:pt x="45" y="18"/>
                      <a:pt x="48" y="17"/>
                    </a:cubicBezTo>
                    <a:cubicBezTo>
                      <a:pt x="53" y="13"/>
                      <a:pt x="59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71" y="12"/>
                      <a:pt x="76" y="13"/>
                      <a:pt x="81" y="15"/>
                    </a:cubicBezTo>
                    <a:cubicBezTo>
                      <a:pt x="81" y="15"/>
                      <a:pt x="81" y="16"/>
                      <a:pt x="81" y="16"/>
                    </a:cubicBezTo>
                    <a:cubicBezTo>
                      <a:pt x="81" y="17"/>
                      <a:pt x="81" y="17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8"/>
                      <a:pt x="83" y="17"/>
                      <a:pt x="83" y="17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7" y="18"/>
                      <a:pt x="89" y="19"/>
                      <a:pt x="91" y="20"/>
                    </a:cubicBezTo>
                    <a:cubicBezTo>
                      <a:pt x="92" y="20"/>
                      <a:pt x="93" y="20"/>
                      <a:pt x="93" y="21"/>
                    </a:cubicBezTo>
                    <a:cubicBezTo>
                      <a:pt x="94" y="21"/>
                      <a:pt x="94" y="22"/>
                      <a:pt x="95" y="23"/>
                    </a:cubicBezTo>
                    <a:cubicBezTo>
                      <a:pt x="95" y="23"/>
                      <a:pt x="96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9" y="23"/>
                      <a:pt x="99" y="22"/>
                    </a:cubicBezTo>
                    <a:cubicBezTo>
                      <a:pt x="99" y="22"/>
                      <a:pt x="101" y="20"/>
                      <a:pt x="102" y="18"/>
                    </a:cubicBezTo>
                    <a:cubicBezTo>
                      <a:pt x="104" y="17"/>
                      <a:pt x="106" y="16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9" y="15"/>
                      <a:pt x="110" y="16"/>
                      <a:pt x="110" y="16"/>
                    </a:cubicBezTo>
                    <a:cubicBezTo>
                      <a:pt x="110" y="17"/>
                      <a:pt x="110" y="18"/>
                      <a:pt x="110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0" y="19"/>
                      <a:pt x="111" y="20"/>
                    </a:cubicBezTo>
                    <a:cubicBezTo>
                      <a:pt x="111" y="22"/>
                      <a:pt x="111" y="23"/>
                      <a:pt x="111" y="24"/>
                    </a:cubicBezTo>
                    <a:cubicBezTo>
                      <a:pt x="111" y="25"/>
                      <a:pt x="111" y="27"/>
                      <a:pt x="110" y="27"/>
                    </a:cubicBezTo>
                    <a:cubicBezTo>
                      <a:pt x="110" y="28"/>
                      <a:pt x="110" y="29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1"/>
                    </a:cubicBezTo>
                    <a:cubicBezTo>
                      <a:pt x="112" y="32"/>
                      <a:pt x="113" y="35"/>
                      <a:pt x="114" y="38"/>
                    </a:cubicBezTo>
                    <a:cubicBezTo>
                      <a:pt x="115" y="39"/>
                      <a:pt x="116" y="40"/>
                      <a:pt x="116" y="41"/>
                    </a:cubicBezTo>
                    <a:cubicBezTo>
                      <a:pt x="117" y="43"/>
                      <a:pt x="118" y="44"/>
                      <a:pt x="118" y="44"/>
                    </a:cubicBezTo>
                    <a:cubicBezTo>
                      <a:pt x="119" y="45"/>
                      <a:pt x="119" y="45"/>
                      <a:pt x="120" y="46"/>
                    </a:cubicBezTo>
                    <a:cubicBezTo>
                      <a:pt x="121" y="46"/>
                      <a:pt x="121" y="46"/>
                      <a:pt x="122" y="46"/>
                    </a:cubicBezTo>
                    <a:cubicBezTo>
                      <a:pt x="122" y="46"/>
                      <a:pt x="122" y="46"/>
                      <a:pt x="122" y="46"/>
                    </a:cubicBezTo>
                    <a:cubicBezTo>
                      <a:pt x="123" y="46"/>
                      <a:pt x="123" y="46"/>
                      <a:pt x="124" y="46"/>
                    </a:cubicBezTo>
                    <a:cubicBezTo>
                      <a:pt x="125" y="45"/>
                      <a:pt x="125" y="44"/>
                      <a:pt x="125" y="44"/>
                    </a:cubicBezTo>
                    <a:cubicBezTo>
                      <a:pt x="126" y="43"/>
                      <a:pt x="126" y="42"/>
                      <a:pt x="126" y="42"/>
                    </a:cubicBezTo>
                    <a:cubicBezTo>
                      <a:pt x="127" y="42"/>
                      <a:pt x="128" y="42"/>
                      <a:pt x="129" y="43"/>
                    </a:cubicBezTo>
                    <a:cubicBezTo>
                      <a:pt x="131" y="44"/>
                      <a:pt x="132" y="46"/>
                      <a:pt x="133" y="47"/>
                    </a:cubicBezTo>
                    <a:cubicBezTo>
                      <a:pt x="134" y="48"/>
                      <a:pt x="134" y="48"/>
                      <a:pt x="135" y="48"/>
                    </a:cubicBezTo>
                    <a:cubicBezTo>
                      <a:pt x="135" y="49"/>
                      <a:pt x="135" y="51"/>
                      <a:pt x="136" y="52"/>
                    </a:cubicBezTo>
                    <a:cubicBezTo>
                      <a:pt x="135" y="52"/>
                      <a:pt x="134" y="52"/>
                      <a:pt x="134" y="52"/>
                    </a:cubicBezTo>
                    <a:cubicBezTo>
                      <a:pt x="133" y="52"/>
                      <a:pt x="132" y="52"/>
                      <a:pt x="132" y="52"/>
                    </a:cubicBezTo>
                    <a:cubicBezTo>
                      <a:pt x="131" y="52"/>
                      <a:pt x="130" y="52"/>
                      <a:pt x="130" y="52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52"/>
                      <a:pt x="128" y="52"/>
                      <a:pt x="127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6" y="52"/>
                      <a:pt x="124" y="52"/>
                      <a:pt x="123" y="53"/>
                    </a:cubicBezTo>
                    <a:cubicBezTo>
                      <a:pt x="122" y="55"/>
                      <a:pt x="120" y="56"/>
                      <a:pt x="119" y="58"/>
                    </a:cubicBezTo>
                    <a:cubicBezTo>
                      <a:pt x="118" y="60"/>
                      <a:pt x="117" y="61"/>
                      <a:pt x="117" y="63"/>
                    </a:cubicBezTo>
                    <a:cubicBezTo>
                      <a:pt x="116" y="64"/>
                      <a:pt x="116" y="65"/>
                      <a:pt x="116" y="67"/>
                    </a:cubicBezTo>
                    <a:cubicBezTo>
                      <a:pt x="115" y="69"/>
                      <a:pt x="115" y="72"/>
                      <a:pt x="115" y="74"/>
                    </a:cubicBezTo>
                    <a:cubicBezTo>
                      <a:pt x="115" y="77"/>
                      <a:pt x="116" y="80"/>
                      <a:pt x="117" y="83"/>
                    </a:cubicBezTo>
                    <a:cubicBezTo>
                      <a:pt x="117" y="84"/>
                      <a:pt x="118" y="85"/>
                      <a:pt x="119" y="86"/>
                    </a:cubicBezTo>
                    <a:cubicBezTo>
                      <a:pt x="121" y="87"/>
                      <a:pt x="122" y="88"/>
                      <a:pt x="124" y="88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6" y="87"/>
                      <a:pt x="128" y="87"/>
                      <a:pt x="128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30" y="86"/>
                      <a:pt x="131" y="87"/>
                    </a:cubicBezTo>
                    <a:cubicBezTo>
                      <a:pt x="131" y="87"/>
                      <a:pt x="131" y="87"/>
                      <a:pt x="131" y="87"/>
                    </a:cubicBezTo>
                    <a:cubicBezTo>
                      <a:pt x="131" y="88"/>
                      <a:pt x="132" y="88"/>
                      <a:pt x="132" y="89"/>
                    </a:cubicBezTo>
                    <a:cubicBezTo>
                      <a:pt x="132" y="91"/>
                      <a:pt x="131" y="94"/>
                      <a:pt x="130" y="97"/>
                    </a:cubicBezTo>
                    <a:cubicBezTo>
                      <a:pt x="130" y="99"/>
                      <a:pt x="129" y="102"/>
                      <a:pt x="128" y="103"/>
                    </a:cubicBezTo>
                    <a:cubicBezTo>
                      <a:pt x="128" y="104"/>
                      <a:pt x="128" y="104"/>
                      <a:pt x="128" y="104"/>
                    </a:cubicBezTo>
                    <a:cubicBezTo>
                      <a:pt x="128" y="104"/>
                      <a:pt x="128" y="104"/>
                      <a:pt x="128" y="104"/>
                    </a:cubicBezTo>
                    <a:cubicBezTo>
                      <a:pt x="122" y="114"/>
                      <a:pt x="113" y="122"/>
                      <a:pt x="102" y="127"/>
                    </a:cubicBezTo>
                    <a:cubicBezTo>
                      <a:pt x="107" y="122"/>
                      <a:pt x="111" y="117"/>
                      <a:pt x="111" y="111"/>
                    </a:cubicBezTo>
                    <a:cubicBezTo>
                      <a:pt x="111" y="106"/>
                      <a:pt x="109" y="102"/>
                      <a:pt x="106" y="99"/>
                    </a:cubicBezTo>
                    <a:cubicBezTo>
                      <a:pt x="105" y="99"/>
                      <a:pt x="104" y="98"/>
                      <a:pt x="103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8"/>
                      <a:pt x="101" y="98"/>
                      <a:pt x="100" y="98"/>
                    </a:cubicBezTo>
                    <a:cubicBezTo>
                      <a:pt x="98" y="98"/>
                      <a:pt x="96" y="98"/>
                      <a:pt x="94" y="98"/>
                    </a:cubicBezTo>
                    <a:cubicBezTo>
                      <a:pt x="92" y="97"/>
                      <a:pt x="91" y="97"/>
                      <a:pt x="90" y="97"/>
                    </a:cubicBezTo>
                    <a:cubicBezTo>
                      <a:pt x="87" y="90"/>
                      <a:pt x="74" y="85"/>
                      <a:pt x="68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4"/>
                      <a:pt x="65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2"/>
                      <a:pt x="61" y="81"/>
                      <a:pt x="61" y="80"/>
                    </a:cubicBezTo>
                    <a:cubicBezTo>
                      <a:pt x="61" y="79"/>
                      <a:pt x="61" y="78"/>
                      <a:pt x="61" y="77"/>
                    </a:cubicBezTo>
                    <a:cubicBezTo>
                      <a:pt x="60" y="76"/>
                      <a:pt x="60" y="74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2" y="73"/>
                      <a:pt x="63" y="72"/>
                      <a:pt x="64" y="70"/>
                    </a:cubicBezTo>
                    <a:cubicBezTo>
                      <a:pt x="65" y="68"/>
                      <a:pt x="68" y="63"/>
                      <a:pt x="70" y="60"/>
                    </a:cubicBezTo>
                    <a:cubicBezTo>
                      <a:pt x="73" y="56"/>
                      <a:pt x="74" y="54"/>
                      <a:pt x="75" y="52"/>
                    </a:cubicBezTo>
                    <a:cubicBezTo>
                      <a:pt x="75" y="52"/>
                      <a:pt x="76" y="52"/>
                      <a:pt x="76" y="52"/>
                    </a:cubicBezTo>
                    <a:cubicBezTo>
                      <a:pt x="79" y="52"/>
                      <a:pt x="82" y="53"/>
                      <a:pt x="83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5" y="53"/>
                      <a:pt x="87" y="52"/>
                      <a:pt x="87" y="51"/>
                    </a:cubicBezTo>
                    <a:cubicBezTo>
                      <a:pt x="88" y="50"/>
                      <a:pt x="88" y="49"/>
                      <a:pt x="88" y="48"/>
                    </a:cubicBezTo>
                    <a:cubicBezTo>
                      <a:pt x="88" y="47"/>
                      <a:pt x="89" y="45"/>
                      <a:pt x="91" y="42"/>
                    </a:cubicBezTo>
                    <a:cubicBezTo>
                      <a:pt x="91" y="42"/>
                      <a:pt x="92" y="41"/>
                      <a:pt x="92" y="41"/>
                    </a:cubicBezTo>
                    <a:cubicBezTo>
                      <a:pt x="93" y="39"/>
                      <a:pt x="92" y="37"/>
                      <a:pt x="91" y="36"/>
                    </a:cubicBezTo>
                    <a:cubicBezTo>
                      <a:pt x="90" y="35"/>
                      <a:pt x="89" y="35"/>
                      <a:pt x="88" y="34"/>
                    </a:cubicBezTo>
                    <a:cubicBezTo>
                      <a:pt x="88" y="34"/>
                      <a:pt x="87" y="34"/>
                      <a:pt x="87" y="34"/>
                    </a:cubicBezTo>
                    <a:cubicBezTo>
                      <a:pt x="86" y="34"/>
                      <a:pt x="86" y="34"/>
                      <a:pt x="86" y="33"/>
                    </a:cubicBezTo>
                    <a:cubicBezTo>
                      <a:pt x="84" y="28"/>
                      <a:pt x="80" y="27"/>
                      <a:pt x="77" y="27"/>
                    </a:cubicBezTo>
                    <a:cubicBezTo>
                      <a:pt x="76" y="27"/>
                      <a:pt x="75" y="27"/>
                      <a:pt x="74" y="27"/>
                    </a:cubicBezTo>
                    <a:cubicBezTo>
                      <a:pt x="73" y="26"/>
                      <a:pt x="72" y="26"/>
                      <a:pt x="71" y="25"/>
                    </a:cubicBezTo>
                    <a:cubicBezTo>
                      <a:pt x="69" y="24"/>
                      <a:pt x="68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4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3"/>
                      <a:pt x="62" y="22"/>
                      <a:pt x="61" y="22"/>
                    </a:cubicBezTo>
                    <a:cubicBezTo>
                      <a:pt x="60" y="21"/>
                      <a:pt x="60" y="20"/>
                      <a:pt x="59" y="20"/>
                    </a:cubicBezTo>
                    <a:cubicBezTo>
                      <a:pt x="59" y="18"/>
                      <a:pt x="58" y="17"/>
                      <a:pt x="57" y="17"/>
                    </a:cubicBezTo>
                    <a:cubicBezTo>
                      <a:pt x="56" y="16"/>
                      <a:pt x="56" y="16"/>
                      <a:pt x="55" y="16"/>
                    </a:cubicBezTo>
                    <a:cubicBezTo>
                      <a:pt x="54" y="16"/>
                      <a:pt x="53" y="16"/>
                      <a:pt x="52" y="17"/>
                    </a:cubicBezTo>
                    <a:cubicBezTo>
                      <a:pt x="49" y="19"/>
                      <a:pt x="41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2" y="22"/>
                      <a:pt x="26" y="30"/>
                      <a:pt x="21" y="39"/>
                    </a:cubicBezTo>
                    <a:cubicBezTo>
                      <a:pt x="20" y="40"/>
                      <a:pt x="20" y="40"/>
                      <a:pt x="20" y="41"/>
                    </a:cubicBezTo>
                    <a:cubicBezTo>
                      <a:pt x="20" y="43"/>
                      <a:pt x="20" y="45"/>
                      <a:pt x="21" y="48"/>
                    </a:cubicBezTo>
                    <a:cubicBezTo>
                      <a:pt x="21" y="49"/>
                      <a:pt x="21" y="51"/>
                      <a:pt x="22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3"/>
                      <a:pt x="21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1" y="57"/>
                      <a:pt x="22" y="61"/>
                      <a:pt x="25" y="66"/>
                    </a:cubicBezTo>
                    <a:cubicBezTo>
                      <a:pt x="25" y="67"/>
                      <a:pt x="25" y="68"/>
                      <a:pt x="24" y="68"/>
                    </a:cubicBezTo>
                    <a:cubicBezTo>
                      <a:pt x="24" y="69"/>
                      <a:pt x="24" y="69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6" y="70"/>
                      <a:pt x="26" y="69"/>
                      <a:pt x="26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1"/>
                      <a:pt x="33" y="79"/>
                      <a:pt x="37" y="81"/>
                    </a:cubicBezTo>
                    <a:cubicBezTo>
                      <a:pt x="40" y="83"/>
                      <a:pt x="46" y="86"/>
                      <a:pt x="50" y="87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9"/>
                      <a:pt x="52" y="89"/>
                      <a:pt x="52" y="90"/>
                    </a:cubicBezTo>
                    <a:cubicBezTo>
                      <a:pt x="53" y="90"/>
                      <a:pt x="53" y="91"/>
                      <a:pt x="53" y="92"/>
                    </a:cubicBezTo>
                    <a:cubicBezTo>
                      <a:pt x="54" y="92"/>
                      <a:pt x="54" y="92"/>
                      <a:pt x="54" y="93"/>
                    </a:cubicBezTo>
                    <a:cubicBezTo>
                      <a:pt x="54" y="94"/>
                      <a:pt x="54" y="96"/>
                      <a:pt x="54" y="97"/>
                    </a:cubicBezTo>
                    <a:cubicBezTo>
                      <a:pt x="54" y="97"/>
                      <a:pt x="53" y="98"/>
                      <a:pt x="53" y="99"/>
                    </a:cubicBezTo>
                    <a:cubicBezTo>
                      <a:pt x="53" y="101"/>
                      <a:pt x="52" y="108"/>
                      <a:pt x="55" y="114"/>
                    </a:cubicBezTo>
                    <a:cubicBezTo>
                      <a:pt x="55" y="114"/>
                      <a:pt x="55" y="114"/>
                      <a:pt x="55" y="114"/>
                    </a:cubicBezTo>
                    <a:cubicBezTo>
                      <a:pt x="55" y="115"/>
                      <a:pt x="55" y="115"/>
                      <a:pt x="55" y="116"/>
                    </a:cubicBezTo>
                    <a:cubicBezTo>
                      <a:pt x="55" y="116"/>
                      <a:pt x="55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7" y="117"/>
                      <a:pt x="58" y="117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9" y="117"/>
                      <a:pt x="60" y="118"/>
                      <a:pt x="61" y="119"/>
                    </a:cubicBezTo>
                    <a:cubicBezTo>
                      <a:pt x="61" y="119"/>
                      <a:pt x="60" y="120"/>
                      <a:pt x="60" y="121"/>
                    </a:cubicBezTo>
                    <a:cubicBezTo>
                      <a:pt x="60" y="121"/>
                      <a:pt x="60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2" y="122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3" y="122"/>
                      <a:pt x="62" y="124"/>
                      <a:pt x="61" y="127"/>
                    </a:cubicBezTo>
                    <a:cubicBezTo>
                      <a:pt x="61" y="129"/>
                      <a:pt x="60" y="131"/>
                      <a:pt x="60" y="132"/>
                    </a:cubicBezTo>
                    <a:cubicBezTo>
                      <a:pt x="31" y="128"/>
                      <a:pt x="5" y="107"/>
                      <a:pt x="5" y="69"/>
                    </a:cubicBezTo>
                    <a:cubicBezTo>
                      <a:pt x="5" y="46"/>
                      <a:pt x="15" y="29"/>
                      <a:pt x="29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9"/>
                      <a:pt x="32" y="19"/>
                      <a:pt x="33" y="19"/>
                    </a:cubicBezTo>
                    <a:cubicBezTo>
                      <a:pt x="34" y="19"/>
                      <a:pt x="35" y="19"/>
                      <a:pt x="35" y="20"/>
                    </a:cubicBezTo>
                    <a:cubicBezTo>
                      <a:pt x="36" y="20"/>
                      <a:pt x="37" y="20"/>
                      <a:pt x="38" y="20"/>
                    </a:cubicBezTo>
                    <a:moveTo>
                      <a:pt x="97" y="18"/>
                    </a:moveTo>
                    <a:cubicBezTo>
                      <a:pt x="96" y="17"/>
                      <a:pt x="96" y="17"/>
                      <a:pt x="96" y="17"/>
                    </a:cubicBezTo>
                    <a:cubicBezTo>
                      <a:pt x="95" y="17"/>
                      <a:pt x="94" y="16"/>
                      <a:pt x="93" y="16"/>
                    </a:cubicBezTo>
                    <a:cubicBezTo>
                      <a:pt x="94" y="14"/>
                      <a:pt x="95" y="12"/>
                      <a:pt x="96" y="10"/>
                    </a:cubicBezTo>
                    <a:cubicBezTo>
                      <a:pt x="98" y="11"/>
                      <a:pt x="100" y="12"/>
                      <a:pt x="102" y="13"/>
                    </a:cubicBezTo>
                    <a:cubicBezTo>
                      <a:pt x="101" y="14"/>
                      <a:pt x="99" y="15"/>
                      <a:pt x="98" y="16"/>
                    </a:cubicBezTo>
                    <a:cubicBezTo>
                      <a:pt x="98" y="17"/>
                      <a:pt x="97" y="17"/>
                      <a:pt x="97" y="18"/>
                    </a:cubicBezTo>
                    <a:moveTo>
                      <a:pt x="38" y="15"/>
                    </a:move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7" y="15"/>
                      <a:pt x="37" y="15"/>
                    </a:cubicBezTo>
                    <a:cubicBezTo>
                      <a:pt x="36" y="15"/>
                      <a:pt x="35" y="15"/>
                      <a:pt x="34" y="15"/>
                    </a:cubicBezTo>
                    <a:cubicBezTo>
                      <a:pt x="38" y="12"/>
                      <a:pt x="43" y="10"/>
                      <a:pt x="47" y="9"/>
                    </a:cubicBezTo>
                    <a:cubicBezTo>
                      <a:pt x="47" y="10"/>
                      <a:pt x="46" y="11"/>
                      <a:pt x="46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3" y="14"/>
                      <a:pt x="41" y="15"/>
                      <a:pt x="38" y="15"/>
                    </a:cubicBezTo>
                    <a:moveTo>
                      <a:pt x="91" y="15"/>
                    </a:moveTo>
                    <a:cubicBezTo>
                      <a:pt x="89" y="14"/>
                      <a:pt x="88" y="13"/>
                      <a:pt x="87" y="12"/>
                    </a:cubicBezTo>
                    <a:cubicBezTo>
                      <a:pt x="87" y="12"/>
                      <a:pt x="86" y="12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6" y="10"/>
                      <a:pt x="87" y="9"/>
                      <a:pt x="88" y="7"/>
                    </a:cubicBezTo>
                    <a:cubicBezTo>
                      <a:pt x="90" y="8"/>
                      <a:pt x="92" y="8"/>
                      <a:pt x="94" y="9"/>
                    </a:cubicBezTo>
                    <a:cubicBezTo>
                      <a:pt x="93" y="11"/>
                      <a:pt x="92" y="13"/>
                      <a:pt x="91" y="15"/>
                    </a:cubicBezTo>
                    <a:moveTo>
                      <a:pt x="49" y="11"/>
                    </a:moveTo>
                    <a:cubicBezTo>
                      <a:pt x="49" y="10"/>
                      <a:pt x="49" y="9"/>
                      <a:pt x="49" y="8"/>
                    </a:cubicBezTo>
                    <a:cubicBezTo>
                      <a:pt x="52" y="7"/>
                      <a:pt x="55" y="7"/>
                      <a:pt x="58" y="6"/>
                    </a:cubicBezTo>
                    <a:cubicBezTo>
                      <a:pt x="58" y="7"/>
                      <a:pt x="58" y="7"/>
                      <a:pt x="58" y="8"/>
                    </a:cubicBezTo>
                    <a:cubicBezTo>
                      <a:pt x="55" y="9"/>
                      <a:pt x="52" y="10"/>
                      <a:pt x="49" y="11"/>
                    </a:cubicBezTo>
                    <a:moveTo>
                      <a:pt x="83" y="11"/>
                    </a:moveTo>
                    <a:cubicBezTo>
                      <a:pt x="81" y="10"/>
                      <a:pt x="78" y="9"/>
                      <a:pt x="75" y="8"/>
                    </a:cubicBezTo>
                    <a:cubicBezTo>
                      <a:pt x="75" y="7"/>
                      <a:pt x="76" y="6"/>
                      <a:pt x="77" y="5"/>
                    </a:cubicBezTo>
                    <a:cubicBezTo>
                      <a:pt x="79" y="6"/>
                      <a:pt x="82" y="6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5" y="7"/>
                      <a:pt x="86" y="7"/>
                    </a:cubicBezTo>
                    <a:cubicBezTo>
                      <a:pt x="85" y="8"/>
                      <a:pt x="84" y="10"/>
                      <a:pt x="83" y="11"/>
                    </a:cubicBezTo>
                    <a:moveTo>
                      <a:pt x="61" y="8"/>
                    </a:moveTo>
                    <a:cubicBezTo>
                      <a:pt x="61" y="7"/>
                      <a:pt x="61" y="6"/>
                      <a:pt x="62" y="6"/>
                    </a:cubicBezTo>
                    <a:cubicBezTo>
                      <a:pt x="63" y="5"/>
                      <a:pt x="64" y="5"/>
                      <a:pt x="65" y="5"/>
                    </a:cubicBezTo>
                    <a:cubicBezTo>
                      <a:pt x="66" y="5"/>
                      <a:pt x="68" y="5"/>
                      <a:pt x="69" y="5"/>
                    </a:cubicBezTo>
                    <a:cubicBezTo>
                      <a:pt x="71" y="5"/>
                      <a:pt x="73" y="5"/>
                      <a:pt x="74" y="5"/>
                    </a:cubicBezTo>
                    <a:cubicBezTo>
                      <a:pt x="74" y="6"/>
                      <a:pt x="73" y="7"/>
                      <a:pt x="73" y="8"/>
                    </a:cubicBezTo>
                    <a:cubicBezTo>
                      <a:pt x="70" y="8"/>
                      <a:pt x="67" y="7"/>
                      <a:pt x="65" y="7"/>
                    </a:cubicBezTo>
                    <a:cubicBezTo>
                      <a:pt x="64" y="7"/>
                      <a:pt x="62" y="7"/>
                      <a:pt x="61" y="8"/>
                    </a:cubicBezTo>
                    <a:moveTo>
                      <a:pt x="71" y="0"/>
                    </a:moveTo>
                    <a:cubicBezTo>
                      <a:pt x="69" y="0"/>
                      <a:pt x="68" y="1"/>
                      <a:pt x="66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53" y="2"/>
                      <a:pt x="41" y="5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4"/>
                      <a:pt x="26" y="15"/>
                      <a:pt x="26" y="15"/>
                    </a:cubicBezTo>
                    <a:cubicBezTo>
                      <a:pt x="25" y="16"/>
                      <a:pt x="24" y="17"/>
                      <a:pt x="23" y="18"/>
                    </a:cubicBezTo>
                    <a:cubicBezTo>
                      <a:pt x="8" y="30"/>
                      <a:pt x="0" y="48"/>
                      <a:pt x="0" y="69"/>
                    </a:cubicBezTo>
                    <a:cubicBezTo>
                      <a:pt x="0" y="110"/>
                      <a:pt x="30" y="133"/>
                      <a:pt x="62" y="137"/>
                    </a:cubicBezTo>
                    <a:cubicBezTo>
                      <a:pt x="62" y="138"/>
                      <a:pt x="63" y="138"/>
                      <a:pt x="64" y="138"/>
                    </a:cubicBezTo>
                    <a:cubicBezTo>
                      <a:pt x="64" y="138"/>
                      <a:pt x="67" y="138"/>
                      <a:pt x="72" y="138"/>
                    </a:cubicBezTo>
                    <a:cubicBezTo>
                      <a:pt x="85" y="138"/>
                      <a:pt x="90" y="136"/>
                      <a:pt x="92" y="135"/>
                    </a:cubicBezTo>
                    <a:cubicBezTo>
                      <a:pt x="103" y="132"/>
                      <a:pt x="112" y="127"/>
                      <a:pt x="120" y="121"/>
                    </a:cubicBezTo>
                    <a:cubicBezTo>
                      <a:pt x="131" y="111"/>
                      <a:pt x="138" y="98"/>
                      <a:pt x="141" y="82"/>
                    </a:cubicBezTo>
                    <a:cubicBezTo>
                      <a:pt x="142" y="79"/>
                      <a:pt x="142" y="75"/>
                      <a:pt x="142" y="72"/>
                    </a:cubicBezTo>
                    <a:cubicBezTo>
                      <a:pt x="142" y="71"/>
                      <a:pt x="142" y="71"/>
                      <a:pt x="142" y="70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2" y="49"/>
                      <a:pt x="135" y="32"/>
                      <a:pt x="122" y="20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0" y="18"/>
                      <a:pt x="119" y="17"/>
                      <a:pt x="118" y="16"/>
                    </a:cubicBezTo>
                    <a:cubicBezTo>
                      <a:pt x="118" y="15"/>
                      <a:pt x="117" y="15"/>
                      <a:pt x="117" y="15"/>
                    </a:cubicBezTo>
                    <a:cubicBezTo>
                      <a:pt x="104" y="6"/>
                      <a:pt x="88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769"/>
              <p:cNvSpPr>
                <a:spLocks noEditPoints="1"/>
              </p:cNvSpPr>
              <p:nvPr/>
            </p:nvSpPr>
            <p:spPr bwMode="auto">
              <a:xfrm>
                <a:off x="4235" y="529"/>
                <a:ext cx="325" cy="434"/>
              </a:xfrm>
              <a:custGeom>
                <a:avLst/>
                <a:gdLst>
                  <a:gd name="T0" fmla="*/ 107 w 137"/>
                  <a:gd name="T1" fmla="*/ 84 h 183"/>
                  <a:gd name="T2" fmla="*/ 125 w 137"/>
                  <a:gd name="T3" fmla="*/ 157 h 183"/>
                  <a:gd name="T4" fmla="*/ 128 w 137"/>
                  <a:gd name="T5" fmla="*/ 169 h 183"/>
                  <a:gd name="T6" fmla="*/ 121 w 137"/>
                  <a:gd name="T7" fmla="*/ 169 h 183"/>
                  <a:gd name="T8" fmla="*/ 116 w 137"/>
                  <a:gd name="T9" fmla="*/ 167 h 183"/>
                  <a:gd name="T10" fmla="*/ 35 w 137"/>
                  <a:gd name="T11" fmla="*/ 172 h 183"/>
                  <a:gd name="T12" fmla="*/ 16 w 137"/>
                  <a:gd name="T13" fmla="*/ 177 h 183"/>
                  <a:gd name="T14" fmla="*/ 5 w 137"/>
                  <a:gd name="T15" fmla="*/ 133 h 183"/>
                  <a:gd name="T16" fmla="*/ 39 w 137"/>
                  <a:gd name="T17" fmla="*/ 62 h 183"/>
                  <a:gd name="T18" fmla="*/ 35 w 137"/>
                  <a:gd name="T19" fmla="*/ 59 h 183"/>
                  <a:gd name="T20" fmla="*/ 122 w 137"/>
                  <a:gd name="T21" fmla="*/ 64 h 183"/>
                  <a:gd name="T22" fmla="*/ 124 w 137"/>
                  <a:gd name="T23" fmla="*/ 64 h 183"/>
                  <a:gd name="T24" fmla="*/ 52 w 137"/>
                  <a:gd name="T25" fmla="*/ 60 h 183"/>
                  <a:gd name="T26" fmla="*/ 115 w 137"/>
                  <a:gd name="T27" fmla="*/ 57 h 183"/>
                  <a:gd name="T28" fmla="*/ 65 w 137"/>
                  <a:gd name="T29" fmla="*/ 56 h 183"/>
                  <a:gd name="T30" fmla="*/ 104 w 137"/>
                  <a:gd name="T31" fmla="*/ 56 h 183"/>
                  <a:gd name="T32" fmla="*/ 76 w 137"/>
                  <a:gd name="T33" fmla="*/ 54 h 183"/>
                  <a:gd name="T34" fmla="*/ 96 w 137"/>
                  <a:gd name="T35" fmla="*/ 54 h 183"/>
                  <a:gd name="T36" fmla="*/ 82 w 137"/>
                  <a:gd name="T37" fmla="*/ 53 h 183"/>
                  <a:gd name="T38" fmla="*/ 81 w 137"/>
                  <a:gd name="T39" fmla="*/ 57 h 183"/>
                  <a:gd name="T40" fmla="*/ 88 w 137"/>
                  <a:gd name="T41" fmla="*/ 55 h 183"/>
                  <a:gd name="T42" fmla="*/ 89 w 137"/>
                  <a:gd name="T43" fmla="*/ 57 h 183"/>
                  <a:gd name="T44" fmla="*/ 38 w 137"/>
                  <a:gd name="T45" fmla="*/ 55 h 183"/>
                  <a:gd name="T46" fmla="*/ 35 w 137"/>
                  <a:gd name="T47" fmla="*/ 49 h 183"/>
                  <a:gd name="T48" fmla="*/ 89 w 137"/>
                  <a:gd name="T49" fmla="*/ 46 h 183"/>
                  <a:gd name="T50" fmla="*/ 51 w 137"/>
                  <a:gd name="T51" fmla="*/ 53 h 183"/>
                  <a:gd name="T52" fmla="*/ 63 w 137"/>
                  <a:gd name="T53" fmla="*/ 52 h 183"/>
                  <a:gd name="T54" fmla="*/ 100 w 137"/>
                  <a:gd name="T55" fmla="*/ 43 h 183"/>
                  <a:gd name="T56" fmla="*/ 73 w 137"/>
                  <a:gd name="T57" fmla="*/ 50 h 183"/>
                  <a:gd name="T58" fmla="*/ 85 w 137"/>
                  <a:gd name="T59" fmla="*/ 45 h 183"/>
                  <a:gd name="T60" fmla="*/ 82 w 137"/>
                  <a:gd name="T61" fmla="*/ 49 h 183"/>
                  <a:gd name="T62" fmla="*/ 111 w 137"/>
                  <a:gd name="T63" fmla="*/ 40 h 183"/>
                  <a:gd name="T64" fmla="*/ 49 w 137"/>
                  <a:gd name="T65" fmla="*/ 28 h 183"/>
                  <a:gd name="T66" fmla="*/ 65 w 137"/>
                  <a:gd name="T67" fmla="*/ 5 h 183"/>
                  <a:gd name="T68" fmla="*/ 63 w 137"/>
                  <a:gd name="T69" fmla="*/ 30 h 183"/>
                  <a:gd name="T70" fmla="*/ 78 w 137"/>
                  <a:gd name="T71" fmla="*/ 8 h 183"/>
                  <a:gd name="T72" fmla="*/ 44 w 137"/>
                  <a:gd name="T73" fmla="*/ 42 h 183"/>
                  <a:gd name="T74" fmla="*/ 41 w 137"/>
                  <a:gd name="T75" fmla="*/ 32 h 183"/>
                  <a:gd name="T76" fmla="*/ 65 w 137"/>
                  <a:gd name="T77" fmla="*/ 0 h 183"/>
                  <a:gd name="T78" fmla="*/ 31 w 137"/>
                  <a:gd name="T79" fmla="*/ 10 h 183"/>
                  <a:gd name="T80" fmla="*/ 34 w 137"/>
                  <a:gd name="T81" fmla="*/ 42 h 183"/>
                  <a:gd name="T82" fmla="*/ 31 w 137"/>
                  <a:gd name="T83" fmla="*/ 59 h 183"/>
                  <a:gd name="T84" fmla="*/ 0 w 137"/>
                  <a:gd name="T85" fmla="*/ 133 h 183"/>
                  <a:gd name="T86" fmla="*/ 12 w 137"/>
                  <a:gd name="T87" fmla="*/ 180 h 183"/>
                  <a:gd name="T88" fmla="*/ 35 w 137"/>
                  <a:gd name="T89" fmla="*/ 177 h 183"/>
                  <a:gd name="T90" fmla="*/ 106 w 137"/>
                  <a:gd name="T91" fmla="*/ 174 h 183"/>
                  <a:gd name="T92" fmla="*/ 131 w 137"/>
                  <a:gd name="T93" fmla="*/ 173 h 183"/>
                  <a:gd name="T94" fmla="*/ 130 w 137"/>
                  <a:gd name="T95" fmla="*/ 157 h 183"/>
                  <a:gd name="T96" fmla="*/ 89 w 137"/>
                  <a:gd name="T97" fmla="*/ 64 h 183"/>
                  <a:gd name="T98" fmla="*/ 124 w 137"/>
                  <a:gd name="T99" fmla="*/ 69 h 183"/>
                  <a:gd name="T100" fmla="*/ 134 w 137"/>
                  <a:gd name="T101" fmla="*/ 54 h 183"/>
                  <a:gd name="T102" fmla="*/ 115 w 137"/>
                  <a:gd name="T103" fmla="*/ 43 h 183"/>
                  <a:gd name="T104" fmla="*/ 112 w 137"/>
                  <a:gd name="T105" fmla="*/ 32 h 183"/>
                  <a:gd name="T106" fmla="*/ 100 w 137"/>
                  <a:gd name="T107" fmla="*/ 15 h 183"/>
                  <a:gd name="T108" fmla="*/ 82 w 137"/>
                  <a:gd name="T109" fmla="*/ 4 h 183"/>
                  <a:gd name="T110" fmla="*/ 69 w 137"/>
                  <a:gd name="T111" fmla="*/ 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7" h="183">
                    <a:moveTo>
                      <a:pt x="41" y="66"/>
                    </a:moveTo>
                    <a:cubicBezTo>
                      <a:pt x="43" y="66"/>
                      <a:pt x="45" y="66"/>
                      <a:pt x="45" y="66"/>
                    </a:cubicBezTo>
                    <a:cubicBezTo>
                      <a:pt x="62" y="65"/>
                      <a:pt x="72" y="64"/>
                      <a:pt x="80" y="62"/>
                    </a:cubicBezTo>
                    <a:cubicBezTo>
                      <a:pt x="80" y="63"/>
                      <a:pt x="81" y="64"/>
                      <a:pt x="82" y="65"/>
                    </a:cubicBezTo>
                    <a:cubicBezTo>
                      <a:pt x="84" y="67"/>
                      <a:pt x="87" y="69"/>
                      <a:pt x="90" y="71"/>
                    </a:cubicBezTo>
                    <a:cubicBezTo>
                      <a:pt x="95" y="75"/>
                      <a:pt x="101" y="79"/>
                      <a:pt x="107" y="84"/>
                    </a:cubicBezTo>
                    <a:cubicBezTo>
                      <a:pt x="113" y="88"/>
                      <a:pt x="118" y="93"/>
                      <a:pt x="122" y="98"/>
                    </a:cubicBezTo>
                    <a:cubicBezTo>
                      <a:pt x="128" y="107"/>
                      <a:pt x="131" y="117"/>
                      <a:pt x="131" y="128"/>
                    </a:cubicBezTo>
                    <a:cubicBezTo>
                      <a:pt x="131" y="131"/>
                      <a:pt x="131" y="134"/>
                      <a:pt x="130" y="137"/>
                    </a:cubicBezTo>
                    <a:cubicBezTo>
                      <a:pt x="129" y="141"/>
                      <a:pt x="128" y="143"/>
                      <a:pt x="127" y="146"/>
                    </a:cubicBezTo>
                    <a:cubicBezTo>
                      <a:pt x="126" y="149"/>
                      <a:pt x="125" y="153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8"/>
                      <a:pt x="125" y="159"/>
                      <a:pt x="126" y="160"/>
                    </a:cubicBezTo>
                    <a:cubicBezTo>
                      <a:pt x="126" y="162"/>
                      <a:pt x="126" y="163"/>
                      <a:pt x="127" y="165"/>
                    </a:cubicBezTo>
                    <a:cubicBezTo>
                      <a:pt x="127" y="167"/>
                      <a:pt x="128" y="168"/>
                      <a:pt x="128" y="169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7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5" y="170"/>
                      <a:pt x="122" y="170"/>
                      <a:pt x="121" y="169"/>
                    </a:cubicBezTo>
                    <a:cubicBezTo>
                      <a:pt x="120" y="168"/>
                      <a:pt x="119" y="168"/>
                      <a:pt x="118" y="168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6" y="167"/>
                      <a:pt x="116" y="167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1" y="168"/>
                      <a:pt x="108" y="168"/>
                      <a:pt x="105" y="169"/>
                    </a:cubicBezTo>
                    <a:cubicBezTo>
                      <a:pt x="102" y="169"/>
                      <a:pt x="99" y="170"/>
                      <a:pt x="94" y="171"/>
                    </a:cubicBezTo>
                    <a:cubicBezTo>
                      <a:pt x="86" y="172"/>
                      <a:pt x="79" y="173"/>
                      <a:pt x="71" y="173"/>
                    </a:cubicBezTo>
                    <a:cubicBezTo>
                      <a:pt x="67" y="173"/>
                      <a:pt x="64" y="173"/>
                      <a:pt x="61" y="173"/>
                    </a:cubicBezTo>
                    <a:cubicBezTo>
                      <a:pt x="56" y="173"/>
                      <a:pt x="51" y="173"/>
                      <a:pt x="46" y="173"/>
                    </a:cubicBezTo>
                    <a:cubicBezTo>
                      <a:pt x="43" y="173"/>
                      <a:pt x="39" y="172"/>
                      <a:pt x="35" y="172"/>
                    </a:cubicBezTo>
                    <a:cubicBezTo>
                      <a:pt x="30" y="172"/>
                      <a:pt x="25" y="173"/>
                      <a:pt x="21" y="176"/>
                    </a:cubicBezTo>
                    <a:cubicBezTo>
                      <a:pt x="20" y="176"/>
                      <a:pt x="19" y="177"/>
                      <a:pt x="19" y="177"/>
                    </a:cubicBezTo>
                    <a:cubicBezTo>
                      <a:pt x="18" y="177"/>
                      <a:pt x="17" y="178"/>
                      <a:pt x="17" y="178"/>
                    </a:cubicBezTo>
                    <a:cubicBezTo>
                      <a:pt x="17" y="178"/>
                      <a:pt x="17" y="178"/>
                      <a:pt x="17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76"/>
                      <a:pt x="16" y="174"/>
                      <a:pt x="16" y="173"/>
                    </a:cubicBezTo>
                    <a:cubicBezTo>
                      <a:pt x="16" y="172"/>
                      <a:pt x="16" y="172"/>
                      <a:pt x="16" y="171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69"/>
                    </a:cubicBezTo>
                    <a:cubicBezTo>
                      <a:pt x="13" y="162"/>
                      <a:pt x="11" y="157"/>
                      <a:pt x="9" y="151"/>
                    </a:cubicBezTo>
                    <a:cubicBezTo>
                      <a:pt x="7" y="146"/>
                      <a:pt x="6" y="140"/>
                      <a:pt x="5" y="133"/>
                    </a:cubicBezTo>
                    <a:cubicBezTo>
                      <a:pt x="5" y="132"/>
                      <a:pt x="5" y="131"/>
                      <a:pt x="5" y="130"/>
                    </a:cubicBezTo>
                    <a:cubicBezTo>
                      <a:pt x="5" y="117"/>
                      <a:pt x="9" y="103"/>
                      <a:pt x="16" y="92"/>
                    </a:cubicBezTo>
                    <a:cubicBezTo>
                      <a:pt x="20" y="88"/>
                      <a:pt x="24" y="84"/>
                      <a:pt x="28" y="81"/>
                    </a:cubicBezTo>
                    <a:cubicBezTo>
                      <a:pt x="33" y="77"/>
                      <a:pt x="37" y="72"/>
                      <a:pt x="39" y="66"/>
                    </a:cubicBezTo>
                    <a:cubicBezTo>
                      <a:pt x="40" y="66"/>
                      <a:pt x="41" y="66"/>
                      <a:pt x="41" y="66"/>
                    </a:cubicBezTo>
                    <a:moveTo>
                      <a:pt x="39" y="62"/>
                    </a:moveTo>
                    <a:cubicBezTo>
                      <a:pt x="39" y="62"/>
                      <a:pt x="38" y="62"/>
                      <a:pt x="38" y="62"/>
                    </a:cubicBezTo>
                    <a:cubicBezTo>
                      <a:pt x="37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9"/>
                      <a:pt x="37" y="59"/>
                      <a:pt x="38" y="59"/>
                    </a:cubicBezTo>
                    <a:cubicBezTo>
                      <a:pt x="38" y="59"/>
                      <a:pt x="39" y="59"/>
                      <a:pt x="39" y="59"/>
                    </a:cubicBezTo>
                    <a:cubicBezTo>
                      <a:pt x="40" y="59"/>
                      <a:pt x="40" y="59"/>
                      <a:pt x="41" y="59"/>
                    </a:cubicBezTo>
                    <a:cubicBezTo>
                      <a:pt x="40" y="60"/>
                      <a:pt x="40" y="61"/>
                      <a:pt x="39" y="62"/>
                    </a:cubicBezTo>
                    <a:moveTo>
                      <a:pt x="124" y="64"/>
                    </a:moveTo>
                    <a:cubicBezTo>
                      <a:pt x="123" y="64"/>
                      <a:pt x="123" y="64"/>
                      <a:pt x="122" y="64"/>
                    </a:cubicBezTo>
                    <a:cubicBezTo>
                      <a:pt x="123" y="62"/>
                      <a:pt x="125" y="60"/>
                      <a:pt x="126" y="58"/>
                    </a:cubicBezTo>
                    <a:cubicBezTo>
                      <a:pt x="127" y="58"/>
                      <a:pt x="129" y="58"/>
                      <a:pt x="130" y="58"/>
                    </a:cubicBezTo>
                    <a:cubicBezTo>
                      <a:pt x="130" y="58"/>
                      <a:pt x="131" y="58"/>
                      <a:pt x="131" y="58"/>
                    </a:cubicBezTo>
                    <a:cubicBezTo>
                      <a:pt x="131" y="60"/>
                      <a:pt x="131" y="62"/>
                      <a:pt x="131" y="64"/>
                    </a:cubicBezTo>
                    <a:cubicBezTo>
                      <a:pt x="129" y="64"/>
                      <a:pt x="127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moveTo>
                      <a:pt x="44" y="62"/>
                    </a:moveTo>
                    <a:cubicBezTo>
                      <a:pt x="45" y="61"/>
                      <a:pt x="46" y="60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8" y="58"/>
                      <a:pt x="51" y="58"/>
                      <a:pt x="54" y="58"/>
                    </a:cubicBezTo>
                    <a:cubicBezTo>
                      <a:pt x="53" y="59"/>
                      <a:pt x="53" y="59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0" y="61"/>
                      <a:pt x="48" y="61"/>
                      <a:pt x="45" y="62"/>
                    </a:cubicBezTo>
                    <a:cubicBezTo>
                      <a:pt x="44" y="62"/>
                      <a:pt x="44" y="62"/>
                      <a:pt x="44" y="62"/>
                    </a:cubicBezTo>
                    <a:moveTo>
                      <a:pt x="117" y="64"/>
                    </a:moveTo>
                    <a:cubicBezTo>
                      <a:pt x="115" y="64"/>
                      <a:pt x="113" y="63"/>
                      <a:pt x="111" y="63"/>
                    </a:cubicBezTo>
                    <a:cubicBezTo>
                      <a:pt x="112" y="61"/>
                      <a:pt x="113" y="59"/>
                      <a:pt x="115" y="57"/>
                    </a:cubicBezTo>
                    <a:cubicBezTo>
                      <a:pt x="117" y="58"/>
                      <a:pt x="119" y="58"/>
                      <a:pt x="121" y="58"/>
                    </a:cubicBezTo>
                    <a:cubicBezTo>
                      <a:pt x="119" y="60"/>
                      <a:pt x="118" y="62"/>
                      <a:pt x="117" y="64"/>
                    </a:cubicBezTo>
                    <a:moveTo>
                      <a:pt x="57" y="61"/>
                    </a:moveTo>
                    <a:cubicBezTo>
                      <a:pt x="58" y="60"/>
                      <a:pt x="58" y="58"/>
                      <a:pt x="59" y="57"/>
                    </a:cubicBezTo>
                    <a:cubicBezTo>
                      <a:pt x="61" y="57"/>
                      <a:pt x="63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7"/>
                      <a:pt x="64" y="58"/>
                      <a:pt x="64" y="5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2" y="60"/>
                      <a:pt x="59" y="61"/>
                      <a:pt x="57" y="61"/>
                    </a:cubicBezTo>
                    <a:moveTo>
                      <a:pt x="106" y="62"/>
                    </a:moveTo>
                    <a:cubicBezTo>
                      <a:pt x="104" y="62"/>
                      <a:pt x="102" y="61"/>
                      <a:pt x="100" y="61"/>
                    </a:cubicBezTo>
                    <a:cubicBezTo>
                      <a:pt x="102" y="59"/>
                      <a:pt x="103" y="57"/>
                      <a:pt x="104" y="56"/>
                    </a:cubicBezTo>
                    <a:cubicBezTo>
                      <a:pt x="106" y="56"/>
                      <a:pt x="108" y="57"/>
                      <a:pt x="110" y="57"/>
                    </a:cubicBezTo>
                    <a:cubicBezTo>
                      <a:pt x="109" y="59"/>
                      <a:pt x="107" y="60"/>
                      <a:pt x="106" y="62"/>
                    </a:cubicBezTo>
                    <a:moveTo>
                      <a:pt x="69" y="60"/>
                    </a:moveTo>
                    <a:cubicBezTo>
                      <a:pt x="69" y="58"/>
                      <a:pt x="70" y="57"/>
                      <a:pt x="71" y="56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55"/>
                      <a:pt x="74" y="55"/>
                      <a:pt x="76" y="54"/>
                    </a:cubicBezTo>
                    <a:cubicBezTo>
                      <a:pt x="75" y="56"/>
                      <a:pt x="74" y="57"/>
                      <a:pt x="73" y="5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9"/>
                      <a:pt x="70" y="59"/>
                      <a:pt x="69" y="60"/>
                    </a:cubicBezTo>
                    <a:moveTo>
                      <a:pt x="96" y="60"/>
                    </a:moveTo>
                    <a:cubicBezTo>
                      <a:pt x="95" y="59"/>
                      <a:pt x="94" y="59"/>
                      <a:pt x="93" y="59"/>
                    </a:cubicBezTo>
                    <a:cubicBezTo>
                      <a:pt x="94" y="57"/>
                      <a:pt x="95" y="55"/>
                      <a:pt x="96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8" y="55"/>
                      <a:pt x="99" y="55"/>
                    </a:cubicBezTo>
                    <a:cubicBezTo>
                      <a:pt x="98" y="56"/>
                      <a:pt x="97" y="58"/>
                      <a:pt x="96" y="60"/>
                    </a:cubicBezTo>
                    <a:moveTo>
                      <a:pt x="79" y="58"/>
                    </a:moveTo>
                    <a:cubicBezTo>
                      <a:pt x="79" y="56"/>
                      <a:pt x="80" y="55"/>
                      <a:pt x="81" y="54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3" y="53"/>
                      <a:pt x="83" y="53"/>
                    </a:cubicBezTo>
                    <a:cubicBezTo>
                      <a:pt x="83" y="54"/>
                      <a:pt x="84" y="55"/>
                      <a:pt x="84" y="55"/>
                    </a:cubicBezTo>
                    <a:cubicBezTo>
                      <a:pt x="84" y="56"/>
                      <a:pt x="83" y="56"/>
                      <a:pt x="83" y="56"/>
                    </a:cubicBezTo>
                    <a:cubicBezTo>
                      <a:pt x="83" y="57"/>
                      <a:pt x="83" y="57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58"/>
                      <a:pt x="79" y="58"/>
                      <a:pt x="79" y="58"/>
                    </a:cubicBezTo>
                    <a:moveTo>
                      <a:pt x="89" y="57"/>
                    </a:move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6"/>
                      <a:pt x="88" y="56"/>
                      <a:pt x="88" y="55"/>
                    </a:cubicBezTo>
                    <a:cubicBezTo>
                      <a:pt x="88" y="54"/>
                      <a:pt x="87" y="52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8" y="51"/>
                      <a:pt x="88" y="51"/>
                    </a:cubicBezTo>
                    <a:cubicBezTo>
                      <a:pt x="89" y="52"/>
                      <a:pt x="90" y="52"/>
                      <a:pt x="91" y="52"/>
                    </a:cubicBezTo>
                    <a:cubicBezTo>
                      <a:pt x="90" y="54"/>
                      <a:pt x="89" y="55"/>
                      <a:pt x="89" y="57"/>
                    </a:cubicBezTo>
                    <a:moveTo>
                      <a:pt x="37" y="48"/>
                    </a:moveTo>
                    <a:cubicBezTo>
                      <a:pt x="38" y="48"/>
                      <a:pt x="38" y="48"/>
                      <a:pt x="39" y="48"/>
                    </a:cubicBezTo>
                    <a:cubicBezTo>
                      <a:pt x="39" y="47"/>
                      <a:pt x="39" y="47"/>
                      <a:pt x="40" y="47"/>
                    </a:cubicBezTo>
                    <a:cubicBezTo>
                      <a:pt x="40" y="47"/>
                      <a:pt x="41" y="47"/>
                      <a:pt x="41" y="47"/>
                    </a:cubicBezTo>
                    <a:cubicBezTo>
                      <a:pt x="40" y="50"/>
                      <a:pt x="40" y="52"/>
                      <a:pt x="38" y="5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7" y="55"/>
                      <a:pt x="36" y="55"/>
                      <a:pt x="35" y="54"/>
                    </a:cubicBezTo>
                    <a:cubicBezTo>
                      <a:pt x="35" y="54"/>
                      <a:pt x="34" y="54"/>
                      <a:pt x="34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0"/>
                      <a:pt x="35" y="49"/>
                    </a:cubicBezTo>
                    <a:cubicBezTo>
                      <a:pt x="35" y="49"/>
                      <a:pt x="36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moveTo>
                      <a:pt x="91" y="48"/>
                    </a:moveTo>
                    <a:cubicBezTo>
                      <a:pt x="91" y="48"/>
                      <a:pt x="90" y="48"/>
                      <a:pt x="89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90" y="46"/>
                      <a:pt x="90" y="46"/>
                      <a:pt x="91" y="46"/>
                    </a:cubicBezTo>
                    <a:cubicBezTo>
                      <a:pt x="91" y="47"/>
                      <a:pt x="91" y="47"/>
                      <a:pt x="91" y="48"/>
                    </a:cubicBezTo>
                    <a:moveTo>
                      <a:pt x="43" y="55"/>
                    </a:moveTo>
                    <a:cubicBezTo>
                      <a:pt x="44" y="52"/>
                      <a:pt x="45" y="49"/>
                      <a:pt x="45" y="47"/>
                    </a:cubicBezTo>
                    <a:cubicBezTo>
                      <a:pt x="48" y="46"/>
                      <a:pt x="51" y="46"/>
                      <a:pt x="54" y="45"/>
                    </a:cubicBezTo>
                    <a:cubicBezTo>
                      <a:pt x="53" y="48"/>
                      <a:pt x="52" y="51"/>
                      <a:pt x="51" y="53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48" y="54"/>
                      <a:pt x="45" y="54"/>
                      <a:pt x="43" y="55"/>
                    </a:cubicBezTo>
                    <a:moveTo>
                      <a:pt x="56" y="53"/>
                    </a:moveTo>
                    <a:cubicBezTo>
                      <a:pt x="57" y="50"/>
                      <a:pt x="58" y="48"/>
                      <a:pt x="59" y="45"/>
                    </a:cubicBezTo>
                    <a:cubicBezTo>
                      <a:pt x="61" y="45"/>
                      <a:pt x="64" y="44"/>
                      <a:pt x="66" y="44"/>
                    </a:cubicBezTo>
                    <a:cubicBezTo>
                      <a:pt x="65" y="47"/>
                      <a:pt x="64" y="49"/>
                      <a:pt x="63" y="52"/>
                    </a:cubicBezTo>
                    <a:cubicBezTo>
                      <a:pt x="61" y="52"/>
                      <a:pt x="58" y="53"/>
                      <a:pt x="56" y="53"/>
                    </a:cubicBezTo>
                    <a:moveTo>
                      <a:pt x="96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6" y="46"/>
                      <a:pt x="96" y="45"/>
                    </a:cubicBezTo>
                    <a:cubicBezTo>
                      <a:pt x="97" y="44"/>
                      <a:pt x="99" y="44"/>
                      <a:pt x="100" y="43"/>
                    </a:cubicBezTo>
                    <a:cubicBezTo>
                      <a:pt x="100" y="45"/>
                      <a:pt x="100" y="46"/>
                      <a:pt x="100" y="48"/>
                    </a:cubicBezTo>
                    <a:cubicBezTo>
                      <a:pt x="99" y="48"/>
                      <a:pt x="98" y="49"/>
                      <a:pt x="96" y="49"/>
                    </a:cubicBezTo>
                    <a:moveTo>
                      <a:pt x="68" y="51"/>
                    </a:moveTo>
                    <a:cubicBezTo>
                      <a:pt x="69" y="49"/>
                      <a:pt x="70" y="46"/>
                      <a:pt x="71" y="43"/>
                    </a:cubicBezTo>
                    <a:cubicBezTo>
                      <a:pt x="73" y="43"/>
                      <a:pt x="75" y="43"/>
                      <a:pt x="76" y="43"/>
                    </a:cubicBezTo>
                    <a:cubicBezTo>
                      <a:pt x="75" y="45"/>
                      <a:pt x="74" y="48"/>
                      <a:pt x="73" y="50"/>
                    </a:cubicBezTo>
                    <a:cubicBezTo>
                      <a:pt x="72" y="51"/>
                      <a:pt x="70" y="51"/>
                      <a:pt x="68" y="51"/>
                    </a:cubicBezTo>
                    <a:moveTo>
                      <a:pt x="78" y="50"/>
                    </a:moveTo>
                    <a:cubicBezTo>
                      <a:pt x="79" y="47"/>
                      <a:pt x="80" y="45"/>
                      <a:pt x="81" y="43"/>
                    </a:cubicBezTo>
                    <a:cubicBezTo>
                      <a:pt x="81" y="43"/>
                      <a:pt x="82" y="43"/>
                      <a:pt x="83" y="43"/>
                    </a:cubicBezTo>
                    <a:cubicBezTo>
                      <a:pt x="83" y="43"/>
                      <a:pt x="84" y="43"/>
                      <a:pt x="84" y="44"/>
                    </a:cubicBezTo>
                    <a:cubicBezTo>
                      <a:pt x="85" y="44"/>
                      <a:pt x="85" y="44"/>
                      <a:pt x="85" y="45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3" y="48"/>
                      <a:pt x="83" y="49"/>
                      <a:pt x="82" y="49"/>
                    </a:cubicBezTo>
                    <a:cubicBezTo>
                      <a:pt x="82" y="49"/>
                      <a:pt x="82" y="49"/>
                      <a:pt x="81" y="49"/>
                    </a:cubicBezTo>
                    <a:cubicBezTo>
                      <a:pt x="80" y="49"/>
                      <a:pt x="79" y="49"/>
                      <a:pt x="78" y="50"/>
                    </a:cubicBezTo>
                    <a:moveTo>
                      <a:pt x="104" y="45"/>
                    </a:moveTo>
                    <a:cubicBezTo>
                      <a:pt x="105" y="44"/>
                      <a:pt x="105" y="42"/>
                      <a:pt x="105" y="41"/>
                    </a:cubicBezTo>
                    <a:cubicBezTo>
                      <a:pt x="107" y="40"/>
                      <a:pt x="109" y="39"/>
                      <a:pt x="110" y="37"/>
                    </a:cubicBezTo>
                    <a:cubicBezTo>
                      <a:pt x="111" y="38"/>
                      <a:pt x="111" y="39"/>
                      <a:pt x="111" y="40"/>
                    </a:cubicBezTo>
                    <a:cubicBezTo>
                      <a:pt x="109" y="42"/>
                      <a:pt x="107" y="44"/>
                      <a:pt x="104" y="45"/>
                    </a:cubicBezTo>
                    <a:moveTo>
                      <a:pt x="47" y="35"/>
                    </a:moveTo>
                    <a:cubicBezTo>
                      <a:pt x="48" y="35"/>
                      <a:pt x="48" y="35"/>
                      <a:pt x="48" y="35"/>
                    </a:cubicBezTo>
                    <a:cubicBezTo>
                      <a:pt x="49" y="35"/>
                      <a:pt x="50" y="35"/>
                      <a:pt x="50" y="34"/>
                    </a:cubicBezTo>
                    <a:cubicBezTo>
                      <a:pt x="50" y="33"/>
                      <a:pt x="50" y="32"/>
                      <a:pt x="50" y="32"/>
                    </a:cubicBezTo>
                    <a:cubicBezTo>
                      <a:pt x="50" y="30"/>
                      <a:pt x="50" y="29"/>
                      <a:pt x="49" y="28"/>
                    </a:cubicBezTo>
                    <a:cubicBezTo>
                      <a:pt x="46" y="21"/>
                      <a:pt x="41" y="14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7"/>
                      <a:pt x="39" y="7"/>
                      <a:pt x="40" y="7"/>
                    </a:cubicBezTo>
                    <a:cubicBezTo>
                      <a:pt x="50" y="7"/>
                      <a:pt x="56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4" y="8"/>
                      <a:pt x="62" y="11"/>
                      <a:pt x="61" y="14"/>
                    </a:cubicBezTo>
                    <a:cubicBezTo>
                      <a:pt x="61" y="16"/>
                      <a:pt x="60" y="19"/>
                      <a:pt x="60" y="21"/>
                    </a:cubicBezTo>
                    <a:cubicBezTo>
                      <a:pt x="60" y="24"/>
                      <a:pt x="61" y="27"/>
                      <a:pt x="63" y="30"/>
                    </a:cubicBezTo>
                    <a:cubicBezTo>
                      <a:pt x="63" y="31"/>
                      <a:pt x="64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6" y="31"/>
                      <a:pt x="67" y="31"/>
                      <a:pt x="67" y="30"/>
                    </a:cubicBezTo>
                    <a:cubicBezTo>
                      <a:pt x="69" y="26"/>
                      <a:pt x="69" y="23"/>
                      <a:pt x="70" y="19"/>
                    </a:cubicBezTo>
                    <a:cubicBezTo>
                      <a:pt x="71" y="16"/>
                      <a:pt x="72" y="13"/>
                      <a:pt x="74" y="10"/>
                    </a:cubicBezTo>
                    <a:cubicBezTo>
                      <a:pt x="75" y="9"/>
                      <a:pt x="76" y="9"/>
                      <a:pt x="78" y="8"/>
                    </a:cubicBezTo>
                    <a:cubicBezTo>
                      <a:pt x="79" y="9"/>
                      <a:pt x="79" y="9"/>
                      <a:pt x="80" y="10"/>
                    </a:cubicBezTo>
                    <a:cubicBezTo>
                      <a:pt x="85" y="10"/>
                      <a:pt x="90" y="11"/>
                      <a:pt x="94" y="13"/>
                    </a:cubicBezTo>
                    <a:cubicBezTo>
                      <a:pt x="86" y="19"/>
                      <a:pt x="80" y="29"/>
                      <a:pt x="79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5" y="39"/>
                      <a:pt x="65" y="40"/>
                      <a:pt x="56" y="41"/>
                    </a:cubicBezTo>
                    <a:cubicBezTo>
                      <a:pt x="52" y="41"/>
                      <a:pt x="47" y="42"/>
                      <a:pt x="44" y="42"/>
                    </a:cubicBezTo>
                    <a:cubicBezTo>
                      <a:pt x="42" y="43"/>
                      <a:pt x="40" y="43"/>
                      <a:pt x="39" y="43"/>
                    </a:cubicBezTo>
                    <a:cubicBezTo>
                      <a:pt x="39" y="42"/>
                      <a:pt x="39" y="41"/>
                      <a:pt x="39" y="40"/>
                    </a:cubicBezTo>
                    <a:cubicBezTo>
                      <a:pt x="37" y="35"/>
                      <a:pt x="35" y="31"/>
                      <a:pt x="31" y="27"/>
                    </a:cubicBezTo>
                    <a:cubicBezTo>
                      <a:pt x="29" y="24"/>
                      <a:pt x="25" y="22"/>
                      <a:pt x="21" y="20"/>
                    </a:cubicBezTo>
                    <a:cubicBezTo>
                      <a:pt x="24" y="17"/>
                      <a:pt x="27" y="16"/>
                      <a:pt x="31" y="15"/>
                    </a:cubicBezTo>
                    <a:cubicBezTo>
                      <a:pt x="33" y="18"/>
                      <a:pt x="36" y="24"/>
                      <a:pt x="41" y="32"/>
                    </a:cubicBezTo>
                    <a:cubicBezTo>
                      <a:pt x="42" y="33"/>
                      <a:pt x="43" y="34"/>
                      <a:pt x="44" y="34"/>
                    </a:cubicBezTo>
                    <a:cubicBezTo>
                      <a:pt x="45" y="35"/>
                      <a:pt x="46" y="35"/>
                      <a:pt x="47" y="35"/>
                    </a:cubicBezTo>
                    <a:moveTo>
                      <a:pt x="65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5" y="0"/>
                      <a:pt x="49" y="1"/>
                      <a:pt x="40" y="1"/>
                    </a:cubicBezTo>
                    <a:cubicBezTo>
                      <a:pt x="36" y="1"/>
                      <a:pt x="33" y="4"/>
                      <a:pt x="33" y="8"/>
                    </a:cubicBezTo>
                    <a:cubicBezTo>
                      <a:pt x="33" y="9"/>
                      <a:pt x="33" y="9"/>
                      <a:pt x="34" y="1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0"/>
                      <a:pt x="33" y="10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5" y="10"/>
                      <a:pt x="19" y="14"/>
                      <a:pt x="15" y="19"/>
                    </a:cubicBezTo>
                    <a:cubicBezTo>
                      <a:pt x="15" y="20"/>
                      <a:pt x="15" y="21"/>
                      <a:pt x="16" y="22"/>
                    </a:cubicBezTo>
                    <a:cubicBezTo>
                      <a:pt x="16" y="23"/>
                      <a:pt x="16" y="23"/>
                      <a:pt x="17" y="24"/>
                    </a:cubicBezTo>
                    <a:cubicBezTo>
                      <a:pt x="21" y="26"/>
                      <a:pt x="25" y="28"/>
                      <a:pt x="28" y="31"/>
                    </a:cubicBezTo>
                    <a:cubicBezTo>
                      <a:pt x="30" y="34"/>
                      <a:pt x="32" y="37"/>
                      <a:pt x="34" y="42"/>
                    </a:cubicBezTo>
                    <a:cubicBezTo>
                      <a:pt x="34" y="42"/>
                      <a:pt x="34" y="43"/>
                      <a:pt x="34" y="44"/>
                    </a:cubicBezTo>
                    <a:cubicBezTo>
                      <a:pt x="33" y="45"/>
                      <a:pt x="33" y="46"/>
                      <a:pt x="32" y="46"/>
                    </a:cubicBezTo>
                    <a:cubicBezTo>
                      <a:pt x="31" y="48"/>
                      <a:pt x="30" y="49"/>
                      <a:pt x="30" y="51"/>
                    </a:cubicBezTo>
                    <a:cubicBezTo>
                      <a:pt x="30" y="52"/>
                      <a:pt x="30" y="52"/>
                      <a:pt x="30" y="53"/>
                    </a:cubicBezTo>
                    <a:cubicBezTo>
                      <a:pt x="30" y="54"/>
                      <a:pt x="31" y="56"/>
                      <a:pt x="32" y="57"/>
                    </a:cubicBezTo>
                    <a:cubicBezTo>
                      <a:pt x="31" y="58"/>
                      <a:pt x="31" y="59"/>
                      <a:pt x="31" y="59"/>
                    </a:cubicBezTo>
                    <a:cubicBezTo>
                      <a:pt x="31" y="61"/>
                      <a:pt x="31" y="62"/>
                      <a:pt x="32" y="63"/>
                    </a:cubicBezTo>
                    <a:cubicBezTo>
                      <a:pt x="32" y="63"/>
                      <a:pt x="33" y="64"/>
                      <a:pt x="34" y="65"/>
                    </a:cubicBezTo>
                    <a:cubicBezTo>
                      <a:pt x="32" y="70"/>
                      <a:pt x="29" y="73"/>
                      <a:pt x="25" y="77"/>
                    </a:cubicBezTo>
                    <a:cubicBezTo>
                      <a:pt x="21" y="80"/>
                      <a:pt x="16" y="84"/>
                      <a:pt x="12" y="89"/>
                    </a:cubicBezTo>
                    <a:cubicBezTo>
                      <a:pt x="4" y="101"/>
                      <a:pt x="0" y="116"/>
                      <a:pt x="0" y="130"/>
                    </a:cubicBezTo>
                    <a:cubicBezTo>
                      <a:pt x="0" y="131"/>
                      <a:pt x="0" y="132"/>
                      <a:pt x="0" y="133"/>
                    </a:cubicBezTo>
                    <a:cubicBezTo>
                      <a:pt x="0" y="141"/>
                      <a:pt x="2" y="147"/>
                      <a:pt x="4" y="153"/>
                    </a:cubicBezTo>
                    <a:cubicBezTo>
                      <a:pt x="6" y="159"/>
                      <a:pt x="8" y="164"/>
                      <a:pt x="11" y="171"/>
                    </a:cubicBezTo>
                    <a:cubicBezTo>
                      <a:pt x="11" y="171"/>
                      <a:pt x="11" y="172"/>
                      <a:pt x="11" y="173"/>
                    </a:cubicBezTo>
                    <a:cubicBezTo>
                      <a:pt x="11" y="174"/>
                      <a:pt x="11" y="176"/>
                      <a:pt x="11" y="177"/>
                    </a:cubicBezTo>
                    <a:cubicBezTo>
                      <a:pt x="11" y="178"/>
                      <a:pt x="11" y="178"/>
                      <a:pt x="11" y="179"/>
                    </a:cubicBezTo>
                    <a:cubicBezTo>
                      <a:pt x="11" y="179"/>
                      <a:pt x="12" y="180"/>
                      <a:pt x="12" y="180"/>
                    </a:cubicBezTo>
                    <a:cubicBezTo>
                      <a:pt x="12" y="180"/>
                      <a:pt x="12" y="181"/>
                      <a:pt x="13" y="182"/>
                    </a:cubicBezTo>
                    <a:cubicBezTo>
                      <a:pt x="14" y="183"/>
                      <a:pt x="15" y="183"/>
                      <a:pt x="16" y="183"/>
                    </a:cubicBezTo>
                    <a:cubicBezTo>
                      <a:pt x="17" y="183"/>
                      <a:pt x="17" y="183"/>
                      <a:pt x="17" y="183"/>
                    </a:cubicBezTo>
                    <a:cubicBezTo>
                      <a:pt x="18" y="183"/>
                      <a:pt x="20" y="182"/>
                      <a:pt x="21" y="182"/>
                    </a:cubicBezTo>
                    <a:cubicBezTo>
                      <a:pt x="22" y="181"/>
                      <a:pt x="23" y="180"/>
                      <a:pt x="24" y="180"/>
                    </a:cubicBezTo>
                    <a:cubicBezTo>
                      <a:pt x="27" y="178"/>
                      <a:pt x="31" y="177"/>
                      <a:pt x="35" y="177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9" y="177"/>
                      <a:pt x="42" y="178"/>
                      <a:pt x="46" y="178"/>
                    </a:cubicBezTo>
                    <a:cubicBezTo>
                      <a:pt x="51" y="178"/>
                      <a:pt x="56" y="179"/>
                      <a:pt x="61" y="179"/>
                    </a:cubicBezTo>
                    <a:cubicBezTo>
                      <a:pt x="64" y="179"/>
                      <a:pt x="67" y="179"/>
                      <a:pt x="71" y="178"/>
                    </a:cubicBezTo>
                    <a:cubicBezTo>
                      <a:pt x="79" y="178"/>
                      <a:pt x="87" y="177"/>
                      <a:pt x="95" y="176"/>
                    </a:cubicBezTo>
                    <a:cubicBezTo>
                      <a:pt x="100" y="175"/>
                      <a:pt x="103" y="175"/>
                      <a:pt x="106" y="174"/>
                    </a:cubicBezTo>
                    <a:cubicBezTo>
                      <a:pt x="109" y="173"/>
                      <a:pt x="112" y="173"/>
                      <a:pt x="116" y="172"/>
                    </a:cubicBezTo>
                    <a:cubicBezTo>
                      <a:pt x="116" y="172"/>
                      <a:pt x="116" y="173"/>
                      <a:pt x="117" y="173"/>
                    </a:cubicBezTo>
                    <a:cubicBezTo>
                      <a:pt x="118" y="173"/>
                      <a:pt x="119" y="174"/>
                      <a:pt x="121" y="174"/>
                    </a:cubicBezTo>
                    <a:cubicBezTo>
                      <a:pt x="122" y="175"/>
                      <a:pt x="124" y="175"/>
                      <a:pt x="126" y="175"/>
                    </a:cubicBezTo>
                    <a:cubicBezTo>
                      <a:pt x="127" y="175"/>
                      <a:pt x="128" y="175"/>
                      <a:pt x="129" y="175"/>
                    </a:cubicBezTo>
                    <a:cubicBezTo>
                      <a:pt x="130" y="175"/>
                      <a:pt x="131" y="174"/>
                      <a:pt x="131" y="173"/>
                    </a:cubicBezTo>
                    <a:cubicBezTo>
                      <a:pt x="133" y="172"/>
                      <a:pt x="133" y="170"/>
                      <a:pt x="133" y="169"/>
                    </a:cubicBezTo>
                    <a:cubicBezTo>
                      <a:pt x="133" y="167"/>
                      <a:pt x="132" y="164"/>
                      <a:pt x="131" y="162"/>
                    </a:cubicBezTo>
                    <a:cubicBezTo>
                      <a:pt x="131" y="161"/>
                      <a:pt x="131" y="160"/>
                      <a:pt x="131" y="159"/>
                    </a:cubicBezTo>
                    <a:cubicBezTo>
                      <a:pt x="130" y="158"/>
                      <a:pt x="130" y="157"/>
                      <a:pt x="130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0" y="153"/>
                      <a:pt x="131" y="151"/>
                      <a:pt x="132" y="148"/>
                    </a:cubicBezTo>
                    <a:cubicBezTo>
                      <a:pt x="133" y="145"/>
                      <a:pt x="134" y="142"/>
                      <a:pt x="135" y="138"/>
                    </a:cubicBezTo>
                    <a:cubicBezTo>
                      <a:pt x="136" y="135"/>
                      <a:pt x="136" y="131"/>
                      <a:pt x="136" y="128"/>
                    </a:cubicBezTo>
                    <a:cubicBezTo>
                      <a:pt x="136" y="116"/>
                      <a:pt x="133" y="105"/>
                      <a:pt x="126" y="95"/>
                    </a:cubicBezTo>
                    <a:cubicBezTo>
                      <a:pt x="120" y="86"/>
                      <a:pt x="110" y="79"/>
                      <a:pt x="101" y="73"/>
                    </a:cubicBezTo>
                    <a:cubicBezTo>
                      <a:pt x="96" y="69"/>
                      <a:pt x="92" y="67"/>
                      <a:pt x="89" y="64"/>
                    </a:cubicBezTo>
                    <a:cubicBezTo>
                      <a:pt x="88" y="63"/>
                      <a:pt x="86" y="62"/>
                      <a:pt x="86" y="61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91" y="63"/>
                      <a:pt x="98" y="65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12" y="68"/>
                      <a:pt x="119" y="69"/>
                      <a:pt x="124" y="69"/>
                    </a:cubicBezTo>
                    <a:cubicBezTo>
                      <a:pt x="128" y="69"/>
                      <a:pt x="131" y="69"/>
                      <a:pt x="133" y="68"/>
                    </a:cubicBezTo>
                    <a:cubicBezTo>
                      <a:pt x="134" y="68"/>
                      <a:pt x="135" y="67"/>
                      <a:pt x="135" y="66"/>
                    </a:cubicBezTo>
                    <a:cubicBezTo>
                      <a:pt x="135" y="65"/>
                      <a:pt x="135" y="65"/>
                      <a:pt x="135" y="64"/>
                    </a:cubicBezTo>
                    <a:cubicBezTo>
                      <a:pt x="135" y="62"/>
                      <a:pt x="135" y="59"/>
                      <a:pt x="136" y="57"/>
                    </a:cubicBezTo>
                    <a:cubicBezTo>
                      <a:pt x="137" y="56"/>
                      <a:pt x="137" y="56"/>
                      <a:pt x="136" y="55"/>
                    </a:cubicBezTo>
                    <a:cubicBezTo>
                      <a:pt x="136" y="54"/>
                      <a:pt x="135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3" y="54"/>
                      <a:pt x="131" y="54"/>
                      <a:pt x="130" y="54"/>
                    </a:cubicBezTo>
                    <a:cubicBezTo>
                      <a:pt x="121" y="54"/>
                      <a:pt x="112" y="53"/>
                      <a:pt x="103" y="51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8" y="48"/>
                      <a:pt x="111" y="46"/>
                      <a:pt x="115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2"/>
                      <a:pt x="115" y="42"/>
                      <a:pt x="115" y="42"/>
                    </a:cubicBezTo>
                    <a:cubicBezTo>
                      <a:pt x="116" y="42"/>
                      <a:pt x="116" y="42"/>
                      <a:pt x="116" y="41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5" y="37"/>
                      <a:pt x="114" y="35"/>
                      <a:pt x="113" y="33"/>
                    </a:cubicBezTo>
                    <a:cubicBezTo>
                      <a:pt x="113" y="33"/>
                      <a:pt x="112" y="32"/>
                      <a:pt x="112" y="32"/>
                    </a:cubicBezTo>
                    <a:cubicBezTo>
                      <a:pt x="112" y="32"/>
                      <a:pt x="111" y="32"/>
                      <a:pt x="111" y="32"/>
                    </a:cubicBezTo>
                    <a:cubicBezTo>
                      <a:pt x="111" y="32"/>
                      <a:pt x="110" y="32"/>
                      <a:pt x="110" y="32"/>
                    </a:cubicBezTo>
                    <a:cubicBezTo>
                      <a:pt x="103" y="37"/>
                      <a:pt x="96" y="42"/>
                      <a:pt x="88" y="42"/>
                    </a:cubicBezTo>
                    <a:cubicBezTo>
                      <a:pt x="88" y="41"/>
                      <a:pt x="88" y="41"/>
                      <a:pt x="87" y="41"/>
                    </a:cubicBezTo>
                    <a:cubicBezTo>
                      <a:pt x="87" y="40"/>
                      <a:pt x="85" y="39"/>
                      <a:pt x="84" y="39"/>
                    </a:cubicBezTo>
                    <a:cubicBezTo>
                      <a:pt x="85" y="30"/>
                      <a:pt x="92" y="21"/>
                      <a:pt x="100" y="15"/>
                    </a:cubicBezTo>
                    <a:cubicBezTo>
                      <a:pt x="101" y="15"/>
                      <a:pt x="101" y="14"/>
                      <a:pt x="101" y="13"/>
                    </a:cubicBezTo>
                    <a:cubicBezTo>
                      <a:pt x="101" y="12"/>
                      <a:pt x="101" y="11"/>
                      <a:pt x="100" y="11"/>
                    </a:cubicBezTo>
                    <a:cubicBezTo>
                      <a:pt x="95" y="8"/>
                      <a:pt x="90" y="6"/>
                      <a:pt x="84" y="5"/>
                    </a:cubicBezTo>
                    <a:cubicBezTo>
                      <a:pt x="84" y="4"/>
                      <a:pt x="83" y="4"/>
                      <a:pt x="83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1" y="3"/>
                      <a:pt x="81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79" y="3"/>
                      <a:pt x="79" y="3"/>
                    </a:cubicBezTo>
                    <a:cubicBezTo>
                      <a:pt x="76" y="3"/>
                      <a:pt x="73" y="4"/>
                      <a:pt x="70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4"/>
                      <a:pt x="70" y="3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770"/>
              <p:cNvSpPr>
                <a:spLocks noEditPoints="1"/>
              </p:cNvSpPr>
              <p:nvPr/>
            </p:nvSpPr>
            <p:spPr bwMode="auto">
              <a:xfrm>
                <a:off x="4332" y="726"/>
                <a:ext cx="126" cy="189"/>
              </a:xfrm>
              <a:custGeom>
                <a:avLst/>
                <a:gdLst>
                  <a:gd name="T0" fmla="*/ 26 w 53"/>
                  <a:gd name="T1" fmla="*/ 65 h 80"/>
                  <a:gd name="T2" fmla="*/ 24 w 53"/>
                  <a:gd name="T3" fmla="*/ 43 h 80"/>
                  <a:gd name="T4" fmla="*/ 10 w 53"/>
                  <a:gd name="T5" fmla="*/ 34 h 80"/>
                  <a:gd name="T6" fmla="*/ 8 w 53"/>
                  <a:gd name="T7" fmla="*/ 22 h 80"/>
                  <a:gd name="T8" fmla="*/ 20 w 53"/>
                  <a:gd name="T9" fmla="*/ 13 h 80"/>
                  <a:gd name="T10" fmla="*/ 21 w 53"/>
                  <a:gd name="T11" fmla="*/ 5 h 80"/>
                  <a:gd name="T12" fmla="*/ 25 w 53"/>
                  <a:gd name="T13" fmla="*/ 9 h 80"/>
                  <a:gd name="T14" fmla="*/ 28 w 53"/>
                  <a:gd name="T15" fmla="*/ 11 h 80"/>
                  <a:gd name="T16" fmla="*/ 28 w 53"/>
                  <a:gd name="T17" fmla="*/ 11 h 80"/>
                  <a:gd name="T18" fmla="*/ 31 w 53"/>
                  <a:gd name="T19" fmla="*/ 12 h 80"/>
                  <a:gd name="T20" fmla="*/ 45 w 53"/>
                  <a:gd name="T21" fmla="*/ 17 h 80"/>
                  <a:gd name="T22" fmla="*/ 41 w 53"/>
                  <a:gd name="T23" fmla="*/ 23 h 80"/>
                  <a:gd name="T24" fmla="*/ 35 w 53"/>
                  <a:gd name="T25" fmla="*/ 19 h 80"/>
                  <a:gd name="T26" fmla="*/ 29 w 53"/>
                  <a:gd name="T27" fmla="*/ 16 h 80"/>
                  <a:gd name="T28" fmla="*/ 27 w 53"/>
                  <a:gd name="T29" fmla="*/ 17 h 80"/>
                  <a:gd name="T30" fmla="*/ 27 w 53"/>
                  <a:gd name="T31" fmla="*/ 37 h 80"/>
                  <a:gd name="T32" fmla="*/ 30 w 53"/>
                  <a:gd name="T33" fmla="*/ 39 h 80"/>
                  <a:gd name="T34" fmla="*/ 48 w 53"/>
                  <a:gd name="T35" fmla="*/ 52 h 80"/>
                  <a:gd name="T36" fmla="*/ 46 w 53"/>
                  <a:gd name="T37" fmla="*/ 63 h 80"/>
                  <a:gd name="T38" fmla="*/ 33 w 53"/>
                  <a:gd name="T39" fmla="*/ 69 h 80"/>
                  <a:gd name="T40" fmla="*/ 31 w 53"/>
                  <a:gd name="T41" fmla="*/ 75 h 80"/>
                  <a:gd name="T42" fmla="*/ 28 w 53"/>
                  <a:gd name="T43" fmla="*/ 71 h 80"/>
                  <a:gd name="T44" fmla="*/ 23 w 53"/>
                  <a:gd name="T45" fmla="*/ 69 h 80"/>
                  <a:gd name="T46" fmla="*/ 9 w 53"/>
                  <a:gd name="T47" fmla="*/ 60 h 80"/>
                  <a:gd name="T48" fmla="*/ 24 w 53"/>
                  <a:gd name="T49" fmla="*/ 66 h 80"/>
                  <a:gd name="T50" fmla="*/ 27 w 53"/>
                  <a:gd name="T51" fmla="*/ 0 h 80"/>
                  <a:gd name="T52" fmla="*/ 17 w 53"/>
                  <a:gd name="T53" fmla="*/ 3 h 80"/>
                  <a:gd name="T54" fmla="*/ 7 w 53"/>
                  <a:gd name="T55" fmla="*/ 16 h 80"/>
                  <a:gd name="T56" fmla="*/ 2 w 53"/>
                  <a:gd name="T57" fmla="*/ 27 h 80"/>
                  <a:gd name="T58" fmla="*/ 20 w 53"/>
                  <a:gd name="T59" fmla="*/ 45 h 80"/>
                  <a:gd name="T60" fmla="*/ 9 w 53"/>
                  <a:gd name="T61" fmla="*/ 56 h 80"/>
                  <a:gd name="T62" fmla="*/ 7 w 53"/>
                  <a:gd name="T63" fmla="*/ 55 h 80"/>
                  <a:gd name="T64" fmla="*/ 0 w 53"/>
                  <a:gd name="T65" fmla="*/ 65 h 80"/>
                  <a:gd name="T66" fmla="*/ 1 w 53"/>
                  <a:gd name="T67" fmla="*/ 68 h 80"/>
                  <a:gd name="T68" fmla="*/ 22 w 53"/>
                  <a:gd name="T69" fmla="*/ 73 h 80"/>
                  <a:gd name="T70" fmla="*/ 25 w 53"/>
                  <a:gd name="T71" fmla="*/ 78 h 80"/>
                  <a:gd name="T72" fmla="*/ 27 w 53"/>
                  <a:gd name="T73" fmla="*/ 80 h 80"/>
                  <a:gd name="T74" fmla="*/ 36 w 53"/>
                  <a:gd name="T75" fmla="*/ 77 h 80"/>
                  <a:gd name="T76" fmla="*/ 36 w 53"/>
                  <a:gd name="T77" fmla="*/ 73 h 80"/>
                  <a:gd name="T78" fmla="*/ 53 w 53"/>
                  <a:gd name="T79" fmla="*/ 55 h 80"/>
                  <a:gd name="T80" fmla="*/ 45 w 53"/>
                  <a:gd name="T81" fmla="*/ 42 h 80"/>
                  <a:gd name="T82" fmla="*/ 31 w 53"/>
                  <a:gd name="T83" fmla="*/ 22 h 80"/>
                  <a:gd name="T84" fmla="*/ 41 w 53"/>
                  <a:gd name="T85" fmla="*/ 27 h 80"/>
                  <a:gd name="T86" fmla="*/ 41 w 53"/>
                  <a:gd name="T87" fmla="*/ 27 h 80"/>
                  <a:gd name="T88" fmla="*/ 44 w 53"/>
                  <a:gd name="T89" fmla="*/ 25 h 80"/>
                  <a:gd name="T90" fmla="*/ 49 w 53"/>
                  <a:gd name="T91" fmla="*/ 19 h 80"/>
                  <a:gd name="T92" fmla="*/ 48 w 53"/>
                  <a:gd name="T93" fmla="*/ 14 h 80"/>
                  <a:gd name="T94" fmla="*/ 32 w 53"/>
                  <a:gd name="T95" fmla="*/ 8 h 80"/>
                  <a:gd name="T96" fmla="*/ 29 w 53"/>
                  <a:gd name="T97" fmla="*/ 2 h 80"/>
                  <a:gd name="T98" fmla="*/ 27 w 53"/>
                  <a:gd name="T9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3" h="80">
                    <a:moveTo>
                      <a:pt x="24" y="66"/>
                    </a:moveTo>
                    <a:cubicBezTo>
                      <a:pt x="25" y="66"/>
                      <a:pt x="25" y="66"/>
                      <a:pt x="26" y="65"/>
                    </a:cubicBezTo>
                    <a:cubicBezTo>
                      <a:pt x="26" y="65"/>
                      <a:pt x="27" y="64"/>
                      <a:pt x="27" y="63"/>
                    </a:cubicBezTo>
                    <a:cubicBezTo>
                      <a:pt x="26" y="57"/>
                      <a:pt x="25" y="50"/>
                      <a:pt x="24" y="43"/>
                    </a:cubicBezTo>
                    <a:cubicBezTo>
                      <a:pt x="24" y="42"/>
                      <a:pt x="23" y="41"/>
                      <a:pt x="22" y="41"/>
                    </a:cubicBezTo>
                    <a:cubicBezTo>
                      <a:pt x="16" y="39"/>
                      <a:pt x="12" y="37"/>
                      <a:pt x="10" y="34"/>
                    </a:cubicBezTo>
                    <a:cubicBezTo>
                      <a:pt x="7" y="32"/>
                      <a:pt x="7" y="29"/>
                      <a:pt x="7" y="27"/>
                    </a:cubicBezTo>
                    <a:cubicBezTo>
                      <a:pt x="7" y="25"/>
                      <a:pt x="7" y="24"/>
                      <a:pt x="8" y="22"/>
                    </a:cubicBezTo>
                    <a:cubicBezTo>
                      <a:pt x="8" y="21"/>
                      <a:pt x="9" y="20"/>
                      <a:pt x="10" y="19"/>
                    </a:cubicBezTo>
                    <a:cubicBezTo>
                      <a:pt x="12" y="16"/>
                      <a:pt x="16" y="15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9"/>
                      <a:pt x="21" y="7"/>
                      <a:pt x="21" y="5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5" y="6"/>
                      <a:pt x="25" y="8"/>
                      <a:pt x="25" y="9"/>
                    </a:cubicBezTo>
                    <a:cubicBezTo>
                      <a:pt x="25" y="10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0" y="12"/>
                      <a:pt x="31" y="12"/>
                    </a:cubicBezTo>
                    <a:cubicBezTo>
                      <a:pt x="33" y="13"/>
                      <a:pt x="36" y="13"/>
                      <a:pt x="39" y="14"/>
                    </a:cubicBezTo>
                    <a:cubicBezTo>
                      <a:pt x="41" y="15"/>
                      <a:pt x="43" y="16"/>
                      <a:pt x="45" y="1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9"/>
                      <a:pt x="42" y="21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9" y="22"/>
                      <a:pt x="37" y="20"/>
                      <a:pt x="35" y="19"/>
                    </a:cubicBezTo>
                    <a:cubicBezTo>
                      <a:pt x="34" y="18"/>
                      <a:pt x="32" y="18"/>
                      <a:pt x="31" y="17"/>
                    </a:cubicBezTo>
                    <a:cubicBezTo>
                      <a:pt x="30" y="17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7" y="16"/>
                      <a:pt x="27" y="17"/>
                    </a:cubicBezTo>
                    <a:cubicBezTo>
                      <a:pt x="26" y="17"/>
                      <a:pt x="26" y="18"/>
                      <a:pt x="26" y="18"/>
                    </a:cubicBezTo>
                    <a:cubicBezTo>
                      <a:pt x="26" y="25"/>
                      <a:pt x="27" y="31"/>
                      <a:pt x="27" y="37"/>
                    </a:cubicBezTo>
                    <a:cubicBezTo>
                      <a:pt x="27" y="38"/>
                      <a:pt x="28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4" y="41"/>
                      <a:pt x="38" y="43"/>
                      <a:pt x="42" y="46"/>
                    </a:cubicBezTo>
                    <a:cubicBezTo>
                      <a:pt x="45" y="48"/>
                      <a:pt x="47" y="50"/>
                      <a:pt x="48" y="52"/>
                    </a:cubicBezTo>
                    <a:cubicBezTo>
                      <a:pt x="48" y="53"/>
                      <a:pt x="49" y="54"/>
                      <a:pt x="49" y="55"/>
                    </a:cubicBezTo>
                    <a:cubicBezTo>
                      <a:pt x="49" y="58"/>
                      <a:pt x="48" y="61"/>
                      <a:pt x="46" y="63"/>
                    </a:cubicBezTo>
                    <a:cubicBezTo>
                      <a:pt x="43" y="66"/>
                      <a:pt x="40" y="68"/>
                      <a:pt x="35" y="69"/>
                    </a:cubicBezTo>
                    <a:cubicBezTo>
                      <a:pt x="35" y="69"/>
                      <a:pt x="34" y="69"/>
                      <a:pt x="33" y="69"/>
                    </a:cubicBezTo>
                    <a:cubicBezTo>
                      <a:pt x="32" y="69"/>
                      <a:pt x="31" y="71"/>
                      <a:pt x="31" y="72"/>
                    </a:cubicBezTo>
                    <a:cubicBezTo>
                      <a:pt x="31" y="73"/>
                      <a:pt x="31" y="74"/>
                      <a:pt x="31" y="75"/>
                    </a:cubicBezTo>
                    <a:cubicBezTo>
                      <a:pt x="30" y="75"/>
                      <a:pt x="29" y="76"/>
                      <a:pt x="28" y="76"/>
                    </a:cubicBezTo>
                    <a:cubicBezTo>
                      <a:pt x="28" y="74"/>
                      <a:pt x="28" y="73"/>
                      <a:pt x="28" y="71"/>
                    </a:cubicBezTo>
                    <a:cubicBezTo>
                      <a:pt x="28" y="70"/>
                      <a:pt x="27" y="69"/>
                      <a:pt x="26" y="69"/>
                    </a:cubicBezTo>
                    <a:cubicBezTo>
                      <a:pt x="25" y="69"/>
                      <a:pt x="24" y="69"/>
                      <a:pt x="23" y="69"/>
                    </a:cubicBezTo>
                    <a:cubicBezTo>
                      <a:pt x="19" y="69"/>
                      <a:pt x="12" y="68"/>
                      <a:pt x="6" y="66"/>
                    </a:cubicBezTo>
                    <a:cubicBezTo>
                      <a:pt x="7" y="64"/>
                      <a:pt x="8" y="62"/>
                      <a:pt x="9" y="60"/>
                    </a:cubicBezTo>
                    <a:cubicBezTo>
                      <a:pt x="14" y="63"/>
                      <a:pt x="19" y="65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2" y="0"/>
                      <a:pt x="19" y="1"/>
                    </a:cubicBezTo>
                    <a:cubicBezTo>
                      <a:pt x="18" y="1"/>
                      <a:pt x="17" y="2"/>
                      <a:pt x="17" y="3"/>
                    </a:cubicBezTo>
                    <a:cubicBezTo>
                      <a:pt x="17" y="5"/>
                      <a:pt x="17" y="7"/>
                      <a:pt x="17" y="10"/>
                    </a:cubicBezTo>
                    <a:cubicBezTo>
                      <a:pt x="13" y="11"/>
                      <a:pt x="10" y="13"/>
                      <a:pt x="7" y="16"/>
                    </a:cubicBezTo>
                    <a:cubicBezTo>
                      <a:pt x="6" y="17"/>
                      <a:pt x="5" y="19"/>
                      <a:pt x="4" y="20"/>
                    </a:cubicBezTo>
                    <a:cubicBezTo>
                      <a:pt x="3" y="22"/>
                      <a:pt x="2" y="25"/>
                      <a:pt x="2" y="27"/>
                    </a:cubicBezTo>
                    <a:cubicBezTo>
                      <a:pt x="2" y="30"/>
                      <a:pt x="3" y="34"/>
                      <a:pt x="6" y="37"/>
                    </a:cubicBezTo>
                    <a:cubicBezTo>
                      <a:pt x="9" y="40"/>
                      <a:pt x="14" y="43"/>
                      <a:pt x="20" y="45"/>
                    </a:cubicBezTo>
                    <a:cubicBezTo>
                      <a:pt x="20" y="50"/>
                      <a:pt x="21" y="56"/>
                      <a:pt x="22" y="61"/>
                    </a:cubicBezTo>
                    <a:cubicBezTo>
                      <a:pt x="17" y="60"/>
                      <a:pt x="13" y="58"/>
                      <a:pt x="9" y="56"/>
                    </a:cubicBezTo>
                    <a:cubicBezTo>
                      <a:pt x="9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7" y="55"/>
                    </a:cubicBezTo>
                    <a:cubicBezTo>
                      <a:pt x="7" y="56"/>
                      <a:pt x="6" y="56"/>
                      <a:pt x="6" y="57"/>
                    </a:cubicBezTo>
                    <a:cubicBezTo>
                      <a:pt x="5" y="60"/>
                      <a:pt x="3" y="62"/>
                      <a:pt x="0" y="65"/>
                    </a:cubicBezTo>
                    <a:cubicBezTo>
                      <a:pt x="0" y="65"/>
                      <a:pt x="0" y="66"/>
                      <a:pt x="0" y="67"/>
                    </a:cubicBezTo>
                    <a:cubicBezTo>
                      <a:pt x="0" y="67"/>
                      <a:pt x="0" y="68"/>
                      <a:pt x="1" y="68"/>
                    </a:cubicBezTo>
                    <a:cubicBezTo>
                      <a:pt x="7" y="71"/>
                      <a:pt x="12" y="72"/>
                      <a:pt x="17" y="73"/>
                    </a:cubicBezTo>
                    <a:cubicBezTo>
                      <a:pt x="19" y="73"/>
                      <a:pt x="21" y="73"/>
                      <a:pt x="22" y="73"/>
                    </a:cubicBezTo>
                    <a:cubicBezTo>
                      <a:pt x="23" y="73"/>
                      <a:pt x="23" y="73"/>
                      <a:pt x="24" y="74"/>
                    </a:cubicBezTo>
                    <a:cubicBezTo>
                      <a:pt x="24" y="75"/>
                      <a:pt x="24" y="77"/>
                      <a:pt x="25" y="78"/>
                    </a:cubicBezTo>
                    <a:cubicBezTo>
                      <a:pt x="25" y="80"/>
                      <a:pt x="26" y="80"/>
                      <a:pt x="27" y="80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9" y="80"/>
                      <a:pt x="32" y="80"/>
                      <a:pt x="34" y="79"/>
                    </a:cubicBezTo>
                    <a:cubicBezTo>
                      <a:pt x="35" y="79"/>
                      <a:pt x="36" y="78"/>
                      <a:pt x="36" y="77"/>
                    </a:cubicBezTo>
                    <a:cubicBezTo>
                      <a:pt x="36" y="76"/>
                      <a:pt x="36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41" y="72"/>
                      <a:pt x="46" y="69"/>
                      <a:pt x="49" y="65"/>
                    </a:cubicBezTo>
                    <a:cubicBezTo>
                      <a:pt x="52" y="63"/>
                      <a:pt x="53" y="59"/>
                      <a:pt x="53" y="55"/>
                    </a:cubicBezTo>
                    <a:cubicBezTo>
                      <a:pt x="53" y="54"/>
                      <a:pt x="53" y="52"/>
                      <a:pt x="52" y="50"/>
                    </a:cubicBezTo>
                    <a:cubicBezTo>
                      <a:pt x="50" y="47"/>
                      <a:pt x="47" y="44"/>
                      <a:pt x="45" y="42"/>
                    </a:cubicBezTo>
                    <a:cubicBezTo>
                      <a:pt x="41" y="39"/>
                      <a:pt x="36" y="37"/>
                      <a:pt x="32" y="35"/>
                    </a:cubicBezTo>
                    <a:cubicBezTo>
                      <a:pt x="31" y="31"/>
                      <a:pt x="31" y="26"/>
                      <a:pt x="31" y="22"/>
                    </a:cubicBezTo>
                    <a:cubicBezTo>
                      <a:pt x="33" y="23"/>
                      <a:pt x="37" y="25"/>
                      <a:pt x="38" y="26"/>
                    </a:cubicBezTo>
                    <a:cubicBezTo>
                      <a:pt x="39" y="27"/>
                      <a:pt x="39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7"/>
                      <a:pt x="43" y="27"/>
                      <a:pt x="43" y="26"/>
                    </a:cubicBezTo>
                    <a:cubicBezTo>
                      <a:pt x="44" y="26"/>
                      <a:pt x="44" y="26"/>
                      <a:pt x="44" y="25"/>
                    </a:cubicBezTo>
                    <a:cubicBezTo>
                      <a:pt x="45" y="24"/>
                      <a:pt x="47" y="22"/>
                      <a:pt x="48" y="20"/>
                    </a:cubicBezTo>
                    <a:cubicBezTo>
                      <a:pt x="48" y="20"/>
                      <a:pt x="48" y="20"/>
                      <a:pt x="49" y="19"/>
                    </a:cubicBezTo>
                    <a:cubicBezTo>
                      <a:pt x="49" y="18"/>
                      <a:pt x="49" y="18"/>
                      <a:pt x="49" y="17"/>
                    </a:cubicBezTo>
                    <a:cubicBezTo>
                      <a:pt x="49" y="16"/>
                      <a:pt x="49" y="15"/>
                      <a:pt x="48" y="14"/>
                    </a:cubicBezTo>
                    <a:cubicBezTo>
                      <a:pt x="46" y="12"/>
                      <a:pt x="42" y="11"/>
                      <a:pt x="38" y="9"/>
                    </a:cubicBezTo>
                    <a:cubicBezTo>
                      <a:pt x="36" y="9"/>
                      <a:pt x="34" y="8"/>
                      <a:pt x="32" y="8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5"/>
                      <a:pt x="29" y="3"/>
                      <a:pt x="29" y="2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771"/>
              <p:cNvSpPr>
                <a:spLocks noEditPoints="1"/>
              </p:cNvSpPr>
              <p:nvPr/>
            </p:nvSpPr>
            <p:spPr bwMode="auto">
              <a:xfrm>
                <a:off x="4359" y="764"/>
                <a:ext cx="28" cy="47"/>
              </a:xfrm>
              <a:custGeom>
                <a:avLst/>
                <a:gdLst>
                  <a:gd name="T0" fmla="*/ 7 w 12"/>
                  <a:gd name="T1" fmla="*/ 14 h 20"/>
                  <a:gd name="T2" fmla="*/ 6 w 12"/>
                  <a:gd name="T3" fmla="*/ 13 h 20"/>
                  <a:gd name="T4" fmla="*/ 5 w 12"/>
                  <a:gd name="T5" fmla="*/ 9 h 20"/>
                  <a:gd name="T6" fmla="*/ 5 w 12"/>
                  <a:gd name="T7" fmla="*/ 9 h 20"/>
                  <a:gd name="T8" fmla="*/ 5 w 12"/>
                  <a:gd name="T9" fmla="*/ 8 h 20"/>
                  <a:gd name="T10" fmla="*/ 7 w 12"/>
                  <a:gd name="T11" fmla="*/ 6 h 20"/>
                  <a:gd name="T12" fmla="*/ 7 w 12"/>
                  <a:gd name="T13" fmla="*/ 14 h 20"/>
                  <a:gd name="T14" fmla="*/ 9 w 12"/>
                  <a:gd name="T15" fmla="*/ 0 h 20"/>
                  <a:gd name="T16" fmla="*/ 8 w 12"/>
                  <a:gd name="T17" fmla="*/ 0 h 20"/>
                  <a:gd name="T18" fmla="*/ 6 w 12"/>
                  <a:gd name="T19" fmla="*/ 1 h 20"/>
                  <a:gd name="T20" fmla="*/ 2 w 12"/>
                  <a:gd name="T21" fmla="*/ 4 h 20"/>
                  <a:gd name="T22" fmla="*/ 0 w 12"/>
                  <a:gd name="T23" fmla="*/ 9 h 20"/>
                  <a:gd name="T24" fmla="*/ 0 w 12"/>
                  <a:gd name="T25" fmla="*/ 10 h 20"/>
                  <a:gd name="T26" fmla="*/ 3 w 12"/>
                  <a:gd name="T27" fmla="*/ 15 h 20"/>
                  <a:gd name="T28" fmla="*/ 7 w 12"/>
                  <a:gd name="T29" fmla="*/ 19 h 20"/>
                  <a:gd name="T30" fmla="*/ 9 w 12"/>
                  <a:gd name="T31" fmla="*/ 20 h 20"/>
                  <a:gd name="T32" fmla="*/ 10 w 12"/>
                  <a:gd name="T33" fmla="*/ 20 h 20"/>
                  <a:gd name="T34" fmla="*/ 11 w 12"/>
                  <a:gd name="T35" fmla="*/ 20 h 20"/>
                  <a:gd name="T36" fmla="*/ 12 w 12"/>
                  <a:gd name="T37" fmla="*/ 18 h 20"/>
                  <a:gd name="T38" fmla="*/ 11 w 12"/>
                  <a:gd name="T39" fmla="*/ 2 h 20"/>
                  <a:gd name="T40" fmla="*/ 10 w 12"/>
                  <a:gd name="T41" fmla="*/ 0 h 20"/>
                  <a:gd name="T42" fmla="*/ 9 w 12"/>
                  <a:gd name="T4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20">
                    <a:moveTo>
                      <a:pt x="7" y="14"/>
                    </a:moveTo>
                    <a:cubicBezTo>
                      <a:pt x="7" y="13"/>
                      <a:pt x="6" y="13"/>
                      <a:pt x="6" y="13"/>
                    </a:cubicBezTo>
                    <a:cubicBezTo>
                      <a:pt x="5" y="12"/>
                      <a:pt x="5" y="11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7"/>
                      <a:pt x="6" y="6"/>
                      <a:pt x="7" y="6"/>
                    </a:cubicBezTo>
                    <a:cubicBezTo>
                      <a:pt x="7" y="8"/>
                      <a:pt x="7" y="11"/>
                      <a:pt x="7" y="14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2"/>
                      <a:pt x="3" y="3"/>
                      <a:pt x="2" y="4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5"/>
                    </a:cubicBezTo>
                    <a:cubicBezTo>
                      <a:pt x="4" y="17"/>
                      <a:pt x="6" y="18"/>
                      <a:pt x="7" y="19"/>
                    </a:cubicBezTo>
                    <a:cubicBezTo>
                      <a:pt x="8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2" y="19"/>
                      <a:pt x="12" y="18"/>
                      <a:pt x="12" y="18"/>
                    </a:cubicBezTo>
                    <a:cubicBezTo>
                      <a:pt x="12" y="12"/>
                      <a:pt x="11" y="7"/>
                      <a:pt x="11" y="2"/>
                    </a:cubicBezTo>
                    <a:cubicBezTo>
                      <a:pt x="11" y="1"/>
                      <a:pt x="11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772"/>
              <p:cNvSpPr>
                <a:spLocks noEditPoints="1"/>
              </p:cNvSpPr>
              <p:nvPr/>
            </p:nvSpPr>
            <p:spPr bwMode="auto">
              <a:xfrm>
                <a:off x="4399" y="830"/>
                <a:ext cx="33" cy="52"/>
              </a:xfrm>
              <a:custGeom>
                <a:avLst/>
                <a:gdLst>
                  <a:gd name="T0" fmla="*/ 6 w 14"/>
                  <a:gd name="T1" fmla="*/ 18 h 22"/>
                  <a:gd name="T2" fmla="*/ 5 w 14"/>
                  <a:gd name="T3" fmla="*/ 7 h 22"/>
                  <a:gd name="T4" fmla="*/ 7 w 14"/>
                  <a:gd name="T5" fmla="*/ 9 h 22"/>
                  <a:gd name="T6" fmla="*/ 10 w 14"/>
                  <a:gd name="T7" fmla="*/ 14 h 22"/>
                  <a:gd name="T8" fmla="*/ 10 w 14"/>
                  <a:gd name="T9" fmla="*/ 14 h 22"/>
                  <a:gd name="T10" fmla="*/ 8 w 14"/>
                  <a:gd name="T11" fmla="*/ 16 h 22"/>
                  <a:gd name="T12" fmla="*/ 6 w 14"/>
                  <a:gd name="T13" fmla="*/ 18 h 22"/>
                  <a:gd name="T14" fmla="*/ 2 w 14"/>
                  <a:gd name="T15" fmla="*/ 0 h 22"/>
                  <a:gd name="T16" fmla="*/ 1 w 14"/>
                  <a:gd name="T17" fmla="*/ 1 h 22"/>
                  <a:gd name="T18" fmla="*/ 0 w 14"/>
                  <a:gd name="T19" fmla="*/ 3 h 22"/>
                  <a:gd name="T20" fmla="*/ 2 w 14"/>
                  <a:gd name="T21" fmla="*/ 21 h 22"/>
                  <a:gd name="T22" fmla="*/ 3 w 14"/>
                  <a:gd name="T23" fmla="*/ 22 h 22"/>
                  <a:gd name="T24" fmla="*/ 4 w 14"/>
                  <a:gd name="T25" fmla="*/ 22 h 22"/>
                  <a:gd name="T26" fmla="*/ 5 w 14"/>
                  <a:gd name="T27" fmla="*/ 22 h 22"/>
                  <a:gd name="T28" fmla="*/ 7 w 14"/>
                  <a:gd name="T29" fmla="*/ 22 h 22"/>
                  <a:gd name="T30" fmla="*/ 11 w 14"/>
                  <a:gd name="T31" fmla="*/ 19 h 22"/>
                  <a:gd name="T32" fmla="*/ 14 w 14"/>
                  <a:gd name="T33" fmla="*/ 15 h 22"/>
                  <a:gd name="T34" fmla="*/ 12 w 14"/>
                  <a:gd name="T35" fmla="*/ 15 h 22"/>
                  <a:gd name="T36" fmla="*/ 14 w 14"/>
                  <a:gd name="T37" fmla="*/ 15 h 22"/>
                  <a:gd name="T38" fmla="*/ 14 w 14"/>
                  <a:gd name="T39" fmla="*/ 14 h 22"/>
                  <a:gd name="T40" fmla="*/ 10 w 14"/>
                  <a:gd name="T41" fmla="*/ 6 h 22"/>
                  <a:gd name="T42" fmla="*/ 3 w 14"/>
                  <a:gd name="T43" fmla="*/ 1 h 22"/>
                  <a:gd name="T44" fmla="*/ 2 w 14"/>
                  <a:gd name="T4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2">
                    <a:moveTo>
                      <a:pt x="6" y="18"/>
                    </a:moveTo>
                    <a:cubicBezTo>
                      <a:pt x="6" y="14"/>
                      <a:pt x="5" y="10"/>
                      <a:pt x="5" y="7"/>
                    </a:cubicBezTo>
                    <a:cubicBezTo>
                      <a:pt x="6" y="7"/>
                      <a:pt x="7" y="8"/>
                      <a:pt x="7" y="9"/>
                    </a:cubicBezTo>
                    <a:cubicBezTo>
                      <a:pt x="9" y="10"/>
                      <a:pt x="10" y="12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5"/>
                      <a:pt x="9" y="16"/>
                      <a:pt x="8" y="16"/>
                    </a:cubicBezTo>
                    <a:cubicBezTo>
                      <a:pt x="8" y="17"/>
                      <a:pt x="7" y="17"/>
                      <a:pt x="6" y="18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9"/>
                      <a:pt x="1" y="15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6" y="22"/>
                      <a:pt x="7" y="22"/>
                    </a:cubicBezTo>
                    <a:cubicBezTo>
                      <a:pt x="9" y="21"/>
                      <a:pt x="10" y="21"/>
                      <a:pt x="11" y="19"/>
                    </a:cubicBezTo>
                    <a:cubicBezTo>
                      <a:pt x="13" y="18"/>
                      <a:pt x="13" y="17"/>
                      <a:pt x="14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4"/>
                      <a:pt x="14" y="14"/>
                    </a:cubicBezTo>
                    <a:cubicBezTo>
                      <a:pt x="14" y="10"/>
                      <a:pt x="12" y="8"/>
                      <a:pt x="10" y="6"/>
                    </a:cubicBezTo>
                    <a:cubicBezTo>
                      <a:pt x="8" y="3"/>
                      <a:pt x="6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773"/>
              <p:cNvSpPr>
                <a:spLocks noEditPoints="1"/>
              </p:cNvSpPr>
              <p:nvPr/>
            </p:nvSpPr>
            <p:spPr bwMode="auto">
              <a:xfrm>
                <a:off x="3049" y="2901"/>
                <a:ext cx="190" cy="189"/>
              </a:xfrm>
              <a:custGeom>
                <a:avLst/>
                <a:gdLst>
                  <a:gd name="T0" fmla="*/ 48 w 80"/>
                  <a:gd name="T1" fmla="*/ 76 h 80"/>
                  <a:gd name="T2" fmla="*/ 43 w 80"/>
                  <a:gd name="T3" fmla="*/ 76 h 80"/>
                  <a:gd name="T4" fmla="*/ 43 w 80"/>
                  <a:gd name="T5" fmla="*/ 77 h 80"/>
                  <a:gd name="T6" fmla="*/ 37 w 80"/>
                  <a:gd name="T7" fmla="*/ 77 h 80"/>
                  <a:gd name="T8" fmla="*/ 39 w 80"/>
                  <a:gd name="T9" fmla="*/ 77 h 80"/>
                  <a:gd name="T10" fmla="*/ 35 w 80"/>
                  <a:gd name="T11" fmla="*/ 74 h 80"/>
                  <a:gd name="T12" fmla="*/ 32 w 80"/>
                  <a:gd name="T13" fmla="*/ 76 h 80"/>
                  <a:gd name="T14" fmla="*/ 34 w 80"/>
                  <a:gd name="T15" fmla="*/ 74 h 80"/>
                  <a:gd name="T16" fmla="*/ 27 w 80"/>
                  <a:gd name="T17" fmla="*/ 75 h 80"/>
                  <a:gd name="T18" fmla="*/ 29 w 80"/>
                  <a:gd name="T19" fmla="*/ 75 h 80"/>
                  <a:gd name="T20" fmla="*/ 27 w 80"/>
                  <a:gd name="T21" fmla="*/ 70 h 80"/>
                  <a:gd name="T22" fmla="*/ 23 w 80"/>
                  <a:gd name="T23" fmla="*/ 73 h 80"/>
                  <a:gd name="T24" fmla="*/ 25 w 80"/>
                  <a:gd name="T25" fmla="*/ 69 h 80"/>
                  <a:gd name="T26" fmla="*/ 13 w 80"/>
                  <a:gd name="T27" fmla="*/ 64 h 80"/>
                  <a:gd name="T28" fmla="*/ 16 w 80"/>
                  <a:gd name="T29" fmla="*/ 68 h 80"/>
                  <a:gd name="T30" fmla="*/ 13 w 80"/>
                  <a:gd name="T31" fmla="*/ 55 h 80"/>
                  <a:gd name="T32" fmla="*/ 9 w 80"/>
                  <a:gd name="T33" fmla="*/ 58 h 80"/>
                  <a:gd name="T34" fmla="*/ 11 w 80"/>
                  <a:gd name="T35" fmla="*/ 50 h 80"/>
                  <a:gd name="T36" fmla="*/ 9 w 80"/>
                  <a:gd name="T37" fmla="*/ 58 h 80"/>
                  <a:gd name="T38" fmla="*/ 9 w 80"/>
                  <a:gd name="T39" fmla="*/ 44 h 80"/>
                  <a:gd name="T40" fmla="*/ 6 w 80"/>
                  <a:gd name="T41" fmla="*/ 53 h 80"/>
                  <a:gd name="T42" fmla="*/ 7 w 80"/>
                  <a:gd name="T43" fmla="*/ 36 h 80"/>
                  <a:gd name="T44" fmla="*/ 9 w 80"/>
                  <a:gd name="T45" fmla="*/ 42 h 80"/>
                  <a:gd name="T46" fmla="*/ 4 w 80"/>
                  <a:gd name="T47" fmla="*/ 34 h 80"/>
                  <a:gd name="T48" fmla="*/ 6 w 80"/>
                  <a:gd name="T49" fmla="*/ 35 h 80"/>
                  <a:gd name="T50" fmla="*/ 5 w 80"/>
                  <a:gd name="T51" fmla="*/ 29 h 80"/>
                  <a:gd name="T52" fmla="*/ 4 w 80"/>
                  <a:gd name="T53" fmla="*/ 31 h 80"/>
                  <a:gd name="T54" fmla="*/ 10 w 80"/>
                  <a:gd name="T55" fmla="*/ 21 h 80"/>
                  <a:gd name="T56" fmla="*/ 5 w 80"/>
                  <a:gd name="T57" fmla="*/ 27 h 80"/>
                  <a:gd name="T58" fmla="*/ 12 w 80"/>
                  <a:gd name="T59" fmla="*/ 17 h 80"/>
                  <a:gd name="T60" fmla="*/ 9 w 80"/>
                  <a:gd name="T61" fmla="*/ 20 h 80"/>
                  <a:gd name="T62" fmla="*/ 15 w 80"/>
                  <a:gd name="T63" fmla="*/ 50 h 80"/>
                  <a:gd name="T64" fmla="*/ 32 w 80"/>
                  <a:gd name="T65" fmla="*/ 5 h 80"/>
                  <a:gd name="T66" fmla="*/ 75 w 80"/>
                  <a:gd name="T67" fmla="*/ 30 h 80"/>
                  <a:gd name="T68" fmla="*/ 55 w 80"/>
                  <a:gd name="T69" fmla="*/ 72 h 80"/>
                  <a:gd name="T70" fmla="*/ 40 w 80"/>
                  <a:gd name="T71" fmla="*/ 0 h 80"/>
                  <a:gd name="T72" fmla="*/ 22 w 80"/>
                  <a:gd name="T73" fmla="*/ 6 h 80"/>
                  <a:gd name="T74" fmla="*/ 8 w 80"/>
                  <a:gd name="T75" fmla="*/ 14 h 80"/>
                  <a:gd name="T76" fmla="*/ 0 w 80"/>
                  <a:gd name="T77" fmla="*/ 39 h 80"/>
                  <a:gd name="T78" fmla="*/ 34 w 80"/>
                  <a:gd name="T79" fmla="*/ 80 h 80"/>
                  <a:gd name="T80" fmla="*/ 41 w 80"/>
                  <a:gd name="T81" fmla="*/ 80 h 80"/>
                  <a:gd name="T82" fmla="*/ 46 w 80"/>
                  <a:gd name="T83" fmla="*/ 80 h 80"/>
                  <a:gd name="T84" fmla="*/ 48 w 80"/>
                  <a:gd name="T85" fmla="*/ 80 h 80"/>
                  <a:gd name="T86" fmla="*/ 74 w 80"/>
                  <a:gd name="T87" fmla="*/ 62 h 80"/>
                  <a:gd name="T88" fmla="*/ 63 w 80"/>
                  <a:gd name="T89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80">
                    <a:moveTo>
                      <a:pt x="46" y="77"/>
                    </a:move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7" y="76"/>
                      <a:pt x="46" y="77"/>
                      <a:pt x="46" y="77"/>
                    </a:cubicBezTo>
                    <a:moveTo>
                      <a:pt x="41" y="77"/>
                    </a:moveTo>
                    <a:cubicBezTo>
                      <a:pt x="42" y="77"/>
                      <a:pt x="42" y="76"/>
                      <a:pt x="43" y="76"/>
                    </a:cubicBezTo>
                    <a:cubicBezTo>
                      <a:pt x="43" y="76"/>
                      <a:pt x="44" y="76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2" y="77"/>
                      <a:pt x="41" y="77"/>
                    </a:cubicBezTo>
                    <a:moveTo>
                      <a:pt x="39" y="77"/>
                    </a:moveTo>
                    <a:cubicBezTo>
                      <a:pt x="39" y="77"/>
                      <a:pt x="38" y="77"/>
                      <a:pt x="37" y="77"/>
                    </a:cubicBezTo>
                    <a:cubicBezTo>
                      <a:pt x="38" y="76"/>
                      <a:pt x="38" y="76"/>
                      <a:pt x="39" y="75"/>
                    </a:cubicBezTo>
                    <a:cubicBezTo>
                      <a:pt x="39" y="75"/>
                      <a:pt x="40" y="75"/>
                      <a:pt x="41" y="75"/>
                    </a:cubicBezTo>
                    <a:cubicBezTo>
                      <a:pt x="40" y="76"/>
                      <a:pt x="40" y="77"/>
                      <a:pt x="39" y="77"/>
                    </a:cubicBezTo>
                    <a:moveTo>
                      <a:pt x="35" y="77"/>
                    </a:moveTo>
                    <a:cubicBezTo>
                      <a:pt x="35" y="77"/>
                      <a:pt x="34" y="77"/>
                      <a:pt x="34" y="76"/>
                    </a:cubicBezTo>
                    <a:cubicBezTo>
                      <a:pt x="34" y="76"/>
                      <a:pt x="35" y="75"/>
                      <a:pt x="35" y="74"/>
                    </a:cubicBezTo>
                    <a:cubicBezTo>
                      <a:pt x="36" y="74"/>
                      <a:pt x="36" y="74"/>
                      <a:pt x="37" y="75"/>
                    </a:cubicBezTo>
                    <a:cubicBezTo>
                      <a:pt x="36" y="75"/>
                      <a:pt x="36" y="76"/>
                      <a:pt x="35" y="77"/>
                    </a:cubicBezTo>
                    <a:moveTo>
                      <a:pt x="32" y="76"/>
                    </a:move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5"/>
                      <a:pt x="32" y="74"/>
                      <a:pt x="33" y="73"/>
                    </a:cubicBezTo>
                    <a:cubicBezTo>
                      <a:pt x="33" y="73"/>
                      <a:pt x="33" y="73"/>
                      <a:pt x="34" y="74"/>
                    </a:cubicBezTo>
                    <a:cubicBezTo>
                      <a:pt x="33" y="74"/>
                      <a:pt x="33" y="75"/>
                      <a:pt x="32" y="76"/>
                    </a:cubicBezTo>
                    <a:moveTo>
                      <a:pt x="29" y="75"/>
                    </a:moveTo>
                    <a:cubicBezTo>
                      <a:pt x="28" y="75"/>
                      <a:pt x="28" y="75"/>
                      <a:pt x="27" y="75"/>
                    </a:cubicBezTo>
                    <a:cubicBezTo>
                      <a:pt x="28" y="74"/>
                      <a:pt x="29" y="73"/>
                      <a:pt x="29" y="71"/>
                    </a:cubicBezTo>
                    <a:cubicBezTo>
                      <a:pt x="30" y="72"/>
                      <a:pt x="30" y="72"/>
                      <a:pt x="31" y="72"/>
                    </a:cubicBezTo>
                    <a:cubicBezTo>
                      <a:pt x="31" y="73"/>
                      <a:pt x="30" y="74"/>
                      <a:pt x="29" y="75"/>
                    </a:cubicBezTo>
                    <a:moveTo>
                      <a:pt x="25" y="74"/>
                    </a:moveTo>
                    <a:cubicBezTo>
                      <a:pt x="25" y="74"/>
                      <a:pt x="24" y="74"/>
                      <a:pt x="24" y="73"/>
                    </a:cubicBezTo>
                    <a:cubicBezTo>
                      <a:pt x="25" y="72"/>
                      <a:pt x="26" y="71"/>
                      <a:pt x="27" y="70"/>
                    </a:cubicBezTo>
                    <a:cubicBezTo>
                      <a:pt x="27" y="70"/>
                      <a:pt x="28" y="70"/>
                      <a:pt x="28" y="71"/>
                    </a:cubicBezTo>
                    <a:cubicBezTo>
                      <a:pt x="27" y="72"/>
                      <a:pt x="26" y="73"/>
                      <a:pt x="25" y="74"/>
                    </a:cubicBezTo>
                    <a:moveTo>
                      <a:pt x="23" y="73"/>
                    </a:moveTo>
                    <a:cubicBezTo>
                      <a:pt x="21" y="72"/>
                      <a:pt x="19" y="70"/>
                      <a:pt x="17" y="69"/>
                    </a:cubicBezTo>
                    <a:cubicBezTo>
                      <a:pt x="18" y="68"/>
                      <a:pt x="19" y="66"/>
                      <a:pt x="21" y="65"/>
                    </a:cubicBezTo>
                    <a:cubicBezTo>
                      <a:pt x="22" y="66"/>
                      <a:pt x="24" y="68"/>
                      <a:pt x="25" y="69"/>
                    </a:cubicBezTo>
                    <a:cubicBezTo>
                      <a:pt x="24" y="70"/>
                      <a:pt x="23" y="71"/>
                      <a:pt x="23" y="73"/>
                    </a:cubicBezTo>
                    <a:moveTo>
                      <a:pt x="16" y="68"/>
                    </a:moveTo>
                    <a:cubicBezTo>
                      <a:pt x="15" y="67"/>
                      <a:pt x="14" y="66"/>
                      <a:pt x="13" y="64"/>
                    </a:cubicBezTo>
                    <a:cubicBezTo>
                      <a:pt x="13" y="63"/>
                      <a:pt x="15" y="61"/>
                      <a:pt x="16" y="59"/>
                    </a:cubicBezTo>
                    <a:cubicBezTo>
                      <a:pt x="17" y="61"/>
                      <a:pt x="18" y="62"/>
                      <a:pt x="19" y="64"/>
                    </a:cubicBezTo>
                    <a:cubicBezTo>
                      <a:pt x="18" y="65"/>
                      <a:pt x="17" y="67"/>
                      <a:pt x="16" y="68"/>
                    </a:cubicBezTo>
                    <a:moveTo>
                      <a:pt x="11" y="63"/>
                    </a:moveTo>
                    <a:cubicBezTo>
                      <a:pt x="11" y="62"/>
                      <a:pt x="10" y="61"/>
                      <a:pt x="9" y="60"/>
                    </a:cubicBezTo>
                    <a:cubicBezTo>
                      <a:pt x="11" y="58"/>
                      <a:pt x="12" y="57"/>
                      <a:pt x="13" y="55"/>
                    </a:cubicBezTo>
                    <a:cubicBezTo>
                      <a:pt x="14" y="56"/>
                      <a:pt x="14" y="57"/>
                      <a:pt x="15" y="58"/>
                    </a:cubicBezTo>
                    <a:cubicBezTo>
                      <a:pt x="14" y="59"/>
                      <a:pt x="12" y="61"/>
                      <a:pt x="11" y="63"/>
                    </a:cubicBezTo>
                    <a:moveTo>
                      <a:pt x="9" y="58"/>
                    </a:moveTo>
                    <a:cubicBezTo>
                      <a:pt x="8" y="57"/>
                      <a:pt x="7" y="56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8" y="53"/>
                      <a:pt x="10" y="51"/>
                      <a:pt x="11" y="50"/>
                    </a:cubicBezTo>
                    <a:cubicBezTo>
                      <a:pt x="11" y="50"/>
                      <a:pt x="11" y="51"/>
                      <a:pt x="12" y="52"/>
                    </a:cubicBezTo>
                    <a:cubicBezTo>
                      <a:pt x="12" y="52"/>
                      <a:pt x="12" y="53"/>
                      <a:pt x="12" y="53"/>
                    </a:cubicBezTo>
                    <a:cubicBezTo>
                      <a:pt x="11" y="55"/>
                      <a:pt x="10" y="57"/>
                      <a:pt x="9" y="58"/>
                    </a:cubicBezTo>
                    <a:moveTo>
                      <a:pt x="6" y="53"/>
                    </a:moveTo>
                    <a:cubicBezTo>
                      <a:pt x="6" y="51"/>
                      <a:pt x="5" y="50"/>
                      <a:pt x="5" y="49"/>
                    </a:cubicBezTo>
                    <a:cubicBezTo>
                      <a:pt x="7" y="47"/>
                      <a:pt x="8" y="46"/>
                      <a:pt x="9" y="44"/>
                    </a:cubicBezTo>
                    <a:cubicBezTo>
                      <a:pt x="10" y="45"/>
                      <a:pt x="10" y="47"/>
                      <a:pt x="10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7" y="52"/>
                      <a:pt x="7" y="52"/>
                      <a:pt x="6" y="53"/>
                    </a:cubicBezTo>
                    <a:moveTo>
                      <a:pt x="5" y="47"/>
                    </a:moveTo>
                    <a:cubicBezTo>
                      <a:pt x="4" y="44"/>
                      <a:pt x="4" y="41"/>
                      <a:pt x="4" y="39"/>
                    </a:cubicBezTo>
                    <a:cubicBezTo>
                      <a:pt x="5" y="38"/>
                      <a:pt x="6" y="37"/>
                      <a:pt x="7" y="36"/>
                    </a:cubicBezTo>
                    <a:cubicBezTo>
                      <a:pt x="7" y="36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7"/>
                      <a:pt x="9" y="40"/>
                      <a:pt x="9" y="42"/>
                    </a:cubicBezTo>
                    <a:cubicBezTo>
                      <a:pt x="8" y="44"/>
                      <a:pt x="6" y="45"/>
                      <a:pt x="5" y="47"/>
                    </a:cubicBezTo>
                    <a:moveTo>
                      <a:pt x="4" y="37"/>
                    </a:moveTo>
                    <a:cubicBezTo>
                      <a:pt x="4" y="36"/>
                      <a:pt x="4" y="35"/>
                      <a:pt x="4" y="34"/>
                    </a:cubicBezTo>
                    <a:cubicBezTo>
                      <a:pt x="6" y="33"/>
                      <a:pt x="7" y="31"/>
                      <a:pt x="9" y="30"/>
                    </a:cubicBezTo>
                    <a:cubicBezTo>
                      <a:pt x="9" y="31"/>
                      <a:pt x="9" y="31"/>
                      <a:pt x="9" y="32"/>
                    </a:cubicBezTo>
                    <a:cubicBezTo>
                      <a:pt x="8" y="33"/>
                      <a:pt x="7" y="34"/>
                      <a:pt x="6" y="35"/>
                    </a:cubicBezTo>
                    <a:cubicBezTo>
                      <a:pt x="5" y="36"/>
                      <a:pt x="4" y="36"/>
                      <a:pt x="4" y="37"/>
                    </a:cubicBezTo>
                    <a:moveTo>
                      <a:pt x="4" y="31"/>
                    </a:moveTo>
                    <a:cubicBezTo>
                      <a:pt x="5" y="31"/>
                      <a:pt x="5" y="30"/>
                      <a:pt x="5" y="29"/>
                    </a:cubicBezTo>
                    <a:cubicBezTo>
                      <a:pt x="6" y="28"/>
                      <a:pt x="8" y="27"/>
                      <a:pt x="9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6" y="30"/>
                      <a:pt x="4" y="31"/>
                    </a:cubicBezTo>
                    <a:moveTo>
                      <a:pt x="5" y="27"/>
                    </a:moveTo>
                    <a:cubicBezTo>
                      <a:pt x="6" y="26"/>
                      <a:pt x="6" y="25"/>
                      <a:pt x="7" y="24"/>
                    </a:cubicBezTo>
                    <a:cubicBezTo>
                      <a:pt x="8" y="23"/>
                      <a:pt x="9" y="22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3"/>
                      <a:pt x="10" y="24"/>
                    </a:cubicBezTo>
                    <a:cubicBezTo>
                      <a:pt x="8" y="25"/>
                      <a:pt x="7" y="26"/>
                      <a:pt x="5" y="27"/>
                    </a:cubicBezTo>
                    <a:moveTo>
                      <a:pt x="8" y="21"/>
                    </a:moveTo>
                    <a:cubicBezTo>
                      <a:pt x="8" y="20"/>
                      <a:pt x="9" y="19"/>
                      <a:pt x="9" y="19"/>
                    </a:cubicBezTo>
                    <a:cubicBezTo>
                      <a:pt x="10" y="18"/>
                      <a:pt x="11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8"/>
                      <a:pt x="11" y="19"/>
                    </a:cubicBezTo>
                    <a:cubicBezTo>
                      <a:pt x="11" y="19"/>
                      <a:pt x="10" y="20"/>
                      <a:pt x="9" y="20"/>
                    </a:cubicBezTo>
                    <a:cubicBezTo>
                      <a:pt x="9" y="20"/>
                      <a:pt x="8" y="21"/>
                      <a:pt x="8" y="21"/>
                    </a:cubicBezTo>
                    <a:moveTo>
                      <a:pt x="47" y="73"/>
                    </a:moveTo>
                    <a:cubicBezTo>
                      <a:pt x="34" y="73"/>
                      <a:pt x="20" y="63"/>
                      <a:pt x="15" y="50"/>
                    </a:cubicBezTo>
                    <a:cubicBezTo>
                      <a:pt x="13" y="46"/>
                      <a:pt x="12" y="40"/>
                      <a:pt x="12" y="35"/>
                    </a:cubicBezTo>
                    <a:cubicBezTo>
                      <a:pt x="12" y="28"/>
                      <a:pt x="13" y="21"/>
                      <a:pt x="17" y="16"/>
                    </a:cubicBezTo>
                    <a:cubicBezTo>
                      <a:pt x="20" y="10"/>
                      <a:pt x="25" y="6"/>
                      <a:pt x="32" y="5"/>
                    </a:cubicBezTo>
                    <a:cubicBezTo>
                      <a:pt x="35" y="4"/>
                      <a:pt x="37" y="4"/>
                      <a:pt x="40" y="4"/>
                    </a:cubicBezTo>
                    <a:cubicBezTo>
                      <a:pt x="48" y="4"/>
                      <a:pt x="55" y="7"/>
                      <a:pt x="61" y="11"/>
                    </a:cubicBezTo>
                    <a:cubicBezTo>
                      <a:pt x="67" y="16"/>
                      <a:pt x="72" y="23"/>
                      <a:pt x="75" y="30"/>
                    </a:cubicBezTo>
                    <a:cubicBezTo>
                      <a:pt x="76" y="34"/>
                      <a:pt x="77" y="38"/>
                      <a:pt x="77" y="42"/>
                    </a:cubicBezTo>
                    <a:cubicBezTo>
                      <a:pt x="77" y="48"/>
                      <a:pt x="75" y="55"/>
                      <a:pt x="71" y="61"/>
                    </a:cubicBezTo>
                    <a:cubicBezTo>
                      <a:pt x="67" y="66"/>
                      <a:pt x="62" y="70"/>
                      <a:pt x="55" y="72"/>
                    </a:cubicBezTo>
                    <a:cubicBezTo>
                      <a:pt x="53" y="73"/>
                      <a:pt x="50" y="73"/>
                      <a:pt x="48" y="73"/>
                    </a:cubicBezTo>
                    <a:cubicBezTo>
                      <a:pt x="48" y="73"/>
                      <a:pt x="48" y="73"/>
                      <a:pt x="47" y="73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7" y="0"/>
                      <a:pt x="34" y="1"/>
                      <a:pt x="31" y="1"/>
                    </a:cubicBezTo>
                    <a:cubicBezTo>
                      <a:pt x="28" y="2"/>
                      <a:pt x="24" y="4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7" y="8"/>
                      <a:pt x="13" y="10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22"/>
                      <a:pt x="0" y="30"/>
                      <a:pt x="0" y="39"/>
                    </a:cubicBezTo>
                    <a:cubicBezTo>
                      <a:pt x="0" y="44"/>
                      <a:pt x="1" y="50"/>
                      <a:pt x="3" y="55"/>
                    </a:cubicBezTo>
                    <a:cubicBezTo>
                      <a:pt x="9" y="68"/>
                      <a:pt x="20" y="78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7" y="80"/>
                      <a:pt x="39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2" y="80"/>
                      <a:pt x="44" y="80"/>
                      <a:pt x="45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52" y="78"/>
                      <a:pt x="58" y="75"/>
                      <a:pt x="62" y="73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7" y="70"/>
                      <a:pt x="71" y="66"/>
                      <a:pt x="74" y="62"/>
                    </a:cubicBezTo>
                    <a:cubicBezTo>
                      <a:pt x="78" y="56"/>
                      <a:pt x="80" y="49"/>
                      <a:pt x="80" y="42"/>
                    </a:cubicBezTo>
                    <a:cubicBezTo>
                      <a:pt x="80" y="37"/>
                      <a:pt x="79" y="33"/>
                      <a:pt x="78" y="29"/>
                    </a:cubicBezTo>
                    <a:cubicBezTo>
                      <a:pt x="75" y="21"/>
                      <a:pt x="70" y="14"/>
                      <a:pt x="63" y="9"/>
                    </a:cubicBezTo>
                    <a:cubicBezTo>
                      <a:pt x="57" y="4"/>
                      <a:pt x="49" y="0"/>
                      <a:pt x="4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774"/>
              <p:cNvSpPr>
                <a:spLocks noEditPoints="1"/>
              </p:cNvSpPr>
              <p:nvPr/>
            </p:nvSpPr>
            <p:spPr bwMode="auto">
              <a:xfrm>
                <a:off x="3085" y="2917"/>
                <a:ext cx="139" cy="147"/>
              </a:xfrm>
              <a:custGeom>
                <a:avLst/>
                <a:gdLst>
                  <a:gd name="T0" fmla="*/ 55 w 59"/>
                  <a:gd name="T1" fmla="*/ 37 h 62"/>
                  <a:gd name="T2" fmla="*/ 55 w 59"/>
                  <a:gd name="T3" fmla="*/ 38 h 62"/>
                  <a:gd name="T4" fmla="*/ 55 w 59"/>
                  <a:gd name="T5" fmla="*/ 32 h 62"/>
                  <a:gd name="T6" fmla="*/ 55 w 59"/>
                  <a:gd name="T7" fmla="*/ 34 h 62"/>
                  <a:gd name="T8" fmla="*/ 55 w 59"/>
                  <a:gd name="T9" fmla="*/ 35 h 62"/>
                  <a:gd name="T10" fmla="*/ 53 w 59"/>
                  <a:gd name="T11" fmla="*/ 27 h 62"/>
                  <a:gd name="T12" fmla="*/ 55 w 59"/>
                  <a:gd name="T13" fmla="*/ 29 h 62"/>
                  <a:gd name="T14" fmla="*/ 54 w 59"/>
                  <a:gd name="T15" fmla="*/ 30 h 62"/>
                  <a:gd name="T16" fmla="*/ 55 w 59"/>
                  <a:gd name="T17" fmla="*/ 24 h 62"/>
                  <a:gd name="T18" fmla="*/ 53 w 59"/>
                  <a:gd name="T19" fmla="*/ 25 h 62"/>
                  <a:gd name="T20" fmla="*/ 52 w 59"/>
                  <a:gd name="T21" fmla="*/ 21 h 62"/>
                  <a:gd name="T22" fmla="*/ 53 w 59"/>
                  <a:gd name="T23" fmla="*/ 25 h 62"/>
                  <a:gd name="T24" fmla="*/ 48 w 59"/>
                  <a:gd name="T25" fmla="*/ 17 h 62"/>
                  <a:gd name="T26" fmla="*/ 51 w 59"/>
                  <a:gd name="T27" fmla="*/ 20 h 62"/>
                  <a:gd name="T28" fmla="*/ 47 w 59"/>
                  <a:gd name="T29" fmla="*/ 16 h 62"/>
                  <a:gd name="T30" fmla="*/ 45 w 59"/>
                  <a:gd name="T31" fmla="*/ 12 h 62"/>
                  <a:gd name="T32" fmla="*/ 47 w 59"/>
                  <a:gd name="T33" fmla="*/ 16 h 62"/>
                  <a:gd name="T34" fmla="*/ 41 w 59"/>
                  <a:gd name="T35" fmla="*/ 10 h 62"/>
                  <a:gd name="T36" fmla="*/ 41 w 59"/>
                  <a:gd name="T37" fmla="*/ 8 h 62"/>
                  <a:gd name="T38" fmla="*/ 44 w 59"/>
                  <a:gd name="T39" fmla="*/ 10 h 62"/>
                  <a:gd name="T40" fmla="*/ 32 w 59"/>
                  <a:gd name="T41" fmla="*/ 59 h 62"/>
                  <a:gd name="T42" fmla="*/ 3 w 59"/>
                  <a:gd name="T43" fmla="*/ 28 h 62"/>
                  <a:gd name="T44" fmla="*/ 11 w 59"/>
                  <a:gd name="T45" fmla="*/ 8 h 62"/>
                  <a:gd name="T46" fmla="*/ 16 w 59"/>
                  <a:gd name="T47" fmla="*/ 7 h 62"/>
                  <a:gd name="T48" fmla="*/ 39 w 59"/>
                  <a:gd name="T49" fmla="*/ 12 h 62"/>
                  <a:gd name="T50" fmla="*/ 40 w 59"/>
                  <a:gd name="T51" fmla="*/ 14 h 62"/>
                  <a:gd name="T52" fmla="*/ 50 w 59"/>
                  <a:gd name="T53" fmla="*/ 28 h 62"/>
                  <a:gd name="T54" fmla="*/ 44 w 59"/>
                  <a:gd name="T55" fmla="*/ 56 h 62"/>
                  <a:gd name="T56" fmla="*/ 38 w 59"/>
                  <a:gd name="T57" fmla="*/ 58 h 62"/>
                  <a:gd name="T58" fmla="*/ 32 w 59"/>
                  <a:gd name="T59" fmla="*/ 59 h 62"/>
                  <a:gd name="T60" fmla="*/ 36 w 59"/>
                  <a:gd name="T61" fmla="*/ 6 h 62"/>
                  <a:gd name="T62" fmla="*/ 39 w 59"/>
                  <a:gd name="T63" fmla="*/ 7 h 62"/>
                  <a:gd name="T64" fmla="*/ 34 w 59"/>
                  <a:gd name="T65" fmla="*/ 5 h 62"/>
                  <a:gd name="T66" fmla="*/ 32 w 59"/>
                  <a:gd name="T67" fmla="*/ 4 h 62"/>
                  <a:gd name="T68" fmla="*/ 34 w 59"/>
                  <a:gd name="T69" fmla="*/ 5 h 62"/>
                  <a:gd name="T70" fmla="*/ 30 w 59"/>
                  <a:gd name="T71" fmla="*/ 4 h 62"/>
                  <a:gd name="T72" fmla="*/ 30 w 59"/>
                  <a:gd name="T73" fmla="*/ 4 h 62"/>
                  <a:gd name="T74" fmla="*/ 26 w 59"/>
                  <a:gd name="T75" fmla="*/ 0 h 62"/>
                  <a:gd name="T76" fmla="*/ 4 w 59"/>
                  <a:gd name="T77" fmla="*/ 11 h 62"/>
                  <a:gd name="T78" fmla="*/ 2 w 59"/>
                  <a:gd name="T79" fmla="*/ 42 h 62"/>
                  <a:gd name="T80" fmla="*/ 39 w 59"/>
                  <a:gd name="T81" fmla="*/ 62 h 62"/>
                  <a:gd name="T82" fmla="*/ 59 w 59"/>
                  <a:gd name="T83" fmla="*/ 34 h 62"/>
                  <a:gd name="T84" fmla="*/ 45 w 59"/>
                  <a:gd name="T85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" h="62">
                    <a:moveTo>
                      <a:pt x="55" y="38"/>
                    </a:move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8"/>
                      <a:pt x="55" y="38"/>
                      <a:pt x="55" y="38"/>
                    </a:cubicBezTo>
                    <a:moveTo>
                      <a:pt x="55" y="35"/>
                    </a:move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2"/>
                      <a:pt x="55" y="33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5"/>
                      <a:pt x="55" y="35"/>
                      <a:pt x="55" y="35"/>
                    </a:cubicBezTo>
                    <a:moveTo>
                      <a:pt x="54" y="30"/>
                    </a:moveTo>
                    <a:cubicBezTo>
                      <a:pt x="54" y="29"/>
                      <a:pt x="54" y="28"/>
                      <a:pt x="53" y="27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7"/>
                      <a:pt x="55" y="28"/>
                      <a:pt x="55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30"/>
                      <a:pt x="54" y="30"/>
                      <a:pt x="54" y="30"/>
                    </a:cubicBezTo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moveTo>
                      <a:pt x="53" y="25"/>
                    </a:moveTo>
                    <a:cubicBezTo>
                      <a:pt x="52" y="24"/>
                      <a:pt x="52" y="23"/>
                      <a:pt x="51" y="22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2"/>
                      <a:pt x="53" y="23"/>
                      <a:pt x="53" y="24"/>
                    </a:cubicBezTo>
                    <a:cubicBezTo>
                      <a:pt x="53" y="25"/>
                      <a:pt x="53" y="25"/>
                      <a:pt x="53" y="25"/>
                    </a:cubicBezTo>
                    <a:moveTo>
                      <a:pt x="50" y="20"/>
                    </a:moveTo>
                    <a:cubicBezTo>
                      <a:pt x="49" y="19"/>
                      <a:pt x="49" y="18"/>
                      <a:pt x="48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7"/>
                      <a:pt x="50" y="18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moveTo>
                      <a:pt x="47" y="16"/>
                    </a:moveTo>
                    <a:cubicBezTo>
                      <a:pt x="46" y="14"/>
                      <a:pt x="45" y="13"/>
                      <a:pt x="44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3"/>
                      <a:pt x="47" y="14"/>
                      <a:pt x="48" y="15"/>
                    </a:cubicBezTo>
                    <a:cubicBezTo>
                      <a:pt x="47" y="16"/>
                      <a:pt x="47" y="16"/>
                      <a:pt x="47" y="16"/>
                    </a:cubicBezTo>
                    <a:moveTo>
                      <a:pt x="43" y="11"/>
                    </a:moveTo>
                    <a:cubicBezTo>
                      <a:pt x="42" y="11"/>
                      <a:pt x="42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9"/>
                      <a:pt x="42" y="9"/>
                      <a:pt x="43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1"/>
                      <a:pt x="43" y="11"/>
                      <a:pt x="43" y="11"/>
                    </a:cubicBezTo>
                    <a:moveTo>
                      <a:pt x="32" y="59"/>
                    </a:moveTo>
                    <a:cubicBezTo>
                      <a:pt x="21" y="59"/>
                      <a:pt x="9" y="51"/>
                      <a:pt x="5" y="41"/>
                    </a:cubicBezTo>
                    <a:cubicBezTo>
                      <a:pt x="4" y="37"/>
                      <a:pt x="3" y="33"/>
                      <a:pt x="3" y="28"/>
                    </a:cubicBezTo>
                    <a:cubicBezTo>
                      <a:pt x="3" y="23"/>
                      <a:pt x="4" y="17"/>
                      <a:pt x="7" y="13"/>
                    </a:cubicBezTo>
                    <a:cubicBezTo>
                      <a:pt x="8" y="11"/>
                      <a:pt x="10" y="10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6" y="7"/>
                    </a:cubicBezTo>
                    <a:cubicBezTo>
                      <a:pt x="18" y="6"/>
                      <a:pt x="20" y="6"/>
                      <a:pt x="22" y="6"/>
                    </a:cubicBezTo>
                    <a:cubicBezTo>
                      <a:pt x="28" y="6"/>
                      <a:pt x="34" y="8"/>
                      <a:pt x="39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5" y="18"/>
                      <a:pt x="48" y="22"/>
                      <a:pt x="50" y="28"/>
                    </a:cubicBezTo>
                    <a:cubicBezTo>
                      <a:pt x="51" y="30"/>
                      <a:pt x="52" y="33"/>
                      <a:pt x="52" y="36"/>
                    </a:cubicBezTo>
                    <a:cubicBezTo>
                      <a:pt x="52" y="44"/>
                      <a:pt x="49" y="51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7"/>
                      <a:pt x="40" y="58"/>
                      <a:pt x="38" y="58"/>
                    </a:cubicBezTo>
                    <a:cubicBezTo>
                      <a:pt x="36" y="59"/>
                      <a:pt x="34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moveTo>
                      <a:pt x="39" y="8"/>
                    </a:moveTo>
                    <a:cubicBezTo>
                      <a:pt x="38" y="7"/>
                      <a:pt x="37" y="7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6"/>
                      <a:pt x="38" y="7"/>
                      <a:pt x="39" y="7"/>
                    </a:cubicBezTo>
                    <a:cubicBezTo>
                      <a:pt x="39" y="8"/>
                      <a:pt x="39" y="8"/>
                      <a:pt x="39" y="8"/>
                    </a:cubicBezTo>
                    <a:moveTo>
                      <a:pt x="34" y="5"/>
                    </a:moveTo>
                    <a:cubicBezTo>
                      <a:pt x="33" y="5"/>
                      <a:pt x="33" y="5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21" y="0"/>
                      <a:pt x="19" y="1"/>
                    </a:cubicBezTo>
                    <a:cubicBezTo>
                      <a:pt x="12" y="2"/>
                      <a:pt x="7" y="6"/>
                      <a:pt x="4" y="11"/>
                    </a:cubicBezTo>
                    <a:cubicBezTo>
                      <a:pt x="1" y="16"/>
                      <a:pt x="0" y="22"/>
                      <a:pt x="0" y="28"/>
                    </a:cubicBezTo>
                    <a:cubicBezTo>
                      <a:pt x="0" y="33"/>
                      <a:pt x="1" y="38"/>
                      <a:pt x="2" y="42"/>
                    </a:cubicBezTo>
                    <a:cubicBezTo>
                      <a:pt x="7" y="54"/>
                      <a:pt x="19" y="62"/>
                      <a:pt x="32" y="62"/>
                    </a:cubicBezTo>
                    <a:cubicBezTo>
                      <a:pt x="34" y="62"/>
                      <a:pt x="37" y="62"/>
                      <a:pt x="39" y="62"/>
                    </a:cubicBezTo>
                    <a:cubicBezTo>
                      <a:pt x="45" y="60"/>
                      <a:pt x="50" y="56"/>
                      <a:pt x="53" y="51"/>
                    </a:cubicBezTo>
                    <a:cubicBezTo>
                      <a:pt x="57" y="46"/>
                      <a:pt x="59" y="40"/>
                      <a:pt x="59" y="34"/>
                    </a:cubicBezTo>
                    <a:cubicBezTo>
                      <a:pt x="59" y="31"/>
                      <a:pt x="58" y="27"/>
                      <a:pt x="57" y="24"/>
                    </a:cubicBezTo>
                    <a:cubicBezTo>
                      <a:pt x="54" y="17"/>
                      <a:pt x="50" y="11"/>
                      <a:pt x="45" y="7"/>
                    </a:cubicBezTo>
                    <a:cubicBezTo>
                      <a:pt x="39" y="3"/>
                      <a:pt x="33" y="0"/>
                      <a:pt x="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775"/>
              <p:cNvSpPr>
                <a:spLocks noEditPoints="1"/>
              </p:cNvSpPr>
              <p:nvPr/>
            </p:nvSpPr>
            <p:spPr bwMode="auto">
              <a:xfrm>
                <a:off x="3111" y="2943"/>
                <a:ext cx="78" cy="102"/>
              </a:xfrm>
              <a:custGeom>
                <a:avLst/>
                <a:gdLst>
                  <a:gd name="T0" fmla="*/ 4 w 33"/>
                  <a:gd name="T1" fmla="*/ 19 h 43"/>
                  <a:gd name="T2" fmla="*/ 4 w 33"/>
                  <a:gd name="T3" fmla="*/ 12 h 43"/>
                  <a:gd name="T4" fmla="*/ 7 w 33"/>
                  <a:gd name="T5" fmla="*/ 8 h 43"/>
                  <a:gd name="T6" fmla="*/ 6 w 33"/>
                  <a:gd name="T7" fmla="*/ 4 h 43"/>
                  <a:gd name="T8" fmla="*/ 7 w 33"/>
                  <a:gd name="T9" fmla="*/ 3 h 43"/>
                  <a:gd name="T10" fmla="*/ 8 w 33"/>
                  <a:gd name="T11" fmla="*/ 4 h 43"/>
                  <a:gd name="T12" fmla="*/ 11 w 33"/>
                  <a:gd name="T13" fmla="*/ 8 h 43"/>
                  <a:gd name="T14" fmla="*/ 15 w 33"/>
                  <a:gd name="T15" fmla="*/ 7 h 43"/>
                  <a:gd name="T16" fmla="*/ 18 w 33"/>
                  <a:gd name="T17" fmla="*/ 10 h 43"/>
                  <a:gd name="T18" fmla="*/ 15 w 33"/>
                  <a:gd name="T19" fmla="*/ 9 h 43"/>
                  <a:gd name="T20" fmla="*/ 8 w 33"/>
                  <a:gd name="T21" fmla="*/ 13 h 43"/>
                  <a:gd name="T22" fmla="*/ 9 w 33"/>
                  <a:gd name="T23" fmla="*/ 20 h 43"/>
                  <a:gd name="T24" fmla="*/ 13 w 33"/>
                  <a:gd name="T25" fmla="*/ 20 h 43"/>
                  <a:gd name="T26" fmla="*/ 27 w 33"/>
                  <a:gd name="T27" fmla="*/ 21 h 43"/>
                  <a:gd name="T28" fmla="*/ 30 w 33"/>
                  <a:gd name="T29" fmla="*/ 27 h 43"/>
                  <a:gd name="T30" fmla="*/ 27 w 33"/>
                  <a:gd name="T31" fmla="*/ 33 h 43"/>
                  <a:gd name="T32" fmla="*/ 27 w 33"/>
                  <a:gd name="T33" fmla="*/ 36 h 43"/>
                  <a:gd name="T34" fmla="*/ 29 w 33"/>
                  <a:gd name="T35" fmla="*/ 39 h 43"/>
                  <a:gd name="T36" fmla="*/ 26 w 33"/>
                  <a:gd name="T37" fmla="*/ 36 h 43"/>
                  <a:gd name="T38" fmla="*/ 22 w 33"/>
                  <a:gd name="T39" fmla="*/ 36 h 43"/>
                  <a:gd name="T40" fmla="*/ 14 w 33"/>
                  <a:gd name="T41" fmla="*/ 34 h 43"/>
                  <a:gd name="T42" fmla="*/ 24 w 33"/>
                  <a:gd name="T43" fmla="*/ 32 h 43"/>
                  <a:gd name="T44" fmla="*/ 21 w 33"/>
                  <a:gd name="T45" fmla="*/ 22 h 43"/>
                  <a:gd name="T46" fmla="*/ 12 w 33"/>
                  <a:gd name="T47" fmla="*/ 23 h 43"/>
                  <a:gd name="T48" fmla="*/ 12 w 33"/>
                  <a:gd name="T49" fmla="*/ 23 h 43"/>
                  <a:gd name="T50" fmla="*/ 3 w 33"/>
                  <a:gd name="T51" fmla="*/ 2 h 43"/>
                  <a:gd name="T52" fmla="*/ 2 w 33"/>
                  <a:gd name="T53" fmla="*/ 3 h 43"/>
                  <a:gd name="T54" fmla="*/ 3 w 33"/>
                  <a:gd name="T55" fmla="*/ 8 h 43"/>
                  <a:gd name="T56" fmla="*/ 0 w 33"/>
                  <a:gd name="T57" fmla="*/ 15 h 43"/>
                  <a:gd name="T58" fmla="*/ 12 w 33"/>
                  <a:gd name="T59" fmla="*/ 26 h 43"/>
                  <a:gd name="T60" fmla="*/ 20 w 33"/>
                  <a:gd name="T61" fmla="*/ 25 h 43"/>
                  <a:gd name="T62" fmla="*/ 23 w 33"/>
                  <a:gd name="T63" fmla="*/ 26 h 43"/>
                  <a:gd name="T64" fmla="*/ 20 w 33"/>
                  <a:gd name="T65" fmla="*/ 30 h 43"/>
                  <a:gd name="T66" fmla="*/ 17 w 33"/>
                  <a:gd name="T67" fmla="*/ 29 h 43"/>
                  <a:gd name="T68" fmla="*/ 11 w 33"/>
                  <a:gd name="T69" fmla="*/ 32 h 43"/>
                  <a:gd name="T70" fmla="*/ 23 w 33"/>
                  <a:gd name="T71" fmla="*/ 39 h 43"/>
                  <a:gd name="T72" fmla="*/ 26 w 33"/>
                  <a:gd name="T73" fmla="*/ 42 h 43"/>
                  <a:gd name="T74" fmla="*/ 28 w 33"/>
                  <a:gd name="T75" fmla="*/ 43 h 43"/>
                  <a:gd name="T76" fmla="*/ 29 w 33"/>
                  <a:gd name="T77" fmla="*/ 43 h 43"/>
                  <a:gd name="T78" fmla="*/ 33 w 33"/>
                  <a:gd name="T79" fmla="*/ 40 h 43"/>
                  <a:gd name="T80" fmla="*/ 31 w 33"/>
                  <a:gd name="T81" fmla="*/ 35 h 43"/>
                  <a:gd name="T82" fmla="*/ 33 w 33"/>
                  <a:gd name="T83" fmla="*/ 27 h 43"/>
                  <a:gd name="T84" fmla="*/ 21 w 33"/>
                  <a:gd name="T85" fmla="*/ 17 h 43"/>
                  <a:gd name="T86" fmla="*/ 12 w 33"/>
                  <a:gd name="T87" fmla="*/ 17 h 43"/>
                  <a:gd name="T88" fmla="*/ 10 w 33"/>
                  <a:gd name="T89" fmla="*/ 16 h 43"/>
                  <a:gd name="T90" fmla="*/ 15 w 33"/>
                  <a:gd name="T91" fmla="*/ 12 h 43"/>
                  <a:gd name="T92" fmla="*/ 16 w 33"/>
                  <a:gd name="T93" fmla="*/ 13 h 43"/>
                  <a:gd name="T94" fmla="*/ 18 w 33"/>
                  <a:gd name="T95" fmla="*/ 13 h 43"/>
                  <a:gd name="T96" fmla="*/ 24 w 33"/>
                  <a:gd name="T97" fmla="*/ 9 h 43"/>
                  <a:gd name="T98" fmla="*/ 11 w 33"/>
                  <a:gd name="T99" fmla="*/ 4 h 43"/>
                  <a:gd name="T100" fmla="*/ 8 w 33"/>
                  <a:gd name="T101" fmla="*/ 0 h 43"/>
                  <a:gd name="T102" fmla="*/ 8 w 33"/>
                  <a:gd name="T10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" h="43">
                    <a:moveTo>
                      <a:pt x="12" y="23"/>
                    </a:moveTo>
                    <a:cubicBezTo>
                      <a:pt x="11" y="23"/>
                      <a:pt x="9" y="22"/>
                      <a:pt x="7" y="21"/>
                    </a:cubicBezTo>
                    <a:cubicBezTo>
                      <a:pt x="6" y="21"/>
                      <a:pt x="5" y="20"/>
                      <a:pt x="4" y="19"/>
                    </a:cubicBezTo>
                    <a:cubicBezTo>
                      <a:pt x="4" y="18"/>
                      <a:pt x="3" y="17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5" y="11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7"/>
                      <a:pt x="19" y="7"/>
                      <a:pt x="20" y="9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6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1" y="10"/>
                      <a:pt x="10" y="11"/>
                    </a:cubicBezTo>
                    <a:cubicBezTo>
                      <a:pt x="9" y="12"/>
                      <a:pt x="8" y="12"/>
                      <a:pt x="8" y="13"/>
                    </a:cubicBezTo>
                    <a:cubicBezTo>
                      <a:pt x="7" y="14"/>
                      <a:pt x="6" y="15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7" y="19"/>
                      <a:pt x="8" y="20"/>
                      <a:pt x="9" y="20"/>
                    </a:cubicBezTo>
                    <a:cubicBezTo>
                      <a:pt x="10" y="20"/>
                      <a:pt x="12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5" y="20"/>
                      <a:pt x="18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0"/>
                      <a:pt x="25" y="20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22"/>
                      <a:pt x="30" y="25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8" y="31"/>
                    </a:cubicBezTo>
                    <a:cubicBezTo>
                      <a:pt x="28" y="31"/>
                      <a:pt x="28" y="32"/>
                      <a:pt x="27" y="32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4"/>
                      <a:pt x="26" y="35"/>
                      <a:pt x="27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8" y="36"/>
                      <a:pt x="28" y="37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8" y="39"/>
                      <a:pt x="28" y="39"/>
                    </a:cubicBezTo>
                    <a:cubicBezTo>
                      <a:pt x="27" y="38"/>
                      <a:pt x="27" y="38"/>
                      <a:pt x="26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6"/>
                      <a:pt x="25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1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19" y="36"/>
                    </a:cubicBezTo>
                    <a:cubicBezTo>
                      <a:pt x="17" y="36"/>
                      <a:pt x="15" y="35"/>
                      <a:pt x="14" y="34"/>
                    </a:cubicBezTo>
                    <a:cubicBezTo>
                      <a:pt x="15" y="33"/>
                      <a:pt x="15" y="33"/>
                      <a:pt x="16" y="33"/>
                    </a:cubicBezTo>
                    <a:cubicBezTo>
                      <a:pt x="17" y="33"/>
                      <a:pt x="18" y="33"/>
                      <a:pt x="20" y="33"/>
                    </a:cubicBezTo>
                    <a:cubicBezTo>
                      <a:pt x="21" y="33"/>
                      <a:pt x="23" y="33"/>
                      <a:pt x="24" y="32"/>
                    </a:cubicBezTo>
                    <a:cubicBezTo>
                      <a:pt x="26" y="31"/>
                      <a:pt x="27" y="29"/>
                      <a:pt x="27" y="27"/>
                    </a:cubicBezTo>
                    <a:cubicBezTo>
                      <a:pt x="27" y="25"/>
                      <a:pt x="27" y="24"/>
                      <a:pt x="26" y="23"/>
                    </a:cubicBezTo>
                    <a:cubicBezTo>
                      <a:pt x="24" y="22"/>
                      <a:pt x="23" y="22"/>
                      <a:pt x="21" y="22"/>
                    </a:cubicBezTo>
                    <a:cubicBezTo>
                      <a:pt x="21" y="22"/>
                      <a:pt x="20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5" y="22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7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3" y="9"/>
                      <a:pt x="2" y="9"/>
                      <a:pt x="2" y="10"/>
                    </a:cubicBezTo>
                    <a:cubicBezTo>
                      <a:pt x="1" y="11"/>
                      <a:pt x="0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0" y="18"/>
                      <a:pt x="1" y="19"/>
                      <a:pt x="2" y="21"/>
                    </a:cubicBezTo>
                    <a:cubicBezTo>
                      <a:pt x="3" y="23"/>
                      <a:pt x="5" y="24"/>
                      <a:pt x="7" y="25"/>
                    </a:cubicBezTo>
                    <a:cubicBezTo>
                      <a:pt x="9" y="26"/>
                      <a:pt x="11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7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2" y="25"/>
                      <a:pt x="23" y="25"/>
                      <a:pt x="23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8"/>
                      <a:pt x="23" y="29"/>
                      <a:pt x="22" y="29"/>
                    </a:cubicBezTo>
                    <a:cubicBezTo>
                      <a:pt x="22" y="30"/>
                      <a:pt x="21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30"/>
                      <a:pt x="18" y="30"/>
                      <a:pt x="17" y="29"/>
                    </a:cubicBezTo>
                    <a:cubicBezTo>
                      <a:pt x="17" y="29"/>
                      <a:pt x="16" y="29"/>
                      <a:pt x="16" y="29"/>
                    </a:cubicBezTo>
                    <a:cubicBezTo>
                      <a:pt x="16" y="29"/>
                      <a:pt x="15" y="29"/>
                      <a:pt x="15" y="29"/>
                    </a:cubicBezTo>
                    <a:cubicBezTo>
                      <a:pt x="14" y="30"/>
                      <a:pt x="12" y="31"/>
                      <a:pt x="11" y="32"/>
                    </a:cubicBezTo>
                    <a:cubicBezTo>
                      <a:pt x="10" y="33"/>
                      <a:pt x="10" y="33"/>
                      <a:pt x="10" y="34"/>
                    </a:cubicBezTo>
                    <a:cubicBezTo>
                      <a:pt x="12" y="38"/>
                      <a:pt x="16" y="39"/>
                      <a:pt x="20" y="39"/>
                    </a:cubicBezTo>
                    <a:cubicBezTo>
                      <a:pt x="21" y="39"/>
                      <a:pt x="22" y="39"/>
                      <a:pt x="23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40"/>
                      <a:pt x="25" y="41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1" y="42"/>
                      <a:pt x="32" y="41"/>
                      <a:pt x="32" y="41"/>
                    </a:cubicBezTo>
                    <a:cubicBezTo>
                      <a:pt x="33" y="41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8"/>
                    </a:cubicBezTo>
                    <a:cubicBezTo>
                      <a:pt x="32" y="37"/>
                      <a:pt x="31" y="36"/>
                      <a:pt x="31" y="3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1" y="33"/>
                      <a:pt x="31" y="33"/>
                    </a:cubicBezTo>
                    <a:cubicBezTo>
                      <a:pt x="32" y="31"/>
                      <a:pt x="33" y="29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3"/>
                      <a:pt x="31" y="20"/>
                      <a:pt x="28" y="18"/>
                    </a:cubicBezTo>
                    <a:cubicBezTo>
                      <a:pt x="26" y="17"/>
                      <a:pt x="23" y="17"/>
                      <a:pt x="21" y="17"/>
                    </a:cubicBezTo>
                    <a:cubicBezTo>
                      <a:pt x="18" y="17"/>
                      <a:pt x="15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1" y="15"/>
                      <a:pt x="11" y="14"/>
                      <a:pt x="12" y="14"/>
                    </a:cubicBezTo>
                    <a:cubicBezTo>
                      <a:pt x="13" y="13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3" y="11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2" y="5"/>
                      <a:pt x="18" y="3"/>
                      <a:pt x="15" y="3"/>
                    </a:cubicBezTo>
                    <a:cubicBezTo>
                      <a:pt x="14" y="3"/>
                      <a:pt x="13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776"/>
              <p:cNvSpPr>
                <a:spLocks noEditPoints="1"/>
              </p:cNvSpPr>
              <p:nvPr/>
            </p:nvSpPr>
            <p:spPr bwMode="auto">
              <a:xfrm>
                <a:off x="2926" y="3175"/>
                <a:ext cx="187" cy="192"/>
              </a:xfrm>
              <a:custGeom>
                <a:avLst/>
                <a:gdLst>
                  <a:gd name="T0" fmla="*/ 19 w 79"/>
                  <a:gd name="T1" fmla="*/ 70 h 81"/>
                  <a:gd name="T2" fmla="*/ 15 w 79"/>
                  <a:gd name="T3" fmla="*/ 67 h 81"/>
                  <a:gd name="T4" fmla="*/ 17 w 79"/>
                  <a:gd name="T5" fmla="*/ 69 h 81"/>
                  <a:gd name="T6" fmla="*/ 16 w 79"/>
                  <a:gd name="T7" fmla="*/ 69 h 81"/>
                  <a:gd name="T8" fmla="*/ 14 w 79"/>
                  <a:gd name="T9" fmla="*/ 64 h 81"/>
                  <a:gd name="T10" fmla="*/ 11 w 79"/>
                  <a:gd name="T11" fmla="*/ 63 h 81"/>
                  <a:gd name="T12" fmla="*/ 13 w 79"/>
                  <a:gd name="T13" fmla="*/ 62 h 81"/>
                  <a:gd name="T14" fmla="*/ 8 w 79"/>
                  <a:gd name="T15" fmla="*/ 59 h 81"/>
                  <a:gd name="T16" fmla="*/ 9 w 79"/>
                  <a:gd name="T17" fmla="*/ 60 h 81"/>
                  <a:gd name="T18" fmla="*/ 11 w 79"/>
                  <a:gd name="T19" fmla="*/ 55 h 81"/>
                  <a:gd name="T20" fmla="*/ 6 w 79"/>
                  <a:gd name="T21" fmla="*/ 53 h 81"/>
                  <a:gd name="T22" fmla="*/ 10 w 79"/>
                  <a:gd name="T23" fmla="*/ 53 h 81"/>
                  <a:gd name="T24" fmla="*/ 4 w 79"/>
                  <a:gd name="T25" fmla="*/ 45 h 81"/>
                  <a:gd name="T26" fmla="*/ 9 w 79"/>
                  <a:gd name="T27" fmla="*/ 50 h 81"/>
                  <a:gd name="T28" fmla="*/ 4 w 79"/>
                  <a:gd name="T29" fmla="*/ 42 h 81"/>
                  <a:gd name="T30" fmla="*/ 9 w 79"/>
                  <a:gd name="T31" fmla="*/ 42 h 81"/>
                  <a:gd name="T32" fmla="*/ 5 w 79"/>
                  <a:gd name="T33" fmla="*/ 32 h 81"/>
                  <a:gd name="T34" fmla="*/ 4 w 79"/>
                  <a:gd name="T35" fmla="*/ 36 h 81"/>
                  <a:gd name="T36" fmla="*/ 11 w 79"/>
                  <a:gd name="T37" fmla="*/ 26 h 81"/>
                  <a:gd name="T38" fmla="*/ 12 w 79"/>
                  <a:gd name="T39" fmla="*/ 30 h 81"/>
                  <a:gd name="T40" fmla="*/ 10 w 79"/>
                  <a:gd name="T41" fmla="*/ 21 h 81"/>
                  <a:gd name="T42" fmla="*/ 10 w 79"/>
                  <a:gd name="T43" fmla="*/ 25 h 81"/>
                  <a:gd name="T44" fmla="*/ 11 w 79"/>
                  <a:gd name="T45" fmla="*/ 20 h 81"/>
                  <a:gd name="T46" fmla="*/ 23 w 79"/>
                  <a:gd name="T47" fmla="*/ 14 h 81"/>
                  <a:gd name="T48" fmla="*/ 20 w 79"/>
                  <a:gd name="T49" fmla="*/ 12 h 81"/>
                  <a:gd name="T50" fmla="*/ 26 w 79"/>
                  <a:gd name="T51" fmla="*/ 11 h 81"/>
                  <a:gd name="T52" fmla="*/ 22 w 79"/>
                  <a:gd name="T53" fmla="*/ 9 h 81"/>
                  <a:gd name="T54" fmla="*/ 28 w 79"/>
                  <a:gd name="T55" fmla="*/ 10 h 81"/>
                  <a:gd name="T56" fmla="*/ 28 w 79"/>
                  <a:gd name="T57" fmla="*/ 74 h 81"/>
                  <a:gd name="T58" fmla="*/ 29 w 79"/>
                  <a:gd name="T59" fmla="*/ 13 h 81"/>
                  <a:gd name="T60" fmla="*/ 61 w 79"/>
                  <a:gd name="T61" fmla="*/ 10 h 81"/>
                  <a:gd name="T62" fmla="*/ 42 w 79"/>
                  <a:gd name="T63" fmla="*/ 78 h 81"/>
                  <a:gd name="T64" fmla="*/ 29 w 79"/>
                  <a:gd name="T65" fmla="*/ 5 h 81"/>
                  <a:gd name="T66" fmla="*/ 31 w 79"/>
                  <a:gd name="T67" fmla="*/ 8 h 81"/>
                  <a:gd name="T68" fmla="*/ 32 w 79"/>
                  <a:gd name="T69" fmla="*/ 4 h 81"/>
                  <a:gd name="T70" fmla="*/ 38 w 79"/>
                  <a:gd name="T71" fmla="*/ 5 h 81"/>
                  <a:gd name="T72" fmla="*/ 37 w 79"/>
                  <a:gd name="T73" fmla="*/ 0 h 81"/>
                  <a:gd name="T74" fmla="*/ 35 w 79"/>
                  <a:gd name="T75" fmla="*/ 0 h 81"/>
                  <a:gd name="T76" fmla="*/ 8 w 79"/>
                  <a:gd name="T77" fmla="*/ 64 h 81"/>
                  <a:gd name="T78" fmla="*/ 15 w 79"/>
                  <a:gd name="T79" fmla="*/ 72 h 81"/>
                  <a:gd name="T80" fmla="*/ 16 w 79"/>
                  <a:gd name="T81" fmla="*/ 73 h 81"/>
                  <a:gd name="T82" fmla="*/ 33 w 79"/>
                  <a:gd name="T83" fmla="*/ 80 h 81"/>
                  <a:gd name="T84" fmla="*/ 74 w 79"/>
                  <a:gd name="T85" fmla="*/ 60 h 81"/>
                  <a:gd name="T86" fmla="*/ 52 w 79"/>
                  <a:gd name="T87" fmla="*/ 4 h 81"/>
                  <a:gd name="T88" fmla="*/ 37 w 79"/>
                  <a:gd name="T8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9" h="81">
                    <a:moveTo>
                      <a:pt x="20" y="71"/>
                    </a:moveTo>
                    <a:cubicBezTo>
                      <a:pt x="19" y="71"/>
                      <a:pt x="19" y="71"/>
                      <a:pt x="18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0" y="71"/>
                      <a:pt x="20" y="71"/>
                    </a:cubicBezTo>
                    <a:moveTo>
                      <a:pt x="16" y="69"/>
                    </a:moveTo>
                    <a:cubicBezTo>
                      <a:pt x="16" y="68"/>
                      <a:pt x="15" y="68"/>
                      <a:pt x="15" y="67"/>
                    </a:cubicBezTo>
                    <a:cubicBezTo>
                      <a:pt x="15" y="67"/>
                      <a:pt x="16" y="67"/>
                      <a:pt x="16" y="67"/>
                    </a:cubicBezTo>
                    <a:cubicBezTo>
                      <a:pt x="17" y="68"/>
                      <a:pt x="17" y="68"/>
                      <a:pt x="18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69"/>
                      <a:pt x="16" y="69"/>
                      <a:pt x="16" y="69"/>
                    </a:cubicBezTo>
                    <a:moveTo>
                      <a:pt x="13" y="66"/>
                    </a:moveTo>
                    <a:cubicBezTo>
                      <a:pt x="13" y="65"/>
                      <a:pt x="12" y="65"/>
                      <a:pt x="12" y="64"/>
                    </a:cubicBezTo>
                    <a:cubicBezTo>
                      <a:pt x="13" y="64"/>
                      <a:pt x="14" y="64"/>
                      <a:pt x="14" y="64"/>
                    </a:cubicBezTo>
                    <a:cubicBezTo>
                      <a:pt x="15" y="65"/>
                      <a:pt x="15" y="65"/>
                      <a:pt x="15" y="66"/>
                    </a:cubicBezTo>
                    <a:cubicBezTo>
                      <a:pt x="15" y="66"/>
                      <a:pt x="14" y="66"/>
                      <a:pt x="13" y="66"/>
                    </a:cubicBezTo>
                    <a:moveTo>
                      <a:pt x="11" y="63"/>
                    </a:moveTo>
                    <a:cubicBezTo>
                      <a:pt x="10" y="62"/>
                      <a:pt x="10" y="62"/>
                      <a:pt x="10" y="61"/>
                    </a:cubicBezTo>
                    <a:cubicBezTo>
                      <a:pt x="11" y="61"/>
                      <a:pt x="12" y="61"/>
                      <a:pt x="13" y="61"/>
                    </a:cubicBezTo>
                    <a:cubicBezTo>
                      <a:pt x="13" y="61"/>
                      <a:pt x="13" y="62"/>
                      <a:pt x="13" y="62"/>
                    </a:cubicBezTo>
                    <a:cubicBezTo>
                      <a:pt x="13" y="62"/>
                      <a:pt x="12" y="63"/>
                      <a:pt x="11" y="63"/>
                    </a:cubicBezTo>
                    <a:moveTo>
                      <a:pt x="9" y="60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9" y="59"/>
                      <a:pt x="10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0"/>
                      <a:pt x="10" y="60"/>
                      <a:pt x="9" y="60"/>
                    </a:cubicBezTo>
                    <a:moveTo>
                      <a:pt x="7" y="57"/>
                    </a:moveTo>
                    <a:cubicBezTo>
                      <a:pt x="7" y="57"/>
                      <a:pt x="7" y="56"/>
                      <a:pt x="6" y="55"/>
                    </a:cubicBezTo>
                    <a:cubicBezTo>
                      <a:pt x="8" y="55"/>
                      <a:pt x="9" y="55"/>
                      <a:pt x="11" y="55"/>
                    </a:cubicBezTo>
                    <a:cubicBezTo>
                      <a:pt x="11" y="55"/>
                      <a:pt x="11" y="56"/>
                      <a:pt x="11" y="56"/>
                    </a:cubicBezTo>
                    <a:cubicBezTo>
                      <a:pt x="10" y="57"/>
                      <a:pt x="9" y="57"/>
                      <a:pt x="7" y="57"/>
                    </a:cubicBezTo>
                    <a:moveTo>
                      <a:pt x="6" y="53"/>
                    </a:moveTo>
                    <a:cubicBezTo>
                      <a:pt x="6" y="53"/>
                      <a:pt x="5" y="53"/>
                      <a:pt x="5" y="52"/>
                    </a:cubicBezTo>
                    <a:cubicBezTo>
                      <a:pt x="7" y="52"/>
                      <a:pt x="8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9" y="53"/>
                      <a:pt x="7" y="53"/>
                      <a:pt x="6" y="53"/>
                    </a:cubicBezTo>
                    <a:moveTo>
                      <a:pt x="5" y="51"/>
                    </a:moveTo>
                    <a:cubicBezTo>
                      <a:pt x="4" y="49"/>
                      <a:pt x="4" y="47"/>
                      <a:pt x="4" y="45"/>
                    </a:cubicBezTo>
                    <a:cubicBezTo>
                      <a:pt x="6" y="44"/>
                      <a:pt x="7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6"/>
                      <a:pt x="9" y="48"/>
                      <a:pt x="9" y="50"/>
                    </a:cubicBezTo>
                    <a:cubicBezTo>
                      <a:pt x="8" y="50"/>
                      <a:pt x="6" y="50"/>
                      <a:pt x="5" y="51"/>
                    </a:cubicBezTo>
                    <a:moveTo>
                      <a:pt x="4" y="4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0"/>
                      <a:pt x="4" y="39"/>
                      <a:pt x="4" y="38"/>
                    </a:cubicBezTo>
                    <a:cubicBezTo>
                      <a:pt x="6" y="37"/>
                      <a:pt x="8" y="37"/>
                      <a:pt x="10" y="36"/>
                    </a:cubicBezTo>
                    <a:cubicBezTo>
                      <a:pt x="9" y="38"/>
                      <a:pt x="9" y="40"/>
                      <a:pt x="9" y="42"/>
                    </a:cubicBezTo>
                    <a:cubicBezTo>
                      <a:pt x="7" y="42"/>
                      <a:pt x="6" y="43"/>
                      <a:pt x="4" y="43"/>
                    </a:cubicBezTo>
                    <a:moveTo>
                      <a:pt x="4" y="36"/>
                    </a:moveTo>
                    <a:cubicBezTo>
                      <a:pt x="4" y="35"/>
                      <a:pt x="5" y="33"/>
                      <a:pt x="5" y="32"/>
                    </a:cubicBezTo>
                    <a:cubicBezTo>
                      <a:pt x="7" y="32"/>
                      <a:pt x="9" y="32"/>
                      <a:pt x="11" y="32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8" y="35"/>
                      <a:pt x="6" y="35"/>
                      <a:pt x="4" y="36"/>
                    </a:cubicBezTo>
                    <a:moveTo>
                      <a:pt x="5" y="31"/>
                    </a:moveTo>
                    <a:cubicBezTo>
                      <a:pt x="6" y="29"/>
                      <a:pt x="6" y="28"/>
                      <a:pt x="7" y="27"/>
                    </a:cubicBezTo>
                    <a:cubicBezTo>
                      <a:pt x="8" y="27"/>
                      <a:pt x="9" y="26"/>
                      <a:pt x="11" y="26"/>
                    </a:cubicBezTo>
                    <a:cubicBezTo>
                      <a:pt x="11" y="26"/>
                      <a:pt x="12" y="26"/>
                      <a:pt x="13" y="26"/>
                    </a:cubicBezTo>
                    <a:cubicBezTo>
                      <a:pt x="13" y="27"/>
                      <a:pt x="13" y="28"/>
                      <a:pt x="12" y="28"/>
                    </a:cubicBezTo>
                    <a:cubicBezTo>
                      <a:pt x="12" y="29"/>
                      <a:pt x="12" y="29"/>
                      <a:pt x="12" y="30"/>
                    </a:cubicBezTo>
                    <a:cubicBezTo>
                      <a:pt x="9" y="30"/>
                      <a:pt x="7" y="30"/>
                      <a:pt x="5" y="31"/>
                    </a:cubicBezTo>
                    <a:moveTo>
                      <a:pt x="8" y="25"/>
                    </a:moveTo>
                    <a:cubicBezTo>
                      <a:pt x="9" y="24"/>
                      <a:pt x="9" y="22"/>
                      <a:pt x="10" y="21"/>
                    </a:cubicBezTo>
                    <a:cubicBezTo>
                      <a:pt x="12" y="21"/>
                      <a:pt x="14" y="21"/>
                      <a:pt x="16" y="22"/>
                    </a:cubicBezTo>
                    <a:cubicBezTo>
                      <a:pt x="16" y="23"/>
                      <a:pt x="15" y="24"/>
                      <a:pt x="14" y="25"/>
                    </a:cubicBezTo>
                    <a:cubicBezTo>
                      <a:pt x="13" y="25"/>
                      <a:pt x="11" y="25"/>
                      <a:pt x="10" y="25"/>
                    </a:cubicBezTo>
                    <a:cubicBezTo>
                      <a:pt x="9" y="25"/>
                      <a:pt x="9" y="25"/>
                      <a:pt x="8" y="25"/>
                    </a:cubicBezTo>
                    <a:moveTo>
                      <a:pt x="17" y="20"/>
                    </a:moveTo>
                    <a:cubicBezTo>
                      <a:pt x="15" y="20"/>
                      <a:pt x="13" y="20"/>
                      <a:pt x="11" y="20"/>
                    </a:cubicBezTo>
                    <a:cubicBezTo>
                      <a:pt x="13" y="18"/>
                      <a:pt x="14" y="15"/>
                      <a:pt x="16" y="14"/>
                    </a:cubicBezTo>
                    <a:cubicBezTo>
                      <a:pt x="17" y="14"/>
                      <a:pt x="19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21" y="16"/>
                      <a:pt x="19" y="18"/>
                      <a:pt x="17" y="20"/>
                    </a:cubicBezTo>
                    <a:moveTo>
                      <a:pt x="24" y="13"/>
                    </a:moveTo>
                    <a:cubicBezTo>
                      <a:pt x="23" y="12"/>
                      <a:pt x="22" y="12"/>
                      <a:pt x="20" y="12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9" y="12"/>
                      <a:pt x="19" y="11"/>
                      <a:pt x="20" y="10"/>
                    </a:cubicBezTo>
                    <a:cubicBezTo>
                      <a:pt x="22" y="11"/>
                      <a:pt x="24" y="11"/>
                      <a:pt x="26" y="11"/>
                    </a:cubicBezTo>
                    <a:cubicBezTo>
                      <a:pt x="25" y="12"/>
                      <a:pt x="25" y="12"/>
                      <a:pt x="24" y="13"/>
                    </a:cubicBezTo>
                    <a:moveTo>
                      <a:pt x="28" y="10"/>
                    </a:moveTo>
                    <a:cubicBezTo>
                      <a:pt x="26" y="9"/>
                      <a:pt x="24" y="9"/>
                      <a:pt x="22" y="9"/>
                    </a:cubicBezTo>
                    <a:cubicBezTo>
                      <a:pt x="23" y="9"/>
                      <a:pt x="23" y="8"/>
                      <a:pt x="24" y="8"/>
                    </a:cubicBezTo>
                    <a:cubicBezTo>
                      <a:pt x="25" y="8"/>
                      <a:pt x="27" y="9"/>
                      <a:pt x="29" y="9"/>
                    </a:cubicBezTo>
                    <a:cubicBezTo>
                      <a:pt x="28" y="10"/>
                      <a:pt x="28" y="10"/>
                      <a:pt x="28" y="10"/>
                    </a:cubicBezTo>
                    <a:moveTo>
                      <a:pt x="42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37" y="78"/>
                      <a:pt x="32" y="76"/>
                      <a:pt x="28" y="74"/>
                    </a:cubicBezTo>
                    <a:cubicBezTo>
                      <a:pt x="18" y="67"/>
                      <a:pt x="12" y="56"/>
                      <a:pt x="12" y="44"/>
                    </a:cubicBezTo>
                    <a:cubicBezTo>
                      <a:pt x="12" y="39"/>
                      <a:pt x="13" y="34"/>
                      <a:pt x="15" y="30"/>
                    </a:cubicBezTo>
                    <a:cubicBezTo>
                      <a:pt x="18" y="23"/>
                      <a:pt x="23" y="18"/>
                      <a:pt x="29" y="13"/>
                    </a:cubicBezTo>
                    <a:cubicBezTo>
                      <a:pt x="34" y="9"/>
                      <a:pt x="41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52" y="6"/>
                      <a:pt x="56" y="7"/>
                      <a:pt x="61" y="10"/>
                    </a:cubicBezTo>
                    <a:cubicBezTo>
                      <a:pt x="71" y="17"/>
                      <a:pt x="76" y="28"/>
                      <a:pt x="76" y="39"/>
                    </a:cubicBezTo>
                    <a:cubicBezTo>
                      <a:pt x="76" y="46"/>
                      <a:pt x="74" y="53"/>
                      <a:pt x="71" y="59"/>
                    </a:cubicBezTo>
                    <a:cubicBezTo>
                      <a:pt x="66" y="70"/>
                      <a:pt x="54" y="78"/>
                      <a:pt x="42" y="78"/>
                    </a:cubicBezTo>
                    <a:moveTo>
                      <a:pt x="31" y="8"/>
                    </a:moveTo>
                    <a:cubicBezTo>
                      <a:pt x="29" y="7"/>
                      <a:pt x="28" y="7"/>
                      <a:pt x="26" y="7"/>
                    </a:cubicBezTo>
                    <a:cubicBezTo>
                      <a:pt x="27" y="6"/>
                      <a:pt x="28" y="6"/>
                      <a:pt x="29" y="5"/>
                    </a:cubicBezTo>
                    <a:cubicBezTo>
                      <a:pt x="30" y="6"/>
                      <a:pt x="32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7"/>
                      <a:pt x="32" y="7"/>
                      <a:pt x="31" y="8"/>
                    </a:cubicBezTo>
                    <a:moveTo>
                      <a:pt x="36" y="5"/>
                    </a:moveTo>
                    <a:cubicBezTo>
                      <a:pt x="35" y="5"/>
                      <a:pt x="34" y="5"/>
                      <a:pt x="34" y="5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5" y="4"/>
                      <a:pt x="37" y="4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7" y="5"/>
                      <a:pt x="37" y="5"/>
                      <a:pt x="36" y="5"/>
                    </a:cubicBezTo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2" y="2"/>
                      <a:pt x="10" y="12"/>
                      <a:pt x="4" y="25"/>
                    </a:cubicBezTo>
                    <a:cubicBezTo>
                      <a:pt x="2" y="30"/>
                      <a:pt x="0" y="36"/>
                      <a:pt x="0" y="42"/>
                    </a:cubicBezTo>
                    <a:cubicBezTo>
                      <a:pt x="0" y="49"/>
                      <a:pt x="3" y="57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10" y="67"/>
                      <a:pt x="13" y="70"/>
                      <a:pt x="15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22" y="76"/>
                      <a:pt x="27" y="78"/>
                      <a:pt x="32" y="80"/>
                    </a:cubicBezTo>
                    <a:cubicBezTo>
                      <a:pt x="32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6" y="80"/>
                      <a:pt x="39" y="81"/>
                      <a:pt x="42" y="81"/>
                    </a:cubicBezTo>
                    <a:cubicBezTo>
                      <a:pt x="55" y="81"/>
                      <a:pt x="69" y="73"/>
                      <a:pt x="74" y="60"/>
                    </a:cubicBezTo>
                    <a:cubicBezTo>
                      <a:pt x="78" y="54"/>
                      <a:pt x="79" y="47"/>
                      <a:pt x="79" y="39"/>
                    </a:cubicBezTo>
                    <a:cubicBezTo>
                      <a:pt x="79" y="27"/>
                      <a:pt x="74" y="15"/>
                      <a:pt x="62" y="8"/>
                    </a:cubicBezTo>
                    <a:cubicBezTo>
                      <a:pt x="59" y="5"/>
                      <a:pt x="56" y="4"/>
                      <a:pt x="52" y="4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8" y="2"/>
                      <a:pt x="43" y="1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777"/>
              <p:cNvSpPr>
                <a:spLocks noEditPoints="1"/>
              </p:cNvSpPr>
              <p:nvPr/>
            </p:nvSpPr>
            <p:spPr bwMode="auto">
              <a:xfrm>
                <a:off x="2962" y="3199"/>
                <a:ext cx="137" cy="152"/>
              </a:xfrm>
              <a:custGeom>
                <a:avLst/>
                <a:gdLst>
                  <a:gd name="T0" fmla="*/ 43 w 58"/>
                  <a:gd name="T1" fmla="*/ 55 h 64"/>
                  <a:gd name="T2" fmla="*/ 43 w 58"/>
                  <a:gd name="T3" fmla="*/ 56 h 64"/>
                  <a:gd name="T4" fmla="*/ 45 w 58"/>
                  <a:gd name="T5" fmla="*/ 53 h 64"/>
                  <a:gd name="T6" fmla="*/ 48 w 58"/>
                  <a:gd name="T7" fmla="*/ 51 h 64"/>
                  <a:gd name="T8" fmla="*/ 48 w 58"/>
                  <a:gd name="T9" fmla="*/ 49 h 64"/>
                  <a:gd name="T10" fmla="*/ 51 w 58"/>
                  <a:gd name="T11" fmla="*/ 47 h 64"/>
                  <a:gd name="T12" fmla="*/ 48 w 58"/>
                  <a:gd name="T13" fmla="*/ 49 h 64"/>
                  <a:gd name="T14" fmla="*/ 51 w 58"/>
                  <a:gd name="T15" fmla="*/ 45 h 64"/>
                  <a:gd name="T16" fmla="*/ 52 w 58"/>
                  <a:gd name="T17" fmla="*/ 41 h 64"/>
                  <a:gd name="T18" fmla="*/ 51 w 58"/>
                  <a:gd name="T19" fmla="*/ 45 h 64"/>
                  <a:gd name="T20" fmla="*/ 52 w 58"/>
                  <a:gd name="T21" fmla="*/ 40 h 64"/>
                  <a:gd name="T22" fmla="*/ 54 w 58"/>
                  <a:gd name="T23" fmla="*/ 36 h 64"/>
                  <a:gd name="T24" fmla="*/ 54 w 58"/>
                  <a:gd name="T25" fmla="*/ 35 h 64"/>
                  <a:gd name="T26" fmla="*/ 54 w 58"/>
                  <a:gd name="T27" fmla="*/ 30 h 64"/>
                  <a:gd name="T28" fmla="*/ 55 w 58"/>
                  <a:gd name="T29" fmla="*/ 30 h 64"/>
                  <a:gd name="T30" fmla="*/ 55 w 58"/>
                  <a:gd name="T31" fmla="*/ 28 h 64"/>
                  <a:gd name="T32" fmla="*/ 53 w 58"/>
                  <a:gd name="T33" fmla="*/ 25 h 64"/>
                  <a:gd name="T34" fmla="*/ 55 w 58"/>
                  <a:gd name="T35" fmla="*/ 28 h 64"/>
                  <a:gd name="T36" fmla="*/ 53 w 58"/>
                  <a:gd name="T37" fmla="*/ 23 h 64"/>
                  <a:gd name="T38" fmla="*/ 53 w 58"/>
                  <a:gd name="T39" fmla="*/ 20 h 64"/>
                  <a:gd name="T40" fmla="*/ 52 w 58"/>
                  <a:gd name="T41" fmla="*/ 18 h 64"/>
                  <a:gd name="T42" fmla="*/ 51 w 58"/>
                  <a:gd name="T43" fmla="*/ 16 h 64"/>
                  <a:gd name="T44" fmla="*/ 52 w 58"/>
                  <a:gd name="T45" fmla="*/ 18 h 64"/>
                  <a:gd name="T46" fmla="*/ 50 w 58"/>
                  <a:gd name="T47" fmla="*/ 14 h 64"/>
                  <a:gd name="T48" fmla="*/ 50 w 58"/>
                  <a:gd name="T49" fmla="*/ 14 h 64"/>
                  <a:gd name="T50" fmla="*/ 22 w 58"/>
                  <a:gd name="T51" fmla="*/ 60 h 64"/>
                  <a:gd name="T52" fmla="*/ 4 w 58"/>
                  <a:gd name="T53" fmla="*/ 34 h 64"/>
                  <a:gd name="T54" fmla="*/ 17 w 58"/>
                  <a:gd name="T55" fmla="*/ 9 h 64"/>
                  <a:gd name="T56" fmla="*/ 32 w 58"/>
                  <a:gd name="T57" fmla="*/ 3 h 64"/>
                  <a:gd name="T58" fmla="*/ 34 w 58"/>
                  <a:gd name="T59" fmla="*/ 4 h 64"/>
                  <a:gd name="T60" fmla="*/ 50 w 58"/>
                  <a:gd name="T61" fmla="*/ 28 h 64"/>
                  <a:gd name="T62" fmla="*/ 50 w 58"/>
                  <a:gd name="T63" fmla="*/ 29 h 64"/>
                  <a:gd name="T64" fmla="*/ 23 w 58"/>
                  <a:gd name="T65" fmla="*/ 60 h 64"/>
                  <a:gd name="T66" fmla="*/ 22 w 58"/>
                  <a:gd name="T67" fmla="*/ 60 h 64"/>
                  <a:gd name="T68" fmla="*/ 32 w 58"/>
                  <a:gd name="T69" fmla="*/ 0 h 64"/>
                  <a:gd name="T70" fmla="*/ 15 w 58"/>
                  <a:gd name="T71" fmla="*/ 6 h 64"/>
                  <a:gd name="T72" fmla="*/ 0 w 58"/>
                  <a:gd name="T73" fmla="*/ 34 h 64"/>
                  <a:gd name="T74" fmla="*/ 28 w 58"/>
                  <a:gd name="T75" fmla="*/ 64 h 64"/>
                  <a:gd name="T76" fmla="*/ 58 w 58"/>
                  <a:gd name="T77" fmla="*/ 30 h 64"/>
                  <a:gd name="T78" fmla="*/ 32 w 58"/>
                  <a:gd name="T7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8" h="64">
                    <a:moveTo>
                      <a:pt x="43" y="56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6"/>
                      <a:pt x="43" y="56"/>
                      <a:pt x="43" y="56"/>
                    </a:cubicBezTo>
                    <a:moveTo>
                      <a:pt x="45" y="53"/>
                    </a:move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7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7" y="52"/>
                      <a:pt x="46" y="53"/>
                      <a:pt x="45" y="53"/>
                    </a:cubicBezTo>
                    <a:moveTo>
                      <a:pt x="48" y="49"/>
                    </a:moveTo>
                    <a:cubicBezTo>
                      <a:pt x="49" y="48"/>
                      <a:pt x="49" y="48"/>
                      <a:pt x="50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9"/>
                      <a:pt x="49" y="5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moveTo>
                      <a:pt x="51" y="45"/>
                    </a:moveTo>
                    <a:cubicBezTo>
                      <a:pt x="51" y="45"/>
                      <a:pt x="51" y="45"/>
                      <a:pt x="50" y="45"/>
                    </a:cubicBezTo>
                    <a:cubicBezTo>
                      <a:pt x="51" y="44"/>
                      <a:pt x="51" y="43"/>
                      <a:pt x="52" y="41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2" y="43"/>
                      <a:pt x="52" y="44"/>
                      <a:pt x="51" y="45"/>
                    </a:cubicBezTo>
                    <a:moveTo>
                      <a:pt x="53" y="40"/>
                    </a:moveTo>
                    <a:cubicBezTo>
                      <a:pt x="53" y="40"/>
                      <a:pt x="52" y="40"/>
                      <a:pt x="52" y="40"/>
                    </a:cubicBezTo>
                    <a:cubicBezTo>
                      <a:pt x="52" y="39"/>
                      <a:pt x="53" y="37"/>
                      <a:pt x="53" y="36"/>
                    </a:cubicBezTo>
                    <a:cubicBezTo>
                      <a:pt x="53" y="36"/>
                      <a:pt x="54" y="36"/>
                      <a:pt x="54" y="36"/>
                    </a:cubicBezTo>
                    <a:cubicBezTo>
                      <a:pt x="54" y="38"/>
                      <a:pt x="54" y="39"/>
                      <a:pt x="53" y="40"/>
                    </a:cubicBezTo>
                    <a:moveTo>
                      <a:pt x="54" y="35"/>
                    </a:moveTo>
                    <a:cubicBezTo>
                      <a:pt x="54" y="34"/>
                      <a:pt x="54" y="34"/>
                      <a:pt x="53" y="34"/>
                    </a:cubicBezTo>
                    <a:cubicBezTo>
                      <a:pt x="53" y="33"/>
                      <a:pt x="54" y="31"/>
                      <a:pt x="54" y="30"/>
                    </a:cubicBezTo>
                    <a:cubicBezTo>
                      <a:pt x="54" y="30"/>
                      <a:pt x="54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2"/>
                      <a:pt x="55" y="33"/>
                      <a:pt x="54" y="35"/>
                    </a:cubicBezTo>
                    <a:moveTo>
                      <a:pt x="55" y="28"/>
                    </a:move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7"/>
                      <a:pt x="53" y="26"/>
                      <a:pt x="53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6"/>
                      <a:pt x="55" y="27"/>
                      <a:pt x="55" y="28"/>
                    </a:cubicBezTo>
                    <a:moveTo>
                      <a:pt x="54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3" y="21"/>
                      <a:pt x="52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4" y="22"/>
                      <a:pt x="54" y="23"/>
                    </a:cubicBezTo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7"/>
                      <a:pt x="51" y="17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moveTo>
                      <a:pt x="50" y="14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moveTo>
                      <a:pt x="22" y="60"/>
                    </a:moveTo>
                    <a:cubicBezTo>
                      <a:pt x="20" y="59"/>
                      <a:pt x="18" y="59"/>
                      <a:pt x="16" y="57"/>
                    </a:cubicBezTo>
                    <a:cubicBezTo>
                      <a:pt x="8" y="53"/>
                      <a:pt x="4" y="43"/>
                      <a:pt x="4" y="34"/>
                    </a:cubicBezTo>
                    <a:cubicBezTo>
                      <a:pt x="4" y="30"/>
                      <a:pt x="4" y="26"/>
                      <a:pt x="6" y="22"/>
                    </a:cubicBezTo>
                    <a:cubicBezTo>
                      <a:pt x="8" y="17"/>
                      <a:pt x="12" y="12"/>
                      <a:pt x="17" y="9"/>
                    </a:cubicBezTo>
                    <a:cubicBezTo>
                      <a:pt x="21" y="6"/>
                      <a:pt x="27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3" y="3"/>
                      <a:pt x="34" y="3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6" y="4"/>
                      <a:pt x="37" y="5"/>
                      <a:pt x="38" y="6"/>
                    </a:cubicBezTo>
                    <a:cubicBezTo>
                      <a:pt x="46" y="11"/>
                      <a:pt x="50" y="19"/>
                      <a:pt x="50" y="2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5"/>
                      <a:pt x="49" y="40"/>
                      <a:pt x="47" y="45"/>
                    </a:cubicBezTo>
                    <a:cubicBezTo>
                      <a:pt x="43" y="54"/>
                      <a:pt x="3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3"/>
                      <a:pt x="15" y="6"/>
                    </a:cubicBezTo>
                    <a:cubicBezTo>
                      <a:pt x="10" y="10"/>
                      <a:pt x="6" y="15"/>
                      <a:pt x="3" y="21"/>
                    </a:cubicBezTo>
                    <a:cubicBezTo>
                      <a:pt x="1" y="25"/>
                      <a:pt x="0" y="29"/>
                      <a:pt x="0" y="34"/>
                    </a:cubicBezTo>
                    <a:cubicBezTo>
                      <a:pt x="0" y="44"/>
                      <a:pt x="5" y="55"/>
                      <a:pt x="14" y="60"/>
                    </a:cubicBezTo>
                    <a:cubicBezTo>
                      <a:pt x="19" y="63"/>
                      <a:pt x="23" y="64"/>
                      <a:pt x="28" y="64"/>
                    </a:cubicBezTo>
                    <a:cubicBezTo>
                      <a:pt x="39" y="64"/>
                      <a:pt x="49" y="57"/>
                      <a:pt x="54" y="47"/>
                    </a:cubicBezTo>
                    <a:cubicBezTo>
                      <a:pt x="57" y="42"/>
                      <a:pt x="58" y="36"/>
                      <a:pt x="58" y="30"/>
                    </a:cubicBezTo>
                    <a:cubicBezTo>
                      <a:pt x="58" y="20"/>
                      <a:pt x="54" y="10"/>
                      <a:pt x="44" y="4"/>
                    </a:cubicBezTo>
                    <a:cubicBezTo>
                      <a:pt x="40" y="1"/>
                      <a:pt x="36" y="0"/>
                      <a:pt x="3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778"/>
              <p:cNvSpPr>
                <a:spLocks noEditPoints="1"/>
              </p:cNvSpPr>
              <p:nvPr/>
            </p:nvSpPr>
            <p:spPr bwMode="auto">
              <a:xfrm>
                <a:off x="2995" y="3220"/>
                <a:ext cx="69" cy="114"/>
              </a:xfrm>
              <a:custGeom>
                <a:avLst/>
                <a:gdLst>
                  <a:gd name="T0" fmla="*/ 17 w 29"/>
                  <a:gd name="T1" fmla="*/ 7 h 48"/>
                  <a:gd name="T2" fmla="*/ 19 w 29"/>
                  <a:gd name="T3" fmla="*/ 4 h 48"/>
                  <a:gd name="T4" fmla="*/ 20 w 29"/>
                  <a:gd name="T5" fmla="*/ 6 h 48"/>
                  <a:gd name="T6" fmla="*/ 20 w 29"/>
                  <a:gd name="T7" fmla="*/ 10 h 48"/>
                  <a:gd name="T8" fmla="*/ 23 w 29"/>
                  <a:gd name="T9" fmla="*/ 16 h 48"/>
                  <a:gd name="T10" fmla="*/ 20 w 29"/>
                  <a:gd name="T11" fmla="*/ 13 h 48"/>
                  <a:gd name="T12" fmla="*/ 12 w 29"/>
                  <a:gd name="T13" fmla="*/ 11 h 48"/>
                  <a:gd name="T14" fmla="*/ 12 w 29"/>
                  <a:gd name="T15" fmla="*/ 19 h 48"/>
                  <a:gd name="T16" fmla="*/ 21 w 29"/>
                  <a:gd name="T17" fmla="*/ 32 h 48"/>
                  <a:gd name="T18" fmla="*/ 13 w 29"/>
                  <a:gd name="T19" fmla="*/ 38 h 48"/>
                  <a:gd name="T20" fmla="*/ 11 w 29"/>
                  <a:gd name="T21" fmla="*/ 40 h 48"/>
                  <a:gd name="T22" fmla="*/ 10 w 29"/>
                  <a:gd name="T23" fmla="*/ 44 h 48"/>
                  <a:gd name="T24" fmla="*/ 9 w 29"/>
                  <a:gd name="T25" fmla="*/ 40 h 48"/>
                  <a:gd name="T26" fmla="*/ 3 w 29"/>
                  <a:gd name="T27" fmla="*/ 30 h 48"/>
                  <a:gd name="T28" fmla="*/ 11 w 29"/>
                  <a:gd name="T29" fmla="*/ 36 h 48"/>
                  <a:gd name="T30" fmla="*/ 19 w 29"/>
                  <a:gd name="T31" fmla="*/ 31 h 48"/>
                  <a:gd name="T32" fmla="*/ 15 w 29"/>
                  <a:gd name="T33" fmla="*/ 25 h 48"/>
                  <a:gd name="T34" fmla="*/ 7 w 29"/>
                  <a:gd name="T35" fmla="*/ 14 h 48"/>
                  <a:gd name="T36" fmla="*/ 13 w 29"/>
                  <a:gd name="T37" fmla="*/ 7 h 48"/>
                  <a:gd name="T38" fmla="*/ 17 w 29"/>
                  <a:gd name="T39" fmla="*/ 0 h 48"/>
                  <a:gd name="T40" fmla="*/ 15 w 29"/>
                  <a:gd name="T41" fmla="*/ 3 h 48"/>
                  <a:gd name="T42" fmla="*/ 8 w 29"/>
                  <a:gd name="T43" fmla="*/ 6 h 48"/>
                  <a:gd name="T44" fmla="*/ 8 w 29"/>
                  <a:gd name="T45" fmla="*/ 23 h 48"/>
                  <a:gd name="T46" fmla="*/ 15 w 29"/>
                  <a:gd name="T47" fmla="*/ 31 h 48"/>
                  <a:gd name="T48" fmla="*/ 13 w 29"/>
                  <a:gd name="T49" fmla="*/ 33 h 48"/>
                  <a:gd name="T50" fmla="*/ 8 w 29"/>
                  <a:gd name="T51" fmla="*/ 29 h 48"/>
                  <a:gd name="T52" fmla="*/ 2 w 29"/>
                  <a:gd name="T53" fmla="*/ 26 h 48"/>
                  <a:gd name="T54" fmla="*/ 6 w 29"/>
                  <a:gd name="T55" fmla="*/ 40 h 48"/>
                  <a:gd name="T56" fmla="*/ 5 w 29"/>
                  <a:gd name="T57" fmla="*/ 44 h 48"/>
                  <a:gd name="T58" fmla="*/ 6 w 29"/>
                  <a:gd name="T59" fmla="*/ 46 h 48"/>
                  <a:gd name="T60" fmla="*/ 10 w 29"/>
                  <a:gd name="T61" fmla="*/ 48 h 48"/>
                  <a:gd name="T62" fmla="*/ 13 w 29"/>
                  <a:gd name="T63" fmla="*/ 47 h 48"/>
                  <a:gd name="T64" fmla="*/ 16 w 29"/>
                  <a:gd name="T65" fmla="*/ 41 h 48"/>
                  <a:gd name="T66" fmla="*/ 24 w 29"/>
                  <a:gd name="T67" fmla="*/ 29 h 48"/>
                  <a:gd name="T68" fmla="*/ 13 w 29"/>
                  <a:gd name="T69" fmla="*/ 15 h 48"/>
                  <a:gd name="T70" fmla="*/ 14 w 29"/>
                  <a:gd name="T71" fmla="*/ 14 h 48"/>
                  <a:gd name="T72" fmla="*/ 20 w 29"/>
                  <a:gd name="T73" fmla="*/ 17 h 48"/>
                  <a:gd name="T74" fmla="*/ 21 w 29"/>
                  <a:gd name="T75" fmla="*/ 19 h 48"/>
                  <a:gd name="T76" fmla="*/ 26 w 29"/>
                  <a:gd name="T77" fmla="*/ 20 h 48"/>
                  <a:gd name="T78" fmla="*/ 29 w 29"/>
                  <a:gd name="T79" fmla="*/ 17 h 48"/>
                  <a:gd name="T80" fmla="*/ 24 w 29"/>
                  <a:gd name="T81" fmla="*/ 4 h 48"/>
                  <a:gd name="T82" fmla="*/ 20 w 29"/>
                  <a:gd name="T83" fmla="*/ 0 h 48"/>
                  <a:gd name="T84" fmla="*/ 18 w 29"/>
                  <a:gd name="T8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48">
                    <a:moveTo>
                      <a:pt x="15" y="8"/>
                    </a:move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7" y="7"/>
                      <a:pt x="17" y="7"/>
                    </a:cubicBezTo>
                    <a:cubicBezTo>
                      <a:pt x="17" y="6"/>
                      <a:pt x="18" y="5"/>
                      <a:pt x="18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19" y="6"/>
                      <a:pt x="19" y="7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20" y="9"/>
                      <a:pt x="20" y="10"/>
                    </a:cubicBezTo>
                    <a:cubicBezTo>
                      <a:pt x="23" y="11"/>
                      <a:pt x="25" y="14"/>
                      <a:pt x="25" y="17"/>
                    </a:cubicBezTo>
                    <a:cubicBezTo>
                      <a:pt x="25" y="17"/>
                      <a:pt x="24" y="17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1" y="13"/>
                      <a:pt x="20" y="13"/>
                    </a:cubicBezTo>
                    <a:cubicBezTo>
                      <a:pt x="19" y="12"/>
                      <a:pt x="18" y="11"/>
                      <a:pt x="17" y="11"/>
                    </a:cubicBezTo>
                    <a:cubicBezTo>
                      <a:pt x="16" y="11"/>
                      <a:pt x="15" y="11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7"/>
                      <a:pt x="11" y="18"/>
                      <a:pt x="12" y="19"/>
                    </a:cubicBezTo>
                    <a:cubicBezTo>
                      <a:pt x="14" y="21"/>
                      <a:pt x="16" y="23"/>
                      <a:pt x="17" y="25"/>
                    </a:cubicBezTo>
                    <a:cubicBezTo>
                      <a:pt x="19" y="26"/>
                      <a:pt x="20" y="28"/>
                      <a:pt x="21" y="30"/>
                    </a:cubicBezTo>
                    <a:cubicBezTo>
                      <a:pt x="21" y="31"/>
                      <a:pt x="21" y="31"/>
                      <a:pt x="21" y="32"/>
                    </a:cubicBezTo>
                    <a:cubicBezTo>
                      <a:pt x="21" y="34"/>
                      <a:pt x="20" y="35"/>
                      <a:pt x="19" y="37"/>
                    </a:cubicBezTo>
                    <a:cubicBezTo>
                      <a:pt x="19" y="37"/>
                      <a:pt x="17" y="38"/>
                      <a:pt x="15" y="38"/>
                    </a:cubicBezTo>
                    <a:cubicBezTo>
                      <a:pt x="14" y="38"/>
                      <a:pt x="14" y="38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11" y="39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0" y="42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9" y="44"/>
                      <a:pt x="9" y="44"/>
                    </a:cubicBezTo>
                    <a:cubicBezTo>
                      <a:pt x="9" y="43"/>
                      <a:pt x="9" y="42"/>
                      <a:pt x="9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39"/>
                      <a:pt x="9" y="39"/>
                      <a:pt x="9" y="38"/>
                    </a:cubicBezTo>
                    <a:cubicBezTo>
                      <a:pt x="8" y="37"/>
                      <a:pt x="8" y="37"/>
                      <a:pt x="7" y="37"/>
                    </a:cubicBezTo>
                    <a:cubicBezTo>
                      <a:pt x="5" y="36"/>
                      <a:pt x="3" y="33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5" y="30"/>
                      <a:pt x="5" y="30"/>
                    </a:cubicBezTo>
                    <a:cubicBezTo>
                      <a:pt x="6" y="33"/>
                      <a:pt x="9" y="35"/>
                      <a:pt x="11" y="36"/>
                    </a:cubicBezTo>
                    <a:cubicBezTo>
                      <a:pt x="12" y="36"/>
                      <a:pt x="12" y="36"/>
                      <a:pt x="13" y="36"/>
                    </a:cubicBezTo>
                    <a:cubicBezTo>
                      <a:pt x="14" y="36"/>
                      <a:pt x="15" y="36"/>
                      <a:pt x="17" y="35"/>
                    </a:cubicBezTo>
                    <a:cubicBezTo>
                      <a:pt x="18" y="34"/>
                      <a:pt x="19" y="33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9"/>
                      <a:pt x="18" y="28"/>
                      <a:pt x="17" y="27"/>
                    </a:cubicBezTo>
                    <a:cubicBezTo>
                      <a:pt x="17" y="27"/>
                      <a:pt x="16" y="26"/>
                      <a:pt x="15" y="25"/>
                    </a:cubicBezTo>
                    <a:cubicBezTo>
                      <a:pt x="13" y="24"/>
                      <a:pt x="12" y="22"/>
                      <a:pt x="10" y="21"/>
                    </a:cubicBezTo>
                    <a:cubicBezTo>
                      <a:pt x="10" y="21"/>
                      <a:pt x="9" y="20"/>
                      <a:pt x="8" y="18"/>
                    </a:cubicBezTo>
                    <a:cubicBezTo>
                      <a:pt x="7" y="17"/>
                      <a:pt x="7" y="16"/>
                      <a:pt x="7" y="14"/>
                    </a:cubicBezTo>
                    <a:cubicBezTo>
                      <a:pt x="7" y="12"/>
                      <a:pt x="7" y="11"/>
                      <a:pt x="10" y="9"/>
                    </a:cubicBezTo>
                    <a:cubicBezTo>
                      <a:pt x="11" y="8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5" y="2"/>
                      <a:pt x="15" y="3"/>
                    </a:cubicBezTo>
                    <a:cubicBezTo>
                      <a:pt x="15" y="3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1" y="4"/>
                      <a:pt x="9" y="5"/>
                      <a:pt x="8" y="6"/>
                    </a:cubicBezTo>
                    <a:cubicBezTo>
                      <a:pt x="5" y="8"/>
                      <a:pt x="3" y="11"/>
                      <a:pt x="3" y="14"/>
                    </a:cubicBezTo>
                    <a:cubicBezTo>
                      <a:pt x="3" y="16"/>
                      <a:pt x="4" y="18"/>
                      <a:pt x="5" y="20"/>
                    </a:cubicBezTo>
                    <a:cubicBezTo>
                      <a:pt x="6" y="22"/>
                      <a:pt x="7" y="23"/>
                      <a:pt x="8" y="23"/>
                    </a:cubicBezTo>
                    <a:cubicBezTo>
                      <a:pt x="10" y="25"/>
                      <a:pt x="11" y="26"/>
                      <a:pt x="13" y="28"/>
                    </a:cubicBezTo>
                    <a:cubicBezTo>
                      <a:pt x="14" y="28"/>
                      <a:pt x="14" y="29"/>
                      <a:pt x="15" y="29"/>
                    </a:cubicBezTo>
                    <a:cubicBezTo>
                      <a:pt x="15" y="30"/>
                      <a:pt x="15" y="30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2"/>
                      <a:pt x="15" y="32"/>
                    </a:cubicBezTo>
                    <a:cubicBezTo>
                      <a:pt x="14" y="32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0" y="32"/>
                      <a:pt x="9" y="31"/>
                      <a:pt x="8" y="29"/>
                    </a:cubicBezTo>
                    <a:cubicBezTo>
                      <a:pt x="8" y="28"/>
                      <a:pt x="8" y="28"/>
                      <a:pt x="7" y="27"/>
                    </a:cubicBezTo>
                    <a:cubicBezTo>
                      <a:pt x="5" y="27"/>
                      <a:pt x="4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7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4"/>
                      <a:pt x="2" y="38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1"/>
                      <a:pt x="6" y="43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6" y="46"/>
                      <a:pt x="6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7"/>
                      <a:pt x="9" y="48"/>
                      <a:pt x="10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2" y="47"/>
                      <a:pt x="13" y="47"/>
                      <a:pt x="13" y="47"/>
                    </a:cubicBezTo>
                    <a:cubicBezTo>
                      <a:pt x="13" y="45"/>
                      <a:pt x="13" y="44"/>
                      <a:pt x="14" y="43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5" y="41"/>
                      <a:pt x="16" y="41"/>
                    </a:cubicBezTo>
                    <a:cubicBezTo>
                      <a:pt x="18" y="41"/>
                      <a:pt x="20" y="40"/>
                      <a:pt x="21" y="39"/>
                    </a:cubicBezTo>
                    <a:cubicBezTo>
                      <a:pt x="23" y="37"/>
                      <a:pt x="24" y="34"/>
                      <a:pt x="24" y="32"/>
                    </a:cubicBezTo>
                    <a:cubicBezTo>
                      <a:pt x="24" y="31"/>
                      <a:pt x="24" y="30"/>
                      <a:pt x="24" y="29"/>
                    </a:cubicBezTo>
                    <a:cubicBezTo>
                      <a:pt x="23" y="26"/>
                      <a:pt x="21" y="24"/>
                      <a:pt x="20" y="22"/>
                    </a:cubicBezTo>
                    <a:cubicBezTo>
                      <a:pt x="18" y="20"/>
                      <a:pt x="16" y="19"/>
                      <a:pt x="14" y="17"/>
                    </a:cubicBezTo>
                    <a:cubicBezTo>
                      <a:pt x="13" y="16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7" y="14"/>
                      <a:pt x="18" y="15"/>
                      <a:pt x="19" y="15"/>
                    </a:cubicBezTo>
                    <a:cubicBezTo>
                      <a:pt x="19" y="16"/>
                      <a:pt x="20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20"/>
                      <a:pt x="26" y="20"/>
                    </a:cubicBezTo>
                    <a:cubicBezTo>
                      <a:pt x="26" y="20"/>
                      <a:pt x="27" y="20"/>
                      <a:pt x="27" y="20"/>
                    </a:cubicBezTo>
                    <a:cubicBezTo>
                      <a:pt x="28" y="20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29" y="17"/>
                    </a:cubicBezTo>
                    <a:cubicBezTo>
                      <a:pt x="29" y="13"/>
                      <a:pt x="26" y="9"/>
                      <a:pt x="23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5"/>
                      <a:pt x="23" y="5"/>
                      <a:pt x="24" y="4"/>
                    </a:cubicBezTo>
                    <a:cubicBezTo>
                      <a:pt x="24" y="3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0" y="0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Rectangle 779"/>
              <p:cNvSpPr>
                <a:spLocks noChangeArrowheads="1"/>
              </p:cNvSpPr>
              <p:nvPr/>
            </p:nvSpPr>
            <p:spPr bwMode="auto">
              <a:xfrm>
                <a:off x="3016" y="3310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780"/>
              <p:cNvSpPr/>
              <p:nvPr/>
            </p:nvSpPr>
            <p:spPr bwMode="auto">
              <a:xfrm>
                <a:off x="3016" y="3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 781"/>
              <p:cNvSpPr/>
              <p:nvPr/>
            </p:nvSpPr>
            <p:spPr bwMode="auto">
              <a:xfrm>
                <a:off x="3019" y="3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782"/>
              <p:cNvSpPr/>
              <p:nvPr/>
            </p:nvSpPr>
            <p:spPr bwMode="auto">
              <a:xfrm>
                <a:off x="3019" y="3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783"/>
              <p:cNvSpPr>
                <a:spLocks noEditPoints="1"/>
              </p:cNvSpPr>
              <p:nvPr/>
            </p:nvSpPr>
            <p:spPr bwMode="auto">
              <a:xfrm>
                <a:off x="3035" y="2513"/>
                <a:ext cx="171" cy="68"/>
              </a:xfrm>
              <a:custGeom>
                <a:avLst/>
                <a:gdLst>
                  <a:gd name="T0" fmla="*/ 35 w 72"/>
                  <a:gd name="T1" fmla="*/ 25 h 29"/>
                  <a:gd name="T2" fmla="*/ 51 w 72"/>
                  <a:gd name="T3" fmla="*/ 16 h 29"/>
                  <a:gd name="T4" fmla="*/ 56 w 72"/>
                  <a:gd name="T5" fmla="*/ 13 h 29"/>
                  <a:gd name="T6" fmla="*/ 63 w 72"/>
                  <a:gd name="T7" fmla="*/ 16 h 29"/>
                  <a:gd name="T8" fmla="*/ 47 w 72"/>
                  <a:gd name="T9" fmla="*/ 24 h 29"/>
                  <a:gd name="T10" fmla="*/ 48 w 72"/>
                  <a:gd name="T11" fmla="*/ 21 h 29"/>
                  <a:gd name="T12" fmla="*/ 45 w 72"/>
                  <a:gd name="T13" fmla="*/ 17 h 29"/>
                  <a:gd name="T14" fmla="*/ 39 w 72"/>
                  <a:gd name="T15" fmla="*/ 13 h 29"/>
                  <a:gd name="T16" fmla="*/ 41 w 72"/>
                  <a:gd name="T17" fmla="*/ 13 h 29"/>
                  <a:gd name="T18" fmla="*/ 49 w 72"/>
                  <a:gd name="T19" fmla="*/ 16 h 29"/>
                  <a:gd name="T20" fmla="*/ 9 w 72"/>
                  <a:gd name="T21" fmla="*/ 16 h 29"/>
                  <a:gd name="T22" fmla="*/ 26 w 72"/>
                  <a:gd name="T23" fmla="*/ 12 h 29"/>
                  <a:gd name="T24" fmla="*/ 27 w 72"/>
                  <a:gd name="T25" fmla="*/ 14 h 29"/>
                  <a:gd name="T26" fmla="*/ 25 w 72"/>
                  <a:gd name="T27" fmla="*/ 15 h 29"/>
                  <a:gd name="T28" fmla="*/ 17 w 72"/>
                  <a:gd name="T29" fmla="*/ 17 h 29"/>
                  <a:gd name="T30" fmla="*/ 16 w 72"/>
                  <a:gd name="T31" fmla="*/ 19 h 29"/>
                  <a:gd name="T32" fmla="*/ 21 w 72"/>
                  <a:gd name="T33" fmla="*/ 22 h 29"/>
                  <a:gd name="T34" fmla="*/ 23 w 72"/>
                  <a:gd name="T35" fmla="*/ 25 h 29"/>
                  <a:gd name="T36" fmla="*/ 6 w 72"/>
                  <a:gd name="T37" fmla="*/ 19 h 29"/>
                  <a:gd name="T38" fmla="*/ 9 w 72"/>
                  <a:gd name="T39" fmla="*/ 16 h 29"/>
                  <a:gd name="T40" fmla="*/ 41 w 72"/>
                  <a:gd name="T41" fmla="*/ 9 h 29"/>
                  <a:gd name="T42" fmla="*/ 45 w 72"/>
                  <a:gd name="T43" fmla="*/ 8 h 29"/>
                  <a:gd name="T44" fmla="*/ 51 w 72"/>
                  <a:gd name="T45" fmla="*/ 12 h 29"/>
                  <a:gd name="T46" fmla="*/ 50 w 72"/>
                  <a:gd name="T47" fmla="*/ 13 h 29"/>
                  <a:gd name="T48" fmla="*/ 45 w 72"/>
                  <a:gd name="T49" fmla="*/ 12 h 29"/>
                  <a:gd name="T50" fmla="*/ 37 w 72"/>
                  <a:gd name="T51" fmla="*/ 11 h 29"/>
                  <a:gd name="T52" fmla="*/ 36 w 72"/>
                  <a:gd name="T53" fmla="*/ 12 h 29"/>
                  <a:gd name="T54" fmla="*/ 38 w 72"/>
                  <a:gd name="T55" fmla="*/ 16 h 29"/>
                  <a:gd name="T56" fmla="*/ 45 w 72"/>
                  <a:gd name="T57" fmla="*/ 21 h 29"/>
                  <a:gd name="T58" fmla="*/ 38 w 72"/>
                  <a:gd name="T59" fmla="*/ 23 h 29"/>
                  <a:gd name="T60" fmla="*/ 34 w 72"/>
                  <a:gd name="T61" fmla="*/ 23 h 29"/>
                  <a:gd name="T62" fmla="*/ 30 w 72"/>
                  <a:gd name="T63" fmla="*/ 25 h 29"/>
                  <a:gd name="T64" fmla="*/ 29 w 72"/>
                  <a:gd name="T65" fmla="*/ 25 h 29"/>
                  <a:gd name="T66" fmla="*/ 27 w 72"/>
                  <a:gd name="T67" fmla="*/ 23 h 29"/>
                  <a:gd name="T68" fmla="*/ 27 w 72"/>
                  <a:gd name="T69" fmla="*/ 21 h 29"/>
                  <a:gd name="T70" fmla="*/ 24 w 72"/>
                  <a:gd name="T71" fmla="*/ 18 h 29"/>
                  <a:gd name="T72" fmla="*/ 36 w 72"/>
                  <a:gd name="T73" fmla="*/ 20 h 29"/>
                  <a:gd name="T74" fmla="*/ 37 w 72"/>
                  <a:gd name="T75" fmla="*/ 17 h 29"/>
                  <a:gd name="T76" fmla="*/ 30 w 72"/>
                  <a:gd name="T77" fmla="*/ 14 h 29"/>
                  <a:gd name="T78" fmla="*/ 29 w 72"/>
                  <a:gd name="T79" fmla="*/ 13 h 29"/>
                  <a:gd name="T80" fmla="*/ 31 w 72"/>
                  <a:gd name="T81" fmla="*/ 10 h 29"/>
                  <a:gd name="T82" fmla="*/ 37 w 72"/>
                  <a:gd name="T83" fmla="*/ 9 h 29"/>
                  <a:gd name="T84" fmla="*/ 40 w 72"/>
                  <a:gd name="T85" fmla="*/ 9 h 29"/>
                  <a:gd name="T86" fmla="*/ 4 w 72"/>
                  <a:gd name="T87" fmla="*/ 15 h 29"/>
                  <a:gd name="T88" fmla="*/ 61 w 72"/>
                  <a:gd name="T89" fmla="*/ 7 h 29"/>
                  <a:gd name="T90" fmla="*/ 68 w 72"/>
                  <a:gd name="T91" fmla="*/ 15 h 29"/>
                  <a:gd name="T92" fmla="*/ 58 w 72"/>
                  <a:gd name="T93" fmla="*/ 10 h 29"/>
                  <a:gd name="T94" fmla="*/ 49 w 72"/>
                  <a:gd name="T95" fmla="*/ 8 h 29"/>
                  <a:gd name="T96" fmla="*/ 42 w 72"/>
                  <a:gd name="T97" fmla="*/ 5 h 29"/>
                  <a:gd name="T98" fmla="*/ 40 w 72"/>
                  <a:gd name="T99" fmla="*/ 7 h 29"/>
                  <a:gd name="T100" fmla="*/ 31 w 72"/>
                  <a:gd name="T101" fmla="*/ 7 h 29"/>
                  <a:gd name="T102" fmla="*/ 8 w 72"/>
                  <a:gd name="T103" fmla="*/ 12 h 29"/>
                  <a:gd name="T104" fmla="*/ 8 w 72"/>
                  <a:gd name="T105" fmla="*/ 13 h 29"/>
                  <a:gd name="T106" fmla="*/ 4 w 72"/>
                  <a:gd name="T107" fmla="*/ 16 h 29"/>
                  <a:gd name="T108" fmla="*/ 0 w 72"/>
                  <a:gd name="T109" fmla="*/ 14 h 29"/>
                  <a:gd name="T110" fmla="*/ 32 w 72"/>
                  <a:gd name="T111" fmla="*/ 29 h 29"/>
                  <a:gd name="T112" fmla="*/ 71 w 72"/>
                  <a:gd name="T113" fmla="*/ 16 h 29"/>
                  <a:gd name="T114" fmla="*/ 62 w 72"/>
                  <a:gd name="T115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" h="29">
                    <a:moveTo>
                      <a:pt x="35" y="25"/>
                    </a:move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moveTo>
                      <a:pt x="50" y="16"/>
                    </a:moveTo>
                    <a:cubicBezTo>
                      <a:pt x="50" y="16"/>
                      <a:pt x="51" y="16"/>
                      <a:pt x="51" y="16"/>
                    </a:cubicBezTo>
                    <a:cubicBezTo>
                      <a:pt x="52" y="15"/>
                      <a:pt x="54" y="15"/>
                      <a:pt x="54" y="14"/>
                    </a:cubicBezTo>
                    <a:cubicBezTo>
                      <a:pt x="55" y="14"/>
                      <a:pt x="55" y="14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9" y="14"/>
                      <a:pt x="61" y="15"/>
                      <a:pt x="63" y="16"/>
                    </a:cubicBezTo>
                    <a:cubicBezTo>
                      <a:pt x="64" y="17"/>
                      <a:pt x="64" y="18"/>
                      <a:pt x="64" y="19"/>
                    </a:cubicBezTo>
                    <a:cubicBezTo>
                      <a:pt x="64" y="19"/>
                      <a:pt x="64" y="19"/>
                      <a:pt x="63" y="19"/>
                    </a:cubicBezTo>
                    <a:cubicBezTo>
                      <a:pt x="59" y="22"/>
                      <a:pt x="53" y="23"/>
                      <a:pt x="47" y="24"/>
                    </a:cubicBezTo>
                    <a:cubicBezTo>
                      <a:pt x="47" y="24"/>
                      <a:pt x="46" y="24"/>
                      <a:pt x="45" y="24"/>
                    </a:cubicBezTo>
                    <a:cubicBezTo>
                      <a:pt x="46" y="24"/>
                      <a:pt x="46" y="24"/>
                      <a:pt x="47" y="24"/>
                    </a:cubicBezTo>
                    <a:cubicBezTo>
                      <a:pt x="47" y="23"/>
                      <a:pt x="48" y="22"/>
                      <a:pt x="48" y="21"/>
                    </a:cubicBezTo>
                    <a:cubicBezTo>
                      <a:pt x="48" y="20"/>
                      <a:pt x="47" y="19"/>
                      <a:pt x="47" y="18"/>
                    </a:cubicBezTo>
                    <a:cubicBezTo>
                      <a:pt x="46" y="18"/>
                      <a:pt x="46" y="18"/>
                      <a:pt x="4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3" y="16"/>
                      <a:pt x="41" y="15"/>
                      <a:pt x="40" y="14"/>
                    </a:cubicBezTo>
                    <a:cubicBezTo>
                      <a:pt x="40" y="14"/>
                      <a:pt x="39" y="14"/>
                      <a:pt x="39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4" y="14"/>
                      <a:pt x="45" y="15"/>
                    </a:cubicBezTo>
                    <a:cubicBezTo>
                      <a:pt x="46" y="15"/>
                      <a:pt x="47" y="15"/>
                      <a:pt x="48" y="16"/>
                    </a:cubicBezTo>
                    <a:cubicBezTo>
                      <a:pt x="48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6"/>
                    </a:cubicBezTo>
                    <a:moveTo>
                      <a:pt x="9" y="16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15" y="13"/>
                      <a:pt x="20" y="11"/>
                      <a:pt x="26" y="11"/>
                    </a:cubicBezTo>
                    <a:cubicBezTo>
                      <a:pt x="26" y="11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7" y="14"/>
                    </a:cubicBezTo>
                    <a:cubicBezTo>
                      <a:pt x="27" y="15"/>
                      <a:pt x="28" y="16"/>
                      <a:pt x="29" y="16"/>
                    </a:cubicBezTo>
                    <a:cubicBezTo>
                      <a:pt x="28" y="16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5"/>
                      <a:pt x="21" y="15"/>
                      <a:pt x="20" y="16"/>
                    </a:cubicBezTo>
                    <a:cubicBezTo>
                      <a:pt x="19" y="16"/>
                      <a:pt x="18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1"/>
                      <a:pt x="19" y="21"/>
                      <a:pt x="21" y="22"/>
                    </a:cubicBezTo>
                    <a:cubicBezTo>
                      <a:pt x="22" y="22"/>
                      <a:pt x="23" y="23"/>
                      <a:pt x="24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5" y="24"/>
                      <a:pt x="9" y="22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8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moveTo>
                      <a:pt x="40" y="9"/>
                    </a:moveTo>
                    <a:cubicBezTo>
                      <a:pt x="40" y="9"/>
                      <a:pt x="41" y="9"/>
                      <a:pt x="41" y="9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4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8"/>
                      <a:pt x="44" y="9"/>
                      <a:pt x="44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0"/>
                      <a:pt x="49" y="11"/>
                      <a:pt x="51" y="12"/>
                    </a:cubicBezTo>
                    <a:cubicBezTo>
                      <a:pt x="51" y="12"/>
                      <a:pt x="52" y="12"/>
                      <a:pt x="53" y="13"/>
                    </a:cubicBezTo>
                    <a:cubicBezTo>
                      <a:pt x="52" y="13"/>
                      <a:pt x="52" y="13"/>
                      <a:pt x="51" y="13"/>
                    </a:cubicBezTo>
                    <a:cubicBezTo>
                      <a:pt x="51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49" y="13"/>
                      <a:pt x="48" y="13"/>
                    </a:cubicBezTo>
                    <a:cubicBezTo>
                      <a:pt x="47" y="13"/>
                      <a:pt x="46" y="12"/>
                      <a:pt x="45" y="12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1"/>
                      <a:pt x="37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4"/>
                      <a:pt x="36" y="14"/>
                      <a:pt x="36" y="15"/>
                    </a:cubicBezTo>
                    <a:cubicBezTo>
                      <a:pt x="37" y="15"/>
                      <a:pt x="37" y="15"/>
                      <a:pt x="38" y="16"/>
                    </a:cubicBezTo>
                    <a:cubicBezTo>
                      <a:pt x="39" y="17"/>
                      <a:pt x="42" y="18"/>
                      <a:pt x="44" y="19"/>
                    </a:cubicBezTo>
                    <a:cubicBezTo>
                      <a:pt x="44" y="19"/>
                      <a:pt x="44" y="19"/>
                      <a:pt x="45" y="20"/>
                    </a:cubicBezTo>
                    <a:cubicBezTo>
                      <a:pt x="45" y="20"/>
                      <a:pt x="45" y="21"/>
                      <a:pt x="45" y="2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2"/>
                      <a:pt x="43" y="22"/>
                      <a:pt x="42" y="23"/>
                    </a:cubicBezTo>
                    <a:cubicBezTo>
                      <a:pt x="41" y="23"/>
                      <a:pt x="40" y="23"/>
                      <a:pt x="38" y="23"/>
                    </a:cubicBezTo>
                    <a:cubicBezTo>
                      <a:pt x="37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5"/>
                      <a:pt x="27" y="25"/>
                      <a:pt x="26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8" y="23"/>
                      <a:pt x="28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1"/>
                      <a:pt x="27" y="21"/>
                      <a:pt x="27" y="21"/>
                    </a:cubicBezTo>
                    <a:cubicBezTo>
                      <a:pt x="25" y="21"/>
                      <a:pt x="23" y="20"/>
                      <a:pt x="22" y="20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21" y="18"/>
                      <a:pt x="23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30" y="19"/>
                      <a:pt x="33" y="20"/>
                      <a:pt x="35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8" y="19"/>
                      <a:pt x="38" y="18"/>
                    </a:cubicBezTo>
                    <a:cubicBezTo>
                      <a:pt x="38" y="18"/>
                      <a:pt x="37" y="18"/>
                      <a:pt x="37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6"/>
                      <a:pt x="33" y="15"/>
                      <a:pt x="31" y="15"/>
                    </a:cubicBezTo>
                    <a:cubicBezTo>
                      <a:pt x="31" y="15"/>
                      <a:pt x="30" y="14"/>
                      <a:pt x="30" y="14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2"/>
                      <a:pt x="29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2" y="9"/>
                    </a:cubicBezTo>
                    <a:cubicBezTo>
                      <a:pt x="32" y="9"/>
                      <a:pt x="32" y="9"/>
                      <a:pt x="33" y="9"/>
                    </a:cubicBezTo>
                    <a:cubicBezTo>
                      <a:pt x="34" y="9"/>
                      <a:pt x="35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9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moveTo>
                      <a:pt x="4" y="16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3"/>
                      <a:pt x="5" y="11"/>
                      <a:pt x="7" y="11"/>
                    </a:cubicBezTo>
                    <a:cubicBezTo>
                      <a:pt x="16" y="5"/>
                      <a:pt x="27" y="3"/>
                      <a:pt x="37" y="3"/>
                    </a:cubicBezTo>
                    <a:cubicBezTo>
                      <a:pt x="45" y="3"/>
                      <a:pt x="53" y="4"/>
                      <a:pt x="61" y="7"/>
                    </a:cubicBezTo>
                    <a:cubicBezTo>
                      <a:pt x="63" y="8"/>
                      <a:pt x="65" y="9"/>
                      <a:pt x="66" y="10"/>
                    </a:cubicBezTo>
                    <a:cubicBezTo>
                      <a:pt x="68" y="11"/>
                      <a:pt x="68" y="13"/>
                      <a:pt x="68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6"/>
                      <a:pt x="67" y="16"/>
                    </a:cubicBezTo>
                    <a:cubicBezTo>
                      <a:pt x="67" y="15"/>
                      <a:pt x="66" y="14"/>
                      <a:pt x="65" y="14"/>
                    </a:cubicBezTo>
                    <a:cubicBezTo>
                      <a:pt x="63" y="12"/>
                      <a:pt x="61" y="11"/>
                      <a:pt x="58" y="10"/>
                    </a:cubicBezTo>
                    <a:cubicBezTo>
                      <a:pt x="58" y="10"/>
                      <a:pt x="56" y="10"/>
                      <a:pt x="54" y="9"/>
                    </a:cubicBezTo>
                    <a:cubicBezTo>
                      <a:pt x="52" y="9"/>
                      <a:pt x="50" y="8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49" y="6"/>
                      <a:pt x="49" y="6"/>
                    </a:cubicBezTo>
                    <a:cubicBezTo>
                      <a:pt x="47" y="5"/>
                      <a:pt x="44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9" y="6"/>
                      <a:pt x="38" y="6"/>
                      <a:pt x="37" y="6"/>
                    </a:cubicBezTo>
                    <a:cubicBezTo>
                      <a:pt x="35" y="6"/>
                      <a:pt x="34" y="6"/>
                      <a:pt x="32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1" y="7"/>
                      <a:pt x="31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2" y="7"/>
                      <a:pt x="15" y="9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6" y="14"/>
                      <a:pt x="5" y="14"/>
                    </a:cubicBezTo>
                    <a:cubicBezTo>
                      <a:pt x="5" y="15"/>
                      <a:pt x="4" y="15"/>
                      <a:pt x="4" y="16"/>
                    </a:cubicBezTo>
                    <a:moveTo>
                      <a:pt x="37" y="0"/>
                    </a:moveTo>
                    <a:cubicBezTo>
                      <a:pt x="26" y="0"/>
                      <a:pt x="15" y="2"/>
                      <a:pt x="5" y="8"/>
                    </a:cubicBezTo>
                    <a:cubicBezTo>
                      <a:pt x="3" y="9"/>
                      <a:pt x="1" y="12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0" y="18"/>
                      <a:pt x="2" y="20"/>
                      <a:pt x="4" y="21"/>
                    </a:cubicBezTo>
                    <a:cubicBezTo>
                      <a:pt x="8" y="25"/>
                      <a:pt x="17" y="29"/>
                      <a:pt x="32" y="29"/>
                    </a:cubicBezTo>
                    <a:cubicBezTo>
                      <a:pt x="37" y="29"/>
                      <a:pt x="46" y="28"/>
                      <a:pt x="54" y="26"/>
                    </a:cubicBezTo>
                    <a:cubicBezTo>
                      <a:pt x="58" y="25"/>
                      <a:pt x="62" y="24"/>
                      <a:pt x="65" y="22"/>
                    </a:cubicBezTo>
                    <a:cubicBezTo>
                      <a:pt x="68" y="21"/>
                      <a:pt x="70" y="19"/>
                      <a:pt x="71" y="16"/>
                    </a:cubicBezTo>
                    <a:cubicBezTo>
                      <a:pt x="72" y="15"/>
                      <a:pt x="72" y="15"/>
                      <a:pt x="72" y="14"/>
                    </a:cubicBezTo>
                    <a:cubicBezTo>
                      <a:pt x="72" y="11"/>
                      <a:pt x="70" y="9"/>
                      <a:pt x="69" y="8"/>
                    </a:cubicBezTo>
                    <a:cubicBezTo>
                      <a:pt x="67" y="6"/>
                      <a:pt x="64" y="5"/>
                      <a:pt x="62" y="4"/>
                    </a:cubicBezTo>
                    <a:cubicBezTo>
                      <a:pt x="54" y="1"/>
                      <a:pt x="46" y="0"/>
                      <a:pt x="3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784"/>
              <p:cNvSpPr>
                <a:spLocks noEditPoints="1"/>
              </p:cNvSpPr>
              <p:nvPr/>
            </p:nvSpPr>
            <p:spPr bwMode="auto">
              <a:xfrm>
                <a:off x="3009" y="2501"/>
                <a:ext cx="220" cy="128"/>
              </a:xfrm>
              <a:custGeom>
                <a:avLst/>
                <a:gdLst>
                  <a:gd name="T0" fmla="*/ 43 w 93"/>
                  <a:gd name="T1" fmla="*/ 41 h 54"/>
                  <a:gd name="T2" fmla="*/ 42 w 93"/>
                  <a:gd name="T3" fmla="*/ 51 h 54"/>
                  <a:gd name="T4" fmla="*/ 35 w 93"/>
                  <a:gd name="T5" fmla="*/ 50 h 54"/>
                  <a:gd name="T6" fmla="*/ 41 w 93"/>
                  <a:gd name="T7" fmla="*/ 47 h 54"/>
                  <a:gd name="T8" fmla="*/ 48 w 93"/>
                  <a:gd name="T9" fmla="*/ 41 h 54"/>
                  <a:gd name="T10" fmla="*/ 52 w 93"/>
                  <a:gd name="T11" fmla="*/ 47 h 54"/>
                  <a:gd name="T12" fmla="*/ 54 w 93"/>
                  <a:gd name="T13" fmla="*/ 50 h 54"/>
                  <a:gd name="T14" fmla="*/ 54 w 93"/>
                  <a:gd name="T15" fmla="*/ 47 h 54"/>
                  <a:gd name="T16" fmla="*/ 55 w 93"/>
                  <a:gd name="T17" fmla="*/ 50 h 54"/>
                  <a:gd name="T18" fmla="*/ 28 w 93"/>
                  <a:gd name="T19" fmla="*/ 50 h 54"/>
                  <a:gd name="T20" fmla="*/ 33 w 93"/>
                  <a:gd name="T21" fmla="*/ 41 h 54"/>
                  <a:gd name="T22" fmla="*/ 57 w 93"/>
                  <a:gd name="T23" fmla="*/ 49 h 54"/>
                  <a:gd name="T24" fmla="*/ 58 w 93"/>
                  <a:gd name="T25" fmla="*/ 49 h 54"/>
                  <a:gd name="T26" fmla="*/ 60 w 93"/>
                  <a:gd name="T27" fmla="*/ 39 h 54"/>
                  <a:gd name="T28" fmla="*/ 63 w 93"/>
                  <a:gd name="T29" fmla="*/ 48 h 54"/>
                  <a:gd name="T30" fmla="*/ 26 w 93"/>
                  <a:gd name="T31" fmla="*/ 49 h 54"/>
                  <a:gd name="T32" fmla="*/ 21 w 93"/>
                  <a:gd name="T33" fmla="*/ 38 h 54"/>
                  <a:gd name="T34" fmla="*/ 26 w 93"/>
                  <a:gd name="T35" fmla="*/ 49 h 54"/>
                  <a:gd name="T36" fmla="*/ 64 w 93"/>
                  <a:gd name="T37" fmla="*/ 47 h 54"/>
                  <a:gd name="T38" fmla="*/ 67 w 93"/>
                  <a:gd name="T39" fmla="*/ 43 h 54"/>
                  <a:gd name="T40" fmla="*/ 69 w 93"/>
                  <a:gd name="T41" fmla="*/ 47 h 54"/>
                  <a:gd name="T42" fmla="*/ 70 w 93"/>
                  <a:gd name="T43" fmla="*/ 37 h 54"/>
                  <a:gd name="T44" fmla="*/ 73 w 93"/>
                  <a:gd name="T45" fmla="*/ 46 h 54"/>
                  <a:gd name="T46" fmla="*/ 13 w 93"/>
                  <a:gd name="T47" fmla="*/ 44 h 54"/>
                  <a:gd name="T48" fmla="*/ 19 w 93"/>
                  <a:gd name="T49" fmla="*/ 44 h 54"/>
                  <a:gd name="T50" fmla="*/ 75 w 93"/>
                  <a:gd name="T51" fmla="*/ 45 h 54"/>
                  <a:gd name="T52" fmla="*/ 78 w 93"/>
                  <a:gd name="T53" fmla="*/ 44 h 54"/>
                  <a:gd name="T54" fmla="*/ 9 w 93"/>
                  <a:gd name="T55" fmla="*/ 42 h 54"/>
                  <a:gd name="T56" fmla="*/ 11 w 93"/>
                  <a:gd name="T57" fmla="*/ 35 h 54"/>
                  <a:gd name="T58" fmla="*/ 79 w 93"/>
                  <a:gd name="T59" fmla="*/ 34 h 54"/>
                  <a:gd name="T60" fmla="*/ 84 w 93"/>
                  <a:gd name="T61" fmla="*/ 40 h 54"/>
                  <a:gd name="T62" fmla="*/ 7 w 93"/>
                  <a:gd name="T63" fmla="*/ 40 h 54"/>
                  <a:gd name="T64" fmla="*/ 6 w 93"/>
                  <a:gd name="T65" fmla="*/ 31 h 54"/>
                  <a:gd name="T66" fmla="*/ 4 w 93"/>
                  <a:gd name="T67" fmla="*/ 32 h 54"/>
                  <a:gd name="T68" fmla="*/ 4 w 93"/>
                  <a:gd name="T69" fmla="*/ 29 h 54"/>
                  <a:gd name="T70" fmla="*/ 86 w 93"/>
                  <a:gd name="T71" fmla="*/ 30 h 54"/>
                  <a:gd name="T72" fmla="*/ 89 w 93"/>
                  <a:gd name="T73" fmla="*/ 35 h 54"/>
                  <a:gd name="T74" fmla="*/ 8 w 93"/>
                  <a:gd name="T75" fmla="*/ 28 h 54"/>
                  <a:gd name="T76" fmla="*/ 7 w 93"/>
                  <a:gd name="T77" fmla="*/ 17 h 54"/>
                  <a:gd name="T78" fmla="*/ 79 w 93"/>
                  <a:gd name="T79" fmla="*/ 9 h 54"/>
                  <a:gd name="T80" fmla="*/ 89 w 93"/>
                  <a:gd name="T81" fmla="*/ 21 h 54"/>
                  <a:gd name="T82" fmla="*/ 41 w 93"/>
                  <a:gd name="T83" fmla="*/ 38 h 54"/>
                  <a:gd name="T84" fmla="*/ 10 w 93"/>
                  <a:gd name="T85" fmla="*/ 9 h 54"/>
                  <a:gd name="T86" fmla="*/ 2 w 93"/>
                  <a:gd name="T87" fmla="*/ 21 h 54"/>
                  <a:gd name="T88" fmla="*/ 1 w 93"/>
                  <a:gd name="T89" fmla="*/ 36 h 54"/>
                  <a:gd name="T90" fmla="*/ 41 w 93"/>
                  <a:gd name="T91" fmla="*/ 54 h 54"/>
                  <a:gd name="T92" fmla="*/ 79 w 93"/>
                  <a:gd name="T93" fmla="*/ 47 h 54"/>
                  <a:gd name="T94" fmla="*/ 84 w 93"/>
                  <a:gd name="T95" fmla="*/ 45 h 54"/>
                  <a:gd name="T96" fmla="*/ 86 w 93"/>
                  <a:gd name="T97" fmla="*/ 43 h 54"/>
                  <a:gd name="T98" fmla="*/ 92 w 93"/>
                  <a:gd name="T99" fmla="*/ 32 h 54"/>
                  <a:gd name="T100" fmla="*/ 89 w 93"/>
                  <a:gd name="T101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3" h="54">
                    <a:moveTo>
                      <a:pt x="42" y="51"/>
                    </a:move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45"/>
                      <a:pt x="42" y="43"/>
                      <a:pt x="43" y="41"/>
                    </a:cubicBezTo>
                    <a:cubicBezTo>
                      <a:pt x="44" y="41"/>
                      <a:pt x="45" y="41"/>
                      <a:pt x="47" y="41"/>
                    </a:cubicBezTo>
                    <a:cubicBezTo>
                      <a:pt x="47" y="44"/>
                      <a:pt x="47" y="47"/>
                      <a:pt x="48" y="50"/>
                    </a:cubicBezTo>
                    <a:cubicBezTo>
                      <a:pt x="46" y="51"/>
                      <a:pt x="44" y="51"/>
                      <a:pt x="42" y="51"/>
                    </a:cubicBezTo>
                    <a:moveTo>
                      <a:pt x="41" y="51"/>
                    </a:moveTo>
                    <a:cubicBezTo>
                      <a:pt x="39" y="51"/>
                      <a:pt x="37" y="51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47"/>
                      <a:pt x="35" y="44"/>
                      <a:pt x="35" y="41"/>
                    </a:cubicBezTo>
                    <a:cubicBezTo>
                      <a:pt x="37" y="41"/>
                      <a:pt x="39" y="41"/>
                      <a:pt x="41" y="41"/>
                    </a:cubicBezTo>
                    <a:cubicBezTo>
                      <a:pt x="41" y="43"/>
                      <a:pt x="41" y="45"/>
                      <a:pt x="41" y="47"/>
                    </a:cubicBezTo>
                    <a:cubicBezTo>
                      <a:pt x="41" y="48"/>
                      <a:pt x="41" y="50"/>
                      <a:pt x="41" y="51"/>
                    </a:cubicBezTo>
                    <a:moveTo>
                      <a:pt x="49" y="50"/>
                    </a:moveTo>
                    <a:cubicBezTo>
                      <a:pt x="49" y="47"/>
                      <a:pt x="49" y="44"/>
                      <a:pt x="48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0" y="41"/>
                      <a:pt x="51" y="41"/>
                      <a:pt x="52" y="40"/>
                    </a:cubicBezTo>
                    <a:cubicBezTo>
                      <a:pt x="52" y="42"/>
                      <a:pt x="52" y="45"/>
                      <a:pt x="52" y="47"/>
                    </a:cubicBezTo>
                    <a:cubicBezTo>
                      <a:pt x="52" y="48"/>
                      <a:pt x="52" y="49"/>
                      <a:pt x="52" y="50"/>
                    </a:cubicBezTo>
                    <a:cubicBezTo>
                      <a:pt x="51" y="50"/>
                      <a:pt x="50" y="50"/>
                      <a:pt x="49" y="50"/>
                    </a:cubicBezTo>
                    <a:moveTo>
                      <a:pt x="54" y="50"/>
                    </a:move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4"/>
                      <a:pt x="54" y="42"/>
                      <a:pt x="54" y="40"/>
                    </a:cubicBezTo>
                    <a:cubicBezTo>
                      <a:pt x="54" y="40"/>
                      <a:pt x="55" y="40"/>
                      <a:pt x="55" y="40"/>
                    </a:cubicBezTo>
                    <a:cubicBezTo>
                      <a:pt x="55" y="43"/>
                      <a:pt x="55" y="46"/>
                      <a:pt x="55" y="50"/>
                    </a:cubicBezTo>
                    <a:cubicBezTo>
                      <a:pt x="54" y="50"/>
                      <a:pt x="54" y="50"/>
                      <a:pt x="54" y="50"/>
                    </a:cubicBezTo>
                    <a:moveTo>
                      <a:pt x="34" y="50"/>
                    </a:moveTo>
                    <a:cubicBezTo>
                      <a:pt x="32" y="50"/>
                      <a:pt x="30" y="50"/>
                      <a:pt x="28" y="50"/>
                    </a:cubicBezTo>
                    <a:cubicBezTo>
                      <a:pt x="28" y="48"/>
                      <a:pt x="28" y="47"/>
                      <a:pt x="28" y="46"/>
                    </a:cubicBezTo>
                    <a:cubicBezTo>
                      <a:pt x="28" y="44"/>
                      <a:pt x="28" y="42"/>
                      <a:pt x="28" y="40"/>
                    </a:cubicBezTo>
                    <a:cubicBezTo>
                      <a:pt x="30" y="40"/>
                      <a:pt x="32" y="41"/>
                      <a:pt x="33" y="41"/>
                    </a:cubicBezTo>
                    <a:cubicBezTo>
                      <a:pt x="34" y="44"/>
                      <a:pt x="34" y="47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moveTo>
                      <a:pt x="57" y="49"/>
                    </a:moveTo>
                    <a:cubicBezTo>
                      <a:pt x="57" y="46"/>
                      <a:pt x="57" y="43"/>
                      <a:pt x="57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3"/>
                      <a:pt x="58" y="46"/>
                      <a:pt x="58" y="49"/>
                    </a:cubicBezTo>
                    <a:cubicBezTo>
                      <a:pt x="58" y="49"/>
                      <a:pt x="57" y="49"/>
                      <a:pt x="57" y="49"/>
                    </a:cubicBezTo>
                    <a:moveTo>
                      <a:pt x="60" y="49"/>
                    </a:moveTo>
                    <a:cubicBezTo>
                      <a:pt x="60" y="46"/>
                      <a:pt x="60" y="43"/>
                      <a:pt x="60" y="39"/>
                    </a:cubicBezTo>
                    <a:cubicBezTo>
                      <a:pt x="61" y="39"/>
                      <a:pt x="62" y="39"/>
                      <a:pt x="63" y="39"/>
                    </a:cubicBezTo>
                    <a:cubicBezTo>
                      <a:pt x="63" y="42"/>
                      <a:pt x="63" y="45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9"/>
                      <a:pt x="61" y="49"/>
                      <a:pt x="60" y="49"/>
                    </a:cubicBezTo>
                    <a:moveTo>
                      <a:pt x="26" y="49"/>
                    </a:moveTo>
                    <a:cubicBezTo>
                      <a:pt x="24" y="49"/>
                      <a:pt x="22" y="48"/>
                      <a:pt x="20" y="48"/>
                    </a:cubicBezTo>
                    <a:cubicBezTo>
                      <a:pt x="20" y="46"/>
                      <a:pt x="20" y="45"/>
                      <a:pt x="20" y="44"/>
                    </a:cubicBezTo>
                    <a:cubicBezTo>
                      <a:pt x="20" y="42"/>
                      <a:pt x="20" y="40"/>
                      <a:pt x="21" y="38"/>
                    </a:cubicBezTo>
                    <a:cubicBezTo>
                      <a:pt x="22" y="39"/>
                      <a:pt x="24" y="39"/>
                      <a:pt x="26" y="40"/>
                    </a:cubicBezTo>
                    <a:cubicBezTo>
                      <a:pt x="26" y="42"/>
                      <a:pt x="26" y="44"/>
                      <a:pt x="26" y="46"/>
                    </a:cubicBezTo>
                    <a:cubicBezTo>
                      <a:pt x="26" y="47"/>
                      <a:pt x="26" y="48"/>
                      <a:pt x="26" y="49"/>
                    </a:cubicBezTo>
                    <a:moveTo>
                      <a:pt x="65" y="48"/>
                    </a:moveTo>
                    <a:cubicBezTo>
                      <a:pt x="65" y="47"/>
                      <a:pt x="65" y="47"/>
                      <a:pt x="65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4"/>
                      <a:pt x="64" y="42"/>
                      <a:pt x="64" y="39"/>
                    </a:cubicBezTo>
                    <a:cubicBezTo>
                      <a:pt x="65" y="38"/>
                      <a:pt x="66" y="38"/>
                      <a:pt x="67" y="38"/>
                    </a:cubicBezTo>
                    <a:cubicBezTo>
                      <a:pt x="67" y="40"/>
                      <a:pt x="67" y="41"/>
                      <a:pt x="67" y="43"/>
                    </a:cubicBezTo>
                    <a:cubicBezTo>
                      <a:pt x="67" y="44"/>
                      <a:pt x="67" y="46"/>
                      <a:pt x="67" y="47"/>
                    </a:cubicBezTo>
                    <a:cubicBezTo>
                      <a:pt x="66" y="48"/>
                      <a:pt x="66" y="48"/>
                      <a:pt x="65" y="48"/>
                    </a:cubicBezTo>
                    <a:moveTo>
                      <a:pt x="69" y="47"/>
                    </a:moveTo>
                    <a:cubicBezTo>
                      <a:pt x="69" y="46"/>
                      <a:pt x="69" y="44"/>
                      <a:pt x="69" y="43"/>
                    </a:cubicBezTo>
                    <a:cubicBezTo>
                      <a:pt x="69" y="41"/>
                      <a:pt x="69" y="39"/>
                      <a:pt x="69" y="38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2" y="37"/>
                      <a:pt x="73" y="36"/>
                    </a:cubicBezTo>
                    <a:cubicBezTo>
                      <a:pt x="73" y="39"/>
                      <a:pt x="73" y="42"/>
                      <a:pt x="73" y="45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2" y="46"/>
                      <a:pt x="70" y="47"/>
                      <a:pt x="69" y="47"/>
                    </a:cubicBezTo>
                    <a:moveTo>
                      <a:pt x="19" y="47"/>
                    </a:moveTo>
                    <a:cubicBezTo>
                      <a:pt x="17" y="46"/>
                      <a:pt x="15" y="45"/>
                      <a:pt x="13" y="44"/>
                    </a:cubicBezTo>
                    <a:cubicBezTo>
                      <a:pt x="13" y="41"/>
                      <a:pt x="13" y="38"/>
                      <a:pt x="13" y="35"/>
                    </a:cubicBezTo>
                    <a:cubicBezTo>
                      <a:pt x="15" y="36"/>
                      <a:pt x="17" y="37"/>
                      <a:pt x="19" y="38"/>
                    </a:cubicBezTo>
                    <a:cubicBezTo>
                      <a:pt x="19" y="40"/>
                      <a:pt x="19" y="42"/>
                      <a:pt x="19" y="44"/>
                    </a:cubicBezTo>
                    <a:cubicBezTo>
                      <a:pt x="19" y="45"/>
                      <a:pt x="19" y="46"/>
                      <a:pt x="19" y="47"/>
                    </a:cubicBezTo>
                    <a:moveTo>
                      <a:pt x="75" y="45"/>
                    </a:move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2"/>
                      <a:pt x="75" y="39"/>
                      <a:pt x="74" y="36"/>
                    </a:cubicBezTo>
                    <a:cubicBezTo>
                      <a:pt x="75" y="36"/>
                      <a:pt x="76" y="35"/>
                      <a:pt x="77" y="35"/>
                    </a:cubicBezTo>
                    <a:cubicBezTo>
                      <a:pt x="78" y="38"/>
                      <a:pt x="78" y="41"/>
                      <a:pt x="78" y="44"/>
                    </a:cubicBezTo>
                    <a:cubicBezTo>
                      <a:pt x="77" y="44"/>
                      <a:pt x="76" y="45"/>
                      <a:pt x="75" y="45"/>
                    </a:cubicBezTo>
                    <a:moveTo>
                      <a:pt x="11" y="43"/>
                    </a:moveTo>
                    <a:cubicBezTo>
                      <a:pt x="10" y="43"/>
                      <a:pt x="10" y="42"/>
                      <a:pt x="9" y="42"/>
                    </a:cubicBezTo>
                    <a:cubicBezTo>
                      <a:pt x="9" y="39"/>
                      <a:pt x="9" y="36"/>
                      <a:pt x="9" y="33"/>
                    </a:cubicBezTo>
                    <a:cubicBezTo>
                      <a:pt x="10" y="33"/>
                      <a:pt x="10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8"/>
                      <a:pt x="11" y="40"/>
                      <a:pt x="11" y="43"/>
                    </a:cubicBezTo>
                    <a:moveTo>
                      <a:pt x="79" y="43"/>
                    </a:moveTo>
                    <a:cubicBezTo>
                      <a:pt x="79" y="40"/>
                      <a:pt x="79" y="37"/>
                      <a:pt x="79" y="34"/>
                    </a:cubicBezTo>
                    <a:cubicBezTo>
                      <a:pt x="81" y="33"/>
                      <a:pt x="82" y="33"/>
                      <a:pt x="84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4"/>
                      <a:pt x="84" y="37"/>
                      <a:pt x="84" y="40"/>
                    </a:cubicBezTo>
                    <a:cubicBezTo>
                      <a:pt x="84" y="41"/>
                      <a:pt x="83" y="41"/>
                      <a:pt x="82" y="42"/>
                    </a:cubicBezTo>
                    <a:cubicBezTo>
                      <a:pt x="81" y="42"/>
                      <a:pt x="80" y="43"/>
                      <a:pt x="79" y="43"/>
                    </a:cubicBezTo>
                    <a:moveTo>
                      <a:pt x="7" y="40"/>
                    </a:moveTo>
                    <a:cubicBezTo>
                      <a:pt x="7" y="40"/>
                      <a:pt x="6" y="39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6"/>
                      <a:pt x="6" y="33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4"/>
                      <a:pt x="7" y="37"/>
                      <a:pt x="7" y="40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moveTo>
                      <a:pt x="86" y="39"/>
                    </a:moveTo>
                    <a:cubicBezTo>
                      <a:pt x="86" y="36"/>
                      <a:pt x="86" y="33"/>
                      <a:pt x="86" y="30"/>
                    </a:cubicBezTo>
                    <a:cubicBezTo>
                      <a:pt x="87" y="30"/>
                      <a:pt x="88" y="29"/>
                      <a:pt x="89" y="28"/>
                    </a:cubicBezTo>
                    <a:cubicBezTo>
                      <a:pt x="89" y="30"/>
                      <a:pt x="89" y="32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6"/>
                      <a:pt x="87" y="38"/>
                      <a:pt x="86" y="39"/>
                    </a:cubicBezTo>
                    <a:moveTo>
                      <a:pt x="41" y="38"/>
                    </a:moveTo>
                    <a:cubicBezTo>
                      <a:pt x="23" y="38"/>
                      <a:pt x="12" y="32"/>
                      <a:pt x="8" y="28"/>
                    </a:cubicBezTo>
                    <a:cubicBezTo>
                      <a:pt x="6" y="26"/>
                      <a:pt x="5" y="24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6" y="18"/>
                      <a:pt x="7" y="17"/>
                    </a:cubicBezTo>
                    <a:cubicBezTo>
                      <a:pt x="8" y="15"/>
                      <a:pt x="10" y="13"/>
                      <a:pt x="12" y="12"/>
                    </a:cubicBezTo>
                    <a:cubicBezTo>
                      <a:pt x="23" y="6"/>
                      <a:pt x="35" y="3"/>
                      <a:pt x="48" y="3"/>
                    </a:cubicBezTo>
                    <a:cubicBezTo>
                      <a:pt x="58" y="3"/>
                      <a:pt x="69" y="5"/>
                      <a:pt x="79" y="9"/>
                    </a:cubicBezTo>
                    <a:cubicBezTo>
                      <a:pt x="82" y="10"/>
                      <a:pt x="85" y="12"/>
                      <a:pt x="86" y="14"/>
                    </a:cubicBezTo>
                    <a:cubicBezTo>
                      <a:pt x="88" y="16"/>
                      <a:pt x="89" y="18"/>
                      <a:pt x="89" y="20"/>
                    </a:cubicBezTo>
                    <a:cubicBezTo>
                      <a:pt x="89" y="20"/>
                      <a:pt x="89" y="21"/>
                      <a:pt x="89" y="21"/>
                    </a:cubicBezTo>
                    <a:cubicBezTo>
                      <a:pt x="88" y="24"/>
                      <a:pt x="86" y="27"/>
                      <a:pt x="82" y="29"/>
                    </a:cubicBezTo>
                    <a:cubicBezTo>
                      <a:pt x="71" y="35"/>
                      <a:pt x="52" y="38"/>
                      <a:pt x="42" y="38"/>
                    </a:cubicBezTo>
                    <a:cubicBezTo>
                      <a:pt x="42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moveTo>
                      <a:pt x="48" y="0"/>
                    </a:moveTo>
                    <a:cubicBezTo>
                      <a:pt x="35" y="0"/>
                      <a:pt x="22" y="3"/>
                      <a:pt x="10" y="9"/>
                    </a:cubicBezTo>
                    <a:cubicBezTo>
                      <a:pt x="8" y="11"/>
                      <a:pt x="6" y="13"/>
                      <a:pt x="4" y="15"/>
                    </a:cubicBezTo>
                    <a:cubicBezTo>
                      <a:pt x="3" y="17"/>
                      <a:pt x="2" y="19"/>
                      <a:pt x="2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4"/>
                      <a:pt x="0" y="26"/>
                      <a:pt x="0" y="28"/>
                    </a:cubicBezTo>
                    <a:cubicBezTo>
                      <a:pt x="0" y="30"/>
                      <a:pt x="1" y="33"/>
                      <a:pt x="1" y="36"/>
                    </a:cubicBezTo>
                    <a:cubicBezTo>
                      <a:pt x="1" y="37"/>
                      <a:pt x="1" y="37"/>
                      <a:pt x="2" y="37"/>
                    </a:cubicBezTo>
                    <a:cubicBezTo>
                      <a:pt x="2" y="39"/>
                      <a:pt x="4" y="42"/>
                      <a:pt x="5" y="43"/>
                    </a:cubicBezTo>
                    <a:cubicBezTo>
                      <a:pt x="11" y="49"/>
                      <a:pt x="23" y="54"/>
                      <a:pt x="41" y="54"/>
                    </a:cubicBezTo>
                    <a:cubicBezTo>
                      <a:pt x="49" y="54"/>
                      <a:pt x="60" y="53"/>
                      <a:pt x="70" y="50"/>
                    </a:cubicBezTo>
                    <a:cubicBezTo>
                      <a:pt x="73" y="49"/>
                      <a:pt x="76" y="48"/>
                      <a:pt x="7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1" y="46"/>
                      <a:pt x="83" y="45"/>
                      <a:pt x="84" y="45"/>
                    </a:cubicBezTo>
                    <a:cubicBezTo>
                      <a:pt x="84" y="44"/>
                      <a:pt x="85" y="44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9" y="41"/>
                      <a:pt x="91" y="39"/>
                      <a:pt x="92" y="35"/>
                    </a:cubicBezTo>
                    <a:cubicBezTo>
                      <a:pt x="92" y="35"/>
                      <a:pt x="93" y="34"/>
                      <a:pt x="93" y="34"/>
                    </a:cubicBezTo>
                    <a:cubicBezTo>
                      <a:pt x="93" y="33"/>
                      <a:pt x="92" y="33"/>
                      <a:pt x="92" y="32"/>
                    </a:cubicBezTo>
                    <a:cubicBezTo>
                      <a:pt x="92" y="28"/>
                      <a:pt x="93" y="24"/>
                      <a:pt x="93" y="19"/>
                    </a:cubicBezTo>
                    <a:cubicBezTo>
                      <a:pt x="93" y="19"/>
                      <a:pt x="93" y="18"/>
                      <a:pt x="92" y="18"/>
                    </a:cubicBezTo>
                    <a:cubicBezTo>
                      <a:pt x="92" y="16"/>
                      <a:pt x="91" y="13"/>
                      <a:pt x="89" y="12"/>
                    </a:cubicBezTo>
                    <a:cubicBezTo>
                      <a:pt x="86" y="9"/>
                      <a:pt x="83" y="7"/>
                      <a:pt x="80" y="6"/>
                    </a:cubicBezTo>
                    <a:cubicBezTo>
                      <a:pt x="70" y="2"/>
                      <a:pt x="59" y="0"/>
                      <a:pt x="4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785"/>
              <p:cNvSpPr>
                <a:spLocks noEditPoints="1"/>
              </p:cNvSpPr>
              <p:nvPr/>
            </p:nvSpPr>
            <p:spPr bwMode="auto">
              <a:xfrm>
                <a:off x="3009" y="2596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2 h 37"/>
                  <a:gd name="T32" fmla="*/ 63 w 93"/>
                  <a:gd name="T33" fmla="*/ 31 h 37"/>
                  <a:gd name="T34" fmla="*/ 20 w 93"/>
                  <a:gd name="T35" fmla="*/ 31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6 w 93"/>
                  <a:gd name="T81" fmla="*/ 10 h 37"/>
                  <a:gd name="T82" fmla="*/ 4 w 93"/>
                  <a:gd name="T83" fmla="*/ 4 h 37"/>
                  <a:gd name="T84" fmla="*/ 1 w 93"/>
                  <a:gd name="T85" fmla="*/ 4 h 37"/>
                  <a:gd name="T86" fmla="*/ 0 w 93"/>
                  <a:gd name="T87" fmla="*/ 10 h 37"/>
                  <a:gd name="T88" fmla="*/ 5 w 93"/>
                  <a:gd name="T89" fmla="*/ 26 h 37"/>
                  <a:gd name="T90" fmla="*/ 79 w 93"/>
                  <a:gd name="T91" fmla="*/ 30 h 37"/>
                  <a:gd name="T92" fmla="*/ 80 w 93"/>
                  <a:gd name="T93" fmla="*/ 30 h 37"/>
                  <a:gd name="T94" fmla="*/ 86 w 93"/>
                  <a:gd name="T95" fmla="*/ 26 h 37"/>
                  <a:gd name="T96" fmla="*/ 93 w 93"/>
                  <a:gd name="T97" fmla="*/ 17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6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1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6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5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9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2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1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8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8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3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4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4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5"/>
                      <a:pt x="4" y="15"/>
                    </a:cubicBezTo>
                    <a:moveTo>
                      <a:pt x="86" y="22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2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29"/>
                      <a:pt x="83" y="28"/>
                      <a:pt x="84" y="28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786"/>
              <p:cNvSpPr>
                <a:spLocks noEditPoints="1"/>
              </p:cNvSpPr>
              <p:nvPr/>
            </p:nvSpPr>
            <p:spPr bwMode="auto">
              <a:xfrm>
                <a:off x="3009" y="2648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4 w 93"/>
                  <a:gd name="T81" fmla="*/ 7 h 37"/>
                  <a:gd name="T82" fmla="*/ 3 w 93"/>
                  <a:gd name="T83" fmla="*/ 3 h 37"/>
                  <a:gd name="T84" fmla="*/ 0 w 93"/>
                  <a:gd name="T85" fmla="*/ 6 h 37"/>
                  <a:gd name="T86" fmla="*/ 1 w 93"/>
                  <a:gd name="T87" fmla="*/ 19 h 37"/>
                  <a:gd name="T88" fmla="*/ 41 w 93"/>
                  <a:gd name="T89" fmla="*/ 37 h 37"/>
                  <a:gd name="T90" fmla="*/ 79 w 93"/>
                  <a:gd name="T91" fmla="*/ 30 h 37"/>
                  <a:gd name="T92" fmla="*/ 84 w 93"/>
                  <a:gd name="T93" fmla="*/ 27 h 37"/>
                  <a:gd name="T94" fmla="*/ 86 w 93"/>
                  <a:gd name="T95" fmla="*/ 26 h 37"/>
                  <a:gd name="T96" fmla="*/ 92 w 93"/>
                  <a:gd name="T97" fmla="*/ 15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6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6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5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8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3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4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4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2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2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787"/>
              <p:cNvSpPr>
                <a:spLocks noEditPoints="1"/>
              </p:cNvSpPr>
              <p:nvPr/>
            </p:nvSpPr>
            <p:spPr bwMode="auto">
              <a:xfrm>
                <a:off x="3009" y="2700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4 w 93"/>
                  <a:gd name="T81" fmla="*/ 7 h 37"/>
                  <a:gd name="T82" fmla="*/ 3 w 93"/>
                  <a:gd name="T83" fmla="*/ 3 h 37"/>
                  <a:gd name="T84" fmla="*/ 0 w 93"/>
                  <a:gd name="T85" fmla="*/ 6 h 37"/>
                  <a:gd name="T86" fmla="*/ 1 w 93"/>
                  <a:gd name="T87" fmla="*/ 19 h 37"/>
                  <a:gd name="T88" fmla="*/ 41 w 93"/>
                  <a:gd name="T89" fmla="*/ 37 h 37"/>
                  <a:gd name="T90" fmla="*/ 79 w 93"/>
                  <a:gd name="T91" fmla="*/ 30 h 37"/>
                  <a:gd name="T92" fmla="*/ 84 w 93"/>
                  <a:gd name="T93" fmla="*/ 27 h 37"/>
                  <a:gd name="T94" fmla="*/ 86 w 93"/>
                  <a:gd name="T95" fmla="*/ 26 h 37"/>
                  <a:gd name="T96" fmla="*/ 92 w 93"/>
                  <a:gd name="T97" fmla="*/ 15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5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5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4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7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2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3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3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1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1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Freeform 788"/>
              <p:cNvSpPr>
                <a:spLocks noEditPoints="1"/>
              </p:cNvSpPr>
              <p:nvPr/>
            </p:nvSpPr>
            <p:spPr bwMode="auto">
              <a:xfrm>
                <a:off x="3009" y="2752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89 w 93"/>
                  <a:gd name="T79" fmla="*/ 6 h 37"/>
                  <a:gd name="T80" fmla="*/ 32 w 93"/>
                  <a:gd name="T81" fmla="*/ 19 h 37"/>
                  <a:gd name="T82" fmla="*/ 4 w 93"/>
                  <a:gd name="T83" fmla="*/ 5 h 37"/>
                  <a:gd name="T84" fmla="*/ 2 w 93"/>
                  <a:gd name="T85" fmla="*/ 3 h 37"/>
                  <a:gd name="T86" fmla="*/ 1 w 93"/>
                  <a:gd name="T87" fmla="*/ 8 h 37"/>
                  <a:gd name="T88" fmla="*/ 2 w 93"/>
                  <a:gd name="T89" fmla="*/ 20 h 37"/>
                  <a:gd name="T90" fmla="*/ 70 w 93"/>
                  <a:gd name="T91" fmla="*/ 33 h 37"/>
                  <a:gd name="T92" fmla="*/ 80 w 93"/>
                  <a:gd name="T93" fmla="*/ 29 h 37"/>
                  <a:gd name="T94" fmla="*/ 86 w 93"/>
                  <a:gd name="T95" fmla="*/ 26 h 37"/>
                  <a:gd name="T96" fmla="*/ 92 w 93"/>
                  <a:gd name="T97" fmla="*/ 18 h 37"/>
                  <a:gd name="T98" fmla="*/ 93 w 93"/>
                  <a:gd name="T9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5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5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2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2"/>
                      <a:pt x="54" y="32"/>
                      <a:pt x="54" y="32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5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4"/>
                      <a:pt x="28" y="22"/>
                    </a:cubicBezTo>
                    <a:cubicBezTo>
                      <a:pt x="29" y="22"/>
                      <a:pt x="31" y="22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1"/>
                      <a:pt x="60" y="32"/>
                    </a:cubicBezTo>
                    <a:moveTo>
                      <a:pt x="26" y="32"/>
                    </a:moveTo>
                    <a:cubicBezTo>
                      <a:pt x="24" y="31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4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19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7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7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7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2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3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3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1"/>
                    </a:moveTo>
                    <a:cubicBezTo>
                      <a:pt x="86" y="18"/>
                      <a:pt x="86" y="15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1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789"/>
              <p:cNvSpPr>
                <a:spLocks noEditPoints="1"/>
              </p:cNvSpPr>
              <p:nvPr/>
            </p:nvSpPr>
            <p:spPr bwMode="auto">
              <a:xfrm>
                <a:off x="3343" y="896"/>
                <a:ext cx="258" cy="223"/>
              </a:xfrm>
              <a:custGeom>
                <a:avLst/>
                <a:gdLst>
                  <a:gd name="T0" fmla="*/ 77 w 109"/>
                  <a:gd name="T1" fmla="*/ 90 h 94"/>
                  <a:gd name="T2" fmla="*/ 60 w 109"/>
                  <a:gd name="T3" fmla="*/ 73 h 94"/>
                  <a:gd name="T4" fmla="*/ 63 w 109"/>
                  <a:gd name="T5" fmla="*/ 70 h 94"/>
                  <a:gd name="T6" fmla="*/ 72 w 109"/>
                  <a:gd name="T7" fmla="*/ 64 h 94"/>
                  <a:gd name="T8" fmla="*/ 77 w 109"/>
                  <a:gd name="T9" fmla="*/ 90 h 94"/>
                  <a:gd name="T10" fmla="*/ 79 w 109"/>
                  <a:gd name="T11" fmla="*/ 84 h 94"/>
                  <a:gd name="T12" fmla="*/ 75 w 109"/>
                  <a:gd name="T13" fmla="*/ 63 h 94"/>
                  <a:gd name="T14" fmla="*/ 75 w 109"/>
                  <a:gd name="T15" fmla="*/ 62 h 94"/>
                  <a:gd name="T16" fmla="*/ 75 w 109"/>
                  <a:gd name="T17" fmla="*/ 61 h 94"/>
                  <a:gd name="T18" fmla="*/ 19 w 109"/>
                  <a:gd name="T19" fmla="*/ 13 h 94"/>
                  <a:gd name="T20" fmla="*/ 55 w 109"/>
                  <a:gd name="T21" fmla="*/ 37 h 94"/>
                  <a:gd name="T22" fmla="*/ 83 w 109"/>
                  <a:gd name="T23" fmla="*/ 56 h 94"/>
                  <a:gd name="T24" fmla="*/ 79 w 109"/>
                  <a:gd name="T25" fmla="*/ 84 h 94"/>
                  <a:gd name="T26" fmla="*/ 43 w 109"/>
                  <a:gd name="T27" fmla="*/ 81 h 94"/>
                  <a:gd name="T28" fmla="*/ 33 w 109"/>
                  <a:gd name="T29" fmla="*/ 64 h 94"/>
                  <a:gd name="T30" fmla="*/ 13 w 109"/>
                  <a:gd name="T31" fmla="*/ 24 h 94"/>
                  <a:gd name="T32" fmla="*/ 5 w 109"/>
                  <a:gd name="T33" fmla="*/ 9 h 94"/>
                  <a:gd name="T34" fmla="*/ 4 w 109"/>
                  <a:gd name="T35" fmla="*/ 5 h 94"/>
                  <a:gd name="T36" fmla="*/ 71 w 109"/>
                  <a:gd name="T37" fmla="*/ 61 h 94"/>
                  <a:gd name="T38" fmla="*/ 57 w 109"/>
                  <a:gd name="T39" fmla="*/ 72 h 94"/>
                  <a:gd name="T40" fmla="*/ 50 w 109"/>
                  <a:gd name="T41" fmla="*/ 78 h 94"/>
                  <a:gd name="T42" fmla="*/ 43 w 109"/>
                  <a:gd name="T43" fmla="*/ 81 h 94"/>
                  <a:gd name="T44" fmla="*/ 85 w 109"/>
                  <a:gd name="T45" fmla="*/ 54 h 94"/>
                  <a:gd name="T46" fmla="*/ 56 w 109"/>
                  <a:gd name="T47" fmla="*/ 35 h 94"/>
                  <a:gd name="T48" fmla="*/ 10 w 109"/>
                  <a:gd name="T49" fmla="*/ 4 h 94"/>
                  <a:gd name="T50" fmla="*/ 35 w 109"/>
                  <a:gd name="T51" fmla="*/ 13 h 94"/>
                  <a:gd name="T52" fmla="*/ 105 w 109"/>
                  <a:gd name="T53" fmla="*/ 42 h 94"/>
                  <a:gd name="T54" fmla="*/ 85 w 109"/>
                  <a:gd name="T55" fmla="*/ 54 h 94"/>
                  <a:gd name="T56" fmla="*/ 2 w 109"/>
                  <a:gd name="T57" fmla="*/ 0 h 94"/>
                  <a:gd name="T58" fmla="*/ 1 w 109"/>
                  <a:gd name="T59" fmla="*/ 1 h 94"/>
                  <a:gd name="T60" fmla="*/ 1 w 109"/>
                  <a:gd name="T61" fmla="*/ 1 h 94"/>
                  <a:gd name="T62" fmla="*/ 0 w 109"/>
                  <a:gd name="T63" fmla="*/ 1 h 94"/>
                  <a:gd name="T64" fmla="*/ 0 w 109"/>
                  <a:gd name="T65" fmla="*/ 1 h 94"/>
                  <a:gd name="T66" fmla="*/ 0 w 109"/>
                  <a:gd name="T67" fmla="*/ 1 h 94"/>
                  <a:gd name="T68" fmla="*/ 0 w 109"/>
                  <a:gd name="T69" fmla="*/ 1 h 94"/>
                  <a:gd name="T70" fmla="*/ 0 w 109"/>
                  <a:gd name="T71" fmla="*/ 1 h 94"/>
                  <a:gd name="T72" fmla="*/ 0 w 109"/>
                  <a:gd name="T73" fmla="*/ 2 h 94"/>
                  <a:gd name="T74" fmla="*/ 0 w 109"/>
                  <a:gd name="T75" fmla="*/ 2 h 94"/>
                  <a:gd name="T76" fmla="*/ 0 w 109"/>
                  <a:gd name="T77" fmla="*/ 3 h 94"/>
                  <a:gd name="T78" fmla="*/ 0 w 109"/>
                  <a:gd name="T79" fmla="*/ 4 h 94"/>
                  <a:gd name="T80" fmla="*/ 19 w 109"/>
                  <a:gd name="T81" fmla="*/ 43 h 94"/>
                  <a:gd name="T82" fmla="*/ 42 w 109"/>
                  <a:gd name="T83" fmla="*/ 83 h 94"/>
                  <a:gd name="T84" fmla="*/ 43 w 109"/>
                  <a:gd name="T85" fmla="*/ 84 h 94"/>
                  <a:gd name="T86" fmla="*/ 43 w 109"/>
                  <a:gd name="T87" fmla="*/ 84 h 94"/>
                  <a:gd name="T88" fmla="*/ 52 w 109"/>
                  <a:gd name="T89" fmla="*/ 80 h 94"/>
                  <a:gd name="T90" fmla="*/ 58 w 109"/>
                  <a:gd name="T91" fmla="*/ 75 h 94"/>
                  <a:gd name="T92" fmla="*/ 77 w 109"/>
                  <a:gd name="T93" fmla="*/ 94 h 94"/>
                  <a:gd name="T94" fmla="*/ 78 w 109"/>
                  <a:gd name="T95" fmla="*/ 94 h 94"/>
                  <a:gd name="T96" fmla="*/ 78 w 109"/>
                  <a:gd name="T97" fmla="*/ 94 h 94"/>
                  <a:gd name="T98" fmla="*/ 79 w 109"/>
                  <a:gd name="T99" fmla="*/ 94 h 94"/>
                  <a:gd name="T100" fmla="*/ 79 w 109"/>
                  <a:gd name="T101" fmla="*/ 94 h 94"/>
                  <a:gd name="T102" fmla="*/ 80 w 109"/>
                  <a:gd name="T103" fmla="*/ 93 h 94"/>
                  <a:gd name="T104" fmla="*/ 86 w 109"/>
                  <a:gd name="T105" fmla="*/ 56 h 94"/>
                  <a:gd name="T106" fmla="*/ 109 w 109"/>
                  <a:gd name="T107" fmla="*/ 43 h 94"/>
                  <a:gd name="T108" fmla="*/ 109 w 109"/>
                  <a:gd name="T109" fmla="*/ 42 h 94"/>
                  <a:gd name="T110" fmla="*/ 109 w 109"/>
                  <a:gd name="T111" fmla="*/ 41 h 94"/>
                  <a:gd name="T112" fmla="*/ 36 w 109"/>
                  <a:gd name="T113" fmla="*/ 11 h 94"/>
                  <a:gd name="T114" fmla="*/ 3 w 109"/>
                  <a:gd name="T115" fmla="*/ 0 h 94"/>
                  <a:gd name="T116" fmla="*/ 2 w 109"/>
                  <a:gd name="T1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" h="94">
                    <a:moveTo>
                      <a:pt x="77" y="90"/>
                    </a:moveTo>
                    <a:cubicBezTo>
                      <a:pt x="71" y="84"/>
                      <a:pt x="66" y="79"/>
                      <a:pt x="60" y="73"/>
                    </a:cubicBezTo>
                    <a:cubicBezTo>
                      <a:pt x="61" y="72"/>
                      <a:pt x="62" y="71"/>
                      <a:pt x="63" y="70"/>
                    </a:cubicBezTo>
                    <a:cubicBezTo>
                      <a:pt x="66" y="67"/>
                      <a:pt x="69" y="65"/>
                      <a:pt x="72" y="64"/>
                    </a:cubicBezTo>
                    <a:cubicBezTo>
                      <a:pt x="74" y="70"/>
                      <a:pt x="75" y="78"/>
                      <a:pt x="77" y="90"/>
                    </a:cubicBezTo>
                    <a:moveTo>
                      <a:pt x="79" y="84"/>
                    </a:moveTo>
                    <a:cubicBezTo>
                      <a:pt x="77" y="75"/>
                      <a:pt x="76" y="68"/>
                      <a:pt x="75" y="63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1"/>
                      <a:pt x="75" y="61"/>
                    </a:cubicBezTo>
                    <a:cubicBezTo>
                      <a:pt x="53" y="42"/>
                      <a:pt x="39" y="29"/>
                      <a:pt x="19" y="13"/>
                    </a:cubicBezTo>
                    <a:cubicBezTo>
                      <a:pt x="30" y="21"/>
                      <a:pt x="39" y="28"/>
                      <a:pt x="55" y="37"/>
                    </a:cubicBezTo>
                    <a:cubicBezTo>
                      <a:pt x="64" y="43"/>
                      <a:pt x="75" y="49"/>
                      <a:pt x="83" y="56"/>
                    </a:cubicBezTo>
                    <a:cubicBezTo>
                      <a:pt x="82" y="65"/>
                      <a:pt x="80" y="75"/>
                      <a:pt x="79" y="84"/>
                    </a:cubicBezTo>
                    <a:moveTo>
                      <a:pt x="43" y="81"/>
                    </a:moveTo>
                    <a:cubicBezTo>
                      <a:pt x="41" y="78"/>
                      <a:pt x="37" y="71"/>
                      <a:pt x="33" y="64"/>
                    </a:cubicBezTo>
                    <a:cubicBezTo>
                      <a:pt x="27" y="52"/>
                      <a:pt x="19" y="37"/>
                      <a:pt x="13" y="24"/>
                    </a:cubicBezTo>
                    <a:cubicBezTo>
                      <a:pt x="10" y="18"/>
                      <a:pt x="7" y="13"/>
                      <a:pt x="5" y="9"/>
                    </a:cubicBezTo>
                    <a:cubicBezTo>
                      <a:pt x="5" y="7"/>
                      <a:pt x="4" y="6"/>
                      <a:pt x="4" y="5"/>
                    </a:cubicBezTo>
                    <a:cubicBezTo>
                      <a:pt x="30" y="24"/>
                      <a:pt x="46" y="39"/>
                      <a:pt x="71" y="61"/>
                    </a:cubicBezTo>
                    <a:cubicBezTo>
                      <a:pt x="66" y="63"/>
                      <a:pt x="61" y="67"/>
                      <a:pt x="57" y="72"/>
                    </a:cubicBezTo>
                    <a:cubicBezTo>
                      <a:pt x="55" y="74"/>
                      <a:pt x="53" y="76"/>
                      <a:pt x="50" y="78"/>
                    </a:cubicBezTo>
                    <a:cubicBezTo>
                      <a:pt x="48" y="80"/>
                      <a:pt x="46" y="81"/>
                      <a:pt x="43" y="81"/>
                    </a:cubicBezTo>
                    <a:moveTo>
                      <a:pt x="85" y="54"/>
                    </a:moveTo>
                    <a:cubicBezTo>
                      <a:pt x="76" y="47"/>
                      <a:pt x="66" y="40"/>
                      <a:pt x="56" y="35"/>
                    </a:cubicBezTo>
                    <a:cubicBezTo>
                      <a:pt x="36" y="23"/>
                      <a:pt x="27" y="14"/>
                      <a:pt x="10" y="4"/>
                    </a:cubicBezTo>
                    <a:cubicBezTo>
                      <a:pt x="20" y="7"/>
                      <a:pt x="23" y="8"/>
                      <a:pt x="35" y="13"/>
                    </a:cubicBezTo>
                    <a:cubicBezTo>
                      <a:pt x="59" y="23"/>
                      <a:pt x="84" y="33"/>
                      <a:pt x="105" y="42"/>
                    </a:cubicBezTo>
                    <a:cubicBezTo>
                      <a:pt x="98" y="46"/>
                      <a:pt x="92" y="49"/>
                      <a:pt x="85" y="54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3" y="9"/>
                      <a:pt x="11" y="26"/>
                      <a:pt x="19" y="43"/>
                    </a:cubicBezTo>
                    <a:cubicBezTo>
                      <a:pt x="28" y="60"/>
                      <a:pt x="37" y="77"/>
                      <a:pt x="42" y="83"/>
                    </a:cubicBezTo>
                    <a:cubicBezTo>
                      <a:pt x="42" y="84"/>
                      <a:pt x="42" y="84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6" y="84"/>
                      <a:pt x="49" y="82"/>
                      <a:pt x="52" y="80"/>
                    </a:cubicBezTo>
                    <a:cubicBezTo>
                      <a:pt x="54" y="79"/>
                      <a:pt x="56" y="77"/>
                      <a:pt x="58" y="75"/>
                    </a:cubicBezTo>
                    <a:cubicBezTo>
                      <a:pt x="64" y="81"/>
                      <a:pt x="69" y="86"/>
                      <a:pt x="77" y="94"/>
                    </a:cubicBezTo>
                    <a:cubicBezTo>
                      <a:pt x="77" y="94"/>
                      <a:pt x="78" y="94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80" y="94"/>
                      <a:pt x="80" y="94"/>
                      <a:pt x="80" y="93"/>
                    </a:cubicBezTo>
                    <a:cubicBezTo>
                      <a:pt x="82" y="81"/>
                      <a:pt x="84" y="69"/>
                      <a:pt x="86" y="56"/>
                    </a:cubicBezTo>
                    <a:cubicBezTo>
                      <a:pt x="94" y="50"/>
                      <a:pt x="100" y="48"/>
                      <a:pt x="109" y="43"/>
                    </a:cubicBezTo>
                    <a:cubicBezTo>
                      <a:pt x="109" y="43"/>
                      <a:pt x="109" y="43"/>
                      <a:pt x="109" y="42"/>
                    </a:cubicBezTo>
                    <a:cubicBezTo>
                      <a:pt x="109" y="42"/>
                      <a:pt x="109" y="41"/>
                      <a:pt x="109" y="41"/>
                    </a:cubicBezTo>
                    <a:cubicBezTo>
                      <a:pt x="87" y="32"/>
                      <a:pt x="61" y="21"/>
                      <a:pt x="36" y="11"/>
                    </a:cubicBezTo>
                    <a:cubicBezTo>
                      <a:pt x="21" y="5"/>
                      <a:pt x="20" y="4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790"/>
              <p:cNvSpPr>
                <a:spLocks noEditPoints="1"/>
              </p:cNvSpPr>
              <p:nvPr/>
            </p:nvSpPr>
            <p:spPr bwMode="auto">
              <a:xfrm>
                <a:off x="3080" y="733"/>
                <a:ext cx="263" cy="225"/>
              </a:xfrm>
              <a:custGeom>
                <a:avLst/>
                <a:gdLst>
                  <a:gd name="T0" fmla="*/ 78 w 111"/>
                  <a:gd name="T1" fmla="*/ 89 h 95"/>
                  <a:gd name="T2" fmla="*/ 62 w 111"/>
                  <a:gd name="T3" fmla="*/ 74 h 95"/>
                  <a:gd name="T4" fmla="*/ 64 w 111"/>
                  <a:gd name="T5" fmla="*/ 71 h 95"/>
                  <a:gd name="T6" fmla="*/ 73 w 111"/>
                  <a:gd name="T7" fmla="*/ 65 h 95"/>
                  <a:gd name="T8" fmla="*/ 78 w 111"/>
                  <a:gd name="T9" fmla="*/ 89 h 95"/>
                  <a:gd name="T10" fmla="*/ 80 w 111"/>
                  <a:gd name="T11" fmla="*/ 82 h 95"/>
                  <a:gd name="T12" fmla="*/ 76 w 111"/>
                  <a:gd name="T13" fmla="*/ 64 h 95"/>
                  <a:gd name="T14" fmla="*/ 77 w 111"/>
                  <a:gd name="T15" fmla="*/ 63 h 95"/>
                  <a:gd name="T16" fmla="*/ 76 w 111"/>
                  <a:gd name="T17" fmla="*/ 61 h 95"/>
                  <a:gd name="T18" fmla="*/ 31 w 111"/>
                  <a:gd name="T19" fmla="*/ 22 h 95"/>
                  <a:gd name="T20" fmla="*/ 56 w 111"/>
                  <a:gd name="T21" fmla="*/ 38 h 95"/>
                  <a:gd name="T22" fmla="*/ 84 w 111"/>
                  <a:gd name="T23" fmla="*/ 57 h 95"/>
                  <a:gd name="T24" fmla="*/ 80 w 111"/>
                  <a:gd name="T25" fmla="*/ 82 h 95"/>
                  <a:gd name="T26" fmla="*/ 45 w 111"/>
                  <a:gd name="T27" fmla="*/ 81 h 95"/>
                  <a:gd name="T28" fmla="*/ 35 w 111"/>
                  <a:gd name="T29" fmla="*/ 64 h 95"/>
                  <a:gd name="T30" fmla="*/ 14 w 111"/>
                  <a:gd name="T31" fmla="*/ 25 h 95"/>
                  <a:gd name="T32" fmla="*/ 7 w 111"/>
                  <a:gd name="T33" fmla="*/ 9 h 95"/>
                  <a:gd name="T34" fmla="*/ 6 w 111"/>
                  <a:gd name="T35" fmla="*/ 7 h 95"/>
                  <a:gd name="T36" fmla="*/ 71 w 111"/>
                  <a:gd name="T37" fmla="*/ 62 h 95"/>
                  <a:gd name="T38" fmla="*/ 66 w 111"/>
                  <a:gd name="T39" fmla="*/ 65 h 95"/>
                  <a:gd name="T40" fmla="*/ 55 w 111"/>
                  <a:gd name="T41" fmla="*/ 75 h 95"/>
                  <a:gd name="T42" fmla="*/ 45 w 111"/>
                  <a:gd name="T43" fmla="*/ 81 h 95"/>
                  <a:gd name="T44" fmla="*/ 86 w 111"/>
                  <a:gd name="T45" fmla="*/ 54 h 95"/>
                  <a:gd name="T46" fmla="*/ 58 w 111"/>
                  <a:gd name="T47" fmla="*/ 35 h 95"/>
                  <a:gd name="T48" fmla="*/ 31 w 111"/>
                  <a:gd name="T49" fmla="*/ 17 h 95"/>
                  <a:gd name="T50" fmla="*/ 14 w 111"/>
                  <a:gd name="T51" fmla="*/ 6 h 95"/>
                  <a:gd name="T52" fmla="*/ 20 w 111"/>
                  <a:gd name="T53" fmla="*/ 8 h 95"/>
                  <a:gd name="T54" fmla="*/ 36 w 111"/>
                  <a:gd name="T55" fmla="*/ 14 h 95"/>
                  <a:gd name="T56" fmla="*/ 105 w 111"/>
                  <a:gd name="T57" fmla="*/ 43 h 95"/>
                  <a:gd name="T58" fmla="*/ 86 w 111"/>
                  <a:gd name="T59" fmla="*/ 54 h 95"/>
                  <a:gd name="T60" fmla="*/ 4 w 111"/>
                  <a:gd name="T61" fmla="*/ 0 h 95"/>
                  <a:gd name="T62" fmla="*/ 2 w 111"/>
                  <a:gd name="T63" fmla="*/ 1 h 95"/>
                  <a:gd name="T64" fmla="*/ 1 w 111"/>
                  <a:gd name="T65" fmla="*/ 1 h 95"/>
                  <a:gd name="T66" fmla="*/ 1 w 111"/>
                  <a:gd name="T67" fmla="*/ 1 h 95"/>
                  <a:gd name="T68" fmla="*/ 1 w 111"/>
                  <a:gd name="T69" fmla="*/ 1 h 95"/>
                  <a:gd name="T70" fmla="*/ 1 w 111"/>
                  <a:gd name="T71" fmla="*/ 1 h 95"/>
                  <a:gd name="T72" fmla="*/ 1 w 111"/>
                  <a:gd name="T73" fmla="*/ 1 h 95"/>
                  <a:gd name="T74" fmla="*/ 0 w 111"/>
                  <a:gd name="T75" fmla="*/ 2 h 95"/>
                  <a:gd name="T76" fmla="*/ 0 w 111"/>
                  <a:gd name="T77" fmla="*/ 3 h 95"/>
                  <a:gd name="T78" fmla="*/ 0 w 111"/>
                  <a:gd name="T79" fmla="*/ 3 h 95"/>
                  <a:gd name="T80" fmla="*/ 1 w 111"/>
                  <a:gd name="T81" fmla="*/ 5 h 95"/>
                  <a:gd name="T82" fmla="*/ 20 w 111"/>
                  <a:gd name="T83" fmla="*/ 44 h 95"/>
                  <a:gd name="T84" fmla="*/ 33 w 111"/>
                  <a:gd name="T85" fmla="*/ 68 h 95"/>
                  <a:gd name="T86" fmla="*/ 42 w 111"/>
                  <a:gd name="T87" fmla="*/ 84 h 95"/>
                  <a:gd name="T88" fmla="*/ 44 w 111"/>
                  <a:gd name="T89" fmla="*/ 85 h 95"/>
                  <a:gd name="T90" fmla="*/ 44 w 111"/>
                  <a:gd name="T91" fmla="*/ 85 h 95"/>
                  <a:gd name="T92" fmla="*/ 53 w 111"/>
                  <a:gd name="T93" fmla="*/ 81 h 95"/>
                  <a:gd name="T94" fmla="*/ 59 w 111"/>
                  <a:gd name="T95" fmla="*/ 76 h 95"/>
                  <a:gd name="T96" fmla="*/ 78 w 111"/>
                  <a:gd name="T97" fmla="*/ 94 h 95"/>
                  <a:gd name="T98" fmla="*/ 79 w 111"/>
                  <a:gd name="T99" fmla="*/ 95 h 95"/>
                  <a:gd name="T100" fmla="*/ 80 w 111"/>
                  <a:gd name="T101" fmla="*/ 95 h 95"/>
                  <a:gd name="T102" fmla="*/ 80 w 111"/>
                  <a:gd name="T103" fmla="*/ 95 h 95"/>
                  <a:gd name="T104" fmla="*/ 82 w 111"/>
                  <a:gd name="T105" fmla="*/ 94 h 95"/>
                  <a:gd name="T106" fmla="*/ 88 w 111"/>
                  <a:gd name="T107" fmla="*/ 57 h 95"/>
                  <a:gd name="T108" fmla="*/ 110 w 111"/>
                  <a:gd name="T109" fmla="*/ 44 h 95"/>
                  <a:gd name="T110" fmla="*/ 111 w 111"/>
                  <a:gd name="T111" fmla="*/ 43 h 95"/>
                  <a:gd name="T112" fmla="*/ 110 w 111"/>
                  <a:gd name="T113" fmla="*/ 41 h 95"/>
                  <a:gd name="T114" fmla="*/ 37 w 111"/>
                  <a:gd name="T115" fmla="*/ 11 h 95"/>
                  <a:gd name="T116" fmla="*/ 22 w 111"/>
                  <a:gd name="T117" fmla="*/ 5 h 95"/>
                  <a:gd name="T118" fmla="*/ 4 w 111"/>
                  <a:gd name="T119" fmla="*/ 0 h 95"/>
                  <a:gd name="T120" fmla="*/ 4 w 111"/>
                  <a:gd name="T1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1" h="95">
                    <a:moveTo>
                      <a:pt x="78" y="89"/>
                    </a:moveTo>
                    <a:cubicBezTo>
                      <a:pt x="72" y="84"/>
                      <a:pt x="67" y="79"/>
                      <a:pt x="62" y="74"/>
                    </a:cubicBezTo>
                    <a:cubicBezTo>
                      <a:pt x="62" y="73"/>
                      <a:pt x="63" y="72"/>
                      <a:pt x="64" y="71"/>
                    </a:cubicBezTo>
                    <a:cubicBezTo>
                      <a:pt x="67" y="68"/>
                      <a:pt x="70" y="66"/>
                      <a:pt x="73" y="65"/>
                    </a:cubicBezTo>
                    <a:cubicBezTo>
                      <a:pt x="74" y="71"/>
                      <a:pt x="76" y="78"/>
                      <a:pt x="78" y="89"/>
                    </a:cubicBezTo>
                    <a:moveTo>
                      <a:pt x="80" y="82"/>
                    </a:moveTo>
                    <a:cubicBezTo>
                      <a:pt x="79" y="74"/>
                      <a:pt x="78" y="69"/>
                      <a:pt x="76" y="64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7" y="62"/>
                      <a:pt x="77" y="61"/>
                      <a:pt x="76" y="61"/>
                    </a:cubicBezTo>
                    <a:cubicBezTo>
                      <a:pt x="59" y="46"/>
                      <a:pt x="46" y="34"/>
                      <a:pt x="31" y="22"/>
                    </a:cubicBezTo>
                    <a:cubicBezTo>
                      <a:pt x="38" y="27"/>
                      <a:pt x="46" y="32"/>
                      <a:pt x="56" y="38"/>
                    </a:cubicBezTo>
                    <a:cubicBezTo>
                      <a:pt x="65" y="44"/>
                      <a:pt x="76" y="50"/>
                      <a:pt x="84" y="57"/>
                    </a:cubicBezTo>
                    <a:cubicBezTo>
                      <a:pt x="83" y="65"/>
                      <a:pt x="81" y="74"/>
                      <a:pt x="80" y="82"/>
                    </a:cubicBezTo>
                    <a:moveTo>
                      <a:pt x="45" y="81"/>
                    </a:moveTo>
                    <a:cubicBezTo>
                      <a:pt x="42" y="78"/>
                      <a:pt x="39" y="72"/>
                      <a:pt x="35" y="64"/>
                    </a:cubicBezTo>
                    <a:cubicBezTo>
                      <a:pt x="28" y="52"/>
                      <a:pt x="21" y="37"/>
                      <a:pt x="14" y="25"/>
                    </a:cubicBezTo>
                    <a:cubicBezTo>
                      <a:pt x="11" y="18"/>
                      <a:pt x="9" y="13"/>
                      <a:pt x="7" y="9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31" y="25"/>
                      <a:pt x="47" y="40"/>
                      <a:pt x="71" y="62"/>
                    </a:cubicBezTo>
                    <a:cubicBezTo>
                      <a:pt x="69" y="62"/>
                      <a:pt x="67" y="63"/>
                      <a:pt x="66" y="65"/>
                    </a:cubicBezTo>
                    <a:cubicBezTo>
                      <a:pt x="62" y="68"/>
                      <a:pt x="58" y="72"/>
                      <a:pt x="55" y="75"/>
                    </a:cubicBezTo>
                    <a:cubicBezTo>
                      <a:pt x="51" y="79"/>
                      <a:pt x="48" y="81"/>
                      <a:pt x="45" y="81"/>
                    </a:cubicBezTo>
                    <a:moveTo>
                      <a:pt x="86" y="54"/>
                    </a:moveTo>
                    <a:cubicBezTo>
                      <a:pt x="77" y="47"/>
                      <a:pt x="67" y="40"/>
                      <a:pt x="58" y="35"/>
                    </a:cubicBezTo>
                    <a:cubicBezTo>
                      <a:pt x="46" y="28"/>
                      <a:pt x="38" y="22"/>
                      <a:pt x="31" y="17"/>
                    </a:cubicBezTo>
                    <a:cubicBezTo>
                      <a:pt x="25" y="13"/>
                      <a:pt x="20" y="10"/>
                      <a:pt x="14" y="6"/>
                    </a:cubicBezTo>
                    <a:cubicBezTo>
                      <a:pt x="17" y="7"/>
                      <a:pt x="19" y="7"/>
                      <a:pt x="20" y="8"/>
                    </a:cubicBezTo>
                    <a:cubicBezTo>
                      <a:pt x="24" y="10"/>
                      <a:pt x="29" y="11"/>
                      <a:pt x="36" y="14"/>
                    </a:cubicBezTo>
                    <a:cubicBezTo>
                      <a:pt x="59" y="23"/>
                      <a:pt x="84" y="34"/>
                      <a:pt x="105" y="43"/>
                    </a:cubicBezTo>
                    <a:cubicBezTo>
                      <a:pt x="98" y="46"/>
                      <a:pt x="93" y="49"/>
                      <a:pt x="86" y="54"/>
                    </a:cubicBezTo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3" y="10"/>
                      <a:pt x="11" y="27"/>
                      <a:pt x="20" y="44"/>
                    </a:cubicBezTo>
                    <a:cubicBezTo>
                      <a:pt x="24" y="52"/>
                      <a:pt x="29" y="61"/>
                      <a:pt x="33" y="68"/>
                    </a:cubicBezTo>
                    <a:cubicBezTo>
                      <a:pt x="37" y="75"/>
                      <a:pt x="40" y="81"/>
                      <a:pt x="42" y="84"/>
                    </a:cubicBezTo>
                    <a:cubicBezTo>
                      <a:pt x="43" y="85"/>
                      <a:pt x="43" y="85"/>
                      <a:pt x="44" y="85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7" y="85"/>
                      <a:pt x="51" y="83"/>
                      <a:pt x="53" y="81"/>
                    </a:cubicBezTo>
                    <a:cubicBezTo>
                      <a:pt x="55" y="80"/>
                      <a:pt x="57" y="78"/>
                      <a:pt x="59" y="76"/>
                    </a:cubicBezTo>
                    <a:cubicBezTo>
                      <a:pt x="65" y="82"/>
                      <a:pt x="70" y="87"/>
                      <a:pt x="78" y="94"/>
                    </a:cubicBezTo>
                    <a:cubicBezTo>
                      <a:pt x="78" y="95"/>
                      <a:pt x="79" y="95"/>
                      <a:pt x="79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1" y="95"/>
                      <a:pt x="82" y="95"/>
                      <a:pt x="82" y="94"/>
                    </a:cubicBezTo>
                    <a:cubicBezTo>
                      <a:pt x="84" y="82"/>
                      <a:pt x="86" y="69"/>
                      <a:pt x="88" y="57"/>
                    </a:cubicBezTo>
                    <a:cubicBezTo>
                      <a:pt x="95" y="51"/>
                      <a:pt x="101" y="49"/>
                      <a:pt x="110" y="44"/>
                    </a:cubicBezTo>
                    <a:cubicBezTo>
                      <a:pt x="111" y="44"/>
                      <a:pt x="111" y="44"/>
                      <a:pt x="111" y="43"/>
                    </a:cubicBezTo>
                    <a:cubicBezTo>
                      <a:pt x="111" y="42"/>
                      <a:pt x="111" y="41"/>
                      <a:pt x="110" y="41"/>
                    </a:cubicBezTo>
                    <a:cubicBezTo>
                      <a:pt x="89" y="32"/>
                      <a:pt x="62" y="21"/>
                      <a:pt x="37" y="11"/>
                    </a:cubicBezTo>
                    <a:cubicBezTo>
                      <a:pt x="30" y="8"/>
                      <a:pt x="26" y="6"/>
                      <a:pt x="22" y="5"/>
                    </a:cubicBezTo>
                    <a:cubicBezTo>
                      <a:pt x="17" y="3"/>
                      <a:pt x="1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791"/>
              <p:cNvSpPr>
                <a:spLocks noEditPoints="1"/>
              </p:cNvSpPr>
              <p:nvPr/>
            </p:nvSpPr>
            <p:spPr bwMode="auto">
              <a:xfrm>
                <a:off x="3454" y="3395"/>
                <a:ext cx="362" cy="344"/>
              </a:xfrm>
              <a:custGeom>
                <a:avLst/>
                <a:gdLst>
                  <a:gd name="T0" fmla="*/ 43 w 153"/>
                  <a:gd name="T1" fmla="*/ 141 h 145"/>
                  <a:gd name="T2" fmla="*/ 13 w 153"/>
                  <a:gd name="T3" fmla="*/ 127 h 145"/>
                  <a:gd name="T4" fmla="*/ 85 w 153"/>
                  <a:gd name="T5" fmla="*/ 135 h 145"/>
                  <a:gd name="T6" fmla="*/ 93 w 153"/>
                  <a:gd name="T7" fmla="*/ 134 h 145"/>
                  <a:gd name="T8" fmla="*/ 101 w 153"/>
                  <a:gd name="T9" fmla="*/ 114 h 145"/>
                  <a:gd name="T10" fmla="*/ 106 w 153"/>
                  <a:gd name="T11" fmla="*/ 74 h 145"/>
                  <a:gd name="T12" fmla="*/ 108 w 153"/>
                  <a:gd name="T13" fmla="*/ 53 h 145"/>
                  <a:gd name="T14" fmla="*/ 126 w 153"/>
                  <a:gd name="T15" fmla="*/ 42 h 145"/>
                  <a:gd name="T16" fmla="*/ 137 w 153"/>
                  <a:gd name="T17" fmla="*/ 49 h 145"/>
                  <a:gd name="T18" fmla="*/ 118 w 153"/>
                  <a:gd name="T19" fmla="*/ 78 h 145"/>
                  <a:gd name="T20" fmla="*/ 107 w 153"/>
                  <a:gd name="T21" fmla="*/ 41 h 145"/>
                  <a:gd name="T22" fmla="*/ 124 w 153"/>
                  <a:gd name="T23" fmla="*/ 29 h 145"/>
                  <a:gd name="T24" fmla="*/ 137 w 153"/>
                  <a:gd name="T25" fmla="*/ 32 h 145"/>
                  <a:gd name="T26" fmla="*/ 140 w 153"/>
                  <a:gd name="T27" fmla="*/ 83 h 145"/>
                  <a:gd name="T28" fmla="*/ 106 w 153"/>
                  <a:gd name="T29" fmla="*/ 89 h 145"/>
                  <a:gd name="T30" fmla="*/ 118 w 153"/>
                  <a:gd name="T31" fmla="*/ 82 h 145"/>
                  <a:gd name="T32" fmla="*/ 140 w 153"/>
                  <a:gd name="T33" fmla="*/ 47 h 145"/>
                  <a:gd name="T34" fmla="*/ 126 w 153"/>
                  <a:gd name="T35" fmla="*/ 39 h 145"/>
                  <a:gd name="T36" fmla="*/ 126 w 153"/>
                  <a:gd name="T37" fmla="*/ 39 h 145"/>
                  <a:gd name="T38" fmla="*/ 125 w 153"/>
                  <a:gd name="T39" fmla="*/ 39 h 145"/>
                  <a:gd name="T40" fmla="*/ 107 w 153"/>
                  <a:gd name="T41" fmla="*/ 48 h 145"/>
                  <a:gd name="T42" fmla="*/ 86 w 153"/>
                  <a:gd name="T43" fmla="*/ 45 h 145"/>
                  <a:gd name="T44" fmla="*/ 104 w 153"/>
                  <a:gd name="T45" fmla="*/ 28 h 145"/>
                  <a:gd name="T46" fmla="*/ 86 w 153"/>
                  <a:gd name="T47" fmla="*/ 56 h 145"/>
                  <a:gd name="T48" fmla="*/ 90 w 153"/>
                  <a:gd name="T49" fmla="*/ 52 h 145"/>
                  <a:gd name="T50" fmla="*/ 102 w 153"/>
                  <a:gd name="T51" fmla="*/ 60 h 145"/>
                  <a:gd name="T52" fmla="*/ 89 w 153"/>
                  <a:gd name="T53" fmla="*/ 80 h 145"/>
                  <a:gd name="T54" fmla="*/ 102 w 153"/>
                  <a:gd name="T55" fmla="*/ 74 h 145"/>
                  <a:gd name="T56" fmla="*/ 87 w 153"/>
                  <a:gd name="T57" fmla="*/ 92 h 145"/>
                  <a:gd name="T58" fmla="*/ 88 w 153"/>
                  <a:gd name="T59" fmla="*/ 93 h 145"/>
                  <a:gd name="T60" fmla="*/ 99 w 153"/>
                  <a:gd name="T61" fmla="*/ 113 h 145"/>
                  <a:gd name="T62" fmla="*/ 84 w 153"/>
                  <a:gd name="T63" fmla="*/ 131 h 145"/>
                  <a:gd name="T64" fmla="*/ 51 w 153"/>
                  <a:gd name="T65" fmla="*/ 136 h 145"/>
                  <a:gd name="T66" fmla="*/ 6 w 153"/>
                  <a:gd name="T67" fmla="*/ 29 h 145"/>
                  <a:gd name="T68" fmla="*/ 81 w 153"/>
                  <a:gd name="T69" fmla="*/ 36 h 145"/>
                  <a:gd name="T70" fmla="*/ 85 w 153"/>
                  <a:gd name="T71" fmla="*/ 43 h 145"/>
                  <a:gd name="T72" fmla="*/ 15 w 153"/>
                  <a:gd name="T73" fmla="*/ 29 h 145"/>
                  <a:gd name="T74" fmla="*/ 5 w 153"/>
                  <a:gd name="T75" fmla="*/ 22 h 145"/>
                  <a:gd name="T76" fmla="*/ 33 w 153"/>
                  <a:gd name="T77" fmla="*/ 6 h 145"/>
                  <a:gd name="T78" fmla="*/ 91 w 153"/>
                  <a:gd name="T79" fmla="*/ 7 h 145"/>
                  <a:gd name="T80" fmla="*/ 104 w 153"/>
                  <a:gd name="T81" fmla="*/ 20 h 145"/>
                  <a:gd name="T82" fmla="*/ 58 w 153"/>
                  <a:gd name="T83" fmla="*/ 17 h 145"/>
                  <a:gd name="T84" fmla="*/ 57 w 153"/>
                  <a:gd name="T85" fmla="*/ 0 h 145"/>
                  <a:gd name="T86" fmla="*/ 5 w 153"/>
                  <a:gd name="T87" fmla="*/ 15 h 145"/>
                  <a:gd name="T88" fmla="*/ 0 w 153"/>
                  <a:gd name="T89" fmla="*/ 23 h 145"/>
                  <a:gd name="T90" fmla="*/ 10 w 153"/>
                  <a:gd name="T91" fmla="*/ 124 h 145"/>
                  <a:gd name="T92" fmla="*/ 10 w 153"/>
                  <a:gd name="T93" fmla="*/ 131 h 145"/>
                  <a:gd name="T94" fmla="*/ 11 w 153"/>
                  <a:gd name="T95" fmla="*/ 133 h 145"/>
                  <a:gd name="T96" fmla="*/ 43 w 153"/>
                  <a:gd name="T97" fmla="*/ 144 h 145"/>
                  <a:gd name="T98" fmla="*/ 95 w 153"/>
                  <a:gd name="T99" fmla="*/ 137 h 145"/>
                  <a:gd name="T100" fmla="*/ 98 w 153"/>
                  <a:gd name="T101" fmla="*/ 132 h 145"/>
                  <a:gd name="T102" fmla="*/ 104 w 153"/>
                  <a:gd name="T103" fmla="*/ 123 h 145"/>
                  <a:gd name="T104" fmla="*/ 104 w 153"/>
                  <a:gd name="T105" fmla="*/ 122 h 145"/>
                  <a:gd name="T106" fmla="*/ 119 w 153"/>
                  <a:gd name="T107" fmla="*/ 96 h 145"/>
                  <a:gd name="T108" fmla="*/ 138 w 153"/>
                  <a:gd name="T109" fmla="*/ 28 h 145"/>
                  <a:gd name="T110" fmla="*/ 113 w 153"/>
                  <a:gd name="T111" fmla="*/ 28 h 145"/>
                  <a:gd name="T112" fmla="*/ 107 w 153"/>
                  <a:gd name="T113" fmla="*/ 32 h 145"/>
                  <a:gd name="T114" fmla="*/ 108 w 153"/>
                  <a:gd name="T115" fmla="*/ 19 h 145"/>
                  <a:gd name="T116" fmla="*/ 79 w 153"/>
                  <a:gd name="T117" fmla="*/ 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3" h="145">
                    <a:moveTo>
                      <a:pt x="57" y="141"/>
                    </a:moveTo>
                    <a:cubicBezTo>
                      <a:pt x="57" y="141"/>
                      <a:pt x="57" y="141"/>
                      <a:pt x="57" y="141"/>
                    </a:cubicBezTo>
                    <a:cubicBezTo>
                      <a:pt x="53" y="141"/>
                      <a:pt x="48" y="141"/>
                      <a:pt x="43" y="141"/>
                    </a:cubicBezTo>
                    <a:cubicBezTo>
                      <a:pt x="38" y="140"/>
                      <a:pt x="31" y="139"/>
                      <a:pt x="25" y="137"/>
                    </a:cubicBezTo>
                    <a:cubicBezTo>
                      <a:pt x="20" y="135"/>
                      <a:pt x="16" y="132"/>
                      <a:pt x="14" y="130"/>
                    </a:cubicBezTo>
                    <a:cubicBezTo>
                      <a:pt x="13" y="129"/>
                      <a:pt x="13" y="128"/>
                      <a:pt x="13" y="127"/>
                    </a:cubicBezTo>
                    <a:cubicBezTo>
                      <a:pt x="20" y="133"/>
                      <a:pt x="32" y="138"/>
                      <a:pt x="51" y="139"/>
                    </a:cubicBezTo>
                    <a:cubicBezTo>
                      <a:pt x="53" y="140"/>
                      <a:pt x="55" y="140"/>
                      <a:pt x="56" y="140"/>
                    </a:cubicBezTo>
                    <a:cubicBezTo>
                      <a:pt x="67" y="140"/>
                      <a:pt x="77" y="138"/>
                      <a:pt x="85" y="135"/>
                    </a:cubicBezTo>
                    <a:cubicBezTo>
                      <a:pt x="89" y="133"/>
                      <a:pt x="92" y="132"/>
                      <a:pt x="95" y="130"/>
                    </a:cubicBezTo>
                    <a:cubicBezTo>
                      <a:pt x="95" y="131"/>
                      <a:pt x="95" y="131"/>
                      <a:pt x="95" y="132"/>
                    </a:cubicBezTo>
                    <a:cubicBezTo>
                      <a:pt x="94" y="132"/>
                      <a:pt x="94" y="133"/>
                      <a:pt x="93" y="134"/>
                    </a:cubicBezTo>
                    <a:cubicBezTo>
                      <a:pt x="88" y="137"/>
                      <a:pt x="76" y="141"/>
                      <a:pt x="57" y="141"/>
                    </a:cubicBezTo>
                    <a:moveTo>
                      <a:pt x="87" y="130"/>
                    </a:moveTo>
                    <a:cubicBezTo>
                      <a:pt x="91" y="125"/>
                      <a:pt x="96" y="119"/>
                      <a:pt x="101" y="114"/>
                    </a:cubicBezTo>
                    <a:cubicBezTo>
                      <a:pt x="101" y="117"/>
                      <a:pt x="100" y="119"/>
                      <a:pt x="100" y="121"/>
                    </a:cubicBezTo>
                    <a:cubicBezTo>
                      <a:pt x="97" y="125"/>
                      <a:pt x="93" y="128"/>
                      <a:pt x="87" y="130"/>
                    </a:cubicBezTo>
                    <a:moveTo>
                      <a:pt x="106" y="74"/>
                    </a:moveTo>
                    <a:cubicBezTo>
                      <a:pt x="106" y="68"/>
                      <a:pt x="106" y="62"/>
                      <a:pt x="106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5"/>
                      <a:pt x="108" y="54"/>
                      <a:pt x="108" y="53"/>
                    </a:cubicBezTo>
                    <a:cubicBezTo>
                      <a:pt x="109" y="50"/>
                      <a:pt x="111" y="48"/>
                      <a:pt x="114" y="46"/>
                    </a:cubicBezTo>
                    <a:cubicBezTo>
                      <a:pt x="117" y="44"/>
                      <a:pt x="121" y="42"/>
                      <a:pt x="125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8" y="43"/>
                      <a:pt x="131" y="43"/>
                      <a:pt x="132" y="44"/>
                    </a:cubicBezTo>
                    <a:cubicBezTo>
                      <a:pt x="134" y="45"/>
                      <a:pt x="136" y="47"/>
                      <a:pt x="137" y="49"/>
                    </a:cubicBezTo>
                    <a:cubicBezTo>
                      <a:pt x="138" y="52"/>
                      <a:pt x="139" y="54"/>
                      <a:pt x="139" y="57"/>
                    </a:cubicBezTo>
                    <a:cubicBezTo>
                      <a:pt x="139" y="63"/>
                      <a:pt x="136" y="68"/>
                      <a:pt x="133" y="72"/>
                    </a:cubicBezTo>
                    <a:cubicBezTo>
                      <a:pt x="129" y="76"/>
                      <a:pt x="124" y="78"/>
                      <a:pt x="118" y="78"/>
                    </a:cubicBezTo>
                    <a:cubicBezTo>
                      <a:pt x="114" y="78"/>
                      <a:pt x="110" y="77"/>
                      <a:pt x="106" y="74"/>
                    </a:cubicBezTo>
                    <a:cubicBezTo>
                      <a:pt x="106" y="74"/>
                      <a:pt x="106" y="74"/>
                      <a:pt x="106" y="74"/>
                    </a:cubicBezTo>
                    <a:moveTo>
                      <a:pt x="107" y="41"/>
                    </a:moveTo>
                    <a:cubicBezTo>
                      <a:pt x="109" y="36"/>
                      <a:pt x="111" y="33"/>
                      <a:pt x="115" y="31"/>
                    </a:cubicBezTo>
                    <a:cubicBezTo>
                      <a:pt x="118" y="29"/>
                      <a:pt x="121" y="29"/>
                      <a:pt x="124" y="29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5" y="29"/>
                      <a:pt x="126" y="29"/>
                      <a:pt x="126" y="29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30" y="29"/>
                      <a:pt x="133" y="30"/>
                      <a:pt x="137" y="32"/>
                    </a:cubicBezTo>
                    <a:cubicBezTo>
                      <a:pt x="140" y="33"/>
                      <a:pt x="143" y="36"/>
                      <a:pt x="145" y="40"/>
                    </a:cubicBezTo>
                    <a:cubicBezTo>
                      <a:pt x="148" y="47"/>
                      <a:pt x="150" y="53"/>
                      <a:pt x="150" y="58"/>
                    </a:cubicBezTo>
                    <a:cubicBezTo>
                      <a:pt x="150" y="68"/>
                      <a:pt x="146" y="77"/>
                      <a:pt x="140" y="83"/>
                    </a:cubicBezTo>
                    <a:cubicBezTo>
                      <a:pt x="135" y="89"/>
                      <a:pt x="127" y="92"/>
                      <a:pt x="119" y="92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5" y="92"/>
                      <a:pt x="110" y="91"/>
                      <a:pt x="106" y="8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5" y="86"/>
                      <a:pt x="105" y="82"/>
                      <a:pt x="105" y="78"/>
                    </a:cubicBezTo>
                    <a:cubicBezTo>
                      <a:pt x="110" y="81"/>
                      <a:pt x="114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31" y="82"/>
                      <a:pt x="142" y="71"/>
                      <a:pt x="142" y="57"/>
                    </a:cubicBezTo>
                    <a:cubicBezTo>
                      <a:pt x="142" y="54"/>
                      <a:pt x="142" y="50"/>
                      <a:pt x="140" y="47"/>
                    </a:cubicBezTo>
                    <a:cubicBezTo>
                      <a:pt x="139" y="44"/>
                      <a:pt x="137" y="42"/>
                      <a:pt x="134" y="41"/>
                    </a:cubicBezTo>
                    <a:cubicBezTo>
                      <a:pt x="132" y="40"/>
                      <a:pt x="129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18" y="39"/>
                      <a:pt x="113" y="42"/>
                      <a:pt x="109" y="45"/>
                    </a:cubicBezTo>
                    <a:cubicBezTo>
                      <a:pt x="108" y="46"/>
                      <a:pt x="107" y="47"/>
                      <a:pt x="107" y="48"/>
                    </a:cubicBezTo>
                    <a:cubicBezTo>
                      <a:pt x="107" y="46"/>
                      <a:pt x="107" y="43"/>
                      <a:pt x="107" y="40"/>
                    </a:cubicBezTo>
                    <a:cubicBezTo>
                      <a:pt x="107" y="41"/>
                      <a:pt x="107" y="41"/>
                      <a:pt x="107" y="41"/>
                    </a:cubicBezTo>
                    <a:moveTo>
                      <a:pt x="86" y="45"/>
                    </a:moveTo>
                    <a:cubicBezTo>
                      <a:pt x="86" y="45"/>
                      <a:pt x="86" y="45"/>
                      <a:pt x="86" y="45"/>
                    </a:cubicBezTo>
                    <a:cubicBezTo>
                      <a:pt x="92" y="40"/>
                      <a:pt x="98" y="34"/>
                      <a:pt x="104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30"/>
                      <a:pt x="104" y="33"/>
                      <a:pt x="104" y="35"/>
                    </a:cubicBezTo>
                    <a:cubicBezTo>
                      <a:pt x="98" y="41"/>
                      <a:pt x="92" y="48"/>
                      <a:pt x="86" y="54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8" y="55"/>
                      <a:pt x="89" y="54"/>
                      <a:pt x="90" y="5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5" y="47"/>
                      <a:pt x="99" y="43"/>
                      <a:pt x="104" y="38"/>
                    </a:cubicBezTo>
                    <a:cubicBezTo>
                      <a:pt x="103" y="45"/>
                      <a:pt x="103" y="52"/>
                      <a:pt x="103" y="59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97" y="66"/>
                      <a:pt x="93" y="72"/>
                      <a:pt x="88" y="79"/>
                    </a:cubicBezTo>
                    <a:cubicBezTo>
                      <a:pt x="88" y="79"/>
                      <a:pt x="88" y="80"/>
                      <a:pt x="88" y="80"/>
                    </a:cubicBezTo>
                    <a:cubicBezTo>
                      <a:pt x="88" y="80"/>
                      <a:pt x="88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4" y="74"/>
                      <a:pt x="98" y="68"/>
                      <a:pt x="102" y="62"/>
                    </a:cubicBezTo>
                    <a:cubicBezTo>
                      <a:pt x="102" y="66"/>
                      <a:pt x="102" y="70"/>
                      <a:pt x="102" y="74"/>
                    </a:cubicBezTo>
                    <a:cubicBezTo>
                      <a:pt x="102" y="74"/>
                      <a:pt x="102" y="74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6" y="80"/>
                      <a:pt x="91" y="86"/>
                      <a:pt x="87" y="92"/>
                    </a:cubicBezTo>
                    <a:cubicBezTo>
                      <a:pt x="86" y="93"/>
                      <a:pt x="87" y="93"/>
                      <a:pt x="87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8" y="94"/>
                      <a:pt x="88" y="93"/>
                      <a:pt x="88" y="93"/>
                    </a:cubicBezTo>
                    <a:cubicBezTo>
                      <a:pt x="93" y="87"/>
                      <a:pt x="97" y="81"/>
                      <a:pt x="102" y="75"/>
                    </a:cubicBezTo>
                    <a:cubicBezTo>
                      <a:pt x="101" y="88"/>
                      <a:pt x="101" y="101"/>
                      <a:pt x="101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4" y="118"/>
                      <a:pt x="89" y="124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76" y="134"/>
                      <a:pt x="67" y="136"/>
                      <a:pt x="56" y="136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5" y="136"/>
                      <a:pt x="53" y="136"/>
                      <a:pt x="51" y="136"/>
                    </a:cubicBezTo>
                    <a:cubicBezTo>
                      <a:pt x="22" y="134"/>
                      <a:pt x="12" y="122"/>
                      <a:pt x="8" y="115"/>
                    </a:cubicBezTo>
                    <a:cubicBezTo>
                      <a:pt x="7" y="90"/>
                      <a:pt x="7" y="55"/>
                      <a:pt x="4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8" y="31"/>
                      <a:pt x="12" y="32"/>
                      <a:pt x="18" y="34"/>
                    </a:cubicBezTo>
                    <a:cubicBezTo>
                      <a:pt x="29" y="36"/>
                      <a:pt x="41" y="38"/>
                      <a:pt x="56" y="38"/>
                    </a:cubicBezTo>
                    <a:cubicBezTo>
                      <a:pt x="64" y="38"/>
                      <a:pt x="72" y="37"/>
                      <a:pt x="81" y="36"/>
                    </a:cubicBezTo>
                    <a:cubicBezTo>
                      <a:pt x="83" y="36"/>
                      <a:pt x="87" y="35"/>
                      <a:pt x="90" y="34"/>
                    </a:cubicBezTo>
                    <a:cubicBezTo>
                      <a:pt x="93" y="34"/>
                      <a:pt x="95" y="33"/>
                      <a:pt x="97" y="32"/>
                    </a:cubicBezTo>
                    <a:cubicBezTo>
                      <a:pt x="93" y="36"/>
                      <a:pt x="89" y="40"/>
                      <a:pt x="85" y="43"/>
                    </a:cubicBezTo>
                    <a:cubicBezTo>
                      <a:pt x="85" y="44"/>
                      <a:pt x="85" y="44"/>
                      <a:pt x="85" y="45"/>
                    </a:cubicBezTo>
                    <a:cubicBezTo>
                      <a:pt x="85" y="45"/>
                      <a:pt x="85" y="45"/>
                      <a:pt x="86" y="45"/>
                    </a:cubicBezTo>
                    <a:moveTo>
                      <a:pt x="15" y="29"/>
                    </a:moveTo>
                    <a:cubicBezTo>
                      <a:pt x="12" y="28"/>
                      <a:pt x="9" y="27"/>
                      <a:pt x="8" y="26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4" y="21"/>
                      <a:pt x="5" y="19"/>
                      <a:pt x="7" y="17"/>
                    </a:cubicBezTo>
                    <a:cubicBezTo>
                      <a:pt x="10" y="15"/>
                      <a:pt x="15" y="12"/>
                      <a:pt x="20" y="10"/>
                    </a:cubicBezTo>
                    <a:cubicBezTo>
                      <a:pt x="24" y="8"/>
                      <a:pt x="29" y="6"/>
                      <a:pt x="33" y="6"/>
                    </a:cubicBezTo>
                    <a:cubicBezTo>
                      <a:pt x="40" y="4"/>
                      <a:pt x="49" y="4"/>
                      <a:pt x="57" y="4"/>
                    </a:cubicBezTo>
                    <a:cubicBezTo>
                      <a:pt x="65" y="4"/>
                      <a:pt x="72" y="4"/>
                      <a:pt x="79" y="5"/>
                    </a:cubicBezTo>
                    <a:cubicBezTo>
                      <a:pt x="85" y="6"/>
                      <a:pt x="90" y="6"/>
                      <a:pt x="91" y="7"/>
                    </a:cubicBezTo>
                    <a:cubicBezTo>
                      <a:pt x="97" y="9"/>
                      <a:pt x="100" y="11"/>
                      <a:pt x="102" y="13"/>
                    </a:cubicBezTo>
                    <a:cubicBezTo>
                      <a:pt x="104" y="15"/>
                      <a:pt x="104" y="17"/>
                      <a:pt x="104" y="19"/>
                    </a:cubicBezTo>
                    <a:cubicBezTo>
                      <a:pt x="104" y="19"/>
                      <a:pt x="104" y="20"/>
                      <a:pt x="104" y="20"/>
                    </a:cubicBezTo>
                    <a:cubicBezTo>
                      <a:pt x="104" y="22"/>
                      <a:pt x="103" y="23"/>
                      <a:pt x="102" y="25"/>
                    </a:cubicBezTo>
                    <a:cubicBezTo>
                      <a:pt x="101" y="26"/>
                      <a:pt x="100" y="27"/>
                      <a:pt x="98" y="28"/>
                    </a:cubicBezTo>
                    <a:cubicBezTo>
                      <a:pt x="93" y="20"/>
                      <a:pt x="78" y="17"/>
                      <a:pt x="58" y="17"/>
                    </a:cubicBezTo>
                    <a:cubicBezTo>
                      <a:pt x="55" y="17"/>
                      <a:pt x="51" y="17"/>
                      <a:pt x="47" y="17"/>
                    </a:cubicBezTo>
                    <a:cubicBezTo>
                      <a:pt x="29" y="18"/>
                      <a:pt x="14" y="25"/>
                      <a:pt x="15" y="29"/>
                    </a:cubicBezTo>
                    <a:moveTo>
                      <a:pt x="57" y="0"/>
                    </a:moveTo>
                    <a:cubicBezTo>
                      <a:pt x="48" y="0"/>
                      <a:pt x="40" y="1"/>
                      <a:pt x="32" y="2"/>
                    </a:cubicBezTo>
                    <a:cubicBezTo>
                      <a:pt x="27" y="3"/>
                      <a:pt x="20" y="6"/>
                      <a:pt x="13" y="9"/>
                    </a:cubicBezTo>
                    <a:cubicBezTo>
                      <a:pt x="10" y="11"/>
                      <a:pt x="7" y="13"/>
                      <a:pt x="5" y="15"/>
                    </a:cubicBezTo>
                    <a:cubicBezTo>
                      <a:pt x="3" y="17"/>
                      <a:pt x="1" y="19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50"/>
                      <a:pt x="3" y="90"/>
                      <a:pt x="5" y="117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6" y="119"/>
                      <a:pt x="8" y="122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9" y="125"/>
                      <a:pt x="9" y="125"/>
                      <a:pt x="9" y="126"/>
                    </a:cubicBezTo>
                    <a:cubicBezTo>
                      <a:pt x="9" y="128"/>
                      <a:pt x="10" y="130"/>
                      <a:pt x="10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2"/>
                      <a:pt x="10" y="132"/>
                      <a:pt x="10" y="132"/>
                    </a:cubicBezTo>
                    <a:cubicBezTo>
                      <a:pt x="11" y="133"/>
                      <a:pt x="11" y="133"/>
                      <a:pt x="11" y="133"/>
                    </a:cubicBezTo>
                    <a:cubicBezTo>
                      <a:pt x="11" y="133"/>
                      <a:pt x="11" y="133"/>
                      <a:pt x="11" y="133"/>
                    </a:cubicBezTo>
                    <a:cubicBezTo>
                      <a:pt x="14" y="136"/>
                      <a:pt x="19" y="138"/>
                      <a:pt x="24" y="140"/>
                    </a:cubicBezTo>
                    <a:cubicBezTo>
                      <a:pt x="30" y="142"/>
                      <a:pt x="37" y="144"/>
                      <a:pt x="43" y="144"/>
                    </a:cubicBezTo>
                    <a:cubicBezTo>
                      <a:pt x="48" y="145"/>
                      <a:pt x="53" y="145"/>
                      <a:pt x="57" y="145"/>
                    </a:cubicBezTo>
                    <a:cubicBezTo>
                      <a:pt x="70" y="145"/>
                      <a:pt x="80" y="143"/>
                      <a:pt x="87" y="140"/>
                    </a:cubicBezTo>
                    <a:cubicBezTo>
                      <a:pt x="90" y="139"/>
                      <a:pt x="93" y="138"/>
                      <a:pt x="95" y="137"/>
                    </a:cubicBezTo>
                    <a:cubicBezTo>
                      <a:pt x="97" y="135"/>
                      <a:pt x="98" y="134"/>
                      <a:pt x="99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8" y="131"/>
                      <a:pt x="98" y="129"/>
                      <a:pt x="98" y="128"/>
                    </a:cubicBezTo>
                    <a:cubicBezTo>
                      <a:pt x="101" y="126"/>
                      <a:pt x="102" y="125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4" y="113"/>
                      <a:pt x="105" y="103"/>
                      <a:pt x="105" y="92"/>
                    </a:cubicBezTo>
                    <a:cubicBezTo>
                      <a:pt x="109" y="95"/>
                      <a:pt x="114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37" y="96"/>
                      <a:pt x="153" y="80"/>
                      <a:pt x="153" y="58"/>
                    </a:cubicBezTo>
                    <a:cubicBezTo>
                      <a:pt x="153" y="52"/>
                      <a:pt x="152" y="46"/>
                      <a:pt x="149" y="39"/>
                    </a:cubicBezTo>
                    <a:cubicBezTo>
                      <a:pt x="146" y="34"/>
                      <a:pt x="142" y="30"/>
                      <a:pt x="138" y="28"/>
                    </a:cubicBezTo>
                    <a:cubicBezTo>
                      <a:pt x="134" y="26"/>
                      <a:pt x="130" y="25"/>
                      <a:pt x="127" y="25"/>
                    </a:cubicBezTo>
                    <a:cubicBezTo>
                      <a:pt x="126" y="25"/>
                      <a:pt x="125" y="25"/>
                      <a:pt x="124" y="25"/>
                    </a:cubicBezTo>
                    <a:cubicBezTo>
                      <a:pt x="121" y="25"/>
                      <a:pt x="116" y="26"/>
                      <a:pt x="113" y="28"/>
                    </a:cubicBezTo>
                    <a:cubicBezTo>
                      <a:pt x="111" y="29"/>
                      <a:pt x="109" y="31"/>
                      <a:pt x="108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8" y="27"/>
                      <a:pt x="108" y="23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6"/>
                      <a:pt x="107" y="13"/>
                      <a:pt x="104" y="10"/>
                    </a:cubicBezTo>
                    <a:cubicBezTo>
                      <a:pt x="102" y="7"/>
                      <a:pt x="98" y="5"/>
                      <a:pt x="92" y="3"/>
                    </a:cubicBezTo>
                    <a:cubicBezTo>
                      <a:pt x="90" y="3"/>
                      <a:pt x="85" y="2"/>
                      <a:pt x="79" y="1"/>
                    </a:cubicBezTo>
                    <a:cubicBezTo>
                      <a:pt x="73" y="1"/>
                      <a:pt x="65" y="0"/>
                      <a:pt x="5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Freeform 792"/>
              <p:cNvSpPr/>
              <p:nvPr/>
            </p:nvSpPr>
            <p:spPr bwMode="auto">
              <a:xfrm>
                <a:off x="3755" y="3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 793"/>
              <p:cNvSpPr/>
              <p:nvPr/>
            </p:nvSpPr>
            <p:spPr bwMode="auto">
              <a:xfrm>
                <a:off x="3755" y="3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Rectangle 794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Rectangle 795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Rectangle 796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797"/>
              <p:cNvSpPr/>
              <p:nvPr/>
            </p:nvSpPr>
            <p:spPr bwMode="auto">
              <a:xfrm>
                <a:off x="3752" y="3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Freeform 798"/>
              <p:cNvSpPr/>
              <p:nvPr/>
            </p:nvSpPr>
            <p:spPr bwMode="auto">
              <a:xfrm>
                <a:off x="3662" y="3507"/>
                <a:ext cx="36" cy="45"/>
              </a:xfrm>
              <a:custGeom>
                <a:avLst/>
                <a:gdLst>
                  <a:gd name="T0" fmla="*/ 14 w 15"/>
                  <a:gd name="T1" fmla="*/ 0 h 19"/>
                  <a:gd name="T2" fmla="*/ 13 w 15"/>
                  <a:gd name="T3" fmla="*/ 0 h 19"/>
                  <a:gd name="T4" fmla="*/ 1 w 15"/>
                  <a:gd name="T5" fmla="*/ 17 h 19"/>
                  <a:gd name="T6" fmla="*/ 1 w 15"/>
                  <a:gd name="T7" fmla="*/ 19 h 19"/>
                  <a:gd name="T8" fmla="*/ 1 w 15"/>
                  <a:gd name="T9" fmla="*/ 19 h 19"/>
                  <a:gd name="T10" fmla="*/ 2 w 15"/>
                  <a:gd name="T11" fmla="*/ 18 h 19"/>
                  <a:gd name="T12" fmla="*/ 15 w 15"/>
                  <a:gd name="T13" fmla="*/ 1 h 19"/>
                  <a:gd name="T14" fmla="*/ 14 w 15"/>
                  <a:gd name="T15" fmla="*/ 0 h 19"/>
                  <a:gd name="T16" fmla="*/ 14 w 1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9" y="6"/>
                      <a:pt x="5" y="12"/>
                      <a:pt x="1" y="17"/>
                    </a:cubicBezTo>
                    <a:cubicBezTo>
                      <a:pt x="0" y="18"/>
                      <a:pt x="0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8"/>
                    </a:cubicBezTo>
                    <a:cubicBezTo>
                      <a:pt x="6" y="13"/>
                      <a:pt x="10" y="7"/>
                      <a:pt x="15" y="1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Freeform 799"/>
              <p:cNvSpPr/>
              <p:nvPr/>
            </p:nvSpPr>
            <p:spPr bwMode="auto">
              <a:xfrm>
                <a:off x="3660" y="3608"/>
                <a:ext cx="31" cy="38"/>
              </a:xfrm>
              <a:custGeom>
                <a:avLst/>
                <a:gdLst>
                  <a:gd name="T0" fmla="*/ 12 w 13"/>
                  <a:gd name="T1" fmla="*/ 0 h 16"/>
                  <a:gd name="T2" fmla="*/ 11 w 13"/>
                  <a:gd name="T3" fmla="*/ 0 h 16"/>
                  <a:gd name="T4" fmla="*/ 1 w 13"/>
                  <a:gd name="T5" fmla="*/ 15 h 16"/>
                  <a:gd name="T6" fmla="*/ 1 w 13"/>
                  <a:gd name="T7" fmla="*/ 16 h 16"/>
                  <a:gd name="T8" fmla="*/ 1 w 13"/>
                  <a:gd name="T9" fmla="*/ 16 h 16"/>
                  <a:gd name="T10" fmla="*/ 2 w 13"/>
                  <a:gd name="T11" fmla="*/ 16 h 16"/>
                  <a:gd name="T12" fmla="*/ 13 w 13"/>
                  <a:gd name="T13" fmla="*/ 1 h 16"/>
                  <a:gd name="T14" fmla="*/ 13 w 13"/>
                  <a:gd name="T15" fmla="*/ 0 h 16"/>
                  <a:gd name="T16" fmla="*/ 12 w 1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6">
                    <a:moveTo>
                      <a:pt x="12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8" y="5"/>
                      <a:pt x="4" y="10"/>
                      <a:pt x="1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1"/>
                      <a:pt x="9" y="6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Freeform 800"/>
              <p:cNvSpPr/>
              <p:nvPr/>
            </p:nvSpPr>
            <p:spPr bwMode="auto">
              <a:xfrm>
                <a:off x="3658" y="3639"/>
                <a:ext cx="33" cy="40"/>
              </a:xfrm>
              <a:custGeom>
                <a:avLst/>
                <a:gdLst>
                  <a:gd name="T0" fmla="*/ 13 w 14"/>
                  <a:gd name="T1" fmla="*/ 0 h 17"/>
                  <a:gd name="T2" fmla="*/ 13 w 14"/>
                  <a:gd name="T3" fmla="*/ 0 h 17"/>
                  <a:gd name="T4" fmla="*/ 0 w 14"/>
                  <a:gd name="T5" fmla="*/ 15 h 17"/>
                  <a:gd name="T6" fmla="*/ 0 w 14"/>
                  <a:gd name="T7" fmla="*/ 16 h 17"/>
                  <a:gd name="T8" fmla="*/ 1 w 14"/>
                  <a:gd name="T9" fmla="*/ 17 h 17"/>
                  <a:gd name="T10" fmla="*/ 1 w 14"/>
                  <a:gd name="T11" fmla="*/ 16 h 17"/>
                  <a:gd name="T12" fmla="*/ 14 w 14"/>
                  <a:gd name="T13" fmla="*/ 1 h 17"/>
                  <a:gd name="T14" fmla="*/ 14 w 14"/>
                  <a:gd name="T15" fmla="*/ 0 h 17"/>
                  <a:gd name="T16" fmla="*/ 13 w 14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7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5"/>
                      <a:pt x="4" y="10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5" y="11"/>
                      <a:pt x="10" y="6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Freeform 801"/>
              <p:cNvSpPr/>
              <p:nvPr/>
            </p:nvSpPr>
            <p:spPr bwMode="auto">
              <a:xfrm>
                <a:off x="3035" y="3485"/>
                <a:ext cx="391" cy="310"/>
              </a:xfrm>
              <a:custGeom>
                <a:avLst/>
                <a:gdLst>
                  <a:gd name="T0" fmla="*/ 15 w 165"/>
                  <a:gd name="T1" fmla="*/ 0 h 131"/>
                  <a:gd name="T2" fmla="*/ 13 w 165"/>
                  <a:gd name="T3" fmla="*/ 2 h 131"/>
                  <a:gd name="T4" fmla="*/ 13 w 165"/>
                  <a:gd name="T5" fmla="*/ 14 h 131"/>
                  <a:gd name="T6" fmla="*/ 9 w 165"/>
                  <a:gd name="T7" fmla="*/ 14 h 131"/>
                  <a:gd name="T8" fmla="*/ 7 w 165"/>
                  <a:gd name="T9" fmla="*/ 16 h 131"/>
                  <a:gd name="T10" fmla="*/ 9 w 165"/>
                  <a:gd name="T11" fmla="*/ 18 h 131"/>
                  <a:gd name="T12" fmla="*/ 13 w 165"/>
                  <a:gd name="T13" fmla="*/ 18 h 131"/>
                  <a:gd name="T14" fmla="*/ 13 w 165"/>
                  <a:gd name="T15" fmla="*/ 29 h 131"/>
                  <a:gd name="T16" fmla="*/ 9 w 165"/>
                  <a:gd name="T17" fmla="*/ 29 h 131"/>
                  <a:gd name="T18" fmla="*/ 7 w 165"/>
                  <a:gd name="T19" fmla="*/ 31 h 131"/>
                  <a:gd name="T20" fmla="*/ 9 w 165"/>
                  <a:gd name="T21" fmla="*/ 32 h 131"/>
                  <a:gd name="T22" fmla="*/ 13 w 165"/>
                  <a:gd name="T23" fmla="*/ 32 h 131"/>
                  <a:gd name="T24" fmla="*/ 13 w 165"/>
                  <a:gd name="T25" fmla="*/ 45 h 131"/>
                  <a:gd name="T26" fmla="*/ 9 w 165"/>
                  <a:gd name="T27" fmla="*/ 45 h 131"/>
                  <a:gd name="T28" fmla="*/ 7 w 165"/>
                  <a:gd name="T29" fmla="*/ 46 h 131"/>
                  <a:gd name="T30" fmla="*/ 9 w 165"/>
                  <a:gd name="T31" fmla="*/ 48 h 131"/>
                  <a:gd name="T32" fmla="*/ 13 w 165"/>
                  <a:gd name="T33" fmla="*/ 48 h 131"/>
                  <a:gd name="T34" fmla="*/ 13 w 165"/>
                  <a:gd name="T35" fmla="*/ 62 h 131"/>
                  <a:gd name="T36" fmla="*/ 9 w 165"/>
                  <a:gd name="T37" fmla="*/ 62 h 131"/>
                  <a:gd name="T38" fmla="*/ 7 w 165"/>
                  <a:gd name="T39" fmla="*/ 64 h 131"/>
                  <a:gd name="T40" fmla="*/ 9 w 165"/>
                  <a:gd name="T41" fmla="*/ 66 h 131"/>
                  <a:gd name="T42" fmla="*/ 13 w 165"/>
                  <a:gd name="T43" fmla="*/ 66 h 131"/>
                  <a:gd name="T44" fmla="*/ 13 w 165"/>
                  <a:gd name="T45" fmla="*/ 79 h 131"/>
                  <a:gd name="T46" fmla="*/ 9 w 165"/>
                  <a:gd name="T47" fmla="*/ 79 h 131"/>
                  <a:gd name="T48" fmla="*/ 7 w 165"/>
                  <a:gd name="T49" fmla="*/ 80 h 131"/>
                  <a:gd name="T50" fmla="*/ 9 w 165"/>
                  <a:gd name="T51" fmla="*/ 82 h 131"/>
                  <a:gd name="T52" fmla="*/ 13 w 165"/>
                  <a:gd name="T53" fmla="*/ 82 h 131"/>
                  <a:gd name="T54" fmla="*/ 13 w 165"/>
                  <a:gd name="T55" fmla="*/ 96 h 131"/>
                  <a:gd name="T56" fmla="*/ 9 w 165"/>
                  <a:gd name="T57" fmla="*/ 96 h 131"/>
                  <a:gd name="T58" fmla="*/ 7 w 165"/>
                  <a:gd name="T59" fmla="*/ 98 h 131"/>
                  <a:gd name="T60" fmla="*/ 9 w 165"/>
                  <a:gd name="T61" fmla="*/ 100 h 131"/>
                  <a:gd name="T62" fmla="*/ 13 w 165"/>
                  <a:gd name="T63" fmla="*/ 100 h 131"/>
                  <a:gd name="T64" fmla="*/ 13 w 165"/>
                  <a:gd name="T65" fmla="*/ 113 h 131"/>
                  <a:gd name="T66" fmla="*/ 2 w 165"/>
                  <a:gd name="T67" fmla="*/ 113 h 131"/>
                  <a:gd name="T68" fmla="*/ 0 w 165"/>
                  <a:gd name="T69" fmla="*/ 115 h 131"/>
                  <a:gd name="T70" fmla="*/ 2 w 165"/>
                  <a:gd name="T71" fmla="*/ 116 h 131"/>
                  <a:gd name="T72" fmla="*/ 13 w 165"/>
                  <a:gd name="T73" fmla="*/ 116 h 131"/>
                  <a:gd name="T74" fmla="*/ 13 w 165"/>
                  <a:gd name="T75" fmla="*/ 129 h 131"/>
                  <a:gd name="T76" fmla="*/ 15 w 165"/>
                  <a:gd name="T77" fmla="*/ 131 h 131"/>
                  <a:gd name="T78" fmla="*/ 16 w 165"/>
                  <a:gd name="T79" fmla="*/ 129 h 131"/>
                  <a:gd name="T80" fmla="*/ 16 w 165"/>
                  <a:gd name="T81" fmla="*/ 116 h 131"/>
                  <a:gd name="T82" fmla="*/ 163 w 165"/>
                  <a:gd name="T83" fmla="*/ 116 h 131"/>
                  <a:gd name="T84" fmla="*/ 165 w 165"/>
                  <a:gd name="T85" fmla="*/ 115 h 131"/>
                  <a:gd name="T86" fmla="*/ 163 w 165"/>
                  <a:gd name="T87" fmla="*/ 113 h 131"/>
                  <a:gd name="T88" fmla="*/ 16 w 165"/>
                  <a:gd name="T89" fmla="*/ 113 h 131"/>
                  <a:gd name="T90" fmla="*/ 16 w 165"/>
                  <a:gd name="T91" fmla="*/ 2 h 131"/>
                  <a:gd name="T92" fmla="*/ 15 w 165"/>
                  <a:gd name="T9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31">
                    <a:moveTo>
                      <a:pt x="15" y="0"/>
                    </a:moveTo>
                    <a:cubicBezTo>
                      <a:pt x="14" y="0"/>
                      <a:pt x="13" y="1"/>
                      <a:pt x="13" y="2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4"/>
                      <a:pt x="10" y="14"/>
                      <a:pt x="9" y="14"/>
                    </a:cubicBezTo>
                    <a:cubicBezTo>
                      <a:pt x="8" y="14"/>
                      <a:pt x="7" y="15"/>
                      <a:pt x="7" y="16"/>
                    </a:cubicBezTo>
                    <a:cubicBezTo>
                      <a:pt x="7" y="17"/>
                      <a:pt x="8" y="18"/>
                      <a:pt x="9" y="18"/>
                    </a:cubicBezTo>
                    <a:cubicBezTo>
                      <a:pt x="10" y="18"/>
                      <a:pt x="11" y="18"/>
                      <a:pt x="13" y="1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1" y="29"/>
                      <a:pt x="10" y="29"/>
                      <a:pt x="9" y="29"/>
                    </a:cubicBezTo>
                    <a:cubicBezTo>
                      <a:pt x="8" y="29"/>
                      <a:pt x="7" y="30"/>
                      <a:pt x="7" y="31"/>
                    </a:cubicBezTo>
                    <a:cubicBezTo>
                      <a:pt x="7" y="32"/>
                      <a:pt x="8" y="32"/>
                      <a:pt x="9" y="32"/>
                    </a:cubicBezTo>
                    <a:cubicBezTo>
                      <a:pt x="10" y="32"/>
                      <a:pt x="11" y="32"/>
                      <a:pt x="13" y="32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45"/>
                      <a:pt x="10" y="45"/>
                      <a:pt x="9" y="45"/>
                    </a:cubicBezTo>
                    <a:cubicBezTo>
                      <a:pt x="8" y="45"/>
                      <a:pt x="7" y="45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8"/>
                      <a:pt x="11" y="48"/>
                      <a:pt x="13" y="48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1" y="62"/>
                      <a:pt x="10" y="62"/>
                      <a:pt x="9" y="62"/>
                    </a:cubicBezTo>
                    <a:cubicBezTo>
                      <a:pt x="8" y="62"/>
                      <a:pt x="7" y="63"/>
                      <a:pt x="7" y="64"/>
                    </a:cubicBezTo>
                    <a:cubicBezTo>
                      <a:pt x="7" y="65"/>
                      <a:pt x="8" y="66"/>
                      <a:pt x="9" y="66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1" y="79"/>
                      <a:pt x="10" y="79"/>
                      <a:pt x="9" y="79"/>
                    </a:cubicBezTo>
                    <a:cubicBezTo>
                      <a:pt x="8" y="79"/>
                      <a:pt x="7" y="79"/>
                      <a:pt x="7" y="80"/>
                    </a:cubicBezTo>
                    <a:cubicBezTo>
                      <a:pt x="7" y="81"/>
                      <a:pt x="8" y="82"/>
                      <a:pt x="9" y="82"/>
                    </a:cubicBezTo>
                    <a:cubicBezTo>
                      <a:pt x="10" y="82"/>
                      <a:pt x="11" y="82"/>
                      <a:pt x="13" y="8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1" y="96"/>
                      <a:pt x="10" y="96"/>
                      <a:pt x="9" y="96"/>
                    </a:cubicBezTo>
                    <a:cubicBezTo>
                      <a:pt x="8" y="96"/>
                      <a:pt x="7" y="97"/>
                      <a:pt x="7" y="98"/>
                    </a:cubicBezTo>
                    <a:cubicBezTo>
                      <a:pt x="7" y="99"/>
                      <a:pt x="8" y="100"/>
                      <a:pt x="9" y="100"/>
                    </a:cubicBezTo>
                    <a:cubicBezTo>
                      <a:pt x="10" y="100"/>
                      <a:pt x="11" y="100"/>
                      <a:pt x="13" y="100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1" y="113"/>
                      <a:pt x="0" y="114"/>
                      <a:pt x="0" y="115"/>
                    </a:cubicBezTo>
                    <a:cubicBezTo>
                      <a:pt x="0" y="116"/>
                      <a:pt x="1" y="116"/>
                      <a:pt x="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0"/>
                      <a:pt x="14" y="131"/>
                      <a:pt x="15" y="131"/>
                    </a:cubicBezTo>
                    <a:cubicBezTo>
                      <a:pt x="16" y="131"/>
                      <a:pt x="16" y="130"/>
                      <a:pt x="16" y="129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3" y="116"/>
                      <a:pt x="163" y="116"/>
                      <a:pt x="163" y="116"/>
                    </a:cubicBezTo>
                    <a:cubicBezTo>
                      <a:pt x="164" y="116"/>
                      <a:pt x="165" y="116"/>
                      <a:pt x="165" y="115"/>
                    </a:cubicBezTo>
                    <a:cubicBezTo>
                      <a:pt x="165" y="114"/>
                      <a:pt x="164" y="113"/>
                      <a:pt x="163" y="113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Freeform 802"/>
              <p:cNvSpPr>
                <a:spLocks noEditPoints="1"/>
              </p:cNvSpPr>
              <p:nvPr/>
            </p:nvSpPr>
            <p:spPr bwMode="auto">
              <a:xfrm>
                <a:off x="3177" y="3511"/>
                <a:ext cx="74" cy="225"/>
              </a:xfrm>
              <a:custGeom>
                <a:avLst/>
                <a:gdLst>
                  <a:gd name="T0" fmla="*/ 28 w 31"/>
                  <a:gd name="T1" fmla="*/ 85 h 95"/>
                  <a:gd name="T2" fmla="*/ 27 w 31"/>
                  <a:gd name="T3" fmla="*/ 87 h 95"/>
                  <a:gd name="T4" fmla="*/ 21 w 31"/>
                  <a:gd name="T5" fmla="*/ 88 h 95"/>
                  <a:gd name="T6" fmla="*/ 28 w 31"/>
                  <a:gd name="T7" fmla="*/ 82 h 95"/>
                  <a:gd name="T8" fmla="*/ 27 w 31"/>
                  <a:gd name="T9" fmla="*/ 83 h 95"/>
                  <a:gd name="T10" fmla="*/ 21 w 31"/>
                  <a:gd name="T11" fmla="*/ 91 h 95"/>
                  <a:gd name="T12" fmla="*/ 21 w 31"/>
                  <a:gd name="T13" fmla="*/ 80 h 95"/>
                  <a:gd name="T14" fmla="*/ 28 w 31"/>
                  <a:gd name="T15" fmla="*/ 70 h 95"/>
                  <a:gd name="T16" fmla="*/ 21 w 31"/>
                  <a:gd name="T17" fmla="*/ 84 h 95"/>
                  <a:gd name="T18" fmla="*/ 21 w 31"/>
                  <a:gd name="T19" fmla="*/ 72 h 95"/>
                  <a:gd name="T20" fmla="*/ 27 w 31"/>
                  <a:gd name="T21" fmla="*/ 68 h 95"/>
                  <a:gd name="T22" fmla="*/ 21 w 31"/>
                  <a:gd name="T23" fmla="*/ 77 h 95"/>
                  <a:gd name="T24" fmla="*/ 21 w 31"/>
                  <a:gd name="T25" fmla="*/ 64 h 95"/>
                  <a:gd name="T26" fmla="*/ 27 w 31"/>
                  <a:gd name="T27" fmla="*/ 53 h 95"/>
                  <a:gd name="T28" fmla="*/ 27 w 31"/>
                  <a:gd name="T29" fmla="*/ 59 h 95"/>
                  <a:gd name="T30" fmla="*/ 21 w 31"/>
                  <a:gd name="T31" fmla="*/ 61 h 95"/>
                  <a:gd name="T32" fmla="*/ 27 w 31"/>
                  <a:gd name="T33" fmla="*/ 42 h 95"/>
                  <a:gd name="T34" fmla="*/ 21 w 31"/>
                  <a:gd name="T35" fmla="*/ 61 h 95"/>
                  <a:gd name="T36" fmla="*/ 20 w 31"/>
                  <a:gd name="T37" fmla="*/ 43 h 95"/>
                  <a:gd name="T38" fmla="*/ 27 w 31"/>
                  <a:gd name="T39" fmla="*/ 39 h 95"/>
                  <a:gd name="T40" fmla="*/ 21 w 31"/>
                  <a:gd name="T41" fmla="*/ 49 h 95"/>
                  <a:gd name="T42" fmla="*/ 20 w 31"/>
                  <a:gd name="T43" fmla="*/ 38 h 95"/>
                  <a:gd name="T44" fmla="*/ 21 w 31"/>
                  <a:gd name="T45" fmla="*/ 36 h 95"/>
                  <a:gd name="T46" fmla="*/ 27 w 31"/>
                  <a:gd name="T47" fmla="*/ 26 h 95"/>
                  <a:gd name="T48" fmla="*/ 26 w 31"/>
                  <a:gd name="T49" fmla="*/ 32 h 95"/>
                  <a:gd name="T50" fmla="*/ 17 w 31"/>
                  <a:gd name="T51" fmla="*/ 92 h 95"/>
                  <a:gd name="T52" fmla="*/ 4 w 31"/>
                  <a:gd name="T53" fmla="*/ 57 h 95"/>
                  <a:gd name="T54" fmla="*/ 12 w 31"/>
                  <a:gd name="T55" fmla="*/ 13 h 95"/>
                  <a:gd name="T56" fmla="*/ 17 w 31"/>
                  <a:gd name="T57" fmla="*/ 36 h 95"/>
                  <a:gd name="T58" fmla="*/ 17 w 31"/>
                  <a:gd name="T59" fmla="*/ 92 h 95"/>
                  <a:gd name="T60" fmla="*/ 20 w 31"/>
                  <a:gd name="T61" fmla="*/ 25 h 95"/>
                  <a:gd name="T62" fmla="*/ 27 w 31"/>
                  <a:gd name="T63" fmla="*/ 23 h 95"/>
                  <a:gd name="T64" fmla="*/ 20 w 31"/>
                  <a:gd name="T65" fmla="*/ 21 h 95"/>
                  <a:gd name="T66" fmla="*/ 20 w 31"/>
                  <a:gd name="T67" fmla="*/ 13 h 95"/>
                  <a:gd name="T68" fmla="*/ 27 w 31"/>
                  <a:gd name="T69" fmla="*/ 7 h 95"/>
                  <a:gd name="T70" fmla="*/ 27 w 31"/>
                  <a:gd name="T71" fmla="*/ 10 h 95"/>
                  <a:gd name="T72" fmla="*/ 18 w 31"/>
                  <a:gd name="T73" fmla="*/ 10 h 95"/>
                  <a:gd name="T74" fmla="*/ 14 w 31"/>
                  <a:gd name="T75" fmla="*/ 4 h 95"/>
                  <a:gd name="T76" fmla="*/ 25 w 31"/>
                  <a:gd name="T77" fmla="*/ 4 h 95"/>
                  <a:gd name="T78" fmla="*/ 23 w 31"/>
                  <a:gd name="T79" fmla="*/ 0 h 95"/>
                  <a:gd name="T80" fmla="*/ 12 w 31"/>
                  <a:gd name="T81" fmla="*/ 1 h 95"/>
                  <a:gd name="T82" fmla="*/ 1 w 31"/>
                  <a:gd name="T83" fmla="*/ 10 h 95"/>
                  <a:gd name="T84" fmla="*/ 1 w 31"/>
                  <a:gd name="T85" fmla="*/ 10 h 95"/>
                  <a:gd name="T86" fmla="*/ 0 w 31"/>
                  <a:gd name="T87" fmla="*/ 11 h 95"/>
                  <a:gd name="T88" fmla="*/ 0 w 31"/>
                  <a:gd name="T89" fmla="*/ 11 h 95"/>
                  <a:gd name="T90" fmla="*/ 0 w 31"/>
                  <a:gd name="T91" fmla="*/ 57 h 95"/>
                  <a:gd name="T92" fmla="*/ 1 w 31"/>
                  <a:gd name="T93" fmla="*/ 93 h 95"/>
                  <a:gd name="T94" fmla="*/ 18 w 31"/>
                  <a:gd name="T95" fmla="*/ 95 h 95"/>
                  <a:gd name="T96" fmla="*/ 20 w 31"/>
                  <a:gd name="T97" fmla="*/ 95 h 95"/>
                  <a:gd name="T98" fmla="*/ 30 w 31"/>
                  <a:gd name="T99" fmla="*/ 89 h 95"/>
                  <a:gd name="T100" fmla="*/ 31 w 31"/>
                  <a:gd name="T101" fmla="*/ 88 h 95"/>
                  <a:gd name="T102" fmla="*/ 31 w 31"/>
                  <a:gd name="T103" fmla="*/ 87 h 95"/>
                  <a:gd name="T104" fmla="*/ 31 w 31"/>
                  <a:gd name="T105" fmla="*/ 3 h 95"/>
                  <a:gd name="T106" fmla="*/ 31 w 31"/>
                  <a:gd name="T107" fmla="*/ 2 h 95"/>
                  <a:gd name="T108" fmla="*/ 31 w 31"/>
                  <a:gd name="T109" fmla="*/ 2 h 95"/>
                  <a:gd name="T110" fmla="*/ 31 w 31"/>
                  <a:gd name="T111" fmla="*/ 1 h 95"/>
                  <a:gd name="T112" fmla="*/ 30 w 31"/>
                  <a:gd name="T113" fmla="*/ 1 h 95"/>
                  <a:gd name="T114" fmla="*/ 23 w 31"/>
                  <a:gd name="T11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" h="95">
                    <a:moveTo>
                      <a:pt x="27" y="87"/>
                    </a:moveTo>
                    <a:cubicBezTo>
                      <a:pt x="27" y="86"/>
                      <a:pt x="27" y="86"/>
                      <a:pt x="28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7" y="87"/>
                      <a:pt x="27" y="87"/>
                      <a:pt x="27" y="87"/>
                    </a:cubicBezTo>
                    <a:moveTo>
                      <a:pt x="21" y="91"/>
                    </a:moveTo>
                    <a:cubicBezTo>
                      <a:pt x="21" y="90"/>
                      <a:pt x="21" y="89"/>
                      <a:pt x="21" y="88"/>
                    </a:cubicBezTo>
                    <a:cubicBezTo>
                      <a:pt x="22" y="84"/>
                      <a:pt x="25" y="81"/>
                      <a:pt x="28" y="78"/>
                    </a:cubicBezTo>
                    <a:cubicBezTo>
                      <a:pt x="28" y="79"/>
                      <a:pt x="28" y="81"/>
                      <a:pt x="28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6" y="85"/>
                      <a:pt x="24" y="87"/>
                      <a:pt x="23" y="89"/>
                    </a:cubicBezTo>
                    <a:cubicBezTo>
                      <a:pt x="22" y="90"/>
                      <a:pt x="21" y="90"/>
                      <a:pt x="21" y="91"/>
                    </a:cubicBezTo>
                    <a:moveTo>
                      <a:pt x="21" y="84"/>
                    </a:moveTo>
                    <a:cubicBezTo>
                      <a:pt x="21" y="83"/>
                      <a:pt x="21" y="82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3" y="76"/>
                      <a:pt x="25" y="73"/>
                      <a:pt x="28" y="70"/>
                    </a:cubicBezTo>
                    <a:cubicBezTo>
                      <a:pt x="28" y="72"/>
                      <a:pt x="28" y="74"/>
                      <a:pt x="28" y="75"/>
                    </a:cubicBezTo>
                    <a:cubicBezTo>
                      <a:pt x="25" y="78"/>
                      <a:pt x="23" y="81"/>
                      <a:pt x="21" y="84"/>
                    </a:cubicBezTo>
                    <a:moveTo>
                      <a:pt x="21" y="77"/>
                    </a:moveTo>
                    <a:cubicBezTo>
                      <a:pt x="21" y="75"/>
                      <a:pt x="21" y="73"/>
                      <a:pt x="21" y="72"/>
                    </a:cubicBezTo>
                    <a:cubicBezTo>
                      <a:pt x="23" y="68"/>
                      <a:pt x="25" y="65"/>
                      <a:pt x="27" y="61"/>
                    </a:cubicBezTo>
                    <a:cubicBezTo>
                      <a:pt x="27" y="63"/>
                      <a:pt x="27" y="66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5" y="71"/>
                      <a:pt x="23" y="74"/>
                      <a:pt x="21" y="77"/>
                    </a:cubicBezTo>
                    <a:moveTo>
                      <a:pt x="21" y="68"/>
                    </a:moveTo>
                    <a:cubicBezTo>
                      <a:pt x="21" y="67"/>
                      <a:pt x="21" y="65"/>
                      <a:pt x="21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3" y="60"/>
                      <a:pt x="25" y="57"/>
                      <a:pt x="27" y="53"/>
                    </a:cubicBezTo>
                    <a:cubicBezTo>
                      <a:pt x="27" y="55"/>
                      <a:pt x="27" y="57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5" y="62"/>
                      <a:pt x="23" y="65"/>
                      <a:pt x="21" y="68"/>
                    </a:cubicBezTo>
                    <a:moveTo>
                      <a:pt x="21" y="61"/>
                    </a:moveTo>
                    <a:cubicBezTo>
                      <a:pt x="21" y="58"/>
                      <a:pt x="21" y="55"/>
                      <a:pt x="21" y="52"/>
                    </a:cubicBezTo>
                    <a:cubicBezTo>
                      <a:pt x="23" y="48"/>
                      <a:pt x="25" y="45"/>
                      <a:pt x="27" y="42"/>
                    </a:cubicBezTo>
                    <a:cubicBezTo>
                      <a:pt x="27" y="45"/>
                      <a:pt x="27" y="47"/>
                      <a:pt x="27" y="50"/>
                    </a:cubicBezTo>
                    <a:cubicBezTo>
                      <a:pt x="25" y="53"/>
                      <a:pt x="23" y="57"/>
                      <a:pt x="21" y="61"/>
                    </a:cubicBezTo>
                    <a:moveTo>
                      <a:pt x="21" y="49"/>
                    </a:moveTo>
                    <a:cubicBezTo>
                      <a:pt x="20" y="47"/>
                      <a:pt x="20" y="45"/>
                      <a:pt x="20" y="43"/>
                    </a:cubicBezTo>
                    <a:cubicBezTo>
                      <a:pt x="23" y="40"/>
                      <a:pt x="25" y="37"/>
                      <a:pt x="27" y="34"/>
                    </a:cubicBezTo>
                    <a:cubicBezTo>
                      <a:pt x="27" y="36"/>
                      <a:pt x="27" y="37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5" y="42"/>
                      <a:pt x="22" y="45"/>
                      <a:pt x="21" y="49"/>
                    </a:cubicBezTo>
                    <a:moveTo>
                      <a:pt x="20" y="40"/>
                    </a:moveTo>
                    <a:cubicBezTo>
                      <a:pt x="20" y="39"/>
                      <a:pt x="20" y="38"/>
                      <a:pt x="20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7"/>
                      <a:pt x="21" y="37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3"/>
                      <a:pt x="25" y="29"/>
                      <a:pt x="27" y="26"/>
                    </a:cubicBezTo>
                    <a:cubicBezTo>
                      <a:pt x="27" y="28"/>
                      <a:pt x="27" y="30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4" y="35"/>
                      <a:pt x="22" y="37"/>
                      <a:pt x="20" y="40"/>
                    </a:cubicBezTo>
                    <a:moveTo>
                      <a:pt x="17" y="92"/>
                    </a:moveTo>
                    <a:cubicBezTo>
                      <a:pt x="12" y="91"/>
                      <a:pt x="9" y="91"/>
                      <a:pt x="4" y="91"/>
                    </a:cubicBezTo>
                    <a:cubicBezTo>
                      <a:pt x="4" y="82"/>
                      <a:pt x="4" y="70"/>
                      <a:pt x="4" y="57"/>
                    </a:cubicBezTo>
                    <a:cubicBezTo>
                      <a:pt x="4" y="40"/>
                      <a:pt x="4" y="22"/>
                      <a:pt x="4" y="13"/>
                    </a:cubicBezTo>
                    <a:cubicBezTo>
                      <a:pt x="7" y="13"/>
                      <a:pt x="10" y="13"/>
                      <a:pt x="12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7"/>
                      <a:pt x="17" y="26"/>
                      <a:pt x="17" y="36"/>
                    </a:cubicBezTo>
                    <a:cubicBezTo>
                      <a:pt x="17" y="50"/>
                      <a:pt x="17" y="67"/>
                      <a:pt x="17" y="79"/>
                    </a:cubicBezTo>
                    <a:cubicBezTo>
                      <a:pt x="17" y="84"/>
                      <a:pt x="17" y="88"/>
                      <a:pt x="17" y="92"/>
                    </a:cubicBezTo>
                    <a:moveTo>
                      <a:pt x="20" y="33"/>
                    </a:moveTo>
                    <a:cubicBezTo>
                      <a:pt x="20" y="30"/>
                      <a:pt x="20" y="27"/>
                      <a:pt x="20" y="25"/>
                    </a:cubicBezTo>
                    <a:cubicBezTo>
                      <a:pt x="23" y="21"/>
                      <a:pt x="25" y="17"/>
                      <a:pt x="27" y="13"/>
                    </a:cubicBezTo>
                    <a:cubicBezTo>
                      <a:pt x="27" y="16"/>
                      <a:pt x="27" y="19"/>
                      <a:pt x="27" y="23"/>
                    </a:cubicBezTo>
                    <a:cubicBezTo>
                      <a:pt x="25" y="26"/>
                      <a:pt x="23" y="30"/>
                      <a:pt x="20" y="33"/>
                    </a:cubicBezTo>
                    <a:moveTo>
                      <a:pt x="20" y="21"/>
                    </a:moveTo>
                    <a:cubicBezTo>
                      <a:pt x="20" y="18"/>
                      <a:pt x="20" y="15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6"/>
                      <a:pt x="27" y="7"/>
                      <a:pt x="27" y="7"/>
                    </a:cubicBezTo>
                    <a:cubicBezTo>
                      <a:pt x="27" y="8"/>
                      <a:pt x="27" y="9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5" y="14"/>
                      <a:pt x="22" y="18"/>
                      <a:pt x="20" y="21"/>
                    </a:cubicBezTo>
                    <a:moveTo>
                      <a:pt x="18" y="10"/>
                    </a:moveTo>
                    <a:cubicBezTo>
                      <a:pt x="17" y="10"/>
                      <a:pt x="12" y="10"/>
                      <a:pt x="7" y="10"/>
                    </a:cubicBezTo>
                    <a:cubicBezTo>
                      <a:pt x="10" y="7"/>
                      <a:pt x="13" y="5"/>
                      <a:pt x="14" y="4"/>
                    </a:cubicBezTo>
                    <a:cubicBezTo>
                      <a:pt x="15" y="4"/>
                      <a:pt x="19" y="4"/>
                      <a:pt x="23" y="4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3" y="6"/>
                      <a:pt x="21" y="8"/>
                      <a:pt x="18" y="10"/>
                    </a:cubicBezTo>
                    <a:moveTo>
                      <a:pt x="23" y="0"/>
                    </a:move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0"/>
                      <a:pt x="0" y="39"/>
                      <a:pt x="0" y="57"/>
                    </a:cubicBezTo>
                    <a:cubicBezTo>
                      <a:pt x="0" y="71"/>
                      <a:pt x="0" y="84"/>
                      <a:pt x="0" y="93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4"/>
                      <a:pt x="2" y="94"/>
                      <a:pt x="2" y="95"/>
                    </a:cubicBezTo>
                    <a:cubicBezTo>
                      <a:pt x="9" y="95"/>
                      <a:pt x="12" y="95"/>
                      <a:pt x="18" y="95"/>
                    </a:cubicBezTo>
                    <a:cubicBezTo>
                      <a:pt x="18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20" y="95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3"/>
                      <a:pt x="27" y="91"/>
                      <a:pt x="30" y="89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7"/>
                    </a:cubicBezTo>
                    <a:cubicBezTo>
                      <a:pt x="31" y="72"/>
                      <a:pt x="31" y="23"/>
                      <a:pt x="31" y="7"/>
                    </a:cubicBezTo>
                    <a:cubicBezTo>
                      <a:pt x="31" y="5"/>
                      <a:pt x="31" y="4"/>
                      <a:pt x="31" y="3"/>
                    </a:cubicBezTo>
                    <a:cubicBezTo>
                      <a:pt x="31" y="3"/>
                      <a:pt x="31" y="3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7" y="0"/>
                      <a:pt x="25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Freeform 803"/>
              <p:cNvSpPr>
                <a:spLocks noEditPoints="1"/>
              </p:cNvSpPr>
              <p:nvPr/>
            </p:nvSpPr>
            <p:spPr bwMode="auto">
              <a:xfrm>
                <a:off x="3258" y="3448"/>
                <a:ext cx="73" cy="288"/>
              </a:xfrm>
              <a:custGeom>
                <a:avLst/>
                <a:gdLst>
                  <a:gd name="T0" fmla="*/ 28 w 31"/>
                  <a:gd name="T1" fmla="*/ 109 h 122"/>
                  <a:gd name="T2" fmla="*/ 22 w 31"/>
                  <a:gd name="T3" fmla="*/ 117 h 122"/>
                  <a:gd name="T4" fmla="*/ 21 w 31"/>
                  <a:gd name="T5" fmla="*/ 110 h 122"/>
                  <a:gd name="T6" fmla="*/ 28 w 31"/>
                  <a:gd name="T7" fmla="*/ 101 h 122"/>
                  <a:gd name="T8" fmla="*/ 21 w 31"/>
                  <a:gd name="T9" fmla="*/ 115 h 122"/>
                  <a:gd name="T10" fmla="*/ 21 w 31"/>
                  <a:gd name="T11" fmla="*/ 104 h 122"/>
                  <a:gd name="T12" fmla="*/ 28 w 31"/>
                  <a:gd name="T13" fmla="*/ 94 h 122"/>
                  <a:gd name="T14" fmla="*/ 21 w 31"/>
                  <a:gd name="T15" fmla="*/ 107 h 122"/>
                  <a:gd name="T16" fmla="*/ 21 w 31"/>
                  <a:gd name="T17" fmla="*/ 96 h 122"/>
                  <a:gd name="T18" fmla="*/ 28 w 31"/>
                  <a:gd name="T19" fmla="*/ 91 h 122"/>
                  <a:gd name="T20" fmla="*/ 21 w 31"/>
                  <a:gd name="T21" fmla="*/ 93 h 122"/>
                  <a:gd name="T22" fmla="*/ 28 w 31"/>
                  <a:gd name="T23" fmla="*/ 78 h 122"/>
                  <a:gd name="T24" fmla="*/ 27 w 31"/>
                  <a:gd name="T25" fmla="*/ 84 h 122"/>
                  <a:gd name="T26" fmla="*/ 21 w 31"/>
                  <a:gd name="T27" fmla="*/ 84 h 122"/>
                  <a:gd name="T28" fmla="*/ 28 w 31"/>
                  <a:gd name="T29" fmla="*/ 70 h 122"/>
                  <a:gd name="T30" fmla="*/ 27 w 31"/>
                  <a:gd name="T31" fmla="*/ 75 h 122"/>
                  <a:gd name="T32" fmla="*/ 21 w 31"/>
                  <a:gd name="T33" fmla="*/ 77 h 122"/>
                  <a:gd name="T34" fmla="*/ 27 w 31"/>
                  <a:gd name="T35" fmla="*/ 58 h 122"/>
                  <a:gd name="T36" fmla="*/ 21 w 31"/>
                  <a:gd name="T37" fmla="*/ 77 h 122"/>
                  <a:gd name="T38" fmla="*/ 21 w 31"/>
                  <a:gd name="T39" fmla="*/ 60 h 122"/>
                  <a:gd name="T40" fmla="*/ 21 w 31"/>
                  <a:gd name="T41" fmla="*/ 58 h 122"/>
                  <a:gd name="T42" fmla="*/ 27 w 31"/>
                  <a:gd name="T43" fmla="*/ 48 h 122"/>
                  <a:gd name="T44" fmla="*/ 21 w 31"/>
                  <a:gd name="T45" fmla="*/ 65 h 122"/>
                  <a:gd name="T46" fmla="*/ 20 w 31"/>
                  <a:gd name="T47" fmla="*/ 51 h 122"/>
                  <a:gd name="T48" fmla="*/ 27 w 31"/>
                  <a:gd name="T49" fmla="*/ 45 h 122"/>
                  <a:gd name="T50" fmla="*/ 20 w 31"/>
                  <a:gd name="T51" fmla="*/ 46 h 122"/>
                  <a:gd name="T52" fmla="*/ 21 w 31"/>
                  <a:gd name="T53" fmla="*/ 36 h 122"/>
                  <a:gd name="T54" fmla="*/ 27 w 31"/>
                  <a:gd name="T55" fmla="*/ 34 h 122"/>
                  <a:gd name="T56" fmla="*/ 20 w 31"/>
                  <a:gd name="T57" fmla="*/ 33 h 122"/>
                  <a:gd name="T58" fmla="*/ 27 w 31"/>
                  <a:gd name="T59" fmla="*/ 14 h 122"/>
                  <a:gd name="T60" fmla="*/ 26 w 31"/>
                  <a:gd name="T61" fmla="*/ 26 h 122"/>
                  <a:gd name="T62" fmla="*/ 17 w 31"/>
                  <a:gd name="T63" fmla="*/ 119 h 122"/>
                  <a:gd name="T64" fmla="*/ 4 w 31"/>
                  <a:gd name="T65" fmla="*/ 73 h 122"/>
                  <a:gd name="T66" fmla="*/ 13 w 31"/>
                  <a:gd name="T67" fmla="*/ 13 h 122"/>
                  <a:gd name="T68" fmla="*/ 17 w 31"/>
                  <a:gd name="T69" fmla="*/ 21 h 122"/>
                  <a:gd name="T70" fmla="*/ 17 w 31"/>
                  <a:gd name="T71" fmla="*/ 119 h 122"/>
                  <a:gd name="T72" fmla="*/ 20 w 31"/>
                  <a:gd name="T73" fmla="*/ 13 h 122"/>
                  <a:gd name="T74" fmla="*/ 27 w 31"/>
                  <a:gd name="T75" fmla="*/ 6 h 122"/>
                  <a:gd name="T76" fmla="*/ 20 w 31"/>
                  <a:gd name="T77" fmla="*/ 21 h 122"/>
                  <a:gd name="T78" fmla="*/ 7 w 31"/>
                  <a:gd name="T79" fmla="*/ 9 h 122"/>
                  <a:gd name="T80" fmla="*/ 23 w 31"/>
                  <a:gd name="T81" fmla="*/ 3 h 122"/>
                  <a:gd name="T82" fmla="*/ 18 w 31"/>
                  <a:gd name="T83" fmla="*/ 10 h 122"/>
                  <a:gd name="T84" fmla="*/ 28 w 31"/>
                  <a:gd name="T85" fmla="*/ 0 h 122"/>
                  <a:gd name="T86" fmla="*/ 13 w 31"/>
                  <a:gd name="T87" fmla="*/ 0 h 122"/>
                  <a:gd name="T88" fmla="*/ 9 w 31"/>
                  <a:gd name="T89" fmla="*/ 3 h 122"/>
                  <a:gd name="T90" fmla="*/ 1 w 31"/>
                  <a:gd name="T91" fmla="*/ 10 h 122"/>
                  <a:gd name="T92" fmla="*/ 1 w 31"/>
                  <a:gd name="T93" fmla="*/ 10 h 122"/>
                  <a:gd name="T94" fmla="*/ 0 w 31"/>
                  <a:gd name="T95" fmla="*/ 11 h 122"/>
                  <a:gd name="T96" fmla="*/ 0 w 31"/>
                  <a:gd name="T97" fmla="*/ 11 h 122"/>
                  <a:gd name="T98" fmla="*/ 0 w 31"/>
                  <a:gd name="T99" fmla="*/ 120 h 122"/>
                  <a:gd name="T100" fmla="*/ 2 w 31"/>
                  <a:gd name="T101" fmla="*/ 122 h 122"/>
                  <a:gd name="T102" fmla="*/ 19 w 31"/>
                  <a:gd name="T103" fmla="*/ 122 h 122"/>
                  <a:gd name="T104" fmla="*/ 30 w 31"/>
                  <a:gd name="T105" fmla="*/ 116 h 122"/>
                  <a:gd name="T106" fmla="*/ 31 w 31"/>
                  <a:gd name="T107" fmla="*/ 115 h 122"/>
                  <a:gd name="T108" fmla="*/ 31 w 31"/>
                  <a:gd name="T109" fmla="*/ 114 h 122"/>
                  <a:gd name="T110" fmla="*/ 31 w 31"/>
                  <a:gd name="T111" fmla="*/ 17 h 122"/>
                  <a:gd name="T112" fmla="*/ 29 w 31"/>
                  <a:gd name="T1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" h="122">
                    <a:moveTo>
                      <a:pt x="22" y="117"/>
                    </a:moveTo>
                    <a:cubicBezTo>
                      <a:pt x="24" y="114"/>
                      <a:pt x="26" y="111"/>
                      <a:pt x="28" y="109"/>
                    </a:cubicBezTo>
                    <a:cubicBezTo>
                      <a:pt x="28" y="110"/>
                      <a:pt x="28" y="112"/>
                      <a:pt x="28" y="113"/>
                    </a:cubicBezTo>
                    <a:cubicBezTo>
                      <a:pt x="26" y="115"/>
                      <a:pt x="24" y="116"/>
                      <a:pt x="22" y="117"/>
                    </a:cubicBezTo>
                    <a:moveTo>
                      <a:pt x="21" y="115"/>
                    </a:moveTo>
                    <a:cubicBezTo>
                      <a:pt x="21" y="114"/>
                      <a:pt x="21" y="112"/>
                      <a:pt x="21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3" y="107"/>
                      <a:pt x="25" y="104"/>
                      <a:pt x="28" y="101"/>
                    </a:cubicBezTo>
                    <a:cubicBezTo>
                      <a:pt x="28" y="102"/>
                      <a:pt x="28" y="104"/>
                      <a:pt x="28" y="106"/>
                    </a:cubicBezTo>
                    <a:cubicBezTo>
                      <a:pt x="25" y="109"/>
                      <a:pt x="23" y="112"/>
                      <a:pt x="21" y="115"/>
                    </a:cubicBezTo>
                    <a:moveTo>
                      <a:pt x="21" y="107"/>
                    </a:moveTo>
                    <a:cubicBezTo>
                      <a:pt x="21" y="106"/>
                      <a:pt x="21" y="105"/>
                      <a:pt x="21" y="104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3" y="100"/>
                      <a:pt x="25" y="97"/>
                      <a:pt x="28" y="94"/>
                    </a:cubicBezTo>
                    <a:cubicBezTo>
                      <a:pt x="28" y="95"/>
                      <a:pt x="28" y="97"/>
                      <a:pt x="28" y="98"/>
                    </a:cubicBezTo>
                    <a:cubicBezTo>
                      <a:pt x="25" y="101"/>
                      <a:pt x="23" y="104"/>
                      <a:pt x="21" y="107"/>
                    </a:cubicBezTo>
                    <a:moveTo>
                      <a:pt x="21" y="100"/>
                    </a:moveTo>
                    <a:cubicBezTo>
                      <a:pt x="21" y="99"/>
                      <a:pt x="21" y="97"/>
                      <a:pt x="21" y="96"/>
                    </a:cubicBezTo>
                    <a:cubicBezTo>
                      <a:pt x="23" y="93"/>
                      <a:pt x="25" y="89"/>
                      <a:pt x="28" y="86"/>
                    </a:cubicBezTo>
                    <a:cubicBezTo>
                      <a:pt x="28" y="88"/>
                      <a:pt x="28" y="90"/>
                      <a:pt x="28" y="91"/>
                    </a:cubicBezTo>
                    <a:cubicBezTo>
                      <a:pt x="25" y="94"/>
                      <a:pt x="23" y="97"/>
                      <a:pt x="21" y="100"/>
                    </a:cubicBezTo>
                    <a:moveTo>
                      <a:pt x="21" y="93"/>
                    </a:moveTo>
                    <a:cubicBezTo>
                      <a:pt x="21" y="91"/>
                      <a:pt x="21" y="89"/>
                      <a:pt x="21" y="87"/>
                    </a:cubicBezTo>
                    <a:cubicBezTo>
                      <a:pt x="23" y="84"/>
                      <a:pt x="25" y="81"/>
                      <a:pt x="28" y="78"/>
                    </a:cubicBezTo>
                    <a:cubicBezTo>
                      <a:pt x="28" y="80"/>
                      <a:pt x="28" y="82"/>
                      <a:pt x="28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5" y="87"/>
                      <a:pt x="23" y="90"/>
                      <a:pt x="21" y="93"/>
                    </a:cubicBezTo>
                    <a:moveTo>
                      <a:pt x="21" y="84"/>
                    </a:moveTo>
                    <a:cubicBezTo>
                      <a:pt x="21" y="83"/>
                      <a:pt x="21" y="81"/>
                      <a:pt x="21" y="80"/>
                    </a:cubicBezTo>
                    <a:cubicBezTo>
                      <a:pt x="23" y="76"/>
                      <a:pt x="25" y="73"/>
                      <a:pt x="28" y="70"/>
                    </a:cubicBezTo>
                    <a:cubicBezTo>
                      <a:pt x="28" y="72"/>
                      <a:pt x="28" y="74"/>
                      <a:pt x="28" y="75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5" y="78"/>
                      <a:pt x="23" y="81"/>
                      <a:pt x="21" y="84"/>
                    </a:cubicBezTo>
                    <a:moveTo>
                      <a:pt x="21" y="77"/>
                    </a:moveTo>
                    <a:cubicBezTo>
                      <a:pt x="21" y="74"/>
                      <a:pt x="21" y="71"/>
                      <a:pt x="21" y="69"/>
                    </a:cubicBezTo>
                    <a:cubicBezTo>
                      <a:pt x="23" y="65"/>
                      <a:pt x="25" y="62"/>
                      <a:pt x="27" y="58"/>
                    </a:cubicBezTo>
                    <a:cubicBezTo>
                      <a:pt x="27" y="61"/>
                      <a:pt x="27" y="65"/>
                      <a:pt x="28" y="68"/>
                    </a:cubicBezTo>
                    <a:cubicBezTo>
                      <a:pt x="25" y="70"/>
                      <a:pt x="23" y="73"/>
                      <a:pt x="21" y="77"/>
                    </a:cubicBezTo>
                    <a:moveTo>
                      <a:pt x="21" y="65"/>
                    </a:moveTo>
                    <a:cubicBezTo>
                      <a:pt x="21" y="63"/>
                      <a:pt x="21" y="62"/>
                      <a:pt x="21" y="6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2" y="59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3" y="55"/>
                      <a:pt x="25" y="52"/>
                      <a:pt x="27" y="48"/>
                    </a:cubicBezTo>
                    <a:cubicBezTo>
                      <a:pt x="27" y="51"/>
                      <a:pt x="27" y="53"/>
                      <a:pt x="27" y="55"/>
                    </a:cubicBezTo>
                    <a:cubicBezTo>
                      <a:pt x="25" y="59"/>
                      <a:pt x="23" y="62"/>
                      <a:pt x="21" y="65"/>
                    </a:cubicBezTo>
                    <a:moveTo>
                      <a:pt x="21" y="56"/>
                    </a:moveTo>
                    <a:cubicBezTo>
                      <a:pt x="21" y="54"/>
                      <a:pt x="21" y="52"/>
                      <a:pt x="20" y="51"/>
                    </a:cubicBezTo>
                    <a:cubicBezTo>
                      <a:pt x="22" y="46"/>
                      <a:pt x="25" y="42"/>
                      <a:pt x="27" y="38"/>
                    </a:cubicBezTo>
                    <a:cubicBezTo>
                      <a:pt x="27" y="40"/>
                      <a:pt x="27" y="42"/>
                      <a:pt x="27" y="45"/>
                    </a:cubicBezTo>
                    <a:cubicBezTo>
                      <a:pt x="25" y="49"/>
                      <a:pt x="23" y="52"/>
                      <a:pt x="21" y="56"/>
                    </a:cubicBezTo>
                    <a:moveTo>
                      <a:pt x="20" y="46"/>
                    </a:moveTo>
                    <a:cubicBezTo>
                      <a:pt x="20" y="43"/>
                      <a:pt x="20" y="39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3"/>
                      <a:pt x="25" y="30"/>
                      <a:pt x="27" y="27"/>
                    </a:cubicBezTo>
                    <a:cubicBezTo>
                      <a:pt x="27" y="29"/>
                      <a:pt x="27" y="32"/>
                      <a:pt x="27" y="34"/>
                    </a:cubicBezTo>
                    <a:cubicBezTo>
                      <a:pt x="25" y="38"/>
                      <a:pt x="22" y="42"/>
                      <a:pt x="20" y="46"/>
                    </a:cubicBezTo>
                    <a:moveTo>
                      <a:pt x="20" y="33"/>
                    </a:moveTo>
                    <a:cubicBezTo>
                      <a:pt x="20" y="30"/>
                      <a:pt x="20" y="27"/>
                      <a:pt x="20" y="24"/>
                    </a:cubicBezTo>
                    <a:cubicBezTo>
                      <a:pt x="23" y="21"/>
                      <a:pt x="25" y="17"/>
                      <a:pt x="27" y="14"/>
                    </a:cubicBezTo>
                    <a:cubicBezTo>
                      <a:pt x="27" y="17"/>
                      <a:pt x="27" y="21"/>
                      <a:pt x="27" y="24"/>
                    </a:cubicBezTo>
                    <a:cubicBezTo>
                      <a:pt x="27" y="25"/>
                      <a:pt x="26" y="25"/>
                      <a:pt x="26" y="26"/>
                    </a:cubicBezTo>
                    <a:cubicBezTo>
                      <a:pt x="24" y="28"/>
                      <a:pt x="22" y="31"/>
                      <a:pt x="20" y="33"/>
                    </a:cubicBezTo>
                    <a:moveTo>
                      <a:pt x="17" y="119"/>
                    </a:moveTo>
                    <a:cubicBezTo>
                      <a:pt x="12" y="118"/>
                      <a:pt x="9" y="118"/>
                      <a:pt x="4" y="118"/>
                    </a:cubicBezTo>
                    <a:cubicBezTo>
                      <a:pt x="4" y="109"/>
                      <a:pt x="4" y="91"/>
                      <a:pt x="4" y="73"/>
                    </a:cubicBezTo>
                    <a:cubicBezTo>
                      <a:pt x="4" y="49"/>
                      <a:pt x="4" y="23"/>
                      <a:pt x="4" y="13"/>
                    </a:cubicBezTo>
                    <a:cubicBezTo>
                      <a:pt x="7" y="13"/>
                      <a:pt x="10" y="13"/>
                      <a:pt x="13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5"/>
                      <a:pt x="17" y="18"/>
                      <a:pt x="17" y="21"/>
                    </a:cubicBezTo>
                    <a:cubicBezTo>
                      <a:pt x="17" y="40"/>
                      <a:pt x="17" y="80"/>
                      <a:pt x="17" y="104"/>
                    </a:cubicBezTo>
                    <a:cubicBezTo>
                      <a:pt x="17" y="110"/>
                      <a:pt x="17" y="115"/>
                      <a:pt x="17" y="119"/>
                    </a:cubicBezTo>
                    <a:moveTo>
                      <a:pt x="20" y="21"/>
                    </a:moveTo>
                    <a:cubicBezTo>
                      <a:pt x="20" y="17"/>
                      <a:pt x="20" y="14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9"/>
                      <a:pt x="27" y="11"/>
                    </a:cubicBezTo>
                    <a:cubicBezTo>
                      <a:pt x="25" y="14"/>
                      <a:pt x="23" y="17"/>
                      <a:pt x="20" y="21"/>
                    </a:cubicBezTo>
                    <a:moveTo>
                      <a:pt x="18" y="10"/>
                    </a:moveTo>
                    <a:cubicBezTo>
                      <a:pt x="17" y="10"/>
                      <a:pt x="12" y="9"/>
                      <a:pt x="7" y="9"/>
                    </a:cubicBezTo>
                    <a:cubicBezTo>
                      <a:pt x="10" y="6"/>
                      <a:pt x="13" y="4"/>
                      <a:pt x="14" y="3"/>
                    </a:cubicBezTo>
                    <a:cubicBezTo>
                      <a:pt x="15" y="3"/>
                      <a:pt x="19" y="3"/>
                      <a:pt x="23" y="3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3" y="5"/>
                      <a:pt x="21" y="7"/>
                      <a:pt x="18" y="10"/>
                    </a:cubicBezTo>
                    <a:moveTo>
                      <a:pt x="2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0"/>
                      <a:pt x="23" y="0"/>
                    </a:cubicBez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1" y="47"/>
                      <a:pt x="1" y="73"/>
                    </a:cubicBezTo>
                    <a:cubicBezTo>
                      <a:pt x="1" y="93"/>
                      <a:pt x="1" y="111"/>
                      <a:pt x="0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1"/>
                      <a:pt x="2" y="121"/>
                      <a:pt x="2" y="122"/>
                    </a:cubicBezTo>
                    <a:cubicBezTo>
                      <a:pt x="9" y="122"/>
                      <a:pt x="12" y="122"/>
                      <a:pt x="18" y="122"/>
                    </a:cubicBezTo>
                    <a:cubicBezTo>
                      <a:pt x="18" y="122"/>
                      <a:pt x="19" y="122"/>
                      <a:pt x="19" y="122"/>
                    </a:cubicBezTo>
                    <a:cubicBezTo>
                      <a:pt x="19" y="122"/>
                      <a:pt x="19" y="122"/>
                      <a:pt x="20" y="122"/>
                    </a:cubicBezTo>
                    <a:cubicBezTo>
                      <a:pt x="23" y="120"/>
                      <a:pt x="27" y="118"/>
                      <a:pt x="30" y="116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4"/>
                    </a:cubicBezTo>
                    <a:cubicBezTo>
                      <a:pt x="31" y="106"/>
                      <a:pt x="31" y="77"/>
                      <a:pt x="31" y="51"/>
                    </a:cubicBezTo>
                    <a:cubicBezTo>
                      <a:pt x="31" y="38"/>
                      <a:pt x="31" y="26"/>
                      <a:pt x="31" y="17"/>
                    </a:cubicBezTo>
                    <a:cubicBezTo>
                      <a:pt x="31" y="7"/>
                      <a:pt x="31" y="1"/>
                      <a:pt x="31" y="1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804"/>
              <p:cNvSpPr>
                <a:spLocks noEditPoints="1"/>
              </p:cNvSpPr>
              <p:nvPr/>
            </p:nvSpPr>
            <p:spPr bwMode="auto">
              <a:xfrm>
                <a:off x="3099" y="3575"/>
                <a:ext cx="73" cy="161"/>
              </a:xfrm>
              <a:custGeom>
                <a:avLst/>
                <a:gdLst>
                  <a:gd name="T0" fmla="*/ 21 w 31"/>
                  <a:gd name="T1" fmla="*/ 61 h 68"/>
                  <a:gd name="T2" fmla="*/ 28 w 31"/>
                  <a:gd name="T3" fmla="*/ 56 h 68"/>
                  <a:gd name="T4" fmla="*/ 21 w 31"/>
                  <a:gd name="T5" fmla="*/ 64 h 68"/>
                  <a:gd name="T6" fmla="*/ 21 w 31"/>
                  <a:gd name="T7" fmla="*/ 55 h 68"/>
                  <a:gd name="T8" fmla="*/ 28 w 31"/>
                  <a:gd name="T9" fmla="*/ 43 h 68"/>
                  <a:gd name="T10" fmla="*/ 27 w 31"/>
                  <a:gd name="T11" fmla="*/ 49 h 68"/>
                  <a:gd name="T12" fmla="*/ 21 w 31"/>
                  <a:gd name="T13" fmla="*/ 51 h 68"/>
                  <a:gd name="T14" fmla="*/ 28 w 31"/>
                  <a:gd name="T15" fmla="*/ 34 h 68"/>
                  <a:gd name="T16" fmla="*/ 28 w 31"/>
                  <a:gd name="T17" fmla="*/ 41 h 68"/>
                  <a:gd name="T18" fmla="*/ 26 w 31"/>
                  <a:gd name="T19" fmla="*/ 41 h 68"/>
                  <a:gd name="T20" fmla="*/ 21 w 31"/>
                  <a:gd name="T21" fmla="*/ 42 h 68"/>
                  <a:gd name="T22" fmla="*/ 28 w 31"/>
                  <a:gd name="T23" fmla="*/ 24 h 68"/>
                  <a:gd name="T24" fmla="*/ 26 w 31"/>
                  <a:gd name="T25" fmla="*/ 33 h 68"/>
                  <a:gd name="T26" fmla="*/ 21 w 31"/>
                  <a:gd name="T27" fmla="*/ 32 h 68"/>
                  <a:gd name="T28" fmla="*/ 28 w 31"/>
                  <a:gd name="T29" fmla="*/ 16 h 68"/>
                  <a:gd name="T30" fmla="*/ 27 w 31"/>
                  <a:gd name="T31" fmla="*/ 21 h 68"/>
                  <a:gd name="T32" fmla="*/ 17 w 31"/>
                  <a:gd name="T33" fmla="*/ 65 h 68"/>
                  <a:gd name="T34" fmla="*/ 4 w 31"/>
                  <a:gd name="T35" fmla="*/ 41 h 68"/>
                  <a:gd name="T36" fmla="*/ 13 w 31"/>
                  <a:gd name="T37" fmla="*/ 14 h 68"/>
                  <a:gd name="T38" fmla="*/ 17 w 31"/>
                  <a:gd name="T39" fmla="*/ 26 h 68"/>
                  <a:gd name="T40" fmla="*/ 17 w 31"/>
                  <a:gd name="T41" fmla="*/ 65 h 68"/>
                  <a:gd name="T42" fmla="*/ 21 w 31"/>
                  <a:gd name="T43" fmla="*/ 20 h 68"/>
                  <a:gd name="T44" fmla="*/ 28 w 31"/>
                  <a:gd name="T45" fmla="*/ 13 h 68"/>
                  <a:gd name="T46" fmla="*/ 21 w 31"/>
                  <a:gd name="T47" fmla="*/ 23 h 68"/>
                  <a:gd name="T48" fmla="*/ 20 w 31"/>
                  <a:gd name="T49" fmla="*/ 13 h 68"/>
                  <a:gd name="T50" fmla="*/ 27 w 31"/>
                  <a:gd name="T51" fmla="*/ 8 h 68"/>
                  <a:gd name="T52" fmla="*/ 18 w 31"/>
                  <a:gd name="T53" fmla="*/ 10 h 68"/>
                  <a:gd name="T54" fmla="*/ 14 w 31"/>
                  <a:gd name="T55" fmla="*/ 4 h 68"/>
                  <a:gd name="T56" fmla="*/ 25 w 31"/>
                  <a:gd name="T57" fmla="*/ 4 h 68"/>
                  <a:gd name="T58" fmla="*/ 23 w 31"/>
                  <a:gd name="T59" fmla="*/ 0 h 68"/>
                  <a:gd name="T60" fmla="*/ 12 w 31"/>
                  <a:gd name="T61" fmla="*/ 1 h 68"/>
                  <a:gd name="T62" fmla="*/ 1 w 31"/>
                  <a:gd name="T63" fmla="*/ 10 h 68"/>
                  <a:gd name="T64" fmla="*/ 1 w 31"/>
                  <a:gd name="T65" fmla="*/ 10 h 68"/>
                  <a:gd name="T66" fmla="*/ 1 w 31"/>
                  <a:gd name="T67" fmla="*/ 11 h 68"/>
                  <a:gd name="T68" fmla="*/ 1 w 31"/>
                  <a:gd name="T69" fmla="*/ 11 h 68"/>
                  <a:gd name="T70" fmla="*/ 1 w 31"/>
                  <a:gd name="T71" fmla="*/ 41 h 68"/>
                  <a:gd name="T72" fmla="*/ 1 w 31"/>
                  <a:gd name="T73" fmla="*/ 66 h 68"/>
                  <a:gd name="T74" fmla="*/ 18 w 31"/>
                  <a:gd name="T75" fmla="*/ 68 h 68"/>
                  <a:gd name="T76" fmla="*/ 20 w 31"/>
                  <a:gd name="T77" fmla="*/ 68 h 68"/>
                  <a:gd name="T78" fmla="*/ 23 w 31"/>
                  <a:gd name="T79" fmla="*/ 67 h 68"/>
                  <a:gd name="T80" fmla="*/ 24 w 31"/>
                  <a:gd name="T81" fmla="*/ 66 h 68"/>
                  <a:gd name="T82" fmla="*/ 31 w 31"/>
                  <a:gd name="T83" fmla="*/ 61 h 68"/>
                  <a:gd name="T84" fmla="*/ 31 w 31"/>
                  <a:gd name="T85" fmla="*/ 61 h 68"/>
                  <a:gd name="T86" fmla="*/ 31 w 31"/>
                  <a:gd name="T87" fmla="*/ 5 h 68"/>
                  <a:gd name="T88" fmla="*/ 31 w 31"/>
                  <a:gd name="T89" fmla="*/ 2 h 68"/>
                  <a:gd name="T90" fmla="*/ 31 w 31"/>
                  <a:gd name="T91" fmla="*/ 2 h 68"/>
                  <a:gd name="T92" fmla="*/ 31 w 31"/>
                  <a:gd name="T93" fmla="*/ 2 h 68"/>
                  <a:gd name="T94" fmla="*/ 31 w 31"/>
                  <a:gd name="T95" fmla="*/ 1 h 68"/>
                  <a:gd name="T96" fmla="*/ 29 w 31"/>
                  <a:gd name="T9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" h="68">
                    <a:moveTo>
                      <a:pt x="21" y="64"/>
                    </a:moveTo>
                    <a:cubicBezTo>
                      <a:pt x="21" y="63"/>
                      <a:pt x="21" y="62"/>
                      <a:pt x="21" y="61"/>
                    </a:cubicBezTo>
                    <a:cubicBezTo>
                      <a:pt x="23" y="58"/>
                      <a:pt x="25" y="54"/>
                      <a:pt x="28" y="51"/>
                    </a:cubicBezTo>
                    <a:cubicBezTo>
                      <a:pt x="28" y="53"/>
                      <a:pt x="28" y="55"/>
                      <a:pt x="28" y="56"/>
                    </a:cubicBezTo>
                    <a:cubicBezTo>
                      <a:pt x="27" y="58"/>
                      <a:pt x="25" y="60"/>
                      <a:pt x="24" y="62"/>
                    </a:cubicBezTo>
                    <a:cubicBezTo>
                      <a:pt x="23" y="62"/>
                      <a:pt x="22" y="63"/>
                      <a:pt x="21" y="64"/>
                    </a:cubicBezTo>
                    <a:moveTo>
                      <a:pt x="21" y="58"/>
                    </a:moveTo>
                    <a:cubicBezTo>
                      <a:pt x="21" y="57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3" y="50"/>
                      <a:pt x="25" y="46"/>
                      <a:pt x="28" y="43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52"/>
                      <a:pt x="23" y="55"/>
                      <a:pt x="21" y="58"/>
                    </a:cubicBezTo>
                    <a:moveTo>
                      <a:pt x="21" y="51"/>
                    </a:moveTo>
                    <a:cubicBezTo>
                      <a:pt x="21" y="49"/>
                      <a:pt x="21" y="47"/>
                      <a:pt x="21" y="46"/>
                    </a:cubicBezTo>
                    <a:cubicBezTo>
                      <a:pt x="23" y="42"/>
                      <a:pt x="25" y="38"/>
                      <a:pt x="28" y="34"/>
                    </a:cubicBezTo>
                    <a:cubicBezTo>
                      <a:pt x="28" y="37"/>
                      <a:pt x="28" y="39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6" y="41"/>
                    </a:cubicBezTo>
                    <a:cubicBezTo>
                      <a:pt x="24" y="44"/>
                      <a:pt x="23" y="48"/>
                      <a:pt x="21" y="51"/>
                    </a:cubicBezTo>
                    <a:moveTo>
                      <a:pt x="21" y="42"/>
                    </a:moveTo>
                    <a:cubicBezTo>
                      <a:pt x="21" y="40"/>
                      <a:pt x="21" y="37"/>
                      <a:pt x="21" y="35"/>
                    </a:cubicBezTo>
                    <a:cubicBezTo>
                      <a:pt x="23" y="31"/>
                      <a:pt x="25" y="28"/>
                      <a:pt x="28" y="24"/>
                    </a:cubicBezTo>
                    <a:cubicBezTo>
                      <a:pt x="28" y="26"/>
                      <a:pt x="28" y="29"/>
                      <a:pt x="28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4" y="36"/>
                      <a:pt x="23" y="39"/>
                      <a:pt x="21" y="42"/>
                    </a:cubicBezTo>
                    <a:moveTo>
                      <a:pt x="21" y="32"/>
                    </a:moveTo>
                    <a:cubicBezTo>
                      <a:pt x="21" y="30"/>
                      <a:pt x="21" y="28"/>
                      <a:pt x="21" y="26"/>
                    </a:cubicBezTo>
                    <a:cubicBezTo>
                      <a:pt x="23" y="22"/>
                      <a:pt x="25" y="19"/>
                      <a:pt x="28" y="16"/>
                    </a:cubicBezTo>
                    <a:cubicBezTo>
                      <a:pt x="28" y="18"/>
                      <a:pt x="28" y="19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23" y="28"/>
                      <a:pt x="21" y="32"/>
                    </a:cubicBezTo>
                    <a:moveTo>
                      <a:pt x="17" y="65"/>
                    </a:moveTo>
                    <a:cubicBezTo>
                      <a:pt x="12" y="64"/>
                      <a:pt x="9" y="64"/>
                      <a:pt x="4" y="64"/>
                    </a:cubicBezTo>
                    <a:cubicBezTo>
                      <a:pt x="4" y="56"/>
                      <a:pt x="4" y="48"/>
                      <a:pt x="4" y="41"/>
                    </a:cubicBezTo>
                    <a:cubicBezTo>
                      <a:pt x="4" y="31"/>
                      <a:pt x="4" y="21"/>
                      <a:pt x="4" y="13"/>
                    </a:cubicBezTo>
                    <a:cubicBezTo>
                      <a:pt x="7" y="13"/>
                      <a:pt x="10" y="13"/>
                      <a:pt x="13" y="14"/>
                    </a:cubicBezTo>
                    <a:cubicBezTo>
                      <a:pt x="14" y="14"/>
                      <a:pt x="16" y="14"/>
                      <a:pt x="17" y="14"/>
                    </a:cubicBezTo>
                    <a:cubicBezTo>
                      <a:pt x="17" y="16"/>
                      <a:pt x="17" y="21"/>
                      <a:pt x="17" y="26"/>
                    </a:cubicBezTo>
                    <a:cubicBezTo>
                      <a:pt x="17" y="35"/>
                      <a:pt x="17" y="45"/>
                      <a:pt x="17" y="55"/>
                    </a:cubicBezTo>
                    <a:cubicBezTo>
                      <a:pt x="17" y="58"/>
                      <a:pt x="17" y="62"/>
                      <a:pt x="17" y="65"/>
                    </a:cubicBezTo>
                    <a:moveTo>
                      <a:pt x="21" y="23"/>
                    </a:moveTo>
                    <a:cubicBezTo>
                      <a:pt x="21" y="22"/>
                      <a:pt x="21" y="21"/>
                      <a:pt x="21" y="20"/>
                    </a:cubicBezTo>
                    <a:cubicBezTo>
                      <a:pt x="23" y="16"/>
                      <a:pt x="25" y="13"/>
                      <a:pt x="27" y="10"/>
                    </a:cubicBezTo>
                    <a:cubicBezTo>
                      <a:pt x="27" y="11"/>
                      <a:pt x="27" y="12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6"/>
                      <a:pt x="23" y="20"/>
                      <a:pt x="21" y="23"/>
                    </a:cubicBezTo>
                    <a:moveTo>
                      <a:pt x="20" y="17"/>
                    </a:moveTo>
                    <a:cubicBezTo>
                      <a:pt x="20" y="15"/>
                      <a:pt x="20" y="14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5" y="10"/>
                      <a:pt x="23" y="13"/>
                      <a:pt x="20" y="17"/>
                    </a:cubicBezTo>
                    <a:moveTo>
                      <a:pt x="18" y="10"/>
                    </a:moveTo>
                    <a:cubicBezTo>
                      <a:pt x="17" y="10"/>
                      <a:pt x="12" y="10"/>
                      <a:pt x="7" y="10"/>
                    </a:cubicBezTo>
                    <a:cubicBezTo>
                      <a:pt x="11" y="7"/>
                      <a:pt x="13" y="5"/>
                      <a:pt x="14" y="4"/>
                    </a:cubicBezTo>
                    <a:cubicBezTo>
                      <a:pt x="15" y="4"/>
                      <a:pt x="19" y="4"/>
                      <a:pt x="23" y="4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3" y="6"/>
                      <a:pt x="21" y="8"/>
                      <a:pt x="18" y="10"/>
                    </a:cubicBezTo>
                    <a:moveTo>
                      <a:pt x="23" y="0"/>
                    </a:move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20"/>
                      <a:pt x="1" y="30"/>
                      <a:pt x="1" y="41"/>
                    </a:cubicBezTo>
                    <a:cubicBezTo>
                      <a:pt x="1" y="49"/>
                      <a:pt x="1" y="5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7"/>
                      <a:pt x="3" y="68"/>
                    </a:cubicBezTo>
                    <a:cubicBezTo>
                      <a:pt x="9" y="68"/>
                      <a:pt x="12" y="68"/>
                      <a:pt x="18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0" y="68"/>
                    </a:cubicBezTo>
                    <a:cubicBezTo>
                      <a:pt x="21" y="68"/>
                      <a:pt x="22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6" y="65"/>
                      <a:pt x="28" y="63"/>
                      <a:pt x="31" y="62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1" y="45"/>
                      <a:pt x="31" y="15"/>
                      <a:pt x="31" y="5"/>
                    </a:cubicBezTo>
                    <a:cubicBezTo>
                      <a:pt x="31" y="4"/>
                      <a:pt x="31" y="4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805"/>
              <p:cNvSpPr>
                <a:spLocks noEditPoints="1"/>
              </p:cNvSpPr>
              <p:nvPr/>
            </p:nvSpPr>
            <p:spPr bwMode="auto">
              <a:xfrm>
                <a:off x="3340" y="3549"/>
                <a:ext cx="74" cy="187"/>
              </a:xfrm>
              <a:custGeom>
                <a:avLst/>
                <a:gdLst>
                  <a:gd name="T0" fmla="*/ 27 w 31"/>
                  <a:gd name="T1" fmla="*/ 67 h 79"/>
                  <a:gd name="T2" fmla="*/ 23 w 31"/>
                  <a:gd name="T3" fmla="*/ 73 h 79"/>
                  <a:gd name="T4" fmla="*/ 20 w 31"/>
                  <a:gd name="T5" fmla="*/ 67 h 79"/>
                  <a:gd name="T6" fmla="*/ 20 w 31"/>
                  <a:gd name="T7" fmla="*/ 67 h 79"/>
                  <a:gd name="T8" fmla="*/ 27 w 31"/>
                  <a:gd name="T9" fmla="*/ 64 h 79"/>
                  <a:gd name="T10" fmla="*/ 20 w 31"/>
                  <a:gd name="T11" fmla="*/ 64 h 79"/>
                  <a:gd name="T12" fmla="*/ 21 w 31"/>
                  <a:gd name="T13" fmla="*/ 59 h 79"/>
                  <a:gd name="T14" fmla="*/ 27 w 31"/>
                  <a:gd name="T15" fmla="*/ 56 h 79"/>
                  <a:gd name="T16" fmla="*/ 20 w 31"/>
                  <a:gd name="T17" fmla="*/ 64 h 79"/>
                  <a:gd name="T18" fmla="*/ 20 w 31"/>
                  <a:gd name="T19" fmla="*/ 51 h 79"/>
                  <a:gd name="T20" fmla="*/ 27 w 31"/>
                  <a:gd name="T21" fmla="*/ 43 h 79"/>
                  <a:gd name="T22" fmla="*/ 26 w 31"/>
                  <a:gd name="T23" fmla="*/ 47 h 79"/>
                  <a:gd name="T24" fmla="*/ 20 w 31"/>
                  <a:gd name="T25" fmla="*/ 48 h 79"/>
                  <a:gd name="T26" fmla="*/ 27 w 31"/>
                  <a:gd name="T27" fmla="*/ 33 h 79"/>
                  <a:gd name="T28" fmla="*/ 27 w 31"/>
                  <a:gd name="T29" fmla="*/ 40 h 79"/>
                  <a:gd name="T30" fmla="*/ 20 w 31"/>
                  <a:gd name="T31" fmla="*/ 39 h 79"/>
                  <a:gd name="T32" fmla="*/ 21 w 31"/>
                  <a:gd name="T33" fmla="*/ 33 h 79"/>
                  <a:gd name="T34" fmla="*/ 27 w 31"/>
                  <a:gd name="T35" fmla="*/ 30 h 79"/>
                  <a:gd name="T36" fmla="*/ 20 w 31"/>
                  <a:gd name="T37" fmla="*/ 39 h 79"/>
                  <a:gd name="T38" fmla="*/ 20 w 31"/>
                  <a:gd name="T39" fmla="*/ 27 h 79"/>
                  <a:gd name="T40" fmla="*/ 22 w 31"/>
                  <a:gd name="T41" fmla="*/ 26 h 79"/>
                  <a:gd name="T42" fmla="*/ 27 w 31"/>
                  <a:gd name="T43" fmla="*/ 19 h 79"/>
                  <a:gd name="T44" fmla="*/ 27 w 31"/>
                  <a:gd name="T45" fmla="*/ 24 h 79"/>
                  <a:gd name="T46" fmla="*/ 26 w 31"/>
                  <a:gd name="T47" fmla="*/ 24 h 79"/>
                  <a:gd name="T48" fmla="*/ 17 w 31"/>
                  <a:gd name="T49" fmla="*/ 76 h 79"/>
                  <a:gd name="T50" fmla="*/ 4 w 31"/>
                  <a:gd name="T51" fmla="*/ 47 h 79"/>
                  <a:gd name="T52" fmla="*/ 12 w 31"/>
                  <a:gd name="T53" fmla="*/ 13 h 79"/>
                  <a:gd name="T54" fmla="*/ 16 w 31"/>
                  <a:gd name="T55" fmla="*/ 30 h 79"/>
                  <a:gd name="T56" fmla="*/ 17 w 31"/>
                  <a:gd name="T57" fmla="*/ 76 h 79"/>
                  <a:gd name="T58" fmla="*/ 20 w 31"/>
                  <a:gd name="T59" fmla="*/ 21 h 79"/>
                  <a:gd name="T60" fmla="*/ 27 w 31"/>
                  <a:gd name="T61" fmla="*/ 17 h 79"/>
                  <a:gd name="T62" fmla="*/ 20 w 31"/>
                  <a:gd name="T63" fmla="*/ 24 h 79"/>
                  <a:gd name="T64" fmla="*/ 20 w 31"/>
                  <a:gd name="T65" fmla="*/ 13 h 79"/>
                  <a:gd name="T66" fmla="*/ 27 w 31"/>
                  <a:gd name="T67" fmla="*/ 9 h 79"/>
                  <a:gd name="T68" fmla="*/ 20 w 31"/>
                  <a:gd name="T69" fmla="*/ 18 h 79"/>
                  <a:gd name="T70" fmla="*/ 6 w 31"/>
                  <a:gd name="T71" fmla="*/ 9 h 79"/>
                  <a:gd name="T72" fmla="*/ 22 w 31"/>
                  <a:gd name="T73" fmla="*/ 3 h 79"/>
                  <a:gd name="T74" fmla="*/ 18 w 31"/>
                  <a:gd name="T75" fmla="*/ 10 h 79"/>
                  <a:gd name="T76" fmla="*/ 12 w 31"/>
                  <a:gd name="T77" fmla="*/ 0 h 79"/>
                  <a:gd name="T78" fmla="*/ 8 w 31"/>
                  <a:gd name="T79" fmla="*/ 3 h 79"/>
                  <a:gd name="T80" fmla="*/ 0 w 31"/>
                  <a:gd name="T81" fmla="*/ 10 h 79"/>
                  <a:gd name="T82" fmla="*/ 0 w 31"/>
                  <a:gd name="T83" fmla="*/ 10 h 79"/>
                  <a:gd name="T84" fmla="*/ 0 w 31"/>
                  <a:gd name="T85" fmla="*/ 11 h 79"/>
                  <a:gd name="T86" fmla="*/ 0 w 31"/>
                  <a:gd name="T87" fmla="*/ 11 h 79"/>
                  <a:gd name="T88" fmla="*/ 0 w 31"/>
                  <a:gd name="T89" fmla="*/ 77 h 79"/>
                  <a:gd name="T90" fmla="*/ 2 w 31"/>
                  <a:gd name="T91" fmla="*/ 79 h 79"/>
                  <a:gd name="T92" fmla="*/ 18 w 31"/>
                  <a:gd name="T93" fmla="*/ 79 h 79"/>
                  <a:gd name="T94" fmla="*/ 30 w 31"/>
                  <a:gd name="T95" fmla="*/ 73 h 79"/>
                  <a:gd name="T96" fmla="*/ 30 w 31"/>
                  <a:gd name="T97" fmla="*/ 72 h 79"/>
                  <a:gd name="T98" fmla="*/ 31 w 31"/>
                  <a:gd name="T99" fmla="*/ 71 h 79"/>
                  <a:gd name="T100" fmla="*/ 30 w 31"/>
                  <a:gd name="T101" fmla="*/ 3 h 79"/>
                  <a:gd name="T102" fmla="*/ 30 w 31"/>
                  <a:gd name="T103" fmla="*/ 2 h 79"/>
                  <a:gd name="T104" fmla="*/ 30 w 31"/>
                  <a:gd name="T105" fmla="*/ 2 h 79"/>
                  <a:gd name="T106" fmla="*/ 30 w 31"/>
                  <a:gd name="T107" fmla="*/ 1 h 79"/>
                  <a:gd name="T108" fmla="*/ 30 w 31"/>
                  <a:gd name="T109" fmla="*/ 1 h 79"/>
                  <a:gd name="T110" fmla="*/ 22 w 31"/>
                  <a:gd name="T1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" h="79">
                    <a:moveTo>
                      <a:pt x="23" y="73"/>
                    </a:moveTo>
                    <a:cubicBezTo>
                      <a:pt x="24" y="71"/>
                      <a:pt x="26" y="69"/>
                      <a:pt x="27" y="67"/>
                    </a:cubicBezTo>
                    <a:cubicBezTo>
                      <a:pt x="27" y="68"/>
                      <a:pt x="27" y="69"/>
                      <a:pt x="27" y="70"/>
                    </a:cubicBezTo>
                    <a:cubicBezTo>
                      <a:pt x="26" y="71"/>
                      <a:pt x="24" y="72"/>
                      <a:pt x="23" y="73"/>
                    </a:cubicBezTo>
                    <a:moveTo>
                      <a:pt x="20" y="74"/>
                    </a:moveTo>
                    <a:cubicBezTo>
                      <a:pt x="20" y="72"/>
                      <a:pt x="20" y="6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2" y="64"/>
                      <a:pt x="25" y="61"/>
                      <a:pt x="27" y="58"/>
                    </a:cubicBezTo>
                    <a:cubicBezTo>
                      <a:pt x="27" y="60"/>
                      <a:pt x="27" y="62"/>
                      <a:pt x="27" y="64"/>
                    </a:cubicBezTo>
                    <a:cubicBezTo>
                      <a:pt x="25" y="67"/>
                      <a:pt x="22" y="70"/>
                      <a:pt x="20" y="74"/>
                    </a:cubicBezTo>
                    <a:moveTo>
                      <a:pt x="20" y="64"/>
                    </a:moveTo>
                    <a:cubicBezTo>
                      <a:pt x="20" y="62"/>
                      <a:pt x="20" y="61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6"/>
                      <a:pt x="25" y="52"/>
                      <a:pt x="27" y="49"/>
                    </a:cubicBezTo>
                    <a:cubicBezTo>
                      <a:pt x="27" y="52"/>
                      <a:pt x="27" y="54"/>
                      <a:pt x="27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" y="59"/>
                      <a:pt x="22" y="61"/>
                      <a:pt x="20" y="64"/>
                    </a:cubicBezTo>
                    <a:moveTo>
                      <a:pt x="20" y="56"/>
                    </a:moveTo>
                    <a:cubicBezTo>
                      <a:pt x="20" y="54"/>
                      <a:pt x="20" y="52"/>
                      <a:pt x="20" y="51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48"/>
                      <a:pt x="25" y="45"/>
                      <a:pt x="27" y="43"/>
                    </a:cubicBezTo>
                    <a:cubicBezTo>
                      <a:pt x="27" y="44"/>
                      <a:pt x="27" y="45"/>
                      <a:pt x="27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4" y="50"/>
                      <a:pt x="22" y="53"/>
                      <a:pt x="20" y="56"/>
                    </a:cubicBezTo>
                    <a:moveTo>
                      <a:pt x="20" y="48"/>
                    </a:moveTo>
                    <a:cubicBezTo>
                      <a:pt x="20" y="46"/>
                      <a:pt x="20" y="44"/>
                      <a:pt x="20" y="41"/>
                    </a:cubicBezTo>
                    <a:cubicBezTo>
                      <a:pt x="22" y="39"/>
                      <a:pt x="25" y="36"/>
                      <a:pt x="27" y="33"/>
                    </a:cubicBezTo>
                    <a:cubicBezTo>
                      <a:pt x="27" y="35"/>
                      <a:pt x="27" y="38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5" y="43"/>
                      <a:pt x="22" y="46"/>
                      <a:pt x="20" y="48"/>
                    </a:cubicBezTo>
                    <a:moveTo>
                      <a:pt x="20" y="39"/>
                    </a:moveTo>
                    <a:cubicBezTo>
                      <a:pt x="20" y="37"/>
                      <a:pt x="20" y="35"/>
                      <a:pt x="20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3" y="31"/>
                      <a:pt x="25" y="28"/>
                      <a:pt x="27" y="26"/>
                    </a:cubicBezTo>
                    <a:cubicBezTo>
                      <a:pt x="27" y="27"/>
                      <a:pt x="27" y="29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4" y="33"/>
                      <a:pt x="22" y="36"/>
                      <a:pt x="20" y="39"/>
                    </a:cubicBezTo>
                    <a:moveTo>
                      <a:pt x="20" y="32"/>
                    </a:moveTo>
                    <a:cubicBezTo>
                      <a:pt x="20" y="30"/>
                      <a:pt x="20" y="29"/>
                      <a:pt x="20" y="27"/>
                    </a:cubicBezTo>
                    <a:cubicBezTo>
                      <a:pt x="20" y="27"/>
                      <a:pt x="21" y="27"/>
                      <a:pt x="21" y="27"/>
                    </a:cubicBezTo>
                    <a:cubicBezTo>
                      <a:pt x="22" y="27"/>
                      <a:pt x="22" y="26"/>
                      <a:pt x="22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3"/>
                      <a:pt x="25" y="21"/>
                      <a:pt x="27" y="19"/>
                    </a:cubicBezTo>
                    <a:cubicBezTo>
                      <a:pt x="27" y="21"/>
                      <a:pt x="27" y="23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7"/>
                      <a:pt x="22" y="29"/>
                      <a:pt x="20" y="32"/>
                    </a:cubicBezTo>
                    <a:moveTo>
                      <a:pt x="17" y="76"/>
                    </a:moveTo>
                    <a:cubicBezTo>
                      <a:pt x="12" y="75"/>
                      <a:pt x="8" y="75"/>
                      <a:pt x="4" y="75"/>
                    </a:cubicBezTo>
                    <a:cubicBezTo>
                      <a:pt x="4" y="67"/>
                      <a:pt x="4" y="57"/>
                      <a:pt x="4" y="47"/>
                    </a:cubicBezTo>
                    <a:cubicBezTo>
                      <a:pt x="4" y="34"/>
                      <a:pt x="4" y="22"/>
                      <a:pt x="3" y="13"/>
                    </a:cubicBezTo>
                    <a:cubicBezTo>
                      <a:pt x="6" y="13"/>
                      <a:pt x="9" y="13"/>
                      <a:pt x="12" y="13"/>
                    </a:cubicBezTo>
                    <a:cubicBezTo>
                      <a:pt x="14" y="13"/>
                      <a:pt x="15" y="13"/>
                      <a:pt x="16" y="13"/>
                    </a:cubicBezTo>
                    <a:cubicBezTo>
                      <a:pt x="16" y="16"/>
                      <a:pt x="16" y="22"/>
                      <a:pt x="16" y="30"/>
                    </a:cubicBezTo>
                    <a:cubicBezTo>
                      <a:pt x="16" y="41"/>
                      <a:pt x="17" y="54"/>
                      <a:pt x="17" y="64"/>
                    </a:cubicBezTo>
                    <a:cubicBezTo>
                      <a:pt x="17" y="69"/>
                      <a:pt x="17" y="73"/>
                      <a:pt x="17" y="76"/>
                    </a:cubicBezTo>
                    <a:moveTo>
                      <a:pt x="20" y="24"/>
                    </a:moveTo>
                    <a:cubicBezTo>
                      <a:pt x="20" y="23"/>
                      <a:pt x="20" y="22"/>
                      <a:pt x="20" y="21"/>
                    </a:cubicBezTo>
                    <a:cubicBezTo>
                      <a:pt x="22" y="18"/>
                      <a:pt x="24" y="15"/>
                      <a:pt x="27" y="12"/>
                    </a:cubicBezTo>
                    <a:cubicBezTo>
                      <a:pt x="27" y="13"/>
                      <a:pt x="27" y="15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4" y="20"/>
                      <a:pt x="22" y="22"/>
                      <a:pt x="20" y="24"/>
                    </a:cubicBezTo>
                    <a:moveTo>
                      <a:pt x="20" y="18"/>
                    </a:moveTo>
                    <a:cubicBezTo>
                      <a:pt x="20" y="16"/>
                      <a:pt x="20" y="14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4" y="12"/>
                      <a:pt x="22" y="15"/>
                      <a:pt x="20" y="18"/>
                    </a:cubicBezTo>
                    <a:moveTo>
                      <a:pt x="18" y="10"/>
                    </a:moveTo>
                    <a:cubicBezTo>
                      <a:pt x="17" y="10"/>
                      <a:pt x="11" y="10"/>
                      <a:pt x="6" y="9"/>
                    </a:cubicBezTo>
                    <a:cubicBezTo>
                      <a:pt x="10" y="7"/>
                      <a:pt x="12" y="4"/>
                      <a:pt x="13" y="4"/>
                    </a:cubicBezTo>
                    <a:cubicBezTo>
                      <a:pt x="15" y="4"/>
                      <a:pt x="18" y="3"/>
                      <a:pt x="22" y="3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2" y="5"/>
                      <a:pt x="20" y="7"/>
                      <a:pt x="18" y="10"/>
                    </a:cubicBezTo>
                    <a:moveTo>
                      <a:pt x="22" y="0"/>
                    </a:moveTo>
                    <a:cubicBezTo>
                      <a:pt x="17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0" y="1"/>
                      <a:pt x="8" y="3"/>
                    </a:cubicBezTo>
                    <a:cubicBezTo>
                      <a:pt x="6" y="5"/>
                      <a:pt x="4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0"/>
                      <a:pt x="0" y="33"/>
                      <a:pt x="0" y="47"/>
                    </a:cubicBezTo>
                    <a:cubicBezTo>
                      <a:pt x="0" y="57"/>
                      <a:pt x="0" y="68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78"/>
                      <a:pt x="2" y="79"/>
                    </a:cubicBezTo>
                    <a:cubicBezTo>
                      <a:pt x="8" y="79"/>
                      <a:pt x="11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3" y="77"/>
                      <a:pt x="26" y="75"/>
                      <a:pt x="30" y="73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1" y="72"/>
                      <a:pt x="31" y="71"/>
                    </a:cubicBezTo>
                    <a:cubicBezTo>
                      <a:pt x="31" y="56"/>
                      <a:pt x="30" y="18"/>
                      <a:pt x="30" y="6"/>
                    </a:cubicBezTo>
                    <a:cubicBezTo>
                      <a:pt x="30" y="5"/>
                      <a:pt x="30" y="4"/>
                      <a:pt x="30" y="3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7" y="0"/>
                      <a:pt x="24" y="0"/>
                      <a:pt x="2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806"/>
              <p:cNvSpPr>
                <a:spLocks noEditPoints="1"/>
              </p:cNvSpPr>
              <p:nvPr/>
            </p:nvSpPr>
            <p:spPr bwMode="auto">
              <a:xfrm>
                <a:off x="5012" y="918"/>
                <a:ext cx="509" cy="539"/>
              </a:xfrm>
              <a:custGeom>
                <a:avLst/>
                <a:gdLst>
                  <a:gd name="T0" fmla="*/ 155 w 215"/>
                  <a:gd name="T1" fmla="*/ 179 h 228"/>
                  <a:gd name="T2" fmla="*/ 192 w 215"/>
                  <a:gd name="T3" fmla="*/ 133 h 228"/>
                  <a:gd name="T4" fmla="*/ 148 w 215"/>
                  <a:gd name="T5" fmla="*/ 193 h 228"/>
                  <a:gd name="T6" fmla="*/ 6 w 215"/>
                  <a:gd name="T7" fmla="*/ 89 h 228"/>
                  <a:gd name="T8" fmla="*/ 24 w 215"/>
                  <a:gd name="T9" fmla="*/ 105 h 228"/>
                  <a:gd name="T10" fmla="*/ 28 w 215"/>
                  <a:gd name="T11" fmla="*/ 101 h 228"/>
                  <a:gd name="T12" fmla="*/ 27 w 215"/>
                  <a:gd name="T13" fmla="*/ 108 h 228"/>
                  <a:gd name="T14" fmla="*/ 39 w 215"/>
                  <a:gd name="T15" fmla="*/ 126 h 228"/>
                  <a:gd name="T16" fmla="*/ 44 w 215"/>
                  <a:gd name="T17" fmla="*/ 123 h 228"/>
                  <a:gd name="T18" fmla="*/ 45 w 215"/>
                  <a:gd name="T19" fmla="*/ 131 h 228"/>
                  <a:gd name="T20" fmla="*/ 55 w 215"/>
                  <a:gd name="T21" fmla="*/ 149 h 228"/>
                  <a:gd name="T22" fmla="*/ 60 w 215"/>
                  <a:gd name="T23" fmla="*/ 146 h 228"/>
                  <a:gd name="T24" fmla="*/ 63 w 215"/>
                  <a:gd name="T25" fmla="*/ 150 h 228"/>
                  <a:gd name="T26" fmla="*/ 70 w 215"/>
                  <a:gd name="T27" fmla="*/ 171 h 228"/>
                  <a:gd name="T28" fmla="*/ 75 w 215"/>
                  <a:gd name="T29" fmla="*/ 169 h 228"/>
                  <a:gd name="T30" fmla="*/ 75 w 215"/>
                  <a:gd name="T31" fmla="*/ 180 h 228"/>
                  <a:gd name="T32" fmla="*/ 92 w 215"/>
                  <a:gd name="T33" fmla="*/ 208 h 228"/>
                  <a:gd name="T34" fmla="*/ 161 w 215"/>
                  <a:gd name="T35" fmla="*/ 160 h 228"/>
                  <a:gd name="T36" fmla="*/ 133 w 215"/>
                  <a:gd name="T37" fmla="*/ 190 h 228"/>
                  <a:gd name="T38" fmla="*/ 76 w 215"/>
                  <a:gd name="T39" fmla="*/ 188 h 228"/>
                  <a:gd name="T40" fmla="*/ 63 w 215"/>
                  <a:gd name="T41" fmla="*/ 182 h 228"/>
                  <a:gd name="T42" fmla="*/ 53 w 215"/>
                  <a:gd name="T43" fmla="*/ 158 h 228"/>
                  <a:gd name="T44" fmla="*/ 44 w 215"/>
                  <a:gd name="T45" fmla="*/ 145 h 228"/>
                  <a:gd name="T46" fmla="*/ 39 w 215"/>
                  <a:gd name="T47" fmla="*/ 134 h 228"/>
                  <a:gd name="T48" fmla="*/ 29 w 215"/>
                  <a:gd name="T49" fmla="*/ 117 h 228"/>
                  <a:gd name="T50" fmla="*/ 24 w 215"/>
                  <a:gd name="T51" fmla="*/ 111 h 228"/>
                  <a:gd name="T52" fmla="*/ 10 w 215"/>
                  <a:gd name="T53" fmla="*/ 85 h 228"/>
                  <a:gd name="T54" fmla="*/ 103 w 215"/>
                  <a:gd name="T55" fmla="*/ 3 h 228"/>
                  <a:gd name="T56" fmla="*/ 160 w 215"/>
                  <a:gd name="T57" fmla="*/ 158 h 228"/>
                  <a:gd name="T58" fmla="*/ 79 w 215"/>
                  <a:gd name="T59" fmla="*/ 181 h 228"/>
                  <a:gd name="T60" fmla="*/ 70 w 215"/>
                  <a:gd name="T61" fmla="*/ 168 h 228"/>
                  <a:gd name="T62" fmla="*/ 60 w 215"/>
                  <a:gd name="T63" fmla="*/ 144 h 228"/>
                  <a:gd name="T64" fmla="*/ 49 w 215"/>
                  <a:gd name="T65" fmla="*/ 131 h 228"/>
                  <a:gd name="T66" fmla="*/ 44 w 215"/>
                  <a:gd name="T67" fmla="*/ 120 h 228"/>
                  <a:gd name="T68" fmla="*/ 31 w 215"/>
                  <a:gd name="T69" fmla="*/ 100 h 228"/>
                  <a:gd name="T70" fmla="*/ 23 w 215"/>
                  <a:gd name="T71" fmla="*/ 101 h 228"/>
                  <a:gd name="T72" fmla="*/ 3 w 215"/>
                  <a:gd name="T73" fmla="*/ 81 h 228"/>
                  <a:gd name="T74" fmla="*/ 0 w 215"/>
                  <a:gd name="T75" fmla="*/ 92 h 228"/>
                  <a:gd name="T76" fmla="*/ 21 w 215"/>
                  <a:gd name="T77" fmla="*/ 116 h 228"/>
                  <a:gd name="T78" fmla="*/ 25 w 215"/>
                  <a:gd name="T79" fmla="*/ 115 h 228"/>
                  <a:gd name="T80" fmla="*/ 22 w 215"/>
                  <a:gd name="T81" fmla="*/ 121 h 228"/>
                  <a:gd name="T82" fmla="*/ 34 w 215"/>
                  <a:gd name="T83" fmla="*/ 139 h 228"/>
                  <a:gd name="T84" fmla="*/ 42 w 215"/>
                  <a:gd name="T85" fmla="*/ 138 h 228"/>
                  <a:gd name="T86" fmla="*/ 38 w 215"/>
                  <a:gd name="T87" fmla="*/ 145 h 228"/>
                  <a:gd name="T88" fmla="*/ 49 w 215"/>
                  <a:gd name="T89" fmla="*/ 163 h 228"/>
                  <a:gd name="T90" fmla="*/ 53 w 215"/>
                  <a:gd name="T91" fmla="*/ 160 h 228"/>
                  <a:gd name="T92" fmla="*/ 54 w 215"/>
                  <a:gd name="T93" fmla="*/ 169 h 228"/>
                  <a:gd name="T94" fmla="*/ 63 w 215"/>
                  <a:gd name="T95" fmla="*/ 186 h 228"/>
                  <a:gd name="T96" fmla="*/ 73 w 215"/>
                  <a:gd name="T97" fmla="*/ 186 h 228"/>
                  <a:gd name="T98" fmla="*/ 68 w 215"/>
                  <a:gd name="T99" fmla="*/ 196 h 228"/>
                  <a:gd name="T100" fmla="*/ 83 w 215"/>
                  <a:gd name="T101" fmla="*/ 223 h 228"/>
                  <a:gd name="T102" fmla="*/ 98 w 215"/>
                  <a:gd name="T103" fmla="*/ 228 h 228"/>
                  <a:gd name="T104" fmla="*/ 170 w 215"/>
                  <a:gd name="T105" fmla="*/ 182 h 228"/>
                  <a:gd name="T106" fmla="*/ 201 w 215"/>
                  <a:gd name="T107" fmla="*/ 128 h 228"/>
                  <a:gd name="T108" fmla="*/ 124 w 215"/>
                  <a:gd name="T109" fmla="*/ 24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5" h="228">
                    <a:moveTo>
                      <a:pt x="99" y="224"/>
                    </a:moveTo>
                    <a:cubicBezTo>
                      <a:pt x="98" y="221"/>
                      <a:pt x="97" y="218"/>
                      <a:pt x="96" y="216"/>
                    </a:cubicBezTo>
                    <a:cubicBezTo>
                      <a:pt x="109" y="208"/>
                      <a:pt x="122" y="200"/>
                      <a:pt x="135" y="192"/>
                    </a:cubicBezTo>
                    <a:cubicBezTo>
                      <a:pt x="142" y="188"/>
                      <a:pt x="148" y="183"/>
                      <a:pt x="155" y="179"/>
                    </a:cubicBezTo>
                    <a:cubicBezTo>
                      <a:pt x="170" y="168"/>
                      <a:pt x="183" y="154"/>
                      <a:pt x="200" y="147"/>
                    </a:cubicBezTo>
                    <a:cubicBezTo>
                      <a:pt x="200" y="147"/>
                      <a:pt x="200" y="147"/>
                      <a:pt x="200" y="146"/>
                    </a:cubicBezTo>
                    <a:cubicBezTo>
                      <a:pt x="201" y="146"/>
                      <a:pt x="201" y="146"/>
                      <a:pt x="200" y="145"/>
                    </a:cubicBezTo>
                    <a:cubicBezTo>
                      <a:pt x="198" y="141"/>
                      <a:pt x="195" y="137"/>
                      <a:pt x="192" y="133"/>
                    </a:cubicBezTo>
                    <a:cubicBezTo>
                      <a:pt x="194" y="132"/>
                      <a:pt x="196" y="130"/>
                      <a:pt x="199" y="129"/>
                    </a:cubicBezTo>
                    <a:cubicBezTo>
                      <a:pt x="203" y="135"/>
                      <a:pt x="207" y="142"/>
                      <a:pt x="212" y="149"/>
                    </a:cubicBezTo>
                    <a:cubicBezTo>
                      <a:pt x="195" y="156"/>
                      <a:pt x="182" y="169"/>
                      <a:pt x="168" y="180"/>
                    </a:cubicBezTo>
                    <a:cubicBezTo>
                      <a:pt x="162" y="185"/>
                      <a:pt x="155" y="189"/>
                      <a:pt x="148" y="193"/>
                    </a:cubicBezTo>
                    <a:cubicBezTo>
                      <a:pt x="132" y="204"/>
                      <a:pt x="116" y="214"/>
                      <a:pt x="99" y="224"/>
                    </a:cubicBezTo>
                    <a:moveTo>
                      <a:pt x="19" y="113"/>
                    </a:moveTo>
                    <a:cubicBezTo>
                      <a:pt x="12" y="103"/>
                      <a:pt x="11" y="102"/>
                      <a:pt x="3" y="91"/>
                    </a:cubicBezTo>
                    <a:cubicBezTo>
                      <a:pt x="4" y="91"/>
                      <a:pt x="5" y="90"/>
                      <a:pt x="6" y="89"/>
                    </a:cubicBezTo>
                    <a:cubicBezTo>
                      <a:pt x="7" y="89"/>
                      <a:pt x="8" y="88"/>
                      <a:pt x="8" y="88"/>
                    </a:cubicBezTo>
                    <a:cubicBezTo>
                      <a:pt x="13" y="93"/>
                      <a:pt x="15" y="95"/>
                      <a:pt x="22" y="104"/>
                    </a:cubicBezTo>
                    <a:cubicBezTo>
                      <a:pt x="22" y="105"/>
                      <a:pt x="23" y="105"/>
                      <a:pt x="23" y="105"/>
                    </a:cubicBezTo>
                    <a:cubicBezTo>
                      <a:pt x="23" y="105"/>
                      <a:pt x="24" y="105"/>
                      <a:pt x="24" y="105"/>
                    </a:cubicBezTo>
                    <a:cubicBezTo>
                      <a:pt x="24" y="105"/>
                      <a:pt x="25" y="104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3"/>
                      <a:pt x="25" y="102"/>
                      <a:pt x="25" y="102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9" y="101"/>
                      <a:pt x="29" y="102"/>
                    </a:cubicBezTo>
                    <a:cubicBezTo>
                      <a:pt x="30" y="102"/>
                      <a:pt x="30" y="103"/>
                      <a:pt x="30" y="104"/>
                    </a:cubicBezTo>
                    <a:cubicBezTo>
                      <a:pt x="30" y="105"/>
                      <a:pt x="29" y="107"/>
                      <a:pt x="27" y="108"/>
                    </a:cubicBezTo>
                    <a:cubicBezTo>
                      <a:pt x="27" y="108"/>
                      <a:pt x="27" y="108"/>
                      <a:pt x="26" y="109"/>
                    </a:cubicBezTo>
                    <a:cubicBezTo>
                      <a:pt x="26" y="109"/>
                      <a:pt x="26" y="110"/>
                      <a:pt x="27" y="110"/>
                    </a:cubicBezTo>
                    <a:cubicBezTo>
                      <a:pt x="29" y="114"/>
                      <a:pt x="35" y="122"/>
                      <a:pt x="37" y="126"/>
                    </a:cubicBezTo>
                    <a:cubicBezTo>
                      <a:pt x="38" y="126"/>
                      <a:pt x="38" y="126"/>
                      <a:pt x="39" y="126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39" y="126"/>
                      <a:pt x="40" y="126"/>
                      <a:pt x="40" y="125"/>
                    </a:cubicBezTo>
                    <a:cubicBezTo>
                      <a:pt x="40" y="124"/>
                      <a:pt x="42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5" y="123"/>
                      <a:pt x="47" y="123"/>
                      <a:pt x="47" y="124"/>
                    </a:cubicBezTo>
                    <a:cubicBezTo>
                      <a:pt x="48" y="125"/>
                      <a:pt x="48" y="126"/>
                      <a:pt x="48" y="127"/>
                    </a:cubicBezTo>
                    <a:cubicBezTo>
                      <a:pt x="48" y="128"/>
                      <a:pt x="48" y="129"/>
                      <a:pt x="47" y="130"/>
                    </a:cubicBezTo>
                    <a:cubicBezTo>
                      <a:pt x="46" y="131"/>
                      <a:pt x="45" y="131"/>
                      <a:pt x="45" y="131"/>
                    </a:cubicBezTo>
                    <a:cubicBezTo>
                      <a:pt x="44" y="131"/>
                      <a:pt x="44" y="132"/>
                      <a:pt x="43" y="132"/>
                    </a:cubicBezTo>
                    <a:cubicBezTo>
                      <a:pt x="43" y="133"/>
                      <a:pt x="43" y="133"/>
                      <a:pt x="44" y="134"/>
                    </a:cubicBezTo>
                    <a:cubicBezTo>
                      <a:pt x="47" y="137"/>
                      <a:pt x="52" y="144"/>
                      <a:pt x="54" y="149"/>
                    </a:cubicBezTo>
                    <a:cubicBezTo>
                      <a:pt x="54" y="149"/>
                      <a:pt x="55" y="149"/>
                      <a:pt x="55" y="149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6" y="149"/>
                      <a:pt x="56" y="149"/>
                      <a:pt x="56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8" y="147"/>
                      <a:pt x="59" y="146"/>
                      <a:pt x="60" y="146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1" y="146"/>
                      <a:pt x="62" y="147"/>
                      <a:pt x="63" y="148"/>
                    </a:cubicBezTo>
                    <a:cubicBezTo>
                      <a:pt x="63" y="148"/>
                      <a:pt x="63" y="149"/>
                      <a:pt x="63" y="150"/>
                    </a:cubicBezTo>
                    <a:cubicBezTo>
                      <a:pt x="63" y="152"/>
                      <a:pt x="62" y="154"/>
                      <a:pt x="61" y="155"/>
                    </a:cubicBezTo>
                    <a:cubicBezTo>
                      <a:pt x="60" y="156"/>
                      <a:pt x="60" y="156"/>
                      <a:pt x="60" y="157"/>
                    </a:cubicBezTo>
                    <a:cubicBezTo>
                      <a:pt x="64" y="162"/>
                      <a:pt x="65" y="165"/>
                      <a:pt x="69" y="170"/>
                    </a:cubicBezTo>
                    <a:cubicBezTo>
                      <a:pt x="69" y="171"/>
                      <a:pt x="70" y="171"/>
                      <a:pt x="70" y="171"/>
                    </a:cubicBezTo>
                    <a:cubicBezTo>
                      <a:pt x="70" y="171"/>
                      <a:pt x="70" y="171"/>
                      <a:pt x="70" y="171"/>
                    </a:cubicBezTo>
                    <a:cubicBezTo>
                      <a:pt x="70" y="171"/>
                      <a:pt x="71" y="171"/>
                      <a:pt x="71" y="171"/>
                    </a:cubicBezTo>
                    <a:cubicBezTo>
                      <a:pt x="72" y="169"/>
                      <a:pt x="74" y="169"/>
                      <a:pt x="75" y="169"/>
                    </a:cubicBezTo>
                    <a:cubicBezTo>
                      <a:pt x="75" y="169"/>
                      <a:pt x="75" y="169"/>
                      <a:pt x="75" y="169"/>
                    </a:cubicBezTo>
                    <a:cubicBezTo>
                      <a:pt x="77" y="169"/>
                      <a:pt x="79" y="170"/>
                      <a:pt x="80" y="171"/>
                    </a:cubicBezTo>
                    <a:cubicBezTo>
                      <a:pt x="80" y="172"/>
                      <a:pt x="80" y="173"/>
                      <a:pt x="80" y="174"/>
                    </a:cubicBezTo>
                    <a:cubicBezTo>
                      <a:pt x="80" y="176"/>
                      <a:pt x="79" y="179"/>
                      <a:pt x="76" y="179"/>
                    </a:cubicBezTo>
                    <a:cubicBezTo>
                      <a:pt x="76" y="179"/>
                      <a:pt x="75" y="180"/>
                      <a:pt x="75" y="180"/>
                    </a:cubicBezTo>
                    <a:cubicBezTo>
                      <a:pt x="75" y="180"/>
                      <a:pt x="75" y="181"/>
                      <a:pt x="75" y="181"/>
                    </a:cubicBezTo>
                    <a:cubicBezTo>
                      <a:pt x="80" y="188"/>
                      <a:pt x="83" y="191"/>
                      <a:pt x="85" y="193"/>
                    </a:cubicBezTo>
                    <a:cubicBezTo>
                      <a:pt x="86" y="196"/>
                      <a:pt x="88" y="200"/>
                      <a:pt x="91" y="207"/>
                    </a:cubicBezTo>
                    <a:cubicBezTo>
                      <a:pt x="91" y="207"/>
                      <a:pt x="92" y="208"/>
                      <a:pt x="92" y="208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3" y="208"/>
                      <a:pt x="93" y="208"/>
                      <a:pt x="93" y="208"/>
                    </a:cubicBezTo>
                    <a:cubicBezTo>
                      <a:pt x="110" y="196"/>
                      <a:pt x="126" y="185"/>
                      <a:pt x="142" y="174"/>
                    </a:cubicBezTo>
                    <a:cubicBezTo>
                      <a:pt x="149" y="169"/>
                      <a:pt x="155" y="165"/>
                      <a:pt x="161" y="160"/>
                    </a:cubicBezTo>
                    <a:cubicBezTo>
                      <a:pt x="171" y="152"/>
                      <a:pt x="180" y="142"/>
                      <a:pt x="190" y="135"/>
                    </a:cubicBezTo>
                    <a:cubicBezTo>
                      <a:pt x="192" y="138"/>
                      <a:pt x="195" y="142"/>
                      <a:pt x="197" y="145"/>
                    </a:cubicBezTo>
                    <a:cubicBezTo>
                      <a:pt x="180" y="152"/>
                      <a:pt x="167" y="166"/>
                      <a:pt x="153" y="177"/>
                    </a:cubicBezTo>
                    <a:cubicBezTo>
                      <a:pt x="147" y="181"/>
                      <a:pt x="140" y="185"/>
                      <a:pt x="133" y="190"/>
                    </a:cubicBezTo>
                    <a:cubicBezTo>
                      <a:pt x="117" y="200"/>
                      <a:pt x="101" y="210"/>
                      <a:pt x="84" y="220"/>
                    </a:cubicBezTo>
                    <a:cubicBezTo>
                      <a:pt x="82" y="214"/>
                      <a:pt x="80" y="210"/>
                      <a:pt x="79" y="207"/>
                    </a:cubicBezTo>
                    <a:cubicBezTo>
                      <a:pt x="77" y="204"/>
                      <a:pt x="75" y="202"/>
                      <a:pt x="71" y="196"/>
                    </a:cubicBezTo>
                    <a:cubicBezTo>
                      <a:pt x="74" y="195"/>
                      <a:pt x="76" y="192"/>
                      <a:pt x="76" y="188"/>
                    </a:cubicBezTo>
                    <a:cubicBezTo>
                      <a:pt x="76" y="187"/>
                      <a:pt x="75" y="186"/>
                      <a:pt x="75" y="185"/>
                    </a:cubicBezTo>
                    <a:cubicBezTo>
                      <a:pt x="73" y="182"/>
                      <a:pt x="71" y="181"/>
                      <a:pt x="68" y="181"/>
                    </a:cubicBezTo>
                    <a:cubicBezTo>
                      <a:pt x="68" y="181"/>
                      <a:pt x="68" y="181"/>
                      <a:pt x="68" y="181"/>
                    </a:cubicBezTo>
                    <a:cubicBezTo>
                      <a:pt x="66" y="181"/>
                      <a:pt x="65" y="181"/>
                      <a:pt x="63" y="182"/>
                    </a:cubicBezTo>
                    <a:cubicBezTo>
                      <a:pt x="61" y="178"/>
                      <a:pt x="59" y="175"/>
                      <a:pt x="57" y="171"/>
                    </a:cubicBezTo>
                    <a:cubicBezTo>
                      <a:pt x="59" y="169"/>
                      <a:pt x="60" y="167"/>
                      <a:pt x="60" y="164"/>
                    </a:cubicBezTo>
                    <a:cubicBezTo>
                      <a:pt x="60" y="163"/>
                      <a:pt x="59" y="161"/>
                      <a:pt x="59" y="160"/>
                    </a:cubicBezTo>
                    <a:cubicBezTo>
                      <a:pt x="57" y="158"/>
                      <a:pt x="55" y="158"/>
                      <a:pt x="53" y="158"/>
                    </a:cubicBezTo>
                    <a:cubicBezTo>
                      <a:pt x="52" y="158"/>
                      <a:pt x="51" y="158"/>
                      <a:pt x="50" y="159"/>
                    </a:cubicBezTo>
                    <a:cubicBezTo>
                      <a:pt x="49" y="159"/>
                      <a:pt x="49" y="159"/>
                      <a:pt x="49" y="159"/>
                    </a:cubicBezTo>
                    <a:cubicBezTo>
                      <a:pt x="47" y="155"/>
                      <a:pt x="44" y="150"/>
                      <a:pt x="42" y="147"/>
                    </a:cubicBezTo>
                    <a:cubicBezTo>
                      <a:pt x="43" y="146"/>
                      <a:pt x="43" y="146"/>
                      <a:pt x="44" y="145"/>
                    </a:cubicBezTo>
                    <a:cubicBezTo>
                      <a:pt x="45" y="143"/>
                      <a:pt x="46" y="142"/>
                      <a:pt x="46" y="140"/>
                    </a:cubicBezTo>
                    <a:cubicBezTo>
                      <a:pt x="46" y="139"/>
                      <a:pt x="45" y="137"/>
                      <a:pt x="45" y="136"/>
                    </a:cubicBezTo>
                    <a:cubicBezTo>
                      <a:pt x="43" y="134"/>
                      <a:pt x="41" y="134"/>
                      <a:pt x="39" y="134"/>
                    </a:cubicBezTo>
                    <a:cubicBezTo>
                      <a:pt x="39" y="134"/>
                      <a:pt x="39" y="134"/>
                      <a:pt x="39" y="134"/>
                    </a:cubicBezTo>
                    <a:cubicBezTo>
                      <a:pt x="37" y="134"/>
                      <a:pt x="35" y="134"/>
                      <a:pt x="34" y="136"/>
                    </a:cubicBezTo>
                    <a:cubicBezTo>
                      <a:pt x="31" y="132"/>
                      <a:pt x="28" y="126"/>
                      <a:pt x="26" y="122"/>
                    </a:cubicBezTo>
                    <a:cubicBezTo>
                      <a:pt x="27" y="121"/>
                      <a:pt x="28" y="120"/>
                      <a:pt x="29" y="118"/>
                    </a:cubicBezTo>
                    <a:cubicBezTo>
                      <a:pt x="29" y="118"/>
                      <a:pt x="29" y="117"/>
                      <a:pt x="29" y="117"/>
                    </a:cubicBezTo>
                    <a:cubicBezTo>
                      <a:pt x="29" y="115"/>
                      <a:pt x="28" y="113"/>
                      <a:pt x="27" y="112"/>
                    </a:cubicBezTo>
                    <a:cubicBezTo>
                      <a:pt x="26" y="112"/>
                      <a:pt x="25" y="111"/>
                      <a:pt x="25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2" y="111"/>
                      <a:pt x="21" y="111"/>
                      <a:pt x="20" y="112"/>
                    </a:cubicBezTo>
                    <a:cubicBezTo>
                      <a:pt x="19" y="113"/>
                      <a:pt x="19" y="113"/>
                      <a:pt x="19" y="113"/>
                    </a:cubicBezTo>
                    <a:moveTo>
                      <a:pt x="23" y="101"/>
                    </a:moveTo>
                    <a:cubicBezTo>
                      <a:pt x="17" y="93"/>
                      <a:pt x="15" y="91"/>
                      <a:pt x="1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8" y="83"/>
                      <a:pt x="7" y="82"/>
                      <a:pt x="6" y="80"/>
                    </a:cubicBezTo>
                    <a:cubicBezTo>
                      <a:pt x="36" y="52"/>
                      <a:pt x="69" y="27"/>
                      <a:pt x="103" y="3"/>
                    </a:cubicBezTo>
                    <a:cubicBezTo>
                      <a:pt x="106" y="9"/>
                      <a:pt x="109" y="12"/>
                      <a:pt x="111" y="15"/>
                    </a:cubicBezTo>
                    <a:cubicBezTo>
                      <a:pt x="114" y="17"/>
                      <a:pt x="117" y="20"/>
                      <a:pt x="122" y="26"/>
                    </a:cubicBezTo>
                    <a:cubicBezTo>
                      <a:pt x="153" y="62"/>
                      <a:pt x="174" y="86"/>
                      <a:pt x="202" y="124"/>
                    </a:cubicBezTo>
                    <a:cubicBezTo>
                      <a:pt x="186" y="132"/>
                      <a:pt x="173" y="146"/>
                      <a:pt x="160" y="158"/>
                    </a:cubicBezTo>
                    <a:cubicBezTo>
                      <a:pt x="154" y="163"/>
                      <a:pt x="147" y="167"/>
                      <a:pt x="141" y="171"/>
                    </a:cubicBezTo>
                    <a:cubicBezTo>
                      <a:pt x="125" y="182"/>
                      <a:pt x="109" y="193"/>
                      <a:pt x="93" y="204"/>
                    </a:cubicBezTo>
                    <a:cubicBezTo>
                      <a:pt x="90" y="198"/>
                      <a:pt x="89" y="195"/>
                      <a:pt x="87" y="192"/>
                    </a:cubicBezTo>
                    <a:cubicBezTo>
                      <a:pt x="85" y="189"/>
                      <a:pt x="83" y="187"/>
                      <a:pt x="79" y="181"/>
                    </a:cubicBezTo>
                    <a:cubicBezTo>
                      <a:pt x="81" y="180"/>
                      <a:pt x="83" y="177"/>
                      <a:pt x="83" y="174"/>
                    </a:cubicBezTo>
                    <a:cubicBezTo>
                      <a:pt x="83" y="172"/>
                      <a:pt x="83" y="171"/>
                      <a:pt x="82" y="170"/>
                    </a:cubicBezTo>
                    <a:cubicBezTo>
                      <a:pt x="81" y="167"/>
                      <a:pt x="78" y="166"/>
                      <a:pt x="75" y="166"/>
                    </a:cubicBezTo>
                    <a:cubicBezTo>
                      <a:pt x="73" y="166"/>
                      <a:pt x="72" y="167"/>
                      <a:pt x="70" y="168"/>
                    </a:cubicBezTo>
                    <a:cubicBezTo>
                      <a:pt x="68" y="164"/>
                      <a:pt x="66" y="161"/>
                      <a:pt x="63" y="156"/>
                    </a:cubicBezTo>
                    <a:cubicBezTo>
                      <a:pt x="65" y="155"/>
                      <a:pt x="66" y="152"/>
                      <a:pt x="66" y="150"/>
                    </a:cubicBezTo>
                    <a:cubicBezTo>
                      <a:pt x="66" y="149"/>
                      <a:pt x="66" y="147"/>
                      <a:pt x="65" y="146"/>
                    </a:cubicBezTo>
                    <a:cubicBezTo>
                      <a:pt x="63" y="144"/>
                      <a:pt x="61" y="144"/>
                      <a:pt x="60" y="144"/>
                    </a:cubicBezTo>
                    <a:cubicBezTo>
                      <a:pt x="58" y="144"/>
                      <a:pt x="57" y="144"/>
                      <a:pt x="56" y="145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3" y="141"/>
                      <a:pt x="50" y="137"/>
                      <a:pt x="47" y="133"/>
                    </a:cubicBezTo>
                    <a:cubicBezTo>
                      <a:pt x="48" y="133"/>
                      <a:pt x="49" y="132"/>
                      <a:pt x="49" y="131"/>
                    </a:cubicBezTo>
                    <a:cubicBezTo>
                      <a:pt x="50" y="130"/>
                      <a:pt x="51" y="128"/>
                      <a:pt x="51" y="127"/>
                    </a:cubicBezTo>
                    <a:cubicBezTo>
                      <a:pt x="51" y="125"/>
                      <a:pt x="50" y="124"/>
                      <a:pt x="49" y="123"/>
                    </a:cubicBezTo>
                    <a:cubicBezTo>
                      <a:pt x="48" y="121"/>
                      <a:pt x="46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2" y="120"/>
                      <a:pt x="40" y="121"/>
                      <a:pt x="39" y="123"/>
                    </a:cubicBezTo>
                    <a:cubicBezTo>
                      <a:pt x="36" y="119"/>
                      <a:pt x="32" y="113"/>
                      <a:pt x="30" y="110"/>
                    </a:cubicBezTo>
                    <a:cubicBezTo>
                      <a:pt x="32" y="108"/>
                      <a:pt x="33" y="106"/>
                      <a:pt x="33" y="104"/>
                    </a:cubicBezTo>
                    <a:cubicBezTo>
                      <a:pt x="33" y="102"/>
                      <a:pt x="32" y="101"/>
                      <a:pt x="31" y="100"/>
                    </a:cubicBezTo>
                    <a:cubicBezTo>
                      <a:pt x="30" y="99"/>
                      <a:pt x="29" y="98"/>
                      <a:pt x="28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6" y="98"/>
                      <a:pt x="25" y="99"/>
                      <a:pt x="24" y="100"/>
                    </a:cubicBezTo>
                    <a:cubicBezTo>
                      <a:pt x="23" y="100"/>
                      <a:pt x="23" y="100"/>
                      <a:pt x="23" y="101"/>
                    </a:cubicBezTo>
                    <a:moveTo>
                      <a:pt x="103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67" y="24"/>
                      <a:pt x="34" y="50"/>
                      <a:pt x="3" y="79"/>
                    </a:cubicBezTo>
                    <a:cubicBezTo>
                      <a:pt x="3" y="79"/>
                      <a:pt x="2" y="80"/>
                      <a:pt x="3" y="81"/>
                    </a:cubicBezTo>
                    <a:cubicBezTo>
                      <a:pt x="4" y="83"/>
                      <a:pt x="6" y="84"/>
                      <a:pt x="7" y="85"/>
                    </a:cubicBezTo>
                    <a:cubicBezTo>
                      <a:pt x="6" y="86"/>
                      <a:pt x="5" y="87"/>
                      <a:pt x="4" y="87"/>
                    </a:cubicBezTo>
                    <a:cubicBezTo>
                      <a:pt x="3" y="88"/>
                      <a:pt x="1" y="90"/>
                      <a:pt x="0" y="90"/>
                    </a:cubicBezTo>
                    <a:cubicBezTo>
                      <a:pt x="0" y="91"/>
                      <a:pt x="0" y="91"/>
                      <a:pt x="0" y="92"/>
                    </a:cubicBezTo>
                    <a:cubicBezTo>
                      <a:pt x="9" y="105"/>
                      <a:pt x="9" y="104"/>
                      <a:pt x="18" y="117"/>
                    </a:cubicBezTo>
                    <a:cubicBezTo>
                      <a:pt x="18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0" y="117"/>
                      <a:pt x="21" y="116"/>
                      <a:pt x="21" y="116"/>
                    </a:cubicBezTo>
                    <a:cubicBezTo>
                      <a:pt x="21" y="116"/>
                      <a:pt x="21" y="116"/>
                      <a:pt x="21" y="116"/>
                    </a:cubicBezTo>
                    <a:cubicBezTo>
                      <a:pt x="21" y="115"/>
                      <a:pt x="21" y="115"/>
                      <a:pt x="22" y="114"/>
                    </a:cubicBezTo>
                    <a:cubicBezTo>
                      <a:pt x="22" y="114"/>
                      <a:pt x="23" y="114"/>
                      <a:pt x="24" y="114"/>
                    </a:cubicBezTo>
                    <a:cubicBezTo>
                      <a:pt x="24" y="114"/>
                      <a:pt x="25" y="114"/>
                      <a:pt x="25" y="115"/>
                    </a:cubicBezTo>
                    <a:cubicBezTo>
                      <a:pt x="26" y="115"/>
                      <a:pt x="26" y="116"/>
                      <a:pt x="26" y="117"/>
                    </a:cubicBezTo>
                    <a:cubicBezTo>
                      <a:pt x="26" y="117"/>
                      <a:pt x="26" y="117"/>
                      <a:pt x="26" y="117"/>
                    </a:cubicBezTo>
                    <a:cubicBezTo>
                      <a:pt x="26" y="119"/>
                      <a:pt x="25" y="120"/>
                      <a:pt x="23" y="120"/>
                    </a:cubicBezTo>
                    <a:cubicBezTo>
                      <a:pt x="23" y="120"/>
                      <a:pt x="22" y="121"/>
                      <a:pt x="22" y="121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5" y="126"/>
                      <a:pt x="30" y="135"/>
                      <a:pt x="33" y="139"/>
                    </a:cubicBezTo>
                    <a:cubicBezTo>
                      <a:pt x="33" y="139"/>
                      <a:pt x="33" y="139"/>
                      <a:pt x="34" y="139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4" y="139"/>
                      <a:pt x="35" y="139"/>
                      <a:pt x="35" y="139"/>
                    </a:cubicBezTo>
                    <a:cubicBezTo>
                      <a:pt x="36" y="137"/>
                      <a:pt x="37" y="136"/>
                      <a:pt x="39" y="136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0" y="136"/>
                      <a:pt x="42" y="137"/>
                      <a:pt x="42" y="138"/>
                    </a:cubicBezTo>
                    <a:cubicBezTo>
                      <a:pt x="43" y="138"/>
                      <a:pt x="43" y="139"/>
                      <a:pt x="43" y="140"/>
                    </a:cubicBezTo>
                    <a:cubicBezTo>
                      <a:pt x="43" y="141"/>
                      <a:pt x="43" y="142"/>
                      <a:pt x="42" y="143"/>
                    </a:cubicBezTo>
                    <a:cubicBezTo>
                      <a:pt x="41" y="144"/>
                      <a:pt x="40" y="145"/>
                      <a:pt x="39" y="145"/>
                    </a:cubicBezTo>
                    <a:cubicBezTo>
                      <a:pt x="39" y="145"/>
                      <a:pt x="38" y="145"/>
                      <a:pt x="38" y="145"/>
                    </a:cubicBezTo>
                    <a:cubicBezTo>
                      <a:pt x="38" y="146"/>
                      <a:pt x="38" y="146"/>
                      <a:pt x="38" y="147"/>
                    </a:cubicBezTo>
                    <a:cubicBezTo>
                      <a:pt x="41" y="151"/>
                      <a:pt x="46" y="158"/>
                      <a:pt x="48" y="163"/>
                    </a:cubicBezTo>
                    <a:cubicBezTo>
                      <a:pt x="48" y="163"/>
                      <a:pt x="49" y="163"/>
                      <a:pt x="49" y="163"/>
                    </a:cubicBezTo>
                    <a:cubicBezTo>
                      <a:pt x="49" y="163"/>
                      <a:pt x="49" y="163"/>
                      <a:pt x="49" y="163"/>
                    </a:cubicBezTo>
                    <a:cubicBezTo>
                      <a:pt x="50" y="163"/>
                      <a:pt x="50" y="163"/>
                      <a:pt x="50" y="162"/>
                    </a:cubicBezTo>
                    <a:cubicBezTo>
                      <a:pt x="51" y="162"/>
                      <a:pt x="51" y="161"/>
                      <a:pt x="51" y="161"/>
                    </a:cubicBezTo>
                    <a:cubicBezTo>
                      <a:pt x="52" y="161"/>
                      <a:pt x="53" y="160"/>
                      <a:pt x="53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55" y="160"/>
                      <a:pt x="56" y="161"/>
                      <a:pt x="56" y="162"/>
                    </a:cubicBezTo>
                    <a:cubicBezTo>
                      <a:pt x="57" y="162"/>
                      <a:pt x="57" y="163"/>
                      <a:pt x="57" y="164"/>
                    </a:cubicBezTo>
                    <a:cubicBezTo>
                      <a:pt x="57" y="166"/>
                      <a:pt x="56" y="168"/>
                      <a:pt x="54" y="169"/>
                    </a:cubicBezTo>
                    <a:cubicBezTo>
                      <a:pt x="54" y="170"/>
                      <a:pt x="53" y="170"/>
                      <a:pt x="54" y="171"/>
                    </a:cubicBezTo>
                    <a:cubicBezTo>
                      <a:pt x="57" y="177"/>
                      <a:pt x="59" y="180"/>
                      <a:pt x="62" y="185"/>
                    </a:cubicBezTo>
                    <a:cubicBezTo>
                      <a:pt x="62" y="185"/>
                      <a:pt x="62" y="186"/>
                      <a:pt x="63" y="186"/>
                    </a:cubicBezTo>
                    <a:cubicBezTo>
                      <a:pt x="63" y="186"/>
                      <a:pt x="63" y="186"/>
                      <a:pt x="63" y="186"/>
                    </a:cubicBezTo>
                    <a:cubicBezTo>
                      <a:pt x="63" y="186"/>
                      <a:pt x="64" y="185"/>
                      <a:pt x="64" y="185"/>
                    </a:cubicBezTo>
                    <a:cubicBezTo>
                      <a:pt x="65" y="184"/>
                      <a:pt x="66" y="184"/>
                      <a:pt x="68" y="184"/>
                    </a:cubicBezTo>
                    <a:cubicBezTo>
                      <a:pt x="68" y="184"/>
                      <a:pt x="68" y="184"/>
                      <a:pt x="68" y="184"/>
                    </a:cubicBezTo>
                    <a:cubicBezTo>
                      <a:pt x="70" y="184"/>
                      <a:pt x="72" y="185"/>
                      <a:pt x="73" y="186"/>
                    </a:cubicBezTo>
                    <a:cubicBezTo>
                      <a:pt x="73" y="187"/>
                      <a:pt x="73" y="188"/>
                      <a:pt x="73" y="188"/>
                    </a:cubicBezTo>
                    <a:cubicBezTo>
                      <a:pt x="73" y="191"/>
                      <a:pt x="71" y="194"/>
                      <a:pt x="69" y="194"/>
                    </a:cubicBezTo>
                    <a:cubicBezTo>
                      <a:pt x="68" y="194"/>
                      <a:pt x="68" y="194"/>
                      <a:pt x="68" y="195"/>
                    </a:cubicBezTo>
                    <a:cubicBezTo>
                      <a:pt x="67" y="195"/>
                      <a:pt x="67" y="196"/>
                      <a:pt x="68" y="196"/>
                    </a:cubicBezTo>
                    <a:cubicBezTo>
                      <a:pt x="72" y="203"/>
                      <a:pt x="75" y="206"/>
                      <a:pt x="76" y="209"/>
                    </a:cubicBezTo>
                    <a:cubicBezTo>
                      <a:pt x="78" y="212"/>
                      <a:pt x="79" y="215"/>
                      <a:pt x="82" y="223"/>
                    </a:cubicBezTo>
                    <a:cubicBezTo>
                      <a:pt x="82" y="223"/>
                      <a:pt x="83" y="223"/>
                      <a:pt x="83" y="223"/>
                    </a:cubicBezTo>
                    <a:cubicBezTo>
                      <a:pt x="83" y="223"/>
                      <a:pt x="83" y="223"/>
                      <a:pt x="83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7" y="221"/>
                      <a:pt x="90" y="219"/>
                      <a:pt x="94" y="217"/>
                    </a:cubicBezTo>
                    <a:cubicBezTo>
                      <a:pt x="95" y="220"/>
                      <a:pt x="96" y="222"/>
                      <a:pt x="98" y="227"/>
                    </a:cubicBezTo>
                    <a:cubicBezTo>
                      <a:pt x="98" y="227"/>
                      <a:pt x="98" y="227"/>
                      <a:pt x="98" y="228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8"/>
                      <a:pt x="99" y="228"/>
                      <a:pt x="100" y="227"/>
                    </a:cubicBezTo>
                    <a:cubicBezTo>
                      <a:pt x="116" y="217"/>
                      <a:pt x="133" y="206"/>
                      <a:pt x="150" y="195"/>
                    </a:cubicBezTo>
                    <a:cubicBezTo>
                      <a:pt x="157" y="191"/>
                      <a:pt x="163" y="187"/>
                      <a:pt x="170" y="182"/>
                    </a:cubicBezTo>
                    <a:cubicBezTo>
                      <a:pt x="184" y="171"/>
                      <a:pt x="197" y="157"/>
                      <a:pt x="214" y="150"/>
                    </a:cubicBezTo>
                    <a:cubicBezTo>
                      <a:pt x="215" y="150"/>
                      <a:pt x="215" y="150"/>
                      <a:pt x="215" y="150"/>
                    </a:cubicBezTo>
                    <a:cubicBezTo>
                      <a:pt x="215" y="149"/>
                      <a:pt x="215" y="149"/>
                      <a:pt x="215" y="148"/>
                    </a:cubicBezTo>
                    <a:cubicBezTo>
                      <a:pt x="210" y="141"/>
                      <a:pt x="205" y="134"/>
                      <a:pt x="201" y="128"/>
                    </a:cubicBezTo>
                    <a:cubicBezTo>
                      <a:pt x="202" y="127"/>
                      <a:pt x="203" y="127"/>
                      <a:pt x="205" y="126"/>
                    </a:cubicBezTo>
                    <a:cubicBezTo>
                      <a:pt x="205" y="126"/>
                      <a:pt x="205" y="126"/>
                      <a:pt x="206" y="125"/>
                    </a:cubicBezTo>
                    <a:cubicBezTo>
                      <a:pt x="206" y="125"/>
                      <a:pt x="206" y="124"/>
                      <a:pt x="205" y="124"/>
                    </a:cubicBezTo>
                    <a:cubicBezTo>
                      <a:pt x="177" y="85"/>
                      <a:pt x="156" y="60"/>
                      <a:pt x="124" y="24"/>
                    </a:cubicBezTo>
                    <a:cubicBezTo>
                      <a:pt x="119" y="18"/>
                      <a:pt x="116" y="16"/>
                      <a:pt x="113" y="13"/>
                    </a:cubicBezTo>
                    <a:cubicBezTo>
                      <a:pt x="111" y="10"/>
                      <a:pt x="108" y="7"/>
                      <a:pt x="104" y="1"/>
                    </a:cubicBezTo>
                    <a:cubicBezTo>
                      <a:pt x="103" y="0"/>
                      <a:pt x="103" y="0"/>
                      <a:pt x="10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807"/>
              <p:cNvSpPr/>
              <p:nvPr/>
            </p:nvSpPr>
            <p:spPr bwMode="auto">
              <a:xfrm>
                <a:off x="5116" y="1015"/>
                <a:ext cx="171" cy="120"/>
              </a:xfrm>
              <a:custGeom>
                <a:avLst/>
                <a:gdLst>
                  <a:gd name="T0" fmla="*/ 71 w 72"/>
                  <a:gd name="T1" fmla="*/ 0 h 51"/>
                  <a:gd name="T2" fmla="*/ 70 w 72"/>
                  <a:gd name="T3" fmla="*/ 0 h 51"/>
                  <a:gd name="T4" fmla="*/ 20 w 72"/>
                  <a:gd name="T5" fmla="*/ 34 h 51"/>
                  <a:gd name="T6" fmla="*/ 1 w 72"/>
                  <a:gd name="T7" fmla="*/ 49 h 51"/>
                  <a:gd name="T8" fmla="*/ 1 w 72"/>
                  <a:gd name="T9" fmla="*/ 50 h 51"/>
                  <a:gd name="T10" fmla="*/ 2 w 72"/>
                  <a:gd name="T11" fmla="*/ 51 h 51"/>
                  <a:gd name="T12" fmla="*/ 3 w 72"/>
                  <a:gd name="T13" fmla="*/ 51 h 51"/>
                  <a:gd name="T14" fmla="*/ 21 w 72"/>
                  <a:gd name="T15" fmla="*/ 36 h 51"/>
                  <a:gd name="T16" fmla="*/ 71 w 72"/>
                  <a:gd name="T17" fmla="*/ 3 h 51"/>
                  <a:gd name="T18" fmla="*/ 72 w 72"/>
                  <a:gd name="T19" fmla="*/ 1 h 51"/>
                  <a:gd name="T20" fmla="*/ 71 w 72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51">
                    <a:moveTo>
                      <a:pt x="71" y="0"/>
                    </a:moveTo>
                    <a:cubicBezTo>
                      <a:pt x="71" y="0"/>
                      <a:pt x="70" y="0"/>
                      <a:pt x="70" y="0"/>
                    </a:cubicBezTo>
                    <a:cubicBezTo>
                      <a:pt x="52" y="9"/>
                      <a:pt x="36" y="21"/>
                      <a:pt x="20" y="34"/>
                    </a:cubicBezTo>
                    <a:cubicBezTo>
                      <a:pt x="13" y="39"/>
                      <a:pt x="7" y="44"/>
                      <a:pt x="1" y="49"/>
                    </a:cubicBezTo>
                    <a:cubicBezTo>
                      <a:pt x="0" y="49"/>
                      <a:pt x="0" y="50"/>
                      <a:pt x="1" y="50"/>
                    </a:cubicBezTo>
                    <a:cubicBezTo>
                      <a:pt x="1" y="51"/>
                      <a:pt x="1" y="51"/>
                      <a:pt x="2" y="51"/>
                    </a:cubicBezTo>
                    <a:cubicBezTo>
                      <a:pt x="2" y="51"/>
                      <a:pt x="2" y="51"/>
                      <a:pt x="3" y="51"/>
                    </a:cubicBezTo>
                    <a:cubicBezTo>
                      <a:pt x="9" y="46"/>
                      <a:pt x="15" y="41"/>
                      <a:pt x="21" y="36"/>
                    </a:cubicBezTo>
                    <a:cubicBezTo>
                      <a:pt x="37" y="24"/>
                      <a:pt x="53" y="11"/>
                      <a:pt x="71" y="3"/>
                    </a:cubicBezTo>
                    <a:cubicBezTo>
                      <a:pt x="72" y="2"/>
                      <a:pt x="72" y="1"/>
                      <a:pt x="72" y="1"/>
                    </a:cubicBezTo>
                    <a:cubicBezTo>
                      <a:pt x="72" y="0"/>
                      <a:pt x="71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808"/>
              <p:cNvSpPr/>
              <p:nvPr/>
            </p:nvSpPr>
            <p:spPr bwMode="auto">
              <a:xfrm>
                <a:off x="5147" y="1060"/>
                <a:ext cx="156" cy="108"/>
              </a:xfrm>
              <a:custGeom>
                <a:avLst/>
                <a:gdLst>
                  <a:gd name="T0" fmla="*/ 65 w 66"/>
                  <a:gd name="T1" fmla="*/ 0 h 46"/>
                  <a:gd name="T2" fmla="*/ 64 w 66"/>
                  <a:gd name="T3" fmla="*/ 0 h 46"/>
                  <a:gd name="T4" fmla="*/ 1 w 66"/>
                  <a:gd name="T5" fmla="*/ 43 h 46"/>
                  <a:gd name="T6" fmla="*/ 0 w 66"/>
                  <a:gd name="T7" fmla="*/ 45 h 46"/>
                  <a:gd name="T8" fmla="*/ 1 w 66"/>
                  <a:gd name="T9" fmla="*/ 46 h 46"/>
                  <a:gd name="T10" fmla="*/ 2 w 66"/>
                  <a:gd name="T11" fmla="*/ 45 h 46"/>
                  <a:gd name="T12" fmla="*/ 65 w 66"/>
                  <a:gd name="T13" fmla="*/ 2 h 46"/>
                  <a:gd name="T14" fmla="*/ 66 w 66"/>
                  <a:gd name="T15" fmla="*/ 0 h 46"/>
                  <a:gd name="T16" fmla="*/ 65 w 66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6">
                    <a:moveTo>
                      <a:pt x="65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43" y="14"/>
                      <a:pt x="21" y="28"/>
                      <a:pt x="1" y="43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1" y="45"/>
                      <a:pt x="1" y="46"/>
                      <a:pt x="1" y="46"/>
                    </a:cubicBezTo>
                    <a:cubicBezTo>
                      <a:pt x="2" y="46"/>
                      <a:pt x="2" y="46"/>
                      <a:pt x="2" y="45"/>
                    </a:cubicBezTo>
                    <a:cubicBezTo>
                      <a:pt x="23" y="31"/>
                      <a:pt x="44" y="16"/>
                      <a:pt x="65" y="2"/>
                    </a:cubicBezTo>
                    <a:cubicBezTo>
                      <a:pt x="66" y="2"/>
                      <a:pt x="66" y="1"/>
                      <a:pt x="66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809"/>
              <p:cNvSpPr/>
              <p:nvPr/>
            </p:nvSpPr>
            <p:spPr bwMode="auto">
              <a:xfrm>
                <a:off x="5173" y="1083"/>
                <a:ext cx="161" cy="126"/>
              </a:xfrm>
              <a:custGeom>
                <a:avLst/>
                <a:gdLst>
                  <a:gd name="T0" fmla="*/ 67 w 68"/>
                  <a:gd name="T1" fmla="*/ 0 h 53"/>
                  <a:gd name="T2" fmla="*/ 66 w 68"/>
                  <a:gd name="T3" fmla="*/ 0 h 53"/>
                  <a:gd name="T4" fmla="*/ 46 w 68"/>
                  <a:gd name="T5" fmla="*/ 18 h 53"/>
                  <a:gd name="T6" fmla="*/ 1 w 68"/>
                  <a:gd name="T7" fmla="*/ 50 h 53"/>
                  <a:gd name="T8" fmla="*/ 0 w 68"/>
                  <a:gd name="T9" fmla="*/ 52 h 53"/>
                  <a:gd name="T10" fmla="*/ 1 w 68"/>
                  <a:gd name="T11" fmla="*/ 53 h 53"/>
                  <a:gd name="T12" fmla="*/ 2 w 68"/>
                  <a:gd name="T13" fmla="*/ 53 h 53"/>
                  <a:gd name="T14" fmla="*/ 47 w 68"/>
                  <a:gd name="T15" fmla="*/ 20 h 53"/>
                  <a:gd name="T16" fmla="*/ 68 w 68"/>
                  <a:gd name="T17" fmla="*/ 2 h 53"/>
                  <a:gd name="T18" fmla="*/ 68 w 68"/>
                  <a:gd name="T19" fmla="*/ 0 h 53"/>
                  <a:gd name="T20" fmla="*/ 67 w 68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53">
                    <a:moveTo>
                      <a:pt x="67" y="0"/>
                    </a:moveTo>
                    <a:cubicBezTo>
                      <a:pt x="67" y="0"/>
                      <a:pt x="66" y="0"/>
                      <a:pt x="66" y="0"/>
                    </a:cubicBezTo>
                    <a:cubicBezTo>
                      <a:pt x="59" y="6"/>
                      <a:pt x="52" y="12"/>
                      <a:pt x="46" y="18"/>
                    </a:cubicBezTo>
                    <a:cubicBezTo>
                      <a:pt x="31" y="30"/>
                      <a:pt x="17" y="42"/>
                      <a:pt x="1" y="50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0" y="53"/>
                      <a:pt x="1" y="53"/>
                      <a:pt x="1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9" y="44"/>
                      <a:pt x="33" y="32"/>
                      <a:pt x="47" y="20"/>
                    </a:cubicBezTo>
                    <a:cubicBezTo>
                      <a:pt x="54" y="14"/>
                      <a:pt x="61" y="8"/>
                      <a:pt x="68" y="2"/>
                    </a:cubicBezTo>
                    <a:cubicBezTo>
                      <a:pt x="68" y="2"/>
                      <a:pt x="68" y="1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810"/>
              <p:cNvSpPr/>
              <p:nvPr/>
            </p:nvSpPr>
            <p:spPr bwMode="auto">
              <a:xfrm>
                <a:off x="5208" y="1126"/>
                <a:ext cx="154" cy="128"/>
              </a:xfrm>
              <a:custGeom>
                <a:avLst/>
                <a:gdLst>
                  <a:gd name="T0" fmla="*/ 63 w 65"/>
                  <a:gd name="T1" fmla="*/ 0 h 54"/>
                  <a:gd name="T2" fmla="*/ 62 w 65"/>
                  <a:gd name="T3" fmla="*/ 0 h 54"/>
                  <a:gd name="T4" fmla="*/ 1 w 65"/>
                  <a:gd name="T5" fmla="*/ 52 h 54"/>
                  <a:gd name="T6" fmla="*/ 1 w 65"/>
                  <a:gd name="T7" fmla="*/ 54 h 54"/>
                  <a:gd name="T8" fmla="*/ 2 w 65"/>
                  <a:gd name="T9" fmla="*/ 54 h 54"/>
                  <a:gd name="T10" fmla="*/ 3 w 65"/>
                  <a:gd name="T11" fmla="*/ 54 h 54"/>
                  <a:gd name="T12" fmla="*/ 64 w 65"/>
                  <a:gd name="T13" fmla="*/ 2 h 54"/>
                  <a:gd name="T14" fmla="*/ 64 w 65"/>
                  <a:gd name="T15" fmla="*/ 0 h 54"/>
                  <a:gd name="T16" fmla="*/ 63 w 6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54">
                    <a:moveTo>
                      <a:pt x="63" y="0"/>
                    </a:moveTo>
                    <a:cubicBezTo>
                      <a:pt x="63" y="0"/>
                      <a:pt x="63" y="0"/>
                      <a:pt x="62" y="0"/>
                    </a:cubicBezTo>
                    <a:cubicBezTo>
                      <a:pt x="42" y="17"/>
                      <a:pt x="21" y="34"/>
                      <a:pt x="1" y="52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1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3" y="54"/>
                    </a:cubicBezTo>
                    <a:cubicBezTo>
                      <a:pt x="23" y="37"/>
                      <a:pt x="44" y="19"/>
                      <a:pt x="64" y="2"/>
                    </a:cubicBezTo>
                    <a:cubicBezTo>
                      <a:pt x="65" y="2"/>
                      <a:pt x="65" y="1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811"/>
              <p:cNvSpPr/>
              <p:nvPr/>
            </p:nvSpPr>
            <p:spPr bwMode="auto">
              <a:xfrm>
                <a:off x="5234" y="1161"/>
                <a:ext cx="159" cy="131"/>
              </a:xfrm>
              <a:custGeom>
                <a:avLst/>
                <a:gdLst>
                  <a:gd name="T0" fmla="*/ 66 w 67"/>
                  <a:gd name="T1" fmla="*/ 0 h 55"/>
                  <a:gd name="T2" fmla="*/ 65 w 67"/>
                  <a:gd name="T3" fmla="*/ 0 h 55"/>
                  <a:gd name="T4" fmla="*/ 1 w 67"/>
                  <a:gd name="T5" fmla="*/ 52 h 55"/>
                  <a:gd name="T6" fmla="*/ 1 w 67"/>
                  <a:gd name="T7" fmla="*/ 54 h 55"/>
                  <a:gd name="T8" fmla="*/ 2 w 67"/>
                  <a:gd name="T9" fmla="*/ 55 h 55"/>
                  <a:gd name="T10" fmla="*/ 3 w 67"/>
                  <a:gd name="T11" fmla="*/ 54 h 55"/>
                  <a:gd name="T12" fmla="*/ 67 w 67"/>
                  <a:gd name="T13" fmla="*/ 2 h 55"/>
                  <a:gd name="T14" fmla="*/ 67 w 67"/>
                  <a:gd name="T15" fmla="*/ 0 h 55"/>
                  <a:gd name="T16" fmla="*/ 66 w 6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5">
                    <a:moveTo>
                      <a:pt x="66" y="0"/>
                    </a:moveTo>
                    <a:cubicBezTo>
                      <a:pt x="66" y="0"/>
                      <a:pt x="65" y="0"/>
                      <a:pt x="65" y="0"/>
                    </a:cubicBezTo>
                    <a:cubicBezTo>
                      <a:pt x="44" y="17"/>
                      <a:pt x="22" y="35"/>
                      <a:pt x="1" y="52"/>
                    </a:cubicBezTo>
                    <a:cubicBezTo>
                      <a:pt x="0" y="53"/>
                      <a:pt x="0" y="53"/>
                      <a:pt x="1" y="54"/>
                    </a:cubicBezTo>
                    <a:cubicBezTo>
                      <a:pt x="1" y="54"/>
                      <a:pt x="1" y="55"/>
                      <a:pt x="2" y="55"/>
                    </a:cubicBezTo>
                    <a:cubicBezTo>
                      <a:pt x="2" y="55"/>
                      <a:pt x="2" y="54"/>
                      <a:pt x="3" y="54"/>
                    </a:cubicBezTo>
                    <a:cubicBezTo>
                      <a:pt x="24" y="37"/>
                      <a:pt x="45" y="19"/>
                      <a:pt x="67" y="2"/>
                    </a:cubicBezTo>
                    <a:cubicBezTo>
                      <a:pt x="67" y="2"/>
                      <a:pt x="67" y="1"/>
                      <a:pt x="67" y="0"/>
                    </a:cubicBezTo>
                    <a:cubicBezTo>
                      <a:pt x="67" y="0"/>
                      <a:pt x="66" y="0"/>
                      <a:pt x="6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812"/>
              <p:cNvSpPr/>
              <p:nvPr/>
            </p:nvSpPr>
            <p:spPr bwMode="auto">
              <a:xfrm>
                <a:off x="5261" y="1199"/>
                <a:ext cx="158" cy="123"/>
              </a:xfrm>
              <a:custGeom>
                <a:avLst/>
                <a:gdLst>
                  <a:gd name="T0" fmla="*/ 65 w 67"/>
                  <a:gd name="T1" fmla="*/ 0 h 52"/>
                  <a:gd name="T2" fmla="*/ 64 w 67"/>
                  <a:gd name="T3" fmla="*/ 0 h 52"/>
                  <a:gd name="T4" fmla="*/ 1 w 67"/>
                  <a:gd name="T5" fmla="*/ 50 h 52"/>
                  <a:gd name="T6" fmla="*/ 1 w 67"/>
                  <a:gd name="T7" fmla="*/ 52 h 52"/>
                  <a:gd name="T8" fmla="*/ 2 w 67"/>
                  <a:gd name="T9" fmla="*/ 52 h 52"/>
                  <a:gd name="T10" fmla="*/ 3 w 67"/>
                  <a:gd name="T11" fmla="*/ 52 h 52"/>
                  <a:gd name="T12" fmla="*/ 66 w 67"/>
                  <a:gd name="T13" fmla="*/ 2 h 52"/>
                  <a:gd name="T14" fmla="*/ 66 w 67"/>
                  <a:gd name="T15" fmla="*/ 0 h 52"/>
                  <a:gd name="T16" fmla="*/ 65 w 6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2">
                    <a:moveTo>
                      <a:pt x="65" y="0"/>
                    </a:moveTo>
                    <a:cubicBezTo>
                      <a:pt x="65" y="0"/>
                      <a:pt x="64" y="0"/>
                      <a:pt x="64" y="0"/>
                    </a:cubicBezTo>
                    <a:cubicBezTo>
                      <a:pt x="43" y="17"/>
                      <a:pt x="22" y="33"/>
                      <a:pt x="1" y="50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1" y="52"/>
                      <a:pt x="1" y="52"/>
                      <a:pt x="2" y="52"/>
                    </a:cubicBezTo>
                    <a:cubicBezTo>
                      <a:pt x="2" y="52"/>
                      <a:pt x="2" y="52"/>
                      <a:pt x="3" y="52"/>
                    </a:cubicBezTo>
                    <a:cubicBezTo>
                      <a:pt x="24" y="35"/>
                      <a:pt x="45" y="19"/>
                      <a:pt x="66" y="2"/>
                    </a:cubicBezTo>
                    <a:cubicBezTo>
                      <a:pt x="66" y="2"/>
                      <a:pt x="67" y="1"/>
                      <a:pt x="66" y="0"/>
                    </a:cubicBezTo>
                    <a:cubicBezTo>
                      <a:pt x="66" y="0"/>
                      <a:pt x="65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813"/>
              <p:cNvSpPr>
                <a:spLocks noEditPoints="1"/>
              </p:cNvSpPr>
              <p:nvPr/>
            </p:nvSpPr>
            <p:spPr bwMode="auto">
              <a:xfrm>
                <a:off x="3033" y="1557"/>
                <a:ext cx="189" cy="187"/>
              </a:xfrm>
              <a:custGeom>
                <a:avLst/>
                <a:gdLst>
                  <a:gd name="T0" fmla="*/ 6 w 80"/>
                  <a:gd name="T1" fmla="*/ 69 h 79"/>
                  <a:gd name="T2" fmla="*/ 21 w 80"/>
                  <a:gd name="T3" fmla="*/ 14 h 79"/>
                  <a:gd name="T4" fmla="*/ 38 w 80"/>
                  <a:gd name="T5" fmla="*/ 17 h 79"/>
                  <a:gd name="T6" fmla="*/ 35 w 80"/>
                  <a:gd name="T7" fmla="*/ 23 h 79"/>
                  <a:gd name="T8" fmla="*/ 34 w 80"/>
                  <a:gd name="T9" fmla="*/ 25 h 79"/>
                  <a:gd name="T10" fmla="*/ 36 w 80"/>
                  <a:gd name="T11" fmla="*/ 26 h 79"/>
                  <a:gd name="T12" fmla="*/ 48 w 80"/>
                  <a:gd name="T13" fmla="*/ 28 h 79"/>
                  <a:gd name="T14" fmla="*/ 49 w 80"/>
                  <a:gd name="T15" fmla="*/ 28 h 79"/>
                  <a:gd name="T16" fmla="*/ 51 w 80"/>
                  <a:gd name="T17" fmla="*/ 28 h 79"/>
                  <a:gd name="T18" fmla="*/ 51 w 80"/>
                  <a:gd name="T19" fmla="*/ 28 h 79"/>
                  <a:gd name="T20" fmla="*/ 53 w 80"/>
                  <a:gd name="T21" fmla="*/ 25 h 79"/>
                  <a:gd name="T22" fmla="*/ 57 w 80"/>
                  <a:gd name="T23" fmla="*/ 17 h 79"/>
                  <a:gd name="T24" fmla="*/ 76 w 80"/>
                  <a:gd name="T25" fmla="*/ 18 h 79"/>
                  <a:gd name="T26" fmla="*/ 72 w 80"/>
                  <a:gd name="T27" fmla="*/ 45 h 79"/>
                  <a:gd name="T28" fmla="*/ 62 w 80"/>
                  <a:gd name="T29" fmla="*/ 73 h 79"/>
                  <a:gd name="T30" fmla="*/ 62 w 80"/>
                  <a:gd name="T31" fmla="*/ 75 h 79"/>
                  <a:gd name="T32" fmla="*/ 61 w 80"/>
                  <a:gd name="T33" fmla="*/ 76 h 79"/>
                  <a:gd name="T34" fmla="*/ 61 w 80"/>
                  <a:gd name="T35" fmla="*/ 76 h 79"/>
                  <a:gd name="T36" fmla="*/ 61 w 80"/>
                  <a:gd name="T37" fmla="*/ 76 h 79"/>
                  <a:gd name="T38" fmla="*/ 60 w 80"/>
                  <a:gd name="T39" fmla="*/ 76 h 79"/>
                  <a:gd name="T40" fmla="*/ 25 w 80"/>
                  <a:gd name="T41" fmla="*/ 71 h 79"/>
                  <a:gd name="T42" fmla="*/ 7 w 80"/>
                  <a:gd name="T43" fmla="*/ 69 h 79"/>
                  <a:gd name="T44" fmla="*/ 6 w 80"/>
                  <a:gd name="T45" fmla="*/ 69 h 79"/>
                  <a:gd name="T46" fmla="*/ 49 w 80"/>
                  <a:gd name="T47" fmla="*/ 24 h 79"/>
                  <a:gd name="T48" fmla="*/ 48 w 80"/>
                  <a:gd name="T49" fmla="*/ 24 h 79"/>
                  <a:gd name="T50" fmla="*/ 39 w 80"/>
                  <a:gd name="T51" fmla="*/ 23 h 79"/>
                  <a:gd name="T52" fmla="*/ 48 w 80"/>
                  <a:gd name="T53" fmla="*/ 3 h 79"/>
                  <a:gd name="T54" fmla="*/ 58 w 80"/>
                  <a:gd name="T55" fmla="*/ 6 h 79"/>
                  <a:gd name="T56" fmla="*/ 50 w 80"/>
                  <a:gd name="T57" fmla="*/ 23 h 79"/>
                  <a:gd name="T58" fmla="*/ 50 w 80"/>
                  <a:gd name="T59" fmla="*/ 24 h 79"/>
                  <a:gd name="T60" fmla="*/ 49 w 80"/>
                  <a:gd name="T61" fmla="*/ 24 h 79"/>
                  <a:gd name="T62" fmla="*/ 49 w 80"/>
                  <a:gd name="T63" fmla="*/ 24 h 79"/>
                  <a:gd name="T64" fmla="*/ 47 w 80"/>
                  <a:gd name="T65" fmla="*/ 0 h 79"/>
                  <a:gd name="T66" fmla="*/ 45 w 80"/>
                  <a:gd name="T67" fmla="*/ 1 h 79"/>
                  <a:gd name="T68" fmla="*/ 40 w 80"/>
                  <a:gd name="T69" fmla="*/ 13 h 79"/>
                  <a:gd name="T70" fmla="*/ 21 w 80"/>
                  <a:gd name="T71" fmla="*/ 10 h 79"/>
                  <a:gd name="T72" fmla="*/ 20 w 80"/>
                  <a:gd name="T73" fmla="*/ 9 h 79"/>
                  <a:gd name="T74" fmla="*/ 19 w 80"/>
                  <a:gd name="T75" fmla="*/ 10 h 79"/>
                  <a:gd name="T76" fmla="*/ 18 w 80"/>
                  <a:gd name="T77" fmla="*/ 11 h 79"/>
                  <a:gd name="T78" fmla="*/ 1 w 80"/>
                  <a:gd name="T79" fmla="*/ 70 h 79"/>
                  <a:gd name="T80" fmla="*/ 1 w 80"/>
                  <a:gd name="T81" fmla="*/ 72 h 79"/>
                  <a:gd name="T82" fmla="*/ 2 w 80"/>
                  <a:gd name="T83" fmla="*/ 73 h 79"/>
                  <a:gd name="T84" fmla="*/ 2 w 80"/>
                  <a:gd name="T85" fmla="*/ 73 h 79"/>
                  <a:gd name="T86" fmla="*/ 7 w 80"/>
                  <a:gd name="T87" fmla="*/ 72 h 79"/>
                  <a:gd name="T88" fmla="*/ 7 w 80"/>
                  <a:gd name="T89" fmla="*/ 72 h 79"/>
                  <a:gd name="T90" fmla="*/ 24 w 80"/>
                  <a:gd name="T91" fmla="*/ 74 h 79"/>
                  <a:gd name="T92" fmla="*/ 59 w 80"/>
                  <a:gd name="T93" fmla="*/ 79 h 79"/>
                  <a:gd name="T94" fmla="*/ 59 w 80"/>
                  <a:gd name="T95" fmla="*/ 79 h 79"/>
                  <a:gd name="T96" fmla="*/ 61 w 80"/>
                  <a:gd name="T97" fmla="*/ 79 h 79"/>
                  <a:gd name="T98" fmla="*/ 63 w 80"/>
                  <a:gd name="T99" fmla="*/ 79 h 79"/>
                  <a:gd name="T100" fmla="*/ 64 w 80"/>
                  <a:gd name="T101" fmla="*/ 78 h 79"/>
                  <a:gd name="T102" fmla="*/ 65 w 80"/>
                  <a:gd name="T103" fmla="*/ 76 h 79"/>
                  <a:gd name="T104" fmla="*/ 65 w 80"/>
                  <a:gd name="T105" fmla="*/ 75 h 79"/>
                  <a:gd name="T106" fmla="*/ 76 w 80"/>
                  <a:gd name="T107" fmla="*/ 45 h 79"/>
                  <a:gd name="T108" fmla="*/ 80 w 80"/>
                  <a:gd name="T109" fmla="*/ 17 h 79"/>
                  <a:gd name="T110" fmla="*/ 80 w 80"/>
                  <a:gd name="T111" fmla="*/ 16 h 79"/>
                  <a:gd name="T112" fmla="*/ 79 w 80"/>
                  <a:gd name="T113" fmla="*/ 15 h 79"/>
                  <a:gd name="T114" fmla="*/ 58 w 80"/>
                  <a:gd name="T115" fmla="*/ 13 h 79"/>
                  <a:gd name="T116" fmla="*/ 62 w 80"/>
                  <a:gd name="T117" fmla="*/ 5 h 79"/>
                  <a:gd name="T118" fmla="*/ 62 w 80"/>
                  <a:gd name="T119" fmla="*/ 4 h 79"/>
                  <a:gd name="T120" fmla="*/ 61 w 80"/>
                  <a:gd name="T121" fmla="*/ 3 h 79"/>
                  <a:gd name="T122" fmla="*/ 47 w 80"/>
                  <a:gd name="T123" fmla="*/ 0 h 79"/>
                  <a:gd name="T124" fmla="*/ 47 w 80"/>
                  <a:gd name="T1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" h="79">
                    <a:moveTo>
                      <a:pt x="6" y="69"/>
                    </a:moveTo>
                    <a:cubicBezTo>
                      <a:pt x="16" y="52"/>
                      <a:pt x="18" y="30"/>
                      <a:pt x="21" y="14"/>
                    </a:cubicBezTo>
                    <a:cubicBezTo>
                      <a:pt x="27" y="16"/>
                      <a:pt x="32" y="17"/>
                      <a:pt x="38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4" y="24"/>
                      <a:pt x="34" y="24"/>
                      <a:pt x="34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40" y="27"/>
                      <a:pt x="44" y="27"/>
                      <a:pt x="48" y="28"/>
                    </a:cubicBezTo>
                    <a:cubicBezTo>
                      <a:pt x="48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1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2" y="27"/>
                      <a:pt x="53" y="26"/>
                      <a:pt x="53" y="25"/>
                    </a:cubicBezTo>
                    <a:cubicBezTo>
                      <a:pt x="54" y="22"/>
                      <a:pt x="56" y="20"/>
                      <a:pt x="57" y="17"/>
                    </a:cubicBezTo>
                    <a:cubicBezTo>
                      <a:pt x="63" y="17"/>
                      <a:pt x="70" y="17"/>
                      <a:pt x="76" y="18"/>
                    </a:cubicBezTo>
                    <a:cubicBezTo>
                      <a:pt x="74" y="26"/>
                      <a:pt x="74" y="35"/>
                      <a:pt x="72" y="45"/>
                    </a:cubicBezTo>
                    <a:cubicBezTo>
                      <a:pt x="70" y="55"/>
                      <a:pt x="68" y="65"/>
                      <a:pt x="62" y="73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0" y="76"/>
                      <a:pt x="60" y="76"/>
                    </a:cubicBezTo>
                    <a:cubicBezTo>
                      <a:pt x="48" y="74"/>
                      <a:pt x="36" y="72"/>
                      <a:pt x="25" y="71"/>
                    </a:cubicBezTo>
                    <a:cubicBezTo>
                      <a:pt x="19" y="70"/>
                      <a:pt x="13" y="69"/>
                      <a:pt x="7" y="69"/>
                    </a:cubicBezTo>
                    <a:cubicBezTo>
                      <a:pt x="7" y="69"/>
                      <a:pt x="6" y="69"/>
                      <a:pt x="6" y="69"/>
                    </a:cubicBezTo>
                    <a:moveTo>
                      <a:pt x="49" y="24"/>
                    </a:moveTo>
                    <a:cubicBezTo>
                      <a:pt x="48" y="24"/>
                      <a:pt x="48" y="24"/>
                      <a:pt x="48" y="24"/>
                    </a:cubicBezTo>
                    <a:cubicBezTo>
                      <a:pt x="45" y="24"/>
                      <a:pt x="42" y="23"/>
                      <a:pt x="39" y="23"/>
                    </a:cubicBezTo>
                    <a:cubicBezTo>
                      <a:pt x="43" y="17"/>
                      <a:pt x="46" y="10"/>
                      <a:pt x="48" y="3"/>
                    </a:cubicBezTo>
                    <a:cubicBezTo>
                      <a:pt x="51" y="4"/>
                      <a:pt x="55" y="4"/>
                      <a:pt x="58" y="6"/>
                    </a:cubicBezTo>
                    <a:cubicBezTo>
                      <a:pt x="55" y="11"/>
                      <a:pt x="53" y="17"/>
                      <a:pt x="50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moveTo>
                      <a:pt x="47" y="0"/>
                    </a:moveTo>
                    <a:cubicBezTo>
                      <a:pt x="46" y="0"/>
                      <a:pt x="45" y="0"/>
                      <a:pt x="45" y="1"/>
                    </a:cubicBezTo>
                    <a:cubicBezTo>
                      <a:pt x="44" y="5"/>
                      <a:pt x="42" y="9"/>
                      <a:pt x="40" y="13"/>
                    </a:cubicBezTo>
                    <a:cubicBezTo>
                      <a:pt x="33" y="13"/>
                      <a:pt x="26" y="13"/>
                      <a:pt x="21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15" y="28"/>
                      <a:pt x="13" y="53"/>
                      <a:pt x="1" y="70"/>
                    </a:cubicBezTo>
                    <a:cubicBezTo>
                      <a:pt x="0" y="70"/>
                      <a:pt x="0" y="71"/>
                      <a:pt x="1" y="72"/>
                    </a:cubicBezTo>
                    <a:cubicBezTo>
                      <a:pt x="1" y="72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4" y="73"/>
                      <a:pt x="6" y="72"/>
                      <a:pt x="7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13" y="72"/>
                      <a:pt x="18" y="73"/>
                      <a:pt x="24" y="74"/>
                    </a:cubicBezTo>
                    <a:cubicBezTo>
                      <a:pt x="36" y="76"/>
                      <a:pt x="48" y="78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60" y="79"/>
                      <a:pt x="60" y="79"/>
                      <a:pt x="61" y="79"/>
                    </a:cubicBezTo>
                    <a:cubicBezTo>
                      <a:pt x="61" y="79"/>
                      <a:pt x="62" y="79"/>
                      <a:pt x="63" y="79"/>
                    </a:cubicBezTo>
                    <a:cubicBezTo>
                      <a:pt x="63" y="79"/>
                      <a:pt x="64" y="78"/>
                      <a:pt x="64" y="78"/>
                    </a:cubicBezTo>
                    <a:cubicBezTo>
                      <a:pt x="65" y="77"/>
                      <a:pt x="65" y="77"/>
                      <a:pt x="65" y="76"/>
                    </a:cubicBezTo>
                    <a:cubicBezTo>
                      <a:pt x="65" y="76"/>
                      <a:pt x="65" y="75"/>
                      <a:pt x="65" y="75"/>
                    </a:cubicBezTo>
                    <a:cubicBezTo>
                      <a:pt x="71" y="66"/>
                      <a:pt x="74" y="56"/>
                      <a:pt x="76" y="45"/>
                    </a:cubicBezTo>
                    <a:cubicBezTo>
                      <a:pt x="77" y="35"/>
                      <a:pt x="78" y="25"/>
                      <a:pt x="80" y="17"/>
                    </a:cubicBezTo>
                    <a:cubicBezTo>
                      <a:pt x="80" y="17"/>
                      <a:pt x="80" y="16"/>
                      <a:pt x="80" y="16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1" y="14"/>
                      <a:pt x="65" y="14"/>
                      <a:pt x="58" y="13"/>
                    </a:cubicBezTo>
                    <a:cubicBezTo>
                      <a:pt x="60" y="11"/>
                      <a:pt x="61" y="8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3"/>
                      <a:pt x="61" y="3"/>
                      <a:pt x="61" y="3"/>
                    </a:cubicBezTo>
                    <a:cubicBezTo>
                      <a:pt x="56" y="1"/>
                      <a:pt x="52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814"/>
              <p:cNvSpPr/>
              <p:nvPr/>
            </p:nvSpPr>
            <p:spPr bwMode="auto">
              <a:xfrm>
                <a:off x="3092" y="1635"/>
                <a:ext cx="92" cy="16"/>
              </a:xfrm>
              <a:custGeom>
                <a:avLst/>
                <a:gdLst>
                  <a:gd name="T0" fmla="*/ 2 w 39"/>
                  <a:gd name="T1" fmla="*/ 0 h 7"/>
                  <a:gd name="T2" fmla="*/ 1 w 39"/>
                  <a:gd name="T3" fmla="*/ 1 h 7"/>
                  <a:gd name="T4" fmla="*/ 2 w 39"/>
                  <a:gd name="T5" fmla="*/ 4 h 7"/>
                  <a:gd name="T6" fmla="*/ 37 w 39"/>
                  <a:gd name="T7" fmla="*/ 7 h 7"/>
                  <a:gd name="T8" fmla="*/ 37 w 39"/>
                  <a:gd name="T9" fmla="*/ 7 h 7"/>
                  <a:gd name="T10" fmla="*/ 39 w 39"/>
                  <a:gd name="T11" fmla="*/ 6 h 7"/>
                  <a:gd name="T12" fmla="*/ 37 w 39"/>
                  <a:gd name="T13" fmla="*/ 4 h 7"/>
                  <a:gd name="T14" fmla="*/ 3 w 39"/>
                  <a:gd name="T15" fmla="*/ 0 h 7"/>
                  <a:gd name="T16" fmla="*/ 2 w 3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"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13" y="6"/>
                      <a:pt x="25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9" y="7"/>
                      <a:pt x="39" y="6"/>
                    </a:cubicBezTo>
                    <a:cubicBezTo>
                      <a:pt x="39" y="5"/>
                      <a:pt x="38" y="4"/>
                      <a:pt x="37" y="4"/>
                    </a:cubicBezTo>
                    <a:cubicBezTo>
                      <a:pt x="26" y="4"/>
                      <a:pt x="1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815"/>
              <p:cNvSpPr/>
              <p:nvPr/>
            </p:nvSpPr>
            <p:spPr bwMode="auto">
              <a:xfrm>
                <a:off x="3082" y="1661"/>
                <a:ext cx="93" cy="19"/>
              </a:xfrm>
              <a:custGeom>
                <a:avLst/>
                <a:gdLst>
                  <a:gd name="T0" fmla="*/ 2 w 39"/>
                  <a:gd name="T1" fmla="*/ 0 h 8"/>
                  <a:gd name="T2" fmla="*/ 0 w 39"/>
                  <a:gd name="T3" fmla="*/ 2 h 8"/>
                  <a:gd name="T4" fmla="*/ 2 w 39"/>
                  <a:gd name="T5" fmla="*/ 4 h 8"/>
                  <a:gd name="T6" fmla="*/ 2 w 39"/>
                  <a:gd name="T7" fmla="*/ 4 h 8"/>
                  <a:gd name="T8" fmla="*/ 37 w 39"/>
                  <a:gd name="T9" fmla="*/ 8 h 8"/>
                  <a:gd name="T10" fmla="*/ 37 w 39"/>
                  <a:gd name="T11" fmla="*/ 8 h 8"/>
                  <a:gd name="T12" fmla="*/ 39 w 39"/>
                  <a:gd name="T13" fmla="*/ 6 h 8"/>
                  <a:gd name="T14" fmla="*/ 37 w 39"/>
                  <a:gd name="T15" fmla="*/ 4 h 8"/>
                  <a:gd name="T16" fmla="*/ 3 w 39"/>
                  <a:gd name="T17" fmla="*/ 0 h 8"/>
                  <a:gd name="T18" fmla="*/ 2 w 39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3" y="6"/>
                      <a:pt x="25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8" y="8"/>
                      <a:pt x="39" y="7"/>
                      <a:pt x="39" y="6"/>
                    </a:cubicBezTo>
                    <a:cubicBezTo>
                      <a:pt x="39" y="5"/>
                      <a:pt x="38" y="4"/>
                      <a:pt x="37" y="4"/>
                    </a:cubicBezTo>
                    <a:cubicBezTo>
                      <a:pt x="25" y="4"/>
                      <a:pt x="14" y="3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816"/>
              <p:cNvSpPr/>
              <p:nvPr/>
            </p:nvSpPr>
            <p:spPr bwMode="auto">
              <a:xfrm>
                <a:off x="3080" y="1684"/>
                <a:ext cx="33" cy="15"/>
              </a:xfrm>
              <a:custGeom>
                <a:avLst/>
                <a:gdLst>
                  <a:gd name="T0" fmla="*/ 4 w 14"/>
                  <a:gd name="T1" fmla="*/ 0 h 6"/>
                  <a:gd name="T2" fmla="*/ 1 w 14"/>
                  <a:gd name="T3" fmla="*/ 0 h 6"/>
                  <a:gd name="T4" fmla="*/ 0 w 14"/>
                  <a:gd name="T5" fmla="*/ 2 h 6"/>
                  <a:gd name="T6" fmla="*/ 1 w 14"/>
                  <a:gd name="T7" fmla="*/ 4 h 6"/>
                  <a:gd name="T8" fmla="*/ 2 w 14"/>
                  <a:gd name="T9" fmla="*/ 4 h 6"/>
                  <a:gd name="T10" fmla="*/ 4 w 14"/>
                  <a:gd name="T11" fmla="*/ 3 h 6"/>
                  <a:gd name="T12" fmla="*/ 4 w 14"/>
                  <a:gd name="T13" fmla="*/ 3 h 6"/>
                  <a:gd name="T14" fmla="*/ 11 w 14"/>
                  <a:gd name="T15" fmla="*/ 5 h 6"/>
                  <a:gd name="T16" fmla="*/ 12 w 14"/>
                  <a:gd name="T17" fmla="*/ 6 h 6"/>
                  <a:gd name="T18" fmla="*/ 14 w 14"/>
                  <a:gd name="T19" fmla="*/ 5 h 6"/>
                  <a:gd name="T20" fmla="*/ 13 w 14"/>
                  <a:gd name="T21" fmla="*/ 2 h 6"/>
                  <a:gd name="T22" fmla="*/ 4 w 1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6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9" y="4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5"/>
                      <a:pt x="14" y="5"/>
                    </a:cubicBezTo>
                    <a:cubicBezTo>
                      <a:pt x="14" y="4"/>
                      <a:pt x="14" y="3"/>
                      <a:pt x="13" y="2"/>
                    </a:cubicBezTo>
                    <a:cubicBezTo>
                      <a:pt x="10" y="1"/>
                      <a:pt x="7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Freeform 817"/>
              <p:cNvSpPr>
                <a:spLocks noEditPoints="1"/>
              </p:cNvSpPr>
              <p:nvPr/>
            </p:nvSpPr>
            <p:spPr bwMode="auto">
              <a:xfrm>
                <a:off x="2734" y="1341"/>
                <a:ext cx="223" cy="268"/>
              </a:xfrm>
              <a:custGeom>
                <a:avLst/>
                <a:gdLst>
                  <a:gd name="T0" fmla="*/ 24 w 94"/>
                  <a:gd name="T1" fmla="*/ 100 h 113"/>
                  <a:gd name="T2" fmla="*/ 91 w 94"/>
                  <a:gd name="T3" fmla="*/ 94 h 113"/>
                  <a:gd name="T4" fmla="*/ 88 w 94"/>
                  <a:gd name="T5" fmla="*/ 93 h 113"/>
                  <a:gd name="T6" fmla="*/ 86 w 94"/>
                  <a:gd name="T7" fmla="*/ 94 h 113"/>
                  <a:gd name="T8" fmla="*/ 85 w 94"/>
                  <a:gd name="T9" fmla="*/ 93 h 113"/>
                  <a:gd name="T10" fmla="*/ 83 w 94"/>
                  <a:gd name="T11" fmla="*/ 94 h 113"/>
                  <a:gd name="T12" fmla="*/ 24 w 94"/>
                  <a:gd name="T13" fmla="*/ 107 h 113"/>
                  <a:gd name="T14" fmla="*/ 74 w 94"/>
                  <a:gd name="T15" fmla="*/ 15 h 113"/>
                  <a:gd name="T16" fmla="*/ 82 w 94"/>
                  <a:gd name="T17" fmla="*/ 21 h 113"/>
                  <a:gd name="T18" fmla="*/ 88 w 94"/>
                  <a:gd name="T19" fmla="*/ 72 h 113"/>
                  <a:gd name="T20" fmla="*/ 24 w 94"/>
                  <a:gd name="T21" fmla="*/ 13 h 113"/>
                  <a:gd name="T22" fmla="*/ 24 w 94"/>
                  <a:gd name="T23" fmla="*/ 12 h 113"/>
                  <a:gd name="T24" fmla="*/ 26 w 94"/>
                  <a:gd name="T25" fmla="*/ 10 h 113"/>
                  <a:gd name="T26" fmla="*/ 37 w 94"/>
                  <a:gd name="T27" fmla="*/ 9 h 113"/>
                  <a:gd name="T28" fmla="*/ 42 w 94"/>
                  <a:gd name="T29" fmla="*/ 25 h 113"/>
                  <a:gd name="T30" fmla="*/ 43 w 94"/>
                  <a:gd name="T31" fmla="*/ 28 h 113"/>
                  <a:gd name="T32" fmla="*/ 36 w 94"/>
                  <a:gd name="T33" fmla="*/ 32 h 113"/>
                  <a:gd name="T34" fmla="*/ 27 w 94"/>
                  <a:gd name="T35" fmla="*/ 38 h 113"/>
                  <a:gd name="T36" fmla="*/ 43 w 94"/>
                  <a:gd name="T37" fmla="*/ 32 h 113"/>
                  <a:gd name="T38" fmla="*/ 46 w 94"/>
                  <a:gd name="T39" fmla="*/ 28 h 113"/>
                  <a:gd name="T40" fmla="*/ 45 w 94"/>
                  <a:gd name="T41" fmla="*/ 22 h 113"/>
                  <a:gd name="T42" fmla="*/ 67 w 94"/>
                  <a:gd name="T43" fmla="*/ 6 h 113"/>
                  <a:gd name="T44" fmla="*/ 88 w 94"/>
                  <a:gd name="T45" fmla="*/ 81 h 113"/>
                  <a:gd name="T46" fmla="*/ 23 w 94"/>
                  <a:gd name="T47" fmla="*/ 96 h 113"/>
                  <a:gd name="T48" fmla="*/ 9 w 94"/>
                  <a:gd name="T49" fmla="*/ 102 h 113"/>
                  <a:gd name="T50" fmla="*/ 4 w 94"/>
                  <a:gd name="T51" fmla="*/ 30 h 113"/>
                  <a:gd name="T52" fmla="*/ 23 w 94"/>
                  <a:gd name="T53" fmla="*/ 25 h 113"/>
                  <a:gd name="T54" fmla="*/ 26 w 94"/>
                  <a:gd name="T55" fmla="*/ 38 h 113"/>
                  <a:gd name="T56" fmla="*/ 71 w 94"/>
                  <a:gd name="T57" fmla="*/ 0 h 113"/>
                  <a:gd name="T58" fmla="*/ 69 w 94"/>
                  <a:gd name="T59" fmla="*/ 2 h 113"/>
                  <a:gd name="T60" fmla="*/ 66 w 94"/>
                  <a:gd name="T61" fmla="*/ 3 h 113"/>
                  <a:gd name="T62" fmla="*/ 42 w 94"/>
                  <a:gd name="T63" fmla="*/ 12 h 113"/>
                  <a:gd name="T64" fmla="*/ 39 w 94"/>
                  <a:gd name="T65" fmla="*/ 4 h 113"/>
                  <a:gd name="T66" fmla="*/ 37 w 94"/>
                  <a:gd name="T67" fmla="*/ 2 h 113"/>
                  <a:gd name="T68" fmla="*/ 25 w 94"/>
                  <a:gd name="T69" fmla="*/ 7 h 113"/>
                  <a:gd name="T70" fmla="*/ 21 w 94"/>
                  <a:gd name="T71" fmla="*/ 10 h 113"/>
                  <a:gd name="T72" fmla="*/ 20 w 94"/>
                  <a:gd name="T73" fmla="*/ 14 h 113"/>
                  <a:gd name="T74" fmla="*/ 4 w 94"/>
                  <a:gd name="T75" fmla="*/ 27 h 113"/>
                  <a:gd name="T76" fmla="*/ 2 w 94"/>
                  <a:gd name="T77" fmla="*/ 26 h 113"/>
                  <a:gd name="T78" fmla="*/ 0 w 94"/>
                  <a:gd name="T79" fmla="*/ 29 h 113"/>
                  <a:gd name="T80" fmla="*/ 5 w 94"/>
                  <a:gd name="T81" fmla="*/ 104 h 113"/>
                  <a:gd name="T82" fmla="*/ 7 w 94"/>
                  <a:gd name="T83" fmla="*/ 106 h 113"/>
                  <a:gd name="T84" fmla="*/ 21 w 94"/>
                  <a:gd name="T85" fmla="*/ 101 h 113"/>
                  <a:gd name="T86" fmla="*/ 22 w 94"/>
                  <a:gd name="T87" fmla="*/ 112 h 113"/>
                  <a:gd name="T88" fmla="*/ 24 w 94"/>
                  <a:gd name="T89" fmla="*/ 112 h 113"/>
                  <a:gd name="T90" fmla="*/ 86 w 94"/>
                  <a:gd name="T91" fmla="*/ 97 h 113"/>
                  <a:gd name="T92" fmla="*/ 88 w 94"/>
                  <a:gd name="T93" fmla="*/ 98 h 113"/>
                  <a:gd name="T94" fmla="*/ 94 w 94"/>
                  <a:gd name="T95" fmla="*/ 95 h 113"/>
                  <a:gd name="T96" fmla="*/ 86 w 94"/>
                  <a:gd name="T97" fmla="*/ 21 h 113"/>
                  <a:gd name="T98" fmla="*/ 86 w 94"/>
                  <a:gd name="T99" fmla="*/ 10 h 113"/>
                  <a:gd name="T100" fmla="*/ 84 w 94"/>
                  <a:gd name="T101" fmla="*/ 10 h 113"/>
                  <a:gd name="T102" fmla="*/ 73 w 94"/>
                  <a:gd name="T103" fmla="*/ 12 h 113"/>
                  <a:gd name="T104" fmla="*/ 73 w 94"/>
                  <a:gd name="T105" fmla="*/ 5 h 113"/>
                  <a:gd name="T106" fmla="*/ 73 w 94"/>
                  <a:gd name="T107" fmla="*/ 3 h 113"/>
                  <a:gd name="T108" fmla="*/ 72 w 94"/>
                  <a:gd name="T109" fmla="*/ 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" h="113">
                    <a:moveTo>
                      <a:pt x="24" y="107"/>
                    </a:moveTo>
                    <a:cubicBezTo>
                      <a:pt x="24" y="105"/>
                      <a:pt x="24" y="102"/>
                      <a:pt x="24" y="100"/>
                    </a:cubicBezTo>
                    <a:cubicBezTo>
                      <a:pt x="45" y="93"/>
                      <a:pt x="67" y="88"/>
                      <a:pt x="90" y="85"/>
                    </a:cubicBezTo>
                    <a:cubicBezTo>
                      <a:pt x="90" y="88"/>
                      <a:pt x="90" y="91"/>
                      <a:pt x="91" y="94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89" y="94"/>
                      <a:pt x="89" y="93"/>
                      <a:pt x="88" y="93"/>
                    </a:cubicBezTo>
                    <a:cubicBezTo>
                      <a:pt x="88" y="93"/>
                      <a:pt x="88" y="93"/>
                      <a:pt x="88" y="93"/>
                    </a:cubicBezTo>
                    <a:cubicBezTo>
                      <a:pt x="88" y="93"/>
                      <a:pt x="87" y="94"/>
                      <a:pt x="86" y="94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5" y="93"/>
                      <a:pt x="85" y="93"/>
                    </a:cubicBezTo>
                    <a:cubicBezTo>
                      <a:pt x="84" y="93"/>
                      <a:pt x="84" y="93"/>
                      <a:pt x="84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68" y="97"/>
                      <a:pt x="53" y="100"/>
                      <a:pt x="38" y="103"/>
                    </a:cubicBezTo>
                    <a:cubicBezTo>
                      <a:pt x="34" y="104"/>
                      <a:pt x="29" y="105"/>
                      <a:pt x="24" y="107"/>
                    </a:cubicBezTo>
                    <a:moveTo>
                      <a:pt x="88" y="72"/>
                    </a:moveTo>
                    <a:cubicBezTo>
                      <a:pt x="81" y="54"/>
                      <a:pt x="77" y="35"/>
                      <a:pt x="74" y="15"/>
                    </a:cubicBezTo>
                    <a:cubicBezTo>
                      <a:pt x="77" y="15"/>
                      <a:pt x="80" y="15"/>
                      <a:pt x="83" y="14"/>
                    </a:cubicBezTo>
                    <a:cubicBezTo>
                      <a:pt x="82" y="16"/>
                      <a:pt x="82" y="19"/>
                      <a:pt x="82" y="21"/>
                    </a:cubicBezTo>
                    <a:cubicBezTo>
                      <a:pt x="82" y="26"/>
                      <a:pt x="83" y="32"/>
                      <a:pt x="83" y="37"/>
                    </a:cubicBezTo>
                    <a:cubicBezTo>
                      <a:pt x="85" y="49"/>
                      <a:pt x="86" y="60"/>
                      <a:pt x="88" y="72"/>
                    </a:cubicBezTo>
                    <a:moveTo>
                      <a:pt x="28" y="34"/>
                    </a:moveTo>
                    <a:cubicBezTo>
                      <a:pt x="28" y="26"/>
                      <a:pt x="25" y="18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5" y="11"/>
                    </a:cubicBezTo>
                    <a:cubicBezTo>
                      <a:pt x="25" y="11"/>
                      <a:pt x="26" y="10"/>
                      <a:pt x="26" y="10"/>
                    </a:cubicBezTo>
                    <a:cubicBezTo>
                      <a:pt x="30" y="9"/>
                      <a:pt x="33" y="7"/>
                      <a:pt x="36" y="6"/>
                    </a:cubicBezTo>
                    <a:cubicBezTo>
                      <a:pt x="36" y="7"/>
                      <a:pt x="37" y="8"/>
                      <a:pt x="37" y="9"/>
                    </a:cubicBezTo>
                    <a:cubicBezTo>
                      <a:pt x="38" y="13"/>
                      <a:pt x="39" y="17"/>
                      <a:pt x="41" y="20"/>
                    </a:cubicBezTo>
                    <a:cubicBezTo>
                      <a:pt x="41" y="22"/>
                      <a:pt x="42" y="23"/>
                      <a:pt x="42" y="25"/>
                    </a:cubicBezTo>
                    <a:cubicBezTo>
                      <a:pt x="43" y="26"/>
                      <a:pt x="43" y="27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30"/>
                      <a:pt x="39" y="31"/>
                      <a:pt x="36" y="32"/>
                    </a:cubicBezTo>
                    <a:cubicBezTo>
                      <a:pt x="33" y="33"/>
                      <a:pt x="30" y="34"/>
                      <a:pt x="28" y="34"/>
                    </a:cubicBezTo>
                    <a:moveTo>
                      <a:pt x="27" y="38"/>
                    </a:moveTo>
                    <a:cubicBezTo>
                      <a:pt x="30" y="38"/>
                      <a:pt x="35" y="37"/>
                      <a:pt x="38" y="35"/>
                    </a:cubicBezTo>
                    <a:cubicBezTo>
                      <a:pt x="40" y="34"/>
                      <a:pt x="42" y="33"/>
                      <a:pt x="43" y="32"/>
                    </a:cubicBezTo>
                    <a:cubicBezTo>
                      <a:pt x="44" y="32"/>
                      <a:pt x="45" y="31"/>
                      <a:pt x="45" y="31"/>
                    </a:cubicBezTo>
                    <a:cubicBezTo>
                      <a:pt x="46" y="30"/>
                      <a:pt x="46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6"/>
                      <a:pt x="46" y="24"/>
                      <a:pt x="45" y="22"/>
                    </a:cubicBezTo>
                    <a:cubicBezTo>
                      <a:pt x="45" y="21"/>
                      <a:pt x="44" y="19"/>
                      <a:pt x="44" y="17"/>
                    </a:cubicBezTo>
                    <a:cubicBezTo>
                      <a:pt x="52" y="14"/>
                      <a:pt x="60" y="10"/>
                      <a:pt x="67" y="6"/>
                    </a:cubicBezTo>
                    <a:cubicBezTo>
                      <a:pt x="68" y="6"/>
                      <a:pt x="68" y="6"/>
                      <a:pt x="69" y="5"/>
                    </a:cubicBezTo>
                    <a:cubicBezTo>
                      <a:pt x="72" y="31"/>
                      <a:pt x="78" y="57"/>
                      <a:pt x="88" y="81"/>
                    </a:cubicBezTo>
                    <a:cubicBezTo>
                      <a:pt x="66" y="84"/>
                      <a:pt x="44" y="89"/>
                      <a:pt x="24" y="96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2" y="96"/>
                      <a:pt x="21" y="96"/>
                      <a:pt x="21" y="97"/>
                    </a:cubicBezTo>
                    <a:cubicBezTo>
                      <a:pt x="17" y="99"/>
                      <a:pt x="13" y="100"/>
                      <a:pt x="9" y="102"/>
                    </a:cubicBezTo>
                    <a:cubicBezTo>
                      <a:pt x="9" y="96"/>
                      <a:pt x="9" y="91"/>
                      <a:pt x="9" y="86"/>
                    </a:cubicBezTo>
                    <a:cubicBezTo>
                      <a:pt x="9" y="67"/>
                      <a:pt x="7" y="49"/>
                      <a:pt x="4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29"/>
                      <a:pt x="17" y="27"/>
                      <a:pt x="23" y="25"/>
                    </a:cubicBezTo>
                    <a:cubicBezTo>
                      <a:pt x="24" y="29"/>
                      <a:pt x="25" y="32"/>
                      <a:pt x="25" y="36"/>
                    </a:cubicBezTo>
                    <a:cubicBezTo>
                      <a:pt x="25" y="37"/>
                      <a:pt x="26" y="38"/>
                      <a:pt x="26" y="38"/>
                    </a:cubicBezTo>
                    <a:cubicBezTo>
                      <a:pt x="27" y="38"/>
                      <a:pt x="27" y="38"/>
                      <a:pt x="27" y="38"/>
                    </a:cubicBezTo>
                    <a:moveTo>
                      <a:pt x="71" y="0"/>
                    </a:moveTo>
                    <a:cubicBezTo>
                      <a:pt x="70" y="0"/>
                      <a:pt x="70" y="1"/>
                      <a:pt x="69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7" y="2"/>
                      <a:pt x="67" y="2"/>
                      <a:pt x="66" y="3"/>
                    </a:cubicBezTo>
                    <a:cubicBezTo>
                      <a:pt x="58" y="7"/>
                      <a:pt x="50" y="11"/>
                      <a:pt x="42" y="14"/>
                    </a:cubicBezTo>
                    <a:cubicBezTo>
                      <a:pt x="42" y="13"/>
                      <a:pt x="42" y="12"/>
                      <a:pt x="42" y="12"/>
                    </a:cubicBezTo>
                    <a:cubicBezTo>
                      <a:pt x="41" y="10"/>
                      <a:pt x="40" y="8"/>
                      <a:pt x="40" y="7"/>
                    </a:cubicBezTo>
                    <a:cubicBezTo>
                      <a:pt x="40" y="5"/>
                      <a:pt x="39" y="4"/>
                      <a:pt x="39" y="4"/>
                    </a:cubicBezTo>
                    <a:cubicBezTo>
                      <a:pt x="39" y="3"/>
                      <a:pt x="39" y="3"/>
                      <a:pt x="38" y="2"/>
                    </a:cubicBezTo>
                    <a:cubicBezTo>
                      <a:pt x="38" y="2"/>
                      <a:pt x="38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3" y="4"/>
                      <a:pt x="29" y="5"/>
                      <a:pt x="25" y="7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2" y="8"/>
                      <a:pt x="21" y="9"/>
                      <a:pt x="21" y="10"/>
                    </a:cubicBezTo>
                    <a:cubicBezTo>
                      <a:pt x="20" y="11"/>
                      <a:pt x="20" y="12"/>
                      <a:pt x="20" y="13"/>
                    </a:cubicBezTo>
                    <a:cubicBezTo>
                      <a:pt x="20" y="13"/>
                      <a:pt x="20" y="14"/>
                      <a:pt x="20" y="14"/>
                    </a:cubicBezTo>
                    <a:cubicBezTo>
                      <a:pt x="21" y="16"/>
                      <a:pt x="22" y="19"/>
                      <a:pt x="22" y="21"/>
                    </a:cubicBezTo>
                    <a:cubicBezTo>
                      <a:pt x="16" y="23"/>
                      <a:pt x="10" y="25"/>
                      <a:pt x="4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6"/>
                      <a:pt x="2" y="26"/>
                    </a:cubicBezTo>
                    <a:cubicBezTo>
                      <a:pt x="2" y="26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4" y="47"/>
                      <a:pt x="6" y="66"/>
                      <a:pt x="6" y="86"/>
                    </a:cubicBezTo>
                    <a:cubicBezTo>
                      <a:pt x="6" y="92"/>
                      <a:pt x="5" y="98"/>
                      <a:pt x="5" y="104"/>
                    </a:cubicBezTo>
                    <a:cubicBezTo>
                      <a:pt x="5" y="105"/>
                      <a:pt x="5" y="105"/>
                      <a:pt x="6" y="106"/>
                    </a:cubicBezTo>
                    <a:cubicBezTo>
                      <a:pt x="6" y="106"/>
                      <a:pt x="6" y="106"/>
                      <a:pt x="7" y="106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2" y="104"/>
                      <a:pt x="16" y="103"/>
                      <a:pt x="21" y="101"/>
                    </a:cubicBezTo>
                    <a:cubicBezTo>
                      <a:pt x="21" y="104"/>
                      <a:pt x="21" y="108"/>
                      <a:pt x="21" y="111"/>
                    </a:cubicBezTo>
                    <a:cubicBezTo>
                      <a:pt x="21" y="112"/>
                      <a:pt x="21" y="112"/>
                      <a:pt x="22" y="112"/>
                    </a:cubicBezTo>
                    <a:cubicBezTo>
                      <a:pt x="22" y="113"/>
                      <a:pt x="22" y="113"/>
                      <a:pt x="23" y="113"/>
                    </a:cubicBezTo>
                    <a:cubicBezTo>
                      <a:pt x="23" y="113"/>
                      <a:pt x="23" y="112"/>
                      <a:pt x="24" y="112"/>
                    </a:cubicBezTo>
                    <a:cubicBezTo>
                      <a:pt x="28" y="109"/>
                      <a:pt x="33" y="107"/>
                      <a:pt x="39" y="106"/>
                    </a:cubicBezTo>
                    <a:cubicBezTo>
                      <a:pt x="55" y="103"/>
                      <a:pt x="70" y="100"/>
                      <a:pt x="86" y="97"/>
                    </a:cubicBezTo>
                    <a:cubicBezTo>
                      <a:pt x="87" y="98"/>
                      <a:pt x="87" y="98"/>
                      <a:pt x="88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90" y="98"/>
                      <a:pt x="92" y="97"/>
                      <a:pt x="93" y="97"/>
                    </a:cubicBezTo>
                    <a:cubicBezTo>
                      <a:pt x="94" y="96"/>
                      <a:pt x="94" y="96"/>
                      <a:pt x="94" y="95"/>
                    </a:cubicBezTo>
                    <a:cubicBezTo>
                      <a:pt x="92" y="75"/>
                      <a:pt x="89" y="56"/>
                      <a:pt x="87" y="36"/>
                    </a:cubicBezTo>
                    <a:cubicBezTo>
                      <a:pt x="86" y="31"/>
                      <a:pt x="86" y="26"/>
                      <a:pt x="86" y="21"/>
                    </a:cubicBezTo>
                    <a:cubicBezTo>
                      <a:pt x="86" y="18"/>
                      <a:pt x="86" y="15"/>
                      <a:pt x="87" y="12"/>
                    </a:cubicBezTo>
                    <a:cubicBezTo>
                      <a:pt x="87" y="11"/>
                      <a:pt x="86" y="10"/>
                      <a:pt x="86" y="10"/>
                    </a:cubicBezTo>
                    <a:cubicBezTo>
                      <a:pt x="86" y="9"/>
                      <a:pt x="85" y="9"/>
                      <a:pt x="85" y="9"/>
                    </a:cubicBezTo>
                    <a:cubicBezTo>
                      <a:pt x="85" y="9"/>
                      <a:pt x="84" y="9"/>
                      <a:pt x="84" y="10"/>
                    </a:cubicBezTo>
                    <a:cubicBezTo>
                      <a:pt x="81" y="11"/>
                      <a:pt x="77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0"/>
                      <a:pt x="73" y="7"/>
                      <a:pt x="73" y="5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3" y="3"/>
                      <a:pt x="73" y="3"/>
                    </a:cubicBezTo>
                    <a:cubicBezTo>
                      <a:pt x="73" y="2"/>
                      <a:pt x="73" y="2"/>
                      <a:pt x="72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1" y="1"/>
                      <a:pt x="71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Freeform 818"/>
              <p:cNvSpPr/>
              <p:nvPr/>
            </p:nvSpPr>
            <p:spPr bwMode="auto">
              <a:xfrm>
                <a:off x="2768" y="1438"/>
                <a:ext cx="118" cy="48"/>
              </a:xfrm>
              <a:custGeom>
                <a:avLst/>
                <a:gdLst>
                  <a:gd name="T0" fmla="*/ 48 w 50"/>
                  <a:gd name="T1" fmla="*/ 0 h 20"/>
                  <a:gd name="T2" fmla="*/ 47 w 50"/>
                  <a:gd name="T3" fmla="*/ 1 h 20"/>
                  <a:gd name="T4" fmla="*/ 44 w 50"/>
                  <a:gd name="T5" fmla="*/ 2 h 20"/>
                  <a:gd name="T6" fmla="*/ 23 w 50"/>
                  <a:gd name="T7" fmla="*/ 11 h 20"/>
                  <a:gd name="T8" fmla="*/ 11 w 50"/>
                  <a:gd name="T9" fmla="*/ 15 h 20"/>
                  <a:gd name="T10" fmla="*/ 2 w 50"/>
                  <a:gd name="T11" fmla="*/ 17 h 20"/>
                  <a:gd name="T12" fmla="*/ 0 w 50"/>
                  <a:gd name="T13" fmla="*/ 19 h 20"/>
                  <a:gd name="T14" fmla="*/ 2 w 50"/>
                  <a:gd name="T15" fmla="*/ 20 h 20"/>
                  <a:gd name="T16" fmla="*/ 2 w 50"/>
                  <a:gd name="T17" fmla="*/ 20 h 20"/>
                  <a:gd name="T18" fmla="*/ 13 w 50"/>
                  <a:gd name="T19" fmla="*/ 18 h 20"/>
                  <a:gd name="T20" fmla="*/ 35 w 50"/>
                  <a:gd name="T21" fmla="*/ 10 h 20"/>
                  <a:gd name="T22" fmla="*/ 44 w 50"/>
                  <a:gd name="T23" fmla="*/ 6 h 20"/>
                  <a:gd name="T24" fmla="*/ 47 w 50"/>
                  <a:gd name="T25" fmla="*/ 5 h 20"/>
                  <a:gd name="T26" fmla="*/ 48 w 50"/>
                  <a:gd name="T27" fmla="*/ 4 h 20"/>
                  <a:gd name="T28" fmla="*/ 49 w 50"/>
                  <a:gd name="T29" fmla="*/ 1 h 20"/>
                  <a:gd name="T30" fmla="*/ 48 w 50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20">
                    <a:moveTo>
                      <a:pt x="48" y="0"/>
                    </a:moveTo>
                    <a:cubicBezTo>
                      <a:pt x="47" y="0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2"/>
                    </a:cubicBezTo>
                    <a:cubicBezTo>
                      <a:pt x="40" y="4"/>
                      <a:pt x="31" y="7"/>
                      <a:pt x="23" y="11"/>
                    </a:cubicBezTo>
                    <a:cubicBezTo>
                      <a:pt x="19" y="12"/>
                      <a:pt x="14" y="14"/>
                      <a:pt x="11" y="15"/>
                    </a:cubicBezTo>
                    <a:cubicBezTo>
                      <a:pt x="7" y="16"/>
                      <a:pt x="4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9" y="19"/>
                      <a:pt x="13" y="18"/>
                    </a:cubicBezTo>
                    <a:cubicBezTo>
                      <a:pt x="20" y="16"/>
                      <a:pt x="28" y="13"/>
                      <a:pt x="35" y="10"/>
                    </a:cubicBezTo>
                    <a:cubicBezTo>
                      <a:pt x="38" y="8"/>
                      <a:pt x="41" y="7"/>
                      <a:pt x="44" y="6"/>
                    </a:cubicBezTo>
                    <a:cubicBezTo>
                      <a:pt x="45" y="6"/>
                      <a:pt x="46" y="5"/>
                      <a:pt x="47" y="5"/>
                    </a:cubicBezTo>
                    <a:cubicBezTo>
                      <a:pt x="47" y="4"/>
                      <a:pt x="48" y="4"/>
                      <a:pt x="48" y="4"/>
                    </a:cubicBezTo>
                    <a:cubicBezTo>
                      <a:pt x="49" y="3"/>
                      <a:pt x="50" y="2"/>
                      <a:pt x="49" y="1"/>
                    </a:cubicBezTo>
                    <a:cubicBezTo>
                      <a:pt x="49" y="1"/>
                      <a:pt x="48" y="0"/>
                      <a:pt x="4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Freeform 819"/>
              <p:cNvSpPr/>
              <p:nvPr/>
            </p:nvSpPr>
            <p:spPr bwMode="auto">
              <a:xfrm>
                <a:off x="2777" y="1471"/>
                <a:ext cx="109" cy="38"/>
              </a:xfrm>
              <a:custGeom>
                <a:avLst/>
                <a:gdLst>
                  <a:gd name="T0" fmla="*/ 43 w 46"/>
                  <a:gd name="T1" fmla="*/ 0 h 16"/>
                  <a:gd name="T2" fmla="*/ 40 w 46"/>
                  <a:gd name="T3" fmla="*/ 1 h 16"/>
                  <a:gd name="T4" fmla="*/ 20 w 46"/>
                  <a:gd name="T5" fmla="*/ 7 h 16"/>
                  <a:gd name="T6" fmla="*/ 1 w 46"/>
                  <a:gd name="T7" fmla="*/ 12 h 16"/>
                  <a:gd name="T8" fmla="*/ 0 w 46"/>
                  <a:gd name="T9" fmla="*/ 14 h 16"/>
                  <a:gd name="T10" fmla="*/ 2 w 46"/>
                  <a:gd name="T11" fmla="*/ 16 h 16"/>
                  <a:gd name="T12" fmla="*/ 2 w 46"/>
                  <a:gd name="T13" fmla="*/ 16 h 16"/>
                  <a:gd name="T14" fmla="*/ 24 w 46"/>
                  <a:gd name="T15" fmla="*/ 9 h 16"/>
                  <a:gd name="T16" fmla="*/ 37 w 46"/>
                  <a:gd name="T17" fmla="*/ 5 h 16"/>
                  <a:gd name="T18" fmla="*/ 41 w 46"/>
                  <a:gd name="T19" fmla="*/ 4 h 16"/>
                  <a:gd name="T20" fmla="*/ 43 w 46"/>
                  <a:gd name="T21" fmla="*/ 4 h 16"/>
                  <a:gd name="T22" fmla="*/ 43 w 46"/>
                  <a:gd name="T23" fmla="*/ 4 h 16"/>
                  <a:gd name="T24" fmla="*/ 43 w 46"/>
                  <a:gd name="T25" fmla="*/ 4 h 16"/>
                  <a:gd name="T26" fmla="*/ 44 w 46"/>
                  <a:gd name="T27" fmla="*/ 4 h 16"/>
                  <a:gd name="T28" fmla="*/ 45 w 46"/>
                  <a:gd name="T29" fmla="*/ 3 h 16"/>
                  <a:gd name="T30" fmla="*/ 44 w 46"/>
                  <a:gd name="T31" fmla="*/ 0 h 16"/>
                  <a:gd name="T32" fmla="*/ 43 w 4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16">
                    <a:moveTo>
                      <a:pt x="43" y="0"/>
                    </a:moveTo>
                    <a:cubicBezTo>
                      <a:pt x="42" y="0"/>
                      <a:pt x="42" y="0"/>
                      <a:pt x="40" y="1"/>
                    </a:cubicBezTo>
                    <a:cubicBezTo>
                      <a:pt x="36" y="2"/>
                      <a:pt x="28" y="4"/>
                      <a:pt x="20" y="7"/>
                    </a:cubicBezTo>
                    <a:cubicBezTo>
                      <a:pt x="12" y="9"/>
                      <a:pt x="4" y="11"/>
                      <a:pt x="1" y="12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5"/>
                      <a:pt x="15" y="12"/>
                      <a:pt x="24" y="9"/>
                    </a:cubicBezTo>
                    <a:cubicBezTo>
                      <a:pt x="29" y="8"/>
                      <a:pt x="33" y="6"/>
                      <a:pt x="37" y="5"/>
                    </a:cubicBezTo>
                    <a:cubicBezTo>
                      <a:pt x="38" y="5"/>
                      <a:pt x="40" y="4"/>
                      <a:pt x="41" y="4"/>
                    </a:cubicBezTo>
                    <a:cubicBezTo>
                      <a:pt x="42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4" y="4"/>
                      <a:pt x="44" y="4"/>
                    </a:cubicBezTo>
                    <a:cubicBezTo>
                      <a:pt x="44" y="4"/>
                      <a:pt x="45" y="3"/>
                      <a:pt x="45" y="3"/>
                    </a:cubicBezTo>
                    <a:cubicBezTo>
                      <a:pt x="46" y="2"/>
                      <a:pt x="45" y="1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820"/>
              <p:cNvSpPr/>
              <p:nvPr/>
            </p:nvSpPr>
            <p:spPr bwMode="auto">
              <a:xfrm>
                <a:off x="2779" y="1519"/>
                <a:ext cx="31" cy="14"/>
              </a:xfrm>
              <a:custGeom>
                <a:avLst/>
                <a:gdLst>
                  <a:gd name="T0" fmla="*/ 10 w 13"/>
                  <a:gd name="T1" fmla="*/ 0 h 6"/>
                  <a:gd name="T2" fmla="*/ 10 w 13"/>
                  <a:gd name="T3" fmla="*/ 0 h 6"/>
                  <a:gd name="T4" fmla="*/ 6 w 13"/>
                  <a:gd name="T5" fmla="*/ 1 h 6"/>
                  <a:gd name="T6" fmla="*/ 3 w 13"/>
                  <a:gd name="T7" fmla="*/ 2 h 6"/>
                  <a:gd name="T8" fmla="*/ 3 w 13"/>
                  <a:gd name="T9" fmla="*/ 2 h 6"/>
                  <a:gd name="T10" fmla="*/ 3 w 13"/>
                  <a:gd name="T11" fmla="*/ 2 h 6"/>
                  <a:gd name="T12" fmla="*/ 2 w 13"/>
                  <a:gd name="T13" fmla="*/ 2 h 6"/>
                  <a:gd name="T14" fmla="*/ 0 w 13"/>
                  <a:gd name="T15" fmla="*/ 3 h 6"/>
                  <a:gd name="T16" fmla="*/ 1 w 13"/>
                  <a:gd name="T17" fmla="*/ 5 h 6"/>
                  <a:gd name="T18" fmla="*/ 3 w 13"/>
                  <a:gd name="T19" fmla="*/ 6 h 6"/>
                  <a:gd name="T20" fmla="*/ 3 w 13"/>
                  <a:gd name="T21" fmla="*/ 6 h 6"/>
                  <a:gd name="T22" fmla="*/ 7 w 13"/>
                  <a:gd name="T23" fmla="*/ 4 h 6"/>
                  <a:gd name="T24" fmla="*/ 10 w 13"/>
                  <a:gd name="T25" fmla="*/ 3 h 6"/>
                  <a:gd name="T26" fmla="*/ 10 w 13"/>
                  <a:gd name="T27" fmla="*/ 3 h 6"/>
                  <a:gd name="T28" fmla="*/ 11 w 13"/>
                  <a:gd name="T29" fmla="*/ 3 h 6"/>
                  <a:gd name="T30" fmla="*/ 11 w 13"/>
                  <a:gd name="T31" fmla="*/ 4 h 6"/>
                  <a:gd name="T32" fmla="*/ 13 w 13"/>
                  <a:gd name="T33" fmla="*/ 3 h 6"/>
                  <a:gd name="T34" fmla="*/ 12 w 13"/>
                  <a:gd name="T35" fmla="*/ 0 h 6"/>
                  <a:gd name="T36" fmla="*/ 10 w 13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6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6" y="5"/>
                      <a:pt x="7" y="4"/>
                    </a:cubicBezTo>
                    <a:cubicBezTo>
                      <a:pt x="9" y="4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2" y="4"/>
                      <a:pt x="13" y="3"/>
                      <a:pt x="13" y="3"/>
                    </a:cubicBezTo>
                    <a:cubicBezTo>
                      <a:pt x="13" y="2"/>
                      <a:pt x="13" y="1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Freeform 821"/>
              <p:cNvSpPr/>
              <p:nvPr/>
            </p:nvSpPr>
            <p:spPr bwMode="auto">
              <a:xfrm>
                <a:off x="4903" y="3445"/>
                <a:ext cx="137" cy="33"/>
              </a:xfrm>
              <a:custGeom>
                <a:avLst/>
                <a:gdLst>
                  <a:gd name="T0" fmla="*/ 2 w 58"/>
                  <a:gd name="T1" fmla="*/ 0 h 14"/>
                  <a:gd name="T2" fmla="*/ 0 w 58"/>
                  <a:gd name="T3" fmla="*/ 1 h 14"/>
                  <a:gd name="T4" fmla="*/ 1 w 58"/>
                  <a:gd name="T5" fmla="*/ 4 h 14"/>
                  <a:gd name="T6" fmla="*/ 13 w 58"/>
                  <a:gd name="T7" fmla="*/ 8 h 14"/>
                  <a:gd name="T8" fmla="*/ 39 w 58"/>
                  <a:gd name="T9" fmla="*/ 12 h 14"/>
                  <a:gd name="T10" fmla="*/ 50 w 58"/>
                  <a:gd name="T11" fmla="*/ 14 h 14"/>
                  <a:gd name="T12" fmla="*/ 56 w 58"/>
                  <a:gd name="T13" fmla="*/ 14 h 14"/>
                  <a:gd name="T14" fmla="*/ 56 w 58"/>
                  <a:gd name="T15" fmla="*/ 14 h 14"/>
                  <a:gd name="T16" fmla="*/ 58 w 58"/>
                  <a:gd name="T17" fmla="*/ 12 h 14"/>
                  <a:gd name="T18" fmla="*/ 56 w 58"/>
                  <a:gd name="T19" fmla="*/ 10 h 14"/>
                  <a:gd name="T20" fmla="*/ 56 w 58"/>
                  <a:gd name="T21" fmla="*/ 10 h 14"/>
                  <a:gd name="T22" fmla="*/ 56 w 58"/>
                  <a:gd name="T23" fmla="*/ 10 h 14"/>
                  <a:gd name="T24" fmla="*/ 56 w 58"/>
                  <a:gd name="T25" fmla="*/ 10 h 14"/>
                  <a:gd name="T26" fmla="*/ 47 w 58"/>
                  <a:gd name="T27" fmla="*/ 9 h 14"/>
                  <a:gd name="T28" fmla="*/ 22 w 58"/>
                  <a:gd name="T29" fmla="*/ 5 h 14"/>
                  <a:gd name="T30" fmla="*/ 10 w 58"/>
                  <a:gd name="T31" fmla="*/ 3 h 14"/>
                  <a:gd name="T32" fmla="*/ 3 w 58"/>
                  <a:gd name="T33" fmla="*/ 0 h 14"/>
                  <a:gd name="T34" fmla="*/ 2 w 58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4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5"/>
                      <a:pt x="8" y="6"/>
                      <a:pt x="13" y="8"/>
                    </a:cubicBezTo>
                    <a:cubicBezTo>
                      <a:pt x="21" y="9"/>
                      <a:pt x="31" y="11"/>
                      <a:pt x="39" y="12"/>
                    </a:cubicBezTo>
                    <a:cubicBezTo>
                      <a:pt x="43" y="13"/>
                      <a:pt x="47" y="13"/>
                      <a:pt x="50" y="14"/>
                    </a:cubicBezTo>
                    <a:cubicBezTo>
                      <a:pt x="53" y="14"/>
                      <a:pt x="55" y="14"/>
                      <a:pt x="56" y="1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7" y="14"/>
                      <a:pt x="58" y="13"/>
                      <a:pt x="58" y="12"/>
                    </a:cubicBezTo>
                    <a:cubicBezTo>
                      <a:pt x="58" y="11"/>
                      <a:pt x="57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1" y="10"/>
                      <a:pt x="47" y="9"/>
                    </a:cubicBezTo>
                    <a:cubicBezTo>
                      <a:pt x="40" y="8"/>
                      <a:pt x="31" y="7"/>
                      <a:pt x="22" y="5"/>
                    </a:cubicBezTo>
                    <a:cubicBezTo>
                      <a:pt x="18" y="4"/>
                      <a:pt x="14" y="4"/>
                      <a:pt x="10" y="3"/>
                    </a:cubicBezTo>
                    <a:cubicBezTo>
                      <a:pt x="7" y="2"/>
                      <a:pt x="4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Freeform 822"/>
              <p:cNvSpPr/>
              <p:nvPr/>
            </p:nvSpPr>
            <p:spPr bwMode="auto">
              <a:xfrm>
                <a:off x="4898" y="3471"/>
                <a:ext cx="123" cy="40"/>
              </a:xfrm>
              <a:custGeom>
                <a:avLst/>
                <a:gdLst>
                  <a:gd name="T0" fmla="*/ 2 w 52"/>
                  <a:gd name="T1" fmla="*/ 0 h 17"/>
                  <a:gd name="T2" fmla="*/ 0 w 52"/>
                  <a:gd name="T3" fmla="*/ 1 h 17"/>
                  <a:gd name="T4" fmla="*/ 1 w 52"/>
                  <a:gd name="T5" fmla="*/ 4 h 17"/>
                  <a:gd name="T6" fmla="*/ 12 w 52"/>
                  <a:gd name="T7" fmla="*/ 7 h 17"/>
                  <a:gd name="T8" fmla="*/ 36 w 52"/>
                  <a:gd name="T9" fmla="*/ 12 h 17"/>
                  <a:gd name="T10" fmla="*/ 45 w 52"/>
                  <a:gd name="T11" fmla="*/ 15 h 17"/>
                  <a:gd name="T12" fmla="*/ 48 w 52"/>
                  <a:gd name="T13" fmla="*/ 16 h 17"/>
                  <a:gd name="T14" fmla="*/ 49 w 52"/>
                  <a:gd name="T15" fmla="*/ 16 h 17"/>
                  <a:gd name="T16" fmla="*/ 49 w 52"/>
                  <a:gd name="T17" fmla="*/ 16 h 17"/>
                  <a:gd name="T18" fmla="*/ 49 w 52"/>
                  <a:gd name="T19" fmla="*/ 16 h 17"/>
                  <a:gd name="T20" fmla="*/ 50 w 52"/>
                  <a:gd name="T21" fmla="*/ 17 h 17"/>
                  <a:gd name="T22" fmla="*/ 52 w 52"/>
                  <a:gd name="T23" fmla="*/ 16 h 17"/>
                  <a:gd name="T24" fmla="*/ 52 w 52"/>
                  <a:gd name="T25" fmla="*/ 13 h 17"/>
                  <a:gd name="T26" fmla="*/ 50 w 52"/>
                  <a:gd name="T27" fmla="*/ 12 h 17"/>
                  <a:gd name="T28" fmla="*/ 41 w 52"/>
                  <a:gd name="T29" fmla="*/ 10 h 17"/>
                  <a:gd name="T30" fmla="*/ 19 w 52"/>
                  <a:gd name="T31" fmla="*/ 4 h 17"/>
                  <a:gd name="T32" fmla="*/ 3 w 52"/>
                  <a:gd name="T33" fmla="*/ 0 h 17"/>
                  <a:gd name="T34" fmla="*/ 2 w 52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17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3" y="5"/>
                      <a:pt x="7" y="6"/>
                      <a:pt x="12" y="7"/>
                    </a:cubicBezTo>
                    <a:cubicBezTo>
                      <a:pt x="19" y="9"/>
                      <a:pt x="28" y="11"/>
                      <a:pt x="36" y="12"/>
                    </a:cubicBezTo>
                    <a:cubicBezTo>
                      <a:pt x="39" y="13"/>
                      <a:pt x="43" y="14"/>
                      <a:pt x="45" y="15"/>
                    </a:cubicBezTo>
                    <a:cubicBezTo>
                      <a:pt x="46" y="15"/>
                      <a:pt x="47" y="16"/>
                      <a:pt x="48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50" y="17"/>
                      <a:pt x="50" y="17"/>
                    </a:cubicBezTo>
                    <a:cubicBezTo>
                      <a:pt x="51" y="17"/>
                      <a:pt x="51" y="16"/>
                      <a:pt x="52" y="16"/>
                    </a:cubicBezTo>
                    <a:cubicBezTo>
                      <a:pt x="52" y="15"/>
                      <a:pt x="52" y="14"/>
                      <a:pt x="52" y="13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49" y="12"/>
                      <a:pt x="45" y="11"/>
                      <a:pt x="41" y="10"/>
                    </a:cubicBezTo>
                    <a:cubicBezTo>
                      <a:pt x="35" y="8"/>
                      <a:pt x="27" y="6"/>
                      <a:pt x="19" y="4"/>
                    </a:cubicBezTo>
                    <a:cubicBezTo>
                      <a:pt x="12" y="3"/>
                      <a:pt x="5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Freeform 823"/>
              <p:cNvSpPr/>
              <p:nvPr/>
            </p:nvSpPr>
            <p:spPr bwMode="auto">
              <a:xfrm>
                <a:off x="4886" y="3495"/>
                <a:ext cx="36" cy="19"/>
              </a:xfrm>
              <a:custGeom>
                <a:avLst/>
                <a:gdLst>
                  <a:gd name="T0" fmla="*/ 2 w 15"/>
                  <a:gd name="T1" fmla="*/ 0 h 8"/>
                  <a:gd name="T2" fmla="*/ 1 w 15"/>
                  <a:gd name="T3" fmla="*/ 1 h 8"/>
                  <a:gd name="T4" fmla="*/ 1 w 15"/>
                  <a:gd name="T5" fmla="*/ 3 h 8"/>
                  <a:gd name="T6" fmla="*/ 4 w 15"/>
                  <a:gd name="T7" fmla="*/ 6 h 8"/>
                  <a:gd name="T8" fmla="*/ 9 w 15"/>
                  <a:gd name="T9" fmla="*/ 6 h 8"/>
                  <a:gd name="T10" fmla="*/ 11 w 15"/>
                  <a:gd name="T11" fmla="*/ 7 h 8"/>
                  <a:gd name="T12" fmla="*/ 11 w 15"/>
                  <a:gd name="T13" fmla="*/ 7 h 8"/>
                  <a:gd name="T14" fmla="*/ 13 w 15"/>
                  <a:gd name="T15" fmla="*/ 8 h 8"/>
                  <a:gd name="T16" fmla="*/ 14 w 15"/>
                  <a:gd name="T17" fmla="*/ 8 h 8"/>
                  <a:gd name="T18" fmla="*/ 15 w 15"/>
                  <a:gd name="T19" fmla="*/ 5 h 8"/>
                  <a:gd name="T20" fmla="*/ 11 w 15"/>
                  <a:gd name="T21" fmla="*/ 3 h 8"/>
                  <a:gd name="T22" fmla="*/ 6 w 15"/>
                  <a:gd name="T23" fmla="*/ 2 h 8"/>
                  <a:gd name="T24" fmla="*/ 5 w 15"/>
                  <a:gd name="T25" fmla="*/ 2 h 8"/>
                  <a:gd name="T26" fmla="*/ 4 w 15"/>
                  <a:gd name="T27" fmla="*/ 1 h 8"/>
                  <a:gd name="T28" fmla="*/ 2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5"/>
                      <a:pt x="3" y="5"/>
                      <a:pt x="4" y="6"/>
                    </a:cubicBezTo>
                    <a:cubicBezTo>
                      <a:pt x="6" y="6"/>
                      <a:pt x="8" y="6"/>
                      <a:pt x="9" y="6"/>
                    </a:cubicBezTo>
                    <a:cubicBezTo>
                      <a:pt x="10" y="6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4" y="4"/>
                      <a:pt x="12" y="3"/>
                      <a:pt x="11" y="3"/>
                    </a:cubicBezTo>
                    <a:cubicBezTo>
                      <a:pt x="9" y="2"/>
                      <a:pt x="8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824"/>
              <p:cNvSpPr>
                <a:spLocks noEditPoints="1"/>
              </p:cNvSpPr>
              <p:nvPr/>
            </p:nvSpPr>
            <p:spPr bwMode="auto">
              <a:xfrm>
                <a:off x="4820" y="3339"/>
                <a:ext cx="320" cy="303"/>
              </a:xfrm>
              <a:custGeom>
                <a:avLst/>
                <a:gdLst>
                  <a:gd name="T0" fmla="*/ 22 w 135"/>
                  <a:gd name="T1" fmla="*/ 91 h 128"/>
                  <a:gd name="T2" fmla="*/ 91 w 135"/>
                  <a:gd name="T3" fmla="*/ 124 h 128"/>
                  <a:gd name="T4" fmla="*/ 88 w 135"/>
                  <a:gd name="T5" fmla="*/ 122 h 128"/>
                  <a:gd name="T6" fmla="*/ 86 w 135"/>
                  <a:gd name="T7" fmla="*/ 121 h 128"/>
                  <a:gd name="T8" fmla="*/ 84 w 135"/>
                  <a:gd name="T9" fmla="*/ 119 h 128"/>
                  <a:gd name="T10" fmla="*/ 34 w 135"/>
                  <a:gd name="T11" fmla="*/ 102 h 128"/>
                  <a:gd name="T12" fmla="*/ 17 w 135"/>
                  <a:gd name="T13" fmla="*/ 99 h 128"/>
                  <a:gd name="T14" fmla="*/ 119 w 135"/>
                  <a:gd name="T15" fmla="*/ 37 h 128"/>
                  <a:gd name="T16" fmla="*/ 116 w 135"/>
                  <a:gd name="T17" fmla="*/ 63 h 128"/>
                  <a:gd name="T18" fmla="*/ 20 w 135"/>
                  <a:gd name="T19" fmla="*/ 87 h 128"/>
                  <a:gd name="T20" fmla="*/ 42 w 135"/>
                  <a:gd name="T21" fmla="*/ 11 h 128"/>
                  <a:gd name="T22" fmla="*/ 64 w 135"/>
                  <a:gd name="T23" fmla="*/ 17 h 128"/>
                  <a:gd name="T24" fmla="*/ 60 w 135"/>
                  <a:gd name="T25" fmla="*/ 31 h 128"/>
                  <a:gd name="T26" fmla="*/ 77 w 135"/>
                  <a:gd name="T27" fmla="*/ 36 h 128"/>
                  <a:gd name="T28" fmla="*/ 85 w 135"/>
                  <a:gd name="T29" fmla="*/ 33 h 128"/>
                  <a:gd name="T30" fmla="*/ 88 w 135"/>
                  <a:gd name="T31" fmla="*/ 21 h 128"/>
                  <a:gd name="T32" fmla="*/ 118 w 135"/>
                  <a:gd name="T33" fmla="*/ 24 h 128"/>
                  <a:gd name="T34" fmla="*/ 95 w 135"/>
                  <a:gd name="T35" fmla="*/ 110 h 128"/>
                  <a:gd name="T36" fmla="*/ 22 w 135"/>
                  <a:gd name="T37" fmla="*/ 86 h 128"/>
                  <a:gd name="T38" fmla="*/ 20 w 135"/>
                  <a:gd name="T39" fmla="*/ 87 h 128"/>
                  <a:gd name="T40" fmla="*/ 74 w 135"/>
                  <a:gd name="T41" fmla="*/ 4 h 128"/>
                  <a:gd name="T42" fmla="*/ 87 w 135"/>
                  <a:gd name="T43" fmla="*/ 6 h 128"/>
                  <a:gd name="T44" fmla="*/ 84 w 135"/>
                  <a:gd name="T45" fmla="*/ 23 h 128"/>
                  <a:gd name="T46" fmla="*/ 81 w 135"/>
                  <a:gd name="T47" fmla="*/ 31 h 128"/>
                  <a:gd name="T48" fmla="*/ 77 w 135"/>
                  <a:gd name="T49" fmla="*/ 32 h 128"/>
                  <a:gd name="T50" fmla="*/ 77 w 135"/>
                  <a:gd name="T51" fmla="*/ 32 h 128"/>
                  <a:gd name="T52" fmla="*/ 64 w 135"/>
                  <a:gd name="T53" fmla="*/ 29 h 128"/>
                  <a:gd name="T54" fmla="*/ 72 w 135"/>
                  <a:gd name="T55" fmla="*/ 4 h 128"/>
                  <a:gd name="T56" fmla="*/ 74 w 135"/>
                  <a:gd name="T57" fmla="*/ 0 h 128"/>
                  <a:gd name="T58" fmla="*/ 67 w 135"/>
                  <a:gd name="T59" fmla="*/ 5 h 128"/>
                  <a:gd name="T60" fmla="*/ 44 w 135"/>
                  <a:gd name="T61" fmla="*/ 7 h 128"/>
                  <a:gd name="T62" fmla="*/ 42 w 135"/>
                  <a:gd name="T63" fmla="*/ 6 h 128"/>
                  <a:gd name="T64" fmla="*/ 39 w 135"/>
                  <a:gd name="T65" fmla="*/ 7 h 128"/>
                  <a:gd name="T66" fmla="*/ 0 w 135"/>
                  <a:gd name="T67" fmla="*/ 86 h 128"/>
                  <a:gd name="T68" fmla="*/ 17 w 135"/>
                  <a:gd name="T69" fmla="*/ 90 h 128"/>
                  <a:gd name="T70" fmla="*/ 12 w 135"/>
                  <a:gd name="T71" fmla="*/ 102 h 128"/>
                  <a:gd name="T72" fmla="*/ 14 w 135"/>
                  <a:gd name="T73" fmla="*/ 103 h 128"/>
                  <a:gd name="T74" fmla="*/ 17 w 135"/>
                  <a:gd name="T75" fmla="*/ 103 h 128"/>
                  <a:gd name="T76" fmla="*/ 84 w 135"/>
                  <a:gd name="T77" fmla="*/ 125 h 128"/>
                  <a:gd name="T78" fmla="*/ 91 w 135"/>
                  <a:gd name="T79" fmla="*/ 128 h 128"/>
                  <a:gd name="T80" fmla="*/ 94 w 135"/>
                  <a:gd name="T81" fmla="*/ 127 h 128"/>
                  <a:gd name="T82" fmla="*/ 134 w 135"/>
                  <a:gd name="T83" fmla="*/ 40 h 128"/>
                  <a:gd name="T84" fmla="*/ 133 w 135"/>
                  <a:gd name="T85" fmla="*/ 37 h 128"/>
                  <a:gd name="T86" fmla="*/ 124 w 135"/>
                  <a:gd name="T87" fmla="*/ 26 h 128"/>
                  <a:gd name="T88" fmla="*/ 125 w 135"/>
                  <a:gd name="T89" fmla="*/ 24 h 128"/>
                  <a:gd name="T90" fmla="*/ 126 w 135"/>
                  <a:gd name="T91" fmla="*/ 22 h 128"/>
                  <a:gd name="T92" fmla="*/ 124 w 135"/>
                  <a:gd name="T93" fmla="*/ 20 h 128"/>
                  <a:gd name="T94" fmla="*/ 122 w 135"/>
                  <a:gd name="T95" fmla="*/ 20 h 128"/>
                  <a:gd name="T96" fmla="*/ 119 w 135"/>
                  <a:gd name="T97" fmla="*/ 20 h 128"/>
                  <a:gd name="T98" fmla="*/ 89 w 135"/>
                  <a:gd name="T99" fmla="*/ 17 h 128"/>
                  <a:gd name="T100" fmla="*/ 92 w 135"/>
                  <a:gd name="T101" fmla="*/ 5 h 128"/>
                  <a:gd name="T102" fmla="*/ 90 w 135"/>
                  <a:gd name="T103" fmla="*/ 2 h 128"/>
                  <a:gd name="T104" fmla="*/ 74 w 135"/>
                  <a:gd name="T10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5" h="128">
                    <a:moveTo>
                      <a:pt x="17" y="99"/>
                    </a:moveTo>
                    <a:cubicBezTo>
                      <a:pt x="19" y="96"/>
                      <a:pt x="20" y="94"/>
                      <a:pt x="22" y="91"/>
                    </a:cubicBezTo>
                    <a:cubicBezTo>
                      <a:pt x="47" y="96"/>
                      <a:pt x="71" y="104"/>
                      <a:pt x="95" y="114"/>
                    </a:cubicBezTo>
                    <a:cubicBezTo>
                      <a:pt x="93" y="117"/>
                      <a:pt x="92" y="120"/>
                      <a:pt x="91" y="124"/>
                    </a:cubicBezTo>
                    <a:cubicBezTo>
                      <a:pt x="90" y="123"/>
                      <a:pt x="90" y="123"/>
                      <a:pt x="89" y="123"/>
                    </a:cubicBezTo>
                    <a:cubicBezTo>
                      <a:pt x="89" y="123"/>
                      <a:pt x="89" y="122"/>
                      <a:pt x="88" y="122"/>
                    </a:cubicBezTo>
                    <a:cubicBezTo>
                      <a:pt x="88" y="122"/>
                      <a:pt x="87" y="121"/>
                      <a:pt x="86" y="121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6" y="120"/>
                      <a:pt x="85" y="119"/>
                      <a:pt x="84" y="119"/>
                    </a:cubicBezTo>
                    <a:cubicBezTo>
                      <a:pt x="84" y="119"/>
                      <a:pt x="84" y="119"/>
                      <a:pt x="84" y="119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67" y="114"/>
                      <a:pt x="50" y="108"/>
                      <a:pt x="34" y="102"/>
                    </a:cubicBezTo>
                    <a:cubicBezTo>
                      <a:pt x="29" y="101"/>
                      <a:pt x="23" y="99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moveTo>
                      <a:pt x="100" y="101"/>
                    </a:moveTo>
                    <a:cubicBezTo>
                      <a:pt x="104" y="79"/>
                      <a:pt x="111" y="57"/>
                      <a:pt x="119" y="37"/>
                    </a:cubicBezTo>
                    <a:cubicBezTo>
                      <a:pt x="122" y="38"/>
                      <a:pt x="125" y="40"/>
                      <a:pt x="129" y="40"/>
                    </a:cubicBezTo>
                    <a:cubicBezTo>
                      <a:pt x="123" y="47"/>
                      <a:pt x="120" y="55"/>
                      <a:pt x="116" y="63"/>
                    </a:cubicBezTo>
                    <a:cubicBezTo>
                      <a:pt x="111" y="76"/>
                      <a:pt x="106" y="88"/>
                      <a:pt x="100" y="101"/>
                    </a:cubicBezTo>
                    <a:moveTo>
                      <a:pt x="20" y="87"/>
                    </a:moveTo>
                    <a:cubicBezTo>
                      <a:pt x="15" y="86"/>
                      <a:pt x="10" y="85"/>
                      <a:pt x="5" y="84"/>
                    </a:cubicBezTo>
                    <a:cubicBezTo>
                      <a:pt x="20" y="61"/>
                      <a:pt x="33" y="37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50" y="13"/>
                      <a:pt x="57" y="15"/>
                      <a:pt x="64" y="17"/>
                    </a:cubicBezTo>
                    <a:cubicBezTo>
                      <a:pt x="63" y="21"/>
                      <a:pt x="61" y="25"/>
                      <a:pt x="59" y="29"/>
                    </a:cubicBezTo>
                    <a:cubicBezTo>
                      <a:pt x="59" y="30"/>
                      <a:pt x="59" y="31"/>
                      <a:pt x="60" y="31"/>
                    </a:cubicBezTo>
                    <a:cubicBezTo>
                      <a:pt x="61" y="33"/>
                      <a:pt x="64" y="34"/>
                      <a:pt x="67" y="35"/>
                    </a:cubicBezTo>
                    <a:cubicBezTo>
                      <a:pt x="71" y="35"/>
                      <a:pt x="74" y="36"/>
                      <a:pt x="77" y="36"/>
                    </a:cubicBezTo>
                    <a:cubicBezTo>
                      <a:pt x="79" y="36"/>
                      <a:pt x="80" y="36"/>
                      <a:pt x="81" y="36"/>
                    </a:cubicBezTo>
                    <a:cubicBezTo>
                      <a:pt x="83" y="35"/>
                      <a:pt x="84" y="35"/>
                      <a:pt x="85" y="33"/>
                    </a:cubicBezTo>
                    <a:cubicBezTo>
                      <a:pt x="85" y="33"/>
                      <a:pt x="86" y="32"/>
                      <a:pt x="86" y="31"/>
                    </a:cubicBezTo>
                    <a:cubicBezTo>
                      <a:pt x="87" y="28"/>
                      <a:pt x="88" y="25"/>
                      <a:pt x="88" y="21"/>
                    </a:cubicBezTo>
                    <a:cubicBezTo>
                      <a:pt x="98" y="23"/>
                      <a:pt x="108" y="23"/>
                      <a:pt x="118" y="24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20" y="24"/>
                    </a:cubicBezTo>
                    <a:cubicBezTo>
                      <a:pt x="108" y="51"/>
                      <a:pt x="99" y="80"/>
                      <a:pt x="95" y="110"/>
                    </a:cubicBezTo>
                    <a:cubicBezTo>
                      <a:pt x="71" y="100"/>
                      <a:pt x="47" y="92"/>
                      <a:pt x="23" y="87"/>
                    </a:cubicBezTo>
                    <a:cubicBezTo>
                      <a:pt x="23" y="87"/>
                      <a:pt x="23" y="87"/>
                      <a:pt x="22" y="86"/>
                    </a:cubicBezTo>
                    <a:cubicBezTo>
                      <a:pt x="22" y="86"/>
                      <a:pt x="21" y="86"/>
                      <a:pt x="21" y="86"/>
                    </a:cubicBezTo>
                    <a:cubicBezTo>
                      <a:pt x="21" y="86"/>
                      <a:pt x="20" y="86"/>
                      <a:pt x="20" y="87"/>
                    </a:cubicBezTo>
                    <a:moveTo>
                      <a:pt x="72" y="4"/>
                    </a:moveTo>
                    <a:cubicBezTo>
                      <a:pt x="73" y="4"/>
                      <a:pt x="73" y="4"/>
                      <a:pt x="74" y="4"/>
                    </a:cubicBezTo>
                    <a:cubicBezTo>
                      <a:pt x="74" y="4"/>
                      <a:pt x="75" y="4"/>
                      <a:pt x="76" y="4"/>
                    </a:cubicBezTo>
                    <a:cubicBezTo>
                      <a:pt x="80" y="5"/>
                      <a:pt x="83" y="5"/>
                      <a:pt x="87" y="6"/>
                    </a:cubicBezTo>
                    <a:cubicBezTo>
                      <a:pt x="87" y="7"/>
                      <a:pt x="87" y="8"/>
                      <a:pt x="86" y="10"/>
                    </a:cubicBezTo>
                    <a:cubicBezTo>
                      <a:pt x="85" y="14"/>
                      <a:pt x="85" y="18"/>
                      <a:pt x="84" y="23"/>
                    </a:cubicBezTo>
                    <a:cubicBezTo>
                      <a:pt x="83" y="25"/>
                      <a:pt x="83" y="27"/>
                      <a:pt x="82" y="28"/>
                    </a:cubicBezTo>
                    <a:cubicBezTo>
                      <a:pt x="82" y="30"/>
                      <a:pt x="82" y="31"/>
                      <a:pt x="81" y="31"/>
                    </a:cubicBezTo>
                    <a:cubicBezTo>
                      <a:pt x="81" y="31"/>
                      <a:pt x="81" y="31"/>
                      <a:pt x="80" y="32"/>
                    </a:cubicBezTo>
                    <a:cubicBezTo>
                      <a:pt x="80" y="32"/>
                      <a:pt x="79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5" y="32"/>
                      <a:pt x="71" y="31"/>
                      <a:pt x="69" y="31"/>
                    </a:cubicBezTo>
                    <a:cubicBezTo>
                      <a:pt x="67" y="30"/>
                      <a:pt x="65" y="29"/>
                      <a:pt x="64" y="29"/>
                    </a:cubicBezTo>
                    <a:cubicBezTo>
                      <a:pt x="67" y="21"/>
                      <a:pt x="70" y="11"/>
                      <a:pt x="71" y="5"/>
                    </a:cubicBezTo>
                    <a:cubicBezTo>
                      <a:pt x="71" y="5"/>
                      <a:pt x="72" y="5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moveTo>
                      <a:pt x="74" y="0"/>
                    </a:moveTo>
                    <a:cubicBezTo>
                      <a:pt x="73" y="0"/>
                      <a:pt x="71" y="0"/>
                      <a:pt x="70" y="1"/>
                    </a:cubicBezTo>
                    <a:cubicBezTo>
                      <a:pt x="69" y="2"/>
                      <a:pt x="68" y="3"/>
                      <a:pt x="67" y="5"/>
                    </a:cubicBezTo>
                    <a:cubicBezTo>
                      <a:pt x="67" y="7"/>
                      <a:pt x="66" y="10"/>
                      <a:pt x="65" y="13"/>
                    </a:cubicBezTo>
                    <a:cubicBezTo>
                      <a:pt x="58" y="11"/>
                      <a:pt x="51" y="9"/>
                      <a:pt x="44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2" y="6"/>
                      <a:pt x="42" y="6"/>
                    </a:cubicBezTo>
                    <a:cubicBezTo>
                      <a:pt x="42" y="6"/>
                      <a:pt x="41" y="6"/>
                      <a:pt x="41" y="6"/>
                    </a:cubicBezTo>
                    <a:cubicBezTo>
                      <a:pt x="40" y="6"/>
                      <a:pt x="39" y="6"/>
                      <a:pt x="39" y="7"/>
                    </a:cubicBezTo>
                    <a:cubicBezTo>
                      <a:pt x="29" y="34"/>
                      <a:pt x="16" y="60"/>
                      <a:pt x="0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7"/>
                      <a:pt x="1" y="88"/>
                      <a:pt x="1" y="88"/>
                    </a:cubicBezTo>
                    <a:cubicBezTo>
                      <a:pt x="7" y="88"/>
                      <a:pt x="12" y="89"/>
                      <a:pt x="17" y="90"/>
                    </a:cubicBezTo>
                    <a:cubicBezTo>
                      <a:pt x="15" y="94"/>
                      <a:pt x="14" y="97"/>
                      <a:pt x="12" y="100"/>
                    </a:cubicBezTo>
                    <a:cubicBezTo>
                      <a:pt x="11" y="101"/>
                      <a:pt x="11" y="102"/>
                      <a:pt x="12" y="102"/>
                    </a:cubicBezTo>
                    <a:cubicBezTo>
                      <a:pt x="12" y="103"/>
                      <a:pt x="13" y="103"/>
                      <a:pt x="13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5" y="103"/>
                      <a:pt x="16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22" y="103"/>
                      <a:pt x="27" y="105"/>
                      <a:pt x="32" y="106"/>
                    </a:cubicBezTo>
                    <a:cubicBezTo>
                      <a:pt x="50" y="112"/>
                      <a:pt x="67" y="118"/>
                      <a:pt x="84" y="125"/>
                    </a:cubicBezTo>
                    <a:cubicBezTo>
                      <a:pt x="85" y="125"/>
                      <a:pt x="85" y="126"/>
                      <a:pt x="86" y="126"/>
                    </a:cubicBezTo>
                    <a:cubicBezTo>
                      <a:pt x="88" y="127"/>
                      <a:pt x="90" y="128"/>
                      <a:pt x="91" y="128"/>
                    </a:cubicBezTo>
                    <a:cubicBezTo>
                      <a:pt x="91" y="128"/>
                      <a:pt x="92" y="128"/>
                      <a:pt x="92" y="128"/>
                    </a:cubicBezTo>
                    <a:cubicBezTo>
                      <a:pt x="93" y="128"/>
                      <a:pt x="93" y="128"/>
                      <a:pt x="94" y="127"/>
                    </a:cubicBezTo>
                    <a:cubicBezTo>
                      <a:pt x="102" y="106"/>
                      <a:pt x="111" y="86"/>
                      <a:pt x="120" y="65"/>
                    </a:cubicBezTo>
                    <a:cubicBezTo>
                      <a:pt x="124" y="56"/>
                      <a:pt x="128" y="47"/>
                      <a:pt x="134" y="40"/>
                    </a:cubicBezTo>
                    <a:cubicBezTo>
                      <a:pt x="135" y="40"/>
                      <a:pt x="135" y="39"/>
                      <a:pt x="134" y="38"/>
                    </a:cubicBezTo>
                    <a:cubicBezTo>
                      <a:pt x="134" y="37"/>
                      <a:pt x="133" y="37"/>
                      <a:pt x="133" y="37"/>
                    </a:cubicBezTo>
                    <a:cubicBezTo>
                      <a:pt x="129" y="36"/>
                      <a:pt x="125" y="35"/>
                      <a:pt x="121" y="33"/>
                    </a:cubicBezTo>
                    <a:cubicBezTo>
                      <a:pt x="122" y="30"/>
                      <a:pt x="123" y="28"/>
                      <a:pt x="124" y="26"/>
                    </a:cubicBezTo>
                    <a:cubicBezTo>
                      <a:pt x="124" y="25"/>
                      <a:pt x="124" y="25"/>
                      <a:pt x="124" y="25"/>
                    </a:cubicBezTo>
                    <a:cubicBezTo>
                      <a:pt x="125" y="24"/>
                      <a:pt x="125" y="24"/>
                      <a:pt x="125" y="24"/>
                    </a:cubicBezTo>
                    <a:cubicBezTo>
                      <a:pt x="125" y="24"/>
                      <a:pt x="125" y="24"/>
                      <a:pt x="126" y="23"/>
                    </a:cubicBezTo>
                    <a:cubicBezTo>
                      <a:pt x="126" y="23"/>
                      <a:pt x="126" y="23"/>
                      <a:pt x="126" y="22"/>
                    </a:cubicBezTo>
                    <a:cubicBezTo>
                      <a:pt x="126" y="22"/>
                      <a:pt x="126" y="21"/>
                      <a:pt x="126" y="21"/>
                    </a:cubicBez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0"/>
                      <a:pt x="122" y="20"/>
                      <a:pt x="121" y="20"/>
                    </a:cubicBezTo>
                    <a:cubicBezTo>
                      <a:pt x="120" y="20"/>
                      <a:pt x="120" y="20"/>
                      <a:pt x="119" y="20"/>
                    </a:cubicBezTo>
                    <a:cubicBezTo>
                      <a:pt x="108" y="19"/>
                      <a:pt x="99" y="19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90" y="14"/>
                      <a:pt x="90" y="12"/>
                      <a:pt x="91" y="10"/>
                    </a:cubicBezTo>
                    <a:cubicBezTo>
                      <a:pt x="91" y="8"/>
                      <a:pt x="92" y="6"/>
                      <a:pt x="92" y="5"/>
                    </a:cubicBezTo>
                    <a:cubicBezTo>
                      <a:pt x="92" y="4"/>
                      <a:pt x="92" y="4"/>
                      <a:pt x="92" y="3"/>
                    </a:cubicBezTo>
                    <a:cubicBezTo>
                      <a:pt x="92" y="3"/>
                      <a:pt x="91" y="2"/>
                      <a:pt x="90" y="2"/>
                    </a:cubicBezTo>
                    <a:cubicBezTo>
                      <a:pt x="86" y="1"/>
                      <a:pt x="81" y="1"/>
                      <a:pt x="76" y="0"/>
                    </a:cubicBezTo>
                    <a:cubicBezTo>
                      <a:pt x="76" y="0"/>
                      <a:pt x="75" y="0"/>
                      <a:pt x="7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825"/>
              <p:cNvSpPr>
                <a:spLocks noEditPoints="1"/>
              </p:cNvSpPr>
              <p:nvPr/>
            </p:nvSpPr>
            <p:spPr bwMode="auto">
              <a:xfrm>
                <a:off x="3269" y="2690"/>
                <a:ext cx="408" cy="377"/>
              </a:xfrm>
              <a:custGeom>
                <a:avLst/>
                <a:gdLst>
                  <a:gd name="T0" fmla="*/ 167 w 172"/>
                  <a:gd name="T1" fmla="*/ 113 h 159"/>
                  <a:gd name="T2" fmla="*/ 152 w 172"/>
                  <a:gd name="T3" fmla="*/ 152 h 159"/>
                  <a:gd name="T4" fmla="*/ 130 w 172"/>
                  <a:gd name="T5" fmla="*/ 117 h 159"/>
                  <a:gd name="T6" fmla="*/ 142 w 172"/>
                  <a:gd name="T7" fmla="*/ 102 h 159"/>
                  <a:gd name="T8" fmla="*/ 146 w 172"/>
                  <a:gd name="T9" fmla="*/ 102 h 159"/>
                  <a:gd name="T10" fmla="*/ 140 w 172"/>
                  <a:gd name="T11" fmla="*/ 78 h 159"/>
                  <a:gd name="T12" fmla="*/ 140 w 172"/>
                  <a:gd name="T13" fmla="*/ 100 h 159"/>
                  <a:gd name="T14" fmla="*/ 97 w 172"/>
                  <a:gd name="T15" fmla="*/ 91 h 159"/>
                  <a:gd name="T16" fmla="*/ 114 w 172"/>
                  <a:gd name="T17" fmla="*/ 77 h 159"/>
                  <a:gd name="T18" fmla="*/ 119 w 172"/>
                  <a:gd name="T19" fmla="*/ 92 h 159"/>
                  <a:gd name="T20" fmla="*/ 92 w 172"/>
                  <a:gd name="T21" fmla="*/ 68 h 159"/>
                  <a:gd name="T22" fmla="*/ 110 w 172"/>
                  <a:gd name="T23" fmla="*/ 76 h 159"/>
                  <a:gd name="T24" fmla="*/ 83 w 172"/>
                  <a:gd name="T25" fmla="*/ 55 h 159"/>
                  <a:gd name="T26" fmla="*/ 79 w 172"/>
                  <a:gd name="T27" fmla="*/ 65 h 159"/>
                  <a:gd name="T28" fmla="*/ 64 w 172"/>
                  <a:gd name="T29" fmla="*/ 46 h 159"/>
                  <a:gd name="T30" fmla="*/ 83 w 172"/>
                  <a:gd name="T31" fmla="*/ 42 h 159"/>
                  <a:gd name="T32" fmla="*/ 61 w 172"/>
                  <a:gd name="T33" fmla="*/ 29 h 159"/>
                  <a:gd name="T34" fmla="*/ 45 w 172"/>
                  <a:gd name="T35" fmla="*/ 41 h 159"/>
                  <a:gd name="T36" fmla="*/ 5 w 172"/>
                  <a:gd name="T37" fmla="*/ 155 h 159"/>
                  <a:gd name="T38" fmla="*/ 24 w 172"/>
                  <a:gd name="T39" fmla="*/ 23 h 159"/>
                  <a:gd name="T40" fmla="*/ 35 w 172"/>
                  <a:gd name="T41" fmla="*/ 46 h 159"/>
                  <a:gd name="T42" fmla="*/ 60 w 172"/>
                  <a:gd name="T43" fmla="*/ 47 h 159"/>
                  <a:gd name="T44" fmla="*/ 62 w 172"/>
                  <a:gd name="T45" fmla="*/ 69 h 159"/>
                  <a:gd name="T46" fmla="*/ 62 w 172"/>
                  <a:gd name="T47" fmla="*/ 70 h 159"/>
                  <a:gd name="T48" fmla="*/ 63 w 172"/>
                  <a:gd name="T49" fmla="*/ 70 h 159"/>
                  <a:gd name="T50" fmla="*/ 79 w 172"/>
                  <a:gd name="T51" fmla="*/ 69 h 159"/>
                  <a:gd name="T52" fmla="*/ 92 w 172"/>
                  <a:gd name="T53" fmla="*/ 95 h 159"/>
                  <a:gd name="T54" fmla="*/ 120 w 172"/>
                  <a:gd name="T55" fmla="*/ 118 h 159"/>
                  <a:gd name="T56" fmla="*/ 130 w 172"/>
                  <a:gd name="T57" fmla="*/ 121 h 159"/>
                  <a:gd name="T58" fmla="*/ 5 w 172"/>
                  <a:gd name="T59" fmla="*/ 155 h 159"/>
                  <a:gd name="T60" fmla="*/ 56 w 172"/>
                  <a:gd name="T61" fmla="*/ 13 h 159"/>
                  <a:gd name="T62" fmla="*/ 8 w 172"/>
                  <a:gd name="T63" fmla="*/ 19 h 159"/>
                  <a:gd name="T64" fmla="*/ 51 w 172"/>
                  <a:gd name="T65" fmla="*/ 4 h 159"/>
                  <a:gd name="T66" fmla="*/ 58 w 172"/>
                  <a:gd name="T67" fmla="*/ 0 h 159"/>
                  <a:gd name="T68" fmla="*/ 29 w 172"/>
                  <a:gd name="T69" fmla="*/ 2 h 159"/>
                  <a:gd name="T70" fmla="*/ 2 w 172"/>
                  <a:gd name="T71" fmla="*/ 20 h 159"/>
                  <a:gd name="T72" fmla="*/ 1 w 172"/>
                  <a:gd name="T73" fmla="*/ 21 h 159"/>
                  <a:gd name="T74" fmla="*/ 0 w 172"/>
                  <a:gd name="T75" fmla="*/ 157 h 159"/>
                  <a:gd name="T76" fmla="*/ 149 w 172"/>
                  <a:gd name="T77" fmla="*/ 157 h 159"/>
                  <a:gd name="T78" fmla="*/ 152 w 172"/>
                  <a:gd name="T79" fmla="*/ 158 h 159"/>
                  <a:gd name="T80" fmla="*/ 155 w 172"/>
                  <a:gd name="T81" fmla="*/ 154 h 159"/>
                  <a:gd name="T82" fmla="*/ 171 w 172"/>
                  <a:gd name="T83" fmla="*/ 131 h 159"/>
                  <a:gd name="T84" fmla="*/ 171 w 172"/>
                  <a:gd name="T85" fmla="*/ 99 h 159"/>
                  <a:gd name="T86" fmla="*/ 171 w 172"/>
                  <a:gd name="T87" fmla="*/ 98 h 159"/>
                  <a:gd name="T88" fmla="*/ 152 w 172"/>
                  <a:gd name="T89" fmla="*/ 98 h 159"/>
                  <a:gd name="T90" fmla="*/ 143 w 172"/>
                  <a:gd name="T91" fmla="*/ 99 h 159"/>
                  <a:gd name="T92" fmla="*/ 144 w 172"/>
                  <a:gd name="T93" fmla="*/ 74 h 159"/>
                  <a:gd name="T94" fmla="*/ 143 w 172"/>
                  <a:gd name="T95" fmla="*/ 73 h 159"/>
                  <a:gd name="T96" fmla="*/ 126 w 172"/>
                  <a:gd name="T97" fmla="*/ 73 h 159"/>
                  <a:gd name="T98" fmla="*/ 114 w 172"/>
                  <a:gd name="T99" fmla="*/ 48 h 159"/>
                  <a:gd name="T100" fmla="*/ 113 w 172"/>
                  <a:gd name="T101" fmla="*/ 47 h 159"/>
                  <a:gd name="T102" fmla="*/ 112 w 172"/>
                  <a:gd name="T103" fmla="*/ 46 h 159"/>
                  <a:gd name="T104" fmla="*/ 87 w 172"/>
                  <a:gd name="T105" fmla="*/ 26 h 159"/>
                  <a:gd name="T106" fmla="*/ 86 w 172"/>
                  <a:gd name="T107" fmla="*/ 25 h 159"/>
                  <a:gd name="T108" fmla="*/ 85 w 172"/>
                  <a:gd name="T109" fmla="*/ 24 h 159"/>
                  <a:gd name="T110" fmla="*/ 59 w 172"/>
                  <a:gd name="T111" fmla="*/ 13 h 159"/>
                  <a:gd name="T112" fmla="*/ 59 w 172"/>
                  <a:gd name="T113" fmla="*/ 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159">
                    <a:moveTo>
                      <a:pt x="152" y="152"/>
                    </a:moveTo>
                    <a:cubicBezTo>
                      <a:pt x="151" y="141"/>
                      <a:pt x="150" y="130"/>
                      <a:pt x="150" y="119"/>
                    </a:cubicBezTo>
                    <a:cubicBezTo>
                      <a:pt x="156" y="113"/>
                      <a:pt x="161" y="108"/>
                      <a:pt x="168" y="103"/>
                    </a:cubicBezTo>
                    <a:cubicBezTo>
                      <a:pt x="168" y="106"/>
                      <a:pt x="167" y="110"/>
                      <a:pt x="167" y="113"/>
                    </a:cubicBezTo>
                    <a:cubicBezTo>
                      <a:pt x="167" y="116"/>
                      <a:pt x="167" y="118"/>
                      <a:pt x="167" y="120"/>
                    </a:cubicBezTo>
                    <a:cubicBezTo>
                      <a:pt x="167" y="124"/>
                      <a:pt x="167" y="128"/>
                      <a:pt x="167" y="131"/>
                    </a:cubicBezTo>
                    <a:cubicBezTo>
                      <a:pt x="167" y="131"/>
                      <a:pt x="168" y="132"/>
                      <a:pt x="168" y="132"/>
                    </a:cubicBezTo>
                    <a:cubicBezTo>
                      <a:pt x="163" y="139"/>
                      <a:pt x="158" y="146"/>
                      <a:pt x="152" y="152"/>
                    </a:cubicBezTo>
                    <a:moveTo>
                      <a:pt x="152" y="102"/>
                    </a:moveTo>
                    <a:cubicBezTo>
                      <a:pt x="156" y="102"/>
                      <a:pt x="159" y="102"/>
                      <a:pt x="163" y="102"/>
                    </a:cubicBezTo>
                    <a:cubicBezTo>
                      <a:pt x="157" y="106"/>
                      <a:pt x="152" y="112"/>
                      <a:pt x="147" y="117"/>
                    </a:cubicBezTo>
                    <a:cubicBezTo>
                      <a:pt x="139" y="117"/>
                      <a:pt x="136" y="117"/>
                      <a:pt x="130" y="117"/>
                    </a:cubicBezTo>
                    <a:cubicBezTo>
                      <a:pt x="129" y="117"/>
                      <a:pt x="128" y="117"/>
                      <a:pt x="126" y="117"/>
                    </a:cubicBezTo>
                    <a:cubicBezTo>
                      <a:pt x="128" y="116"/>
                      <a:pt x="131" y="113"/>
                      <a:pt x="133" y="111"/>
                    </a:cubicBezTo>
                    <a:cubicBezTo>
                      <a:pt x="136" y="108"/>
                      <a:pt x="139" y="105"/>
                      <a:pt x="141" y="103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2" y="102"/>
                      <a:pt x="142" y="102"/>
                      <a:pt x="143" y="10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2"/>
                      <a:pt x="145" y="102"/>
                      <a:pt x="146" y="102"/>
                    </a:cubicBezTo>
                    <a:cubicBezTo>
                      <a:pt x="148" y="102"/>
                      <a:pt x="150" y="102"/>
                      <a:pt x="152" y="102"/>
                    </a:cubicBezTo>
                    <a:moveTo>
                      <a:pt x="123" y="115"/>
                    </a:moveTo>
                    <a:cubicBezTo>
                      <a:pt x="123" y="107"/>
                      <a:pt x="123" y="104"/>
                      <a:pt x="122" y="94"/>
                    </a:cubicBezTo>
                    <a:cubicBezTo>
                      <a:pt x="128" y="88"/>
                      <a:pt x="133" y="83"/>
                      <a:pt x="140" y="78"/>
                    </a:cubicBezTo>
                    <a:cubicBezTo>
                      <a:pt x="140" y="80"/>
                      <a:pt x="140" y="83"/>
                      <a:pt x="140" y="86"/>
                    </a:cubicBezTo>
                    <a:cubicBezTo>
                      <a:pt x="140" y="87"/>
                      <a:pt x="140" y="89"/>
                      <a:pt x="140" y="91"/>
                    </a:cubicBezTo>
                    <a:cubicBezTo>
                      <a:pt x="140" y="93"/>
                      <a:pt x="140" y="96"/>
                      <a:pt x="140" y="9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7" y="102"/>
                      <a:pt x="134" y="105"/>
                      <a:pt x="130" y="109"/>
                    </a:cubicBezTo>
                    <a:cubicBezTo>
                      <a:pt x="128" y="111"/>
                      <a:pt x="126" y="113"/>
                      <a:pt x="123" y="115"/>
                    </a:cubicBezTo>
                    <a:moveTo>
                      <a:pt x="97" y="91"/>
                    </a:moveTo>
                    <a:cubicBezTo>
                      <a:pt x="100" y="89"/>
                      <a:pt x="103" y="87"/>
                      <a:pt x="106" y="84"/>
                    </a:cubicBezTo>
                    <a:cubicBezTo>
                      <a:pt x="108" y="83"/>
                      <a:pt x="110" y="81"/>
                      <a:pt x="111" y="80"/>
                    </a:cubicBezTo>
                    <a:cubicBezTo>
                      <a:pt x="112" y="79"/>
                      <a:pt x="113" y="78"/>
                      <a:pt x="113" y="78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7" y="77"/>
                      <a:pt x="121" y="77"/>
                      <a:pt x="126" y="77"/>
                    </a:cubicBezTo>
                    <a:cubicBezTo>
                      <a:pt x="129" y="77"/>
                      <a:pt x="133" y="77"/>
                      <a:pt x="136" y="77"/>
                    </a:cubicBezTo>
                    <a:cubicBezTo>
                      <a:pt x="130" y="81"/>
                      <a:pt x="125" y="87"/>
                      <a:pt x="119" y="92"/>
                    </a:cubicBezTo>
                    <a:cubicBezTo>
                      <a:pt x="114" y="91"/>
                      <a:pt x="110" y="91"/>
                      <a:pt x="106" y="91"/>
                    </a:cubicBezTo>
                    <a:cubicBezTo>
                      <a:pt x="103" y="91"/>
                      <a:pt x="101" y="91"/>
                      <a:pt x="97" y="91"/>
                    </a:cubicBezTo>
                    <a:moveTo>
                      <a:pt x="93" y="90"/>
                    </a:moveTo>
                    <a:cubicBezTo>
                      <a:pt x="93" y="81"/>
                      <a:pt x="92" y="77"/>
                      <a:pt x="92" y="68"/>
                    </a:cubicBezTo>
                    <a:cubicBezTo>
                      <a:pt x="98" y="62"/>
                      <a:pt x="103" y="56"/>
                      <a:pt x="110" y="52"/>
                    </a:cubicBezTo>
                    <a:cubicBezTo>
                      <a:pt x="110" y="52"/>
                      <a:pt x="110" y="53"/>
                      <a:pt x="110" y="54"/>
                    </a:cubicBezTo>
                    <a:cubicBezTo>
                      <a:pt x="110" y="59"/>
                      <a:pt x="110" y="66"/>
                      <a:pt x="110" y="72"/>
                    </a:cubicBezTo>
                    <a:cubicBezTo>
                      <a:pt x="110" y="73"/>
                      <a:pt x="110" y="74"/>
                      <a:pt x="110" y="76"/>
                    </a:cubicBezTo>
                    <a:cubicBezTo>
                      <a:pt x="108" y="77"/>
                      <a:pt x="105" y="80"/>
                      <a:pt x="102" y="83"/>
                    </a:cubicBezTo>
                    <a:cubicBezTo>
                      <a:pt x="99" y="86"/>
                      <a:pt x="96" y="88"/>
                      <a:pt x="93" y="90"/>
                    </a:cubicBezTo>
                    <a:moveTo>
                      <a:pt x="70" y="65"/>
                    </a:moveTo>
                    <a:cubicBezTo>
                      <a:pt x="75" y="62"/>
                      <a:pt x="80" y="58"/>
                      <a:pt x="83" y="55"/>
                    </a:cubicBezTo>
                    <a:cubicBezTo>
                      <a:pt x="85" y="53"/>
                      <a:pt x="85" y="53"/>
                      <a:pt x="87" y="52"/>
                    </a:cubicBezTo>
                    <a:cubicBezTo>
                      <a:pt x="91" y="51"/>
                      <a:pt x="98" y="51"/>
                      <a:pt x="105" y="51"/>
                    </a:cubicBezTo>
                    <a:cubicBezTo>
                      <a:pt x="100" y="55"/>
                      <a:pt x="95" y="60"/>
                      <a:pt x="89" y="65"/>
                    </a:cubicBezTo>
                    <a:cubicBezTo>
                      <a:pt x="85" y="65"/>
                      <a:pt x="82" y="65"/>
                      <a:pt x="79" y="65"/>
                    </a:cubicBezTo>
                    <a:cubicBezTo>
                      <a:pt x="76" y="65"/>
                      <a:pt x="73" y="65"/>
                      <a:pt x="70" y="65"/>
                    </a:cubicBezTo>
                    <a:moveTo>
                      <a:pt x="65" y="65"/>
                    </a:moveTo>
                    <a:cubicBezTo>
                      <a:pt x="64" y="59"/>
                      <a:pt x="63" y="57"/>
                      <a:pt x="63" y="53"/>
                    </a:cubicBezTo>
                    <a:cubicBezTo>
                      <a:pt x="63" y="51"/>
                      <a:pt x="64" y="49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71" y="40"/>
                      <a:pt x="76" y="34"/>
                      <a:pt x="83" y="29"/>
                    </a:cubicBezTo>
                    <a:cubicBezTo>
                      <a:pt x="83" y="32"/>
                      <a:pt x="83" y="34"/>
                      <a:pt x="83" y="37"/>
                    </a:cubicBezTo>
                    <a:cubicBezTo>
                      <a:pt x="83" y="39"/>
                      <a:pt x="83" y="40"/>
                      <a:pt x="83" y="42"/>
                    </a:cubicBezTo>
                    <a:cubicBezTo>
                      <a:pt x="83" y="45"/>
                      <a:pt x="83" y="47"/>
                      <a:pt x="83" y="50"/>
                    </a:cubicBezTo>
                    <a:cubicBezTo>
                      <a:pt x="82" y="51"/>
                      <a:pt x="81" y="51"/>
                      <a:pt x="80" y="52"/>
                    </a:cubicBezTo>
                    <a:cubicBezTo>
                      <a:pt x="77" y="56"/>
                      <a:pt x="70" y="61"/>
                      <a:pt x="65" y="65"/>
                    </a:cubicBezTo>
                    <a:moveTo>
                      <a:pt x="61" y="29"/>
                    </a:moveTo>
                    <a:cubicBezTo>
                      <a:pt x="66" y="29"/>
                      <a:pt x="72" y="28"/>
                      <a:pt x="79" y="28"/>
                    </a:cubicBezTo>
                    <a:cubicBezTo>
                      <a:pt x="72" y="33"/>
                      <a:pt x="68" y="38"/>
                      <a:pt x="62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6" y="42"/>
                      <a:pt x="51" y="41"/>
                      <a:pt x="45" y="41"/>
                    </a:cubicBezTo>
                    <a:cubicBezTo>
                      <a:pt x="44" y="41"/>
                      <a:pt x="42" y="41"/>
                      <a:pt x="41" y="41"/>
                    </a:cubicBezTo>
                    <a:cubicBezTo>
                      <a:pt x="46" y="37"/>
                      <a:pt x="52" y="33"/>
                      <a:pt x="58" y="29"/>
                    </a:cubicBezTo>
                    <a:cubicBezTo>
                      <a:pt x="59" y="29"/>
                      <a:pt x="60" y="29"/>
                      <a:pt x="61" y="29"/>
                    </a:cubicBezTo>
                    <a:moveTo>
                      <a:pt x="5" y="155"/>
                    </a:moveTo>
                    <a:cubicBezTo>
                      <a:pt x="5" y="143"/>
                      <a:pt x="6" y="133"/>
                      <a:pt x="6" y="124"/>
                    </a:cubicBezTo>
                    <a:cubicBezTo>
                      <a:pt x="6" y="98"/>
                      <a:pt x="5" y="78"/>
                      <a:pt x="5" y="52"/>
                    </a:cubicBezTo>
                    <a:cubicBezTo>
                      <a:pt x="5" y="43"/>
                      <a:pt x="5" y="34"/>
                      <a:pt x="5" y="23"/>
                    </a:cubicBezTo>
                    <a:cubicBezTo>
                      <a:pt x="12" y="23"/>
                      <a:pt x="18" y="23"/>
                      <a:pt x="24" y="23"/>
                    </a:cubicBezTo>
                    <a:cubicBezTo>
                      <a:pt x="27" y="23"/>
                      <a:pt x="29" y="23"/>
                      <a:pt x="32" y="23"/>
                    </a:cubicBezTo>
                    <a:cubicBezTo>
                      <a:pt x="33" y="31"/>
                      <a:pt x="33" y="35"/>
                      <a:pt x="34" y="43"/>
                    </a:cubicBezTo>
                    <a:cubicBezTo>
                      <a:pt x="34" y="44"/>
                      <a:pt x="34" y="45"/>
                      <a:pt x="34" y="45"/>
                    </a:cubicBezTo>
                    <a:cubicBezTo>
                      <a:pt x="35" y="45"/>
                      <a:pt x="35" y="46"/>
                      <a:pt x="35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9" y="45"/>
                      <a:pt x="42" y="45"/>
                      <a:pt x="45" y="45"/>
                    </a:cubicBezTo>
                    <a:cubicBezTo>
                      <a:pt x="50" y="45"/>
                      <a:pt x="55" y="45"/>
                      <a:pt x="60" y="47"/>
                    </a:cubicBezTo>
                    <a:cubicBezTo>
                      <a:pt x="60" y="49"/>
                      <a:pt x="60" y="51"/>
                      <a:pt x="60" y="53"/>
                    </a:cubicBezTo>
                    <a:cubicBezTo>
                      <a:pt x="60" y="58"/>
                      <a:pt x="60" y="61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70" y="69"/>
                      <a:pt x="74" y="69"/>
                      <a:pt x="79" y="69"/>
                    </a:cubicBezTo>
                    <a:cubicBezTo>
                      <a:pt x="82" y="69"/>
                      <a:pt x="85" y="69"/>
                      <a:pt x="88" y="69"/>
                    </a:cubicBezTo>
                    <a:cubicBezTo>
                      <a:pt x="89" y="79"/>
                      <a:pt x="89" y="83"/>
                      <a:pt x="90" y="94"/>
                    </a:cubicBezTo>
                    <a:cubicBezTo>
                      <a:pt x="90" y="94"/>
                      <a:pt x="90" y="95"/>
                      <a:pt x="91" y="95"/>
                    </a:cubicBezTo>
                    <a:cubicBezTo>
                      <a:pt x="91" y="95"/>
                      <a:pt x="91" y="95"/>
                      <a:pt x="92" y="95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8" y="95"/>
                      <a:pt x="102" y="95"/>
                      <a:pt x="106" y="95"/>
                    </a:cubicBezTo>
                    <a:cubicBezTo>
                      <a:pt x="110" y="95"/>
                      <a:pt x="113" y="95"/>
                      <a:pt x="118" y="95"/>
                    </a:cubicBezTo>
                    <a:cubicBezTo>
                      <a:pt x="119" y="105"/>
                      <a:pt x="120" y="108"/>
                      <a:pt x="120" y="118"/>
                    </a:cubicBezTo>
                    <a:cubicBezTo>
                      <a:pt x="120" y="118"/>
                      <a:pt x="120" y="119"/>
                      <a:pt x="120" y="119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1" y="121"/>
                      <a:pt x="122" y="121"/>
                    </a:cubicBezTo>
                    <a:cubicBezTo>
                      <a:pt x="125" y="121"/>
                      <a:pt x="128" y="121"/>
                      <a:pt x="130" y="121"/>
                    </a:cubicBezTo>
                    <a:cubicBezTo>
                      <a:pt x="135" y="121"/>
                      <a:pt x="139" y="121"/>
                      <a:pt x="146" y="120"/>
                    </a:cubicBezTo>
                    <a:cubicBezTo>
                      <a:pt x="147" y="132"/>
                      <a:pt x="148" y="143"/>
                      <a:pt x="148" y="154"/>
                    </a:cubicBezTo>
                    <a:cubicBezTo>
                      <a:pt x="124" y="153"/>
                      <a:pt x="104" y="152"/>
                      <a:pt x="84" y="152"/>
                    </a:cubicBezTo>
                    <a:cubicBezTo>
                      <a:pt x="59" y="152"/>
                      <a:pt x="35" y="153"/>
                      <a:pt x="5" y="155"/>
                    </a:cubicBezTo>
                    <a:moveTo>
                      <a:pt x="37" y="40"/>
                    </a:moveTo>
                    <a:cubicBezTo>
                      <a:pt x="37" y="33"/>
                      <a:pt x="36" y="29"/>
                      <a:pt x="35" y="21"/>
                    </a:cubicBezTo>
                    <a:cubicBezTo>
                      <a:pt x="42" y="15"/>
                      <a:pt x="49" y="10"/>
                      <a:pt x="56" y="6"/>
                    </a:cubicBezTo>
                    <a:cubicBezTo>
                      <a:pt x="56" y="8"/>
                      <a:pt x="56" y="10"/>
                      <a:pt x="56" y="13"/>
                    </a:cubicBezTo>
                    <a:cubicBezTo>
                      <a:pt x="56" y="15"/>
                      <a:pt x="56" y="16"/>
                      <a:pt x="56" y="18"/>
                    </a:cubicBezTo>
                    <a:cubicBezTo>
                      <a:pt x="56" y="21"/>
                      <a:pt x="55" y="23"/>
                      <a:pt x="55" y="26"/>
                    </a:cubicBezTo>
                    <a:cubicBezTo>
                      <a:pt x="49" y="30"/>
                      <a:pt x="43" y="35"/>
                      <a:pt x="37" y="40"/>
                    </a:cubicBezTo>
                    <a:moveTo>
                      <a:pt x="8" y="19"/>
                    </a:moveTo>
                    <a:cubicBezTo>
                      <a:pt x="13" y="16"/>
                      <a:pt x="18" y="13"/>
                      <a:pt x="24" y="9"/>
                    </a:cubicBezTo>
                    <a:cubicBezTo>
                      <a:pt x="26" y="8"/>
                      <a:pt x="28" y="7"/>
                      <a:pt x="30" y="6"/>
                    </a:cubicBezTo>
                    <a:cubicBezTo>
                      <a:pt x="32" y="5"/>
                      <a:pt x="37" y="5"/>
                      <a:pt x="42" y="5"/>
                    </a:cubicBezTo>
                    <a:cubicBezTo>
                      <a:pt x="45" y="5"/>
                      <a:pt x="48" y="4"/>
                      <a:pt x="51" y="4"/>
                    </a:cubicBezTo>
                    <a:cubicBezTo>
                      <a:pt x="44" y="9"/>
                      <a:pt x="37" y="14"/>
                      <a:pt x="32" y="19"/>
                    </a:cubicBezTo>
                    <a:cubicBezTo>
                      <a:pt x="29" y="19"/>
                      <a:pt x="27" y="19"/>
                      <a:pt x="24" y="19"/>
                    </a:cubicBezTo>
                    <a:cubicBezTo>
                      <a:pt x="19" y="19"/>
                      <a:pt x="14" y="19"/>
                      <a:pt x="8" y="19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3" y="1"/>
                      <a:pt x="47" y="1"/>
                      <a:pt x="42" y="1"/>
                    </a:cubicBezTo>
                    <a:cubicBezTo>
                      <a:pt x="37" y="1"/>
                      <a:pt x="32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6" y="3"/>
                      <a:pt x="24" y="5"/>
                      <a:pt x="22" y="6"/>
                    </a:cubicBezTo>
                    <a:cubicBezTo>
                      <a:pt x="15" y="10"/>
                      <a:pt x="9" y="14"/>
                      <a:pt x="3" y="18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33"/>
                      <a:pt x="1" y="43"/>
                      <a:pt x="1" y="52"/>
                    </a:cubicBezTo>
                    <a:cubicBezTo>
                      <a:pt x="1" y="78"/>
                      <a:pt x="2" y="98"/>
                      <a:pt x="2" y="124"/>
                    </a:cubicBezTo>
                    <a:cubicBezTo>
                      <a:pt x="2" y="133"/>
                      <a:pt x="2" y="143"/>
                      <a:pt x="2" y="155"/>
                    </a:cubicBezTo>
                    <a:cubicBezTo>
                      <a:pt x="1" y="155"/>
                      <a:pt x="0" y="156"/>
                      <a:pt x="0" y="157"/>
                    </a:cubicBezTo>
                    <a:cubicBezTo>
                      <a:pt x="0" y="158"/>
                      <a:pt x="1" y="158"/>
                      <a:pt x="2" y="158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3" y="157"/>
                      <a:pt x="58" y="156"/>
                      <a:pt x="84" y="156"/>
                    </a:cubicBezTo>
                    <a:cubicBezTo>
                      <a:pt x="104" y="156"/>
                      <a:pt x="125" y="157"/>
                      <a:pt x="149" y="157"/>
                    </a:cubicBezTo>
                    <a:cubicBezTo>
                      <a:pt x="149" y="158"/>
                      <a:pt x="150" y="159"/>
                      <a:pt x="150" y="159"/>
                    </a:cubicBezTo>
                    <a:cubicBezTo>
                      <a:pt x="150" y="159"/>
                      <a:pt x="150" y="159"/>
                      <a:pt x="150" y="159"/>
                    </a:cubicBezTo>
                    <a:cubicBezTo>
                      <a:pt x="151" y="159"/>
                      <a:pt x="152" y="158"/>
                      <a:pt x="152" y="158"/>
                    </a:cubicBezTo>
                    <a:cubicBezTo>
                      <a:pt x="152" y="158"/>
                      <a:pt x="152" y="158"/>
                      <a:pt x="152" y="158"/>
                    </a:cubicBezTo>
                    <a:cubicBezTo>
                      <a:pt x="153" y="158"/>
                      <a:pt x="153" y="158"/>
                      <a:pt x="154" y="158"/>
                    </a:cubicBezTo>
                    <a:cubicBezTo>
                      <a:pt x="154" y="158"/>
                      <a:pt x="154" y="158"/>
                      <a:pt x="154" y="158"/>
                    </a:cubicBezTo>
                    <a:cubicBezTo>
                      <a:pt x="155" y="158"/>
                      <a:pt x="156" y="157"/>
                      <a:pt x="156" y="156"/>
                    </a:cubicBezTo>
                    <a:cubicBezTo>
                      <a:pt x="156" y="155"/>
                      <a:pt x="155" y="155"/>
                      <a:pt x="155" y="154"/>
                    </a:cubicBezTo>
                    <a:cubicBezTo>
                      <a:pt x="161" y="148"/>
                      <a:pt x="167" y="141"/>
                      <a:pt x="172" y="133"/>
                    </a:cubicBezTo>
                    <a:cubicBezTo>
                      <a:pt x="172" y="133"/>
                      <a:pt x="172" y="132"/>
                      <a:pt x="171" y="131"/>
                    </a:cubicBezTo>
                    <a:cubicBezTo>
                      <a:pt x="171" y="131"/>
                      <a:pt x="171" y="131"/>
                      <a:pt x="171" y="131"/>
                    </a:cubicBezTo>
                    <a:cubicBezTo>
                      <a:pt x="171" y="131"/>
                      <a:pt x="171" y="131"/>
                      <a:pt x="171" y="131"/>
                    </a:cubicBezTo>
                    <a:cubicBezTo>
                      <a:pt x="171" y="128"/>
                      <a:pt x="171" y="124"/>
                      <a:pt x="171" y="120"/>
                    </a:cubicBezTo>
                    <a:cubicBezTo>
                      <a:pt x="171" y="118"/>
                      <a:pt x="171" y="116"/>
                      <a:pt x="171" y="113"/>
                    </a:cubicBezTo>
                    <a:cubicBezTo>
                      <a:pt x="171" y="108"/>
                      <a:pt x="171" y="103"/>
                      <a:pt x="171" y="100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63" y="98"/>
                      <a:pt x="157" y="98"/>
                      <a:pt x="152" y="98"/>
                    </a:cubicBezTo>
                    <a:cubicBezTo>
                      <a:pt x="150" y="98"/>
                      <a:pt x="148" y="98"/>
                      <a:pt x="146" y="98"/>
                    </a:cubicBezTo>
                    <a:cubicBezTo>
                      <a:pt x="145" y="98"/>
                      <a:pt x="145" y="98"/>
                      <a:pt x="145" y="98"/>
                    </a:cubicBezTo>
                    <a:cubicBezTo>
                      <a:pt x="144" y="99"/>
                      <a:pt x="144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6"/>
                      <a:pt x="143" y="93"/>
                      <a:pt x="143" y="91"/>
                    </a:cubicBezTo>
                    <a:cubicBezTo>
                      <a:pt x="143" y="89"/>
                      <a:pt x="143" y="87"/>
                      <a:pt x="143" y="86"/>
                    </a:cubicBezTo>
                    <a:cubicBezTo>
                      <a:pt x="143" y="82"/>
                      <a:pt x="143" y="78"/>
                      <a:pt x="144" y="75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37" y="73"/>
                      <a:pt x="131" y="73"/>
                      <a:pt x="126" y="73"/>
                    </a:cubicBezTo>
                    <a:cubicBezTo>
                      <a:pt x="121" y="73"/>
                      <a:pt x="117" y="73"/>
                      <a:pt x="114" y="74"/>
                    </a:cubicBezTo>
                    <a:cubicBezTo>
                      <a:pt x="114" y="73"/>
                      <a:pt x="114" y="73"/>
                      <a:pt x="114" y="72"/>
                    </a:cubicBezTo>
                    <a:cubicBezTo>
                      <a:pt x="114" y="66"/>
                      <a:pt x="114" y="59"/>
                      <a:pt x="114" y="54"/>
                    </a:cubicBezTo>
                    <a:cubicBezTo>
                      <a:pt x="114" y="52"/>
                      <a:pt x="114" y="50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03" y="47"/>
                      <a:pt x="92" y="47"/>
                      <a:pt x="86" y="49"/>
                    </a:cubicBezTo>
                    <a:cubicBezTo>
                      <a:pt x="86" y="46"/>
                      <a:pt x="86" y="44"/>
                      <a:pt x="86" y="42"/>
                    </a:cubicBezTo>
                    <a:cubicBezTo>
                      <a:pt x="86" y="40"/>
                      <a:pt x="86" y="39"/>
                      <a:pt x="86" y="37"/>
                    </a:cubicBezTo>
                    <a:cubicBezTo>
                      <a:pt x="86" y="33"/>
                      <a:pt x="86" y="29"/>
                      <a:pt x="87" y="26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77" y="25"/>
                      <a:pt x="67" y="25"/>
                      <a:pt x="61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3"/>
                      <a:pt x="59" y="20"/>
                      <a:pt x="59" y="18"/>
                    </a:cubicBezTo>
                    <a:cubicBezTo>
                      <a:pt x="59" y="16"/>
                      <a:pt x="59" y="15"/>
                      <a:pt x="59" y="13"/>
                    </a:cubicBezTo>
                    <a:cubicBezTo>
                      <a:pt x="59" y="9"/>
                      <a:pt x="59" y="6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Freeform 826"/>
              <p:cNvSpPr>
                <a:spLocks noEditPoints="1"/>
              </p:cNvSpPr>
              <p:nvPr/>
            </p:nvSpPr>
            <p:spPr bwMode="auto">
              <a:xfrm>
                <a:off x="3558" y="2981"/>
                <a:ext cx="52" cy="64"/>
              </a:xfrm>
              <a:custGeom>
                <a:avLst/>
                <a:gdLst>
                  <a:gd name="T0" fmla="*/ 6 w 22"/>
                  <a:gd name="T1" fmla="*/ 14 h 27"/>
                  <a:gd name="T2" fmla="*/ 6 w 22"/>
                  <a:gd name="T3" fmla="*/ 4 h 27"/>
                  <a:gd name="T4" fmla="*/ 10 w 22"/>
                  <a:gd name="T5" fmla="*/ 3 h 27"/>
                  <a:gd name="T6" fmla="*/ 16 w 22"/>
                  <a:gd name="T7" fmla="*/ 3 h 27"/>
                  <a:gd name="T8" fmla="*/ 17 w 22"/>
                  <a:gd name="T9" fmla="*/ 3 h 27"/>
                  <a:gd name="T10" fmla="*/ 18 w 22"/>
                  <a:gd name="T11" fmla="*/ 4 h 27"/>
                  <a:gd name="T12" fmla="*/ 16 w 22"/>
                  <a:gd name="T13" fmla="*/ 7 h 27"/>
                  <a:gd name="T14" fmla="*/ 12 w 22"/>
                  <a:gd name="T15" fmla="*/ 7 h 27"/>
                  <a:gd name="T16" fmla="*/ 10 w 22"/>
                  <a:gd name="T17" fmla="*/ 11 h 27"/>
                  <a:gd name="T18" fmla="*/ 11 w 22"/>
                  <a:gd name="T19" fmla="*/ 11 h 27"/>
                  <a:gd name="T20" fmla="*/ 15 w 22"/>
                  <a:gd name="T21" fmla="*/ 23 h 27"/>
                  <a:gd name="T22" fmla="*/ 9 w 22"/>
                  <a:gd name="T23" fmla="*/ 24 h 27"/>
                  <a:gd name="T24" fmla="*/ 4 w 22"/>
                  <a:gd name="T25" fmla="*/ 24 h 27"/>
                  <a:gd name="T26" fmla="*/ 5 w 22"/>
                  <a:gd name="T27" fmla="*/ 21 h 27"/>
                  <a:gd name="T28" fmla="*/ 5 w 22"/>
                  <a:gd name="T29" fmla="*/ 21 h 27"/>
                  <a:gd name="T30" fmla="*/ 9 w 22"/>
                  <a:gd name="T31" fmla="*/ 21 h 27"/>
                  <a:gd name="T32" fmla="*/ 13 w 22"/>
                  <a:gd name="T33" fmla="*/ 15 h 27"/>
                  <a:gd name="T34" fmla="*/ 8 w 22"/>
                  <a:gd name="T35" fmla="*/ 14 h 27"/>
                  <a:gd name="T36" fmla="*/ 6 w 22"/>
                  <a:gd name="T37" fmla="*/ 14 h 27"/>
                  <a:gd name="T38" fmla="*/ 10 w 22"/>
                  <a:gd name="T39" fmla="*/ 0 h 27"/>
                  <a:gd name="T40" fmla="*/ 3 w 22"/>
                  <a:gd name="T41" fmla="*/ 4 h 27"/>
                  <a:gd name="T42" fmla="*/ 3 w 22"/>
                  <a:gd name="T43" fmla="*/ 14 h 27"/>
                  <a:gd name="T44" fmla="*/ 4 w 22"/>
                  <a:gd name="T45" fmla="*/ 16 h 27"/>
                  <a:gd name="T46" fmla="*/ 6 w 22"/>
                  <a:gd name="T47" fmla="*/ 17 h 27"/>
                  <a:gd name="T48" fmla="*/ 6 w 22"/>
                  <a:gd name="T49" fmla="*/ 17 h 27"/>
                  <a:gd name="T50" fmla="*/ 8 w 22"/>
                  <a:gd name="T51" fmla="*/ 17 h 27"/>
                  <a:gd name="T52" fmla="*/ 11 w 22"/>
                  <a:gd name="T53" fmla="*/ 17 h 27"/>
                  <a:gd name="T54" fmla="*/ 9 w 22"/>
                  <a:gd name="T55" fmla="*/ 18 h 27"/>
                  <a:gd name="T56" fmla="*/ 8 w 22"/>
                  <a:gd name="T57" fmla="*/ 18 h 27"/>
                  <a:gd name="T58" fmla="*/ 5 w 22"/>
                  <a:gd name="T59" fmla="*/ 18 h 27"/>
                  <a:gd name="T60" fmla="*/ 2 w 22"/>
                  <a:gd name="T61" fmla="*/ 20 h 27"/>
                  <a:gd name="T62" fmla="*/ 2 w 22"/>
                  <a:gd name="T63" fmla="*/ 20 h 27"/>
                  <a:gd name="T64" fmla="*/ 1 w 22"/>
                  <a:gd name="T65" fmla="*/ 25 h 27"/>
                  <a:gd name="T66" fmla="*/ 3 w 22"/>
                  <a:gd name="T67" fmla="*/ 26 h 27"/>
                  <a:gd name="T68" fmla="*/ 9 w 22"/>
                  <a:gd name="T69" fmla="*/ 27 h 27"/>
                  <a:gd name="T70" fmla="*/ 16 w 22"/>
                  <a:gd name="T71" fmla="*/ 26 h 27"/>
                  <a:gd name="T72" fmla="*/ 22 w 22"/>
                  <a:gd name="T73" fmla="*/ 16 h 27"/>
                  <a:gd name="T74" fmla="*/ 17 w 22"/>
                  <a:gd name="T75" fmla="*/ 10 h 27"/>
                  <a:gd name="T76" fmla="*/ 20 w 22"/>
                  <a:gd name="T77" fmla="*/ 8 h 27"/>
                  <a:gd name="T78" fmla="*/ 21 w 22"/>
                  <a:gd name="T79" fmla="*/ 5 h 27"/>
                  <a:gd name="T80" fmla="*/ 21 w 22"/>
                  <a:gd name="T81" fmla="*/ 4 h 27"/>
                  <a:gd name="T82" fmla="*/ 17 w 22"/>
                  <a:gd name="T83" fmla="*/ 0 h 27"/>
                  <a:gd name="T84" fmla="*/ 16 w 22"/>
                  <a:gd name="T85" fmla="*/ 0 h 27"/>
                  <a:gd name="T86" fmla="*/ 16 w 22"/>
                  <a:gd name="T87" fmla="*/ 0 h 27"/>
                  <a:gd name="T88" fmla="*/ 14 w 22"/>
                  <a:gd name="T89" fmla="*/ 0 h 27"/>
                  <a:gd name="T90" fmla="*/ 10 w 22"/>
                  <a:gd name="T9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" h="27">
                    <a:moveTo>
                      <a:pt x="6" y="14"/>
                    </a:moveTo>
                    <a:cubicBezTo>
                      <a:pt x="6" y="11"/>
                      <a:pt x="6" y="7"/>
                      <a:pt x="6" y="4"/>
                    </a:cubicBezTo>
                    <a:cubicBezTo>
                      <a:pt x="6" y="3"/>
                      <a:pt x="7" y="3"/>
                      <a:pt x="10" y="3"/>
                    </a:cubicBezTo>
                    <a:cubicBezTo>
                      <a:pt x="12" y="3"/>
                      <a:pt x="14" y="3"/>
                      <a:pt x="16" y="3"/>
                    </a:cubicBezTo>
                    <a:cubicBezTo>
                      <a:pt x="16" y="3"/>
                      <a:pt x="17" y="3"/>
                      <a:pt x="17" y="3"/>
                    </a:cubicBezTo>
                    <a:cubicBezTo>
                      <a:pt x="18" y="3"/>
                      <a:pt x="18" y="3"/>
                      <a:pt x="18" y="4"/>
                    </a:cubicBezTo>
                    <a:cubicBezTo>
                      <a:pt x="18" y="6"/>
                      <a:pt x="19" y="7"/>
                      <a:pt x="16" y="7"/>
                    </a:cubicBezTo>
                    <a:cubicBezTo>
                      <a:pt x="15" y="7"/>
                      <a:pt x="13" y="7"/>
                      <a:pt x="12" y="7"/>
                    </a:cubicBezTo>
                    <a:cubicBezTo>
                      <a:pt x="10" y="7"/>
                      <a:pt x="10" y="7"/>
                      <a:pt x="10" y="11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9" y="11"/>
                      <a:pt x="22" y="20"/>
                      <a:pt x="15" y="23"/>
                    </a:cubicBezTo>
                    <a:cubicBezTo>
                      <a:pt x="13" y="24"/>
                      <a:pt x="11" y="24"/>
                      <a:pt x="9" y="24"/>
                    </a:cubicBezTo>
                    <a:cubicBezTo>
                      <a:pt x="7" y="24"/>
                      <a:pt x="5" y="24"/>
                      <a:pt x="4" y="24"/>
                    </a:cubicBezTo>
                    <a:cubicBezTo>
                      <a:pt x="4" y="23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8" y="21"/>
                      <a:pt x="9" y="21"/>
                    </a:cubicBezTo>
                    <a:cubicBezTo>
                      <a:pt x="13" y="21"/>
                      <a:pt x="17" y="17"/>
                      <a:pt x="13" y="15"/>
                    </a:cubicBezTo>
                    <a:cubicBezTo>
                      <a:pt x="11" y="14"/>
                      <a:pt x="10" y="14"/>
                      <a:pt x="8" y="14"/>
                    </a:cubicBezTo>
                    <a:cubicBezTo>
                      <a:pt x="7" y="14"/>
                      <a:pt x="6" y="14"/>
                      <a:pt x="6" y="14"/>
                    </a:cubicBezTo>
                    <a:moveTo>
                      <a:pt x="10" y="0"/>
                    </a:moveTo>
                    <a:cubicBezTo>
                      <a:pt x="4" y="0"/>
                      <a:pt x="3" y="2"/>
                      <a:pt x="3" y="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6"/>
                      <a:pt x="4" y="16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9" y="18"/>
                      <a:pt x="8" y="18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3" y="18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2"/>
                      <a:pt x="0" y="23"/>
                      <a:pt x="1" y="25"/>
                    </a:cubicBezTo>
                    <a:cubicBezTo>
                      <a:pt x="2" y="26"/>
                      <a:pt x="2" y="26"/>
                      <a:pt x="3" y="26"/>
                    </a:cubicBezTo>
                    <a:cubicBezTo>
                      <a:pt x="5" y="27"/>
                      <a:pt x="7" y="27"/>
                      <a:pt x="9" y="27"/>
                    </a:cubicBezTo>
                    <a:cubicBezTo>
                      <a:pt x="12" y="27"/>
                      <a:pt x="14" y="27"/>
                      <a:pt x="16" y="26"/>
                    </a:cubicBezTo>
                    <a:cubicBezTo>
                      <a:pt x="20" y="24"/>
                      <a:pt x="22" y="20"/>
                      <a:pt x="22" y="16"/>
                    </a:cubicBezTo>
                    <a:cubicBezTo>
                      <a:pt x="21" y="13"/>
                      <a:pt x="19" y="11"/>
                      <a:pt x="17" y="10"/>
                    </a:cubicBezTo>
                    <a:cubicBezTo>
                      <a:pt x="18" y="9"/>
                      <a:pt x="19" y="9"/>
                      <a:pt x="20" y="8"/>
                    </a:cubicBezTo>
                    <a:cubicBezTo>
                      <a:pt x="21" y="7"/>
                      <a:pt x="21" y="6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0"/>
                      <a:pt x="18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827"/>
              <p:cNvSpPr>
                <a:spLocks noEditPoints="1"/>
              </p:cNvSpPr>
              <p:nvPr/>
            </p:nvSpPr>
            <p:spPr bwMode="auto">
              <a:xfrm>
                <a:off x="3293" y="2771"/>
                <a:ext cx="57" cy="75"/>
              </a:xfrm>
              <a:custGeom>
                <a:avLst/>
                <a:gdLst>
                  <a:gd name="T0" fmla="*/ 5 w 24"/>
                  <a:gd name="T1" fmla="*/ 14 h 32"/>
                  <a:gd name="T2" fmla="*/ 5 w 24"/>
                  <a:gd name="T3" fmla="*/ 14 h 32"/>
                  <a:gd name="T4" fmla="*/ 5 w 24"/>
                  <a:gd name="T5" fmla="*/ 14 h 32"/>
                  <a:gd name="T6" fmla="*/ 3 w 24"/>
                  <a:gd name="T7" fmla="*/ 10 h 32"/>
                  <a:gd name="T8" fmla="*/ 13 w 24"/>
                  <a:gd name="T9" fmla="*/ 3 h 32"/>
                  <a:gd name="T10" fmla="*/ 13 w 24"/>
                  <a:gd name="T11" fmla="*/ 3 h 32"/>
                  <a:gd name="T12" fmla="*/ 14 w 24"/>
                  <a:gd name="T13" fmla="*/ 4 h 32"/>
                  <a:gd name="T14" fmla="*/ 15 w 24"/>
                  <a:gd name="T15" fmla="*/ 5 h 32"/>
                  <a:gd name="T16" fmla="*/ 15 w 24"/>
                  <a:gd name="T17" fmla="*/ 24 h 32"/>
                  <a:gd name="T18" fmla="*/ 18 w 24"/>
                  <a:gd name="T19" fmla="*/ 24 h 32"/>
                  <a:gd name="T20" fmla="*/ 21 w 24"/>
                  <a:gd name="T21" fmla="*/ 25 h 32"/>
                  <a:gd name="T22" fmla="*/ 21 w 24"/>
                  <a:gd name="T23" fmla="*/ 29 h 32"/>
                  <a:gd name="T24" fmla="*/ 21 w 24"/>
                  <a:gd name="T25" fmla="*/ 29 h 32"/>
                  <a:gd name="T26" fmla="*/ 21 w 24"/>
                  <a:gd name="T27" fmla="*/ 29 h 32"/>
                  <a:gd name="T28" fmla="*/ 21 w 24"/>
                  <a:gd name="T29" fmla="*/ 29 h 32"/>
                  <a:gd name="T30" fmla="*/ 4 w 24"/>
                  <a:gd name="T31" fmla="*/ 29 h 32"/>
                  <a:gd name="T32" fmla="*/ 4 w 24"/>
                  <a:gd name="T33" fmla="*/ 25 h 32"/>
                  <a:gd name="T34" fmla="*/ 5 w 24"/>
                  <a:gd name="T35" fmla="*/ 25 h 32"/>
                  <a:gd name="T36" fmla="*/ 10 w 24"/>
                  <a:gd name="T37" fmla="*/ 25 h 32"/>
                  <a:gd name="T38" fmla="*/ 11 w 24"/>
                  <a:gd name="T39" fmla="*/ 11 h 32"/>
                  <a:gd name="T40" fmla="*/ 5 w 24"/>
                  <a:gd name="T41" fmla="*/ 14 h 32"/>
                  <a:gd name="T42" fmla="*/ 5 w 24"/>
                  <a:gd name="T43" fmla="*/ 14 h 32"/>
                  <a:gd name="T44" fmla="*/ 13 w 24"/>
                  <a:gd name="T45" fmla="*/ 0 h 32"/>
                  <a:gd name="T46" fmla="*/ 10 w 24"/>
                  <a:gd name="T47" fmla="*/ 2 h 32"/>
                  <a:gd name="T48" fmla="*/ 2 w 24"/>
                  <a:gd name="T49" fmla="*/ 7 h 32"/>
                  <a:gd name="T50" fmla="*/ 0 w 24"/>
                  <a:gd name="T51" fmla="*/ 8 h 32"/>
                  <a:gd name="T52" fmla="*/ 0 w 24"/>
                  <a:gd name="T53" fmla="*/ 11 h 32"/>
                  <a:gd name="T54" fmla="*/ 2 w 24"/>
                  <a:gd name="T55" fmla="*/ 15 h 32"/>
                  <a:gd name="T56" fmla="*/ 4 w 24"/>
                  <a:gd name="T57" fmla="*/ 17 h 32"/>
                  <a:gd name="T58" fmla="*/ 5 w 24"/>
                  <a:gd name="T59" fmla="*/ 17 h 32"/>
                  <a:gd name="T60" fmla="*/ 7 w 24"/>
                  <a:gd name="T61" fmla="*/ 17 h 32"/>
                  <a:gd name="T62" fmla="*/ 8 w 24"/>
                  <a:gd name="T63" fmla="*/ 16 h 32"/>
                  <a:gd name="T64" fmla="*/ 8 w 24"/>
                  <a:gd name="T65" fmla="*/ 18 h 32"/>
                  <a:gd name="T66" fmla="*/ 7 w 24"/>
                  <a:gd name="T67" fmla="*/ 22 h 32"/>
                  <a:gd name="T68" fmla="*/ 5 w 24"/>
                  <a:gd name="T69" fmla="*/ 22 h 32"/>
                  <a:gd name="T70" fmla="*/ 4 w 24"/>
                  <a:gd name="T71" fmla="*/ 22 h 32"/>
                  <a:gd name="T72" fmla="*/ 2 w 24"/>
                  <a:gd name="T73" fmla="*/ 25 h 32"/>
                  <a:gd name="T74" fmla="*/ 2 w 24"/>
                  <a:gd name="T75" fmla="*/ 27 h 32"/>
                  <a:gd name="T76" fmla="*/ 2 w 24"/>
                  <a:gd name="T77" fmla="*/ 29 h 32"/>
                  <a:gd name="T78" fmla="*/ 4 w 24"/>
                  <a:gd name="T79" fmla="*/ 31 h 32"/>
                  <a:gd name="T80" fmla="*/ 12 w 24"/>
                  <a:gd name="T81" fmla="*/ 32 h 32"/>
                  <a:gd name="T82" fmla="*/ 21 w 24"/>
                  <a:gd name="T83" fmla="*/ 32 h 32"/>
                  <a:gd name="T84" fmla="*/ 23 w 24"/>
                  <a:gd name="T85" fmla="*/ 31 h 32"/>
                  <a:gd name="T86" fmla="*/ 24 w 24"/>
                  <a:gd name="T87" fmla="*/ 29 h 32"/>
                  <a:gd name="T88" fmla="*/ 24 w 24"/>
                  <a:gd name="T89" fmla="*/ 25 h 32"/>
                  <a:gd name="T90" fmla="*/ 21 w 24"/>
                  <a:gd name="T91" fmla="*/ 22 h 32"/>
                  <a:gd name="T92" fmla="*/ 18 w 24"/>
                  <a:gd name="T93" fmla="*/ 21 h 32"/>
                  <a:gd name="T94" fmla="*/ 18 w 24"/>
                  <a:gd name="T95" fmla="*/ 21 h 32"/>
                  <a:gd name="T96" fmla="*/ 18 w 24"/>
                  <a:gd name="T97" fmla="*/ 6 h 32"/>
                  <a:gd name="T98" fmla="*/ 18 w 24"/>
                  <a:gd name="T99" fmla="*/ 3 h 32"/>
                  <a:gd name="T100" fmla="*/ 17 w 24"/>
                  <a:gd name="T101" fmla="*/ 3 h 32"/>
                  <a:gd name="T102" fmla="*/ 16 w 24"/>
                  <a:gd name="T103" fmla="*/ 2 h 32"/>
                  <a:gd name="T104" fmla="*/ 14 w 24"/>
                  <a:gd name="T105" fmla="*/ 1 h 32"/>
                  <a:gd name="T106" fmla="*/ 13 w 24"/>
                  <a:gd name="T10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" h="32">
                    <a:moveTo>
                      <a:pt x="5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3"/>
                      <a:pt x="3" y="11"/>
                      <a:pt x="3" y="10"/>
                    </a:cubicBezTo>
                    <a:cubicBezTo>
                      <a:pt x="6" y="8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5" y="5"/>
                      <a:pt x="15" y="5"/>
                    </a:cubicBezTo>
                    <a:cubicBezTo>
                      <a:pt x="15" y="12"/>
                      <a:pt x="15" y="18"/>
                      <a:pt x="15" y="24"/>
                    </a:cubicBezTo>
                    <a:cubicBezTo>
                      <a:pt x="16" y="24"/>
                      <a:pt x="17" y="24"/>
                      <a:pt x="18" y="24"/>
                    </a:cubicBezTo>
                    <a:cubicBezTo>
                      <a:pt x="19" y="24"/>
                      <a:pt x="20" y="24"/>
                      <a:pt x="21" y="25"/>
                    </a:cubicBezTo>
                    <a:cubicBezTo>
                      <a:pt x="21" y="26"/>
                      <a:pt x="21" y="27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15" y="29"/>
                      <a:pt x="10" y="29"/>
                      <a:pt x="4" y="29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9" y="25"/>
                      <a:pt x="10" y="25"/>
                    </a:cubicBezTo>
                    <a:cubicBezTo>
                      <a:pt x="10" y="20"/>
                      <a:pt x="11" y="15"/>
                      <a:pt x="11" y="11"/>
                    </a:cubicBezTo>
                    <a:cubicBezTo>
                      <a:pt x="9" y="12"/>
                      <a:pt x="7" y="13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moveTo>
                      <a:pt x="13" y="0"/>
                    </a:moveTo>
                    <a:cubicBezTo>
                      <a:pt x="12" y="0"/>
                      <a:pt x="12" y="1"/>
                      <a:pt x="10" y="2"/>
                    </a:cubicBezTo>
                    <a:cubicBezTo>
                      <a:pt x="8" y="3"/>
                      <a:pt x="4" y="6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2"/>
                      <a:pt x="2" y="14"/>
                      <a:pt x="2" y="15"/>
                    </a:cubicBezTo>
                    <a:cubicBezTo>
                      <a:pt x="3" y="16"/>
                      <a:pt x="3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7" y="19"/>
                      <a:pt x="7" y="20"/>
                      <a:pt x="7" y="22"/>
                    </a:cubicBezTo>
                    <a:cubicBezTo>
                      <a:pt x="7" y="22"/>
                      <a:pt x="6" y="22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2" y="23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3" y="31"/>
                      <a:pt x="4" y="31"/>
                    </a:cubicBezTo>
                    <a:cubicBezTo>
                      <a:pt x="7" y="31"/>
                      <a:pt x="10" y="32"/>
                      <a:pt x="12" y="32"/>
                    </a:cubicBezTo>
                    <a:cubicBezTo>
                      <a:pt x="15" y="32"/>
                      <a:pt x="18" y="32"/>
                      <a:pt x="21" y="32"/>
                    </a:cubicBezTo>
                    <a:cubicBezTo>
                      <a:pt x="22" y="32"/>
                      <a:pt x="22" y="32"/>
                      <a:pt x="23" y="31"/>
                    </a:cubicBezTo>
                    <a:cubicBezTo>
                      <a:pt x="23" y="31"/>
                      <a:pt x="24" y="30"/>
                      <a:pt x="24" y="2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3"/>
                      <a:pt x="23" y="22"/>
                      <a:pt x="21" y="22"/>
                    </a:cubicBezTo>
                    <a:cubicBezTo>
                      <a:pt x="21" y="21"/>
                      <a:pt x="20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6"/>
                      <a:pt x="18" y="11"/>
                      <a:pt x="18" y="6"/>
                    </a:cubicBezTo>
                    <a:cubicBezTo>
                      <a:pt x="18" y="5"/>
                      <a:pt x="18" y="4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828"/>
              <p:cNvSpPr>
                <a:spLocks noEditPoints="1"/>
              </p:cNvSpPr>
              <p:nvPr/>
            </p:nvSpPr>
            <p:spPr bwMode="auto">
              <a:xfrm>
                <a:off x="3357" y="2818"/>
                <a:ext cx="52" cy="73"/>
              </a:xfrm>
              <a:custGeom>
                <a:avLst/>
                <a:gdLst>
                  <a:gd name="T0" fmla="*/ 3 w 22"/>
                  <a:gd name="T1" fmla="*/ 4 h 31"/>
                  <a:gd name="T2" fmla="*/ 10 w 22"/>
                  <a:gd name="T3" fmla="*/ 2 h 31"/>
                  <a:gd name="T4" fmla="*/ 10 w 22"/>
                  <a:gd name="T5" fmla="*/ 2 h 31"/>
                  <a:gd name="T6" fmla="*/ 17 w 22"/>
                  <a:gd name="T7" fmla="*/ 9 h 31"/>
                  <a:gd name="T8" fmla="*/ 10 w 22"/>
                  <a:gd name="T9" fmla="*/ 22 h 31"/>
                  <a:gd name="T10" fmla="*/ 11 w 22"/>
                  <a:gd name="T11" fmla="*/ 24 h 31"/>
                  <a:gd name="T12" fmla="*/ 19 w 22"/>
                  <a:gd name="T13" fmla="*/ 27 h 31"/>
                  <a:gd name="T14" fmla="*/ 9 w 22"/>
                  <a:gd name="T15" fmla="*/ 27 h 31"/>
                  <a:gd name="T16" fmla="*/ 4 w 22"/>
                  <a:gd name="T17" fmla="*/ 24 h 31"/>
                  <a:gd name="T18" fmla="*/ 4 w 22"/>
                  <a:gd name="T19" fmla="*/ 24 h 31"/>
                  <a:gd name="T20" fmla="*/ 12 w 22"/>
                  <a:gd name="T21" fmla="*/ 16 h 31"/>
                  <a:gd name="T22" fmla="*/ 13 w 22"/>
                  <a:gd name="T23" fmla="*/ 12 h 31"/>
                  <a:gd name="T24" fmla="*/ 11 w 22"/>
                  <a:gd name="T25" fmla="*/ 8 h 31"/>
                  <a:gd name="T26" fmla="*/ 11 w 22"/>
                  <a:gd name="T27" fmla="*/ 8 h 31"/>
                  <a:gd name="T28" fmla="*/ 8 w 22"/>
                  <a:gd name="T29" fmla="*/ 7 h 31"/>
                  <a:gd name="T30" fmla="*/ 4 w 22"/>
                  <a:gd name="T31" fmla="*/ 8 h 31"/>
                  <a:gd name="T32" fmla="*/ 10 w 22"/>
                  <a:gd name="T33" fmla="*/ 0 h 31"/>
                  <a:gd name="T34" fmla="*/ 10 w 22"/>
                  <a:gd name="T35" fmla="*/ 0 h 31"/>
                  <a:gd name="T36" fmla="*/ 0 w 22"/>
                  <a:gd name="T37" fmla="*/ 4 h 31"/>
                  <a:gd name="T38" fmla="*/ 2 w 22"/>
                  <a:gd name="T39" fmla="*/ 11 h 31"/>
                  <a:gd name="T40" fmla="*/ 4 w 22"/>
                  <a:gd name="T41" fmla="*/ 11 h 31"/>
                  <a:gd name="T42" fmla="*/ 8 w 22"/>
                  <a:gd name="T43" fmla="*/ 10 h 31"/>
                  <a:gd name="T44" fmla="*/ 10 w 22"/>
                  <a:gd name="T45" fmla="*/ 10 h 31"/>
                  <a:gd name="T46" fmla="*/ 10 w 22"/>
                  <a:gd name="T47" fmla="*/ 12 h 31"/>
                  <a:gd name="T48" fmla="*/ 3 w 22"/>
                  <a:gd name="T49" fmla="*/ 21 h 31"/>
                  <a:gd name="T50" fmla="*/ 1 w 22"/>
                  <a:gd name="T51" fmla="*/ 24 h 31"/>
                  <a:gd name="T52" fmla="*/ 1 w 22"/>
                  <a:gd name="T53" fmla="*/ 29 h 31"/>
                  <a:gd name="T54" fmla="*/ 2 w 22"/>
                  <a:gd name="T55" fmla="*/ 31 h 31"/>
                  <a:gd name="T56" fmla="*/ 9 w 22"/>
                  <a:gd name="T57" fmla="*/ 30 h 31"/>
                  <a:gd name="T58" fmla="*/ 21 w 22"/>
                  <a:gd name="T59" fmla="*/ 31 h 31"/>
                  <a:gd name="T60" fmla="*/ 22 w 22"/>
                  <a:gd name="T61" fmla="*/ 29 h 31"/>
                  <a:gd name="T62" fmla="*/ 22 w 22"/>
                  <a:gd name="T63" fmla="*/ 23 h 31"/>
                  <a:gd name="T64" fmla="*/ 21 w 22"/>
                  <a:gd name="T65" fmla="*/ 22 h 31"/>
                  <a:gd name="T66" fmla="*/ 17 w 22"/>
                  <a:gd name="T67" fmla="*/ 18 h 31"/>
                  <a:gd name="T68" fmla="*/ 19 w 22"/>
                  <a:gd name="T6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31">
                    <a:moveTo>
                      <a:pt x="4" y="8"/>
                    </a:moveTo>
                    <a:cubicBezTo>
                      <a:pt x="4" y="7"/>
                      <a:pt x="3" y="6"/>
                      <a:pt x="3" y="4"/>
                    </a:cubicBezTo>
                    <a:cubicBezTo>
                      <a:pt x="5" y="3"/>
                      <a:pt x="8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2"/>
                      <a:pt x="15" y="4"/>
                      <a:pt x="16" y="6"/>
                    </a:cubicBezTo>
                    <a:cubicBezTo>
                      <a:pt x="17" y="7"/>
                      <a:pt x="17" y="8"/>
                      <a:pt x="17" y="9"/>
                    </a:cubicBezTo>
                    <a:cubicBezTo>
                      <a:pt x="17" y="11"/>
                      <a:pt x="16" y="14"/>
                      <a:pt x="15" y="16"/>
                    </a:cubicBezTo>
                    <a:cubicBezTo>
                      <a:pt x="13" y="19"/>
                      <a:pt x="11" y="21"/>
                      <a:pt x="10" y="22"/>
                    </a:cubicBezTo>
                    <a:cubicBezTo>
                      <a:pt x="10" y="22"/>
                      <a:pt x="10" y="23"/>
                      <a:pt x="10" y="23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4" y="24"/>
                      <a:pt x="17" y="24"/>
                      <a:pt x="19" y="24"/>
                    </a:cubicBezTo>
                    <a:cubicBezTo>
                      <a:pt x="19" y="25"/>
                      <a:pt x="19" y="26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8"/>
                      <a:pt x="12" y="27"/>
                      <a:pt x="9" y="27"/>
                    </a:cubicBezTo>
                    <a:cubicBezTo>
                      <a:pt x="7" y="27"/>
                      <a:pt x="6" y="28"/>
                      <a:pt x="4" y="28"/>
                    </a:cubicBezTo>
                    <a:cubicBezTo>
                      <a:pt x="4" y="26"/>
                      <a:pt x="4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8" y="22"/>
                      <a:pt x="10" y="19"/>
                      <a:pt x="12" y="16"/>
                    </a:cubicBezTo>
                    <a:cubicBezTo>
                      <a:pt x="13" y="15"/>
                      <a:pt x="13" y="14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5" y="7"/>
                      <a:pt x="4" y="8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3" y="1"/>
                      <a:pt x="1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6"/>
                      <a:pt x="1" y="8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5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0" y="14"/>
                      <a:pt x="9" y="15"/>
                    </a:cubicBezTo>
                    <a:cubicBezTo>
                      <a:pt x="8" y="17"/>
                      <a:pt x="6" y="19"/>
                      <a:pt x="3" y="21"/>
                    </a:cubicBezTo>
                    <a:cubicBezTo>
                      <a:pt x="3" y="21"/>
                      <a:pt x="2" y="21"/>
                      <a:pt x="1" y="22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6"/>
                      <a:pt x="1" y="27"/>
                      <a:pt x="1" y="29"/>
                    </a:cubicBezTo>
                    <a:cubicBezTo>
                      <a:pt x="1" y="29"/>
                      <a:pt x="1" y="30"/>
                      <a:pt x="1" y="30"/>
                    </a:cubicBezTo>
                    <a:cubicBezTo>
                      <a:pt x="2" y="30"/>
                      <a:pt x="2" y="31"/>
                      <a:pt x="2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5" y="30"/>
                      <a:pt x="7" y="30"/>
                      <a:pt x="9" y="30"/>
                    </a:cubicBezTo>
                    <a:cubicBezTo>
                      <a:pt x="13" y="30"/>
                      <a:pt x="17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2" y="30"/>
                    </a:cubicBezTo>
                    <a:cubicBezTo>
                      <a:pt x="22" y="30"/>
                      <a:pt x="22" y="30"/>
                      <a:pt x="22" y="29"/>
                    </a:cubicBezTo>
                    <a:cubicBezTo>
                      <a:pt x="22" y="29"/>
                      <a:pt x="22" y="28"/>
                      <a:pt x="22" y="27"/>
                    </a:cubicBezTo>
                    <a:cubicBezTo>
                      <a:pt x="22" y="26"/>
                      <a:pt x="22" y="24"/>
                      <a:pt x="22" y="23"/>
                    </a:cubicBezTo>
                    <a:cubicBezTo>
                      <a:pt x="22" y="23"/>
                      <a:pt x="22" y="22"/>
                      <a:pt x="22" y="22"/>
                    </a:cubicBezTo>
                    <a:cubicBezTo>
                      <a:pt x="22" y="22"/>
                      <a:pt x="21" y="22"/>
                      <a:pt x="21" y="22"/>
                    </a:cubicBezTo>
                    <a:cubicBezTo>
                      <a:pt x="19" y="22"/>
                      <a:pt x="17" y="21"/>
                      <a:pt x="15" y="21"/>
                    </a:cubicBezTo>
                    <a:cubicBezTo>
                      <a:pt x="15" y="20"/>
                      <a:pt x="16" y="19"/>
                      <a:pt x="17" y="18"/>
                    </a:cubicBezTo>
                    <a:cubicBezTo>
                      <a:pt x="19" y="15"/>
                      <a:pt x="20" y="12"/>
                      <a:pt x="20" y="9"/>
                    </a:cubicBezTo>
                    <a:cubicBezTo>
                      <a:pt x="20" y="7"/>
                      <a:pt x="20" y="6"/>
                      <a:pt x="19" y="4"/>
                    </a:cubicBezTo>
                    <a:cubicBezTo>
                      <a:pt x="17" y="1"/>
                      <a:pt x="14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Rectangle 829"/>
              <p:cNvSpPr>
                <a:spLocks noChangeArrowheads="1"/>
              </p:cNvSpPr>
              <p:nvPr/>
            </p:nvSpPr>
            <p:spPr bwMode="auto">
              <a:xfrm>
                <a:off x="3383" y="2837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Rectangle 830"/>
              <p:cNvSpPr>
                <a:spLocks noChangeArrowheads="1"/>
              </p:cNvSpPr>
              <p:nvPr/>
            </p:nvSpPr>
            <p:spPr bwMode="auto">
              <a:xfrm>
                <a:off x="3383" y="2837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831"/>
              <p:cNvSpPr>
                <a:spLocks noEditPoints="1"/>
              </p:cNvSpPr>
              <p:nvPr/>
            </p:nvSpPr>
            <p:spPr bwMode="auto">
              <a:xfrm>
                <a:off x="3423" y="2870"/>
                <a:ext cx="55" cy="76"/>
              </a:xfrm>
              <a:custGeom>
                <a:avLst/>
                <a:gdLst>
                  <a:gd name="T0" fmla="*/ 5 w 23"/>
                  <a:gd name="T1" fmla="*/ 4 h 32"/>
                  <a:gd name="T2" fmla="*/ 5 w 23"/>
                  <a:gd name="T3" fmla="*/ 4 h 32"/>
                  <a:gd name="T4" fmla="*/ 11 w 23"/>
                  <a:gd name="T5" fmla="*/ 3 h 32"/>
                  <a:gd name="T6" fmla="*/ 17 w 23"/>
                  <a:gd name="T7" fmla="*/ 8 h 32"/>
                  <a:gd name="T8" fmla="*/ 13 w 23"/>
                  <a:gd name="T9" fmla="*/ 13 h 32"/>
                  <a:gd name="T10" fmla="*/ 14 w 23"/>
                  <a:gd name="T11" fmla="*/ 16 h 32"/>
                  <a:gd name="T12" fmla="*/ 20 w 23"/>
                  <a:gd name="T13" fmla="*/ 23 h 32"/>
                  <a:gd name="T14" fmla="*/ 13 w 23"/>
                  <a:gd name="T15" fmla="*/ 29 h 32"/>
                  <a:gd name="T16" fmla="*/ 11 w 23"/>
                  <a:gd name="T17" fmla="*/ 29 h 32"/>
                  <a:gd name="T18" fmla="*/ 4 w 23"/>
                  <a:gd name="T19" fmla="*/ 28 h 32"/>
                  <a:gd name="T20" fmla="*/ 9 w 23"/>
                  <a:gd name="T21" fmla="*/ 26 h 32"/>
                  <a:gd name="T22" fmla="*/ 15 w 23"/>
                  <a:gd name="T23" fmla="*/ 24 h 32"/>
                  <a:gd name="T24" fmla="*/ 12 w 23"/>
                  <a:gd name="T25" fmla="*/ 17 h 32"/>
                  <a:gd name="T26" fmla="*/ 8 w 23"/>
                  <a:gd name="T27" fmla="*/ 17 h 32"/>
                  <a:gd name="T28" fmla="*/ 11 w 23"/>
                  <a:gd name="T29" fmla="*/ 14 h 32"/>
                  <a:gd name="T30" fmla="*/ 13 w 23"/>
                  <a:gd name="T31" fmla="*/ 9 h 32"/>
                  <a:gd name="T32" fmla="*/ 8 w 23"/>
                  <a:gd name="T33" fmla="*/ 6 h 32"/>
                  <a:gd name="T34" fmla="*/ 5 w 23"/>
                  <a:gd name="T35" fmla="*/ 6 h 32"/>
                  <a:gd name="T36" fmla="*/ 11 w 23"/>
                  <a:gd name="T37" fmla="*/ 0 h 32"/>
                  <a:gd name="T38" fmla="*/ 2 w 23"/>
                  <a:gd name="T39" fmla="*/ 2 h 32"/>
                  <a:gd name="T40" fmla="*/ 2 w 23"/>
                  <a:gd name="T41" fmla="*/ 4 h 32"/>
                  <a:gd name="T42" fmla="*/ 2 w 23"/>
                  <a:gd name="T43" fmla="*/ 8 h 32"/>
                  <a:gd name="T44" fmla="*/ 3 w 23"/>
                  <a:gd name="T45" fmla="*/ 9 h 32"/>
                  <a:gd name="T46" fmla="*/ 5 w 23"/>
                  <a:gd name="T47" fmla="*/ 9 h 32"/>
                  <a:gd name="T48" fmla="*/ 8 w 23"/>
                  <a:gd name="T49" fmla="*/ 9 h 32"/>
                  <a:gd name="T50" fmla="*/ 10 w 23"/>
                  <a:gd name="T51" fmla="*/ 10 h 32"/>
                  <a:gd name="T52" fmla="*/ 10 w 23"/>
                  <a:gd name="T53" fmla="*/ 11 h 32"/>
                  <a:gd name="T54" fmla="*/ 7 w 23"/>
                  <a:gd name="T55" fmla="*/ 12 h 32"/>
                  <a:gd name="T56" fmla="*/ 7 w 23"/>
                  <a:gd name="T57" fmla="*/ 12 h 32"/>
                  <a:gd name="T58" fmla="*/ 6 w 23"/>
                  <a:gd name="T59" fmla="*/ 11 h 32"/>
                  <a:gd name="T60" fmla="*/ 5 w 23"/>
                  <a:gd name="T61" fmla="*/ 13 h 32"/>
                  <a:gd name="T62" fmla="*/ 5 w 23"/>
                  <a:gd name="T63" fmla="*/ 18 h 32"/>
                  <a:gd name="T64" fmla="*/ 5 w 23"/>
                  <a:gd name="T65" fmla="*/ 19 h 32"/>
                  <a:gd name="T66" fmla="*/ 6 w 23"/>
                  <a:gd name="T67" fmla="*/ 20 h 32"/>
                  <a:gd name="T68" fmla="*/ 11 w 23"/>
                  <a:gd name="T69" fmla="*/ 20 h 32"/>
                  <a:gd name="T70" fmla="*/ 12 w 23"/>
                  <a:gd name="T71" fmla="*/ 22 h 32"/>
                  <a:gd name="T72" fmla="*/ 9 w 23"/>
                  <a:gd name="T73" fmla="*/ 23 h 32"/>
                  <a:gd name="T74" fmla="*/ 4 w 23"/>
                  <a:gd name="T75" fmla="*/ 22 h 32"/>
                  <a:gd name="T76" fmla="*/ 0 w 23"/>
                  <a:gd name="T77" fmla="*/ 29 h 32"/>
                  <a:gd name="T78" fmla="*/ 11 w 23"/>
                  <a:gd name="T79" fmla="*/ 32 h 32"/>
                  <a:gd name="T80" fmla="*/ 20 w 23"/>
                  <a:gd name="T81" fmla="*/ 29 h 32"/>
                  <a:gd name="T82" fmla="*/ 23 w 23"/>
                  <a:gd name="T83" fmla="*/ 23 h 32"/>
                  <a:gd name="T84" fmla="*/ 18 w 23"/>
                  <a:gd name="T85" fmla="*/ 12 h 32"/>
                  <a:gd name="T86" fmla="*/ 18 w 23"/>
                  <a:gd name="T87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" h="32">
                    <a:moveTo>
                      <a:pt x="5" y="6"/>
                    </a:move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9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3" y="3"/>
                      <a:pt x="15" y="3"/>
                      <a:pt x="16" y="4"/>
                    </a:cubicBezTo>
                    <a:cubicBezTo>
                      <a:pt x="17" y="6"/>
                      <a:pt x="17" y="7"/>
                      <a:pt x="17" y="8"/>
                    </a:cubicBezTo>
                    <a:cubicBezTo>
                      <a:pt x="17" y="9"/>
                      <a:pt x="17" y="10"/>
                      <a:pt x="16" y="11"/>
                    </a:cubicBezTo>
                    <a:cubicBezTo>
                      <a:pt x="15" y="12"/>
                      <a:pt x="14" y="13"/>
                      <a:pt x="13" y="13"/>
                    </a:cubicBezTo>
                    <a:cubicBezTo>
                      <a:pt x="13" y="14"/>
                      <a:pt x="13" y="14"/>
                      <a:pt x="13" y="15"/>
                    </a:cubicBezTo>
                    <a:cubicBezTo>
                      <a:pt x="13" y="15"/>
                      <a:pt x="13" y="16"/>
                      <a:pt x="14" y="16"/>
                    </a:cubicBezTo>
                    <a:cubicBezTo>
                      <a:pt x="18" y="17"/>
                      <a:pt x="20" y="20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5"/>
                      <a:pt x="19" y="26"/>
                      <a:pt x="18" y="27"/>
                    </a:cubicBezTo>
                    <a:cubicBezTo>
                      <a:pt x="17" y="28"/>
                      <a:pt x="15" y="29"/>
                      <a:pt x="13" y="29"/>
                    </a:cubicBezTo>
                    <a:cubicBezTo>
                      <a:pt x="13" y="29"/>
                      <a:pt x="1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8" y="29"/>
                      <a:pt x="5" y="29"/>
                      <a:pt x="4" y="28"/>
                    </a:cubicBezTo>
                    <a:cubicBezTo>
                      <a:pt x="4" y="27"/>
                      <a:pt x="4" y="26"/>
                      <a:pt x="5" y="25"/>
                    </a:cubicBezTo>
                    <a:cubicBezTo>
                      <a:pt x="6" y="26"/>
                      <a:pt x="7" y="26"/>
                      <a:pt x="9" y="26"/>
                    </a:cubicBezTo>
                    <a:cubicBezTo>
                      <a:pt x="10" y="26"/>
                      <a:pt x="11" y="26"/>
                      <a:pt x="12" y="25"/>
                    </a:cubicBezTo>
                    <a:cubicBezTo>
                      <a:pt x="13" y="25"/>
                      <a:pt x="14" y="25"/>
                      <a:pt x="15" y="24"/>
                    </a:cubicBezTo>
                    <a:cubicBezTo>
                      <a:pt x="15" y="23"/>
                      <a:pt x="15" y="22"/>
                      <a:pt x="15" y="22"/>
                    </a:cubicBezTo>
                    <a:cubicBezTo>
                      <a:pt x="15" y="20"/>
                      <a:pt x="14" y="18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9" y="16"/>
                      <a:pt x="8" y="16"/>
                      <a:pt x="8" y="17"/>
                    </a:cubicBezTo>
                    <a:cubicBezTo>
                      <a:pt x="8" y="16"/>
                      <a:pt x="8" y="15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2" y="13"/>
                      <a:pt x="13" y="12"/>
                      <a:pt x="13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2" y="7"/>
                      <a:pt x="11" y="6"/>
                    </a:cubicBezTo>
                    <a:cubicBezTo>
                      <a:pt x="10" y="6"/>
                      <a:pt x="9" y="6"/>
                      <a:pt x="8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7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6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8" y="19"/>
                      <a:pt x="9" y="19"/>
                    </a:cubicBezTo>
                    <a:cubicBezTo>
                      <a:pt x="10" y="19"/>
                      <a:pt x="11" y="19"/>
                      <a:pt x="11" y="20"/>
                    </a:cubicBezTo>
                    <a:cubicBezTo>
                      <a:pt x="12" y="20"/>
                      <a:pt x="12" y="21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1" y="23"/>
                    </a:cubicBezTo>
                    <a:cubicBezTo>
                      <a:pt x="10" y="23"/>
                      <a:pt x="10" y="23"/>
                      <a:pt x="9" y="23"/>
                    </a:cubicBezTo>
                    <a:cubicBezTo>
                      <a:pt x="7" y="23"/>
                      <a:pt x="6" y="23"/>
                      <a:pt x="5" y="22"/>
                    </a:cubicBezTo>
                    <a:cubicBezTo>
                      <a:pt x="5" y="22"/>
                      <a:pt x="4" y="22"/>
                      <a:pt x="4" y="22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4"/>
                      <a:pt x="1" y="26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4" y="32"/>
                      <a:pt x="8" y="32"/>
                      <a:pt x="11" y="32"/>
                    </a:cubicBezTo>
                    <a:cubicBezTo>
                      <a:pt x="12" y="32"/>
                      <a:pt x="13" y="32"/>
                      <a:pt x="14" y="32"/>
                    </a:cubicBezTo>
                    <a:cubicBezTo>
                      <a:pt x="16" y="31"/>
                      <a:pt x="18" y="31"/>
                      <a:pt x="20" y="29"/>
                    </a:cubicBezTo>
                    <a:cubicBezTo>
                      <a:pt x="21" y="28"/>
                      <a:pt x="22" y="26"/>
                      <a:pt x="22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19"/>
                      <a:pt x="21" y="16"/>
                      <a:pt x="17" y="14"/>
                    </a:cubicBezTo>
                    <a:cubicBezTo>
                      <a:pt x="17" y="13"/>
                      <a:pt x="18" y="13"/>
                      <a:pt x="18" y="12"/>
                    </a:cubicBezTo>
                    <a:cubicBezTo>
                      <a:pt x="19" y="11"/>
                      <a:pt x="20" y="9"/>
                      <a:pt x="20" y="8"/>
                    </a:cubicBezTo>
                    <a:cubicBezTo>
                      <a:pt x="20" y="6"/>
                      <a:pt x="19" y="4"/>
                      <a:pt x="18" y="2"/>
                    </a:cubicBezTo>
                    <a:cubicBezTo>
                      <a:pt x="16" y="0"/>
                      <a:pt x="13" y="0"/>
                      <a:pt x="1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832"/>
              <p:cNvSpPr>
                <a:spLocks noEditPoints="1"/>
              </p:cNvSpPr>
              <p:nvPr/>
            </p:nvSpPr>
            <p:spPr bwMode="auto">
              <a:xfrm>
                <a:off x="3499" y="2941"/>
                <a:ext cx="24" cy="26"/>
              </a:xfrm>
              <a:custGeom>
                <a:avLst/>
                <a:gdLst>
                  <a:gd name="T0" fmla="*/ 7 w 10"/>
                  <a:gd name="T1" fmla="*/ 8 h 11"/>
                  <a:gd name="T2" fmla="*/ 5 w 10"/>
                  <a:gd name="T3" fmla="*/ 7 h 11"/>
                  <a:gd name="T4" fmla="*/ 7 w 10"/>
                  <a:gd name="T5" fmla="*/ 5 h 11"/>
                  <a:gd name="T6" fmla="*/ 7 w 10"/>
                  <a:gd name="T7" fmla="*/ 8 h 11"/>
                  <a:gd name="T8" fmla="*/ 9 w 10"/>
                  <a:gd name="T9" fmla="*/ 0 h 11"/>
                  <a:gd name="T10" fmla="*/ 8 w 10"/>
                  <a:gd name="T11" fmla="*/ 0 h 11"/>
                  <a:gd name="T12" fmla="*/ 8 w 10"/>
                  <a:gd name="T13" fmla="*/ 0 h 11"/>
                  <a:gd name="T14" fmla="*/ 7 w 10"/>
                  <a:gd name="T15" fmla="*/ 1 h 11"/>
                  <a:gd name="T16" fmla="*/ 0 w 10"/>
                  <a:gd name="T17" fmla="*/ 8 h 11"/>
                  <a:gd name="T18" fmla="*/ 0 w 10"/>
                  <a:gd name="T19" fmla="*/ 10 h 11"/>
                  <a:gd name="T20" fmla="*/ 1 w 10"/>
                  <a:gd name="T21" fmla="*/ 11 h 11"/>
                  <a:gd name="T22" fmla="*/ 1 w 10"/>
                  <a:gd name="T23" fmla="*/ 11 h 11"/>
                  <a:gd name="T24" fmla="*/ 4 w 10"/>
                  <a:gd name="T25" fmla="*/ 10 h 11"/>
                  <a:gd name="T26" fmla="*/ 8 w 10"/>
                  <a:gd name="T27" fmla="*/ 11 h 11"/>
                  <a:gd name="T28" fmla="*/ 8 w 10"/>
                  <a:gd name="T29" fmla="*/ 11 h 11"/>
                  <a:gd name="T30" fmla="*/ 9 w 10"/>
                  <a:gd name="T31" fmla="*/ 9 h 11"/>
                  <a:gd name="T32" fmla="*/ 10 w 10"/>
                  <a:gd name="T33" fmla="*/ 2 h 11"/>
                  <a:gd name="T34" fmla="*/ 9 w 10"/>
                  <a:gd name="T35" fmla="*/ 0 h 11"/>
                  <a:gd name="T36" fmla="*/ 9 w 10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7" y="8"/>
                    </a:moveTo>
                    <a:cubicBezTo>
                      <a:pt x="6" y="8"/>
                      <a:pt x="5" y="7"/>
                      <a:pt x="5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7" y="6"/>
                      <a:pt x="7" y="7"/>
                      <a:pt x="7" y="8"/>
                    </a:cubicBezTo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3"/>
                      <a:pt x="2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7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0"/>
                      <a:pt x="9" y="9"/>
                    </a:cubicBezTo>
                    <a:cubicBezTo>
                      <a:pt x="10" y="7"/>
                      <a:pt x="10" y="4"/>
                      <a:pt x="10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833"/>
              <p:cNvSpPr>
                <a:spLocks noEditPoints="1"/>
              </p:cNvSpPr>
              <p:nvPr/>
            </p:nvSpPr>
            <p:spPr bwMode="auto">
              <a:xfrm>
                <a:off x="3485" y="2925"/>
                <a:ext cx="61" cy="75"/>
              </a:xfrm>
              <a:custGeom>
                <a:avLst/>
                <a:gdLst>
                  <a:gd name="T0" fmla="*/ 19 w 26"/>
                  <a:gd name="T1" fmla="*/ 3 h 32"/>
                  <a:gd name="T2" fmla="*/ 18 w 26"/>
                  <a:gd name="T3" fmla="*/ 15 h 32"/>
                  <a:gd name="T4" fmla="*/ 18 w 26"/>
                  <a:gd name="T5" fmla="*/ 17 h 32"/>
                  <a:gd name="T6" fmla="*/ 20 w 26"/>
                  <a:gd name="T7" fmla="*/ 18 h 32"/>
                  <a:gd name="T8" fmla="*/ 23 w 26"/>
                  <a:gd name="T9" fmla="*/ 18 h 32"/>
                  <a:gd name="T10" fmla="*/ 23 w 26"/>
                  <a:gd name="T11" fmla="*/ 20 h 32"/>
                  <a:gd name="T12" fmla="*/ 19 w 26"/>
                  <a:gd name="T13" fmla="*/ 20 h 32"/>
                  <a:gd name="T14" fmla="*/ 18 w 26"/>
                  <a:gd name="T15" fmla="*/ 21 h 32"/>
                  <a:gd name="T16" fmla="*/ 17 w 26"/>
                  <a:gd name="T17" fmla="*/ 27 h 32"/>
                  <a:gd name="T18" fmla="*/ 15 w 26"/>
                  <a:gd name="T19" fmla="*/ 29 h 32"/>
                  <a:gd name="T20" fmla="*/ 14 w 26"/>
                  <a:gd name="T21" fmla="*/ 20 h 32"/>
                  <a:gd name="T22" fmla="*/ 13 w 26"/>
                  <a:gd name="T23" fmla="*/ 20 h 32"/>
                  <a:gd name="T24" fmla="*/ 5 w 26"/>
                  <a:gd name="T25" fmla="*/ 20 h 32"/>
                  <a:gd name="T26" fmla="*/ 3 w 26"/>
                  <a:gd name="T27" fmla="*/ 20 h 32"/>
                  <a:gd name="T28" fmla="*/ 3 w 26"/>
                  <a:gd name="T29" fmla="*/ 17 h 32"/>
                  <a:gd name="T30" fmla="*/ 15 w 26"/>
                  <a:gd name="T31" fmla="*/ 3 h 32"/>
                  <a:gd name="T32" fmla="*/ 20 w 26"/>
                  <a:gd name="T33" fmla="*/ 0 h 32"/>
                  <a:gd name="T34" fmla="*/ 17 w 26"/>
                  <a:gd name="T35" fmla="*/ 0 h 32"/>
                  <a:gd name="T36" fmla="*/ 15 w 26"/>
                  <a:gd name="T37" fmla="*/ 0 h 32"/>
                  <a:gd name="T38" fmla="*/ 14 w 26"/>
                  <a:gd name="T39" fmla="*/ 0 h 32"/>
                  <a:gd name="T40" fmla="*/ 13 w 26"/>
                  <a:gd name="T41" fmla="*/ 0 h 32"/>
                  <a:gd name="T42" fmla="*/ 13 w 26"/>
                  <a:gd name="T43" fmla="*/ 1 h 32"/>
                  <a:gd name="T44" fmla="*/ 2 w 26"/>
                  <a:gd name="T45" fmla="*/ 14 h 32"/>
                  <a:gd name="T46" fmla="*/ 0 w 26"/>
                  <a:gd name="T47" fmla="*/ 18 h 32"/>
                  <a:gd name="T48" fmla="*/ 0 w 26"/>
                  <a:gd name="T49" fmla="*/ 22 h 32"/>
                  <a:gd name="T50" fmla="*/ 5 w 26"/>
                  <a:gd name="T51" fmla="*/ 23 h 32"/>
                  <a:gd name="T52" fmla="*/ 12 w 26"/>
                  <a:gd name="T53" fmla="*/ 30 h 32"/>
                  <a:gd name="T54" fmla="*/ 12 w 26"/>
                  <a:gd name="T55" fmla="*/ 32 h 32"/>
                  <a:gd name="T56" fmla="*/ 13 w 26"/>
                  <a:gd name="T57" fmla="*/ 32 h 32"/>
                  <a:gd name="T58" fmla="*/ 20 w 26"/>
                  <a:gd name="T59" fmla="*/ 30 h 32"/>
                  <a:gd name="T60" fmla="*/ 20 w 26"/>
                  <a:gd name="T61" fmla="*/ 27 h 32"/>
                  <a:gd name="T62" fmla="*/ 23 w 26"/>
                  <a:gd name="T63" fmla="*/ 23 h 32"/>
                  <a:gd name="T64" fmla="*/ 26 w 26"/>
                  <a:gd name="T65" fmla="*/ 22 h 32"/>
                  <a:gd name="T66" fmla="*/ 26 w 26"/>
                  <a:gd name="T67" fmla="*/ 15 h 32"/>
                  <a:gd name="T68" fmla="*/ 25 w 26"/>
                  <a:gd name="T69" fmla="*/ 15 h 32"/>
                  <a:gd name="T70" fmla="*/ 21 w 26"/>
                  <a:gd name="T71" fmla="*/ 15 h 32"/>
                  <a:gd name="T72" fmla="*/ 22 w 26"/>
                  <a:gd name="T73" fmla="*/ 2 h 32"/>
                  <a:gd name="T74" fmla="*/ 20 w 26"/>
                  <a:gd name="T7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" h="32">
                    <a:moveTo>
                      <a:pt x="17" y="3"/>
                    </a:moveTo>
                    <a:cubicBezTo>
                      <a:pt x="17" y="3"/>
                      <a:pt x="18" y="3"/>
                      <a:pt x="19" y="3"/>
                    </a:cubicBezTo>
                    <a:cubicBezTo>
                      <a:pt x="18" y="7"/>
                      <a:pt x="18" y="9"/>
                      <a:pt x="18" y="13"/>
                    </a:cubicBezTo>
                    <a:cubicBezTo>
                      <a:pt x="18" y="14"/>
                      <a:pt x="18" y="15"/>
                      <a:pt x="18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9" y="17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1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8" y="21"/>
                    </a:cubicBezTo>
                    <a:cubicBezTo>
                      <a:pt x="18" y="21"/>
                      <a:pt x="18" y="21"/>
                      <a:pt x="18" y="22"/>
                    </a:cubicBezTo>
                    <a:cubicBezTo>
                      <a:pt x="18" y="24"/>
                      <a:pt x="18" y="26"/>
                      <a:pt x="17" y="27"/>
                    </a:cubicBezTo>
                    <a:cubicBezTo>
                      <a:pt x="17" y="28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5" y="29"/>
                    </a:cubicBezTo>
                    <a:cubicBezTo>
                      <a:pt x="15" y="27"/>
                      <a:pt x="15" y="25"/>
                      <a:pt x="15" y="22"/>
                    </a:cubicBezTo>
                    <a:cubicBezTo>
                      <a:pt x="15" y="21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20"/>
                      <a:pt x="8" y="20"/>
                      <a:pt x="5" y="20"/>
                    </a:cubicBezTo>
                    <a:cubicBezTo>
                      <a:pt x="4" y="20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9"/>
                      <a:pt x="3" y="18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5" y="14"/>
                      <a:pt x="11" y="7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6" y="3"/>
                      <a:pt x="17" y="3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0" y="3"/>
                      <a:pt x="7" y="7"/>
                      <a:pt x="5" y="10"/>
                    </a:cubicBezTo>
                    <a:cubicBezTo>
                      <a:pt x="4" y="11"/>
                      <a:pt x="2" y="13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3" y="23"/>
                      <a:pt x="4" y="23"/>
                      <a:pt x="5" y="23"/>
                    </a:cubicBezTo>
                    <a:cubicBezTo>
                      <a:pt x="7" y="23"/>
                      <a:pt x="10" y="23"/>
                      <a:pt x="12" y="23"/>
                    </a:cubicBezTo>
                    <a:cubicBezTo>
                      <a:pt x="12" y="25"/>
                      <a:pt x="12" y="27"/>
                      <a:pt x="12" y="30"/>
                    </a:cubicBezTo>
                    <a:cubicBezTo>
                      <a:pt x="12" y="30"/>
                      <a:pt x="12" y="30"/>
                      <a:pt x="12" y="31"/>
                    </a:cubicBezTo>
                    <a:cubicBezTo>
                      <a:pt x="12" y="31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5" y="32"/>
                      <a:pt x="17" y="32"/>
                      <a:pt x="19" y="32"/>
                    </a:cubicBezTo>
                    <a:cubicBezTo>
                      <a:pt x="20" y="32"/>
                      <a:pt x="20" y="31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29"/>
                      <a:pt x="20" y="27"/>
                    </a:cubicBezTo>
                    <a:cubicBezTo>
                      <a:pt x="21" y="26"/>
                      <a:pt x="21" y="25"/>
                      <a:pt x="21" y="23"/>
                    </a:cubicBezTo>
                    <a:cubicBezTo>
                      <a:pt x="21" y="23"/>
                      <a:pt x="22" y="23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6" y="21"/>
                      <a:pt x="26" y="18"/>
                      <a:pt x="26" y="16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26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3" y="15"/>
                    </a:cubicBezTo>
                    <a:cubicBezTo>
                      <a:pt x="22" y="15"/>
                      <a:pt x="22" y="15"/>
                      <a:pt x="21" y="15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9"/>
                      <a:pt x="21" y="6"/>
                      <a:pt x="22" y="2"/>
                    </a:cubicBezTo>
                    <a:cubicBezTo>
                      <a:pt x="22" y="1"/>
                      <a:pt x="21" y="1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Rectangle 834"/>
              <p:cNvSpPr>
                <a:spLocks noChangeArrowheads="1"/>
              </p:cNvSpPr>
              <p:nvPr/>
            </p:nvSpPr>
            <p:spPr bwMode="auto">
              <a:xfrm>
                <a:off x="2517" y="2605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835"/>
              <p:cNvSpPr/>
              <p:nvPr/>
            </p:nvSpPr>
            <p:spPr bwMode="auto">
              <a:xfrm>
                <a:off x="2517" y="26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Rectangle 836"/>
              <p:cNvSpPr>
                <a:spLocks noChangeArrowheads="1"/>
              </p:cNvSpPr>
              <p:nvPr/>
            </p:nvSpPr>
            <p:spPr bwMode="auto">
              <a:xfrm>
                <a:off x="2557" y="2752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Rectangle 837"/>
              <p:cNvSpPr>
                <a:spLocks noChangeArrowheads="1"/>
              </p:cNvSpPr>
              <p:nvPr/>
            </p:nvSpPr>
            <p:spPr bwMode="auto">
              <a:xfrm>
                <a:off x="2557" y="2752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Freeform 838"/>
              <p:cNvSpPr>
                <a:spLocks noEditPoints="1"/>
              </p:cNvSpPr>
              <p:nvPr/>
            </p:nvSpPr>
            <p:spPr bwMode="auto">
              <a:xfrm>
                <a:off x="2372" y="2541"/>
                <a:ext cx="620" cy="346"/>
              </a:xfrm>
              <a:custGeom>
                <a:avLst/>
                <a:gdLst>
                  <a:gd name="T0" fmla="*/ 119 w 262"/>
                  <a:gd name="T1" fmla="*/ 120 h 146"/>
                  <a:gd name="T2" fmla="*/ 116 w 262"/>
                  <a:gd name="T3" fmla="*/ 139 h 146"/>
                  <a:gd name="T4" fmla="*/ 105 w 262"/>
                  <a:gd name="T5" fmla="*/ 107 h 146"/>
                  <a:gd name="T6" fmla="*/ 106 w 262"/>
                  <a:gd name="T7" fmla="*/ 132 h 146"/>
                  <a:gd name="T8" fmla="*/ 83 w 262"/>
                  <a:gd name="T9" fmla="*/ 116 h 146"/>
                  <a:gd name="T10" fmla="*/ 96 w 262"/>
                  <a:gd name="T11" fmla="*/ 97 h 146"/>
                  <a:gd name="T12" fmla="*/ 75 w 262"/>
                  <a:gd name="T13" fmla="*/ 112 h 146"/>
                  <a:gd name="T14" fmla="*/ 79 w 262"/>
                  <a:gd name="T15" fmla="*/ 93 h 146"/>
                  <a:gd name="T16" fmla="*/ 78 w 262"/>
                  <a:gd name="T17" fmla="*/ 110 h 146"/>
                  <a:gd name="T18" fmla="*/ 36 w 262"/>
                  <a:gd name="T19" fmla="*/ 90 h 146"/>
                  <a:gd name="T20" fmla="*/ 213 w 262"/>
                  <a:gd name="T21" fmla="*/ 87 h 146"/>
                  <a:gd name="T22" fmla="*/ 31 w 262"/>
                  <a:gd name="T23" fmla="*/ 88 h 146"/>
                  <a:gd name="T24" fmla="*/ 205 w 262"/>
                  <a:gd name="T25" fmla="*/ 82 h 146"/>
                  <a:gd name="T26" fmla="*/ 32 w 262"/>
                  <a:gd name="T27" fmla="*/ 79 h 146"/>
                  <a:gd name="T28" fmla="*/ 63 w 262"/>
                  <a:gd name="T29" fmla="*/ 32 h 146"/>
                  <a:gd name="T30" fmla="*/ 108 w 262"/>
                  <a:gd name="T31" fmla="*/ 47 h 146"/>
                  <a:gd name="T32" fmla="*/ 196 w 262"/>
                  <a:gd name="T33" fmla="*/ 90 h 146"/>
                  <a:gd name="T34" fmla="*/ 147 w 262"/>
                  <a:gd name="T35" fmla="*/ 83 h 146"/>
                  <a:gd name="T36" fmla="*/ 145 w 262"/>
                  <a:gd name="T37" fmla="*/ 102 h 146"/>
                  <a:gd name="T38" fmla="*/ 167 w 262"/>
                  <a:gd name="T39" fmla="*/ 122 h 146"/>
                  <a:gd name="T40" fmla="*/ 133 w 262"/>
                  <a:gd name="T41" fmla="*/ 120 h 146"/>
                  <a:gd name="T42" fmla="*/ 143 w 262"/>
                  <a:gd name="T43" fmla="*/ 141 h 146"/>
                  <a:gd name="T44" fmla="*/ 123 w 262"/>
                  <a:gd name="T45" fmla="*/ 116 h 146"/>
                  <a:gd name="T46" fmla="*/ 110 w 262"/>
                  <a:gd name="T47" fmla="*/ 100 h 146"/>
                  <a:gd name="T48" fmla="*/ 78 w 262"/>
                  <a:gd name="T49" fmla="*/ 89 h 146"/>
                  <a:gd name="T50" fmla="*/ 75 w 262"/>
                  <a:gd name="T51" fmla="*/ 48 h 146"/>
                  <a:gd name="T52" fmla="*/ 176 w 262"/>
                  <a:gd name="T53" fmla="*/ 34 h 146"/>
                  <a:gd name="T54" fmla="*/ 129 w 262"/>
                  <a:gd name="T55" fmla="*/ 39 h 146"/>
                  <a:gd name="T56" fmla="*/ 38 w 262"/>
                  <a:gd name="T57" fmla="*/ 79 h 146"/>
                  <a:gd name="T58" fmla="*/ 61 w 262"/>
                  <a:gd name="T59" fmla="*/ 27 h 146"/>
                  <a:gd name="T60" fmla="*/ 39 w 262"/>
                  <a:gd name="T61" fmla="*/ 85 h 146"/>
                  <a:gd name="T62" fmla="*/ 219 w 262"/>
                  <a:gd name="T63" fmla="*/ 71 h 146"/>
                  <a:gd name="T64" fmla="*/ 213 w 262"/>
                  <a:gd name="T65" fmla="*/ 78 h 146"/>
                  <a:gd name="T66" fmla="*/ 190 w 262"/>
                  <a:gd name="T67" fmla="*/ 24 h 146"/>
                  <a:gd name="T68" fmla="*/ 198 w 262"/>
                  <a:gd name="T69" fmla="*/ 9 h 146"/>
                  <a:gd name="T70" fmla="*/ 184 w 262"/>
                  <a:gd name="T71" fmla="*/ 23 h 146"/>
                  <a:gd name="T72" fmla="*/ 98 w 262"/>
                  <a:gd name="T73" fmla="*/ 22 h 146"/>
                  <a:gd name="T74" fmla="*/ 64 w 262"/>
                  <a:gd name="T75" fmla="*/ 17 h 146"/>
                  <a:gd name="T76" fmla="*/ 52 w 262"/>
                  <a:gd name="T77" fmla="*/ 16 h 146"/>
                  <a:gd name="T78" fmla="*/ 30 w 262"/>
                  <a:gd name="T79" fmla="*/ 70 h 146"/>
                  <a:gd name="T80" fmla="*/ 22 w 262"/>
                  <a:gd name="T81" fmla="*/ 68 h 146"/>
                  <a:gd name="T82" fmla="*/ 19 w 262"/>
                  <a:gd name="T83" fmla="*/ 62 h 146"/>
                  <a:gd name="T84" fmla="*/ 13 w 262"/>
                  <a:gd name="T85" fmla="*/ 60 h 146"/>
                  <a:gd name="T86" fmla="*/ 9 w 262"/>
                  <a:gd name="T87" fmla="*/ 55 h 146"/>
                  <a:gd name="T88" fmla="*/ 2 w 262"/>
                  <a:gd name="T89" fmla="*/ 79 h 146"/>
                  <a:gd name="T90" fmla="*/ 52 w 262"/>
                  <a:gd name="T91" fmla="*/ 84 h 146"/>
                  <a:gd name="T92" fmla="*/ 78 w 262"/>
                  <a:gd name="T93" fmla="*/ 117 h 146"/>
                  <a:gd name="T94" fmla="*/ 95 w 262"/>
                  <a:gd name="T95" fmla="*/ 132 h 146"/>
                  <a:gd name="T96" fmla="*/ 124 w 262"/>
                  <a:gd name="T97" fmla="*/ 137 h 146"/>
                  <a:gd name="T98" fmla="*/ 155 w 262"/>
                  <a:gd name="T99" fmla="*/ 134 h 146"/>
                  <a:gd name="T100" fmla="*/ 192 w 262"/>
                  <a:gd name="T101" fmla="*/ 110 h 146"/>
                  <a:gd name="T102" fmla="*/ 206 w 262"/>
                  <a:gd name="T103" fmla="*/ 89 h 146"/>
                  <a:gd name="T104" fmla="*/ 262 w 262"/>
                  <a:gd name="T105" fmla="*/ 55 h 146"/>
                  <a:gd name="T106" fmla="*/ 254 w 262"/>
                  <a:gd name="T107" fmla="*/ 56 h 146"/>
                  <a:gd name="T108" fmla="*/ 238 w 262"/>
                  <a:gd name="T109" fmla="*/ 77 h 146"/>
                  <a:gd name="T110" fmla="*/ 241 w 262"/>
                  <a:gd name="T111" fmla="*/ 59 h 146"/>
                  <a:gd name="T112" fmla="*/ 232 w 262"/>
                  <a:gd name="T113" fmla="*/ 61 h 146"/>
                  <a:gd name="T114" fmla="*/ 224 w 262"/>
                  <a:gd name="T115" fmla="*/ 72 h 146"/>
                  <a:gd name="T116" fmla="*/ 197 w 262"/>
                  <a:gd name="T117" fmla="*/ 1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2" h="146">
                    <a:moveTo>
                      <a:pt x="116" y="139"/>
                    </a:moveTo>
                    <a:cubicBezTo>
                      <a:pt x="114" y="139"/>
                      <a:pt x="114" y="139"/>
                      <a:pt x="113" y="139"/>
                    </a:cubicBezTo>
                    <a:cubicBezTo>
                      <a:pt x="112" y="138"/>
                      <a:pt x="111" y="135"/>
                      <a:pt x="111" y="133"/>
                    </a:cubicBezTo>
                    <a:cubicBezTo>
                      <a:pt x="111" y="133"/>
                      <a:pt x="112" y="132"/>
                      <a:pt x="112" y="131"/>
                    </a:cubicBezTo>
                    <a:cubicBezTo>
                      <a:pt x="113" y="129"/>
                      <a:pt x="114" y="125"/>
                      <a:pt x="115" y="123"/>
                    </a:cubicBezTo>
                    <a:cubicBezTo>
                      <a:pt x="115" y="122"/>
                      <a:pt x="115" y="122"/>
                      <a:pt x="116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16" y="121"/>
                      <a:pt x="116" y="121"/>
                      <a:pt x="117" y="120"/>
                    </a:cubicBezTo>
                    <a:cubicBezTo>
                      <a:pt x="118" y="120"/>
                      <a:pt x="118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20" y="120"/>
                      <a:pt x="121" y="120"/>
                    </a:cubicBezTo>
                    <a:cubicBezTo>
                      <a:pt x="122" y="121"/>
                      <a:pt x="123" y="122"/>
                      <a:pt x="123" y="122"/>
                    </a:cubicBezTo>
                    <a:cubicBezTo>
                      <a:pt x="124" y="123"/>
                      <a:pt x="124" y="124"/>
                      <a:pt x="124" y="125"/>
                    </a:cubicBezTo>
                    <a:cubicBezTo>
                      <a:pt x="124" y="125"/>
                      <a:pt x="124" y="125"/>
                      <a:pt x="124" y="125"/>
                    </a:cubicBezTo>
                    <a:cubicBezTo>
                      <a:pt x="124" y="125"/>
                      <a:pt x="124" y="126"/>
                      <a:pt x="123" y="128"/>
                    </a:cubicBezTo>
                    <a:cubicBezTo>
                      <a:pt x="122" y="131"/>
                      <a:pt x="120" y="135"/>
                      <a:pt x="118" y="138"/>
                    </a:cubicBezTo>
                    <a:cubicBezTo>
                      <a:pt x="118" y="139"/>
                      <a:pt x="117" y="139"/>
                      <a:pt x="116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moveTo>
                      <a:pt x="104" y="133"/>
                    </a:moveTo>
                    <a:cubicBezTo>
                      <a:pt x="102" y="133"/>
                      <a:pt x="100" y="131"/>
                      <a:pt x="99" y="130"/>
                    </a:cubicBezTo>
                    <a:cubicBezTo>
                      <a:pt x="98" y="129"/>
                      <a:pt x="98" y="127"/>
                      <a:pt x="98" y="126"/>
                    </a:cubicBezTo>
                    <a:cubicBezTo>
                      <a:pt x="98" y="125"/>
                      <a:pt x="98" y="124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1"/>
                      <a:pt x="100" y="120"/>
                      <a:pt x="100" y="119"/>
                    </a:cubicBezTo>
                    <a:cubicBezTo>
                      <a:pt x="102" y="116"/>
                      <a:pt x="103" y="113"/>
                      <a:pt x="104" y="110"/>
                    </a:cubicBezTo>
                    <a:cubicBezTo>
                      <a:pt x="104" y="109"/>
                      <a:pt x="104" y="108"/>
                      <a:pt x="105" y="107"/>
                    </a:cubicBezTo>
                    <a:cubicBezTo>
                      <a:pt x="105" y="106"/>
                      <a:pt x="107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1" y="105"/>
                      <a:pt x="113" y="107"/>
                      <a:pt x="113" y="109"/>
                    </a:cubicBezTo>
                    <a:cubicBezTo>
                      <a:pt x="113" y="109"/>
                      <a:pt x="113" y="109"/>
                      <a:pt x="113" y="110"/>
                    </a:cubicBezTo>
                    <a:cubicBezTo>
                      <a:pt x="113" y="111"/>
                      <a:pt x="113" y="112"/>
                      <a:pt x="112" y="114"/>
                    </a:cubicBezTo>
                    <a:cubicBezTo>
                      <a:pt x="111" y="119"/>
                      <a:pt x="109" y="125"/>
                      <a:pt x="107" y="130"/>
                    </a:cubicBezTo>
                    <a:cubicBezTo>
                      <a:pt x="107" y="132"/>
                      <a:pt x="106" y="132"/>
                      <a:pt x="106" y="132"/>
                    </a:cubicBezTo>
                    <a:cubicBezTo>
                      <a:pt x="105" y="133"/>
                      <a:pt x="105" y="133"/>
                      <a:pt x="105" y="133"/>
                    </a:cubicBezTo>
                    <a:cubicBezTo>
                      <a:pt x="104" y="133"/>
                      <a:pt x="104" y="133"/>
                      <a:pt x="104" y="133"/>
                    </a:cubicBezTo>
                    <a:cubicBezTo>
                      <a:pt x="104" y="133"/>
                      <a:pt x="104" y="133"/>
                      <a:pt x="104" y="133"/>
                    </a:cubicBezTo>
                    <a:moveTo>
                      <a:pt x="89" y="124"/>
                    </a:moveTo>
                    <a:cubicBezTo>
                      <a:pt x="89" y="124"/>
                      <a:pt x="89" y="124"/>
                      <a:pt x="89" y="124"/>
                    </a:cubicBezTo>
                    <a:cubicBezTo>
                      <a:pt x="88" y="124"/>
                      <a:pt x="86" y="124"/>
                      <a:pt x="86" y="123"/>
                    </a:cubicBezTo>
                    <a:cubicBezTo>
                      <a:pt x="85" y="123"/>
                      <a:pt x="84" y="123"/>
                      <a:pt x="84" y="122"/>
                    </a:cubicBezTo>
                    <a:cubicBezTo>
                      <a:pt x="84" y="122"/>
                      <a:pt x="84" y="121"/>
                      <a:pt x="83" y="121"/>
                    </a:cubicBezTo>
                    <a:cubicBezTo>
                      <a:pt x="83" y="119"/>
                      <a:pt x="83" y="117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3"/>
                      <a:pt x="84" y="110"/>
                      <a:pt x="86" y="106"/>
                    </a:cubicBezTo>
                    <a:cubicBezTo>
                      <a:pt x="87" y="105"/>
                      <a:pt x="87" y="104"/>
                      <a:pt x="87" y="104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9" y="101"/>
                      <a:pt x="89" y="100"/>
                      <a:pt x="90" y="99"/>
                    </a:cubicBezTo>
                    <a:cubicBezTo>
                      <a:pt x="91" y="98"/>
                      <a:pt x="93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5" y="97"/>
                      <a:pt x="96" y="97"/>
                      <a:pt x="96" y="97"/>
                    </a:cubicBezTo>
                    <a:cubicBezTo>
                      <a:pt x="97" y="97"/>
                      <a:pt x="98" y="98"/>
                      <a:pt x="99" y="99"/>
                    </a:cubicBezTo>
                    <a:cubicBezTo>
                      <a:pt x="99" y="101"/>
                      <a:pt x="100" y="102"/>
                      <a:pt x="100" y="104"/>
                    </a:cubicBezTo>
                    <a:cubicBezTo>
                      <a:pt x="100" y="104"/>
                      <a:pt x="100" y="105"/>
                      <a:pt x="100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7"/>
                      <a:pt x="100" y="107"/>
                      <a:pt x="99" y="108"/>
                    </a:cubicBezTo>
                    <a:cubicBezTo>
                      <a:pt x="98" y="111"/>
                      <a:pt x="97" y="114"/>
                      <a:pt x="96" y="117"/>
                    </a:cubicBezTo>
                    <a:cubicBezTo>
                      <a:pt x="94" y="120"/>
                      <a:pt x="93" y="122"/>
                      <a:pt x="91" y="123"/>
                    </a:cubicBezTo>
                    <a:cubicBezTo>
                      <a:pt x="90" y="124"/>
                      <a:pt x="90" y="124"/>
                      <a:pt x="89" y="124"/>
                    </a:cubicBezTo>
                    <a:moveTo>
                      <a:pt x="75" y="112"/>
                    </a:moveTo>
                    <a:cubicBezTo>
                      <a:pt x="75" y="112"/>
                      <a:pt x="75" y="112"/>
                      <a:pt x="75" y="112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74" y="112"/>
                      <a:pt x="73" y="112"/>
                      <a:pt x="72" y="111"/>
                    </a:cubicBezTo>
                    <a:cubicBezTo>
                      <a:pt x="72" y="110"/>
                      <a:pt x="72" y="110"/>
                      <a:pt x="72" y="109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2" y="108"/>
                      <a:pt x="72" y="108"/>
                      <a:pt x="72" y="107"/>
                    </a:cubicBezTo>
                    <a:cubicBezTo>
                      <a:pt x="73" y="103"/>
                      <a:pt x="74" y="100"/>
                      <a:pt x="76" y="97"/>
                    </a:cubicBezTo>
                    <a:cubicBezTo>
                      <a:pt x="76" y="96"/>
                      <a:pt x="77" y="95"/>
                      <a:pt x="77" y="94"/>
                    </a:cubicBezTo>
                    <a:cubicBezTo>
                      <a:pt x="78" y="94"/>
                      <a:pt x="78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80" y="93"/>
                      <a:pt x="81" y="94"/>
                      <a:pt x="82" y="94"/>
                    </a:cubicBezTo>
                    <a:cubicBezTo>
                      <a:pt x="83" y="95"/>
                      <a:pt x="84" y="96"/>
                      <a:pt x="84" y="98"/>
                    </a:cubicBezTo>
                    <a:cubicBezTo>
                      <a:pt x="84" y="99"/>
                      <a:pt x="84" y="100"/>
                      <a:pt x="83" y="101"/>
                    </a:cubicBezTo>
                    <a:cubicBezTo>
                      <a:pt x="83" y="102"/>
                      <a:pt x="82" y="103"/>
                      <a:pt x="82" y="104"/>
                    </a:cubicBezTo>
                    <a:cubicBezTo>
                      <a:pt x="81" y="106"/>
                      <a:pt x="80" y="107"/>
                      <a:pt x="79" y="109"/>
                    </a:cubicBezTo>
                    <a:cubicBezTo>
                      <a:pt x="79" y="109"/>
                      <a:pt x="78" y="110"/>
                      <a:pt x="78" y="110"/>
                    </a:cubicBezTo>
                    <a:cubicBezTo>
                      <a:pt x="78" y="111"/>
                      <a:pt x="76" y="112"/>
                      <a:pt x="75" y="112"/>
                    </a:cubicBezTo>
                    <a:moveTo>
                      <a:pt x="36" y="90"/>
                    </a:moveTo>
                    <a:cubicBezTo>
                      <a:pt x="36" y="90"/>
                      <a:pt x="35" y="90"/>
                      <a:pt x="34" y="90"/>
                    </a:cubicBezTo>
                    <a:cubicBezTo>
                      <a:pt x="34" y="90"/>
                      <a:pt x="34" y="90"/>
                      <a:pt x="33" y="89"/>
                    </a:cubicBezTo>
                    <a:cubicBezTo>
                      <a:pt x="34" y="89"/>
                      <a:pt x="34" y="88"/>
                      <a:pt x="34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9"/>
                      <a:pt x="36" y="89"/>
                      <a:pt x="36" y="89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moveTo>
                      <a:pt x="213" y="87"/>
                    </a:moveTo>
                    <a:cubicBezTo>
                      <a:pt x="212" y="87"/>
                      <a:pt x="212" y="87"/>
                      <a:pt x="211" y="87"/>
                    </a:cubicBezTo>
                    <a:cubicBezTo>
                      <a:pt x="212" y="86"/>
                      <a:pt x="212" y="86"/>
                      <a:pt x="212" y="86"/>
                    </a:cubicBezTo>
                    <a:cubicBezTo>
                      <a:pt x="213" y="86"/>
                      <a:pt x="213" y="86"/>
                      <a:pt x="214" y="86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14" y="86"/>
                      <a:pt x="213" y="87"/>
                      <a:pt x="213" y="87"/>
                    </a:cubicBezTo>
                    <a:moveTo>
                      <a:pt x="209" y="85"/>
                    </a:moveTo>
                    <a:cubicBezTo>
                      <a:pt x="208" y="85"/>
                      <a:pt x="208" y="85"/>
                      <a:pt x="208" y="85"/>
                    </a:cubicBezTo>
                    <a:cubicBezTo>
                      <a:pt x="208" y="85"/>
                      <a:pt x="208" y="85"/>
                      <a:pt x="208" y="85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9" y="84"/>
                      <a:pt x="209" y="85"/>
                      <a:pt x="210" y="85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09" y="85"/>
                      <a:pt x="209" y="85"/>
                      <a:pt x="209" y="85"/>
                    </a:cubicBezTo>
                    <a:moveTo>
                      <a:pt x="31" y="88"/>
                    </a:move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0" y="88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1" y="85"/>
                      <a:pt x="32" y="83"/>
                      <a:pt x="33" y="82"/>
                    </a:cubicBezTo>
                    <a:cubicBezTo>
                      <a:pt x="33" y="82"/>
                      <a:pt x="33" y="83"/>
                      <a:pt x="33" y="83"/>
                    </a:cubicBezTo>
                    <a:cubicBezTo>
                      <a:pt x="33" y="84"/>
                      <a:pt x="33" y="84"/>
                      <a:pt x="33" y="85"/>
                    </a:cubicBezTo>
                    <a:cubicBezTo>
                      <a:pt x="32" y="86"/>
                      <a:pt x="32" y="87"/>
                      <a:pt x="31" y="88"/>
                    </a:cubicBezTo>
                    <a:moveTo>
                      <a:pt x="206" y="83"/>
                    </a:moveTo>
                    <a:cubicBezTo>
                      <a:pt x="206" y="82"/>
                      <a:pt x="205" y="82"/>
                      <a:pt x="205" y="82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3"/>
                      <a:pt x="206" y="83"/>
                      <a:pt x="206" y="83"/>
                    </a:cubicBezTo>
                    <a:moveTo>
                      <a:pt x="27" y="86"/>
                    </a:moveTo>
                    <a:cubicBezTo>
                      <a:pt x="27" y="86"/>
                      <a:pt x="26" y="86"/>
                      <a:pt x="26" y="85"/>
                    </a:cubicBezTo>
                    <a:cubicBezTo>
                      <a:pt x="28" y="82"/>
                      <a:pt x="30" y="78"/>
                      <a:pt x="33" y="75"/>
                    </a:cubicBezTo>
                    <a:cubicBezTo>
                      <a:pt x="33" y="76"/>
                      <a:pt x="33" y="77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0" y="81"/>
                      <a:pt x="29" y="84"/>
                      <a:pt x="27" y="86"/>
                    </a:cubicBezTo>
                    <a:moveTo>
                      <a:pt x="71" y="95"/>
                    </a:moveTo>
                    <a:cubicBezTo>
                      <a:pt x="65" y="86"/>
                      <a:pt x="56" y="80"/>
                      <a:pt x="45" y="76"/>
                    </a:cubicBezTo>
                    <a:cubicBezTo>
                      <a:pt x="46" y="61"/>
                      <a:pt x="51" y="45"/>
                      <a:pt x="61" y="33"/>
                    </a:cubicBezTo>
                    <a:cubicBezTo>
                      <a:pt x="61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4" y="32"/>
                    </a:cubicBezTo>
                    <a:cubicBezTo>
                      <a:pt x="69" y="33"/>
                      <a:pt x="74" y="34"/>
                      <a:pt x="80" y="36"/>
                    </a:cubicBezTo>
                    <a:cubicBezTo>
                      <a:pt x="78" y="38"/>
                      <a:pt x="76" y="39"/>
                      <a:pt x="73" y="41"/>
                    </a:cubicBezTo>
                    <a:cubicBezTo>
                      <a:pt x="71" y="43"/>
                      <a:pt x="70" y="45"/>
                      <a:pt x="70" y="48"/>
                    </a:cubicBezTo>
                    <a:cubicBezTo>
                      <a:pt x="70" y="50"/>
                      <a:pt x="70" y="51"/>
                      <a:pt x="71" y="53"/>
                    </a:cubicBezTo>
                    <a:cubicBezTo>
                      <a:pt x="72" y="54"/>
                      <a:pt x="74" y="56"/>
                      <a:pt x="76" y="56"/>
                    </a:cubicBezTo>
                    <a:cubicBezTo>
                      <a:pt x="78" y="57"/>
                      <a:pt x="81" y="57"/>
                      <a:pt x="83" y="57"/>
                    </a:cubicBezTo>
                    <a:cubicBezTo>
                      <a:pt x="85" y="57"/>
                      <a:pt x="87" y="57"/>
                      <a:pt x="88" y="57"/>
                    </a:cubicBezTo>
                    <a:cubicBezTo>
                      <a:pt x="96" y="55"/>
                      <a:pt x="102" y="50"/>
                      <a:pt x="108" y="47"/>
                    </a:cubicBezTo>
                    <a:cubicBezTo>
                      <a:pt x="112" y="44"/>
                      <a:pt x="118" y="42"/>
                      <a:pt x="122" y="42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125" y="42"/>
                      <a:pt x="127" y="43"/>
                      <a:pt x="128" y="44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31" y="48"/>
                      <a:pt x="134" y="52"/>
                      <a:pt x="138" y="55"/>
                    </a:cubicBezTo>
                    <a:cubicBezTo>
                      <a:pt x="142" y="57"/>
                      <a:pt x="146" y="59"/>
                      <a:pt x="149" y="61"/>
                    </a:cubicBezTo>
                    <a:cubicBezTo>
                      <a:pt x="164" y="68"/>
                      <a:pt x="177" y="76"/>
                      <a:pt x="190" y="86"/>
                    </a:cubicBezTo>
                    <a:cubicBezTo>
                      <a:pt x="190" y="86"/>
                      <a:pt x="191" y="86"/>
                      <a:pt x="191" y="87"/>
                    </a:cubicBezTo>
                    <a:cubicBezTo>
                      <a:pt x="193" y="88"/>
                      <a:pt x="194" y="89"/>
                      <a:pt x="196" y="90"/>
                    </a:cubicBezTo>
                    <a:cubicBezTo>
                      <a:pt x="197" y="91"/>
                      <a:pt x="198" y="92"/>
                      <a:pt x="199" y="93"/>
                    </a:cubicBezTo>
                    <a:cubicBezTo>
                      <a:pt x="200" y="95"/>
                      <a:pt x="200" y="96"/>
                      <a:pt x="200" y="97"/>
                    </a:cubicBezTo>
                    <a:cubicBezTo>
                      <a:pt x="200" y="99"/>
                      <a:pt x="200" y="100"/>
                      <a:pt x="199" y="101"/>
                    </a:cubicBezTo>
                    <a:cubicBezTo>
                      <a:pt x="198" y="103"/>
                      <a:pt x="195" y="105"/>
                      <a:pt x="193" y="10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192" y="105"/>
                      <a:pt x="192" y="105"/>
                      <a:pt x="192" y="105"/>
                    </a:cubicBezTo>
                    <a:cubicBezTo>
                      <a:pt x="191" y="105"/>
                      <a:pt x="189" y="104"/>
                      <a:pt x="188" y="103"/>
                    </a:cubicBezTo>
                    <a:cubicBezTo>
                      <a:pt x="174" y="98"/>
                      <a:pt x="161" y="91"/>
                      <a:pt x="148" y="84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83"/>
                      <a:pt x="145" y="84"/>
                      <a:pt x="145" y="84"/>
                    </a:cubicBezTo>
                    <a:cubicBezTo>
                      <a:pt x="144" y="86"/>
                      <a:pt x="144" y="87"/>
                      <a:pt x="145" y="88"/>
                    </a:cubicBezTo>
                    <a:cubicBezTo>
                      <a:pt x="158" y="95"/>
                      <a:pt x="171" y="102"/>
                      <a:pt x="185" y="107"/>
                    </a:cubicBezTo>
                    <a:cubicBezTo>
                      <a:pt x="185" y="108"/>
                      <a:pt x="185" y="109"/>
                      <a:pt x="185" y="109"/>
                    </a:cubicBezTo>
                    <a:cubicBezTo>
                      <a:pt x="185" y="112"/>
                      <a:pt x="183" y="115"/>
                      <a:pt x="180" y="116"/>
                    </a:cubicBezTo>
                    <a:cubicBezTo>
                      <a:pt x="179" y="117"/>
                      <a:pt x="177" y="118"/>
                      <a:pt x="175" y="118"/>
                    </a:cubicBezTo>
                    <a:cubicBezTo>
                      <a:pt x="173" y="118"/>
                      <a:pt x="172" y="117"/>
                      <a:pt x="170" y="117"/>
                    </a:cubicBezTo>
                    <a:cubicBezTo>
                      <a:pt x="167" y="116"/>
                      <a:pt x="163" y="114"/>
                      <a:pt x="160" y="112"/>
                    </a:cubicBezTo>
                    <a:cubicBezTo>
                      <a:pt x="155" y="109"/>
                      <a:pt x="150" y="105"/>
                      <a:pt x="145" y="102"/>
                    </a:cubicBezTo>
                    <a:cubicBezTo>
                      <a:pt x="146" y="101"/>
                      <a:pt x="146" y="100"/>
                      <a:pt x="145" y="100"/>
                    </a:cubicBezTo>
                    <a:cubicBezTo>
                      <a:pt x="145" y="99"/>
                      <a:pt x="144" y="99"/>
                      <a:pt x="143" y="99"/>
                    </a:cubicBezTo>
                    <a:cubicBezTo>
                      <a:pt x="143" y="99"/>
                      <a:pt x="142" y="99"/>
                      <a:pt x="142" y="99"/>
                    </a:cubicBezTo>
                    <a:cubicBezTo>
                      <a:pt x="141" y="99"/>
                      <a:pt x="140" y="100"/>
                      <a:pt x="140" y="100"/>
                    </a:cubicBezTo>
                    <a:cubicBezTo>
                      <a:pt x="139" y="101"/>
                      <a:pt x="139" y="102"/>
                      <a:pt x="139" y="102"/>
                    </a:cubicBezTo>
                    <a:cubicBezTo>
                      <a:pt x="139" y="103"/>
                      <a:pt x="139" y="104"/>
                      <a:pt x="140" y="104"/>
                    </a:cubicBezTo>
                    <a:cubicBezTo>
                      <a:pt x="146" y="108"/>
                      <a:pt x="151" y="112"/>
                      <a:pt x="157" y="116"/>
                    </a:cubicBezTo>
                    <a:cubicBezTo>
                      <a:pt x="160" y="118"/>
                      <a:pt x="164" y="120"/>
                      <a:pt x="167" y="121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3"/>
                      <a:pt x="167" y="124"/>
                      <a:pt x="167" y="125"/>
                    </a:cubicBezTo>
                    <a:cubicBezTo>
                      <a:pt x="167" y="126"/>
                      <a:pt x="166" y="126"/>
                      <a:pt x="165" y="127"/>
                    </a:cubicBezTo>
                    <a:cubicBezTo>
                      <a:pt x="164" y="129"/>
                      <a:pt x="162" y="130"/>
                      <a:pt x="159" y="130"/>
                    </a:cubicBezTo>
                    <a:cubicBezTo>
                      <a:pt x="158" y="130"/>
                      <a:pt x="157" y="130"/>
                      <a:pt x="157" y="129"/>
                    </a:cubicBezTo>
                    <a:cubicBezTo>
                      <a:pt x="153" y="129"/>
                      <a:pt x="150" y="126"/>
                      <a:pt x="147" y="124"/>
                    </a:cubicBezTo>
                    <a:cubicBezTo>
                      <a:pt x="143" y="121"/>
                      <a:pt x="139" y="119"/>
                      <a:pt x="136" y="116"/>
                    </a:cubicBezTo>
                    <a:cubicBezTo>
                      <a:pt x="135" y="116"/>
                      <a:pt x="135" y="116"/>
                      <a:pt x="134" y="116"/>
                    </a:cubicBezTo>
                    <a:cubicBezTo>
                      <a:pt x="134" y="116"/>
                      <a:pt x="133" y="116"/>
                      <a:pt x="132" y="117"/>
                    </a:cubicBezTo>
                    <a:cubicBezTo>
                      <a:pt x="132" y="118"/>
                      <a:pt x="132" y="119"/>
                      <a:pt x="133" y="120"/>
                    </a:cubicBezTo>
                    <a:cubicBezTo>
                      <a:pt x="137" y="123"/>
                      <a:pt x="140" y="125"/>
                      <a:pt x="144" y="128"/>
                    </a:cubicBezTo>
                    <a:cubicBezTo>
                      <a:pt x="145" y="129"/>
                      <a:pt x="146" y="129"/>
                      <a:pt x="147" y="130"/>
                    </a:cubicBezTo>
                    <a:cubicBezTo>
                      <a:pt x="148" y="131"/>
                      <a:pt x="148" y="132"/>
                      <a:pt x="149" y="133"/>
                    </a:cubicBezTo>
                    <a:cubicBezTo>
                      <a:pt x="149" y="134"/>
                      <a:pt x="149" y="135"/>
                      <a:pt x="149" y="135"/>
                    </a:cubicBezTo>
                    <a:cubicBezTo>
                      <a:pt x="149" y="136"/>
                      <a:pt x="149" y="136"/>
                      <a:pt x="149" y="136"/>
                    </a:cubicBezTo>
                    <a:cubicBezTo>
                      <a:pt x="149" y="138"/>
                      <a:pt x="148" y="139"/>
                      <a:pt x="147" y="140"/>
                    </a:cubicBezTo>
                    <a:cubicBezTo>
                      <a:pt x="146" y="140"/>
                      <a:pt x="145" y="141"/>
                      <a:pt x="144" y="141"/>
                    </a:cubicBezTo>
                    <a:cubicBezTo>
                      <a:pt x="143" y="141"/>
                      <a:pt x="143" y="141"/>
                      <a:pt x="143" y="141"/>
                    </a:cubicBezTo>
                    <a:cubicBezTo>
                      <a:pt x="143" y="141"/>
                      <a:pt x="143" y="141"/>
                      <a:pt x="143" y="141"/>
                    </a:cubicBezTo>
                    <a:cubicBezTo>
                      <a:pt x="142" y="141"/>
                      <a:pt x="141" y="141"/>
                      <a:pt x="140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34" y="138"/>
                      <a:pt x="132" y="136"/>
                      <a:pt x="126" y="133"/>
                    </a:cubicBezTo>
                    <a:cubicBezTo>
                      <a:pt x="126" y="133"/>
                      <a:pt x="126" y="133"/>
                      <a:pt x="126" y="133"/>
                    </a:cubicBezTo>
                    <a:cubicBezTo>
                      <a:pt x="127" y="132"/>
                      <a:pt x="127" y="131"/>
                      <a:pt x="128" y="129"/>
                    </a:cubicBezTo>
                    <a:cubicBezTo>
                      <a:pt x="128" y="128"/>
                      <a:pt x="129" y="126"/>
                      <a:pt x="129" y="125"/>
                    </a:cubicBezTo>
                    <a:cubicBezTo>
                      <a:pt x="129" y="125"/>
                      <a:pt x="129" y="125"/>
                      <a:pt x="129" y="125"/>
                    </a:cubicBezTo>
                    <a:cubicBezTo>
                      <a:pt x="129" y="123"/>
                      <a:pt x="128" y="121"/>
                      <a:pt x="127" y="119"/>
                    </a:cubicBezTo>
                    <a:cubicBezTo>
                      <a:pt x="126" y="118"/>
                      <a:pt x="125" y="117"/>
                      <a:pt x="123" y="116"/>
                    </a:cubicBezTo>
                    <a:cubicBezTo>
                      <a:pt x="122" y="115"/>
                      <a:pt x="120" y="115"/>
                      <a:pt x="119" y="115"/>
                    </a:cubicBezTo>
                    <a:cubicBezTo>
                      <a:pt x="119" y="115"/>
                      <a:pt x="119" y="115"/>
                      <a:pt x="119" y="115"/>
                    </a:cubicBezTo>
                    <a:cubicBezTo>
                      <a:pt x="118" y="115"/>
                      <a:pt x="118" y="115"/>
                      <a:pt x="117" y="115"/>
                    </a:cubicBezTo>
                    <a:cubicBezTo>
                      <a:pt x="118" y="113"/>
                      <a:pt x="118" y="112"/>
                      <a:pt x="118" y="110"/>
                    </a:cubicBezTo>
                    <a:cubicBezTo>
                      <a:pt x="118" y="109"/>
                      <a:pt x="118" y="108"/>
                      <a:pt x="118" y="108"/>
                    </a:cubicBezTo>
                    <a:cubicBezTo>
                      <a:pt x="117" y="104"/>
                      <a:pt x="114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07" y="100"/>
                      <a:pt x="106" y="100"/>
                      <a:pt x="105" y="101"/>
                    </a:cubicBezTo>
                    <a:cubicBezTo>
                      <a:pt x="104" y="99"/>
                      <a:pt x="103" y="98"/>
                      <a:pt x="102" y="96"/>
                    </a:cubicBezTo>
                    <a:cubicBezTo>
                      <a:pt x="101" y="95"/>
                      <a:pt x="99" y="94"/>
                      <a:pt x="98" y="93"/>
                    </a:cubicBezTo>
                    <a:cubicBezTo>
                      <a:pt x="97" y="92"/>
                      <a:pt x="96" y="92"/>
                      <a:pt x="94" y="92"/>
                    </a:cubicBezTo>
                    <a:cubicBezTo>
                      <a:pt x="92" y="92"/>
                      <a:pt x="90" y="93"/>
                      <a:pt x="88" y="95"/>
                    </a:cubicBezTo>
                    <a:cubicBezTo>
                      <a:pt x="87" y="93"/>
                      <a:pt x="86" y="91"/>
                      <a:pt x="85" y="90"/>
                    </a:cubicBezTo>
                    <a:cubicBezTo>
                      <a:pt x="83" y="89"/>
                      <a:pt x="81" y="88"/>
                      <a:pt x="79" y="88"/>
                    </a:cubicBezTo>
                    <a:cubicBezTo>
                      <a:pt x="79" y="88"/>
                      <a:pt x="78" y="88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6" y="89"/>
                      <a:pt x="75" y="90"/>
                      <a:pt x="74" y="91"/>
                    </a:cubicBezTo>
                    <a:cubicBezTo>
                      <a:pt x="73" y="92"/>
                      <a:pt x="72" y="94"/>
                      <a:pt x="71" y="95"/>
                    </a:cubicBezTo>
                    <a:cubicBezTo>
                      <a:pt x="71" y="95"/>
                      <a:pt x="71" y="95"/>
                      <a:pt x="71" y="95"/>
                    </a:cubicBezTo>
                    <a:moveTo>
                      <a:pt x="83" y="53"/>
                    </a:moveTo>
                    <a:cubicBezTo>
                      <a:pt x="81" y="53"/>
                      <a:pt x="79" y="52"/>
                      <a:pt x="77" y="52"/>
                    </a:cubicBezTo>
                    <a:cubicBezTo>
                      <a:pt x="76" y="51"/>
                      <a:pt x="76" y="51"/>
                      <a:pt x="75" y="50"/>
                    </a:cubicBezTo>
                    <a:cubicBezTo>
                      <a:pt x="75" y="50"/>
                      <a:pt x="75" y="49"/>
                      <a:pt x="75" y="48"/>
                    </a:cubicBezTo>
                    <a:cubicBezTo>
                      <a:pt x="75" y="47"/>
                      <a:pt x="75" y="46"/>
                      <a:pt x="76" y="45"/>
                    </a:cubicBezTo>
                    <a:cubicBezTo>
                      <a:pt x="81" y="41"/>
                      <a:pt x="85" y="38"/>
                      <a:pt x="88" y="34"/>
                    </a:cubicBezTo>
                    <a:cubicBezTo>
                      <a:pt x="90" y="32"/>
                      <a:pt x="92" y="30"/>
                      <a:pt x="94" y="29"/>
                    </a:cubicBezTo>
                    <a:cubicBezTo>
                      <a:pt x="95" y="28"/>
                      <a:pt x="97" y="27"/>
                      <a:pt x="99" y="26"/>
                    </a:cubicBezTo>
                    <a:cubicBezTo>
                      <a:pt x="108" y="24"/>
                      <a:pt x="117" y="22"/>
                      <a:pt x="125" y="22"/>
                    </a:cubicBezTo>
                    <a:cubicBezTo>
                      <a:pt x="136" y="22"/>
                      <a:pt x="147" y="24"/>
                      <a:pt x="157" y="28"/>
                    </a:cubicBezTo>
                    <a:cubicBezTo>
                      <a:pt x="162" y="31"/>
                      <a:pt x="168" y="33"/>
                      <a:pt x="174" y="34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75" y="34"/>
                      <a:pt x="176" y="34"/>
                      <a:pt x="176" y="34"/>
                    </a:cubicBezTo>
                    <a:cubicBezTo>
                      <a:pt x="182" y="34"/>
                      <a:pt x="188" y="32"/>
                      <a:pt x="192" y="28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7" y="34"/>
                      <a:pt x="201" y="41"/>
                      <a:pt x="204" y="48"/>
                    </a:cubicBezTo>
                    <a:cubicBezTo>
                      <a:pt x="207" y="56"/>
                      <a:pt x="209" y="65"/>
                      <a:pt x="210" y="74"/>
                    </a:cubicBezTo>
                    <a:cubicBezTo>
                      <a:pt x="204" y="77"/>
                      <a:pt x="198" y="79"/>
                      <a:pt x="193" y="82"/>
                    </a:cubicBezTo>
                    <a:cubicBezTo>
                      <a:pt x="180" y="72"/>
                      <a:pt x="166" y="63"/>
                      <a:pt x="151" y="56"/>
                    </a:cubicBezTo>
                    <a:cubicBezTo>
                      <a:pt x="148" y="55"/>
                      <a:pt x="144" y="53"/>
                      <a:pt x="141" y="51"/>
                    </a:cubicBezTo>
                    <a:cubicBezTo>
                      <a:pt x="137" y="48"/>
                      <a:pt x="134" y="44"/>
                      <a:pt x="131" y="40"/>
                    </a:cubicBezTo>
                    <a:cubicBezTo>
                      <a:pt x="131" y="39"/>
                      <a:pt x="130" y="39"/>
                      <a:pt x="129" y="39"/>
                    </a:cubicBezTo>
                    <a:cubicBezTo>
                      <a:pt x="127" y="38"/>
                      <a:pt x="125" y="37"/>
                      <a:pt x="123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17" y="37"/>
                      <a:pt x="111" y="40"/>
                      <a:pt x="106" y="42"/>
                    </a:cubicBezTo>
                    <a:cubicBezTo>
                      <a:pt x="99" y="46"/>
                      <a:pt x="93" y="51"/>
                      <a:pt x="87" y="52"/>
                    </a:cubicBezTo>
                    <a:cubicBezTo>
                      <a:pt x="86" y="53"/>
                      <a:pt x="85" y="53"/>
                      <a:pt x="83" y="53"/>
                    </a:cubicBezTo>
                    <a:moveTo>
                      <a:pt x="38" y="85"/>
                    </a:move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38" y="83"/>
                      <a:pt x="38" y="83"/>
                    </a:cubicBezTo>
                    <a:cubicBezTo>
                      <a:pt x="38" y="81"/>
                      <a:pt x="38" y="80"/>
                      <a:pt x="38" y="79"/>
                    </a:cubicBezTo>
                    <a:cubicBezTo>
                      <a:pt x="38" y="60"/>
                      <a:pt x="44" y="42"/>
                      <a:pt x="54" y="27"/>
                    </a:cubicBezTo>
                    <a:cubicBezTo>
                      <a:pt x="56" y="25"/>
                      <a:pt x="57" y="23"/>
                      <a:pt x="59" y="23"/>
                    </a:cubicBezTo>
                    <a:cubicBezTo>
                      <a:pt x="59" y="22"/>
                      <a:pt x="60" y="22"/>
                      <a:pt x="61" y="22"/>
                    </a:cubicBezTo>
                    <a:cubicBezTo>
                      <a:pt x="62" y="22"/>
                      <a:pt x="63" y="23"/>
                      <a:pt x="63" y="23"/>
                    </a:cubicBezTo>
                    <a:cubicBezTo>
                      <a:pt x="63" y="24"/>
                      <a:pt x="64" y="24"/>
                      <a:pt x="64" y="26"/>
                    </a:cubicBezTo>
                    <a:cubicBezTo>
                      <a:pt x="64" y="26"/>
                      <a:pt x="64" y="26"/>
                      <a:pt x="64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7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0" y="27"/>
                      <a:pt x="59" y="28"/>
                      <a:pt x="59" y="28"/>
                    </a:cubicBezTo>
                    <a:cubicBezTo>
                      <a:pt x="58" y="29"/>
                      <a:pt x="58" y="29"/>
                      <a:pt x="57" y="30"/>
                    </a:cubicBezTo>
                    <a:cubicBezTo>
                      <a:pt x="46" y="43"/>
                      <a:pt x="40" y="61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9"/>
                      <a:pt x="41" y="80"/>
                      <a:pt x="42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2"/>
                      <a:pt x="41" y="83"/>
                      <a:pt x="40" y="84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38" y="85"/>
                      <a:pt x="38" y="85"/>
                      <a:pt x="38" y="85"/>
                    </a:cubicBezTo>
                    <a:moveTo>
                      <a:pt x="189" y="24"/>
                    </a:move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2"/>
                      <a:pt x="189" y="21"/>
                      <a:pt x="190" y="20"/>
                    </a:cubicBezTo>
                    <a:cubicBezTo>
                      <a:pt x="190" y="19"/>
                      <a:pt x="191" y="18"/>
                      <a:pt x="191" y="18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2" y="18"/>
                      <a:pt x="193" y="18"/>
                      <a:pt x="195" y="19"/>
                    </a:cubicBezTo>
                    <a:cubicBezTo>
                      <a:pt x="201" y="22"/>
                      <a:pt x="211" y="34"/>
                      <a:pt x="218" y="65"/>
                    </a:cubicBezTo>
                    <a:cubicBezTo>
                      <a:pt x="219" y="67"/>
                      <a:pt x="219" y="69"/>
                      <a:pt x="219" y="71"/>
                    </a:cubicBezTo>
                    <a:cubicBezTo>
                      <a:pt x="219" y="74"/>
                      <a:pt x="219" y="77"/>
                      <a:pt x="218" y="79"/>
                    </a:cubicBezTo>
                    <a:cubicBezTo>
                      <a:pt x="217" y="80"/>
                      <a:pt x="217" y="80"/>
                      <a:pt x="217" y="80"/>
                    </a:cubicBezTo>
                    <a:cubicBezTo>
                      <a:pt x="217" y="80"/>
                      <a:pt x="216" y="81"/>
                      <a:pt x="216" y="81"/>
                    </a:cubicBezTo>
                    <a:cubicBezTo>
                      <a:pt x="215" y="81"/>
                      <a:pt x="214" y="81"/>
                      <a:pt x="214" y="81"/>
                    </a:cubicBezTo>
                    <a:cubicBezTo>
                      <a:pt x="213" y="81"/>
                      <a:pt x="213" y="81"/>
                      <a:pt x="212" y="81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1" y="80"/>
                      <a:pt x="211" y="80"/>
                      <a:pt x="210" y="79"/>
                    </a:cubicBezTo>
                    <a:cubicBezTo>
                      <a:pt x="211" y="79"/>
                      <a:pt x="212" y="79"/>
                      <a:pt x="213" y="78"/>
                    </a:cubicBezTo>
                    <a:cubicBezTo>
                      <a:pt x="213" y="78"/>
                      <a:pt x="213" y="78"/>
                      <a:pt x="213" y="78"/>
                    </a:cubicBezTo>
                    <a:cubicBezTo>
                      <a:pt x="214" y="78"/>
                      <a:pt x="215" y="77"/>
                      <a:pt x="215" y="76"/>
                    </a:cubicBezTo>
                    <a:cubicBezTo>
                      <a:pt x="214" y="66"/>
                      <a:pt x="212" y="56"/>
                      <a:pt x="208" y="46"/>
                    </a:cubicBezTo>
                    <a:cubicBezTo>
                      <a:pt x="205" y="38"/>
                      <a:pt x="201" y="30"/>
                      <a:pt x="194" y="24"/>
                    </a:cubicBezTo>
                    <a:cubicBezTo>
                      <a:pt x="194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1" y="23"/>
                      <a:pt x="190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9" y="24"/>
                      <a:pt x="189" y="24"/>
                    </a:cubicBezTo>
                    <a:moveTo>
                      <a:pt x="192" y="13"/>
                    </a:move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13"/>
                      <a:pt x="192" y="13"/>
                      <a:pt x="192" y="13"/>
                    </a:cubicBezTo>
                    <a:moveTo>
                      <a:pt x="219" y="0"/>
                    </a:moveTo>
                    <a:cubicBezTo>
                      <a:pt x="219" y="0"/>
                      <a:pt x="218" y="0"/>
                      <a:pt x="218" y="0"/>
                    </a:cubicBezTo>
                    <a:cubicBezTo>
                      <a:pt x="217" y="1"/>
                      <a:pt x="215" y="2"/>
                      <a:pt x="212" y="3"/>
                    </a:cubicBezTo>
                    <a:cubicBezTo>
                      <a:pt x="208" y="5"/>
                      <a:pt x="202" y="8"/>
                      <a:pt x="198" y="9"/>
                    </a:cubicBezTo>
                    <a:cubicBezTo>
                      <a:pt x="196" y="10"/>
                      <a:pt x="194" y="11"/>
                      <a:pt x="193" y="12"/>
                    </a:cubicBezTo>
                    <a:cubicBezTo>
                      <a:pt x="192" y="12"/>
                      <a:pt x="191" y="12"/>
                      <a:pt x="191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7" y="14"/>
                      <a:pt x="186" y="16"/>
                      <a:pt x="185" y="18"/>
                    </a:cubicBezTo>
                    <a:cubicBezTo>
                      <a:pt x="185" y="19"/>
                      <a:pt x="184" y="21"/>
                      <a:pt x="184" y="23"/>
                    </a:cubicBezTo>
                    <a:cubicBezTo>
                      <a:pt x="184" y="24"/>
                      <a:pt x="185" y="25"/>
                      <a:pt x="185" y="26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2" y="28"/>
                      <a:pt x="179" y="29"/>
                      <a:pt x="176" y="29"/>
                    </a:cubicBezTo>
                    <a:cubicBezTo>
                      <a:pt x="176" y="29"/>
                      <a:pt x="176" y="29"/>
                      <a:pt x="176" y="29"/>
                    </a:cubicBezTo>
                    <a:cubicBezTo>
                      <a:pt x="176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69" y="29"/>
                      <a:pt x="164" y="26"/>
                      <a:pt x="159" y="24"/>
                    </a:cubicBezTo>
                    <a:cubicBezTo>
                      <a:pt x="148" y="20"/>
                      <a:pt x="137" y="18"/>
                      <a:pt x="125" y="18"/>
                    </a:cubicBezTo>
                    <a:cubicBezTo>
                      <a:pt x="116" y="18"/>
                      <a:pt x="107" y="19"/>
                      <a:pt x="98" y="22"/>
                    </a:cubicBezTo>
                    <a:cubicBezTo>
                      <a:pt x="96" y="23"/>
                      <a:pt x="93" y="23"/>
                      <a:pt x="91" y="25"/>
                    </a:cubicBezTo>
                    <a:cubicBezTo>
                      <a:pt x="89" y="27"/>
                      <a:pt x="87" y="29"/>
                      <a:pt x="85" y="31"/>
                    </a:cubicBezTo>
                    <a:cubicBezTo>
                      <a:pt x="84" y="31"/>
                      <a:pt x="84" y="31"/>
                      <a:pt x="84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8" y="30"/>
                      <a:pt x="73" y="29"/>
                      <a:pt x="68" y="28"/>
                    </a:cubicBezTo>
                    <a:cubicBezTo>
                      <a:pt x="68" y="27"/>
                      <a:pt x="68" y="26"/>
                      <a:pt x="68" y="26"/>
                    </a:cubicBezTo>
                    <a:cubicBezTo>
                      <a:pt x="68" y="24"/>
                      <a:pt x="68" y="22"/>
                      <a:pt x="67" y="20"/>
                    </a:cubicBezTo>
                    <a:cubicBezTo>
                      <a:pt x="66" y="20"/>
                      <a:pt x="66" y="19"/>
                      <a:pt x="65" y="19"/>
                    </a:cubicBezTo>
                    <a:cubicBezTo>
                      <a:pt x="65" y="18"/>
                      <a:pt x="65" y="18"/>
                      <a:pt x="64" y="17"/>
                    </a:cubicBezTo>
                    <a:cubicBezTo>
                      <a:pt x="64" y="17"/>
                      <a:pt x="62" y="16"/>
                      <a:pt x="61" y="15"/>
                    </a:cubicBezTo>
                    <a:cubicBezTo>
                      <a:pt x="55" y="12"/>
                      <a:pt x="46" y="7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5"/>
                    </a:cubicBezTo>
                    <a:cubicBezTo>
                      <a:pt x="36" y="6"/>
                      <a:pt x="36" y="7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1" y="10"/>
                      <a:pt x="47" y="13"/>
                      <a:pt x="52" y="16"/>
                    </a:cubicBezTo>
                    <a:cubicBezTo>
                      <a:pt x="53" y="17"/>
                      <a:pt x="55" y="18"/>
                      <a:pt x="56" y="18"/>
                    </a:cubicBezTo>
                    <a:cubicBezTo>
                      <a:pt x="53" y="20"/>
                      <a:pt x="52" y="22"/>
                      <a:pt x="50" y="24"/>
                    </a:cubicBezTo>
                    <a:cubicBezTo>
                      <a:pt x="40" y="39"/>
                      <a:pt x="34" y="56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2" y="73"/>
                    </a:cubicBezTo>
                    <a:cubicBezTo>
                      <a:pt x="32" y="73"/>
                      <a:pt x="32" y="73"/>
                      <a:pt x="31" y="73"/>
                    </a:cubicBezTo>
                    <a:cubicBezTo>
                      <a:pt x="28" y="76"/>
                      <a:pt x="26" y="80"/>
                      <a:pt x="23" y="84"/>
                    </a:cubicBezTo>
                    <a:cubicBezTo>
                      <a:pt x="22" y="84"/>
                      <a:pt x="21" y="83"/>
                      <a:pt x="20" y="83"/>
                    </a:cubicBezTo>
                    <a:cubicBezTo>
                      <a:pt x="23" y="78"/>
                      <a:pt x="26" y="74"/>
                      <a:pt x="30" y="70"/>
                    </a:cubicBezTo>
                    <a:cubicBezTo>
                      <a:pt x="30" y="70"/>
                      <a:pt x="30" y="69"/>
                      <a:pt x="29" y="69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8" y="68"/>
                      <a:pt x="28" y="68"/>
                      <a:pt x="28" y="69"/>
                    </a:cubicBezTo>
                    <a:cubicBezTo>
                      <a:pt x="24" y="73"/>
                      <a:pt x="21" y="77"/>
                      <a:pt x="18" y="81"/>
                    </a:cubicBezTo>
                    <a:cubicBezTo>
                      <a:pt x="17" y="81"/>
                      <a:pt x="16" y="81"/>
                      <a:pt x="16" y="80"/>
                    </a:cubicBezTo>
                    <a:cubicBezTo>
                      <a:pt x="18" y="77"/>
                      <a:pt x="21" y="73"/>
                      <a:pt x="24" y="69"/>
                    </a:cubicBezTo>
                    <a:cubicBezTo>
                      <a:pt x="24" y="68"/>
                      <a:pt x="24" y="68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2" y="67"/>
                      <a:pt x="22" y="67"/>
                      <a:pt x="22" y="68"/>
                    </a:cubicBezTo>
                    <a:cubicBezTo>
                      <a:pt x="19" y="72"/>
                      <a:pt x="16" y="75"/>
                      <a:pt x="13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3" y="78"/>
                      <a:pt x="13" y="78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5" y="72"/>
                      <a:pt x="18" y="68"/>
                      <a:pt x="21" y="63"/>
                    </a:cubicBezTo>
                    <a:cubicBezTo>
                      <a:pt x="22" y="63"/>
                      <a:pt x="22" y="62"/>
                      <a:pt x="21" y="62"/>
                    </a:cubicBezTo>
                    <a:cubicBezTo>
                      <a:pt x="21" y="62"/>
                      <a:pt x="21" y="61"/>
                      <a:pt x="20" y="61"/>
                    </a:cubicBezTo>
                    <a:cubicBezTo>
                      <a:pt x="20" y="61"/>
                      <a:pt x="20" y="62"/>
                      <a:pt x="19" y="62"/>
                    </a:cubicBezTo>
                    <a:cubicBezTo>
                      <a:pt x="16" y="66"/>
                      <a:pt x="13" y="71"/>
                      <a:pt x="10" y="75"/>
                    </a:cubicBezTo>
                    <a:cubicBezTo>
                      <a:pt x="10" y="76"/>
                      <a:pt x="10" y="76"/>
                      <a:pt x="9" y="77"/>
                    </a:cubicBezTo>
                    <a:cubicBezTo>
                      <a:pt x="8" y="76"/>
                      <a:pt x="7" y="76"/>
                      <a:pt x="6" y="75"/>
                    </a:cubicBezTo>
                    <a:cubicBezTo>
                      <a:pt x="9" y="71"/>
                      <a:pt x="12" y="66"/>
                      <a:pt x="15" y="62"/>
                    </a:cubicBezTo>
                    <a:cubicBezTo>
                      <a:pt x="16" y="61"/>
                      <a:pt x="16" y="61"/>
                      <a:pt x="16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5" y="58"/>
                      <a:pt x="14" y="59"/>
                      <a:pt x="14" y="59"/>
                    </a:cubicBezTo>
                    <a:cubicBezTo>
                      <a:pt x="14" y="59"/>
                      <a:pt x="14" y="60"/>
                      <a:pt x="13" y="60"/>
                    </a:cubicBezTo>
                    <a:cubicBezTo>
                      <a:pt x="10" y="65"/>
                      <a:pt x="7" y="69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7" y="67"/>
                      <a:pt x="9" y="62"/>
                      <a:pt x="11" y="57"/>
                    </a:cubicBezTo>
                    <a:cubicBezTo>
                      <a:pt x="11" y="57"/>
                      <a:pt x="11" y="56"/>
                      <a:pt x="11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0" y="55"/>
                      <a:pt x="10" y="55"/>
                    </a:cubicBezTo>
                    <a:cubicBezTo>
                      <a:pt x="10" y="55"/>
                      <a:pt x="9" y="55"/>
                      <a:pt x="9" y="55"/>
                    </a:cubicBezTo>
                    <a:cubicBezTo>
                      <a:pt x="9" y="55"/>
                      <a:pt x="9" y="56"/>
                      <a:pt x="9" y="57"/>
                    </a:cubicBezTo>
                    <a:cubicBezTo>
                      <a:pt x="6" y="62"/>
                      <a:pt x="4" y="67"/>
                      <a:pt x="1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0" y="74"/>
                      <a:pt x="0" y="75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8"/>
                      <a:pt x="1" y="78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11" y="83"/>
                      <a:pt x="17" y="87"/>
                      <a:pt x="26" y="91"/>
                    </a:cubicBezTo>
                    <a:cubicBezTo>
                      <a:pt x="27" y="91"/>
                      <a:pt x="28" y="92"/>
                      <a:pt x="30" y="93"/>
                    </a:cubicBezTo>
                    <a:cubicBezTo>
                      <a:pt x="31" y="94"/>
                      <a:pt x="32" y="94"/>
                      <a:pt x="33" y="94"/>
                    </a:cubicBezTo>
                    <a:cubicBezTo>
                      <a:pt x="34" y="95"/>
                      <a:pt x="35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8" y="95"/>
                      <a:pt x="41" y="94"/>
                      <a:pt x="44" y="92"/>
                    </a:cubicBezTo>
                    <a:cubicBezTo>
                      <a:pt x="46" y="91"/>
                      <a:pt x="49" y="88"/>
                      <a:pt x="52" y="84"/>
                    </a:cubicBezTo>
                    <a:cubicBezTo>
                      <a:pt x="59" y="88"/>
                      <a:pt x="65" y="94"/>
                      <a:pt x="69" y="100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2"/>
                      <a:pt x="68" y="104"/>
                      <a:pt x="68" y="105"/>
                    </a:cubicBezTo>
                    <a:cubicBezTo>
                      <a:pt x="67" y="106"/>
                      <a:pt x="67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11"/>
                      <a:pt x="68" y="113"/>
                      <a:pt x="69" y="114"/>
                    </a:cubicBezTo>
                    <a:cubicBezTo>
                      <a:pt x="70" y="116"/>
                      <a:pt x="71" y="117"/>
                      <a:pt x="73" y="117"/>
                    </a:cubicBezTo>
                    <a:cubicBezTo>
                      <a:pt x="74" y="117"/>
                      <a:pt x="74" y="117"/>
                      <a:pt x="75" y="117"/>
                    </a:cubicBezTo>
                    <a:cubicBezTo>
                      <a:pt x="76" y="117"/>
                      <a:pt x="77" y="117"/>
                      <a:pt x="78" y="117"/>
                    </a:cubicBezTo>
                    <a:cubicBezTo>
                      <a:pt x="78" y="119"/>
                      <a:pt x="78" y="120"/>
                      <a:pt x="79" y="122"/>
                    </a:cubicBezTo>
                    <a:cubicBezTo>
                      <a:pt x="79" y="123"/>
                      <a:pt x="79" y="124"/>
                      <a:pt x="80" y="125"/>
                    </a:cubicBezTo>
                    <a:cubicBezTo>
                      <a:pt x="82" y="124"/>
                      <a:pt x="82" y="124"/>
                      <a:pt x="82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1" y="126"/>
                      <a:pt x="83" y="127"/>
                      <a:pt x="84" y="128"/>
                    </a:cubicBezTo>
                    <a:cubicBezTo>
                      <a:pt x="85" y="128"/>
                      <a:pt x="87" y="129"/>
                      <a:pt x="89" y="129"/>
                    </a:cubicBezTo>
                    <a:cubicBezTo>
                      <a:pt x="90" y="129"/>
                      <a:pt x="92" y="128"/>
                      <a:pt x="93" y="128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9"/>
                      <a:pt x="94" y="131"/>
                      <a:pt x="95" y="132"/>
                    </a:cubicBezTo>
                    <a:cubicBezTo>
                      <a:pt x="97" y="135"/>
                      <a:pt x="100" y="138"/>
                      <a:pt x="104" y="138"/>
                    </a:cubicBezTo>
                    <a:cubicBezTo>
                      <a:pt x="104" y="138"/>
                      <a:pt x="105" y="138"/>
                      <a:pt x="105" y="138"/>
                    </a:cubicBezTo>
                    <a:cubicBezTo>
                      <a:pt x="105" y="138"/>
                      <a:pt x="106" y="137"/>
                      <a:pt x="107" y="137"/>
                    </a:cubicBezTo>
                    <a:cubicBezTo>
                      <a:pt x="107" y="139"/>
                      <a:pt x="108" y="141"/>
                      <a:pt x="110" y="142"/>
                    </a:cubicBezTo>
                    <a:cubicBezTo>
                      <a:pt x="112" y="144"/>
                      <a:pt x="114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8" y="144"/>
                      <a:pt x="121" y="143"/>
                      <a:pt x="122" y="140"/>
                    </a:cubicBezTo>
                    <a:cubicBezTo>
                      <a:pt x="123" y="139"/>
                      <a:pt x="124" y="138"/>
                      <a:pt x="124" y="137"/>
                    </a:cubicBezTo>
                    <a:cubicBezTo>
                      <a:pt x="129" y="141"/>
                      <a:pt x="132" y="143"/>
                      <a:pt x="138" y="145"/>
                    </a:cubicBezTo>
                    <a:cubicBezTo>
                      <a:pt x="140" y="145"/>
                      <a:pt x="141" y="146"/>
                      <a:pt x="143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6" y="145"/>
                      <a:pt x="148" y="145"/>
                      <a:pt x="150" y="144"/>
                    </a:cubicBezTo>
                    <a:cubicBezTo>
                      <a:pt x="152" y="142"/>
                      <a:pt x="153" y="140"/>
                      <a:pt x="154" y="138"/>
                    </a:cubicBezTo>
                    <a:cubicBezTo>
                      <a:pt x="154" y="137"/>
                      <a:pt x="154" y="136"/>
                      <a:pt x="154" y="135"/>
                    </a:cubicBezTo>
                    <a:cubicBezTo>
                      <a:pt x="154" y="135"/>
                      <a:pt x="154" y="134"/>
                      <a:pt x="154" y="134"/>
                    </a:cubicBezTo>
                    <a:cubicBezTo>
                      <a:pt x="154" y="134"/>
                      <a:pt x="155" y="134"/>
                      <a:pt x="155" y="134"/>
                    </a:cubicBezTo>
                    <a:cubicBezTo>
                      <a:pt x="155" y="134"/>
                      <a:pt x="155" y="134"/>
                      <a:pt x="155" y="134"/>
                    </a:cubicBezTo>
                    <a:cubicBezTo>
                      <a:pt x="157" y="134"/>
                      <a:pt x="158" y="135"/>
                      <a:pt x="159" y="135"/>
                    </a:cubicBezTo>
                    <a:cubicBezTo>
                      <a:pt x="163" y="135"/>
                      <a:pt x="167" y="133"/>
                      <a:pt x="169" y="130"/>
                    </a:cubicBezTo>
                    <a:cubicBezTo>
                      <a:pt x="170" y="129"/>
                      <a:pt x="171" y="128"/>
                      <a:pt x="172" y="126"/>
                    </a:cubicBezTo>
                    <a:cubicBezTo>
                      <a:pt x="172" y="125"/>
                      <a:pt x="172" y="124"/>
                      <a:pt x="172" y="122"/>
                    </a:cubicBezTo>
                    <a:cubicBezTo>
                      <a:pt x="173" y="122"/>
                      <a:pt x="174" y="123"/>
                      <a:pt x="175" y="123"/>
                    </a:cubicBezTo>
                    <a:cubicBezTo>
                      <a:pt x="178" y="123"/>
                      <a:pt x="180" y="122"/>
                      <a:pt x="183" y="120"/>
                    </a:cubicBezTo>
                    <a:cubicBezTo>
                      <a:pt x="187" y="118"/>
                      <a:pt x="190" y="114"/>
                      <a:pt x="190" y="109"/>
                    </a:cubicBezTo>
                    <a:cubicBezTo>
                      <a:pt x="190" y="109"/>
                      <a:pt x="191" y="110"/>
                      <a:pt x="192" y="110"/>
                    </a:cubicBezTo>
                    <a:cubicBezTo>
                      <a:pt x="192" y="110"/>
                      <a:pt x="192" y="110"/>
                      <a:pt x="192" y="110"/>
                    </a:cubicBezTo>
                    <a:cubicBezTo>
                      <a:pt x="192" y="110"/>
                      <a:pt x="193" y="110"/>
                      <a:pt x="193" y="110"/>
                    </a:cubicBezTo>
                    <a:cubicBezTo>
                      <a:pt x="197" y="110"/>
                      <a:pt x="201" y="107"/>
                      <a:pt x="203" y="104"/>
                    </a:cubicBezTo>
                    <a:cubicBezTo>
                      <a:pt x="205" y="102"/>
                      <a:pt x="205" y="100"/>
                      <a:pt x="205" y="97"/>
                    </a:cubicBezTo>
                    <a:cubicBezTo>
                      <a:pt x="205" y="95"/>
                      <a:pt x="205" y="93"/>
                      <a:pt x="203" y="91"/>
                    </a:cubicBezTo>
                    <a:cubicBezTo>
                      <a:pt x="202" y="89"/>
                      <a:pt x="200" y="87"/>
                      <a:pt x="199" y="86"/>
                    </a:cubicBezTo>
                    <a:cubicBezTo>
                      <a:pt x="198" y="86"/>
                      <a:pt x="198" y="85"/>
                      <a:pt x="197" y="85"/>
                    </a:cubicBezTo>
                    <a:cubicBezTo>
                      <a:pt x="198" y="84"/>
                      <a:pt x="199" y="84"/>
                      <a:pt x="200" y="84"/>
                    </a:cubicBezTo>
                    <a:cubicBezTo>
                      <a:pt x="201" y="85"/>
                      <a:pt x="203" y="87"/>
                      <a:pt x="206" y="89"/>
                    </a:cubicBezTo>
                    <a:cubicBezTo>
                      <a:pt x="209" y="91"/>
                      <a:pt x="212" y="93"/>
                      <a:pt x="215" y="93"/>
                    </a:cubicBezTo>
                    <a:cubicBezTo>
                      <a:pt x="215" y="93"/>
                      <a:pt x="215" y="93"/>
                      <a:pt x="215" y="93"/>
                    </a:cubicBezTo>
                    <a:cubicBezTo>
                      <a:pt x="216" y="93"/>
                      <a:pt x="216" y="93"/>
                      <a:pt x="216" y="93"/>
                    </a:cubicBezTo>
                    <a:cubicBezTo>
                      <a:pt x="216" y="93"/>
                      <a:pt x="217" y="93"/>
                      <a:pt x="217" y="93"/>
                    </a:cubicBezTo>
                    <a:cubicBezTo>
                      <a:pt x="218" y="93"/>
                      <a:pt x="220" y="92"/>
                      <a:pt x="221" y="91"/>
                    </a:cubicBezTo>
                    <a:cubicBezTo>
                      <a:pt x="223" y="90"/>
                      <a:pt x="224" y="90"/>
                      <a:pt x="224" y="90"/>
                    </a:cubicBezTo>
                    <a:cubicBezTo>
                      <a:pt x="234" y="85"/>
                      <a:pt x="241" y="81"/>
                      <a:pt x="251" y="76"/>
                    </a:cubicBezTo>
                    <a:cubicBezTo>
                      <a:pt x="251" y="76"/>
                      <a:pt x="252" y="75"/>
                      <a:pt x="252" y="74"/>
                    </a:cubicBezTo>
                    <a:cubicBezTo>
                      <a:pt x="255" y="68"/>
                      <a:pt x="259" y="62"/>
                      <a:pt x="262" y="55"/>
                    </a:cubicBezTo>
                    <a:cubicBezTo>
                      <a:pt x="262" y="55"/>
                      <a:pt x="262" y="54"/>
                      <a:pt x="261" y="54"/>
                    </a:cubicBezTo>
                    <a:cubicBezTo>
                      <a:pt x="261" y="53"/>
                      <a:pt x="261" y="53"/>
                      <a:pt x="261" y="53"/>
                    </a:cubicBezTo>
                    <a:cubicBezTo>
                      <a:pt x="260" y="53"/>
                      <a:pt x="260" y="54"/>
                      <a:pt x="260" y="54"/>
                    </a:cubicBezTo>
                    <a:cubicBezTo>
                      <a:pt x="257" y="60"/>
                      <a:pt x="254" y="66"/>
                      <a:pt x="251" y="72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49" y="71"/>
                      <a:pt x="249" y="71"/>
                      <a:pt x="249" y="72"/>
                    </a:cubicBezTo>
                    <a:cubicBezTo>
                      <a:pt x="248" y="72"/>
                      <a:pt x="248" y="72"/>
                      <a:pt x="248" y="72"/>
                    </a:cubicBezTo>
                    <a:cubicBezTo>
                      <a:pt x="250" y="67"/>
                      <a:pt x="253" y="63"/>
                      <a:pt x="255" y="58"/>
                    </a:cubicBezTo>
                    <a:cubicBezTo>
                      <a:pt x="255" y="57"/>
                      <a:pt x="255" y="57"/>
                      <a:pt x="254" y="56"/>
                    </a:cubicBezTo>
                    <a:cubicBezTo>
                      <a:pt x="254" y="56"/>
                      <a:pt x="254" y="56"/>
                      <a:pt x="254" y="56"/>
                    </a:cubicBezTo>
                    <a:cubicBezTo>
                      <a:pt x="254" y="56"/>
                      <a:pt x="253" y="57"/>
                      <a:pt x="253" y="57"/>
                    </a:cubicBezTo>
                    <a:cubicBezTo>
                      <a:pt x="250" y="63"/>
                      <a:pt x="247" y="68"/>
                      <a:pt x="244" y="74"/>
                    </a:cubicBezTo>
                    <a:cubicBezTo>
                      <a:pt x="244" y="74"/>
                      <a:pt x="243" y="74"/>
                      <a:pt x="242" y="75"/>
                    </a:cubicBezTo>
                    <a:cubicBezTo>
                      <a:pt x="246" y="69"/>
                      <a:pt x="248" y="63"/>
                      <a:pt x="251" y="56"/>
                    </a:cubicBezTo>
                    <a:cubicBezTo>
                      <a:pt x="251" y="55"/>
                      <a:pt x="251" y="55"/>
                      <a:pt x="250" y="54"/>
                    </a:cubicBezTo>
                    <a:cubicBezTo>
                      <a:pt x="250" y="54"/>
                      <a:pt x="250" y="54"/>
                      <a:pt x="250" y="54"/>
                    </a:cubicBezTo>
                    <a:cubicBezTo>
                      <a:pt x="249" y="54"/>
                      <a:pt x="249" y="55"/>
                      <a:pt x="249" y="55"/>
                    </a:cubicBezTo>
                    <a:cubicBezTo>
                      <a:pt x="246" y="63"/>
                      <a:pt x="242" y="70"/>
                      <a:pt x="238" y="77"/>
                    </a:cubicBezTo>
                    <a:cubicBezTo>
                      <a:pt x="237" y="77"/>
                      <a:pt x="236" y="78"/>
                      <a:pt x="235" y="78"/>
                    </a:cubicBezTo>
                    <a:cubicBezTo>
                      <a:pt x="240" y="72"/>
                      <a:pt x="243" y="64"/>
                      <a:pt x="246" y="57"/>
                    </a:cubicBezTo>
                    <a:cubicBezTo>
                      <a:pt x="246" y="56"/>
                      <a:pt x="246" y="55"/>
                      <a:pt x="245" y="55"/>
                    </a:cubicBezTo>
                    <a:cubicBezTo>
                      <a:pt x="245" y="55"/>
                      <a:pt x="245" y="55"/>
                      <a:pt x="245" y="55"/>
                    </a:cubicBezTo>
                    <a:cubicBezTo>
                      <a:pt x="244" y="55"/>
                      <a:pt x="244" y="55"/>
                      <a:pt x="244" y="56"/>
                    </a:cubicBezTo>
                    <a:cubicBezTo>
                      <a:pt x="241" y="64"/>
                      <a:pt x="237" y="72"/>
                      <a:pt x="232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1" y="81"/>
                      <a:pt x="230" y="81"/>
                      <a:pt x="230" y="81"/>
                    </a:cubicBezTo>
                    <a:cubicBezTo>
                      <a:pt x="234" y="74"/>
                      <a:pt x="238" y="67"/>
                      <a:pt x="241" y="59"/>
                    </a:cubicBezTo>
                    <a:cubicBezTo>
                      <a:pt x="241" y="58"/>
                      <a:pt x="241" y="57"/>
                      <a:pt x="240" y="57"/>
                    </a:cubicBezTo>
                    <a:cubicBezTo>
                      <a:pt x="240" y="57"/>
                      <a:pt x="240" y="57"/>
                      <a:pt x="240" y="57"/>
                    </a:cubicBezTo>
                    <a:cubicBezTo>
                      <a:pt x="239" y="57"/>
                      <a:pt x="239" y="57"/>
                      <a:pt x="239" y="58"/>
                    </a:cubicBezTo>
                    <a:cubicBezTo>
                      <a:pt x="235" y="67"/>
                      <a:pt x="231" y="75"/>
                      <a:pt x="226" y="83"/>
                    </a:cubicBezTo>
                    <a:cubicBezTo>
                      <a:pt x="225" y="84"/>
                      <a:pt x="224" y="84"/>
                      <a:pt x="223" y="85"/>
                    </a:cubicBezTo>
                    <a:cubicBezTo>
                      <a:pt x="227" y="77"/>
                      <a:pt x="232" y="70"/>
                      <a:pt x="235" y="62"/>
                    </a:cubicBezTo>
                    <a:cubicBezTo>
                      <a:pt x="235" y="61"/>
                      <a:pt x="234" y="60"/>
                      <a:pt x="234" y="60"/>
                    </a:cubicBezTo>
                    <a:cubicBezTo>
                      <a:pt x="234" y="60"/>
                      <a:pt x="233" y="60"/>
                      <a:pt x="233" y="60"/>
                    </a:cubicBezTo>
                    <a:cubicBezTo>
                      <a:pt x="233" y="60"/>
                      <a:pt x="232" y="60"/>
                      <a:pt x="232" y="61"/>
                    </a:cubicBezTo>
                    <a:cubicBezTo>
                      <a:pt x="230" y="70"/>
                      <a:pt x="224" y="77"/>
                      <a:pt x="220" y="86"/>
                    </a:cubicBezTo>
                    <a:cubicBezTo>
                      <a:pt x="220" y="87"/>
                      <a:pt x="219" y="87"/>
                      <a:pt x="219" y="87"/>
                    </a:cubicBezTo>
                    <a:cubicBezTo>
                      <a:pt x="218" y="87"/>
                      <a:pt x="217" y="88"/>
                      <a:pt x="216" y="88"/>
                    </a:cubicBezTo>
                    <a:cubicBezTo>
                      <a:pt x="216" y="88"/>
                      <a:pt x="216" y="88"/>
                      <a:pt x="216" y="88"/>
                    </a:cubicBezTo>
                    <a:cubicBezTo>
                      <a:pt x="215" y="88"/>
                      <a:pt x="215" y="88"/>
                      <a:pt x="215" y="88"/>
                    </a:cubicBezTo>
                    <a:cubicBezTo>
                      <a:pt x="216" y="87"/>
                      <a:pt x="217" y="86"/>
                      <a:pt x="218" y="85"/>
                    </a:cubicBezTo>
                    <a:cubicBezTo>
                      <a:pt x="218" y="85"/>
                      <a:pt x="219" y="85"/>
                      <a:pt x="220" y="84"/>
                    </a:cubicBezTo>
                    <a:cubicBezTo>
                      <a:pt x="221" y="83"/>
                      <a:pt x="222" y="82"/>
                      <a:pt x="222" y="81"/>
                    </a:cubicBezTo>
                    <a:cubicBezTo>
                      <a:pt x="223" y="78"/>
                      <a:pt x="224" y="75"/>
                      <a:pt x="224" y="72"/>
                    </a:cubicBezTo>
                    <a:cubicBezTo>
                      <a:pt x="224" y="72"/>
                      <a:pt x="224" y="72"/>
                      <a:pt x="224" y="72"/>
                    </a:cubicBezTo>
                    <a:cubicBezTo>
                      <a:pt x="225" y="70"/>
                      <a:pt x="226" y="67"/>
                      <a:pt x="227" y="64"/>
                    </a:cubicBezTo>
                    <a:cubicBezTo>
                      <a:pt x="227" y="64"/>
                      <a:pt x="227" y="63"/>
                      <a:pt x="226" y="63"/>
                    </a:cubicBezTo>
                    <a:cubicBezTo>
                      <a:pt x="226" y="63"/>
                      <a:pt x="226" y="63"/>
                      <a:pt x="226" y="63"/>
                    </a:cubicBezTo>
                    <a:cubicBezTo>
                      <a:pt x="226" y="63"/>
                      <a:pt x="225" y="63"/>
                      <a:pt x="225" y="64"/>
                    </a:cubicBezTo>
                    <a:cubicBezTo>
                      <a:pt x="225" y="65"/>
                      <a:pt x="224" y="66"/>
                      <a:pt x="224" y="67"/>
                    </a:cubicBezTo>
                    <a:cubicBezTo>
                      <a:pt x="224" y="66"/>
                      <a:pt x="223" y="65"/>
                      <a:pt x="223" y="64"/>
                    </a:cubicBezTo>
                    <a:cubicBezTo>
                      <a:pt x="218" y="43"/>
                      <a:pt x="212" y="30"/>
                      <a:pt x="206" y="22"/>
                    </a:cubicBezTo>
                    <a:cubicBezTo>
                      <a:pt x="203" y="19"/>
                      <a:pt x="200" y="16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200" y="14"/>
                      <a:pt x="203" y="13"/>
                      <a:pt x="206" y="11"/>
                    </a:cubicBezTo>
                    <a:cubicBezTo>
                      <a:pt x="209" y="10"/>
                      <a:pt x="212" y="9"/>
                      <a:pt x="215" y="7"/>
                    </a:cubicBezTo>
                    <a:cubicBezTo>
                      <a:pt x="217" y="6"/>
                      <a:pt x="219" y="5"/>
                      <a:pt x="220" y="4"/>
                    </a:cubicBezTo>
                    <a:cubicBezTo>
                      <a:pt x="222" y="4"/>
                      <a:pt x="222" y="2"/>
                      <a:pt x="221" y="1"/>
                    </a:cubicBezTo>
                    <a:cubicBezTo>
                      <a:pt x="221" y="0"/>
                      <a:pt x="220" y="0"/>
                      <a:pt x="21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Rectangle 839"/>
              <p:cNvSpPr>
                <a:spLocks noChangeArrowheads="1"/>
              </p:cNvSpPr>
              <p:nvPr/>
            </p:nvSpPr>
            <p:spPr bwMode="auto">
              <a:xfrm>
                <a:off x="2633" y="277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Rectangle 840"/>
              <p:cNvSpPr>
                <a:spLocks noChangeArrowheads="1"/>
              </p:cNvSpPr>
              <p:nvPr/>
            </p:nvSpPr>
            <p:spPr bwMode="auto">
              <a:xfrm>
                <a:off x="2633" y="2778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841"/>
              <p:cNvSpPr/>
              <p:nvPr/>
            </p:nvSpPr>
            <p:spPr bwMode="auto">
              <a:xfrm>
                <a:off x="2820" y="25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Freeform 842"/>
              <p:cNvSpPr/>
              <p:nvPr/>
            </p:nvSpPr>
            <p:spPr bwMode="auto">
              <a:xfrm>
                <a:off x="2820" y="25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843"/>
              <p:cNvSpPr>
                <a:spLocks noEditPoints="1"/>
              </p:cNvSpPr>
              <p:nvPr/>
            </p:nvSpPr>
            <p:spPr bwMode="auto">
              <a:xfrm>
                <a:off x="4993" y="2200"/>
                <a:ext cx="393" cy="533"/>
              </a:xfrm>
              <a:custGeom>
                <a:avLst/>
                <a:gdLst>
                  <a:gd name="T0" fmla="*/ 67 w 166"/>
                  <a:gd name="T1" fmla="*/ 201 h 225"/>
                  <a:gd name="T2" fmla="*/ 50 w 166"/>
                  <a:gd name="T3" fmla="*/ 81 h 225"/>
                  <a:gd name="T4" fmla="*/ 60 w 166"/>
                  <a:gd name="T5" fmla="*/ 211 h 225"/>
                  <a:gd name="T6" fmla="*/ 51 w 166"/>
                  <a:gd name="T7" fmla="*/ 219 h 225"/>
                  <a:gd name="T8" fmla="*/ 18 w 166"/>
                  <a:gd name="T9" fmla="*/ 215 h 225"/>
                  <a:gd name="T10" fmla="*/ 91 w 166"/>
                  <a:gd name="T11" fmla="*/ 85 h 225"/>
                  <a:gd name="T12" fmla="*/ 113 w 166"/>
                  <a:gd name="T13" fmla="*/ 211 h 225"/>
                  <a:gd name="T14" fmla="*/ 104 w 166"/>
                  <a:gd name="T15" fmla="*/ 219 h 225"/>
                  <a:gd name="T16" fmla="*/ 72 w 166"/>
                  <a:gd name="T17" fmla="*/ 215 h 225"/>
                  <a:gd name="T18" fmla="*/ 111 w 166"/>
                  <a:gd name="T19" fmla="*/ 73 h 225"/>
                  <a:gd name="T20" fmla="*/ 117 w 166"/>
                  <a:gd name="T21" fmla="*/ 206 h 225"/>
                  <a:gd name="T22" fmla="*/ 66 w 166"/>
                  <a:gd name="T23" fmla="*/ 75 h 225"/>
                  <a:gd name="T24" fmla="*/ 67 w 166"/>
                  <a:gd name="T25" fmla="*/ 82 h 225"/>
                  <a:gd name="T26" fmla="*/ 14 w 166"/>
                  <a:gd name="T27" fmla="*/ 82 h 225"/>
                  <a:gd name="T28" fmla="*/ 11 w 166"/>
                  <a:gd name="T29" fmla="*/ 78 h 225"/>
                  <a:gd name="T30" fmla="*/ 14 w 166"/>
                  <a:gd name="T31" fmla="*/ 81 h 225"/>
                  <a:gd name="T32" fmla="*/ 72 w 166"/>
                  <a:gd name="T33" fmla="*/ 83 h 225"/>
                  <a:gd name="T34" fmla="*/ 123 w 166"/>
                  <a:gd name="T35" fmla="*/ 20 h 225"/>
                  <a:gd name="T36" fmla="*/ 80 w 166"/>
                  <a:gd name="T37" fmla="*/ 78 h 225"/>
                  <a:gd name="T38" fmla="*/ 133 w 166"/>
                  <a:gd name="T39" fmla="*/ 22 h 225"/>
                  <a:gd name="T40" fmla="*/ 95 w 166"/>
                  <a:gd name="T41" fmla="*/ 74 h 225"/>
                  <a:gd name="T42" fmla="*/ 115 w 166"/>
                  <a:gd name="T43" fmla="*/ 62 h 225"/>
                  <a:gd name="T44" fmla="*/ 107 w 166"/>
                  <a:gd name="T45" fmla="*/ 70 h 225"/>
                  <a:gd name="T46" fmla="*/ 40 w 166"/>
                  <a:gd name="T47" fmla="*/ 75 h 225"/>
                  <a:gd name="T48" fmla="*/ 89 w 166"/>
                  <a:gd name="T49" fmla="*/ 20 h 225"/>
                  <a:gd name="T50" fmla="*/ 57 w 166"/>
                  <a:gd name="T51" fmla="*/ 70 h 225"/>
                  <a:gd name="T52" fmla="*/ 47 w 166"/>
                  <a:gd name="T53" fmla="*/ 78 h 225"/>
                  <a:gd name="T54" fmla="*/ 19 w 166"/>
                  <a:gd name="T55" fmla="*/ 83 h 225"/>
                  <a:gd name="T56" fmla="*/ 70 w 166"/>
                  <a:gd name="T57" fmla="*/ 20 h 225"/>
                  <a:gd name="T58" fmla="*/ 27 w 166"/>
                  <a:gd name="T59" fmla="*/ 78 h 225"/>
                  <a:gd name="T60" fmla="*/ 79 w 166"/>
                  <a:gd name="T61" fmla="*/ 22 h 225"/>
                  <a:gd name="T62" fmla="*/ 45 w 166"/>
                  <a:gd name="T63" fmla="*/ 40 h 225"/>
                  <a:gd name="T64" fmla="*/ 45 w 166"/>
                  <a:gd name="T65" fmla="*/ 40 h 225"/>
                  <a:gd name="T66" fmla="*/ 120 w 166"/>
                  <a:gd name="T67" fmla="*/ 18 h 225"/>
                  <a:gd name="T68" fmla="*/ 118 w 166"/>
                  <a:gd name="T69" fmla="*/ 64 h 225"/>
                  <a:gd name="T70" fmla="*/ 123 w 166"/>
                  <a:gd name="T71" fmla="*/ 197 h 225"/>
                  <a:gd name="T72" fmla="*/ 87 w 166"/>
                  <a:gd name="T73" fmla="*/ 32 h 225"/>
                  <a:gd name="T74" fmla="*/ 5 w 166"/>
                  <a:gd name="T75" fmla="*/ 78 h 225"/>
                  <a:gd name="T76" fmla="*/ 64 w 166"/>
                  <a:gd name="T77" fmla="*/ 6 h 225"/>
                  <a:gd name="T78" fmla="*/ 9 w 166"/>
                  <a:gd name="T79" fmla="*/ 79 h 225"/>
                  <a:gd name="T80" fmla="*/ 59 w 166"/>
                  <a:gd name="T81" fmla="*/ 78 h 225"/>
                  <a:gd name="T82" fmla="*/ 100 w 166"/>
                  <a:gd name="T83" fmla="*/ 23 h 225"/>
                  <a:gd name="T84" fmla="*/ 65 w 166"/>
                  <a:gd name="T85" fmla="*/ 74 h 225"/>
                  <a:gd name="T86" fmla="*/ 118 w 166"/>
                  <a:gd name="T87" fmla="*/ 0 h 225"/>
                  <a:gd name="T88" fmla="*/ 98 w 166"/>
                  <a:gd name="T89" fmla="*/ 7 h 225"/>
                  <a:gd name="T90" fmla="*/ 91 w 166"/>
                  <a:gd name="T91" fmla="*/ 15 h 225"/>
                  <a:gd name="T92" fmla="*/ 79 w 166"/>
                  <a:gd name="T93" fmla="*/ 18 h 225"/>
                  <a:gd name="T94" fmla="*/ 75 w 166"/>
                  <a:gd name="T95" fmla="*/ 17 h 225"/>
                  <a:gd name="T96" fmla="*/ 67 w 166"/>
                  <a:gd name="T97" fmla="*/ 1 h 225"/>
                  <a:gd name="T98" fmla="*/ 2 w 166"/>
                  <a:gd name="T99" fmla="*/ 74 h 225"/>
                  <a:gd name="T100" fmla="*/ 3 w 166"/>
                  <a:gd name="T101" fmla="*/ 81 h 225"/>
                  <a:gd name="T102" fmla="*/ 14 w 166"/>
                  <a:gd name="T103" fmla="*/ 216 h 225"/>
                  <a:gd name="T104" fmla="*/ 40 w 166"/>
                  <a:gd name="T105" fmla="*/ 225 h 225"/>
                  <a:gd name="T106" fmla="*/ 62 w 166"/>
                  <a:gd name="T107" fmla="*/ 217 h 225"/>
                  <a:gd name="T108" fmla="*/ 68 w 166"/>
                  <a:gd name="T109" fmla="*/ 216 h 225"/>
                  <a:gd name="T110" fmla="*/ 68 w 166"/>
                  <a:gd name="T111" fmla="*/ 217 h 225"/>
                  <a:gd name="T112" fmla="*/ 114 w 166"/>
                  <a:gd name="T113" fmla="*/ 217 h 225"/>
                  <a:gd name="T114" fmla="*/ 163 w 166"/>
                  <a:gd name="T115" fmla="*/ 154 h 225"/>
                  <a:gd name="T116" fmla="*/ 149 w 166"/>
                  <a:gd name="T117" fmla="*/ 7 h 225"/>
                  <a:gd name="T118" fmla="*/ 132 w 166"/>
                  <a:gd name="T119" fmla="*/ 18 h 225"/>
                  <a:gd name="T120" fmla="*/ 130 w 166"/>
                  <a:gd name="T121" fmla="*/ 16 h 225"/>
                  <a:gd name="T122" fmla="*/ 123 w 166"/>
                  <a:gd name="T123" fmla="*/ 13 h 225"/>
                  <a:gd name="T124" fmla="*/ 118 w 166"/>
                  <a:gd name="T12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225">
                    <a:moveTo>
                      <a:pt x="63" y="206"/>
                    </a:moveTo>
                    <a:cubicBezTo>
                      <a:pt x="62" y="171"/>
                      <a:pt x="61" y="140"/>
                      <a:pt x="59" y="107"/>
                    </a:cubicBezTo>
                    <a:cubicBezTo>
                      <a:pt x="64" y="138"/>
                      <a:pt x="66" y="169"/>
                      <a:pt x="67" y="200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66" y="202"/>
                      <a:pt x="64" y="204"/>
                      <a:pt x="63" y="206"/>
                    </a:cubicBezTo>
                    <a:moveTo>
                      <a:pt x="22" y="87"/>
                    </a:moveTo>
                    <a:cubicBezTo>
                      <a:pt x="27" y="87"/>
                      <a:pt x="33" y="86"/>
                      <a:pt x="38" y="85"/>
                    </a:cubicBezTo>
                    <a:cubicBezTo>
                      <a:pt x="42" y="84"/>
                      <a:pt x="46" y="83"/>
                      <a:pt x="50" y="81"/>
                    </a:cubicBezTo>
                    <a:cubicBezTo>
                      <a:pt x="51" y="80"/>
                      <a:pt x="53" y="79"/>
                      <a:pt x="54" y="77"/>
                    </a:cubicBezTo>
                    <a:cubicBezTo>
                      <a:pt x="54" y="78"/>
                      <a:pt x="54" y="78"/>
                      <a:pt x="54" y="79"/>
                    </a:cubicBezTo>
                    <a:cubicBezTo>
                      <a:pt x="56" y="124"/>
                      <a:pt x="57" y="164"/>
                      <a:pt x="59" y="210"/>
                    </a:cubicBezTo>
                    <a:cubicBezTo>
                      <a:pt x="60" y="211"/>
                      <a:pt x="60" y="211"/>
                      <a:pt x="60" y="211"/>
                    </a:cubicBezTo>
                    <a:cubicBezTo>
                      <a:pt x="59" y="211"/>
                      <a:pt x="59" y="212"/>
                      <a:pt x="59" y="212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57" y="215"/>
                      <a:pt x="54" y="218"/>
                      <a:pt x="51" y="219"/>
                    </a:cubicBezTo>
                    <a:cubicBezTo>
                      <a:pt x="48" y="221"/>
                      <a:pt x="44" y="221"/>
                      <a:pt x="40" y="221"/>
                    </a:cubicBezTo>
                    <a:cubicBezTo>
                      <a:pt x="40" y="221"/>
                      <a:pt x="40" y="221"/>
                      <a:pt x="40" y="221"/>
                    </a:cubicBezTo>
                    <a:cubicBezTo>
                      <a:pt x="40" y="221"/>
                      <a:pt x="40" y="221"/>
                      <a:pt x="40" y="221"/>
                    </a:cubicBezTo>
                    <a:cubicBezTo>
                      <a:pt x="32" y="221"/>
                      <a:pt x="24" y="219"/>
                      <a:pt x="18" y="215"/>
                    </a:cubicBezTo>
                    <a:cubicBezTo>
                      <a:pt x="18" y="171"/>
                      <a:pt x="14" y="127"/>
                      <a:pt x="6" y="84"/>
                    </a:cubicBezTo>
                    <a:cubicBezTo>
                      <a:pt x="11" y="86"/>
                      <a:pt x="16" y="87"/>
                      <a:pt x="22" y="87"/>
                    </a:cubicBezTo>
                    <a:moveTo>
                      <a:pt x="75" y="87"/>
                    </a:moveTo>
                    <a:cubicBezTo>
                      <a:pt x="80" y="87"/>
                      <a:pt x="86" y="86"/>
                      <a:pt x="91" y="85"/>
                    </a:cubicBezTo>
                    <a:cubicBezTo>
                      <a:pt x="95" y="84"/>
                      <a:pt x="99" y="83"/>
                      <a:pt x="103" y="81"/>
                    </a:cubicBezTo>
                    <a:cubicBezTo>
                      <a:pt x="104" y="80"/>
                      <a:pt x="106" y="79"/>
                      <a:pt x="107" y="77"/>
                    </a:cubicBezTo>
                    <a:cubicBezTo>
                      <a:pt x="109" y="124"/>
                      <a:pt x="111" y="163"/>
                      <a:pt x="113" y="210"/>
                    </a:cubicBezTo>
                    <a:cubicBezTo>
                      <a:pt x="113" y="211"/>
                      <a:pt x="113" y="211"/>
                      <a:pt x="113" y="211"/>
                    </a:cubicBezTo>
                    <a:cubicBezTo>
                      <a:pt x="113" y="211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0" y="215"/>
                      <a:pt x="108" y="218"/>
                      <a:pt x="104" y="219"/>
                    </a:cubicBezTo>
                    <a:cubicBezTo>
                      <a:pt x="101" y="221"/>
                      <a:pt x="97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85" y="221"/>
                      <a:pt x="77" y="219"/>
                      <a:pt x="72" y="215"/>
                    </a:cubicBezTo>
                    <a:cubicBezTo>
                      <a:pt x="71" y="171"/>
                      <a:pt x="67" y="127"/>
                      <a:pt x="60" y="84"/>
                    </a:cubicBezTo>
                    <a:cubicBezTo>
                      <a:pt x="64" y="86"/>
                      <a:pt x="70" y="87"/>
                      <a:pt x="75" y="87"/>
                    </a:cubicBezTo>
                    <a:moveTo>
                      <a:pt x="117" y="206"/>
                    </a:moveTo>
                    <a:cubicBezTo>
                      <a:pt x="115" y="159"/>
                      <a:pt x="113" y="120"/>
                      <a:pt x="111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4" y="116"/>
                      <a:pt x="116" y="158"/>
                      <a:pt x="119" y="202"/>
                    </a:cubicBezTo>
                    <a:cubicBezTo>
                      <a:pt x="119" y="202"/>
                      <a:pt x="119" y="202"/>
                      <a:pt x="119" y="202"/>
                    </a:cubicBezTo>
                    <a:cubicBezTo>
                      <a:pt x="118" y="204"/>
                      <a:pt x="117" y="205"/>
                      <a:pt x="117" y="206"/>
                    </a:cubicBezTo>
                    <a:moveTo>
                      <a:pt x="66" y="82"/>
                    </a:moveTo>
                    <a:cubicBezTo>
                      <a:pt x="65" y="82"/>
                      <a:pt x="64" y="80"/>
                      <a:pt x="64" y="79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7"/>
                      <a:pt x="65" y="76"/>
                      <a:pt x="66" y="75"/>
                    </a:cubicBezTo>
                    <a:cubicBezTo>
                      <a:pt x="74" y="67"/>
                      <a:pt x="81" y="58"/>
                      <a:pt x="89" y="50"/>
                    </a:cubicBezTo>
                    <a:cubicBezTo>
                      <a:pt x="83" y="57"/>
                      <a:pt x="76" y="64"/>
                      <a:pt x="70" y="72"/>
                    </a:cubicBezTo>
                    <a:cubicBezTo>
                      <a:pt x="69" y="74"/>
                      <a:pt x="67" y="77"/>
                      <a:pt x="67" y="81"/>
                    </a:cubicBezTo>
                    <a:cubicBezTo>
                      <a:pt x="67" y="81"/>
                      <a:pt x="67" y="82"/>
                      <a:pt x="67" y="82"/>
                    </a:cubicBezTo>
                    <a:cubicBezTo>
                      <a:pt x="67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moveTo>
                      <a:pt x="14" y="82"/>
                    </a:moveTo>
                    <a:cubicBezTo>
                      <a:pt x="13" y="82"/>
                      <a:pt x="13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2"/>
                      <a:pt x="11" y="80"/>
                      <a:pt x="11" y="79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7"/>
                      <a:pt x="12" y="76"/>
                      <a:pt x="13" y="75"/>
                    </a:cubicBezTo>
                    <a:cubicBezTo>
                      <a:pt x="20" y="67"/>
                      <a:pt x="28" y="58"/>
                      <a:pt x="36" y="50"/>
                    </a:cubicBezTo>
                    <a:cubicBezTo>
                      <a:pt x="29" y="57"/>
                      <a:pt x="23" y="64"/>
                      <a:pt x="17" y="72"/>
                    </a:cubicBezTo>
                    <a:cubicBezTo>
                      <a:pt x="15" y="74"/>
                      <a:pt x="14" y="77"/>
                      <a:pt x="14" y="81"/>
                    </a:cubicBezTo>
                    <a:cubicBezTo>
                      <a:pt x="13" y="81"/>
                      <a:pt x="14" y="82"/>
                      <a:pt x="14" y="82"/>
                    </a:cubicBezTo>
                    <a:moveTo>
                      <a:pt x="75" y="83"/>
                    </a:moveTo>
                    <a:cubicBezTo>
                      <a:pt x="75" y="83"/>
                      <a:pt x="75" y="83"/>
                      <a:pt x="75" y="83"/>
                    </a:cubicBezTo>
                    <a:cubicBezTo>
                      <a:pt x="74" y="83"/>
                      <a:pt x="73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1" y="82"/>
                      <a:pt x="71" y="82"/>
                      <a:pt x="71" y="81"/>
                    </a:cubicBezTo>
                    <a:cubicBezTo>
                      <a:pt x="71" y="79"/>
                      <a:pt x="72" y="76"/>
                      <a:pt x="74" y="75"/>
                    </a:cubicBezTo>
                    <a:cubicBezTo>
                      <a:pt x="88" y="55"/>
                      <a:pt x="105" y="37"/>
                      <a:pt x="123" y="20"/>
                    </a:cubicBezTo>
                    <a:cubicBezTo>
                      <a:pt x="124" y="21"/>
                      <a:pt x="124" y="21"/>
                      <a:pt x="125" y="21"/>
                    </a:cubicBezTo>
                    <a:cubicBezTo>
                      <a:pt x="109" y="38"/>
                      <a:pt x="93" y="56"/>
                      <a:pt x="79" y="74"/>
                    </a:cubicBezTo>
                    <a:cubicBezTo>
                      <a:pt x="78" y="75"/>
                      <a:pt x="78" y="76"/>
                      <a:pt x="79" y="77"/>
                    </a:cubicBezTo>
                    <a:cubicBezTo>
                      <a:pt x="80" y="77"/>
                      <a:pt x="80" y="78"/>
                      <a:pt x="80" y="78"/>
                    </a:cubicBezTo>
                    <a:cubicBezTo>
                      <a:pt x="81" y="78"/>
                      <a:pt x="82" y="77"/>
                      <a:pt x="82" y="77"/>
                    </a:cubicBezTo>
                    <a:cubicBezTo>
                      <a:pt x="97" y="57"/>
                      <a:pt x="113" y="39"/>
                      <a:pt x="130" y="21"/>
                    </a:cubicBezTo>
                    <a:cubicBezTo>
                      <a:pt x="131" y="21"/>
                      <a:pt x="131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19" y="38"/>
                      <a:pt x="105" y="55"/>
                      <a:pt x="92" y="72"/>
                    </a:cubicBezTo>
                    <a:cubicBezTo>
                      <a:pt x="91" y="72"/>
                      <a:pt x="91" y="74"/>
                      <a:pt x="92" y="74"/>
                    </a:cubicBezTo>
                    <a:cubicBezTo>
                      <a:pt x="92" y="75"/>
                      <a:pt x="93" y="75"/>
                      <a:pt x="93" y="75"/>
                    </a:cubicBezTo>
                    <a:cubicBezTo>
                      <a:pt x="94" y="75"/>
                      <a:pt x="95" y="75"/>
                      <a:pt x="95" y="74"/>
                    </a:cubicBezTo>
                    <a:cubicBezTo>
                      <a:pt x="109" y="56"/>
                      <a:pt x="124" y="39"/>
                      <a:pt x="138" y="21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9" y="21"/>
                      <a:pt x="140" y="21"/>
                      <a:pt x="140" y="21"/>
                    </a:cubicBezTo>
                    <a:cubicBezTo>
                      <a:pt x="133" y="35"/>
                      <a:pt x="124" y="49"/>
                      <a:pt x="115" y="62"/>
                    </a:cubicBezTo>
                    <a:cubicBezTo>
                      <a:pt x="113" y="64"/>
                      <a:pt x="111" y="66"/>
                      <a:pt x="110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7" y="69"/>
                      <a:pt x="107" y="70"/>
                    </a:cubicBezTo>
                    <a:cubicBezTo>
                      <a:pt x="106" y="73"/>
                      <a:pt x="104" y="76"/>
                      <a:pt x="101" y="78"/>
                    </a:cubicBezTo>
                    <a:cubicBezTo>
                      <a:pt x="98" y="80"/>
                      <a:pt x="94" y="81"/>
                      <a:pt x="90" y="81"/>
                    </a:cubicBezTo>
                    <a:cubicBezTo>
                      <a:pt x="85" y="82"/>
                      <a:pt x="80" y="83"/>
                      <a:pt x="75" y="83"/>
                    </a:cubicBezTo>
                    <a:moveTo>
                      <a:pt x="40" y="75"/>
                    </a:moveTo>
                    <a:cubicBezTo>
                      <a:pt x="41" y="75"/>
                      <a:pt x="41" y="75"/>
                      <a:pt x="42" y="74"/>
                    </a:cubicBezTo>
                    <a:cubicBezTo>
                      <a:pt x="56" y="56"/>
                      <a:pt x="70" y="39"/>
                      <a:pt x="85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6" y="21"/>
                      <a:pt x="88" y="20"/>
                      <a:pt x="89" y="20"/>
                    </a:cubicBezTo>
                    <a:cubicBezTo>
                      <a:pt x="84" y="30"/>
                      <a:pt x="78" y="39"/>
                      <a:pt x="72" y="48"/>
                    </a:cubicBezTo>
                    <a:cubicBezTo>
                      <a:pt x="72" y="49"/>
                      <a:pt x="72" y="49"/>
                      <a:pt x="72" y="50"/>
                    </a:cubicBezTo>
                    <a:cubicBezTo>
                      <a:pt x="67" y="56"/>
                      <a:pt x="62" y="63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69"/>
                      <a:pt x="56" y="68"/>
                      <a:pt x="56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3" y="69"/>
                      <a:pt x="53" y="70"/>
                    </a:cubicBezTo>
                    <a:cubicBezTo>
                      <a:pt x="53" y="73"/>
                      <a:pt x="50" y="76"/>
                      <a:pt x="47" y="78"/>
                    </a:cubicBezTo>
                    <a:cubicBezTo>
                      <a:pt x="44" y="80"/>
                      <a:pt x="41" y="81"/>
                      <a:pt x="37" y="81"/>
                    </a:cubicBezTo>
                    <a:cubicBezTo>
                      <a:pt x="32" y="82"/>
                      <a:pt x="27" y="83"/>
                      <a:pt x="22" y="83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1" y="83"/>
                      <a:pt x="20" y="83"/>
                      <a:pt x="19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2"/>
                      <a:pt x="18" y="82"/>
                      <a:pt x="18" y="81"/>
                    </a:cubicBezTo>
                    <a:cubicBezTo>
                      <a:pt x="17" y="79"/>
                      <a:pt x="19" y="76"/>
                      <a:pt x="20" y="75"/>
                    </a:cubicBezTo>
                    <a:cubicBezTo>
                      <a:pt x="35" y="55"/>
                      <a:pt x="52" y="37"/>
                      <a:pt x="70" y="20"/>
                    </a:cubicBezTo>
                    <a:cubicBezTo>
                      <a:pt x="70" y="21"/>
                      <a:pt x="71" y="21"/>
                      <a:pt x="72" y="21"/>
                    </a:cubicBezTo>
                    <a:cubicBezTo>
                      <a:pt x="55" y="38"/>
                      <a:pt x="40" y="56"/>
                      <a:pt x="26" y="74"/>
                    </a:cubicBezTo>
                    <a:cubicBezTo>
                      <a:pt x="25" y="75"/>
                      <a:pt x="25" y="76"/>
                      <a:pt x="26" y="77"/>
                    </a:cubicBezTo>
                    <a:cubicBezTo>
                      <a:pt x="26" y="77"/>
                      <a:pt x="27" y="78"/>
                      <a:pt x="27" y="78"/>
                    </a:cubicBezTo>
                    <a:cubicBezTo>
                      <a:pt x="28" y="78"/>
                      <a:pt x="28" y="77"/>
                      <a:pt x="29" y="77"/>
                    </a:cubicBezTo>
                    <a:cubicBezTo>
                      <a:pt x="44" y="57"/>
                      <a:pt x="60" y="39"/>
                      <a:pt x="77" y="21"/>
                    </a:cubicBezTo>
                    <a:cubicBezTo>
                      <a:pt x="77" y="21"/>
                      <a:pt x="78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66" y="38"/>
                      <a:pt x="52" y="55"/>
                      <a:pt x="38" y="72"/>
                    </a:cubicBezTo>
                    <a:cubicBezTo>
                      <a:pt x="38" y="72"/>
                      <a:pt x="38" y="74"/>
                      <a:pt x="39" y="74"/>
                    </a:cubicBezTo>
                    <a:cubicBezTo>
                      <a:pt x="39" y="75"/>
                      <a:pt x="40" y="75"/>
                      <a:pt x="40" y="75"/>
                    </a:cubicBezTo>
                    <a:moveTo>
                      <a:pt x="45" y="40"/>
                    </a:moveTo>
                    <a:cubicBezTo>
                      <a:pt x="52" y="32"/>
                      <a:pt x="59" y="24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9" y="25"/>
                      <a:pt x="52" y="32"/>
                      <a:pt x="45" y="40"/>
                    </a:cubicBezTo>
                    <a:moveTo>
                      <a:pt x="98" y="40"/>
                    </a:moveTo>
                    <a:cubicBezTo>
                      <a:pt x="105" y="32"/>
                      <a:pt x="112" y="24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2" y="25"/>
                      <a:pt x="105" y="32"/>
                      <a:pt x="98" y="40"/>
                    </a:cubicBezTo>
                    <a:moveTo>
                      <a:pt x="123" y="197"/>
                    </a:moveTo>
                    <a:cubicBezTo>
                      <a:pt x="120" y="153"/>
                      <a:pt x="118" y="112"/>
                      <a:pt x="116" y="67"/>
                    </a:cubicBezTo>
                    <a:cubicBezTo>
                      <a:pt x="116" y="66"/>
                      <a:pt x="117" y="65"/>
                      <a:pt x="118" y="64"/>
                    </a:cubicBezTo>
                    <a:cubicBezTo>
                      <a:pt x="130" y="49"/>
                      <a:pt x="139" y="32"/>
                      <a:pt x="148" y="15"/>
                    </a:cubicBezTo>
                    <a:cubicBezTo>
                      <a:pt x="155" y="60"/>
                      <a:pt x="161" y="105"/>
                      <a:pt x="162" y="150"/>
                    </a:cubicBezTo>
                    <a:cubicBezTo>
                      <a:pt x="161" y="150"/>
                      <a:pt x="161" y="150"/>
                      <a:pt x="161" y="150"/>
                    </a:cubicBezTo>
                    <a:cubicBezTo>
                      <a:pt x="148" y="165"/>
                      <a:pt x="135" y="181"/>
                      <a:pt x="123" y="197"/>
                    </a:cubicBezTo>
                    <a:moveTo>
                      <a:pt x="87" y="32"/>
                    </a:moveTo>
                    <a:cubicBezTo>
                      <a:pt x="90" y="27"/>
                      <a:pt x="93" y="21"/>
                      <a:pt x="96" y="15"/>
                    </a:cubicBezTo>
                    <a:cubicBezTo>
                      <a:pt x="96" y="17"/>
                      <a:pt x="97" y="19"/>
                      <a:pt x="97" y="21"/>
                    </a:cubicBezTo>
                    <a:cubicBezTo>
                      <a:pt x="93" y="24"/>
                      <a:pt x="90" y="28"/>
                      <a:pt x="87" y="32"/>
                    </a:cubicBezTo>
                    <a:moveTo>
                      <a:pt x="9" y="80"/>
                    </a:moveTo>
                    <a:cubicBezTo>
                      <a:pt x="8" y="80"/>
                      <a:pt x="8" y="80"/>
                      <a:pt x="8" y="80"/>
                    </a:cubicBezTo>
                    <a:cubicBezTo>
                      <a:pt x="7" y="80"/>
                      <a:pt x="6" y="79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7"/>
                      <a:pt x="5" y="76"/>
                      <a:pt x="5" y="76"/>
                    </a:cubicBezTo>
                    <a:cubicBezTo>
                      <a:pt x="22" y="50"/>
                      <a:pt x="42" y="27"/>
                      <a:pt x="64" y="6"/>
                    </a:cubicBezTo>
                    <a:cubicBezTo>
                      <a:pt x="64" y="9"/>
                      <a:pt x="65" y="11"/>
                      <a:pt x="66" y="14"/>
                    </a:cubicBezTo>
                    <a:cubicBezTo>
                      <a:pt x="47" y="34"/>
                      <a:pt x="29" y="54"/>
                      <a:pt x="11" y="74"/>
                    </a:cubicBezTo>
                    <a:cubicBezTo>
                      <a:pt x="10" y="75"/>
                      <a:pt x="9" y="76"/>
                      <a:pt x="9" y="78"/>
                    </a:cubicBezTo>
                    <a:cubicBezTo>
                      <a:pt x="9" y="78"/>
                      <a:pt x="9" y="79"/>
                      <a:pt x="9" y="79"/>
                    </a:cubicBezTo>
                    <a:cubicBezTo>
                      <a:pt x="9" y="80"/>
                      <a:pt x="9" y="80"/>
                      <a:pt x="9" y="80"/>
                    </a:cubicBezTo>
                    <a:moveTo>
                      <a:pt x="62" y="80"/>
                    </a:moveTo>
                    <a:cubicBezTo>
                      <a:pt x="62" y="80"/>
                      <a:pt x="62" y="80"/>
                      <a:pt x="62" y="80"/>
                    </a:cubicBezTo>
                    <a:cubicBezTo>
                      <a:pt x="61" y="80"/>
                      <a:pt x="59" y="79"/>
                      <a:pt x="59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71" y="57"/>
                      <a:pt x="85" y="40"/>
                      <a:pt x="100" y="23"/>
                    </a:cubicBezTo>
                    <a:cubicBezTo>
                      <a:pt x="101" y="23"/>
                      <a:pt x="101" y="23"/>
                      <a:pt x="101" y="22"/>
                    </a:cubicBezTo>
                    <a:cubicBezTo>
                      <a:pt x="106" y="17"/>
                      <a:pt x="112" y="11"/>
                      <a:pt x="117" y="6"/>
                    </a:cubicBezTo>
                    <a:cubicBezTo>
                      <a:pt x="118" y="9"/>
                      <a:pt x="118" y="11"/>
                      <a:pt x="119" y="14"/>
                    </a:cubicBezTo>
                    <a:cubicBezTo>
                      <a:pt x="100" y="34"/>
                      <a:pt x="82" y="54"/>
                      <a:pt x="65" y="74"/>
                    </a:cubicBezTo>
                    <a:cubicBezTo>
                      <a:pt x="64" y="75"/>
                      <a:pt x="63" y="76"/>
                      <a:pt x="62" y="78"/>
                    </a:cubicBezTo>
                    <a:cubicBezTo>
                      <a:pt x="62" y="78"/>
                      <a:pt x="62" y="79"/>
                      <a:pt x="62" y="79"/>
                    </a:cubicBezTo>
                    <a:cubicBezTo>
                      <a:pt x="62" y="80"/>
                      <a:pt x="62" y="80"/>
                      <a:pt x="62" y="80"/>
                    </a:cubicBezTo>
                    <a:moveTo>
                      <a:pt x="118" y="0"/>
                    </a:moveTo>
                    <a:cubicBezTo>
                      <a:pt x="118" y="0"/>
                      <a:pt x="117" y="0"/>
                      <a:pt x="117" y="0"/>
                    </a:cubicBezTo>
                    <a:cubicBezTo>
                      <a:pt x="111" y="6"/>
                      <a:pt x="106" y="11"/>
                      <a:pt x="100" y="17"/>
                    </a:cubicBezTo>
                    <a:cubicBezTo>
                      <a:pt x="100" y="14"/>
                      <a:pt x="100" y="11"/>
                      <a:pt x="99" y="9"/>
                    </a:cubicBezTo>
                    <a:cubicBezTo>
                      <a:pt x="99" y="8"/>
                      <a:pt x="98" y="7"/>
                      <a:pt x="98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6" y="7"/>
                      <a:pt x="96" y="7"/>
                      <a:pt x="95" y="8"/>
                    </a:cubicBezTo>
                    <a:cubicBezTo>
                      <a:pt x="94" y="10"/>
                      <a:pt x="93" y="13"/>
                      <a:pt x="91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5"/>
                      <a:pt x="90" y="15"/>
                      <a:pt x="90" y="15"/>
                    </a:cubicBezTo>
                    <a:cubicBezTo>
                      <a:pt x="87" y="17"/>
                      <a:pt x="83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7" y="16"/>
                      <a:pt x="77" y="16"/>
                    </a:cubicBezTo>
                    <a:cubicBezTo>
                      <a:pt x="76" y="16"/>
                      <a:pt x="76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3" y="17"/>
                      <a:pt x="72" y="17"/>
                      <a:pt x="70" y="16"/>
                    </a:cubicBezTo>
                    <a:cubicBezTo>
                      <a:pt x="70" y="15"/>
                      <a:pt x="70" y="14"/>
                      <a:pt x="69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9"/>
                      <a:pt x="68" y="5"/>
                      <a:pt x="67" y="1"/>
                    </a:cubicBezTo>
                    <a:cubicBezTo>
                      <a:pt x="67" y="1"/>
                      <a:pt x="66" y="0"/>
                      <a:pt x="66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22"/>
                      <a:pt x="20" y="47"/>
                      <a:pt x="2" y="74"/>
                    </a:cubicBezTo>
                    <a:cubicBezTo>
                      <a:pt x="1" y="74"/>
                      <a:pt x="1" y="75"/>
                      <a:pt x="1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79"/>
                      <a:pt x="1" y="80"/>
                    </a:cubicBezTo>
                    <a:cubicBezTo>
                      <a:pt x="2" y="80"/>
                      <a:pt x="2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10" y="127"/>
                      <a:pt x="14" y="171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5" y="217"/>
                      <a:pt x="15" y="217"/>
                      <a:pt x="15" y="217"/>
                    </a:cubicBezTo>
                    <a:cubicBezTo>
                      <a:pt x="22" y="223"/>
                      <a:pt x="31" y="225"/>
                      <a:pt x="40" y="225"/>
                    </a:cubicBezTo>
                    <a:cubicBezTo>
                      <a:pt x="44" y="225"/>
                      <a:pt x="49" y="225"/>
                      <a:pt x="53" y="223"/>
                    </a:cubicBezTo>
                    <a:cubicBezTo>
                      <a:pt x="56" y="221"/>
                      <a:pt x="58" y="219"/>
                      <a:pt x="60" y="217"/>
                    </a:cubicBezTo>
                    <a:cubicBezTo>
                      <a:pt x="61" y="217"/>
                      <a:pt x="61" y="217"/>
                      <a:pt x="61" y="217"/>
                    </a:cubicBezTo>
                    <a:cubicBezTo>
                      <a:pt x="61" y="217"/>
                      <a:pt x="61" y="217"/>
                      <a:pt x="62" y="217"/>
                    </a:cubicBezTo>
                    <a:cubicBezTo>
                      <a:pt x="63" y="216"/>
                      <a:pt x="63" y="215"/>
                      <a:pt x="63" y="214"/>
                    </a:cubicBezTo>
                    <a:cubicBezTo>
                      <a:pt x="62" y="214"/>
                      <a:pt x="62" y="214"/>
                      <a:pt x="62" y="214"/>
                    </a:cubicBezTo>
                    <a:cubicBezTo>
                      <a:pt x="64" y="211"/>
                      <a:pt x="66" y="209"/>
                      <a:pt x="67" y="207"/>
                    </a:cubicBezTo>
                    <a:cubicBezTo>
                      <a:pt x="68" y="210"/>
                      <a:pt x="68" y="213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7"/>
                      <a:pt x="68" y="217"/>
                      <a:pt x="68" y="217"/>
                    </a:cubicBezTo>
                    <a:cubicBezTo>
                      <a:pt x="75" y="223"/>
                      <a:pt x="84" y="225"/>
                      <a:pt x="93" y="225"/>
                    </a:cubicBezTo>
                    <a:cubicBezTo>
                      <a:pt x="98" y="225"/>
                      <a:pt x="102" y="225"/>
                      <a:pt x="106" y="223"/>
                    </a:cubicBezTo>
                    <a:cubicBezTo>
                      <a:pt x="109" y="221"/>
                      <a:pt x="112" y="219"/>
                      <a:pt x="114" y="217"/>
                    </a:cubicBezTo>
                    <a:cubicBezTo>
                      <a:pt x="114" y="217"/>
                      <a:pt x="114" y="217"/>
                      <a:pt x="114" y="217"/>
                    </a:cubicBezTo>
                    <a:cubicBezTo>
                      <a:pt x="114" y="217"/>
                      <a:pt x="115" y="217"/>
                      <a:pt x="115" y="217"/>
                    </a:cubicBezTo>
                    <a:cubicBezTo>
                      <a:pt x="116" y="216"/>
                      <a:pt x="116" y="215"/>
                      <a:pt x="116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30" y="193"/>
                      <a:pt x="146" y="173"/>
                      <a:pt x="163" y="154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5" y="155"/>
                      <a:pt x="166" y="154"/>
                      <a:pt x="166" y="153"/>
                    </a:cubicBezTo>
                    <a:cubicBezTo>
                      <a:pt x="165" y="105"/>
                      <a:pt x="159" y="56"/>
                      <a:pt x="151" y="9"/>
                    </a:cubicBezTo>
                    <a:cubicBezTo>
                      <a:pt x="151" y="8"/>
                      <a:pt x="150" y="7"/>
                      <a:pt x="149" y="7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8" y="7"/>
                      <a:pt x="148" y="7"/>
                      <a:pt x="147" y="8"/>
                    </a:cubicBezTo>
                    <a:cubicBezTo>
                      <a:pt x="146" y="10"/>
                      <a:pt x="145" y="13"/>
                      <a:pt x="143" y="15"/>
                    </a:cubicBezTo>
                    <a:cubicBezTo>
                      <a:pt x="140" y="17"/>
                      <a:pt x="136" y="18"/>
                      <a:pt x="132" y="18"/>
                    </a:cubicBezTo>
                    <a:cubicBezTo>
                      <a:pt x="132" y="18"/>
                      <a:pt x="132" y="18"/>
                      <a:pt x="132" y="18"/>
                    </a:cubicBezTo>
                    <a:cubicBezTo>
                      <a:pt x="132" y="18"/>
                      <a:pt x="132" y="18"/>
                      <a:pt x="132" y="18"/>
                    </a:cubicBezTo>
                    <a:cubicBezTo>
                      <a:pt x="131" y="17"/>
                      <a:pt x="131" y="17"/>
                      <a:pt x="131" y="17"/>
                    </a:cubicBezTo>
                    <a:cubicBezTo>
                      <a:pt x="131" y="17"/>
                      <a:pt x="131" y="16"/>
                      <a:pt x="130" y="16"/>
                    </a:cubicBezTo>
                    <a:cubicBezTo>
                      <a:pt x="130" y="16"/>
                      <a:pt x="129" y="17"/>
                      <a:pt x="129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7" y="17"/>
                      <a:pt x="125" y="17"/>
                      <a:pt x="123" y="16"/>
                    </a:cubicBezTo>
                    <a:cubicBezTo>
                      <a:pt x="123" y="15"/>
                      <a:pt x="123" y="14"/>
                      <a:pt x="123" y="13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9"/>
                      <a:pt x="121" y="5"/>
                      <a:pt x="120" y="1"/>
                    </a:cubicBezTo>
                    <a:cubicBezTo>
                      <a:pt x="120" y="1"/>
                      <a:pt x="120" y="0"/>
                      <a:pt x="119" y="0"/>
                    </a:cubicBezTo>
                    <a:cubicBezTo>
                      <a:pt x="119" y="0"/>
                      <a:pt x="118" y="0"/>
                      <a:pt x="11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844"/>
              <p:cNvSpPr>
                <a:spLocks noEditPoints="1"/>
              </p:cNvSpPr>
              <p:nvPr/>
            </p:nvSpPr>
            <p:spPr bwMode="auto">
              <a:xfrm>
                <a:off x="5282" y="2338"/>
                <a:ext cx="83" cy="161"/>
              </a:xfrm>
              <a:custGeom>
                <a:avLst/>
                <a:gdLst>
                  <a:gd name="T0" fmla="*/ 5 w 35"/>
                  <a:gd name="T1" fmla="*/ 30 h 68"/>
                  <a:gd name="T2" fmla="*/ 8 w 35"/>
                  <a:gd name="T3" fmla="*/ 26 h 68"/>
                  <a:gd name="T4" fmla="*/ 27 w 35"/>
                  <a:gd name="T5" fmla="*/ 7 h 68"/>
                  <a:gd name="T6" fmla="*/ 31 w 35"/>
                  <a:gd name="T7" fmla="*/ 34 h 68"/>
                  <a:gd name="T8" fmla="*/ 6 w 35"/>
                  <a:gd name="T9" fmla="*/ 61 h 68"/>
                  <a:gd name="T10" fmla="*/ 4 w 35"/>
                  <a:gd name="T11" fmla="*/ 34 h 68"/>
                  <a:gd name="T12" fmla="*/ 4 w 35"/>
                  <a:gd name="T13" fmla="*/ 33 h 68"/>
                  <a:gd name="T14" fmla="*/ 5 w 35"/>
                  <a:gd name="T15" fmla="*/ 30 h 68"/>
                  <a:gd name="T16" fmla="*/ 3 w 35"/>
                  <a:gd name="T17" fmla="*/ 29 h 68"/>
                  <a:gd name="T18" fmla="*/ 5 w 35"/>
                  <a:gd name="T19" fmla="*/ 30 h 68"/>
                  <a:gd name="T20" fmla="*/ 28 w 35"/>
                  <a:gd name="T21" fmla="*/ 0 h 68"/>
                  <a:gd name="T22" fmla="*/ 27 w 35"/>
                  <a:gd name="T23" fmla="*/ 1 h 68"/>
                  <a:gd name="T24" fmla="*/ 6 w 35"/>
                  <a:gd name="T25" fmla="*/ 23 h 68"/>
                  <a:gd name="T26" fmla="*/ 1 w 35"/>
                  <a:gd name="T27" fmla="*/ 28 h 68"/>
                  <a:gd name="T28" fmla="*/ 0 w 35"/>
                  <a:gd name="T29" fmla="*/ 33 h 68"/>
                  <a:gd name="T30" fmla="*/ 0 w 35"/>
                  <a:gd name="T31" fmla="*/ 34 h 68"/>
                  <a:gd name="T32" fmla="*/ 2 w 35"/>
                  <a:gd name="T33" fmla="*/ 66 h 68"/>
                  <a:gd name="T34" fmla="*/ 4 w 35"/>
                  <a:gd name="T35" fmla="*/ 68 h 68"/>
                  <a:gd name="T36" fmla="*/ 4 w 35"/>
                  <a:gd name="T37" fmla="*/ 68 h 68"/>
                  <a:gd name="T38" fmla="*/ 6 w 35"/>
                  <a:gd name="T39" fmla="*/ 67 h 68"/>
                  <a:gd name="T40" fmla="*/ 34 w 35"/>
                  <a:gd name="T41" fmla="*/ 36 h 68"/>
                  <a:gd name="T42" fmla="*/ 35 w 35"/>
                  <a:gd name="T43" fmla="*/ 34 h 68"/>
                  <a:gd name="T44" fmla="*/ 30 w 35"/>
                  <a:gd name="T45" fmla="*/ 2 h 68"/>
                  <a:gd name="T46" fmla="*/ 29 w 35"/>
                  <a:gd name="T47" fmla="*/ 0 h 68"/>
                  <a:gd name="T48" fmla="*/ 28 w 35"/>
                  <a:gd name="T4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5" h="68">
                    <a:moveTo>
                      <a:pt x="5" y="30"/>
                    </a:moveTo>
                    <a:cubicBezTo>
                      <a:pt x="5" y="29"/>
                      <a:pt x="7" y="27"/>
                      <a:pt x="8" y="26"/>
                    </a:cubicBezTo>
                    <a:cubicBezTo>
                      <a:pt x="15" y="20"/>
                      <a:pt x="21" y="14"/>
                      <a:pt x="27" y="7"/>
                    </a:cubicBezTo>
                    <a:cubicBezTo>
                      <a:pt x="27" y="16"/>
                      <a:pt x="29" y="25"/>
                      <a:pt x="31" y="34"/>
                    </a:cubicBezTo>
                    <a:cubicBezTo>
                      <a:pt x="22" y="42"/>
                      <a:pt x="13" y="51"/>
                      <a:pt x="6" y="61"/>
                    </a:cubicBezTo>
                    <a:cubicBezTo>
                      <a:pt x="5" y="52"/>
                      <a:pt x="5" y="43"/>
                      <a:pt x="4" y="34"/>
                    </a:cubicBezTo>
                    <a:cubicBezTo>
                      <a:pt x="4" y="34"/>
                      <a:pt x="4" y="33"/>
                      <a:pt x="4" y="33"/>
                    </a:cubicBezTo>
                    <a:cubicBezTo>
                      <a:pt x="4" y="32"/>
                      <a:pt x="4" y="31"/>
                      <a:pt x="5" y="3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5" y="30"/>
                      <a:pt x="5" y="30"/>
                      <a:pt x="5" y="30"/>
                    </a:cubicBezTo>
                    <a:moveTo>
                      <a:pt x="28" y="0"/>
                    </a:moveTo>
                    <a:cubicBezTo>
                      <a:pt x="28" y="0"/>
                      <a:pt x="27" y="0"/>
                      <a:pt x="27" y="1"/>
                    </a:cubicBezTo>
                    <a:cubicBezTo>
                      <a:pt x="21" y="9"/>
                      <a:pt x="14" y="16"/>
                      <a:pt x="6" y="23"/>
                    </a:cubicBezTo>
                    <a:cubicBezTo>
                      <a:pt x="4" y="24"/>
                      <a:pt x="2" y="26"/>
                      <a:pt x="1" y="28"/>
                    </a:cubicBezTo>
                    <a:cubicBezTo>
                      <a:pt x="0" y="30"/>
                      <a:pt x="0" y="32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45"/>
                      <a:pt x="1" y="56"/>
                      <a:pt x="2" y="66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5" y="68"/>
                      <a:pt x="6" y="68"/>
                      <a:pt x="6" y="67"/>
                    </a:cubicBezTo>
                    <a:cubicBezTo>
                      <a:pt x="14" y="56"/>
                      <a:pt x="24" y="46"/>
                      <a:pt x="34" y="36"/>
                    </a:cubicBezTo>
                    <a:cubicBezTo>
                      <a:pt x="35" y="36"/>
                      <a:pt x="35" y="35"/>
                      <a:pt x="35" y="34"/>
                    </a:cubicBezTo>
                    <a:cubicBezTo>
                      <a:pt x="32" y="24"/>
                      <a:pt x="31" y="13"/>
                      <a:pt x="30" y="2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845"/>
              <p:cNvSpPr/>
              <p:nvPr/>
            </p:nvSpPr>
            <p:spPr bwMode="auto">
              <a:xfrm>
                <a:off x="5173" y="2532"/>
                <a:ext cx="59" cy="161"/>
              </a:xfrm>
              <a:custGeom>
                <a:avLst/>
                <a:gdLst>
                  <a:gd name="T0" fmla="*/ 7 w 25"/>
                  <a:gd name="T1" fmla="*/ 0 h 68"/>
                  <a:gd name="T2" fmla="*/ 0 w 25"/>
                  <a:gd name="T3" fmla="*/ 15 h 68"/>
                  <a:gd name="T4" fmla="*/ 5 w 25"/>
                  <a:gd name="T5" fmla="*/ 23 h 68"/>
                  <a:gd name="T6" fmla="*/ 10 w 25"/>
                  <a:gd name="T7" fmla="*/ 21 h 68"/>
                  <a:gd name="T8" fmla="*/ 5 w 25"/>
                  <a:gd name="T9" fmla="*/ 29 h 68"/>
                  <a:gd name="T10" fmla="*/ 3 w 25"/>
                  <a:gd name="T11" fmla="*/ 36 h 68"/>
                  <a:gd name="T12" fmla="*/ 8 w 25"/>
                  <a:gd name="T13" fmla="*/ 39 h 68"/>
                  <a:gd name="T14" fmla="*/ 6 w 25"/>
                  <a:gd name="T15" fmla="*/ 49 h 68"/>
                  <a:gd name="T16" fmla="*/ 17 w 25"/>
                  <a:gd name="T17" fmla="*/ 49 h 68"/>
                  <a:gd name="T18" fmla="*/ 8 w 25"/>
                  <a:gd name="T19" fmla="*/ 63 h 68"/>
                  <a:gd name="T20" fmla="*/ 10 w 25"/>
                  <a:gd name="T21" fmla="*/ 67 h 68"/>
                  <a:gd name="T22" fmla="*/ 15 w 25"/>
                  <a:gd name="T23" fmla="*/ 68 h 68"/>
                  <a:gd name="T24" fmla="*/ 20 w 25"/>
                  <a:gd name="T25" fmla="*/ 66 h 68"/>
                  <a:gd name="T26" fmla="*/ 20 w 25"/>
                  <a:gd name="T27" fmla="*/ 66 h 68"/>
                  <a:gd name="T28" fmla="*/ 21 w 25"/>
                  <a:gd name="T29" fmla="*/ 63 h 68"/>
                  <a:gd name="T30" fmla="*/ 14 w 25"/>
                  <a:gd name="T31" fmla="*/ 64 h 68"/>
                  <a:gd name="T32" fmla="*/ 14 w 25"/>
                  <a:gd name="T33" fmla="*/ 64 h 68"/>
                  <a:gd name="T34" fmla="*/ 12 w 25"/>
                  <a:gd name="T35" fmla="*/ 63 h 68"/>
                  <a:gd name="T36" fmla="*/ 24 w 25"/>
                  <a:gd name="T37" fmla="*/ 46 h 68"/>
                  <a:gd name="T38" fmla="*/ 23 w 25"/>
                  <a:gd name="T39" fmla="*/ 43 h 68"/>
                  <a:gd name="T40" fmla="*/ 12 w 25"/>
                  <a:gd name="T41" fmla="*/ 46 h 68"/>
                  <a:gd name="T42" fmla="*/ 14 w 25"/>
                  <a:gd name="T43" fmla="*/ 39 h 68"/>
                  <a:gd name="T44" fmla="*/ 23 w 25"/>
                  <a:gd name="T45" fmla="*/ 32 h 68"/>
                  <a:gd name="T46" fmla="*/ 21 w 25"/>
                  <a:gd name="T47" fmla="*/ 31 h 68"/>
                  <a:gd name="T48" fmla="*/ 11 w 25"/>
                  <a:gd name="T49" fmla="*/ 35 h 68"/>
                  <a:gd name="T50" fmla="*/ 9 w 25"/>
                  <a:gd name="T51" fmla="*/ 35 h 68"/>
                  <a:gd name="T52" fmla="*/ 7 w 25"/>
                  <a:gd name="T53" fmla="*/ 34 h 68"/>
                  <a:gd name="T54" fmla="*/ 8 w 25"/>
                  <a:gd name="T55" fmla="*/ 32 h 68"/>
                  <a:gd name="T56" fmla="*/ 22 w 25"/>
                  <a:gd name="T57" fmla="*/ 12 h 68"/>
                  <a:gd name="T58" fmla="*/ 19 w 25"/>
                  <a:gd name="T59" fmla="*/ 11 h 68"/>
                  <a:gd name="T60" fmla="*/ 6 w 25"/>
                  <a:gd name="T61" fmla="*/ 19 h 68"/>
                  <a:gd name="T62" fmla="*/ 5 w 25"/>
                  <a:gd name="T63" fmla="*/ 19 h 68"/>
                  <a:gd name="T64" fmla="*/ 4 w 25"/>
                  <a:gd name="T65" fmla="*/ 15 h 68"/>
                  <a:gd name="T66" fmla="*/ 10 w 25"/>
                  <a:gd name="T67" fmla="*/ 3 h 68"/>
                  <a:gd name="T68" fmla="*/ 8 w 25"/>
                  <a:gd name="T6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68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4"/>
                      <a:pt x="1" y="8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7"/>
                      <a:pt x="0" y="18"/>
                      <a:pt x="1" y="20"/>
                    </a:cubicBezTo>
                    <a:cubicBezTo>
                      <a:pt x="1" y="21"/>
                      <a:pt x="3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7" y="23"/>
                      <a:pt x="9" y="22"/>
                      <a:pt x="10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0" y="23"/>
                      <a:pt x="8" y="26"/>
                      <a:pt x="5" y="29"/>
                    </a:cubicBezTo>
                    <a:cubicBezTo>
                      <a:pt x="4" y="30"/>
                      <a:pt x="3" y="32"/>
                      <a:pt x="3" y="34"/>
                    </a:cubicBezTo>
                    <a:cubicBezTo>
                      <a:pt x="3" y="35"/>
                      <a:pt x="3" y="35"/>
                      <a:pt x="3" y="36"/>
                    </a:cubicBezTo>
                    <a:cubicBezTo>
                      <a:pt x="4" y="37"/>
                      <a:pt x="5" y="38"/>
                      <a:pt x="6" y="38"/>
                    </a:cubicBezTo>
                    <a:cubicBezTo>
                      <a:pt x="7" y="39"/>
                      <a:pt x="8" y="39"/>
                      <a:pt x="8" y="39"/>
                    </a:cubicBezTo>
                    <a:cubicBezTo>
                      <a:pt x="7" y="41"/>
                      <a:pt x="6" y="44"/>
                      <a:pt x="5" y="47"/>
                    </a:cubicBezTo>
                    <a:cubicBezTo>
                      <a:pt x="5" y="48"/>
                      <a:pt x="5" y="49"/>
                      <a:pt x="6" y="49"/>
                    </a:cubicBezTo>
                    <a:cubicBezTo>
                      <a:pt x="8" y="50"/>
                      <a:pt x="10" y="50"/>
                      <a:pt x="12" y="50"/>
                    </a:cubicBezTo>
                    <a:cubicBezTo>
                      <a:pt x="13" y="50"/>
                      <a:pt x="15" y="50"/>
                      <a:pt x="17" y="49"/>
                    </a:cubicBezTo>
                    <a:cubicBezTo>
                      <a:pt x="15" y="53"/>
                      <a:pt x="12" y="56"/>
                      <a:pt x="9" y="60"/>
                    </a:cubicBezTo>
                    <a:cubicBezTo>
                      <a:pt x="9" y="60"/>
                      <a:pt x="9" y="61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5"/>
                      <a:pt x="9" y="66"/>
                      <a:pt x="10" y="67"/>
                    </a:cubicBezTo>
                    <a:cubicBezTo>
                      <a:pt x="11" y="67"/>
                      <a:pt x="13" y="68"/>
                      <a:pt x="14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7" y="67"/>
                      <a:pt x="19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2" y="66"/>
                      <a:pt x="22" y="65"/>
                    </a:cubicBezTo>
                    <a:cubicBezTo>
                      <a:pt x="23" y="64"/>
                      <a:pt x="22" y="63"/>
                      <a:pt x="21" y="63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7" y="62"/>
                      <a:pt x="16" y="63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3" y="63"/>
                      <a:pt x="13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3" y="62"/>
                    </a:cubicBezTo>
                    <a:cubicBezTo>
                      <a:pt x="17" y="57"/>
                      <a:pt x="20" y="51"/>
                      <a:pt x="24" y="46"/>
                    </a:cubicBezTo>
                    <a:cubicBezTo>
                      <a:pt x="25" y="45"/>
                      <a:pt x="25" y="44"/>
                      <a:pt x="24" y="43"/>
                    </a:cubicBezTo>
                    <a:cubicBezTo>
                      <a:pt x="24" y="43"/>
                      <a:pt x="23" y="43"/>
                      <a:pt x="23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9" y="45"/>
                      <a:pt x="15" y="46"/>
                      <a:pt x="12" y="46"/>
                    </a:cubicBezTo>
                    <a:cubicBezTo>
                      <a:pt x="11" y="46"/>
                      <a:pt x="10" y="46"/>
                      <a:pt x="9" y="46"/>
                    </a:cubicBezTo>
                    <a:cubicBezTo>
                      <a:pt x="10" y="43"/>
                      <a:pt x="12" y="41"/>
                      <a:pt x="14" y="39"/>
                    </a:cubicBezTo>
                    <a:cubicBezTo>
                      <a:pt x="17" y="38"/>
                      <a:pt x="20" y="37"/>
                      <a:pt x="23" y="34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2" y="31"/>
                      <a:pt x="22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2"/>
                      <a:pt x="15" y="33"/>
                      <a:pt x="12" y="35"/>
                    </a:cubicBezTo>
                    <a:cubicBezTo>
                      <a:pt x="12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5"/>
                      <a:pt x="9" y="35"/>
                      <a:pt x="9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3"/>
                      <a:pt x="8" y="32"/>
                    </a:cubicBezTo>
                    <a:cubicBezTo>
                      <a:pt x="13" y="26"/>
                      <a:pt x="17" y="20"/>
                      <a:pt x="22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0" y="11"/>
                      <a:pt x="20" y="11"/>
                      <a:pt x="19" y="11"/>
                    </a:cubicBezTo>
                    <a:cubicBezTo>
                      <a:pt x="16" y="13"/>
                      <a:pt x="12" y="16"/>
                      <a:pt x="8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4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0" y="2"/>
                      <a:pt x="10" y="1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846"/>
              <p:cNvSpPr/>
              <p:nvPr/>
            </p:nvSpPr>
            <p:spPr bwMode="auto">
              <a:xfrm>
                <a:off x="5045" y="2532"/>
                <a:ext cx="59" cy="161"/>
              </a:xfrm>
              <a:custGeom>
                <a:avLst/>
                <a:gdLst>
                  <a:gd name="T0" fmla="*/ 7 w 25"/>
                  <a:gd name="T1" fmla="*/ 0 h 68"/>
                  <a:gd name="T2" fmla="*/ 0 w 25"/>
                  <a:gd name="T3" fmla="*/ 15 h 68"/>
                  <a:gd name="T4" fmla="*/ 5 w 25"/>
                  <a:gd name="T5" fmla="*/ 23 h 68"/>
                  <a:gd name="T6" fmla="*/ 11 w 25"/>
                  <a:gd name="T7" fmla="*/ 21 h 68"/>
                  <a:gd name="T8" fmla="*/ 6 w 25"/>
                  <a:gd name="T9" fmla="*/ 29 h 68"/>
                  <a:gd name="T10" fmla="*/ 4 w 25"/>
                  <a:gd name="T11" fmla="*/ 36 h 68"/>
                  <a:gd name="T12" fmla="*/ 9 w 25"/>
                  <a:gd name="T13" fmla="*/ 39 h 68"/>
                  <a:gd name="T14" fmla="*/ 7 w 25"/>
                  <a:gd name="T15" fmla="*/ 49 h 68"/>
                  <a:gd name="T16" fmla="*/ 18 w 25"/>
                  <a:gd name="T17" fmla="*/ 49 h 68"/>
                  <a:gd name="T18" fmla="*/ 9 w 25"/>
                  <a:gd name="T19" fmla="*/ 63 h 68"/>
                  <a:gd name="T20" fmla="*/ 11 w 25"/>
                  <a:gd name="T21" fmla="*/ 67 h 68"/>
                  <a:gd name="T22" fmla="*/ 16 w 25"/>
                  <a:gd name="T23" fmla="*/ 68 h 68"/>
                  <a:gd name="T24" fmla="*/ 20 w 25"/>
                  <a:gd name="T25" fmla="*/ 66 h 68"/>
                  <a:gd name="T26" fmla="*/ 21 w 25"/>
                  <a:gd name="T27" fmla="*/ 66 h 68"/>
                  <a:gd name="T28" fmla="*/ 21 w 25"/>
                  <a:gd name="T29" fmla="*/ 63 h 68"/>
                  <a:gd name="T30" fmla="*/ 15 w 25"/>
                  <a:gd name="T31" fmla="*/ 64 h 68"/>
                  <a:gd name="T32" fmla="*/ 15 w 25"/>
                  <a:gd name="T33" fmla="*/ 64 h 68"/>
                  <a:gd name="T34" fmla="*/ 13 w 25"/>
                  <a:gd name="T35" fmla="*/ 63 h 68"/>
                  <a:gd name="T36" fmla="*/ 25 w 25"/>
                  <a:gd name="T37" fmla="*/ 46 h 68"/>
                  <a:gd name="T38" fmla="*/ 23 w 25"/>
                  <a:gd name="T39" fmla="*/ 43 h 68"/>
                  <a:gd name="T40" fmla="*/ 12 w 25"/>
                  <a:gd name="T41" fmla="*/ 46 h 68"/>
                  <a:gd name="T42" fmla="*/ 14 w 25"/>
                  <a:gd name="T43" fmla="*/ 39 h 68"/>
                  <a:gd name="T44" fmla="*/ 23 w 25"/>
                  <a:gd name="T45" fmla="*/ 32 h 68"/>
                  <a:gd name="T46" fmla="*/ 21 w 25"/>
                  <a:gd name="T47" fmla="*/ 31 h 68"/>
                  <a:gd name="T48" fmla="*/ 11 w 25"/>
                  <a:gd name="T49" fmla="*/ 35 h 68"/>
                  <a:gd name="T50" fmla="*/ 10 w 25"/>
                  <a:gd name="T51" fmla="*/ 35 h 68"/>
                  <a:gd name="T52" fmla="*/ 8 w 25"/>
                  <a:gd name="T53" fmla="*/ 34 h 68"/>
                  <a:gd name="T54" fmla="*/ 9 w 25"/>
                  <a:gd name="T55" fmla="*/ 32 h 68"/>
                  <a:gd name="T56" fmla="*/ 22 w 25"/>
                  <a:gd name="T57" fmla="*/ 12 h 68"/>
                  <a:gd name="T58" fmla="*/ 20 w 25"/>
                  <a:gd name="T59" fmla="*/ 11 h 68"/>
                  <a:gd name="T60" fmla="*/ 6 w 25"/>
                  <a:gd name="T61" fmla="*/ 19 h 68"/>
                  <a:gd name="T62" fmla="*/ 6 w 25"/>
                  <a:gd name="T63" fmla="*/ 19 h 68"/>
                  <a:gd name="T64" fmla="*/ 4 w 25"/>
                  <a:gd name="T65" fmla="*/ 15 h 68"/>
                  <a:gd name="T66" fmla="*/ 10 w 25"/>
                  <a:gd name="T67" fmla="*/ 3 h 68"/>
                  <a:gd name="T68" fmla="*/ 9 w 25"/>
                  <a:gd name="T6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68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4" y="4"/>
                      <a:pt x="2" y="8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7"/>
                      <a:pt x="1" y="18"/>
                      <a:pt x="1" y="20"/>
                    </a:cubicBezTo>
                    <a:cubicBezTo>
                      <a:pt x="2" y="21"/>
                      <a:pt x="4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3"/>
                      <a:pt x="10" y="22"/>
                      <a:pt x="11" y="21"/>
                    </a:cubicBezTo>
                    <a:cubicBezTo>
                      <a:pt x="12" y="21"/>
                      <a:pt x="12" y="20"/>
                      <a:pt x="13" y="20"/>
                    </a:cubicBezTo>
                    <a:cubicBezTo>
                      <a:pt x="11" y="23"/>
                      <a:pt x="8" y="26"/>
                      <a:pt x="6" y="29"/>
                    </a:cubicBezTo>
                    <a:cubicBezTo>
                      <a:pt x="5" y="30"/>
                      <a:pt x="4" y="32"/>
                      <a:pt x="4" y="34"/>
                    </a:cubicBezTo>
                    <a:cubicBezTo>
                      <a:pt x="4" y="35"/>
                      <a:pt x="4" y="35"/>
                      <a:pt x="4" y="36"/>
                    </a:cubicBezTo>
                    <a:cubicBezTo>
                      <a:pt x="5" y="37"/>
                      <a:pt x="6" y="38"/>
                      <a:pt x="6" y="38"/>
                    </a:cubicBezTo>
                    <a:cubicBezTo>
                      <a:pt x="7" y="39"/>
                      <a:pt x="8" y="39"/>
                      <a:pt x="9" y="39"/>
                    </a:cubicBezTo>
                    <a:cubicBezTo>
                      <a:pt x="7" y="41"/>
                      <a:pt x="6" y="44"/>
                      <a:pt x="6" y="47"/>
                    </a:cubicBezTo>
                    <a:cubicBezTo>
                      <a:pt x="5" y="48"/>
                      <a:pt x="6" y="49"/>
                      <a:pt x="7" y="49"/>
                    </a:cubicBezTo>
                    <a:cubicBezTo>
                      <a:pt x="9" y="50"/>
                      <a:pt x="11" y="50"/>
                      <a:pt x="12" y="50"/>
                    </a:cubicBezTo>
                    <a:cubicBezTo>
                      <a:pt x="14" y="50"/>
                      <a:pt x="16" y="50"/>
                      <a:pt x="18" y="49"/>
                    </a:cubicBezTo>
                    <a:cubicBezTo>
                      <a:pt x="15" y="53"/>
                      <a:pt x="13" y="56"/>
                      <a:pt x="10" y="60"/>
                    </a:cubicBezTo>
                    <a:cubicBezTo>
                      <a:pt x="10" y="60"/>
                      <a:pt x="9" y="61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5"/>
                      <a:pt x="10" y="66"/>
                      <a:pt x="11" y="67"/>
                    </a:cubicBezTo>
                    <a:cubicBezTo>
                      <a:pt x="12" y="67"/>
                      <a:pt x="13" y="68"/>
                      <a:pt x="15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8" y="67"/>
                      <a:pt x="19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6"/>
                      <a:pt x="23" y="65"/>
                    </a:cubicBezTo>
                    <a:cubicBezTo>
                      <a:pt x="23" y="64"/>
                      <a:pt x="23" y="63"/>
                      <a:pt x="21" y="63"/>
                    </a:cubicBezTo>
                    <a:cubicBezTo>
                      <a:pt x="21" y="62"/>
                      <a:pt x="21" y="62"/>
                      <a:pt x="20" y="62"/>
                    </a:cubicBezTo>
                    <a:cubicBezTo>
                      <a:pt x="18" y="62"/>
                      <a:pt x="16" y="63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4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2"/>
                    </a:cubicBezTo>
                    <a:cubicBezTo>
                      <a:pt x="17" y="57"/>
                      <a:pt x="21" y="51"/>
                      <a:pt x="25" y="46"/>
                    </a:cubicBezTo>
                    <a:cubicBezTo>
                      <a:pt x="25" y="45"/>
                      <a:pt x="25" y="44"/>
                      <a:pt x="25" y="43"/>
                    </a:cubicBezTo>
                    <a:cubicBezTo>
                      <a:pt x="24" y="43"/>
                      <a:pt x="24" y="43"/>
                      <a:pt x="23" y="43"/>
                    </a:cubicBezTo>
                    <a:cubicBezTo>
                      <a:pt x="23" y="43"/>
                      <a:pt x="23" y="43"/>
                      <a:pt x="22" y="43"/>
                    </a:cubicBezTo>
                    <a:cubicBezTo>
                      <a:pt x="19" y="45"/>
                      <a:pt x="16" y="46"/>
                      <a:pt x="12" y="46"/>
                    </a:cubicBezTo>
                    <a:cubicBezTo>
                      <a:pt x="12" y="46"/>
                      <a:pt x="11" y="46"/>
                      <a:pt x="10" y="46"/>
                    </a:cubicBezTo>
                    <a:cubicBezTo>
                      <a:pt x="11" y="43"/>
                      <a:pt x="13" y="41"/>
                      <a:pt x="14" y="39"/>
                    </a:cubicBezTo>
                    <a:cubicBezTo>
                      <a:pt x="18" y="38"/>
                      <a:pt x="21" y="37"/>
                      <a:pt x="23" y="34"/>
                    </a:cubicBezTo>
                    <a:cubicBezTo>
                      <a:pt x="24" y="33"/>
                      <a:pt x="24" y="32"/>
                      <a:pt x="23" y="32"/>
                    </a:cubicBezTo>
                    <a:cubicBezTo>
                      <a:pt x="23" y="31"/>
                      <a:pt x="22" y="31"/>
                      <a:pt x="22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18" y="32"/>
                      <a:pt x="15" y="33"/>
                      <a:pt x="13" y="35"/>
                    </a:cubicBezTo>
                    <a:cubicBezTo>
                      <a:pt x="12" y="35"/>
                      <a:pt x="12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0" y="35"/>
                      <a:pt x="10" y="35"/>
                    </a:cubicBezTo>
                    <a:cubicBezTo>
                      <a:pt x="9" y="35"/>
                      <a:pt x="9" y="35"/>
                      <a:pt x="8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3"/>
                      <a:pt x="9" y="32"/>
                    </a:cubicBezTo>
                    <a:cubicBezTo>
                      <a:pt x="13" y="26"/>
                      <a:pt x="18" y="20"/>
                      <a:pt x="23" y="14"/>
                    </a:cubicBezTo>
                    <a:cubicBezTo>
                      <a:pt x="23" y="13"/>
                      <a:pt x="23" y="12"/>
                      <a:pt x="22" y="12"/>
                    </a:cubicBezTo>
                    <a:cubicBezTo>
                      <a:pt x="22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16" y="13"/>
                      <a:pt x="12" y="16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4"/>
                      <a:pt x="5" y="13"/>
                    </a:cubicBezTo>
                    <a:cubicBezTo>
                      <a:pt x="6" y="10"/>
                      <a:pt x="8" y="6"/>
                      <a:pt x="10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847"/>
              <p:cNvSpPr>
                <a:spLocks noEditPoints="1"/>
              </p:cNvSpPr>
              <p:nvPr/>
            </p:nvSpPr>
            <p:spPr bwMode="auto">
              <a:xfrm>
                <a:off x="2742" y="2913"/>
                <a:ext cx="236" cy="225"/>
              </a:xfrm>
              <a:custGeom>
                <a:avLst/>
                <a:gdLst>
                  <a:gd name="T0" fmla="*/ 51 w 100"/>
                  <a:gd name="T1" fmla="*/ 88 h 95"/>
                  <a:gd name="T2" fmla="*/ 11 w 100"/>
                  <a:gd name="T3" fmla="*/ 35 h 95"/>
                  <a:gd name="T4" fmla="*/ 49 w 100"/>
                  <a:gd name="T5" fmla="*/ 6 h 95"/>
                  <a:gd name="T6" fmla="*/ 89 w 100"/>
                  <a:gd name="T7" fmla="*/ 59 h 95"/>
                  <a:gd name="T8" fmla="*/ 51 w 100"/>
                  <a:gd name="T9" fmla="*/ 88 h 95"/>
                  <a:gd name="T10" fmla="*/ 49 w 100"/>
                  <a:gd name="T11" fmla="*/ 0 h 95"/>
                  <a:gd name="T12" fmla="*/ 5 w 100"/>
                  <a:gd name="T13" fmla="*/ 33 h 95"/>
                  <a:gd name="T14" fmla="*/ 11 w 100"/>
                  <a:gd name="T15" fmla="*/ 75 h 95"/>
                  <a:gd name="T16" fmla="*/ 51 w 100"/>
                  <a:gd name="T17" fmla="*/ 95 h 95"/>
                  <a:gd name="T18" fmla="*/ 95 w 100"/>
                  <a:gd name="T19" fmla="*/ 61 h 95"/>
                  <a:gd name="T20" fmla="*/ 89 w 100"/>
                  <a:gd name="T21" fmla="*/ 19 h 95"/>
                  <a:gd name="T22" fmla="*/ 49 w 100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95">
                    <a:moveTo>
                      <a:pt x="51" y="88"/>
                    </a:moveTo>
                    <a:cubicBezTo>
                      <a:pt x="26" y="88"/>
                      <a:pt x="1" y="67"/>
                      <a:pt x="11" y="35"/>
                    </a:cubicBezTo>
                    <a:cubicBezTo>
                      <a:pt x="17" y="14"/>
                      <a:pt x="33" y="6"/>
                      <a:pt x="49" y="6"/>
                    </a:cubicBezTo>
                    <a:cubicBezTo>
                      <a:pt x="74" y="6"/>
                      <a:pt x="99" y="27"/>
                      <a:pt x="89" y="59"/>
                    </a:cubicBezTo>
                    <a:cubicBezTo>
                      <a:pt x="83" y="80"/>
                      <a:pt x="67" y="88"/>
                      <a:pt x="51" y="88"/>
                    </a:cubicBezTo>
                    <a:moveTo>
                      <a:pt x="49" y="0"/>
                    </a:moveTo>
                    <a:cubicBezTo>
                      <a:pt x="28" y="0"/>
                      <a:pt x="11" y="12"/>
                      <a:pt x="5" y="33"/>
                    </a:cubicBezTo>
                    <a:cubicBezTo>
                      <a:pt x="0" y="48"/>
                      <a:pt x="2" y="63"/>
                      <a:pt x="11" y="75"/>
                    </a:cubicBezTo>
                    <a:cubicBezTo>
                      <a:pt x="20" y="87"/>
                      <a:pt x="35" y="95"/>
                      <a:pt x="51" y="95"/>
                    </a:cubicBezTo>
                    <a:cubicBezTo>
                      <a:pt x="72" y="95"/>
                      <a:pt x="88" y="82"/>
                      <a:pt x="95" y="61"/>
                    </a:cubicBezTo>
                    <a:cubicBezTo>
                      <a:pt x="100" y="46"/>
                      <a:pt x="98" y="31"/>
                      <a:pt x="89" y="19"/>
                    </a:cubicBezTo>
                    <a:cubicBezTo>
                      <a:pt x="80" y="7"/>
                      <a:pt x="65" y="0"/>
                      <a:pt x="4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848"/>
              <p:cNvSpPr>
                <a:spLocks noEditPoints="1"/>
              </p:cNvSpPr>
              <p:nvPr/>
            </p:nvSpPr>
            <p:spPr bwMode="auto">
              <a:xfrm>
                <a:off x="2661" y="2875"/>
                <a:ext cx="369" cy="473"/>
              </a:xfrm>
              <a:custGeom>
                <a:avLst/>
                <a:gdLst>
                  <a:gd name="T0" fmla="*/ 13 w 156"/>
                  <a:gd name="T1" fmla="*/ 191 h 200"/>
                  <a:gd name="T2" fmla="*/ 15 w 156"/>
                  <a:gd name="T3" fmla="*/ 191 h 200"/>
                  <a:gd name="T4" fmla="*/ 21 w 156"/>
                  <a:gd name="T5" fmla="*/ 194 h 200"/>
                  <a:gd name="T6" fmla="*/ 21 w 156"/>
                  <a:gd name="T7" fmla="*/ 162 h 200"/>
                  <a:gd name="T8" fmla="*/ 33 w 156"/>
                  <a:gd name="T9" fmla="*/ 141 h 200"/>
                  <a:gd name="T10" fmla="*/ 44 w 156"/>
                  <a:gd name="T11" fmla="*/ 144 h 200"/>
                  <a:gd name="T12" fmla="*/ 40 w 156"/>
                  <a:gd name="T13" fmla="*/ 146 h 200"/>
                  <a:gd name="T14" fmla="*/ 47 w 156"/>
                  <a:gd name="T15" fmla="*/ 146 h 200"/>
                  <a:gd name="T16" fmla="*/ 49 w 156"/>
                  <a:gd name="T17" fmla="*/ 148 h 200"/>
                  <a:gd name="T18" fmla="*/ 48 w 156"/>
                  <a:gd name="T19" fmla="*/ 148 h 200"/>
                  <a:gd name="T20" fmla="*/ 39 w 156"/>
                  <a:gd name="T21" fmla="*/ 155 h 200"/>
                  <a:gd name="T22" fmla="*/ 45 w 156"/>
                  <a:gd name="T23" fmla="*/ 156 h 200"/>
                  <a:gd name="T24" fmla="*/ 35 w 156"/>
                  <a:gd name="T25" fmla="*/ 159 h 200"/>
                  <a:gd name="T26" fmla="*/ 43 w 156"/>
                  <a:gd name="T27" fmla="*/ 159 h 200"/>
                  <a:gd name="T28" fmla="*/ 40 w 156"/>
                  <a:gd name="T29" fmla="*/ 161 h 200"/>
                  <a:gd name="T30" fmla="*/ 32 w 156"/>
                  <a:gd name="T31" fmla="*/ 169 h 200"/>
                  <a:gd name="T32" fmla="*/ 38 w 156"/>
                  <a:gd name="T33" fmla="*/ 169 h 200"/>
                  <a:gd name="T34" fmla="*/ 27 w 156"/>
                  <a:gd name="T35" fmla="*/ 173 h 200"/>
                  <a:gd name="T36" fmla="*/ 37 w 156"/>
                  <a:gd name="T37" fmla="*/ 171 h 200"/>
                  <a:gd name="T38" fmla="*/ 34 w 156"/>
                  <a:gd name="T39" fmla="*/ 177 h 200"/>
                  <a:gd name="T40" fmla="*/ 24 w 156"/>
                  <a:gd name="T41" fmla="*/ 180 h 200"/>
                  <a:gd name="T42" fmla="*/ 33 w 156"/>
                  <a:gd name="T43" fmla="*/ 179 h 200"/>
                  <a:gd name="T44" fmla="*/ 30 w 156"/>
                  <a:gd name="T45" fmla="*/ 183 h 200"/>
                  <a:gd name="T46" fmla="*/ 21 w 156"/>
                  <a:gd name="T47" fmla="*/ 189 h 200"/>
                  <a:gd name="T48" fmla="*/ 28 w 156"/>
                  <a:gd name="T49" fmla="*/ 188 h 200"/>
                  <a:gd name="T50" fmla="*/ 25 w 156"/>
                  <a:gd name="T51" fmla="*/ 193 h 200"/>
                  <a:gd name="T52" fmla="*/ 24 w 156"/>
                  <a:gd name="T53" fmla="*/ 193 h 200"/>
                  <a:gd name="T54" fmla="*/ 15 w 156"/>
                  <a:gd name="T55" fmla="*/ 187 h 200"/>
                  <a:gd name="T56" fmla="*/ 7 w 156"/>
                  <a:gd name="T57" fmla="*/ 187 h 200"/>
                  <a:gd name="T58" fmla="*/ 7 w 156"/>
                  <a:gd name="T59" fmla="*/ 188 h 200"/>
                  <a:gd name="T60" fmla="*/ 7 w 156"/>
                  <a:gd name="T61" fmla="*/ 185 h 200"/>
                  <a:gd name="T62" fmla="*/ 7 w 156"/>
                  <a:gd name="T63" fmla="*/ 185 h 200"/>
                  <a:gd name="T64" fmla="*/ 43 w 156"/>
                  <a:gd name="T65" fmla="*/ 137 h 200"/>
                  <a:gd name="T66" fmla="*/ 46 w 156"/>
                  <a:gd name="T67" fmla="*/ 123 h 200"/>
                  <a:gd name="T68" fmla="*/ 49 w 156"/>
                  <a:gd name="T69" fmla="*/ 115 h 200"/>
                  <a:gd name="T70" fmla="*/ 49 w 156"/>
                  <a:gd name="T71" fmla="*/ 140 h 200"/>
                  <a:gd name="T72" fmla="*/ 50 w 156"/>
                  <a:gd name="T73" fmla="*/ 108 h 200"/>
                  <a:gd name="T74" fmla="*/ 50 w 156"/>
                  <a:gd name="T75" fmla="*/ 108 h 200"/>
                  <a:gd name="T76" fmla="*/ 82 w 156"/>
                  <a:gd name="T77" fmla="*/ 6 h 200"/>
                  <a:gd name="T78" fmla="*/ 86 w 156"/>
                  <a:gd name="T79" fmla="*/ 120 h 200"/>
                  <a:gd name="T80" fmla="*/ 28 w 156"/>
                  <a:gd name="T81" fmla="*/ 35 h 200"/>
                  <a:gd name="T82" fmla="*/ 44 w 156"/>
                  <a:gd name="T83" fmla="*/ 111 h 200"/>
                  <a:gd name="T84" fmla="*/ 33 w 156"/>
                  <a:gd name="T85" fmla="*/ 135 h 200"/>
                  <a:gd name="T86" fmla="*/ 27 w 156"/>
                  <a:gd name="T87" fmla="*/ 136 h 200"/>
                  <a:gd name="T88" fmla="*/ 27 w 156"/>
                  <a:gd name="T89" fmla="*/ 136 h 200"/>
                  <a:gd name="T90" fmla="*/ 27 w 156"/>
                  <a:gd name="T91" fmla="*/ 137 h 200"/>
                  <a:gd name="T92" fmla="*/ 3 w 156"/>
                  <a:gd name="T93" fmla="*/ 179 h 200"/>
                  <a:gd name="T94" fmla="*/ 2 w 156"/>
                  <a:gd name="T95" fmla="*/ 182 h 200"/>
                  <a:gd name="T96" fmla="*/ 0 w 156"/>
                  <a:gd name="T97" fmla="*/ 188 h 200"/>
                  <a:gd name="T98" fmla="*/ 1 w 156"/>
                  <a:gd name="T99" fmla="*/ 190 h 200"/>
                  <a:gd name="T100" fmla="*/ 13 w 156"/>
                  <a:gd name="T101" fmla="*/ 198 h 200"/>
                  <a:gd name="T102" fmla="*/ 28 w 156"/>
                  <a:gd name="T103" fmla="*/ 199 h 200"/>
                  <a:gd name="T104" fmla="*/ 32 w 156"/>
                  <a:gd name="T105" fmla="*/ 194 h 200"/>
                  <a:gd name="T106" fmla="*/ 56 w 156"/>
                  <a:gd name="T107" fmla="*/ 148 h 200"/>
                  <a:gd name="T108" fmla="*/ 56 w 156"/>
                  <a:gd name="T109" fmla="*/ 148 h 200"/>
                  <a:gd name="T110" fmla="*/ 56 w 156"/>
                  <a:gd name="T111" fmla="*/ 148 h 200"/>
                  <a:gd name="T112" fmla="*/ 66 w 156"/>
                  <a:gd name="T113" fmla="*/ 123 h 200"/>
                  <a:gd name="T114" fmla="*/ 140 w 156"/>
                  <a:gd name="T115" fmla="*/ 91 h 200"/>
                  <a:gd name="T116" fmla="*/ 82 w 156"/>
                  <a:gd name="T1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200">
                    <a:moveTo>
                      <a:pt x="21" y="194"/>
                    </a:moveTo>
                    <a:cubicBezTo>
                      <a:pt x="18" y="194"/>
                      <a:pt x="15" y="193"/>
                      <a:pt x="13" y="191"/>
                    </a:cubicBezTo>
                    <a:cubicBezTo>
                      <a:pt x="12" y="191"/>
                      <a:pt x="11" y="190"/>
                      <a:pt x="10" y="190"/>
                    </a:cubicBezTo>
                    <a:cubicBezTo>
                      <a:pt x="12" y="190"/>
                      <a:pt x="13" y="190"/>
                      <a:pt x="15" y="191"/>
                    </a:cubicBezTo>
                    <a:cubicBezTo>
                      <a:pt x="16" y="191"/>
                      <a:pt x="17" y="191"/>
                      <a:pt x="18" y="191"/>
                    </a:cubicBezTo>
                    <a:cubicBezTo>
                      <a:pt x="19" y="192"/>
                      <a:pt x="20" y="193"/>
                      <a:pt x="21" y="194"/>
                    </a:cubicBezTo>
                    <a:moveTo>
                      <a:pt x="7" y="185"/>
                    </a:moveTo>
                    <a:cubicBezTo>
                      <a:pt x="13" y="175"/>
                      <a:pt x="17" y="169"/>
                      <a:pt x="21" y="162"/>
                    </a:cubicBezTo>
                    <a:cubicBezTo>
                      <a:pt x="25" y="156"/>
                      <a:pt x="28" y="150"/>
                      <a:pt x="32" y="141"/>
                    </a:cubicBezTo>
                    <a:cubicBezTo>
                      <a:pt x="32" y="141"/>
                      <a:pt x="33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6" y="141"/>
                      <a:pt x="40" y="142"/>
                      <a:pt x="44" y="144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3" y="145"/>
                      <a:pt x="41" y="146"/>
                      <a:pt x="40" y="146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3" y="148"/>
                      <a:pt x="45" y="147"/>
                      <a:pt x="47" y="146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7"/>
                      <a:pt x="49" y="148"/>
                      <a:pt x="49" y="148"/>
                    </a:cubicBezTo>
                    <a:cubicBezTo>
                      <a:pt x="48" y="149"/>
                      <a:pt x="48" y="149"/>
                      <a:pt x="48" y="149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4" y="149"/>
                      <a:pt x="41" y="151"/>
                      <a:pt x="37" y="152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41" y="154"/>
                      <a:pt x="44" y="153"/>
                      <a:pt x="47" y="151"/>
                    </a:cubicBezTo>
                    <a:cubicBezTo>
                      <a:pt x="46" y="153"/>
                      <a:pt x="45" y="154"/>
                      <a:pt x="45" y="156"/>
                    </a:cubicBezTo>
                    <a:cubicBezTo>
                      <a:pt x="44" y="155"/>
                      <a:pt x="44" y="155"/>
                      <a:pt x="44" y="155"/>
                    </a:cubicBezTo>
                    <a:cubicBezTo>
                      <a:pt x="41" y="156"/>
                      <a:pt x="38" y="158"/>
                      <a:pt x="35" y="159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8" y="161"/>
                      <a:pt x="41" y="160"/>
                      <a:pt x="43" y="159"/>
                    </a:cubicBezTo>
                    <a:cubicBezTo>
                      <a:pt x="42" y="160"/>
                      <a:pt x="42" y="162"/>
                      <a:pt x="41" y="163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37" y="163"/>
                      <a:pt x="33" y="164"/>
                      <a:pt x="30" y="166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34" y="167"/>
                      <a:pt x="37" y="166"/>
                      <a:pt x="40" y="165"/>
                    </a:cubicBezTo>
                    <a:cubicBezTo>
                      <a:pt x="40" y="166"/>
                      <a:pt x="39" y="167"/>
                      <a:pt x="38" y="169"/>
                    </a:cubicBezTo>
                    <a:cubicBezTo>
                      <a:pt x="38" y="167"/>
                      <a:pt x="38" y="167"/>
                      <a:pt x="38" y="167"/>
                    </a:cubicBezTo>
                    <a:cubicBezTo>
                      <a:pt x="34" y="168"/>
                      <a:pt x="30" y="170"/>
                      <a:pt x="27" y="173"/>
                    </a:cubicBezTo>
                    <a:cubicBezTo>
                      <a:pt x="29" y="175"/>
                      <a:pt x="29" y="175"/>
                      <a:pt x="29" y="175"/>
                    </a:cubicBezTo>
                    <a:cubicBezTo>
                      <a:pt x="31" y="173"/>
                      <a:pt x="34" y="172"/>
                      <a:pt x="37" y="171"/>
                    </a:cubicBezTo>
                    <a:cubicBezTo>
                      <a:pt x="36" y="172"/>
                      <a:pt x="36" y="174"/>
                      <a:pt x="35" y="175"/>
                    </a:cubicBezTo>
                    <a:cubicBezTo>
                      <a:pt x="35" y="176"/>
                      <a:pt x="34" y="176"/>
                      <a:pt x="34" y="177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0" y="177"/>
                      <a:pt x="27" y="178"/>
                      <a:pt x="24" y="180"/>
                    </a:cubicBezTo>
                    <a:cubicBezTo>
                      <a:pt x="26" y="183"/>
                      <a:pt x="26" y="183"/>
                      <a:pt x="26" y="183"/>
                    </a:cubicBezTo>
                    <a:cubicBezTo>
                      <a:pt x="28" y="181"/>
                      <a:pt x="31" y="180"/>
                      <a:pt x="33" y="179"/>
                    </a:cubicBezTo>
                    <a:cubicBezTo>
                      <a:pt x="32" y="181"/>
                      <a:pt x="31" y="183"/>
                      <a:pt x="30" y="185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26" y="184"/>
                      <a:pt x="23" y="185"/>
                      <a:pt x="20" y="186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4" y="188"/>
                      <a:pt x="27" y="187"/>
                      <a:pt x="29" y="186"/>
                    </a:cubicBezTo>
                    <a:cubicBezTo>
                      <a:pt x="29" y="187"/>
                      <a:pt x="28" y="187"/>
                      <a:pt x="28" y="188"/>
                    </a:cubicBezTo>
                    <a:cubicBezTo>
                      <a:pt x="27" y="190"/>
                      <a:pt x="26" y="191"/>
                      <a:pt x="26" y="192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24" y="193"/>
                      <a:pt x="24" y="193"/>
                      <a:pt x="24" y="193"/>
                    </a:cubicBezTo>
                    <a:cubicBezTo>
                      <a:pt x="23" y="192"/>
                      <a:pt x="22" y="190"/>
                      <a:pt x="20" y="188"/>
                    </a:cubicBezTo>
                    <a:cubicBezTo>
                      <a:pt x="18" y="188"/>
                      <a:pt x="16" y="188"/>
                      <a:pt x="15" y="187"/>
                    </a:cubicBezTo>
                    <a:cubicBezTo>
                      <a:pt x="13" y="187"/>
                      <a:pt x="11" y="187"/>
                      <a:pt x="8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7" y="186"/>
                      <a:pt x="7" y="185"/>
                    </a:cubicBezTo>
                    <a:cubicBezTo>
                      <a:pt x="7" y="185"/>
                      <a:pt x="7" y="185"/>
                      <a:pt x="7" y="185"/>
                    </a:cubicBezTo>
                    <a:cubicBezTo>
                      <a:pt x="7" y="185"/>
                      <a:pt x="7" y="185"/>
                      <a:pt x="7" y="185"/>
                    </a:cubicBezTo>
                    <a:moveTo>
                      <a:pt x="49" y="140"/>
                    </a:moveTo>
                    <a:cubicBezTo>
                      <a:pt x="47" y="139"/>
                      <a:pt x="45" y="138"/>
                      <a:pt x="43" y="137"/>
                    </a:cubicBezTo>
                    <a:cubicBezTo>
                      <a:pt x="42" y="136"/>
                      <a:pt x="41" y="136"/>
                      <a:pt x="40" y="136"/>
                    </a:cubicBezTo>
                    <a:cubicBezTo>
                      <a:pt x="42" y="132"/>
                      <a:pt x="44" y="127"/>
                      <a:pt x="46" y="123"/>
                    </a:cubicBezTo>
                    <a:cubicBezTo>
                      <a:pt x="47" y="120"/>
                      <a:pt x="49" y="117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53" y="117"/>
                      <a:pt x="56" y="119"/>
                      <a:pt x="60" y="121"/>
                    </a:cubicBezTo>
                    <a:cubicBezTo>
                      <a:pt x="56" y="127"/>
                      <a:pt x="52" y="133"/>
                      <a:pt x="49" y="140"/>
                    </a:cubicBezTo>
                    <a:moveTo>
                      <a:pt x="86" y="120"/>
                    </a:moveTo>
                    <a:cubicBezTo>
                      <a:pt x="73" y="120"/>
                      <a:pt x="61" y="115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30" y="94"/>
                      <a:pt x="19" y="67"/>
                      <a:pt x="34" y="38"/>
                    </a:cubicBezTo>
                    <a:cubicBezTo>
                      <a:pt x="45" y="16"/>
                      <a:pt x="63" y="6"/>
                      <a:pt x="82" y="6"/>
                    </a:cubicBezTo>
                    <a:cubicBezTo>
                      <a:pt x="119" y="6"/>
                      <a:pt x="156" y="43"/>
                      <a:pt x="134" y="88"/>
                    </a:cubicBezTo>
                    <a:cubicBezTo>
                      <a:pt x="123" y="110"/>
                      <a:pt x="104" y="120"/>
                      <a:pt x="86" y="120"/>
                    </a:cubicBezTo>
                    <a:moveTo>
                      <a:pt x="82" y="0"/>
                    </a:moveTo>
                    <a:cubicBezTo>
                      <a:pt x="59" y="0"/>
                      <a:pt x="39" y="13"/>
                      <a:pt x="28" y="35"/>
                    </a:cubicBezTo>
                    <a:cubicBezTo>
                      <a:pt x="18" y="56"/>
                      <a:pt x="18" y="77"/>
                      <a:pt x="29" y="95"/>
                    </a:cubicBezTo>
                    <a:cubicBezTo>
                      <a:pt x="33" y="101"/>
                      <a:pt x="38" y="107"/>
                      <a:pt x="44" y="111"/>
                    </a:cubicBezTo>
                    <a:cubicBezTo>
                      <a:pt x="43" y="114"/>
                      <a:pt x="42" y="117"/>
                      <a:pt x="40" y="121"/>
                    </a:cubicBezTo>
                    <a:cubicBezTo>
                      <a:pt x="38" y="126"/>
                      <a:pt x="35" y="131"/>
                      <a:pt x="33" y="135"/>
                    </a:cubicBezTo>
                    <a:cubicBezTo>
                      <a:pt x="32" y="135"/>
                      <a:pt x="31" y="135"/>
                      <a:pt x="30" y="135"/>
                    </a:cubicBezTo>
                    <a:cubicBezTo>
                      <a:pt x="29" y="135"/>
                      <a:pt x="28" y="136"/>
                      <a:pt x="27" y="136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3" y="147"/>
                      <a:pt x="19" y="153"/>
                      <a:pt x="16" y="159"/>
                    </a:cubicBezTo>
                    <a:cubicBezTo>
                      <a:pt x="12" y="165"/>
                      <a:pt x="8" y="171"/>
                      <a:pt x="3" y="179"/>
                    </a:cubicBezTo>
                    <a:cubicBezTo>
                      <a:pt x="3" y="180"/>
                      <a:pt x="3" y="180"/>
                      <a:pt x="3" y="180"/>
                    </a:cubicBezTo>
                    <a:cubicBezTo>
                      <a:pt x="2" y="180"/>
                      <a:pt x="2" y="181"/>
                      <a:pt x="2" y="182"/>
                    </a:cubicBezTo>
                    <a:cubicBezTo>
                      <a:pt x="1" y="182"/>
                      <a:pt x="1" y="184"/>
                      <a:pt x="1" y="185"/>
                    </a:cubicBezTo>
                    <a:cubicBezTo>
                      <a:pt x="0" y="186"/>
                      <a:pt x="0" y="187"/>
                      <a:pt x="0" y="188"/>
                    </a:cubicBezTo>
                    <a:cubicBezTo>
                      <a:pt x="0" y="188"/>
                      <a:pt x="0" y="188"/>
                      <a:pt x="0" y="189"/>
                    </a:cubicBezTo>
                    <a:cubicBezTo>
                      <a:pt x="1" y="189"/>
                      <a:pt x="1" y="190"/>
                      <a:pt x="1" y="190"/>
                    </a:cubicBezTo>
                    <a:cubicBezTo>
                      <a:pt x="2" y="192"/>
                      <a:pt x="3" y="193"/>
                      <a:pt x="5" y="194"/>
                    </a:cubicBezTo>
                    <a:cubicBezTo>
                      <a:pt x="7" y="196"/>
                      <a:pt x="10" y="197"/>
                      <a:pt x="13" y="198"/>
                    </a:cubicBezTo>
                    <a:cubicBezTo>
                      <a:pt x="16" y="199"/>
                      <a:pt x="19" y="200"/>
                      <a:pt x="22" y="200"/>
                    </a:cubicBezTo>
                    <a:cubicBezTo>
                      <a:pt x="24" y="200"/>
                      <a:pt x="26" y="200"/>
                      <a:pt x="28" y="199"/>
                    </a:cubicBezTo>
                    <a:cubicBezTo>
                      <a:pt x="29" y="198"/>
                      <a:pt x="29" y="198"/>
                      <a:pt x="29" y="197"/>
                    </a:cubicBezTo>
                    <a:cubicBezTo>
                      <a:pt x="30" y="196"/>
                      <a:pt x="31" y="195"/>
                      <a:pt x="32" y="194"/>
                    </a:cubicBezTo>
                    <a:cubicBezTo>
                      <a:pt x="35" y="189"/>
                      <a:pt x="39" y="181"/>
                      <a:pt x="43" y="172"/>
                    </a:cubicBezTo>
                    <a:cubicBezTo>
                      <a:pt x="48" y="164"/>
                      <a:pt x="52" y="155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5" y="147"/>
                      <a:pt x="55" y="145"/>
                      <a:pt x="54" y="144"/>
                    </a:cubicBezTo>
                    <a:cubicBezTo>
                      <a:pt x="58" y="136"/>
                      <a:pt x="61" y="130"/>
                      <a:pt x="66" y="123"/>
                    </a:cubicBezTo>
                    <a:cubicBezTo>
                      <a:pt x="72" y="125"/>
                      <a:pt x="79" y="126"/>
                      <a:pt x="86" y="126"/>
                    </a:cubicBezTo>
                    <a:cubicBezTo>
                      <a:pt x="109" y="126"/>
                      <a:pt x="129" y="113"/>
                      <a:pt x="140" y="91"/>
                    </a:cubicBezTo>
                    <a:cubicBezTo>
                      <a:pt x="150" y="70"/>
                      <a:pt x="149" y="49"/>
                      <a:pt x="138" y="31"/>
                    </a:cubicBezTo>
                    <a:cubicBezTo>
                      <a:pt x="127" y="12"/>
                      <a:pt x="105" y="0"/>
                      <a:pt x="8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849"/>
              <p:cNvSpPr>
                <a:spLocks noEditPoints="1"/>
              </p:cNvSpPr>
              <p:nvPr/>
            </p:nvSpPr>
            <p:spPr bwMode="auto">
              <a:xfrm>
                <a:off x="2789" y="2946"/>
                <a:ext cx="111" cy="64"/>
              </a:xfrm>
              <a:custGeom>
                <a:avLst/>
                <a:gdLst>
                  <a:gd name="T0" fmla="*/ 7 w 47"/>
                  <a:gd name="T1" fmla="*/ 24 h 27"/>
                  <a:gd name="T2" fmla="*/ 7 w 47"/>
                  <a:gd name="T3" fmla="*/ 24 h 27"/>
                  <a:gd name="T4" fmla="*/ 6 w 47"/>
                  <a:gd name="T5" fmla="*/ 24 h 27"/>
                  <a:gd name="T6" fmla="*/ 4 w 47"/>
                  <a:gd name="T7" fmla="*/ 23 h 27"/>
                  <a:gd name="T8" fmla="*/ 4 w 47"/>
                  <a:gd name="T9" fmla="*/ 21 h 27"/>
                  <a:gd name="T10" fmla="*/ 8 w 47"/>
                  <a:gd name="T11" fmla="*/ 13 h 27"/>
                  <a:gd name="T12" fmla="*/ 15 w 47"/>
                  <a:gd name="T13" fmla="*/ 7 h 27"/>
                  <a:gd name="T14" fmla="*/ 29 w 47"/>
                  <a:gd name="T15" fmla="*/ 3 h 27"/>
                  <a:gd name="T16" fmla="*/ 29 w 47"/>
                  <a:gd name="T17" fmla="*/ 3 h 27"/>
                  <a:gd name="T18" fmla="*/ 29 w 47"/>
                  <a:gd name="T19" fmla="*/ 3 h 27"/>
                  <a:gd name="T20" fmla="*/ 41 w 47"/>
                  <a:gd name="T21" fmla="*/ 8 h 27"/>
                  <a:gd name="T22" fmla="*/ 44 w 47"/>
                  <a:gd name="T23" fmla="*/ 12 h 27"/>
                  <a:gd name="T24" fmla="*/ 44 w 47"/>
                  <a:gd name="T25" fmla="*/ 12 h 27"/>
                  <a:gd name="T26" fmla="*/ 43 w 47"/>
                  <a:gd name="T27" fmla="*/ 13 h 27"/>
                  <a:gd name="T28" fmla="*/ 42 w 47"/>
                  <a:gd name="T29" fmla="*/ 14 h 27"/>
                  <a:gd name="T30" fmla="*/ 42 w 47"/>
                  <a:gd name="T31" fmla="*/ 14 h 27"/>
                  <a:gd name="T32" fmla="*/ 42 w 47"/>
                  <a:gd name="T33" fmla="*/ 14 h 27"/>
                  <a:gd name="T34" fmla="*/ 40 w 47"/>
                  <a:gd name="T35" fmla="*/ 13 h 27"/>
                  <a:gd name="T36" fmla="*/ 39 w 47"/>
                  <a:gd name="T37" fmla="*/ 15 h 27"/>
                  <a:gd name="T38" fmla="*/ 40 w 47"/>
                  <a:gd name="T39" fmla="*/ 13 h 27"/>
                  <a:gd name="T40" fmla="*/ 31 w 47"/>
                  <a:gd name="T41" fmla="*/ 11 h 27"/>
                  <a:gd name="T42" fmla="*/ 18 w 47"/>
                  <a:gd name="T43" fmla="*/ 16 h 27"/>
                  <a:gd name="T44" fmla="*/ 12 w 47"/>
                  <a:gd name="T45" fmla="*/ 22 h 27"/>
                  <a:gd name="T46" fmla="*/ 7 w 47"/>
                  <a:gd name="T47" fmla="*/ 24 h 27"/>
                  <a:gd name="T48" fmla="*/ 29 w 47"/>
                  <a:gd name="T49" fmla="*/ 0 h 27"/>
                  <a:gd name="T50" fmla="*/ 28 w 47"/>
                  <a:gd name="T51" fmla="*/ 0 h 27"/>
                  <a:gd name="T52" fmla="*/ 28 w 47"/>
                  <a:gd name="T53" fmla="*/ 0 h 27"/>
                  <a:gd name="T54" fmla="*/ 14 w 47"/>
                  <a:gd name="T55" fmla="*/ 4 h 27"/>
                  <a:gd name="T56" fmla="*/ 6 w 47"/>
                  <a:gd name="T57" fmla="*/ 11 h 27"/>
                  <a:gd name="T58" fmla="*/ 1 w 47"/>
                  <a:gd name="T59" fmla="*/ 21 h 27"/>
                  <a:gd name="T60" fmla="*/ 1 w 47"/>
                  <a:gd name="T61" fmla="*/ 24 h 27"/>
                  <a:gd name="T62" fmla="*/ 4 w 47"/>
                  <a:gd name="T63" fmla="*/ 27 h 27"/>
                  <a:gd name="T64" fmla="*/ 7 w 47"/>
                  <a:gd name="T65" fmla="*/ 27 h 27"/>
                  <a:gd name="T66" fmla="*/ 14 w 47"/>
                  <a:gd name="T67" fmla="*/ 25 h 27"/>
                  <a:gd name="T68" fmla="*/ 20 w 47"/>
                  <a:gd name="T69" fmla="*/ 19 h 27"/>
                  <a:gd name="T70" fmla="*/ 31 w 47"/>
                  <a:gd name="T71" fmla="*/ 14 h 27"/>
                  <a:gd name="T72" fmla="*/ 31 w 47"/>
                  <a:gd name="T73" fmla="*/ 14 h 27"/>
                  <a:gd name="T74" fmla="*/ 39 w 47"/>
                  <a:gd name="T75" fmla="*/ 16 h 27"/>
                  <a:gd name="T76" fmla="*/ 41 w 47"/>
                  <a:gd name="T77" fmla="*/ 17 h 27"/>
                  <a:gd name="T78" fmla="*/ 41 w 47"/>
                  <a:gd name="T79" fmla="*/ 17 h 27"/>
                  <a:gd name="T80" fmla="*/ 42 w 47"/>
                  <a:gd name="T81" fmla="*/ 17 h 27"/>
                  <a:gd name="T82" fmla="*/ 45 w 47"/>
                  <a:gd name="T83" fmla="*/ 15 h 27"/>
                  <a:gd name="T84" fmla="*/ 47 w 47"/>
                  <a:gd name="T85" fmla="*/ 12 h 27"/>
                  <a:gd name="T86" fmla="*/ 47 w 47"/>
                  <a:gd name="T87" fmla="*/ 12 h 27"/>
                  <a:gd name="T88" fmla="*/ 43 w 47"/>
                  <a:gd name="T89" fmla="*/ 5 h 27"/>
                  <a:gd name="T90" fmla="*/ 29 w 47"/>
                  <a:gd name="T9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" h="27">
                    <a:moveTo>
                      <a:pt x="7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4" y="23"/>
                      <a:pt x="4" y="23"/>
                    </a:cubicBezTo>
                    <a:cubicBezTo>
                      <a:pt x="4" y="22"/>
                      <a:pt x="4" y="22"/>
                      <a:pt x="4" y="21"/>
                    </a:cubicBezTo>
                    <a:cubicBezTo>
                      <a:pt x="4" y="19"/>
                      <a:pt x="6" y="15"/>
                      <a:pt x="8" y="13"/>
                    </a:cubicBezTo>
                    <a:cubicBezTo>
                      <a:pt x="11" y="10"/>
                      <a:pt x="14" y="8"/>
                      <a:pt x="15" y="7"/>
                    </a:cubicBezTo>
                    <a:cubicBezTo>
                      <a:pt x="19" y="5"/>
                      <a:pt x="24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3" y="3"/>
                      <a:pt x="38" y="5"/>
                      <a:pt x="41" y="8"/>
                    </a:cubicBezTo>
                    <a:cubicBezTo>
                      <a:pt x="43" y="9"/>
                      <a:pt x="44" y="10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3" y="13"/>
                      <a:pt x="43" y="13"/>
                    </a:cubicBezTo>
                    <a:cubicBezTo>
                      <a:pt x="43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1" y="14"/>
                      <a:pt x="41" y="14"/>
                      <a:pt x="40" y="13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7" y="12"/>
                      <a:pt x="34" y="11"/>
                      <a:pt x="31" y="11"/>
                    </a:cubicBezTo>
                    <a:cubicBezTo>
                      <a:pt x="26" y="11"/>
                      <a:pt x="21" y="13"/>
                      <a:pt x="18" y="16"/>
                    </a:cubicBezTo>
                    <a:cubicBezTo>
                      <a:pt x="16" y="18"/>
                      <a:pt x="14" y="21"/>
                      <a:pt x="12" y="22"/>
                    </a:cubicBezTo>
                    <a:cubicBezTo>
                      <a:pt x="10" y="23"/>
                      <a:pt x="8" y="24"/>
                      <a:pt x="7" y="24"/>
                    </a:cubicBezTo>
                    <a:moveTo>
                      <a:pt x="2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2"/>
                      <a:pt x="14" y="4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3" y="14"/>
                      <a:pt x="1" y="17"/>
                      <a:pt x="1" y="21"/>
                    </a:cubicBezTo>
                    <a:cubicBezTo>
                      <a:pt x="0" y="22"/>
                      <a:pt x="1" y="23"/>
                      <a:pt x="1" y="24"/>
                    </a:cubicBezTo>
                    <a:cubicBezTo>
                      <a:pt x="2" y="25"/>
                      <a:pt x="3" y="26"/>
                      <a:pt x="4" y="27"/>
                    </a:cubicBezTo>
                    <a:cubicBezTo>
                      <a:pt x="5" y="27"/>
                      <a:pt x="6" y="27"/>
                      <a:pt x="7" y="27"/>
                    </a:cubicBezTo>
                    <a:cubicBezTo>
                      <a:pt x="10" y="27"/>
                      <a:pt x="12" y="26"/>
                      <a:pt x="14" y="25"/>
                    </a:cubicBezTo>
                    <a:cubicBezTo>
                      <a:pt x="16" y="23"/>
                      <a:pt x="18" y="20"/>
                      <a:pt x="20" y="19"/>
                    </a:cubicBezTo>
                    <a:cubicBezTo>
                      <a:pt x="23" y="16"/>
                      <a:pt x="27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4" y="14"/>
                      <a:pt x="36" y="15"/>
                      <a:pt x="39" y="16"/>
                    </a:cubicBezTo>
                    <a:cubicBezTo>
                      <a:pt x="39" y="16"/>
                      <a:pt x="40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5" y="16"/>
                      <a:pt x="45" y="15"/>
                    </a:cubicBezTo>
                    <a:cubicBezTo>
                      <a:pt x="46" y="14"/>
                      <a:pt x="47" y="13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9"/>
                      <a:pt x="45" y="7"/>
                      <a:pt x="43" y="5"/>
                    </a:cubicBezTo>
                    <a:cubicBezTo>
                      <a:pt x="39" y="2"/>
                      <a:pt x="34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Rectangle 850"/>
              <p:cNvSpPr>
                <a:spLocks noChangeArrowheads="1"/>
              </p:cNvSpPr>
              <p:nvPr/>
            </p:nvSpPr>
            <p:spPr bwMode="auto">
              <a:xfrm>
                <a:off x="2917" y="2979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851"/>
              <p:cNvSpPr/>
              <p:nvPr/>
            </p:nvSpPr>
            <p:spPr bwMode="auto">
              <a:xfrm>
                <a:off x="2917" y="29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852"/>
              <p:cNvSpPr>
                <a:spLocks noEditPoints="1"/>
              </p:cNvSpPr>
              <p:nvPr/>
            </p:nvSpPr>
            <p:spPr bwMode="auto">
              <a:xfrm>
                <a:off x="2900" y="2979"/>
                <a:ext cx="31" cy="31"/>
              </a:xfrm>
              <a:custGeom>
                <a:avLst/>
                <a:gdLst>
                  <a:gd name="T0" fmla="*/ 6 w 13"/>
                  <a:gd name="T1" fmla="*/ 10 h 13"/>
                  <a:gd name="T2" fmla="*/ 6 w 13"/>
                  <a:gd name="T3" fmla="*/ 10 h 13"/>
                  <a:gd name="T4" fmla="*/ 5 w 13"/>
                  <a:gd name="T5" fmla="*/ 10 h 13"/>
                  <a:gd name="T6" fmla="*/ 3 w 13"/>
                  <a:gd name="T7" fmla="*/ 7 h 13"/>
                  <a:gd name="T8" fmla="*/ 4 w 13"/>
                  <a:gd name="T9" fmla="*/ 5 h 13"/>
                  <a:gd name="T10" fmla="*/ 7 w 13"/>
                  <a:gd name="T11" fmla="*/ 3 h 13"/>
                  <a:gd name="T12" fmla="*/ 7 w 13"/>
                  <a:gd name="T13" fmla="*/ 3 h 13"/>
                  <a:gd name="T14" fmla="*/ 7 w 13"/>
                  <a:gd name="T15" fmla="*/ 3 h 13"/>
                  <a:gd name="T16" fmla="*/ 7 w 13"/>
                  <a:gd name="T17" fmla="*/ 3 h 13"/>
                  <a:gd name="T18" fmla="*/ 10 w 13"/>
                  <a:gd name="T19" fmla="*/ 5 h 13"/>
                  <a:gd name="T20" fmla="*/ 10 w 13"/>
                  <a:gd name="T21" fmla="*/ 5 h 13"/>
                  <a:gd name="T22" fmla="*/ 10 w 13"/>
                  <a:gd name="T23" fmla="*/ 6 h 13"/>
                  <a:gd name="T24" fmla="*/ 10 w 13"/>
                  <a:gd name="T25" fmla="*/ 6 h 13"/>
                  <a:gd name="T26" fmla="*/ 8 w 13"/>
                  <a:gd name="T27" fmla="*/ 9 h 13"/>
                  <a:gd name="T28" fmla="*/ 6 w 13"/>
                  <a:gd name="T29" fmla="*/ 10 h 13"/>
                  <a:gd name="T30" fmla="*/ 7 w 13"/>
                  <a:gd name="T31" fmla="*/ 0 h 13"/>
                  <a:gd name="T32" fmla="*/ 7 w 13"/>
                  <a:gd name="T33" fmla="*/ 0 h 13"/>
                  <a:gd name="T34" fmla="*/ 7 w 13"/>
                  <a:gd name="T35" fmla="*/ 0 h 13"/>
                  <a:gd name="T36" fmla="*/ 7 w 13"/>
                  <a:gd name="T37" fmla="*/ 0 h 13"/>
                  <a:gd name="T38" fmla="*/ 1 w 13"/>
                  <a:gd name="T39" fmla="*/ 4 h 13"/>
                  <a:gd name="T40" fmla="*/ 0 w 13"/>
                  <a:gd name="T41" fmla="*/ 7 h 13"/>
                  <a:gd name="T42" fmla="*/ 3 w 13"/>
                  <a:gd name="T43" fmla="*/ 12 h 13"/>
                  <a:gd name="T44" fmla="*/ 6 w 13"/>
                  <a:gd name="T45" fmla="*/ 13 h 13"/>
                  <a:gd name="T46" fmla="*/ 10 w 13"/>
                  <a:gd name="T47" fmla="*/ 12 h 13"/>
                  <a:gd name="T48" fmla="*/ 13 w 13"/>
                  <a:gd name="T49" fmla="*/ 7 h 13"/>
                  <a:gd name="T50" fmla="*/ 13 w 13"/>
                  <a:gd name="T51" fmla="*/ 6 h 13"/>
                  <a:gd name="T52" fmla="*/ 13 w 13"/>
                  <a:gd name="T53" fmla="*/ 4 h 13"/>
                  <a:gd name="T54" fmla="*/ 7 w 13"/>
                  <a:gd name="T5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3">
                    <a:moveTo>
                      <a:pt x="6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9"/>
                      <a:pt x="3" y="8"/>
                      <a:pt x="3" y="7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4" y="4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8"/>
                      <a:pt x="9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3"/>
                    </a:cubicBezTo>
                    <a:cubicBezTo>
                      <a:pt x="7" y="13"/>
                      <a:pt x="9" y="13"/>
                      <a:pt x="10" y="12"/>
                    </a:cubicBezTo>
                    <a:cubicBezTo>
                      <a:pt x="12" y="11"/>
                      <a:pt x="13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2" y="2"/>
                      <a:pt x="9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853"/>
              <p:cNvSpPr>
                <a:spLocks noEditPoints="1"/>
              </p:cNvSpPr>
              <p:nvPr/>
            </p:nvSpPr>
            <p:spPr bwMode="auto">
              <a:xfrm>
                <a:off x="5381" y="2456"/>
                <a:ext cx="190" cy="218"/>
              </a:xfrm>
              <a:custGeom>
                <a:avLst/>
                <a:gdLst>
                  <a:gd name="T0" fmla="*/ 59 w 80"/>
                  <a:gd name="T1" fmla="*/ 56 h 92"/>
                  <a:gd name="T2" fmla="*/ 50 w 80"/>
                  <a:gd name="T3" fmla="*/ 58 h 92"/>
                  <a:gd name="T4" fmla="*/ 9 w 80"/>
                  <a:gd name="T5" fmla="*/ 78 h 92"/>
                  <a:gd name="T6" fmla="*/ 13 w 80"/>
                  <a:gd name="T7" fmla="*/ 82 h 92"/>
                  <a:gd name="T8" fmla="*/ 67 w 80"/>
                  <a:gd name="T9" fmla="*/ 40 h 92"/>
                  <a:gd name="T10" fmla="*/ 64 w 80"/>
                  <a:gd name="T11" fmla="*/ 42 h 92"/>
                  <a:gd name="T12" fmla="*/ 66 w 80"/>
                  <a:gd name="T13" fmla="*/ 38 h 92"/>
                  <a:gd name="T14" fmla="*/ 47 w 80"/>
                  <a:gd name="T15" fmla="*/ 57 h 92"/>
                  <a:gd name="T16" fmla="*/ 25 w 80"/>
                  <a:gd name="T17" fmla="*/ 34 h 92"/>
                  <a:gd name="T18" fmla="*/ 39 w 80"/>
                  <a:gd name="T19" fmla="*/ 19 h 92"/>
                  <a:gd name="T20" fmla="*/ 37 w 80"/>
                  <a:gd name="T21" fmla="*/ 24 h 92"/>
                  <a:gd name="T22" fmla="*/ 35 w 80"/>
                  <a:gd name="T23" fmla="*/ 31 h 92"/>
                  <a:gd name="T24" fmla="*/ 56 w 80"/>
                  <a:gd name="T25" fmla="*/ 46 h 92"/>
                  <a:gd name="T26" fmla="*/ 57 w 80"/>
                  <a:gd name="T27" fmla="*/ 46 h 92"/>
                  <a:gd name="T28" fmla="*/ 68 w 80"/>
                  <a:gd name="T29" fmla="*/ 44 h 92"/>
                  <a:gd name="T30" fmla="*/ 62 w 80"/>
                  <a:gd name="T31" fmla="*/ 54 h 92"/>
                  <a:gd name="T32" fmla="*/ 59 w 80"/>
                  <a:gd name="T33" fmla="*/ 54 h 92"/>
                  <a:gd name="T34" fmla="*/ 48 w 80"/>
                  <a:gd name="T35" fmla="*/ 57 h 92"/>
                  <a:gd name="T36" fmla="*/ 39 w 80"/>
                  <a:gd name="T37" fmla="*/ 31 h 92"/>
                  <a:gd name="T38" fmla="*/ 57 w 80"/>
                  <a:gd name="T39" fmla="*/ 20 h 92"/>
                  <a:gd name="T40" fmla="*/ 71 w 80"/>
                  <a:gd name="T41" fmla="*/ 25 h 92"/>
                  <a:gd name="T42" fmla="*/ 63 w 80"/>
                  <a:gd name="T43" fmla="*/ 24 h 92"/>
                  <a:gd name="T44" fmla="*/ 62 w 80"/>
                  <a:gd name="T45" fmla="*/ 26 h 92"/>
                  <a:gd name="T46" fmla="*/ 68 w 80"/>
                  <a:gd name="T47" fmla="*/ 28 h 92"/>
                  <a:gd name="T48" fmla="*/ 61 w 80"/>
                  <a:gd name="T49" fmla="*/ 28 h 92"/>
                  <a:gd name="T50" fmla="*/ 66 w 80"/>
                  <a:gd name="T51" fmla="*/ 31 h 92"/>
                  <a:gd name="T52" fmla="*/ 59 w 80"/>
                  <a:gd name="T53" fmla="*/ 31 h 92"/>
                  <a:gd name="T54" fmla="*/ 58 w 80"/>
                  <a:gd name="T55" fmla="*/ 33 h 92"/>
                  <a:gd name="T56" fmla="*/ 65 w 80"/>
                  <a:gd name="T57" fmla="*/ 33 h 92"/>
                  <a:gd name="T58" fmla="*/ 56 w 80"/>
                  <a:gd name="T59" fmla="*/ 35 h 92"/>
                  <a:gd name="T60" fmla="*/ 62 w 80"/>
                  <a:gd name="T61" fmla="*/ 37 h 92"/>
                  <a:gd name="T62" fmla="*/ 55 w 80"/>
                  <a:gd name="T63" fmla="*/ 38 h 92"/>
                  <a:gd name="T64" fmla="*/ 54 w 80"/>
                  <a:gd name="T65" fmla="*/ 39 h 92"/>
                  <a:gd name="T66" fmla="*/ 59 w 80"/>
                  <a:gd name="T67" fmla="*/ 40 h 92"/>
                  <a:gd name="T68" fmla="*/ 52 w 80"/>
                  <a:gd name="T69" fmla="*/ 41 h 92"/>
                  <a:gd name="T70" fmla="*/ 51 w 80"/>
                  <a:gd name="T71" fmla="*/ 42 h 92"/>
                  <a:gd name="T72" fmla="*/ 51 w 80"/>
                  <a:gd name="T73" fmla="*/ 43 h 92"/>
                  <a:gd name="T74" fmla="*/ 54 w 80"/>
                  <a:gd name="T75" fmla="*/ 9 h 92"/>
                  <a:gd name="T76" fmla="*/ 61 w 80"/>
                  <a:gd name="T77" fmla="*/ 4 h 92"/>
                  <a:gd name="T78" fmla="*/ 72 w 80"/>
                  <a:gd name="T79" fmla="*/ 8 h 92"/>
                  <a:gd name="T80" fmla="*/ 70 w 80"/>
                  <a:gd name="T81" fmla="*/ 20 h 92"/>
                  <a:gd name="T82" fmla="*/ 60 w 80"/>
                  <a:gd name="T83" fmla="*/ 0 h 92"/>
                  <a:gd name="T84" fmla="*/ 52 w 80"/>
                  <a:gd name="T85" fmla="*/ 3 h 92"/>
                  <a:gd name="T86" fmla="*/ 39 w 80"/>
                  <a:gd name="T87" fmla="*/ 15 h 92"/>
                  <a:gd name="T88" fmla="*/ 22 w 80"/>
                  <a:gd name="T89" fmla="*/ 34 h 92"/>
                  <a:gd name="T90" fmla="*/ 6 w 80"/>
                  <a:gd name="T91" fmla="*/ 76 h 92"/>
                  <a:gd name="T92" fmla="*/ 3 w 80"/>
                  <a:gd name="T93" fmla="*/ 84 h 92"/>
                  <a:gd name="T94" fmla="*/ 2 w 80"/>
                  <a:gd name="T95" fmla="*/ 92 h 92"/>
                  <a:gd name="T96" fmla="*/ 16 w 80"/>
                  <a:gd name="T97" fmla="*/ 85 h 92"/>
                  <a:gd name="T98" fmla="*/ 52 w 80"/>
                  <a:gd name="T99" fmla="*/ 61 h 92"/>
                  <a:gd name="T100" fmla="*/ 71 w 80"/>
                  <a:gd name="T101" fmla="*/ 44 h 92"/>
                  <a:gd name="T102" fmla="*/ 79 w 80"/>
                  <a:gd name="T103" fmla="*/ 18 h 92"/>
                  <a:gd name="T104" fmla="*/ 60 w 80"/>
                  <a:gd name="T10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92">
                    <a:moveTo>
                      <a:pt x="50" y="58"/>
                    </a:moveTo>
                    <a:cubicBezTo>
                      <a:pt x="50" y="58"/>
                      <a:pt x="50" y="58"/>
                      <a:pt x="50" y="58"/>
                    </a:cubicBezTo>
                    <a:cubicBezTo>
                      <a:pt x="53" y="57"/>
                      <a:pt x="56" y="57"/>
                      <a:pt x="59" y="56"/>
                    </a:cubicBezTo>
                    <a:cubicBezTo>
                      <a:pt x="58" y="57"/>
                      <a:pt x="56" y="57"/>
                      <a:pt x="55" y="58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3" y="57"/>
                      <a:pt x="51" y="57"/>
                      <a:pt x="50" y="58"/>
                    </a:cubicBezTo>
                    <a:moveTo>
                      <a:pt x="6" y="86"/>
                    </a:moveTo>
                    <a:cubicBezTo>
                      <a:pt x="6" y="86"/>
                      <a:pt x="6" y="86"/>
                      <a:pt x="6" y="86"/>
                    </a:cubicBezTo>
                    <a:cubicBezTo>
                      <a:pt x="7" y="83"/>
                      <a:pt x="8" y="80"/>
                      <a:pt x="9" y="78"/>
                    </a:cubicBezTo>
                    <a:cubicBezTo>
                      <a:pt x="11" y="76"/>
                      <a:pt x="22" y="63"/>
                      <a:pt x="30" y="53"/>
                    </a:cubicBezTo>
                    <a:cubicBezTo>
                      <a:pt x="32" y="54"/>
                      <a:pt x="33" y="55"/>
                      <a:pt x="35" y="56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6" y="86"/>
                      <a:pt x="6" y="86"/>
                      <a:pt x="6" y="86"/>
                    </a:cubicBezTo>
                    <a:moveTo>
                      <a:pt x="64" y="42"/>
                    </a:moveTo>
                    <a:cubicBezTo>
                      <a:pt x="65" y="41"/>
                      <a:pt x="66" y="41"/>
                      <a:pt x="67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1"/>
                      <a:pt x="65" y="41"/>
                      <a:pt x="64" y="42"/>
                    </a:cubicBezTo>
                    <a:moveTo>
                      <a:pt x="65" y="39"/>
                    </a:moveTo>
                    <a:cubicBezTo>
                      <a:pt x="65" y="39"/>
                      <a:pt x="66" y="38"/>
                      <a:pt x="66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9"/>
                      <a:pt x="65" y="39"/>
                      <a:pt x="65" y="39"/>
                    </a:cubicBezTo>
                    <a:moveTo>
                      <a:pt x="48" y="57"/>
                    </a:moveTo>
                    <a:cubicBezTo>
                      <a:pt x="47" y="57"/>
                      <a:pt x="47" y="57"/>
                      <a:pt x="47" y="57"/>
                    </a:cubicBezTo>
                    <a:cubicBezTo>
                      <a:pt x="41" y="56"/>
                      <a:pt x="34" y="52"/>
                      <a:pt x="31" y="48"/>
                    </a:cubicBezTo>
                    <a:cubicBezTo>
                      <a:pt x="27" y="44"/>
                      <a:pt x="25" y="39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29"/>
                      <a:pt x="27" y="24"/>
                      <a:pt x="31" y="22"/>
                    </a:cubicBezTo>
                    <a:cubicBezTo>
                      <a:pt x="33" y="20"/>
                      <a:pt x="36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40" y="19"/>
                      <a:pt x="40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4"/>
                      <a:pt x="36" y="25"/>
                      <a:pt x="36" y="25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7"/>
                      <a:pt x="35" y="29"/>
                      <a:pt x="35" y="31"/>
                    </a:cubicBezTo>
                    <a:cubicBezTo>
                      <a:pt x="35" y="35"/>
                      <a:pt x="37" y="40"/>
                      <a:pt x="40" y="43"/>
                    </a:cubicBezTo>
                    <a:cubicBezTo>
                      <a:pt x="43" y="46"/>
                      <a:pt x="47" y="47"/>
                      <a:pt x="51" y="47"/>
                    </a:cubicBezTo>
                    <a:cubicBezTo>
                      <a:pt x="53" y="47"/>
                      <a:pt x="54" y="47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5"/>
                      <a:pt x="64" y="44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8" y="43"/>
                      <a:pt x="68" y="44"/>
                    </a:cubicBezTo>
                    <a:cubicBezTo>
                      <a:pt x="68" y="48"/>
                      <a:pt x="66" y="52"/>
                      <a:pt x="63" y="54"/>
                    </a:cubicBezTo>
                    <a:cubicBezTo>
                      <a:pt x="63" y="54"/>
                      <a:pt x="63" y="54"/>
                      <a:pt x="62" y="55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1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4"/>
                      <a:pt x="60" y="54"/>
                      <a:pt x="59" y="54"/>
                    </a:cubicBezTo>
                    <a:cubicBezTo>
                      <a:pt x="56" y="55"/>
                      <a:pt x="52" y="56"/>
                      <a:pt x="48" y="56"/>
                    </a:cubicBezTo>
                    <a:cubicBezTo>
                      <a:pt x="48" y="56"/>
                      <a:pt x="47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moveTo>
                      <a:pt x="51" y="43"/>
                    </a:moveTo>
                    <a:cubicBezTo>
                      <a:pt x="48" y="43"/>
                      <a:pt x="45" y="42"/>
                      <a:pt x="42" y="40"/>
                    </a:cubicBezTo>
                    <a:cubicBezTo>
                      <a:pt x="40" y="38"/>
                      <a:pt x="39" y="34"/>
                      <a:pt x="39" y="31"/>
                    </a:cubicBezTo>
                    <a:cubicBezTo>
                      <a:pt x="39" y="30"/>
                      <a:pt x="39" y="28"/>
                      <a:pt x="40" y="27"/>
                    </a:cubicBezTo>
                    <a:cubicBezTo>
                      <a:pt x="44" y="21"/>
                      <a:pt x="47" y="16"/>
                      <a:pt x="51" y="10"/>
                    </a:cubicBezTo>
                    <a:cubicBezTo>
                      <a:pt x="51" y="14"/>
                      <a:pt x="54" y="17"/>
                      <a:pt x="57" y="20"/>
                    </a:cubicBezTo>
                    <a:cubicBezTo>
                      <a:pt x="61" y="23"/>
                      <a:pt x="66" y="24"/>
                      <a:pt x="70" y="24"/>
                    </a:cubicBezTo>
                    <a:cubicBezTo>
                      <a:pt x="70" y="24"/>
                      <a:pt x="71" y="24"/>
                      <a:pt x="72" y="24"/>
                    </a:cubicBezTo>
                    <a:cubicBezTo>
                      <a:pt x="71" y="24"/>
                      <a:pt x="71" y="25"/>
                      <a:pt x="71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9" y="25"/>
                      <a:pt x="69" y="25"/>
                      <a:pt x="68" y="25"/>
                    </a:cubicBezTo>
                    <a:cubicBezTo>
                      <a:pt x="66" y="25"/>
                      <a:pt x="65" y="25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4"/>
                      <a:pt x="62" y="25"/>
                      <a:pt x="62" y="25"/>
                    </a:cubicBezTo>
                    <a:cubicBezTo>
                      <a:pt x="62" y="25"/>
                      <a:pt x="62" y="26"/>
                      <a:pt x="62" y="26"/>
                    </a:cubicBezTo>
                    <a:cubicBezTo>
                      <a:pt x="64" y="26"/>
                      <a:pt x="66" y="27"/>
                      <a:pt x="68" y="27"/>
                    </a:cubicBezTo>
                    <a:cubicBezTo>
                      <a:pt x="69" y="27"/>
                      <a:pt x="69" y="27"/>
                      <a:pt x="70" y="27"/>
                    </a:cubicBezTo>
                    <a:cubicBezTo>
                      <a:pt x="69" y="27"/>
                      <a:pt x="69" y="28"/>
                      <a:pt x="68" y="28"/>
                    </a:cubicBezTo>
                    <a:cubicBezTo>
                      <a:pt x="66" y="28"/>
                      <a:pt x="64" y="28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7"/>
                      <a:pt x="61" y="27"/>
                      <a:pt x="61" y="28"/>
                    </a:cubicBezTo>
                    <a:cubicBezTo>
                      <a:pt x="61" y="28"/>
                      <a:pt x="61" y="29"/>
                      <a:pt x="61" y="29"/>
                    </a:cubicBezTo>
                    <a:cubicBezTo>
                      <a:pt x="63" y="29"/>
                      <a:pt x="65" y="30"/>
                      <a:pt x="67" y="30"/>
                    </a:cubicBezTo>
                    <a:cubicBezTo>
                      <a:pt x="67" y="30"/>
                      <a:pt x="67" y="31"/>
                      <a:pt x="66" y="31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5" y="31"/>
                      <a:pt x="64" y="31"/>
                      <a:pt x="63" y="31"/>
                    </a:cubicBezTo>
                    <a:cubicBezTo>
                      <a:pt x="62" y="31"/>
                      <a:pt x="60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8" y="31"/>
                      <a:pt x="58" y="31"/>
                      <a:pt x="58" y="32"/>
                    </a:cubicBezTo>
                    <a:cubicBezTo>
                      <a:pt x="58" y="32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60" y="33"/>
                      <a:pt x="62" y="33"/>
                      <a:pt x="63" y="33"/>
                    </a:cubicBezTo>
                    <a:cubicBezTo>
                      <a:pt x="64" y="33"/>
                      <a:pt x="64" y="33"/>
                      <a:pt x="65" y="33"/>
                    </a:cubicBezTo>
                    <a:cubicBezTo>
                      <a:pt x="64" y="34"/>
                      <a:pt x="64" y="35"/>
                      <a:pt x="63" y="35"/>
                    </a:cubicBezTo>
                    <a:cubicBezTo>
                      <a:pt x="61" y="35"/>
                      <a:pt x="59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5" y="35"/>
                      <a:pt x="55" y="36"/>
                    </a:cubicBezTo>
                    <a:cubicBezTo>
                      <a:pt x="55" y="36"/>
                      <a:pt x="55" y="36"/>
                      <a:pt x="56" y="37"/>
                    </a:cubicBezTo>
                    <a:cubicBezTo>
                      <a:pt x="58" y="37"/>
                      <a:pt x="60" y="37"/>
                      <a:pt x="62" y="37"/>
                    </a:cubicBezTo>
                    <a:cubicBezTo>
                      <a:pt x="61" y="38"/>
                      <a:pt x="61" y="38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7" y="39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4" y="38"/>
                      <a:pt x="54" y="38"/>
                    </a:cubicBezTo>
                    <a:cubicBezTo>
                      <a:pt x="54" y="38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40"/>
                      <a:pt x="57" y="40"/>
                      <a:pt x="59" y="40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5" y="42"/>
                      <a:pt x="53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3"/>
                      <a:pt x="53" y="43"/>
                      <a:pt x="54" y="43"/>
                    </a:cubicBezTo>
                    <a:cubicBezTo>
                      <a:pt x="53" y="43"/>
                      <a:pt x="52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moveTo>
                      <a:pt x="70" y="20"/>
                    </a:moveTo>
                    <a:cubicBezTo>
                      <a:pt x="67" y="20"/>
                      <a:pt x="63" y="19"/>
                      <a:pt x="59" y="17"/>
                    </a:cubicBezTo>
                    <a:cubicBezTo>
                      <a:pt x="56" y="15"/>
                      <a:pt x="54" y="12"/>
                      <a:pt x="54" y="9"/>
                    </a:cubicBezTo>
                    <a:cubicBezTo>
                      <a:pt x="54" y="7"/>
                      <a:pt x="55" y="6"/>
                      <a:pt x="55" y="5"/>
                    </a:cubicBezTo>
                    <a:cubicBezTo>
                      <a:pt x="57" y="4"/>
                      <a:pt x="59" y="4"/>
                      <a:pt x="60" y="4"/>
                    </a:cubicBezTo>
                    <a:cubicBezTo>
                      <a:pt x="60" y="4"/>
                      <a:pt x="61" y="4"/>
                      <a:pt x="61" y="4"/>
                    </a:cubicBezTo>
                    <a:cubicBezTo>
                      <a:pt x="65" y="4"/>
                      <a:pt x="69" y="5"/>
                      <a:pt x="72" y="8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11"/>
                      <a:pt x="76" y="14"/>
                      <a:pt x="76" y="15"/>
                    </a:cubicBezTo>
                    <a:cubicBezTo>
                      <a:pt x="76" y="17"/>
                      <a:pt x="75" y="19"/>
                      <a:pt x="74" y="19"/>
                    </a:cubicBezTo>
                    <a:cubicBezTo>
                      <a:pt x="73" y="20"/>
                      <a:pt x="72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moveTo>
                      <a:pt x="60" y="0"/>
                    </a:moveTo>
                    <a:cubicBezTo>
                      <a:pt x="58" y="0"/>
                      <a:pt x="56" y="0"/>
                      <a:pt x="53" y="1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8" y="8"/>
                      <a:pt x="45" y="12"/>
                      <a:pt x="43" y="16"/>
                    </a:cubicBezTo>
                    <a:cubicBezTo>
                      <a:pt x="41" y="16"/>
                      <a:pt x="40" y="15"/>
                      <a:pt x="39" y="15"/>
                    </a:cubicBezTo>
                    <a:cubicBezTo>
                      <a:pt x="35" y="15"/>
                      <a:pt x="32" y="17"/>
                      <a:pt x="29" y="19"/>
                    </a:cubicBezTo>
                    <a:cubicBezTo>
                      <a:pt x="24" y="22"/>
                      <a:pt x="22" y="28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40"/>
                      <a:pt x="24" y="45"/>
                      <a:pt x="28" y="50"/>
                    </a:cubicBezTo>
                    <a:cubicBezTo>
                      <a:pt x="23" y="55"/>
                      <a:pt x="18" y="61"/>
                      <a:pt x="14" y="66"/>
                    </a:cubicBezTo>
                    <a:cubicBezTo>
                      <a:pt x="10" y="72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8"/>
                      <a:pt x="4" y="81"/>
                      <a:pt x="3" y="84"/>
                    </a:cubicBezTo>
                    <a:cubicBezTo>
                      <a:pt x="1" y="87"/>
                      <a:pt x="1" y="90"/>
                      <a:pt x="1" y="90"/>
                    </a:cubicBezTo>
                    <a:cubicBezTo>
                      <a:pt x="0" y="90"/>
                      <a:pt x="1" y="91"/>
                      <a:pt x="1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41" y="59"/>
                      <a:pt x="44" y="60"/>
                      <a:pt x="46" y="61"/>
                    </a:cubicBezTo>
                    <a:cubicBezTo>
                      <a:pt x="48" y="61"/>
                      <a:pt x="50" y="61"/>
                      <a:pt x="52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7" y="61"/>
                      <a:pt x="62" y="60"/>
                      <a:pt x="66" y="57"/>
                    </a:cubicBezTo>
                    <a:cubicBezTo>
                      <a:pt x="69" y="53"/>
                      <a:pt x="71" y="49"/>
                      <a:pt x="71" y="44"/>
                    </a:cubicBezTo>
                    <a:cubicBezTo>
                      <a:pt x="71" y="41"/>
                      <a:pt x="70" y="37"/>
                      <a:pt x="68" y="35"/>
                    </a:cubicBezTo>
                    <a:cubicBezTo>
                      <a:pt x="72" y="30"/>
                      <a:pt x="75" y="25"/>
                      <a:pt x="79" y="20"/>
                    </a:cubicBezTo>
                    <a:cubicBezTo>
                      <a:pt x="79" y="20"/>
                      <a:pt x="79" y="19"/>
                      <a:pt x="79" y="18"/>
                    </a:cubicBezTo>
                    <a:cubicBezTo>
                      <a:pt x="79" y="17"/>
                      <a:pt x="80" y="16"/>
                      <a:pt x="80" y="15"/>
                    </a:cubicBezTo>
                    <a:cubicBezTo>
                      <a:pt x="80" y="12"/>
                      <a:pt x="78" y="9"/>
                      <a:pt x="74" y="6"/>
                    </a:cubicBezTo>
                    <a:cubicBezTo>
                      <a:pt x="71" y="2"/>
                      <a:pt x="66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854"/>
              <p:cNvSpPr/>
              <p:nvPr/>
            </p:nvSpPr>
            <p:spPr bwMode="auto">
              <a:xfrm>
                <a:off x="5507" y="2562"/>
                <a:ext cx="35" cy="10"/>
              </a:xfrm>
              <a:custGeom>
                <a:avLst/>
                <a:gdLst>
                  <a:gd name="T0" fmla="*/ 14 w 15"/>
                  <a:gd name="T1" fmla="*/ 0 h 4"/>
                  <a:gd name="T2" fmla="*/ 13 w 15"/>
                  <a:gd name="T3" fmla="*/ 0 h 4"/>
                  <a:gd name="T4" fmla="*/ 1 w 15"/>
                  <a:gd name="T5" fmla="*/ 3 h 4"/>
                  <a:gd name="T6" fmla="*/ 0 w 15"/>
                  <a:gd name="T7" fmla="*/ 4 h 4"/>
                  <a:gd name="T8" fmla="*/ 1 w 15"/>
                  <a:gd name="T9" fmla="*/ 4 h 4"/>
                  <a:gd name="T10" fmla="*/ 1 w 15"/>
                  <a:gd name="T11" fmla="*/ 4 h 4"/>
                  <a:gd name="T12" fmla="*/ 14 w 15"/>
                  <a:gd name="T13" fmla="*/ 1 h 4"/>
                  <a:gd name="T14" fmla="*/ 14 w 15"/>
                  <a:gd name="T15" fmla="*/ 0 h 4"/>
                  <a:gd name="T16" fmla="*/ 14 w 1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6" y="4"/>
                      <a:pt x="10" y="3"/>
                      <a:pt x="14" y="1"/>
                    </a:cubicBezTo>
                    <a:cubicBezTo>
                      <a:pt x="14" y="1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855"/>
              <p:cNvSpPr/>
              <p:nvPr/>
            </p:nvSpPr>
            <p:spPr bwMode="auto">
              <a:xfrm>
                <a:off x="5504" y="2572"/>
                <a:ext cx="34" cy="9"/>
              </a:xfrm>
              <a:custGeom>
                <a:avLst/>
                <a:gdLst>
                  <a:gd name="T0" fmla="*/ 13 w 14"/>
                  <a:gd name="T1" fmla="*/ 0 h 4"/>
                  <a:gd name="T2" fmla="*/ 13 w 14"/>
                  <a:gd name="T3" fmla="*/ 0 h 4"/>
                  <a:gd name="T4" fmla="*/ 1 w 14"/>
                  <a:gd name="T5" fmla="*/ 3 h 4"/>
                  <a:gd name="T6" fmla="*/ 0 w 14"/>
                  <a:gd name="T7" fmla="*/ 4 h 4"/>
                  <a:gd name="T8" fmla="*/ 1 w 14"/>
                  <a:gd name="T9" fmla="*/ 4 h 4"/>
                  <a:gd name="T10" fmla="*/ 1 w 14"/>
                  <a:gd name="T11" fmla="*/ 4 h 4"/>
                  <a:gd name="T12" fmla="*/ 13 w 14"/>
                  <a:gd name="T13" fmla="*/ 2 h 4"/>
                  <a:gd name="T14" fmla="*/ 14 w 14"/>
                  <a:gd name="T15" fmla="*/ 1 h 4"/>
                  <a:gd name="T16" fmla="*/ 13 w 1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4"/>
                      <a:pt x="9" y="3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856"/>
              <p:cNvSpPr/>
              <p:nvPr/>
            </p:nvSpPr>
            <p:spPr bwMode="auto">
              <a:xfrm>
                <a:off x="5445" y="17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Freeform 857"/>
              <p:cNvSpPr/>
              <p:nvPr/>
            </p:nvSpPr>
            <p:spPr bwMode="auto">
              <a:xfrm>
                <a:off x="5445" y="17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Freeform 858"/>
              <p:cNvSpPr>
                <a:spLocks noEditPoints="1"/>
              </p:cNvSpPr>
              <p:nvPr/>
            </p:nvSpPr>
            <p:spPr bwMode="auto">
              <a:xfrm>
                <a:off x="5182" y="1649"/>
                <a:ext cx="296" cy="199"/>
              </a:xfrm>
              <a:custGeom>
                <a:avLst/>
                <a:gdLst>
                  <a:gd name="T0" fmla="*/ 20 w 125"/>
                  <a:gd name="T1" fmla="*/ 58 h 84"/>
                  <a:gd name="T2" fmla="*/ 27 w 125"/>
                  <a:gd name="T3" fmla="*/ 78 h 84"/>
                  <a:gd name="T4" fmla="*/ 53 w 125"/>
                  <a:gd name="T5" fmla="*/ 46 h 84"/>
                  <a:gd name="T6" fmla="*/ 46 w 125"/>
                  <a:gd name="T7" fmla="*/ 75 h 84"/>
                  <a:gd name="T8" fmla="*/ 29 w 125"/>
                  <a:gd name="T9" fmla="*/ 79 h 84"/>
                  <a:gd name="T10" fmla="*/ 37 w 125"/>
                  <a:gd name="T11" fmla="*/ 51 h 84"/>
                  <a:gd name="T12" fmla="*/ 48 w 125"/>
                  <a:gd name="T13" fmla="*/ 46 h 84"/>
                  <a:gd name="T14" fmla="*/ 51 w 125"/>
                  <a:gd name="T15" fmla="*/ 46 h 84"/>
                  <a:gd name="T16" fmla="*/ 31 w 125"/>
                  <a:gd name="T17" fmla="*/ 79 h 84"/>
                  <a:gd name="T18" fmla="*/ 97 w 125"/>
                  <a:gd name="T19" fmla="*/ 25 h 84"/>
                  <a:gd name="T20" fmla="*/ 104 w 125"/>
                  <a:gd name="T21" fmla="*/ 23 h 84"/>
                  <a:gd name="T22" fmla="*/ 101 w 125"/>
                  <a:gd name="T23" fmla="*/ 50 h 84"/>
                  <a:gd name="T24" fmla="*/ 108 w 125"/>
                  <a:gd name="T25" fmla="*/ 24 h 84"/>
                  <a:gd name="T26" fmla="*/ 111 w 125"/>
                  <a:gd name="T27" fmla="*/ 43 h 84"/>
                  <a:gd name="T28" fmla="*/ 111 w 125"/>
                  <a:gd name="T29" fmla="*/ 44 h 84"/>
                  <a:gd name="T30" fmla="*/ 110 w 125"/>
                  <a:gd name="T31" fmla="*/ 44 h 84"/>
                  <a:gd name="T32" fmla="*/ 85 w 125"/>
                  <a:gd name="T33" fmla="*/ 56 h 84"/>
                  <a:gd name="T34" fmla="*/ 74 w 125"/>
                  <a:gd name="T35" fmla="*/ 35 h 84"/>
                  <a:gd name="T36" fmla="*/ 88 w 125"/>
                  <a:gd name="T37" fmla="*/ 54 h 84"/>
                  <a:gd name="T38" fmla="*/ 82 w 125"/>
                  <a:gd name="T39" fmla="*/ 0 h 84"/>
                  <a:gd name="T40" fmla="*/ 82 w 125"/>
                  <a:gd name="T41" fmla="*/ 19 h 84"/>
                  <a:gd name="T42" fmla="*/ 83 w 125"/>
                  <a:gd name="T43" fmla="*/ 11 h 84"/>
                  <a:gd name="T44" fmla="*/ 87 w 125"/>
                  <a:gd name="T45" fmla="*/ 6 h 84"/>
                  <a:gd name="T46" fmla="*/ 105 w 125"/>
                  <a:gd name="T47" fmla="*/ 17 h 84"/>
                  <a:gd name="T48" fmla="*/ 72 w 125"/>
                  <a:gd name="T49" fmla="*/ 30 h 84"/>
                  <a:gd name="T50" fmla="*/ 59 w 125"/>
                  <a:gd name="T51" fmla="*/ 41 h 84"/>
                  <a:gd name="T52" fmla="*/ 50 w 125"/>
                  <a:gd name="T53" fmla="*/ 40 h 84"/>
                  <a:gd name="T54" fmla="*/ 33 w 125"/>
                  <a:gd name="T55" fmla="*/ 46 h 84"/>
                  <a:gd name="T56" fmla="*/ 19 w 125"/>
                  <a:gd name="T57" fmla="*/ 34 h 84"/>
                  <a:gd name="T58" fmla="*/ 24 w 125"/>
                  <a:gd name="T59" fmla="*/ 37 h 84"/>
                  <a:gd name="T60" fmla="*/ 29 w 125"/>
                  <a:gd name="T61" fmla="*/ 41 h 84"/>
                  <a:gd name="T62" fmla="*/ 15 w 125"/>
                  <a:gd name="T63" fmla="*/ 28 h 84"/>
                  <a:gd name="T64" fmla="*/ 4 w 125"/>
                  <a:gd name="T65" fmla="*/ 60 h 84"/>
                  <a:gd name="T66" fmla="*/ 5 w 125"/>
                  <a:gd name="T67" fmla="*/ 71 h 84"/>
                  <a:gd name="T68" fmla="*/ 11 w 125"/>
                  <a:gd name="T69" fmla="*/ 68 h 84"/>
                  <a:gd name="T70" fmla="*/ 18 w 125"/>
                  <a:gd name="T71" fmla="*/ 79 h 84"/>
                  <a:gd name="T72" fmla="*/ 55 w 125"/>
                  <a:gd name="T73" fmla="*/ 76 h 84"/>
                  <a:gd name="T74" fmla="*/ 65 w 125"/>
                  <a:gd name="T75" fmla="*/ 45 h 84"/>
                  <a:gd name="T76" fmla="*/ 72 w 125"/>
                  <a:gd name="T77" fmla="*/ 55 h 84"/>
                  <a:gd name="T78" fmla="*/ 110 w 125"/>
                  <a:gd name="T79" fmla="*/ 52 h 84"/>
                  <a:gd name="T80" fmla="*/ 118 w 125"/>
                  <a:gd name="T81" fmla="*/ 23 h 84"/>
                  <a:gd name="T82" fmla="*/ 96 w 125"/>
                  <a:gd name="T83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5" h="84">
                    <a:moveTo>
                      <a:pt x="27" y="78"/>
                    </a:moveTo>
                    <a:cubicBezTo>
                      <a:pt x="20" y="74"/>
                      <a:pt x="10" y="62"/>
                      <a:pt x="20" y="58"/>
                    </a:cubicBezTo>
                    <a:cubicBezTo>
                      <a:pt x="25" y="56"/>
                      <a:pt x="30" y="54"/>
                      <a:pt x="36" y="51"/>
                    </a:cubicBezTo>
                    <a:cubicBezTo>
                      <a:pt x="33" y="60"/>
                      <a:pt x="30" y="69"/>
                      <a:pt x="27" y="78"/>
                    </a:cubicBezTo>
                    <a:moveTo>
                      <a:pt x="46" y="75"/>
                    </a:moveTo>
                    <a:cubicBezTo>
                      <a:pt x="48" y="65"/>
                      <a:pt x="50" y="56"/>
                      <a:pt x="53" y="46"/>
                    </a:cubicBezTo>
                    <a:cubicBezTo>
                      <a:pt x="58" y="50"/>
                      <a:pt x="59" y="64"/>
                      <a:pt x="55" y="68"/>
                    </a:cubicBezTo>
                    <a:cubicBezTo>
                      <a:pt x="53" y="70"/>
                      <a:pt x="50" y="73"/>
                      <a:pt x="46" y="75"/>
                    </a:cubicBezTo>
                    <a:moveTo>
                      <a:pt x="31" y="79"/>
                    </a:moveTo>
                    <a:cubicBezTo>
                      <a:pt x="30" y="79"/>
                      <a:pt x="29" y="79"/>
                      <a:pt x="29" y="79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31" y="70"/>
                      <a:pt x="34" y="60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40" y="49"/>
                      <a:pt x="44" y="48"/>
                      <a:pt x="48" y="46"/>
                    </a:cubicBezTo>
                    <a:cubicBezTo>
                      <a:pt x="49" y="46"/>
                      <a:pt x="49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49" y="56"/>
                      <a:pt x="46" y="66"/>
                      <a:pt x="43" y="76"/>
                    </a:cubicBezTo>
                    <a:cubicBezTo>
                      <a:pt x="39" y="78"/>
                      <a:pt x="35" y="79"/>
                      <a:pt x="31" y="79"/>
                    </a:cubicBezTo>
                    <a:moveTo>
                      <a:pt x="89" y="55"/>
                    </a:moveTo>
                    <a:cubicBezTo>
                      <a:pt x="92" y="45"/>
                      <a:pt x="95" y="35"/>
                      <a:pt x="97" y="25"/>
                    </a:cubicBezTo>
                    <a:cubicBezTo>
                      <a:pt x="99" y="25"/>
                      <a:pt x="100" y="24"/>
                      <a:pt x="101" y="23"/>
                    </a:cubicBezTo>
                    <a:cubicBezTo>
                      <a:pt x="102" y="23"/>
                      <a:pt x="103" y="23"/>
                      <a:pt x="104" y="23"/>
                    </a:cubicBezTo>
                    <a:cubicBezTo>
                      <a:pt x="105" y="23"/>
                      <a:pt x="106" y="23"/>
                      <a:pt x="106" y="23"/>
                    </a:cubicBezTo>
                    <a:cubicBezTo>
                      <a:pt x="104" y="32"/>
                      <a:pt x="103" y="41"/>
                      <a:pt x="101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4" y="41"/>
                      <a:pt x="106" y="33"/>
                      <a:pt x="108" y="24"/>
                    </a:cubicBezTo>
                    <a:cubicBezTo>
                      <a:pt x="113" y="27"/>
                      <a:pt x="113" y="39"/>
                      <a:pt x="111" y="44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0" y="44"/>
                      <a:pt x="110" y="44"/>
                      <a:pt x="111" y="44"/>
                    </a:cubicBezTo>
                    <a:cubicBezTo>
                      <a:pt x="107" y="50"/>
                      <a:pt x="92" y="56"/>
                      <a:pt x="85" y="56"/>
                    </a:cubicBezTo>
                    <a:cubicBezTo>
                      <a:pt x="85" y="56"/>
                      <a:pt x="85" y="56"/>
                      <a:pt x="85" y="55"/>
                    </a:cubicBezTo>
                    <a:cubicBezTo>
                      <a:pt x="78" y="55"/>
                      <a:pt x="63" y="40"/>
                      <a:pt x="74" y="35"/>
                    </a:cubicBezTo>
                    <a:cubicBezTo>
                      <a:pt x="81" y="32"/>
                      <a:pt x="88" y="29"/>
                      <a:pt x="95" y="26"/>
                    </a:cubicBezTo>
                    <a:cubicBezTo>
                      <a:pt x="93" y="35"/>
                      <a:pt x="90" y="45"/>
                      <a:pt x="88" y="54"/>
                    </a:cubicBezTo>
                    <a:cubicBezTo>
                      <a:pt x="89" y="55"/>
                      <a:pt x="89" y="55"/>
                      <a:pt x="89" y="55"/>
                    </a:cubicBezTo>
                    <a:moveTo>
                      <a:pt x="82" y="0"/>
                    </a:moveTo>
                    <a:cubicBezTo>
                      <a:pt x="78" y="0"/>
                      <a:pt x="75" y="3"/>
                      <a:pt x="77" y="12"/>
                    </a:cubicBezTo>
                    <a:cubicBezTo>
                      <a:pt x="78" y="14"/>
                      <a:pt x="79" y="19"/>
                      <a:pt x="82" y="19"/>
                    </a:cubicBezTo>
                    <a:cubicBezTo>
                      <a:pt x="82" y="19"/>
                      <a:pt x="82" y="19"/>
                      <a:pt x="83" y="18"/>
                    </a:cubicBezTo>
                    <a:cubicBezTo>
                      <a:pt x="86" y="17"/>
                      <a:pt x="83" y="13"/>
                      <a:pt x="83" y="11"/>
                    </a:cubicBezTo>
                    <a:cubicBezTo>
                      <a:pt x="82" y="7"/>
                      <a:pt x="82" y="6"/>
                      <a:pt x="84" y="6"/>
                    </a:cubicBezTo>
                    <a:cubicBezTo>
                      <a:pt x="85" y="6"/>
                      <a:pt x="86" y="6"/>
                      <a:pt x="87" y="6"/>
                    </a:cubicBezTo>
                    <a:cubicBezTo>
                      <a:pt x="95" y="11"/>
                      <a:pt x="104" y="15"/>
                      <a:pt x="112" y="19"/>
                    </a:cubicBezTo>
                    <a:cubicBezTo>
                      <a:pt x="110" y="18"/>
                      <a:pt x="107" y="17"/>
                      <a:pt x="105" y="17"/>
                    </a:cubicBezTo>
                    <a:cubicBezTo>
                      <a:pt x="99" y="17"/>
                      <a:pt x="93" y="21"/>
                      <a:pt x="86" y="23"/>
                    </a:cubicBezTo>
                    <a:cubicBezTo>
                      <a:pt x="82" y="25"/>
                      <a:pt x="77" y="28"/>
                      <a:pt x="72" y="30"/>
                    </a:cubicBezTo>
                    <a:cubicBezTo>
                      <a:pt x="66" y="32"/>
                      <a:pt x="66" y="39"/>
                      <a:pt x="62" y="40"/>
                    </a:cubicBezTo>
                    <a:cubicBezTo>
                      <a:pt x="61" y="41"/>
                      <a:pt x="60" y="41"/>
                      <a:pt x="59" y="41"/>
                    </a:cubicBezTo>
                    <a:cubicBezTo>
                      <a:pt x="57" y="41"/>
                      <a:pt x="56" y="41"/>
                      <a:pt x="55" y="40"/>
                    </a:cubicBezTo>
                    <a:cubicBezTo>
                      <a:pt x="53" y="40"/>
                      <a:pt x="52" y="40"/>
                      <a:pt x="50" y="40"/>
                    </a:cubicBezTo>
                    <a:cubicBezTo>
                      <a:pt x="49" y="40"/>
                      <a:pt x="48" y="40"/>
                      <a:pt x="47" y="40"/>
                    </a:cubicBezTo>
                    <a:cubicBezTo>
                      <a:pt x="42" y="42"/>
                      <a:pt x="37" y="44"/>
                      <a:pt x="33" y="46"/>
                    </a:cubicBezTo>
                    <a:cubicBezTo>
                      <a:pt x="23" y="50"/>
                      <a:pt x="13" y="53"/>
                      <a:pt x="9" y="63"/>
                    </a:cubicBezTo>
                    <a:cubicBezTo>
                      <a:pt x="12" y="53"/>
                      <a:pt x="16" y="43"/>
                      <a:pt x="19" y="34"/>
                    </a:cubicBezTo>
                    <a:cubicBezTo>
                      <a:pt x="19" y="33"/>
                      <a:pt x="19" y="33"/>
                      <a:pt x="20" y="33"/>
                    </a:cubicBezTo>
                    <a:cubicBezTo>
                      <a:pt x="21" y="33"/>
                      <a:pt x="22" y="35"/>
                      <a:pt x="24" y="37"/>
                    </a:cubicBezTo>
                    <a:cubicBezTo>
                      <a:pt x="26" y="39"/>
                      <a:pt x="28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4" y="40"/>
                      <a:pt x="27" y="27"/>
                      <a:pt x="19" y="27"/>
                    </a:cubicBezTo>
                    <a:cubicBezTo>
                      <a:pt x="18" y="27"/>
                      <a:pt x="16" y="27"/>
                      <a:pt x="15" y="28"/>
                    </a:cubicBezTo>
                    <a:cubicBezTo>
                      <a:pt x="12" y="30"/>
                      <a:pt x="12" y="37"/>
                      <a:pt x="11" y="39"/>
                    </a:cubicBezTo>
                    <a:cubicBezTo>
                      <a:pt x="9" y="46"/>
                      <a:pt x="6" y="53"/>
                      <a:pt x="4" y="60"/>
                    </a:cubicBezTo>
                    <a:cubicBezTo>
                      <a:pt x="3" y="63"/>
                      <a:pt x="0" y="69"/>
                      <a:pt x="4" y="71"/>
                    </a:cubicBezTo>
                    <a:cubicBezTo>
                      <a:pt x="4" y="71"/>
                      <a:pt x="4" y="71"/>
                      <a:pt x="5" y="71"/>
                    </a:cubicBezTo>
                    <a:cubicBezTo>
                      <a:pt x="6" y="71"/>
                      <a:pt x="7" y="70"/>
                      <a:pt x="8" y="70"/>
                    </a:cubicBezTo>
                    <a:cubicBezTo>
                      <a:pt x="9" y="69"/>
                      <a:pt x="10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3" y="72"/>
                      <a:pt x="16" y="75"/>
                      <a:pt x="18" y="79"/>
                    </a:cubicBezTo>
                    <a:cubicBezTo>
                      <a:pt x="22" y="83"/>
                      <a:pt x="27" y="84"/>
                      <a:pt x="32" y="84"/>
                    </a:cubicBezTo>
                    <a:cubicBezTo>
                      <a:pt x="40" y="84"/>
                      <a:pt x="48" y="80"/>
                      <a:pt x="55" y="76"/>
                    </a:cubicBezTo>
                    <a:cubicBezTo>
                      <a:pt x="64" y="70"/>
                      <a:pt x="64" y="62"/>
                      <a:pt x="62" y="52"/>
                    </a:cubicBezTo>
                    <a:cubicBezTo>
                      <a:pt x="61" y="47"/>
                      <a:pt x="60" y="47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7" y="45"/>
                      <a:pt x="71" y="53"/>
                      <a:pt x="72" y="55"/>
                    </a:cubicBezTo>
                    <a:cubicBezTo>
                      <a:pt x="76" y="59"/>
                      <a:pt x="81" y="61"/>
                      <a:pt x="86" y="61"/>
                    </a:cubicBezTo>
                    <a:cubicBezTo>
                      <a:pt x="94" y="61"/>
                      <a:pt x="104" y="56"/>
                      <a:pt x="110" y="52"/>
                    </a:cubicBezTo>
                    <a:cubicBezTo>
                      <a:pt x="118" y="47"/>
                      <a:pt x="118" y="39"/>
                      <a:pt x="117" y="31"/>
                    </a:cubicBezTo>
                    <a:cubicBezTo>
                      <a:pt x="116" y="27"/>
                      <a:pt x="114" y="24"/>
                      <a:pt x="118" y="23"/>
                    </a:cubicBezTo>
                    <a:cubicBezTo>
                      <a:pt x="120" y="22"/>
                      <a:pt x="125" y="19"/>
                      <a:pt x="120" y="17"/>
                    </a:cubicBezTo>
                    <a:cubicBezTo>
                      <a:pt x="116" y="11"/>
                      <a:pt x="102" y="7"/>
                      <a:pt x="96" y="4"/>
                    </a:cubicBezTo>
                    <a:cubicBezTo>
                      <a:pt x="92" y="3"/>
                      <a:pt x="87" y="0"/>
                      <a:pt x="8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Freeform 859"/>
              <p:cNvSpPr/>
              <p:nvPr/>
            </p:nvSpPr>
            <p:spPr bwMode="auto">
              <a:xfrm>
                <a:off x="5466" y="1687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Freeform 860"/>
              <p:cNvSpPr>
                <a:spLocks noEditPoints="1"/>
              </p:cNvSpPr>
              <p:nvPr/>
            </p:nvSpPr>
            <p:spPr bwMode="auto">
              <a:xfrm>
                <a:off x="2389" y="873"/>
                <a:ext cx="258" cy="821"/>
              </a:xfrm>
              <a:custGeom>
                <a:avLst/>
                <a:gdLst>
                  <a:gd name="T0" fmla="*/ 103 w 109"/>
                  <a:gd name="T1" fmla="*/ 299 h 347"/>
                  <a:gd name="T2" fmla="*/ 74 w 109"/>
                  <a:gd name="T3" fmla="*/ 302 h 347"/>
                  <a:gd name="T4" fmla="*/ 52 w 109"/>
                  <a:gd name="T5" fmla="*/ 209 h 347"/>
                  <a:gd name="T6" fmla="*/ 50 w 109"/>
                  <a:gd name="T7" fmla="*/ 210 h 347"/>
                  <a:gd name="T8" fmla="*/ 69 w 109"/>
                  <a:gd name="T9" fmla="*/ 204 h 347"/>
                  <a:gd name="T10" fmla="*/ 41 w 109"/>
                  <a:gd name="T11" fmla="*/ 200 h 347"/>
                  <a:gd name="T12" fmla="*/ 49 w 109"/>
                  <a:gd name="T13" fmla="*/ 204 h 347"/>
                  <a:gd name="T14" fmla="*/ 57 w 109"/>
                  <a:gd name="T15" fmla="*/ 190 h 347"/>
                  <a:gd name="T16" fmla="*/ 45 w 109"/>
                  <a:gd name="T17" fmla="*/ 147 h 347"/>
                  <a:gd name="T18" fmla="*/ 41 w 109"/>
                  <a:gd name="T19" fmla="*/ 145 h 347"/>
                  <a:gd name="T20" fmla="*/ 45 w 109"/>
                  <a:gd name="T21" fmla="*/ 180 h 347"/>
                  <a:gd name="T22" fmla="*/ 32 w 109"/>
                  <a:gd name="T23" fmla="*/ 185 h 347"/>
                  <a:gd name="T24" fmla="*/ 34 w 109"/>
                  <a:gd name="T25" fmla="*/ 173 h 347"/>
                  <a:gd name="T26" fmla="*/ 77 w 109"/>
                  <a:gd name="T27" fmla="*/ 143 h 347"/>
                  <a:gd name="T28" fmla="*/ 52 w 109"/>
                  <a:gd name="T29" fmla="*/ 142 h 347"/>
                  <a:gd name="T30" fmla="*/ 5 w 109"/>
                  <a:gd name="T31" fmla="*/ 190 h 347"/>
                  <a:gd name="T32" fmla="*/ 36 w 109"/>
                  <a:gd name="T33" fmla="*/ 137 h 347"/>
                  <a:gd name="T34" fmla="*/ 32 w 109"/>
                  <a:gd name="T35" fmla="*/ 199 h 347"/>
                  <a:gd name="T36" fmla="*/ 71 w 109"/>
                  <a:gd name="T37" fmla="*/ 198 h 347"/>
                  <a:gd name="T38" fmla="*/ 89 w 109"/>
                  <a:gd name="T39" fmla="*/ 197 h 347"/>
                  <a:gd name="T40" fmla="*/ 95 w 109"/>
                  <a:gd name="T41" fmla="*/ 291 h 347"/>
                  <a:gd name="T42" fmla="*/ 38 w 109"/>
                  <a:gd name="T43" fmla="*/ 292 h 347"/>
                  <a:gd name="T44" fmla="*/ 43 w 109"/>
                  <a:gd name="T45" fmla="*/ 271 h 347"/>
                  <a:gd name="T46" fmla="*/ 22 w 109"/>
                  <a:gd name="T47" fmla="*/ 235 h 347"/>
                  <a:gd name="T48" fmla="*/ 15 w 109"/>
                  <a:gd name="T49" fmla="*/ 213 h 347"/>
                  <a:gd name="T50" fmla="*/ 52 w 109"/>
                  <a:gd name="T51" fmla="*/ 136 h 347"/>
                  <a:gd name="T52" fmla="*/ 79 w 109"/>
                  <a:gd name="T53" fmla="*/ 124 h 347"/>
                  <a:gd name="T54" fmla="*/ 43 w 109"/>
                  <a:gd name="T55" fmla="*/ 129 h 347"/>
                  <a:gd name="T56" fmla="*/ 51 w 109"/>
                  <a:gd name="T57" fmla="*/ 122 h 347"/>
                  <a:gd name="T58" fmla="*/ 51 w 109"/>
                  <a:gd name="T59" fmla="*/ 115 h 347"/>
                  <a:gd name="T60" fmla="*/ 62 w 109"/>
                  <a:gd name="T61" fmla="*/ 115 h 347"/>
                  <a:gd name="T62" fmla="*/ 60 w 109"/>
                  <a:gd name="T63" fmla="*/ 110 h 347"/>
                  <a:gd name="T64" fmla="*/ 60 w 109"/>
                  <a:gd name="T65" fmla="*/ 110 h 347"/>
                  <a:gd name="T66" fmla="*/ 53 w 109"/>
                  <a:gd name="T67" fmla="*/ 72 h 347"/>
                  <a:gd name="T68" fmla="*/ 48 w 109"/>
                  <a:gd name="T69" fmla="*/ 49 h 347"/>
                  <a:gd name="T70" fmla="*/ 69 w 109"/>
                  <a:gd name="T71" fmla="*/ 44 h 347"/>
                  <a:gd name="T72" fmla="*/ 29 w 109"/>
                  <a:gd name="T73" fmla="*/ 18 h 347"/>
                  <a:gd name="T74" fmla="*/ 80 w 109"/>
                  <a:gd name="T75" fmla="*/ 111 h 347"/>
                  <a:gd name="T76" fmla="*/ 82 w 109"/>
                  <a:gd name="T77" fmla="*/ 41 h 347"/>
                  <a:gd name="T78" fmla="*/ 71 w 109"/>
                  <a:gd name="T79" fmla="*/ 40 h 347"/>
                  <a:gd name="T80" fmla="*/ 57 w 109"/>
                  <a:gd name="T81" fmla="*/ 73 h 347"/>
                  <a:gd name="T82" fmla="*/ 54 w 109"/>
                  <a:gd name="T83" fmla="*/ 76 h 347"/>
                  <a:gd name="T84" fmla="*/ 14 w 109"/>
                  <a:gd name="T85" fmla="*/ 51 h 347"/>
                  <a:gd name="T86" fmla="*/ 40 w 109"/>
                  <a:gd name="T87" fmla="*/ 130 h 347"/>
                  <a:gd name="T88" fmla="*/ 32 w 109"/>
                  <a:gd name="T89" fmla="*/ 130 h 347"/>
                  <a:gd name="T90" fmla="*/ 14 w 109"/>
                  <a:gd name="T91" fmla="*/ 222 h 347"/>
                  <a:gd name="T92" fmla="*/ 32 w 109"/>
                  <a:gd name="T93" fmla="*/ 291 h 347"/>
                  <a:gd name="T94" fmla="*/ 29 w 109"/>
                  <a:gd name="T95" fmla="*/ 308 h 347"/>
                  <a:gd name="T96" fmla="*/ 76 w 109"/>
                  <a:gd name="T97" fmla="*/ 317 h 347"/>
                  <a:gd name="T98" fmla="*/ 101 w 109"/>
                  <a:gd name="T99" fmla="*/ 307 h 347"/>
                  <a:gd name="T100" fmla="*/ 84 w 109"/>
                  <a:gd name="T101" fmla="*/ 332 h 347"/>
                  <a:gd name="T102" fmla="*/ 98 w 109"/>
                  <a:gd name="T103" fmla="*/ 347 h 347"/>
                  <a:gd name="T104" fmla="*/ 106 w 109"/>
                  <a:gd name="T105" fmla="*/ 298 h 347"/>
                  <a:gd name="T106" fmla="*/ 106 w 109"/>
                  <a:gd name="T107" fmla="*/ 244 h 347"/>
                  <a:gd name="T108" fmla="*/ 80 w 109"/>
                  <a:gd name="T109" fmla="*/ 151 h 347"/>
                  <a:gd name="T110" fmla="*/ 84 w 109"/>
                  <a:gd name="T111" fmla="*/ 135 h 347"/>
                  <a:gd name="T112" fmla="*/ 83 w 109"/>
                  <a:gd name="T113" fmla="*/ 127 h 347"/>
                  <a:gd name="T114" fmla="*/ 109 w 109"/>
                  <a:gd name="T115" fmla="*/ 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9" h="347">
                    <a:moveTo>
                      <a:pt x="32" y="305"/>
                    </a:moveTo>
                    <a:cubicBezTo>
                      <a:pt x="32" y="305"/>
                      <a:pt x="32" y="305"/>
                      <a:pt x="32" y="305"/>
                    </a:cubicBezTo>
                    <a:cubicBezTo>
                      <a:pt x="31" y="305"/>
                      <a:pt x="31" y="305"/>
                      <a:pt x="30" y="304"/>
                    </a:cubicBezTo>
                    <a:cubicBezTo>
                      <a:pt x="30" y="304"/>
                      <a:pt x="29" y="304"/>
                      <a:pt x="29" y="304"/>
                    </a:cubicBezTo>
                    <a:cubicBezTo>
                      <a:pt x="29" y="303"/>
                      <a:pt x="29" y="303"/>
                      <a:pt x="29" y="303"/>
                    </a:cubicBezTo>
                    <a:cubicBezTo>
                      <a:pt x="29" y="303"/>
                      <a:pt x="30" y="302"/>
                      <a:pt x="30" y="302"/>
                    </a:cubicBezTo>
                    <a:cubicBezTo>
                      <a:pt x="31" y="301"/>
                      <a:pt x="31" y="301"/>
                      <a:pt x="32" y="301"/>
                    </a:cubicBezTo>
                    <a:cubicBezTo>
                      <a:pt x="32" y="302"/>
                      <a:pt x="32" y="304"/>
                      <a:pt x="32" y="305"/>
                    </a:cubicBezTo>
                    <a:moveTo>
                      <a:pt x="103" y="301"/>
                    </a:moveTo>
                    <a:cubicBezTo>
                      <a:pt x="103" y="301"/>
                      <a:pt x="103" y="300"/>
                      <a:pt x="103" y="299"/>
                    </a:cubicBezTo>
                    <a:cubicBezTo>
                      <a:pt x="103" y="299"/>
                      <a:pt x="103" y="299"/>
                      <a:pt x="103" y="299"/>
                    </a:cubicBezTo>
                    <a:cubicBezTo>
                      <a:pt x="103" y="299"/>
                      <a:pt x="103" y="299"/>
                      <a:pt x="103" y="299"/>
                    </a:cubicBezTo>
                    <a:cubicBezTo>
                      <a:pt x="103" y="300"/>
                      <a:pt x="103" y="300"/>
                      <a:pt x="103" y="300"/>
                    </a:cubicBezTo>
                    <a:cubicBezTo>
                      <a:pt x="103" y="300"/>
                      <a:pt x="103" y="301"/>
                      <a:pt x="103" y="301"/>
                    </a:cubicBezTo>
                    <a:cubicBezTo>
                      <a:pt x="103" y="301"/>
                      <a:pt x="103" y="301"/>
                      <a:pt x="103" y="301"/>
                    </a:cubicBezTo>
                    <a:moveTo>
                      <a:pt x="60" y="310"/>
                    </a:moveTo>
                    <a:cubicBezTo>
                      <a:pt x="51" y="310"/>
                      <a:pt x="43" y="310"/>
                      <a:pt x="36" y="307"/>
                    </a:cubicBezTo>
                    <a:cubicBezTo>
                      <a:pt x="36" y="303"/>
                      <a:pt x="36" y="299"/>
                      <a:pt x="36" y="295"/>
                    </a:cubicBezTo>
                    <a:cubicBezTo>
                      <a:pt x="39" y="298"/>
                      <a:pt x="47" y="300"/>
                      <a:pt x="61" y="302"/>
                    </a:cubicBezTo>
                    <a:cubicBezTo>
                      <a:pt x="65" y="302"/>
                      <a:pt x="70" y="302"/>
                      <a:pt x="74" y="302"/>
                    </a:cubicBezTo>
                    <a:cubicBezTo>
                      <a:pt x="77" y="302"/>
                      <a:pt x="80" y="302"/>
                      <a:pt x="83" y="302"/>
                    </a:cubicBezTo>
                    <a:cubicBezTo>
                      <a:pt x="85" y="301"/>
                      <a:pt x="90" y="300"/>
                      <a:pt x="95" y="298"/>
                    </a:cubicBezTo>
                    <a:cubicBezTo>
                      <a:pt x="96" y="298"/>
                      <a:pt x="98" y="297"/>
                      <a:pt x="99" y="296"/>
                    </a:cubicBezTo>
                    <a:cubicBezTo>
                      <a:pt x="99" y="298"/>
                      <a:pt x="99" y="301"/>
                      <a:pt x="99" y="304"/>
                    </a:cubicBezTo>
                    <a:cubicBezTo>
                      <a:pt x="92" y="308"/>
                      <a:pt x="82" y="309"/>
                      <a:pt x="73" y="310"/>
                    </a:cubicBezTo>
                    <a:cubicBezTo>
                      <a:pt x="69" y="310"/>
                      <a:pt x="64" y="310"/>
                      <a:pt x="60" y="310"/>
                    </a:cubicBezTo>
                    <a:cubicBezTo>
                      <a:pt x="60" y="310"/>
                      <a:pt x="60" y="310"/>
                      <a:pt x="60" y="310"/>
                    </a:cubicBezTo>
                    <a:moveTo>
                      <a:pt x="53" y="212"/>
                    </a:moveTo>
                    <a:cubicBezTo>
                      <a:pt x="53" y="212"/>
                      <a:pt x="52" y="212"/>
                      <a:pt x="51" y="212"/>
                    </a:cubicBezTo>
                    <a:cubicBezTo>
                      <a:pt x="51" y="211"/>
                      <a:pt x="52" y="210"/>
                      <a:pt x="52" y="209"/>
                    </a:cubicBezTo>
                    <a:cubicBezTo>
                      <a:pt x="53" y="210"/>
                      <a:pt x="53" y="211"/>
                      <a:pt x="54" y="212"/>
                    </a:cubicBezTo>
                    <a:cubicBezTo>
                      <a:pt x="53" y="212"/>
                      <a:pt x="53" y="212"/>
                      <a:pt x="53" y="212"/>
                    </a:cubicBezTo>
                    <a:moveTo>
                      <a:pt x="50" y="210"/>
                    </a:moveTo>
                    <a:cubicBezTo>
                      <a:pt x="50" y="209"/>
                      <a:pt x="50" y="208"/>
                      <a:pt x="49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9" y="207"/>
                      <a:pt x="49" y="207"/>
                      <a:pt x="50" y="206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50" y="207"/>
                      <a:pt x="51" y="207"/>
                      <a:pt x="51" y="208"/>
                    </a:cubicBezTo>
                    <a:cubicBezTo>
                      <a:pt x="51" y="208"/>
                      <a:pt x="50" y="209"/>
                      <a:pt x="50" y="210"/>
                    </a:cubicBezTo>
                    <a:moveTo>
                      <a:pt x="59" y="211"/>
                    </a:moveTo>
                    <a:cubicBezTo>
                      <a:pt x="59" y="210"/>
                      <a:pt x="59" y="210"/>
                      <a:pt x="59" y="210"/>
                    </a:cubicBezTo>
                    <a:cubicBezTo>
                      <a:pt x="58" y="210"/>
                      <a:pt x="57" y="210"/>
                      <a:pt x="57" y="209"/>
                    </a:cubicBezTo>
                    <a:cubicBezTo>
                      <a:pt x="56" y="208"/>
                      <a:pt x="55" y="208"/>
                      <a:pt x="55" y="207"/>
                    </a:cubicBezTo>
                    <a:cubicBezTo>
                      <a:pt x="54" y="206"/>
                      <a:pt x="53" y="205"/>
                      <a:pt x="53" y="204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53" y="204"/>
                      <a:pt x="53" y="204"/>
                      <a:pt x="53" y="204"/>
                    </a:cubicBezTo>
                    <a:cubicBezTo>
                      <a:pt x="55" y="197"/>
                      <a:pt x="60" y="192"/>
                      <a:pt x="65" y="189"/>
                    </a:cubicBezTo>
                    <a:cubicBezTo>
                      <a:pt x="66" y="192"/>
                      <a:pt x="67" y="196"/>
                      <a:pt x="68" y="199"/>
                    </a:cubicBezTo>
                    <a:cubicBezTo>
                      <a:pt x="68" y="201"/>
                      <a:pt x="69" y="203"/>
                      <a:pt x="69" y="204"/>
                    </a:cubicBezTo>
                    <a:cubicBezTo>
                      <a:pt x="69" y="206"/>
                      <a:pt x="68" y="207"/>
                      <a:pt x="67" y="208"/>
                    </a:cubicBezTo>
                    <a:cubicBezTo>
                      <a:pt x="67" y="209"/>
                      <a:pt x="65" y="210"/>
                      <a:pt x="64" y="210"/>
                    </a:cubicBezTo>
                    <a:cubicBezTo>
                      <a:pt x="62" y="211"/>
                      <a:pt x="60" y="211"/>
                      <a:pt x="59" y="211"/>
                    </a:cubicBezTo>
                    <a:moveTo>
                      <a:pt x="62" y="187"/>
                    </a:moveTo>
                    <a:cubicBezTo>
                      <a:pt x="63" y="185"/>
                      <a:pt x="64" y="183"/>
                      <a:pt x="64" y="181"/>
                    </a:cubicBezTo>
                    <a:cubicBezTo>
                      <a:pt x="64" y="183"/>
                      <a:pt x="64" y="184"/>
                      <a:pt x="65" y="185"/>
                    </a:cubicBezTo>
                    <a:cubicBezTo>
                      <a:pt x="64" y="186"/>
                      <a:pt x="63" y="186"/>
                      <a:pt x="62" y="187"/>
                    </a:cubicBezTo>
                    <a:moveTo>
                      <a:pt x="48" y="206"/>
                    </a:moveTo>
                    <a:cubicBezTo>
                      <a:pt x="47" y="205"/>
                      <a:pt x="47" y="204"/>
                      <a:pt x="46" y="204"/>
                    </a:cubicBezTo>
                    <a:cubicBezTo>
                      <a:pt x="45" y="202"/>
                      <a:pt x="43" y="201"/>
                      <a:pt x="41" y="200"/>
                    </a:cubicBezTo>
                    <a:cubicBezTo>
                      <a:pt x="42" y="194"/>
                      <a:pt x="43" y="189"/>
                      <a:pt x="45" y="184"/>
                    </a:cubicBezTo>
                    <a:cubicBezTo>
                      <a:pt x="47" y="184"/>
                      <a:pt x="48" y="183"/>
                      <a:pt x="49" y="183"/>
                    </a:cubicBezTo>
                    <a:cubicBezTo>
                      <a:pt x="53" y="182"/>
                      <a:pt x="56" y="180"/>
                      <a:pt x="60" y="179"/>
                    </a:cubicBezTo>
                    <a:cubicBezTo>
                      <a:pt x="58" y="183"/>
                      <a:pt x="56" y="187"/>
                      <a:pt x="55" y="192"/>
                    </a:cubicBezTo>
                    <a:cubicBezTo>
                      <a:pt x="56" y="192"/>
                      <a:pt x="56" y="192"/>
                      <a:pt x="56" y="192"/>
                    </a:cubicBezTo>
                    <a:cubicBezTo>
                      <a:pt x="53" y="195"/>
                      <a:pt x="51" y="199"/>
                      <a:pt x="49" y="203"/>
                    </a:cubicBezTo>
                    <a:cubicBezTo>
                      <a:pt x="49" y="203"/>
                      <a:pt x="49" y="203"/>
                      <a:pt x="49" y="203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8" y="205"/>
                      <a:pt x="48" y="205"/>
                      <a:pt x="48" y="206"/>
                    </a:cubicBezTo>
                    <a:moveTo>
                      <a:pt x="57" y="190"/>
                    </a:moveTo>
                    <a:cubicBezTo>
                      <a:pt x="59" y="186"/>
                      <a:pt x="60" y="182"/>
                      <a:pt x="62" y="178"/>
                    </a:cubicBezTo>
                    <a:cubicBezTo>
                      <a:pt x="63" y="178"/>
                      <a:pt x="63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3" y="181"/>
                      <a:pt x="61" y="185"/>
                      <a:pt x="59" y="188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89"/>
                      <a:pt x="58" y="190"/>
                      <a:pt x="57" y="190"/>
                    </a:cubicBezTo>
                    <a:moveTo>
                      <a:pt x="62" y="149"/>
                    </a:moveTo>
                    <a:cubicBezTo>
                      <a:pt x="68" y="149"/>
                      <a:pt x="74" y="14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9"/>
                      <a:pt x="74" y="153"/>
                      <a:pt x="72" y="154"/>
                    </a:cubicBezTo>
                    <a:cubicBezTo>
                      <a:pt x="70" y="156"/>
                      <a:pt x="66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1" y="157"/>
                      <a:pt x="61" y="156"/>
                    </a:cubicBezTo>
                    <a:cubicBezTo>
                      <a:pt x="57" y="156"/>
                      <a:pt x="54" y="155"/>
                      <a:pt x="51" y="153"/>
                    </a:cubicBezTo>
                    <a:cubicBezTo>
                      <a:pt x="48" y="151"/>
                      <a:pt x="46" y="149"/>
                      <a:pt x="45" y="147"/>
                    </a:cubicBezTo>
                    <a:cubicBezTo>
                      <a:pt x="46" y="147"/>
                      <a:pt x="47" y="147"/>
                      <a:pt x="48" y="148"/>
                    </a:cubicBezTo>
                    <a:cubicBezTo>
                      <a:pt x="53" y="148"/>
                      <a:pt x="58" y="149"/>
                      <a:pt x="62" y="149"/>
                    </a:cubicBezTo>
                    <a:moveTo>
                      <a:pt x="30" y="181"/>
                    </a:moveTo>
                    <a:cubicBezTo>
                      <a:pt x="30" y="180"/>
                      <a:pt x="29" y="179"/>
                      <a:pt x="29" y="179"/>
                    </a:cubicBezTo>
                    <a:cubicBezTo>
                      <a:pt x="32" y="174"/>
                      <a:pt x="34" y="166"/>
                      <a:pt x="37" y="159"/>
                    </a:cubicBezTo>
                    <a:cubicBezTo>
                      <a:pt x="38" y="155"/>
                      <a:pt x="39" y="151"/>
                      <a:pt x="40" y="148"/>
                    </a:cubicBezTo>
                    <a:cubicBezTo>
                      <a:pt x="40" y="147"/>
                      <a:pt x="40" y="145"/>
                      <a:pt x="40" y="144"/>
                    </a:cubicBezTo>
                    <a:cubicBezTo>
                      <a:pt x="40" y="144"/>
                      <a:pt x="40" y="144"/>
                      <a:pt x="40" y="144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41" y="145"/>
                      <a:pt x="41" y="145"/>
                      <a:pt x="41" y="145"/>
                    </a:cubicBezTo>
                    <a:cubicBezTo>
                      <a:pt x="41" y="150"/>
                      <a:pt x="45" y="153"/>
                      <a:pt x="49" y="156"/>
                    </a:cubicBezTo>
                    <a:cubicBezTo>
                      <a:pt x="52" y="158"/>
                      <a:pt x="56" y="160"/>
                      <a:pt x="60" y="160"/>
                    </a:cubicBezTo>
                    <a:cubicBezTo>
                      <a:pt x="61" y="160"/>
                      <a:pt x="62" y="160"/>
                      <a:pt x="62" y="160"/>
                    </a:cubicBezTo>
                    <a:cubicBezTo>
                      <a:pt x="65" y="160"/>
                      <a:pt x="67" y="160"/>
                      <a:pt x="70" y="159"/>
                    </a:cubicBezTo>
                    <a:cubicBezTo>
                      <a:pt x="68" y="161"/>
                      <a:pt x="66" y="164"/>
                      <a:pt x="65" y="168"/>
                    </a:cubicBezTo>
                    <a:cubicBezTo>
                      <a:pt x="65" y="170"/>
                      <a:pt x="64" y="171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59" y="175"/>
                      <a:pt x="53" y="177"/>
                      <a:pt x="48" y="180"/>
                    </a:cubicBezTo>
                    <a:cubicBezTo>
                      <a:pt x="47" y="180"/>
                      <a:pt x="46" y="180"/>
                      <a:pt x="45" y="180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44" y="180"/>
                      <a:pt x="44" y="180"/>
                      <a:pt x="44" y="180"/>
                    </a:cubicBezTo>
                    <a:cubicBezTo>
                      <a:pt x="43" y="180"/>
                      <a:pt x="43" y="180"/>
                      <a:pt x="43" y="180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40" y="187"/>
                      <a:pt x="39" y="193"/>
                      <a:pt x="38" y="198"/>
                    </a:cubicBezTo>
                    <a:cubicBezTo>
                      <a:pt x="37" y="198"/>
                      <a:pt x="37" y="198"/>
                      <a:pt x="37" y="198"/>
                    </a:cubicBezTo>
                    <a:cubicBezTo>
                      <a:pt x="36" y="198"/>
                      <a:pt x="35" y="197"/>
                      <a:pt x="35" y="197"/>
                    </a:cubicBezTo>
                    <a:cubicBezTo>
                      <a:pt x="34" y="196"/>
                      <a:pt x="34" y="195"/>
                      <a:pt x="34" y="194"/>
                    </a:cubicBezTo>
                    <a:cubicBezTo>
                      <a:pt x="33" y="191"/>
                      <a:pt x="32" y="189"/>
                      <a:pt x="32" y="186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3" y="183"/>
                      <a:pt x="36" y="177"/>
                      <a:pt x="37" y="174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38" y="173"/>
                      <a:pt x="38" y="172"/>
                      <a:pt x="39" y="172"/>
                    </a:cubicBezTo>
                    <a:cubicBezTo>
                      <a:pt x="42" y="170"/>
                      <a:pt x="45" y="169"/>
                      <a:pt x="47" y="167"/>
                    </a:cubicBezTo>
                    <a:cubicBezTo>
                      <a:pt x="50" y="166"/>
                      <a:pt x="53" y="164"/>
                      <a:pt x="56" y="162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1" y="161"/>
                      <a:pt x="49" y="163"/>
                      <a:pt x="46" y="164"/>
                    </a:cubicBezTo>
                    <a:cubicBezTo>
                      <a:pt x="43" y="165"/>
                      <a:pt x="40" y="167"/>
                      <a:pt x="37" y="169"/>
                    </a:cubicBezTo>
                    <a:cubicBezTo>
                      <a:pt x="36" y="169"/>
                      <a:pt x="35" y="170"/>
                      <a:pt x="35" y="171"/>
                    </a:cubicBezTo>
                    <a:cubicBezTo>
                      <a:pt x="34" y="171"/>
                      <a:pt x="34" y="172"/>
                      <a:pt x="34" y="173"/>
                    </a:cubicBezTo>
                    <a:cubicBezTo>
                      <a:pt x="33" y="174"/>
                      <a:pt x="31" y="178"/>
                      <a:pt x="30" y="181"/>
                    </a:cubicBezTo>
                    <a:moveTo>
                      <a:pt x="62" y="145"/>
                    </a:moveTo>
                    <a:cubicBezTo>
                      <a:pt x="61" y="145"/>
                      <a:pt x="60" y="145"/>
                      <a:pt x="59" y="145"/>
                    </a:cubicBezTo>
                    <a:cubicBezTo>
                      <a:pt x="66" y="144"/>
                      <a:pt x="72" y="143"/>
                      <a:pt x="79" y="141"/>
                    </a:cubicBezTo>
                    <a:cubicBezTo>
                      <a:pt x="79" y="141"/>
                      <a:pt x="79" y="141"/>
                      <a:pt x="79" y="141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42"/>
                      <a:pt x="80" y="142"/>
                      <a:pt x="79" y="143"/>
                    </a:cubicBezTo>
                    <a:cubicBezTo>
                      <a:pt x="79" y="143"/>
                      <a:pt x="78" y="143"/>
                      <a:pt x="77" y="143"/>
                    </a:cubicBezTo>
                    <a:cubicBezTo>
                      <a:pt x="73" y="145"/>
                      <a:pt x="68" y="145"/>
                      <a:pt x="62" y="145"/>
                    </a:cubicBezTo>
                    <a:moveTo>
                      <a:pt x="40" y="138"/>
                    </a:moveTo>
                    <a:cubicBezTo>
                      <a:pt x="40" y="137"/>
                      <a:pt x="40" y="137"/>
                      <a:pt x="40" y="137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40" y="138"/>
                      <a:pt x="40" y="138"/>
                      <a:pt x="40" y="138"/>
                    </a:cubicBezTo>
                    <a:moveTo>
                      <a:pt x="52" y="140"/>
                    </a:moveTo>
                    <a:cubicBezTo>
                      <a:pt x="56" y="140"/>
                      <a:pt x="61" y="139"/>
                      <a:pt x="66" y="139"/>
                    </a:cubicBezTo>
                    <a:cubicBezTo>
                      <a:pt x="70" y="138"/>
                      <a:pt x="75" y="138"/>
                      <a:pt x="79" y="137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70" y="140"/>
                      <a:pt x="61" y="142"/>
                      <a:pt x="52" y="142"/>
                    </a:cubicBezTo>
                    <a:cubicBezTo>
                      <a:pt x="52" y="142"/>
                      <a:pt x="52" y="142"/>
                      <a:pt x="52" y="142"/>
                    </a:cubicBezTo>
                    <a:cubicBezTo>
                      <a:pt x="49" y="142"/>
                      <a:pt x="47" y="142"/>
                      <a:pt x="44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0"/>
                      <a:pt x="43" y="139"/>
                      <a:pt x="43" y="139"/>
                    </a:cubicBezTo>
                    <a:cubicBezTo>
                      <a:pt x="46" y="140"/>
                      <a:pt x="49" y="140"/>
                      <a:pt x="52" y="140"/>
                    </a:cubicBezTo>
                    <a:moveTo>
                      <a:pt x="15" y="213"/>
                    </a:moveTo>
                    <a:cubicBezTo>
                      <a:pt x="14" y="210"/>
                      <a:pt x="12" y="206"/>
                      <a:pt x="10" y="202"/>
                    </a:cubicBezTo>
                    <a:cubicBezTo>
                      <a:pt x="8" y="198"/>
                      <a:pt x="6" y="194"/>
                      <a:pt x="5" y="190"/>
                    </a:cubicBezTo>
                    <a:cubicBezTo>
                      <a:pt x="4" y="188"/>
                      <a:pt x="4" y="186"/>
                      <a:pt x="4" y="185"/>
                    </a:cubicBezTo>
                    <a:cubicBezTo>
                      <a:pt x="4" y="184"/>
                      <a:pt x="4" y="183"/>
                      <a:pt x="4" y="183"/>
                    </a:cubicBezTo>
                    <a:cubicBezTo>
                      <a:pt x="4" y="182"/>
                      <a:pt x="5" y="181"/>
                      <a:pt x="5" y="180"/>
                    </a:cubicBezTo>
                    <a:cubicBezTo>
                      <a:pt x="6" y="179"/>
                      <a:pt x="7" y="178"/>
                      <a:pt x="7" y="177"/>
                    </a:cubicBezTo>
                    <a:cubicBezTo>
                      <a:pt x="14" y="163"/>
                      <a:pt x="18" y="152"/>
                      <a:pt x="25" y="138"/>
                    </a:cubicBezTo>
                    <a:cubicBezTo>
                      <a:pt x="25" y="137"/>
                      <a:pt x="27" y="136"/>
                      <a:pt x="28" y="135"/>
                    </a:cubicBezTo>
                    <a:cubicBezTo>
                      <a:pt x="29" y="134"/>
                      <a:pt x="31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4" y="134"/>
                      <a:pt x="35" y="136"/>
                      <a:pt x="36" y="137"/>
                    </a:cubicBezTo>
                    <a:cubicBezTo>
                      <a:pt x="37" y="138"/>
                      <a:pt x="37" y="140"/>
                      <a:pt x="37" y="142"/>
                    </a:cubicBezTo>
                    <a:cubicBezTo>
                      <a:pt x="37" y="142"/>
                      <a:pt x="37" y="142"/>
                      <a:pt x="37" y="142"/>
                    </a:cubicBezTo>
                    <a:cubicBezTo>
                      <a:pt x="37" y="142"/>
                      <a:pt x="37" y="143"/>
                      <a:pt x="37" y="144"/>
                    </a:cubicBezTo>
                    <a:cubicBezTo>
                      <a:pt x="36" y="147"/>
                      <a:pt x="35" y="154"/>
                      <a:pt x="32" y="161"/>
                    </a:cubicBezTo>
                    <a:cubicBezTo>
                      <a:pt x="30" y="168"/>
                      <a:pt x="28" y="174"/>
                      <a:pt x="25" y="178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25" y="180"/>
                      <a:pt x="25" y="180"/>
                      <a:pt x="25" y="180"/>
                    </a:cubicBezTo>
                    <a:cubicBezTo>
                      <a:pt x="27" y="182"/>
                      <a:pt x="28" y="184"/>
                      <a:pt x="28" y="187"/>
                    </a:cubicBezTo>
                    <a:cubicBezTo>
                      <a:pt x="29" y="189"/>
                      <a:pt x="29" y="192"/>
                      <a:pt x="30" y="195"/>
                    </a:cubicBezTo>
                    <a:cubicBezTo>
                      <a:pt x="30" y="196"/>
                      <a:pt x="31" y="198"/>
                      <a:pt x="32" y="199"/>
                    </a:cubicBezTo>
                    <a:cubicBezTo>
                      <a:pt x="33" y="201"/>
                      <a:pt x="35" y="201"/>
                      <a:pt x="36" y="202"/>
                    </a:cubicBezTo>
                    <a:cubicBezTo>
                      <a:pt x="39" y="202"/>
                      <a:pt x="42" y="204"/>
                      <a:pt x="44" y="206"/>
                    </a:cubicBezTo>
                    <a:cubicBezTo>
                      <a:pt x="46" y="208"/>
                      <a:pt x="47" y="211"/>
                      <a:pt x="47" y="213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49" y="215"/>
                      <a:pt x="49" y="215"/>
                      <a:pt x="49" y="215"/>
                    </a:cubicBezTo>
                    <a:cubicBezTo>
                      <a:pt x="50" y="215"/>
                      <a:pt x="52" y="215"/>
                      <a:pt x="53" y="215"/>
                    </a:cubicBezTo>
                    <a:cubicBezTo>
                      <a:pt x="57" y="215"/>
                      <a:pt x="61" y="215"/>
                      <a:pt x="65" y="213"/>
                    </a:cubicBezTo>
                    <a:cubicBezTo>
                      <a:pt x="67" y="213"/>
                      <a:pt x="68" y="212"/>
                      <a:pt x="70" y="211"/>
                    </a:cubicBezTo>
                    <a:cubicBezTo>
                      <a:pt x="72" y="209"/>
                      <a:pt x="72" y="207"/>
                      <a:pt x="72" y="204"/>
                    </a:cubicBezTo>
                    <a:cubicBezTo>
                      <a:pt x="72" y="202"/>
                      <a:pt x="72" y="200"/>
                      <a:pt x="71" y="198"/>
                    </a:cubicBezTo>
                    <a:cubicBezTo>
                      <a:pt x="70" y="191"/>
                      <a:pt x="67" y="184"/>
                      <a:pt x="67" y="177"/>
                    </a:cubicBezTo>
                    <a:cubicBezTo>
                      <a:pt x="67" y="175"/>
                      <a:pt x="68" y="172"/>
                      <a:pt x="69" y="169"/>
                    </a:cubicBezTo>
                    <a:cubicBezTo>
                      <a:pt x="70" y="165"/>
                      <a:pt x="72" y="162"/>
                      <a:pt x="74" y="160"/>
                    </a:cubicBezTo>
                    <a:cubicBezTo>
                      <a:pt x="76" y="158"/>
                      <a:pt x="77" y="158"/>
                      <a:pt x="79" y="158"/>
                    </a:cubicBezTo>
                    <a:cubicBezTo>
                      <a:pt x="79" y="158"/>
                      <a:pt x="79" y="158"/>
                      <a:pt x="79" y="158"/>
                    </a:cubicBezTo>
                    <a:cubicBezTo>
                      <a:pt x="81" y="158"/>
                      <a:pt x="82" y="158"/>
                      <a:pt x="83" y="159"/>
                    </a:cubicBezTo>
                    <a:cubicBezTo>
                      <a:pt x="84" y="160"/>
                      <a:pt x="85" y="161"/>
                      <a:pt x="85" y="162"/>
                    </a:cubicBezTo>
                    <a:cubicBezTo>
                      <a:pt x="85" y="162"/>
                      <a:pt x="85" y="162"/>
                      <a:pt x="85" y="162"/>
                    </a:cubicBezTo>
                    <a:cubicBezTo>
                      <a:pt x="85" y="164"/>
                      <a:pt x="85" y="166"/>
                      <a:pt x="85" y="169"/>
                    </a:cubicBezTo>
                    <a:cubicBezTo>
                      <a:pt x="85" y="178"/>
                      <a:pt x="86" y="188"/>
                      <a:pt x="89" y="197"/>
                    </a:cubicBezTo>
                    <a:cubicBezTo>
                      <a:pt x="94" y="213"/>
                      <a:pt x="98" y="220"/>
                      <a:pt x="102" y="235"/>
                    </a:cubicBezTo>
                    <a:cubicBezTo>
                      <a:pt x="102" y="239"/>
                      <a:pt x="103" y="241"/>
                      <a:pt x="103" y="244"/>
                    </a:cubicBezTo>
                    <a:cubicBezTo>
                      <a:pt x="103" y="250"/>
                      <a:pt x="101" y="255"/>
                      <a:pt x="98" y="259"/>
                    </a:cubicBezTo>
                    <a:cubicBezTo>
                      <a:pt x="96" y="263"/>
                      <a:pt x="93" y="267"/>
                      <a:pt x="92" y="272"/>
                    </a:cubicBezTo>
                    <a:cubicBezTo>
                      <a:pt x="92" y="272"/>
                      <a:pt x="92" y="272"/>
                      <a:pt x="92" y="272"/>
                    </a:cubicBezTo>
                    <a:cubicBezTo>
                      <a:pt x="92" y="275"/>
                      <a:pt x="92" y="278"/>
                      <a:pt x="92" y="281"/>
                    </a:cubicBezTo>
                    <a:cubicBezTo>
                      <a:pt x="91" y="281"/>
                      <a:pt x="91" y="282"/>
                      <a:pt x="91" y="283"/>
                    </a:cubicBezTo>
                    <a:cubicBezTo>
                      <a:pt x="92" y="283"/>
                      <a:pt x="92" y="283"/>
                      <a:pt x="92" y="283"/>
                    </a:cubicBezTo>
                    <a:cubicBezTo>
                      <a:pt x="91" y="286"/>
                      <a:pt x="91" y="288"/>
                      <a:pt x="91" y="291"/>
                    </a:cubicBezTo>
                    <a:cubicBezTo>
                      <a:pt x="95" y="291"/>
                      <a:pt x="95" y="291"/>
                      <a:pt x="95" y="291"/>
                    </a:cubicBezTo>
                    <a:cubicBezTo>
                      <a:pt x="95" y="289"/>
                      <a:pt x="95" y="286"/>
                      <a:pt x="95" y="284"/>
                    </a:cubicBezTo>
                    <a:cubicBezTo>
                      <a:pt x="97" y="284"/>
                      <a:pt x="98" y="285"/>
                      <a:pt x="99" y="286"/>
                    </a:cubicBezTo>
                    <a:cubicBezTo>
                      <a:pt x="100" y="287"/>
                      <a:pt x="100" y="288"/>
                      <a:pt x="100" y="289"/>
                    </a:cubicBezTo>
                    <a:cubicBezTo>
                      <a:pt x="100" y="290"/>
                      <a:pt x="99" y="291"/>
                      <a:pt x="98" y="292"/>
                    </a:cubicBezTo>
                    <a:cubicBezTo>
                      <a:pt x="96" y="294"/>
                      <a:pt x="93" y="295"/>
                      <a:pt x="90" y="296"/>
                    </a:cubicBezTo>
                    <a:cubicBezTo>
                      <a:pt x="87" y="297"/>
                      <a:pt x="84" y="298"/>
                      <a:pt x="82" y="298"/>
                    </a:cubicBezTo>
                    <a:cubicBezTo>
                      <a:pt x="79" y="299"/>
                      <a:pt x="77" y="299"/>
                      <a:pt x="74" y="299"/>
                    </a:cubicBezTo>
                    <a:cubicBezTo>
                      <a:pt x="74" y="299"/>
                      <a:pt x="74" y="299"/>
                      <a:pt x="74" y="299"/>
                    </a:cubicBezTo>
                    <a:cubicBezTo>
                      <a:pt x="70" y="299"/>
                      <a:pt x="66" y="298"/>
                      <a:pt x="61" y="298"/>
                    </a:cubicBezTo>
                    <a:cubicBezTo>
                      <a:pt x="48" y="297"/>
                      <a:pt x="41" y="294"/>
                      <a:pt x="38" y="292"/>
                    </a:cubicBezTo>
                    <a:cubicBezTo>
                      <a:pt x="37" y="292"/>
                      <a:pt x="36" y="291"/>
                      <a:pt x="36" y="290"/>
                    </a:cubicBezTo>
                    <a:cubicBezTo>
                      <a:pt x="36" y="290"/>
                      <a:pt x="36" y="289"/>
                      <a:pt x="36" y="288"/>
                    </a:cubicBezTo>
                    <a:cubicBezTo>
                      <a:pt x="36" y="288"/>
                      <a:pt x="36" y="288"/>
                      <a:pt x="36" y="288"/>
                    </a:cubicBezTo>
                    <a:cubicBezTo>
                      <a:pt x="36" y="287"/>
                      <a:pt x="36" y="287"/>
                      <a:pt x="36" y="287"/>
                    </a:cubicBezTo>
                    <a:cubicBezTo>
                      <a:pt x="37" y="287"/>
                      <a:pt x="38" y="286"/>
                      <a:pt x="40" y="285"/>
                    </a:cubicBezTo>
                    <a:cubicBezTo>
                      <a:pt x="40" y="286"/>
                      <a:pt x="40" y="286"/>
                      <a:pt x="40" y="286"/>
                    </a:cubicBezTo>
                    <a:cubicBezTo>
                      <a:pt x="40" y="288"/>
                      <a:pt x="40" y="289"/>
                      <a:pt x="40" y="291"/>
                    </a:cubicBezTo>
                    <a:cubicBezTo>
                      <a:pt x="44" y="291"/>
                      <a:pt x="44" y="291"/>
                      <a:pt x="44" y="291"/>
                    </a:cubicBezTo>
                    <a:cubicBezTo>
                      <a:pt x="44" y="290"/>
                      <a:pt x="44" y="288"/>
                      <a:pt x="44" y="286"/>
                    </a:cubicBezTo>
                    <a:cubicBezTo>
                      <a:pt x="44" y="281"/>
                      <a:pt x="44" y="276"/>
                      <a:pt x="43" y="271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40" y="272"/>
                      <a:pt x="40" y="272"/>
                      <a:pt x="40" y="272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38" y="264"/>
                      <a:pt x="34" y="257"/>
                      <a:pt x="30" y="251"/>
                    </a:cubicBezTo>
                    <a:cubicBezTo>
                      <a:pt x="26" y="245"/>
                      <a:pt x="24" y="241"/>
                      <a:pt x="23" y="239"/>
                    </a:cubicBezTo>
                    <a:cubicBezTo>
                      <a:pt x="21" y="237"/>
                      <a:pt x="21" y="235"/>
                      <a:pt x="20" y="232"/>
                    </a:cubicBezTo>
                    <a:cubicBezTo>
                      <a:pt x="20" y="233"/>
                      <a:pt x="21" y="234"/>
                      <a:pt x="21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2" y="235"/>
                      <a:pt x="22" y="235"/>
                      <a:pt x="22" y="235"/>
                    </a:cubicBezTo>
                    <a:cubicBezTo>
                      <a:pt x="25" y="238"/>
                      <a:pt x="25" y="238"/>
                      <a:pt x="25" y="238"/>
                    </a:cubicBezTo>
                    <a:cubicBezTo>
                      <a:pt x="25" y="234"/>
                      <a:pt x="25" y="234"/>
                      <a:pt x="25" y="234"/>
                    </a:cubicBezTo>
                    <a:cubicBezTo>
                      <a:pt x="24" y="234"/>
                      <a:pt x="24" y="234"/>
                      <a:pt x="24" y="234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1" y="226"/>
                      <a:pt x="18" y="220"/>
                      <a:pt x="15" y="214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moveTo>
                      <a:pt x="44" y="133"/>
                    </a:move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7" y="133"/>
                      <a:pt x="68" y="131"/>
                      <a:pt x="80" y="129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1"/>
                      <a:pt x="78" y="132"/>
                      <a:pt x="78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4" y="134"/>
                      <a:pt x="70" y="135"/>
                      <a:pt x="65" y="135"/>
                    </a:cubicBezTo>
                    <a:cubicBezTo>
                      <a:pt x="61" y="136"/>
                      <a:pt x="56" y="136"/>
                      <a:pt x="52" y="136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49" y="136"/>
                      <a:pt x="46" y="136"/>
                      <a:pt x="44" y="135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4"/>
                      <a:pt x="43" y="134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moveTo>
                      <a:pt x="48" y="126"/>
                    </a:moveTo>
                    <a:cubicBezTo>
                      <a:pt x="49" y="126"/>
                      <a:pt x="50" y="126"/>
                      <a:pt x="51" y="125"/>
                    </a:cubicBezTo>
                    <a:cubicBezTo>
                      <a:pt x="60" y="125"/>
                      <a:pt x="70" y="124"/>
                      <a:pt x="79" y="124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9" y="125"/>
                      <a:pt x="79" y="125"/>
                      <a:pt x="78" y="125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67" y="127"/>
                      <a:pt x="56" y="129"/>
                      <a:pt x="45" y="130"/>
                    </a:cubicBezTo>
                    <a:cubicBezTo>
                      <a:pt x="45" y="130"/>
                      <a:pt x="45" y="130"/>
                      <a:pt x="45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8"/>
                      <a:pt x="43" y="128"/>
                    </a:cubicBezTo>
                    <a:cubicBezTo>
                      <a:pt x="43" y="127"/>
                      <a:pt x="43" y="126"/>
                      <a:pt x="43" y="125"/>
                    </a:cubicBezTo>
                    <a:cubicBezTo>
                      <a:pt x="44" y="125"/>
                      <a:pt x="46" y="126"/>
                      <a:pt x="48" y="126"/>
                    </a:cubicBezTo>
                    <a:moveTo>
                      <a:pt x="62" y="119"/>
                    </a:moveTo>
                    <a:cubicBezTo>
                      <a:pt x="66" y="119"/>
                      <a:pt x="69" y="119"/>
                      <a:pt x="73" y="118"/>
                    </a:cubicBezTo>
                    <a:cubicBezTo>
                      <a:pt x="75" y="118"/>
                      <a:pt x="77" y="118"/>
                      <a:pt x="79" y="117"/>
                    </a:cubicBezTo>
                    <a:cubicBezTo>
                      <a:pt x="79" y="118"/>
                      <a:pt x="79" y="119"/>
                      <a:pt x="79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70" y="121"/>
                      <a:pt x="60" y="121"/>
                      <a:pt x="51" y="122"/>
                    </a:cubicBezTo>
                    <a:cubicBezTo>
                      <a:pt x="50" y="122"/>
                      <a:pt x="49" y="122"/>
                      <a:pt x="48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6" y="122"/>
                      <a:pt x="44" y="122"/>
                      <a:pt x="42" y="121"/>
                    </a:cubicBezTo>
                    <a:cubicBezTo>
                      <a:pt x="42" y="121"/>
                      <a:pt x="42" y="120"/>
                      <a:pt x="42" y="120"/>
                    </a:cubicBezTo>
                    <a:cubicBezTo>
                      <a:pt x="42" y="119"/>
                      <a:pt x="42" y="119"/>
                      <a:pt x="42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9" y="118"/>
                      <a:pt x="56" y="119"/>
                      <a:pt x="62" y="119"/>
                    </a:cubicBezTo>
                    <a:moveTo>
                      <a:pt x="57" y="115"/>
                    </a:moveTo>
                    <a:cubicBezTo>
                      <a:pt x="55" y="115"/>
                      <a:pt x="53" y="115"/>
                      <a:pt x="51" y="115"/>
                    </a:cubicBezTo>
                    <a:cubicBezTo>
                      <a:pt x="53" y="114"/>
                      <a:pt x="55" y="114"/>
                      <a:pt x="57" y="114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5"/>
                      <a:pt x="57" y="115"/>
                      <a:pt x="57" y="115"/>
                    </a:cubicBezTo>
                    <a:moveTo>
                      <a:pt x="70" y="115"/>
                    </a:moveTo>
                    <a:cubicBezTo>
                      <a:pt x="70" y="114"/>
                      <a:pt x="70" y="114"/>
                      <a:pt x="70" y="114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73" y="114"/>
                      <a:pt x="75" y="114"/>
                      <a:pt x="77" y="114"/>
                    </a:cubicBezTo>
                    <a:cubicBezTo>
                      <a:pt x="75" y="115"/>
                      <a:pt x="74" y="115"/>
                      <a:pt x="72" y="115"/>
                    </a:cubicBezTo>
                    <a:cubicBezTo>
                      <a:pt x="72" y="115"/>
                      <a:pt x="71" y="115"/>
                      <a:pt x="70" y="115"/>
                    </a:cubicBezTo>
                    <a:moveTo>
                      <a:pt x="62" y="115"/>
                    </a:moveTo>
                    <a:cubicBezTo>
                      <a:pt x="62" y="115"/>
                      <a:pt x="61" y="115"/>
                      <a:pt x="60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1" y="113"/>
                      <a:pt x="62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5" y="113"/>
                      <a:pt x="66" y="114"/>
                      <a:pt x="67" y="114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7" y="115"/>
                      <a:pt x="67" y="115"/>
                      <a:pt x="67" y="115"/>
                    </a:cubicBezTo>
                    <a:cubicBezTo>
                      <a:pt x="66" y="115"/>
                      <a:pt x="64" y="115"/>
                      <a:pt x="62" y="115"/>
                    </a:cubicBezTo>
                    <a:moveTo>
                      <a:pt x="60" y="110"/>
                    </a:moveTo>
                    <a:cubicBezTo>
                      <a:pt x="60" y="99"/>
                      <a:pt x="59" y="88"/>
                      <a:pt x="58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0" y="76"/>
                      <a:pt x="62" y="75"/>
                      <a:pt x="63" y="74"/>
                    </a:cubicBezTo>
                    <a:cubicBezTo>
                      <a:pt x="63" y="73"/>
                      <a:pt x="63" y="73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5" y="74"/>
                      <a:pt x="67" y="74"/>
                      <a:pt x="69" y="75"/>
                    </a:cubicBezTo>
                    <a:cubicBezTo>
                      <a:pt x="67" y="84"/>
                      <a:pt x="67" y="94"/>
                      <a:pt x="67" y="103"/>
                    </a:cubicBezTo>
                    <a:cubicBezTo>
                      <a:pt x="67" y="105"/>
                      <a:pt x="67" y="108"/>
                      <a:pt x="67" y="110"/>
                    </a:cubicBezTo>
                    <a:cubicBezTo>
                      <a:pt x="66" y="110"/>
                      <a:pt x="65" y="110"/>
                      <a:pt x="63" y="110"/>
                    </a:cubicBezTo>
                    <a:cubicBezTo>
                      <a:pt x="62" y="110"/>
                      <a:pt x="61" y="110"/>
                      <a:pt x="60" y="110"/>
                    </a:cubicBezTo>
                    <a:moveTo>
                      <a:pt x="74" y="70"/>
                    </a:moveTo>
                    <a:cubicBezTo>
                      <a:pt x="75" y="62"/>
                      <a:pt x="77" y="55"/>
                      <a:pt x="80" y="47"/>
                    </a:cubicBezTo>
                    <a:cubicBezTo>
                      <a:pt x="80" y="46"/>
                      <a:pt x="81" y="45"/>
                      <a:pt x="81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3" y="44"/>
                      <a:pt x="83" y="45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52"/>
                      <a:pt x="81" y="59"/>
                      <a:pt x="78" y="65"/>
                    </a:cubicBezTo>
                    <a:cubicBezTo>
                      <a:pt x="77" y="67"/>
                      <a:pt x="75" y="69"/>
                      <a:pt x="74" y="70"/>
                    </a:cubicBezTo>
                    <a:moveTo>
                      <a:pt x="53" y="72"/>
                    </a:moveTo>
                    <a:cubicBezTo>
                      <a:pt x="53" y="71"/>
                      <a:pt x="52" y="71"/>
                      <a:pt x="51" y="71"/>
                    </a:cubicBezTo>
                    <a:cubicBezTo>
                      <a:pt x="46" y="66"/>
                      <a:pt x="42" y="60"/>
                      <a:pt x="38" y="54"/>
                    </a:cubicBezTo>
                    <a:cubicBezTo>
                      <a:pt x="37" y="52"/>
                      <a:pt x="36" y="50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6"/>
                      <a:pt x="37" y="44"/>
                      <a:pt x="39" y="43"/>
                    </a:cubicBezTo>
                    <a:cubicBezTo>
                      <a:pt x="40" y="43"/>
                      <a:pt x="41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2"/>
                      <a:pt x="43" y="43"/>
                      <a:pt x="44" y="43"/>
                    </a:cubicBezTo>
                    <a:cubicBezTo>
                      <a:pt x="46" y="44"/>
                      <a:pt x="47" y="46"/>
                      <a:pt x="48" y="49"/>
                    </a:cubicBezTo>
                    <a:cubicBezTo>
                      <a:pt x="50" y="57"/>
                      <a:pt x="52" y="64"/>
                      <a:pt x="53" y="72"/>
                    </a:cubicBezTo>
                    <a:moveTo>
                      <a:pt x="64" y="63"/>
                    </a:moveTo>
                    <a:cubicBezTo>
                      <a:pt x="63" y="60"/>
                      <a:pt x="63" y="57"/>
                      <a:pt x="63" y="54"/>
                    </a:cubicBezTo>
                    <a:cubicBezTo>
                      <a:pt x="63" y="51"/>
                      <a:pt x="64" y="47"/>
                      <a:pt x="64" y="43"/>
                    </a:cubicBezTo>
                    <a:cubicBezTo>
                      <a:pt x="65" y="43"/>
                      <a:pt x="65" y="42"/>
                      <a:pt x="65" y="42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7" y="41"/>
                      <a:pt x="68" y="41"/>
                      <a:pt x="68" y="42"/>
                    </a:cubicBezTo>
                    <a:cubicBezTo>
                      <a:pt x="68" y="43"/>
                      <a:pt x="69" y="43"/>
                      <a:pt x="69" y="44"/>
                    </a:cubicBezTo>
                    <a:cubicBezTo>
                      <a:pt x="69" y="45"/>
                      <a:pt x="68" y="46"/>
                      <a:pt x="68" y="47"/>
                    </a:cubicBezTo>
                    <a:cubicBezTo>
                      <a:pt x="68" y="52"/>
                      <a:pt x="66" y="58"/>
                      <a:pt x="64" y="63"/>
                    </a:cubicBezTo>
                    <a:moveTo>
                      <a:pt x="41" y="114"/>
                    </a:moveTo>
                    <a:cubicBezTo>
                      <a:pt x="41" y="113"/>
                      <a:pt x="41" y="113"/>
                      <a:pt x="41" y="113"/>
                    </a:cubicBezTo>
                    <a:cubicBezTo>
                      <a:pt x="38" y="110"/>
                      <a:pt x="37" y="107"/>
                      <a:pt x="36" y="104"/>
                    </a:cubicBezTo>
                    <a:cubicBezTo>
                      <a:pt x="36" y="102"/>
                      <a:pt x="36" y="100"/>
                      <a:pt x="36" y="98"/>
                    </a:cubicBezTo>
                    <a:cubicBezTo>
                      <a:pt x="35" y="93"/>
                      <a:pt x="33" y="89"/>
                      <a:pt x="30" y="85"/>
                    </a:cubicBezTo>
                    <a:cubicBezTo>
                      <a:pt x="28" y="81"/>
                      <a:pt x="25" y="78"/>
                      <a:pt x="23" y="73"/>
                    </a:cubicBezTo>
                    <a:cubicBezTo>
                      <a:pt x="20" y="66"/>
                      <a:pt x="18" y="59"/>
                      <a:pt x="18" y="51"/>
                    </a:cubicBezTo>
                    <a:cubicBezTo>
                      <a:pt x="18" y="39"/>
                      <a:pt x="22" y="27"/>
                      <a:pt x="29" y="18"/>
                    </a:cubicBezTo>
                    <a:cubicBezTo>
                      <a:pt x="36" y="10"/>
                      <a:pt x="47" y="4"/>
                      <a:pt x="60" y="4"/>
                    </a:cubicBezTo>
                    <a:cubicBezTo>
                      <a:pt x="61" y="4"/>
                      <a:pt x="61" y="4"/>
                      <a:pt x="62" y="4"/>
                    </a:cubicBezTo>
                    <a:cubicBezTo>
                      <a:pt x="79" y="5"/>
                      <a:pt x="89" y="10"/>
                      <a:pt x="96" y="18"/>
                    </a:cubicBezTo>
                    <a:cubicBezTo>
                      <a:pt x="103" y="26"/>
                      <a:pt x="105" y="37"/>
                      <a:pt x="105" y="47"/>
                    </a:cubicBezTo>
                    <a:cubicBezTo>
                      <a:pt x="105" y="59"/>
                      <a:pt x="101" y="72"/>
                      <a:pt x="96" y="78"/>
                    </a:cubicBezTo>
                    <a:cubicBezTo>
                      <a:pt x="90" y="86"/>
                      <a:pt x="89" y="91"/>
                      <a:pt x="88" y="97"/>
                    </a:cubicBezTo>
                    <a:cubicBezTo>
                      <a:pt x="86" y="100"/>
                      <a:pt x="86" y="103"/>
                      <a:pt x="85" y="106"/>
                    </a:cubicBezTo>
                    <a:cubicBezTo>
                      <a:pt x="85" y="108"/>
                      <a:pt x="84" y="110"/>
                      <a:pt x="82" y="112"/>
                    </a:cubicBezTo>
                    <a:cubicBezTo>
                      <a:pt x="82" y="112"/>
                      <a:pt x="82" y="112"/>
                      <a:pt x="81" y="111"/>
                    </a:cubicBezTo>
                    <a:cubicBezTo>
                      <a:pt x="81" y="111"/>
                      <a:pt x="81" y="111"/>
                      <a:pt x="80" y="111"/>
                    </a:cubicBezTo>
                    <a:cubicBezTo>
                      <a:pt x="77" y="111"/>
                      <a:pt x="74" y="110"/>
                      <a:pt x="70" y="110"/>
                    </a:cubicBezTo>
                    <a:cubicBezTo>
                      <a:pt x="70" y="108"/>
                      <a:pt x="70" y="106"/>
                      <a:pt x="70" y="103"/>
                    </a:cubicBezTo>
                    <a:cubicBezTo>
                      <a:pt x="70" y="93"/>
                      <a:pt x="71" y="84"/>
                      <a:pt x="73" y="74"/>
                    </a:cubicBezTo>
                    <a:cubicBezTo>
                      <a:pt x="73" y="74"/>
                      <a:pt x="74" y="74"/>
                      <a:pt x="74" y="73"/>
                    </a:cubicBezTo>
                    <a:cubicBezTo>
                      <a:pt x="77" y="72"/>
                      <a:pt x="79" y="69"/>
                      <a:pt x="81" y="67"/>
                    </a:cubicBezTo>
                    <a:cubicBezTo>
                      <a:pt x="85" y="60"/>
                      <a:pt x="87" y="53"/>
                      <a:pt x="87" y="46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6" y="45"/>
                      <a:pt x="87" y="43"/>
                      <a:pt x="85" y="42"/>
                    </a:cubicBezTo>
                    <a:cubicBezTo>
                      <a:pt x="85" y="41"/>
                      <a:pt x="83" y="41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1" y="41"/>
                      <a:pt x="80" y="41"/>
                      <a:pt x="79" y="42"/>
                    </a:cubicBezTo>
                    <a:cubicBezTo>
                      <a:pt x="77" y="43"/>
                      <a:pt x="77" y="45"/>
                      <a:pt x="76" y="46"/>
                    </a:cubicBezTo>
                    <a:cubicBezTo>
                      <a:pt x="73" y="54"/>
                      <a:pt x="71" y="63"/>
                      <a:pt x="70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68" y="71"/>
                      <a:pt x="67" y="71"/>
                      <a:pt x="66" y="70"/>
                    </a:cubicBezTo>
                    <a:cubicBezTo>
                      <a:pt x="66" y="70"/>
                      <a:pt x="66" y="69"/>
                      <a:pt x="66" y="69"/>
                    </a:cubicBezTo>
                    <a:cubicBezTo>
                      <a:pt x="69" y="62"/>
                      <a:pt x="71" y="55"/>
                      <a:pt x="72" y="47"/>
                    </a:cubicBezTo>
                    <a:cubicBezTo>
                      <a:pt x="72" y="46"/>
                      <a:pt x="72" y="45"/>
                      <a:pt x="72" y="44"/>
                    </a:cubicBezTo>
                    <a:cubicBezTo>
                      <a:pt x="72" y="43"/>
                      <a:pt x="72" y="42"/>
                      <a:pt x="71" y="40"/>
                    </a:cubicBezTo>
                    <a:cubicBezTo>
                      <a:pt x="70" y="39"/>
                      <a:pt x="69" y="37"/>
                      <a:pt x="66" y="37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6" y="37"/>
                      <a:pt x="65" y="37"/>
                      <a:pt x="64" y="37"/>
                    </a:cubicBezTo>
                    <a:cubicBezTo>
                      <a:pt x="63" y="38"/>
                      <a:pt x="62" y="39"/>
                      <a:pt x="62" y="40"/>
                    </a:cubicBezTo>
                    <a:cubicBezTo>
                      <a:pt x="61" y="41"/>
                      <a:pt x="61" y="42"/>
                      <a:pt x="61" y="43"/>
                    </a:cubicBezTo>
                    <a:cubicBezTo>
                      <a:pt x="60" y="46"/>
                      <a:pt x="60" y="50"/>
                      <a:pt x="60" y="54"/>
                    </a:cubicBezTo>
                    <a:cubicBezTo>
                      <a:pt x="60" y="58"/>
                      <a:pt x="60" y="63"/>
                      <a:pt x="61" y="67"/>
                    </a:cubicBezTo>
                    <a:cubicBezTo>
                      <a:pt x="61" y="67"/>
                      <a:pt x="61" y="68"/>
                      <a:pt x="62" y="69"/>
                    </a:cubicBezTo>
                    <a:cubicBezTo>
                      <a:pt x="61" y="70"/>
                      <a:pt x="61" y="71"/>
                      <a:pt x="60" y="72"/>
                    </a:cubicBezTo>
                    <a:cubicBezTo>
                      <a:pt x="59" y="72"/>
                      <a:pt x="58" y="73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5" y="65"/>
                      <a:pt x="54" y="56"/>
                      <a:pt x="51" y="48"/>
                    </a:cubicBezTo>
                    <a:cubicBezTo>
                      <a:pt x="50" y="45"/>
                      <a:pt x="49" y="42"/>
                      <a:pt x="46" y="40"/>
                    </a:cubicBezTo>
                    <a:cubicBezTo>
                      <a:pt x="45" y="39"/>
                      <a:pt x="43" y="39"/>
                      <a:pt x="42" y="39"/>
                    </a:cubicBezTo>
                    <a:cubicBezTo>
                      <a:pt x="40" y="39"/>
                      <a:pt x="38" y="39"/>
                      <a:pt x="37" y="40"/>
                    </a:cubicBezTo>
                    <a:cubicBezTo>
                      <a:pt x="34" y="42"/>
                      <a:pt x="33" y="45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1"/>
                      <a:pt x="34" y="53"/>
                      <a:pt x="35" y="55"/>
                    </a:cubicBezTo>
                    <a:cubicBezTo>
                      <a:pt x="39" y="62"/>
                      <a:pt x="43" y="68"/>
                      <a:pt x="49" y="73"/>
                    </a:cubicBezTo>
                    <a:cubicBezTo>
                      <a:pt x="50" y="74"/>
                      <a:pt x="52" y="76"/>
                      <a:pt x="54" y="76"/>
                    </a:cubicBezTo>
                    <a:cubicBezTo>
                      <a:pt x="56" y="88"/>
                      <a:pt x="57" y="99"/>
                      <a:pt x="57" y="110"/>
                    </a:cubicBezTo>
                    <a:cubicBezTo>
                      <a:pt x="52" y="111"/>
                      <a:pt x="47" y="112"/>
                      <a:pt x="43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6" y="0"/>
                      <a:pt x="34" y="7"/>
                      <a:pt x="26" y="16"/>
                    </a:cubicBezTo>
                    <a:cubicBezTo>
                      <a:pt x="19" y="26"/>
                      <a:pt x="14" y="38"/>
                      <a:pt x="14" y="51"/>
                    </a:cubicBezTo>
                    <a:cubicBezTo>
                      <a:pt x="14" y="59"/>
                      <a:pt x="16" y="67"/>
                      <a:pt x="20" y="75"/>
                    </a:cubicBezTo>
                    <a:cubicBezTo>
                      <a:pt x="22" y="79"/>
                      <a:pt x="25" y="83"/>
                      <a:pt x="27" y="87"/>
                    </a:cubicBezTo>
                    <a:cubicBezTo>
                      <a:pt x="30" y="91"/>
                      <a:pt x="32" y="95"/>
                      <a:pt x="32" y="99"/>
                    </a:cubicBezTo>
                    <a:cubicBezTo>
                      <a:pt x="33" y="100"/>
                      <a:pt x="32" y="102"/>
                      <a:pt x="33" y="104"/>
                    </a:cubicBezTo>
                    <a:cubicBezTo>
                      <a:pt x="33" y="109"/>
                      <a:pt x="35" y="112"/>
                      <a:pt x="38" y="115"/>
                    </a:cubicBezTo>
                    <a:cubicBezTo>
                      <a:pt x="39" y="117"/>
                      <a:pt x="39" y="118"/>
                      <a:pt x="39" y="120"/>
                    </a:cubicBezTo>
                    <a:cubicBezTo>
                      <a:pt x="39" y="121"/>
                      <a:pt x="39" y="121"/>
                      <a:pt x="39" y="122"/>
                    </a:cubicBezTo>
                    <a:cubicBezTo>
                      <a:pt x="39" y="123"/>
                      <a:pt x="39" y="124"/>
                      <a:pt x="39" y="125"/>
                    </a:cubicBezTo>
                    <a:cubicBezTo>
                      <a:pt x="39" y="126"/>
                      <a:pt x="39" y="127"/>
                      <a:pt x="39" y="128"/>
                    </a:cubicBezTo>
                    <a:cubicBezTo>
                      <a:pt x="39" y="129"/>
                      <a:pt x="39" y="129"/>
                      <a:pt x="40" y="130"/>
                    </a:cubicBezTo>
                    <a:cubicBezTo>
                      <a:pt x="40" y="130"/>
                      <a:pt x="40" y="131"/>
                      <a:pt x="40" y="131"/>
                    </a:cubicBezTo>
                    <a:cubicBezTo>
                      <a:pt x="40" y="132"/>
                      <a:pt x="39" y="134"/>
                      <a:pt x="39" y="135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39" y="136"/>
                      <a:pt x="39" y="136"/>
                      <a:pt x="39" y="135"/>
                    </a:cubicBezTo>
                    <a:cubicBezTo>
                      <a:pt x="38" y="133"/>
                      <a:pt x="36" y="132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2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0" y="130"/>
                      <a:pt x="28" y="131"/>
                      <a:pt x="26" y="132"/>
                    </a:cubicBezTo>
                    <a:cubicBezTo>
                      <a:pt x="24" y="134"/>
                      <a:pt x="23" y="135"/>
                      <a:pt x="22" y="137"/>
                    </a:cubicBezTo>
                    <a:cubicBezTo>
                      <a:pt x="14" y="151"/>
                      <a:pt x="11" y="162"/>
                      <a:pt x="4" y="175"/>
                    </a:cubicBezTo>
                    <a:cubicBezTo>
                      <a:pt x="3" y="176"/>
                      <a:pt x="3" y="177"/>
                      <a:pt x="2" y="178"/>
                    </a:cubicBezTo>
                    <a:cubicBezTo>
                      <a:pt x="2" y="180"/>
                      <a:pt x="1" y="181"/>
                      <a:pt x="1" y="182"/>
                    </a:cubicBezTo>
                    <a:cubicBezTo>
                      <a:pt x="0" y="183"/>
                      <a:pt x="0" y="184"/>
                      <a:pt x="0" y="185"/>
                    </a:cubicBezTo>
                    <a:cubicBezTo>
                      <a:pt x="0" y="187"/>
                      <a:pt x="1" y="189"/>
                      <a:pt x="1" y="191"/>
                    </a:cubicBezTo>
                    <a:cubicBezTo>
                      <a:pt x="3" y="195"/>
                      <a:pt x="5" y="200"/>
                      <a:pt x="7" y="204"/>
                    </a:cubicBezTo>
                    <a:cubicBezTo>
                      <a:pt x="9" y="208"/>
                      <a:pt x="10" y="211"/>
                      <a:pt x="12" y="215"/>
                    </a:cubicBezTo>
                    <a:cubicBezTo>
                      <a:pt x="12" y="217"/>
                      <a:pt x="13" y="220"/>
                      <a:pt x="14" y="222"/>
                    </a:cubicBezTo>
                    <a:cubicBezTo>
                      <a:pt x="15" y="225"/>
                      <a:pt x="16" y="228"/>
                      <a:pt x="16" y="230"/>
                    </a:cubicBezTo>
                    <a:cubicBezTo>
                      <a:pt x="17" y="234"/>
                      <a:pt x="17" y="238"/>
                      <a:pt x="20" y="241"/>
                    </a:cubicBezTo>
                    <a:cubicBezTo>
                      <a:pt x="21" y="243"/>
                      <a:pt x="23" y="247"/>
                      <a:pt x="27" y="253"/>
                    </a:cubicBezTo>
                    <a:cubicBezTo>
                      <a:pt x="30" y="259"/>
                      <a:pt x="35" y="266"/>
                      <a:pt x="40" y="273"/>
                    </a:cubicBezTo>
                    <a:cubicBezTo>
                      <a:pt x="40" y="276"/>
                      <a:pt x="40" y="279"/>
                      <a:pt x="40" y="282"/>
                    </a:cubicBezTo>
                    <a:cubicBezTo>
                      <a:pt x="37" y="282"/>
                      <a:pt x="35" y="283"/>
                      <a:pt x="34" y="285"/>
                    </a:cubicBezTo>
                    <a:cubicBezTo>
                      <a:pt x="32" y="286"/>
                      <a:pt x="32" y="288"/>
                      <a:pt x="32" y="289"/>
                    </a:cubicBezTo>
                    <a:cubicBezTo>
                      <a:pt x="32" y="290"/>
                      <a:pt x="32" y="290"/>
                      <a:pt x="32" y="290"/>
                    </a:cubicBezTo>
                    <a:cubicBezTo>
                      <a:pt x="32" y="290"/>
                      <a:pt x="32" y="290"/>
                      <a:pt x="32" y="290"/>
                    </a:cubicBezTo>
                    <a:cubicBezTo>
                      <a:pt x="32" y="290"/>
                      <a:pt x="32" y="291"/>
                      <a:pt x="32" y="291"/>
                    </a:cubicBezTo>
                    <a:cubicBezTo>
                      <a:pt x="32" y="293"/>
                      <a:pt x="32" y="295"/>
                      <a:pt x="32" y="297"/>
                    </a:cubicBezTo>
                    <a:cubicBezTo>
                      <a:pt x="31" y="298"/>
                      <a:pt x="29" y="298"/>
                      <a:pt x="28" y="299"/>
                    </a:cubicBezTo>
                    <a:cubicBezTo>
                      <a:pt x="27" y="300"/>
                      <a:pt x="26" y="302"/>
                      <a:pt x="26" y="303"/>
                    </a:cubicBezTo>
                    <a:cubicBezTo>
                      <a:pt x="26" y="304"/>
                      <a:pt x="26" y="305"/>
                      <a:pt x="26" y="305"/>
                    </a:cubicBezTo>
                    <a:cubicBezTo>
                      <a:pt x="26" y="305"/>
                      <a:pt x="26" y="305"/>
                      <a:pt x="26" y="305"/>
                    </a:cubicBezTo>
                    <a:cubicBezTo>
                      <a:pt x="25" y="316"/>
                      <a:pt x="24" y="327"/>
                      <a:pt x="24" y="337"/>
                    </a:cubicBezTo>
                    <a:cubicBezTo>
                      <a:pt x="24" y="338"/>
                      <a:pt x="25" y="339"/>
                      <a:pt x="26" y="339"/>
                    </a:cubicBezTo>
                    <a:cubicBezTo>
                      <a:pt x="26" y="339"/>
                      <a:pt x="26" y="339"/>
                      <a:pt x="26" y="339"/>
                    </a:cubicBezTo>
                    <a:cubicBezTo>
                      <a:pt x="27" y="339"/>
                      <a:pt x="28" y="338"/>
                      <a:pt x="28" y="337"/>
                    </a:cubicBezTo>
                    <a:cubicBezTo>
                      <a:pt x="28" y="328"/>
                      <a:pt x="29" y="318"/>
                      <a:pt x="29" y="308"/>
                    </a:cubicBezTo>
                    <a:cubicBezTo>
                      <a:pt x="30" y="309"/>
                      <a:pt x="31" y="309"/>
                      <a:pt x="32" y="309"/>
                    </a:cubicBezTo>
                    <a:cubicBezTo>
                      <a:pt x="32" y="310"/>
                      <a:pt x="32" y="310"/>
                      <a:pt x="32" y="310"/>
                    </a:cubicBezTo>
                    <a:cubicBezTo>
                      <a:pt x="32" y="311"/>
                      <a:pt x="33" y="311"/>
                      <a:pt x="34" y="311"/>
                    </a:cubicBezTo>
                    <a:cubicBezTo>
                      <a:pt x="34" y="311"/>
                      <a:pt x="34" y="311"/>
                      <a:pt x="34" y="311"/>
                    </a:cubicBezTo>
                    <a:cubicBezTo>
                      <a:pt x="34" y="311"/>
                      <a:pt x="35" y="311"/>
                      <a:pt x="35" y="311"/>
                    </a:cubicBezTo>
                    <a:cubicBezTo>
                      <a:pt x="43" y="313"/>
                      <a:pt x="51" y="314"/>
                      <a:pt x="60" y="314"/>
                    </a:cubicBezTo>
                    <a:cubicBezTo>
                      <a:pt x="64" y="314"/>
                      <a:pt x="69" y="314"/>
                      <a:pt x="74" y="313"/>
                    </a:cubicBezTo>
                    <a:cubicBezTo>
                      <a:pt x="75" y="313"/>
                      <a:pt x="76" y="313"/>
                      <a:pt x="77" y="313"/>
                    </a:cubicBezTo>
                    <a:cubicBezTo>
                      <a:pt x="77" y="314"/>
                      <a:pt x="76" y="315"/>
                      <a:pt x="75" y="316"/>
                    </a:cubicBezTo>
                    <a:cubicBezTo>
                      <a:pt x="76" y="317"/>
                      <a:pt x="76" y="317"/>
                      <a:pt x="76" y="317"/>
                    </a:cubicBezTo>
                    <a:cubicBezTo>
                      <a:pt x="77" y="316"/>
                      <a:pt x="79" y="314"/>
                      <a:pt x="80" y="313"/>
                    </a:cubicBezTo>
                    <a:cubicBezTo>
                      <a:pt x="81" y="313"/>
                      <a:pt x="83" y="313"/>
                      <a:pt x="84" y="312"/>
                    </a:cubicBezTo>
                    <a:cubicBezTo>
                      <a:pt x="82" y="314"/>
                      <a:pt x="81" y="316"/>
                      <a:pt x="79" y="319"/>
                    </a:cubicBezTo>
                    <a:cubicBezTo>
                      <a:pt x="80" y="320"/>
                      <a:pt x="80" y="320"/>
                      <a:pt x="80" y="320"/>
                    </a:cubicBezTo>
                    <a:cubicBezTo>
                      <a:pt x="82" y="317"/>
                      <a:pt x="85" y="314"/>
                      <a:pt x="87" y="312"/>
                    </a:cubicBezTo>
                    <a:cubicBezTo>
                      <a:pt x="90" y="311"/>
                      <a:pt x="92" y="311"/>
                      <a:pt x="95" y="310"/>
                    </a:cubicBezTo>
                    <a:cubicBezTo>
                      <a:pt x="90" y="315"/>
                      <a:pt x="85" y="321"/>
                      <a:pt x="81" y="327"/>
                    </a:cubicBezTo>
                    <a:cubicBezTo>
                      <a:pt x="82" y="328"/>
                      <a:pt x="82" y="328"/>
                      <a:pt x="82" y="328"/>
                    </a:cubicBezTo>
                    <a:cubicBezTo>
                      <a:pt x="88" y="321"/>
                      <a:pt x="93" y="315"/>
                      <a:pt x="99" y="308"/>
                    </a:cubicBezTo>
                    <a:cubicBezTo>
                      <a:pt x="99" y="308"/>
                      <a:pt x="100" y="308"/>
                      <a:pt x="101" y="307"/>
                    </a:cubicBezTo>
                    <a:cubicBezTo>
                      <a:pt x="101" y="307"/>
                      <a:pt x="101" y="307"/>
                      <a:pt x="101" y="307"/>
                    </a:cubicBezTo>
                    <a:cubicBezTo>
                      <a:pt x="101" y="307"/>
                      <a:pt x="101" y="307"/>
                      <a:pt x="101" y="307"/>
                    </a:cubicBezTo>
                    <a:cubicBezTo>
                      <a:pt x="101" y="307"/>
                      <a:pt x="102" y="307"/>
                      <a:pt x="102" y="306"/>
                    </a:cubicBezTo>
                    <a:cubicBezTo>
                      <a:pt x="103" y="306"/>
                      <a:pt x="103" y="306"/>
                      <a:pt x="103" y="306"/>
                    </a:cubicBezTo>
                    <a:cubicBezTo>
                      <a:pt x="103" y="307"/>
                      <a:pt x="103" y="307"/>
                      <a:pt x="103" y="308"/>
                    </a:cubicBezTo>
                    <a:cubicBezTo>
                      <a:pt x="102" y="308"/>
                      <a:pt x="102" y="308"/>
                      <a:pt x="102" y="308"/>
                    </a:cubicBezTo>
                    <a:cubicBezTo>
                      <a:pt x="96" y="315"/>
                      <a:pt x="90" y="322"/>
                      <a:pt x="84" y="329"/>
                    </a:cubicBezTo>
                    <a:cubicBezTo>
                      <a:pt x="84" y="329"/>
                      <a:pt x="84" y="329"/>
                      <a:pt x="84" y="329"/>
                    </a:cubicBezTo>
                    <a:cubicBezTo>
                      <a:pt x="84" y="330"/>
                      <a:pt x="84" y="330"/>
                      <a:pt x="84" y="330"/>
                    </a:cubicBezTo>
                    <a:cubicBezTo>
                      <a:pt x="84" y="332"/>
                      <a:pt x="84" y="332"/>
                      <a:pt x="84" y="332"/>
                    </a:cubicBezTo>
                    <a:cubicBezTo>
                      <a:pt x="85" y="331"/>
                      <a:pt x="85" y="331"/>
                      <a:pt x="85" y="331"/>
                    </a:cubicBezTo>
                    <a:cubicBezTo>
                      <a:pt x="85" y="331"/>
                      <a:pt x="85" y="331"/>
                      <a:pt x="85" y="331"/>
                    </a:cubicBezTo>
                    <a:cubicBezTo>
                      <a:pt x="86" y="331"/>
                      <a:pt x="86" y="331"/>
                      <a:pt x="86" y="331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92" y="324"/>
                      <a:pt x="97" y="317"/>
                      <a:pt x="103" y="310"/>
                    </a:cubicBezTo>
                    <a:cubicBezTo>
                      <a:pt x="103" y="318"/>
                      <a:pt x="103" y="326"/>
                      <a:pt x="103" y="334"/>
                    </a:cubicBezTo>
                    <a:cubicBezTo>
                      <a:pt x="103" y="335"/>
                      <a:pt x="103" y="337"/>
                      <a:pt x="103" y="339"/>
                    </a:cubicBezTo>
                    <a:cubicBezTo>
                      <a:pt x="102" y="338"/>
                      <a:pt x="102" y="338"/>
                      <a:pt x="102" y="338"/>
                    </a:cubicBezTo>
                    <a:cubicBezTo>
                      <a:pt x="99" y="340"/>
                      <a:pt x="97" y="343"/>
                      <a:pt x="96" y="347"/>
                    </a:cubicBezTo>
                    <a:cubicBezTo>
                      <a:pt x="98" y="347"/>
                      <a:pt x="98" y="347"/>
                      <a:pt x="98" y="347"/>
                    </a:cubicBezTo>
                    <a:cubicBezTo>
                      <a:pt x="99" y="344"/>
                      <a:pt x="101" y="342"/>
                      <a:pt x="103" y="339"/>
                    </a:cubicBezTo>
                    <a:cubicBezTo>
                      <a:pt x="103" y="340"/>
                      <a:pt x="103" y="341"/>
                      <a:pt x="103" y="341"/>
                    </a:cubicBezTo>
                    <a:cubicBezTo>
                      <a:pt x="103" y="342"/>
                      <a:pt x="104" y="343"/>
                      <a:pt x="105" y="343"/>
                    </a:cubicBezTo>
                    <a:cubicBezTo>
                      <a:pt x="105" y="343"/>
                      <a:pt x="105" y="343"/>
                      <a:pt x="105" y="343"/>
                    </a:cubicBezTo>
                    <a:cubicBezTo>
                      <a:pt x="106" y="343"/>
                      <a:pt x="106" y="342"/>
                      <a:pt x="106" y="341"/>
                    </a:cubicBezTo>
                    <a:cubicBezTo>
                      <a:pt x="106" y="339"/>
                      <a:pt x="106" y="336"/>
                      <a:pt x="106" y="334"/>
                    </a:cubicBezTo>
                    <a:cubicBezTo>
                      <a:pt x="106" y="326"/>
                      <a:pt x="106" y="318"/>
                      <a:pt x="106" y="310"/>
                    </a:cubicBezTo>
                    <a:cubicBezTo>
                      <a:pt x="106" y="307"/>
                      <a:pt x="106" y="305"/>
                      <a:pt x="106" y="302"/>
                    </a:cubicBezTo>
                    <a:cubicBezTo>
                      <a:pt x="107" y="302"/>
                      <a:pt x="107" y="301"/>
                      <a:pt x="107" y="300"/>
                    </a:cubicBezTo>
                    <a:cubicBezTo>
                      <a:pt x="107" y="299"/>
                      <a:pt x="107" y="299"/>
                      <a:pt x="106" y="298"/>
                    </a:cubicBezTo>
                    <a:cubicBezTo>
                      <a:pt x="106" y="298"/>
                      <a:pt x="106" y="297"/>
                      <a:pt x="105" y="296"/>
                    </a:cubicBezTo>
                    <a:cubicBezTo>
                      <a:pt x="105" y="296"/>
                      <a:pt x="104" y="296"/>
                      <a:pt x="103" y="295"/>
                    </a:cubicBezTo>
                    <a:cubicBezTo>
                      <a:pt x="103" y="294"/>
                      <a:pt x="104" y="292"/>
                      <a:pt x="104" y="290"/>
                    </a:cubicBezTo>
                    <a:cubicBezTo>
                      <a:pt x="104" y="289"/>
                      <a:pt x="104" y="289"/>
                      <a:pt x="104" y="289"/>
                    </a:cubicBezTo>
                    <a:cubicBezTo>
                      <a:pt x="104" y="287"/>
                      <a:pt x="103" y="285"/>
                      <a:pt x="102" y="284"/>
                    </a:cubicBezTo>
                    <a:cubicBezTo>
                      <a:pt x="100" y="282"/>
                      <a:pt x="98" y="280"/>
                      <a:pt x="95" y="280"/>
                    </a:cubicBezTo>
                    <a:cubicBezTo>
                      <a:pt x="96" y="277"/>
                      <a:pt x="96" y="275"/>
                      <a:pt x="96" y="272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7" y="268"/>
                      <a:pt x="99" y="265"/>
                      <a:pt x="101" y="261"/>
                    </a:cubicBezTo>
                    <a:cubicBezTo>
                      <a:pt x="104" y="256"/>
                      <a:pt x="106" y="251"/>
                      <a:pt x="106" y="244"/>
                    </a:cubicBezTo>
                    <a:cubicBezTo>
                      <a:pt x="106" y="241"/>
                      <a:pt x="106" y="238"/>
                      <a:pt x="105" y="235"/>
                    </a:cubicBezTo>
                    <a:cubicBezTo>
                      <a:pt x="102" y="219"/>
                      <a:pt x="97" y="211"/>
                      <a:pt x="92" y="196"/>
                    </a:cubicBezTo>
                    <a:cubicBezTo>
                      <a:pt x="90" y="187"/>
                      <a:pt x="88" y="178"/>
                      <a:pt x="88" y="169"/>
                    </a:cubicBezTo>
                    <a:cubicBezTo>
                      <a:pt x="88" y="166"/>
                      <a:pt x="88" y="164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8" y="160"/>
                      <a:pt x="87" y="158"/>
                      <a:pt x="85" y="156"/>
                    </a:cubicBezTo>
                    <a:cubicBezTo>
                      <a:pt x="84" y="155"/>
                      <a:pt x="81" y="154"/>
                      <a:pt x="79" y="154"/>
                    </a:cubicBez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7" y="154"/>
                      <a:pt x="77" y="154"/>
                    </a:cubicBezTo>
                    <a:cubicBezTo>
                      <a:pt x="78" y="153"/>
                      <a:pt x="79" y="152"/>
                      <a:pt x="80" y="151"/>
                    </a:cubicBezTo>
                    <a:cubicBezTo>
                      <a:pt x="80" y="150"/>
                      <a:pt x="81" y="149"/>
                      <a:pt x="82" y="148"/>
                    </a:cubicBezTo>
                    <a:cubicBezTo>
                      <a:pt x="82" y="147"/>
                      <a:pt x="83" y="145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3"/>
                      <a:pt x="84" y="143"/>
                      <a:pt x="84" y="142"/>
                    </a:cubicBezTo>
                    <a:cubicBezTo>
                      <a:pt x="84" y="141"/>
                      <a:pt x="83" y="141"/>
                      <a:pt x="83" y="140"/>
                    </a:cubicBezTo>
                    <a:cubicBezTo>
                      <a:pt x="84" y="140"/>
                      <a:pt x="85" y="139"/>
                      <a:pt x="84" y="138"/>
                    </a:cubicBezTo>
                    <a:cubicBezTo>
                      <a:pt x="84" y="137"/>
                      <a:pt x="84" y="137"/>
                      <a:pt x="83" y="137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4"/>
                      <a:pt x="83" y="134"/>
                      <a:pt x="83" y="133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3" y="132"/>
                      <a:pt x="84" y="131"/>
                      <a:pt x="84" y="130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4" y="128"/>
                      <a:pt x="83" y="127"/>
                      <a:pt x="83" y="127"/>
                    </a:cubicBez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6"/>
                      <a:pt x="83" y="125"/>
                      <a:pt x="83" y="125"/>
                    </a:cubicBezTo>
                    <a:cubicBezTo>
                      <a:pt x="83" y="124"/>
                      <a:pt x="83" y="124"/>
                      <a:pt x="83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1"/>
                      <a:pt x="83" y="119"/>
                      <a:pt x="83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6" y="114"/>
                      <a:pt x="88" y="111"/>
                      <a:pt x="89" y="107"/>
                    </a:cubicBezTo>
                    <a:cubicBezTo>
                      <a:pt x="90" y="104"/>
                      <a:pt x="90" y="100"/>
                      <a:pt x="91" y="98"/>
                    </a:cubicBezTo>
                    <a:cubicBezTo>
                      <a:pt x="93" y="92"/>
                      <a:pt x="94" y="88"/>
                      <a:pt x="99" y="80"/>
                    </a:cubicBezTo>
                    <a:cubicBezTo>
                      <a:pt x="105" y="73"/>
                      <a:pt x="109" y="60"/>
                      <a:pt x="109" y="47"/>
                    </a:cubicBezTo>
                    <a:cubicBezTo>
                      <a:pt x="109" y="36"/>
                      <a:pt x="106" y="25"/>
                      <a:pt x="99" y="16"/>
                    </a:cubicBezTo>
                    <a:cubicBezTo>
                      <a:pt x="91" y="7"/>
                      <a:pt x="80" y="1"/>
                      <a:pt x="62" y="0"/>
                    </a:cubicBezTo>
                    <a:cubicBezTo>
                      <a:pt x="62" y="0"/>
                      <a:pt x="61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Freeform 861"/>
              <p:cNvSpPr/>
              <p:nvPr/>
            </p:nvSpPr>
            <p:spPr bwMode="auto">
              <a:xfrm>
                <a:off x="2519" y="754"/>
                <a:ext cx="14" cy="95"/>
              </a:xfrm>
              <a:custGeom>
                <a:avLst/>
                <a:gdLst>
                  <a:gd name="T0" fmla="*/ 2 w 6"/>
                  <a:gd name="T1" fmla="*/ 0 h 40"/>
                  <a:gd name="T2" fmla="*/ 2 w 6"/>
                  <a:gd name="T3" fmla="*/ 0 h 40"/>
                  <a:gd name="T4" fmla="*/ 0 w 6"/>
                  <a:gd name="T5" fmla="*/ 1 h 40"/>
                  <a:gd name="T6" fmla="*/ 0 w 6"/>
                  <a:gd name="T7" fmla="*/ 8 h 40"/>
                  <a:gd name="T8" fmla="*/ 2 w 6"/>
                  <a:gd name="T9" fmla="*/ 39 h 40"/>
                  <a:gd name="T10" fmla="*/ 4 w 6"/>
                  <a:gd name="T11" fmla="*/ 40 h 40"/>
                  <a:gd name="T12" fmla="*/ 4 w 6"/>
                  <a:gd name="T13" fmla="*/ 40 h 40"/>
                  <a:gd name="T14" fmla="*/ 6 w 6"/>
                  <a:gd name="T15" fmla="*/ 38 h 40"/>
                  <a:gd name="T16" fmla="*/ 4 w 6"/>
                  <a:gd name="T17" fmla="*/ 8 h 40"/>
                  <a:gd name="T18" fmla="*/ 4 w 6"/>
                  <a:gd name="T19" fmla="*/ 2 h 40"/>
                  <a:gd name="T20" fmla="*/ 2 w 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0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18"/>
                      <a:pt x="1" y="29"/>
                      <a:pt x="2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5" y="40"/>
                      <a:pt x="6" y="39"/>
                      <a:pt x="6" y="38"/>
                    </a:cubicBezTo>
                    <a:cubicBezTo>
                      <a:pt x="4" y="28"/>
                      <a:pt x="4" y="18"/>
                      <a:pt x="4" y="8"/>
                    </a:cubicBezTo>
                    <a:cubicBezTo>
                      <a:pt x="4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Freeform 862"/>
              <p:cNvSpPr/>
              <p:nvPr/>
            </p:nvSpPr>
            <p:spPr bwMode="auto">
              <a:xfrm>
                <a:off x="2637" y="818"/>
                <a:ext cx="64" cy="48"/>
              </a:xfrm>
              <a:custGeom>
                <a:avLst/>
                <a:gdLst>
                  <a:gd name="T0" fmla="*/ 25 w 27"/>
                  <a:gd name="T1" fmla="*/ 0 h 20"/>
                  <a:gd name="T2" fmla="*/ 24 w 27"/>
                  <a:gd name="T3" fmla="*/ 1 h 20"/>
                  <a:gd name="T4" fmla="*/ 1 w 27"/>
                  <a:gd name="T5" fmla="*/ 17 h 20"/>
                  <a:gd name="T6" fmla="*/ 0 w 27"/>
                  <a:gd name="T7" fmla="*/ 20 h 20"/>
                  <a:gd name="T8" fmla="*/ 2 w 27"/>
                  <a:gd name="T9" fmla="*/ 20 h 20"/>
                  <a:gd name="T10" fmla="*/ 3 w 27"/>
                  <a:gd name="T11" fmla="*/ 20 h 20"/>
                  <a:gd name="T12" fmla="*/ 26 w 27"/>
                  <a:gd name="T13" fmla="*/ 3 h 20"/>
                  <a:gd name="T14" fmla="*/ 26 w 27"/>
                  <a:gd name="T15" fmla="*/ 1 h 20"/>
                  <a:gd name="T16" fmla="*/ 25 w 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0">
                    <a:moveTo>
                      <a:pt x="25" y="0"/>
                    </a:moveTo>
                    <a:cubicBezTo>
                      <a:pt x="24" y="0"/>
                      <a:pt x="24" y="0"/>
                      <a:pt x="24" y="1"/>
                    </a:cubicBezTo>
                    <a:cubicBezTo>
                      <a:pt x="16" y="6"/>
                      <a:pt x="8" y="12"/>
                      <a:pt x="1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11" y="14"/>
                      <a:pt x="18" y="9"/>
                      <a:pt x="26" y="3"/>
                    </a:cubicBezTo>
                    <a:cubicBezTo>
                      <a:pt x="27" y="3"/>
                      <a:pt x="27" y="2"/>
                      <a:pt x="26" y="1"/>
                    </a:cubicBezTo>
                    <a:cubicBezTo>
                      <a:pt x="26" y="0"/>
                      <a:pt x="25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863"/>
              <p:cNvSpPr/>
              <p:nvPr/>
            </p:nvSpPr>
            <p:spPr bwMode="auto">
              <a:xfrm>
                <a:off x="2678" y="944"/>
                <a:ext cx="66" cy="23"/>
              </a:xfrm>
              <a:custGeom>
                <a:avLst/>
                <a:gdLst>
                  <a:gd name="T0" fmla="*/ 26 w 28"/>
                  <a:gd name="T1" fmla="*/ 0 h 10"/>
                  <a:gd name="T2" fmla="*/ 26 w 28"/>
                  <a:gd name="T3" fmla="*/ 0 h 10"/>
                  <a:gd name="T4" fmla="*/ 2 w 28"/>
                  <a:gd name="T5" fmla="*/ 6 h 10"/>
                  <a:gd name="T6" fmla="*/ 0 w 28"/>
                  <a:gd name="T7" fmla="*/ 8 h 10"/>
                  <a:gd name="T8" fmla="*/ 2 w 28"/>
                  <a:gd name="T9" fmla="*/ 10 h 10"/>
                  <a:gd name="T10" fmla="*/ 2 w 28"/>
                  <a:gd name="T11" fmla="*/ 10 h 10"/>
                  <a:gd name="T12" fmla="*/ 27 w 28"/>
                  <a:gd name="T13" fmla="*/ 4 h 10"/>
                  <a:gd name="T14" fmla="*/ 28 w 28"/>
                  <a:gd name="T15" fmla="*/ 1 h 10"/>
                  <a:gd name="T16" fmla="*/ 26 w 2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4"/>
                      <a:pt x="10" y="6"/>
                      <a:pt x="2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0" y="10"/>
                      <a:pt x="19" y="8"/>
                      <a:pt x="27" y="4"/>
                    </a:cubicBezTo>
                    <a:cubicBezTo>
                      <a:pt x="28" y="3"/>
                      <a:pt x="28" y="2"/>
                      <a:pt x="28" y="1"/>
                    </a:cubicBezTo>
                    <a:cubicBezTo>
                      <a:pt x="28" y="1"/>
                      <a:pt x="27" y="0"/>
                      <a:pt x="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Freeform 864"/>
              <p:cNvSpPr/>
              <p:nvPr/>
            </p:nvSpPr>
            <p:spPr bwMode="auto">
              <a:xfrm>
                <a:off x="2668" y="1048"/>
                <a:ext cx="55" cy="47"/>
              </a:xfrm>
              <a:custGeom>
                <a:avLst/>
                <a:gdLst>
                  <a:gd name="T0" fmla="*/ 2 w 23"/>
                  <a:gd name="T1" fmla="*/ 0 h 20"/>
                  <a:gd name="T2" fmla="*/ 1 w 23"/>
                  <a:gd name="T3" fmla="*/ 1 h 20"/>
                  <a:gd name="T4" fmla="*/ 1 w 23"/>
                  <a:gd name="T5" fmla="*/ 3 h 20"/>
                  <a:gd name="T6" fmla="*/ 20 w 23"/>
                  <a:gd name="T7" fmla="*/ 19 h 20"/>
                  <a:gd name="T8" fmla="*/ 21 w 23"/>
                  <a:gd name="T9" fmla="*/ 20 h 20"/>
                  <a:gd name="T10" fmla="*/ 22 w 23"/>
                  <a:gd name="T11" fmla="*/ 19 h 20"/>
                  <a:gd name="T12" fmla="*/ 22 w 23"/>
                  <a:gd name="T13" fmla="*/ 17 h 20"/>
                  <a:gd name="T14" fmla="*/ 3 w 23"/>
                  <a:gd name="T15" fmla="*/ 1 h 20"/>
                  <a:gd name="T16" fmla="*/ 2 w 23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0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7" y="9"/>
                      <a:pt x="14" y="14"/>
                      <a:pt x="20" y="19"/>
                    </a:cubicBezTo>
                    <a:cubicBezTo>
                      <a:pt x="20" y="20"/>
                      <a:pt x="21" y="20"/>
                      <a:pt x="21" y="20"/>
                    </a:cubicBezTo>
                    <a:cubicBezTo>
                      <a:pt x="22" y="20"/>
                      <a:pt x="22" y="19"/>
                      <a:pt x="22" y="19"/>
                    </a:cubicBezTo>
                    <a:cubicBezTo>
                      <a:pt x="23" y="18"/>
                      <a:pt x="23" y="17"/>
                      <a:pt x="22" y="17"/>
                    </a:cubicBezTo>
                    <a:cubicBezTo>
                      <a:pt x="16" y="11"/>
                      <a:pt x="10" y="6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865"/>
              <p:cNvSpPr/>
              <p:nvPr/>
            </p:nvSpPr>
            <p:spPr bwMode="auto">
              <a:xfrm>
                <a:off x="2372" y="818"/>
                <a:ext cx="52" cy="50"/>
              </a:xfrm>
              <a:custGeom>
                <a:avLst/>
                <a:gdLst>
                  <a:gd name="T0" fmla="*/ 2 w 22"/>
                  <a:gd name="T1" fmla="*/ 0 h 21"/>
                  <a:gd name="T2" fmla="*/ 1 w 22"/>
                  <a:gd name="T3" fmla="*/ 1 h 21"/>
                  <a:gd name="T4" fmla="*/ 1 w 22"/>
                  <a:gd name="T5" fmla="*/ 3 h 21"/>
                  <a:gd name="T6" fmla="*/ 18 w 22"/>
                  <a:gd name="T7" fmla="*/ 21 h 21"/>
                  <a:gd name="T8" fmla="*/ 20 w 22"/>
                  <a:gd name="T9" fmla="*/ 21 h 21"/>
                  <a:gd name="T10" fmla="*/ 21 w 22"/>
                  <a:gd name="T11" fmla="*/ 21 h 21"/>
                  <a:gd name="T12" fmla="*/ 21 w 22"/>
                  <a:gd name="T13" fmla="*/ 19 h 21"/>
                  <a:gd name="T14" fmla="*/ 3 w 22"/>
                  <a:gd name="T15" fmla="*/ 0 h 21"/>
                  <a:gd name="T16" fmla="*/ 2 w 22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1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8" y="8"/>
                      <a:pt x="14" y="14"/>
                      <a:pt x="18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1"/>
                      <a:pt x="22" y="20"/>
                      <a:pt x="21" y="19"/>
                    </a:cubicBezTo>
                    <a:cubicBezTo>
                      <a:pt x="17" y="11"/>
                      <a:pt x="10" y="5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Freeform 866"/>
              <p:cNvSpPr/>
              <p:nvPr/>
            </p:nvSpPr>
            <p:spPr bwMode="auto">
              <a:xfrm>
                <a:off x="2332" y="948"/>
                <a:ext cx="64" cy="22"/>
              </a:xfrm>
              <a:custGeom>
                <a:avLst/>
                <a:gdLst>
                  <a:gd name="T0" fmla="*/ 2 w 27"/>
                  <a:gd name="T1" fmla="*/ 0 h 9"/>
                  <a:gd name="T2" fmla="*/ 1 w 27"/>
                  <a:gd name="T3" fmla="*/ 1 h 9"/>
                  <a:gd name="T4" fmla="*/ 2 w 27"/>
                  <a:gd name="T5" fmla="*/ 3 h 9"/>
                  <a:gd name="T6" fmla="*/ 24 w 27"/>
                  <a:gd name="T7" fmla="*/ 9 h 9"/>
                  <a:gd name="T8" fmla="*/ 25 w 27"/>
                  <a:gd name="T9" fmla="*/ 9 h 9"/>
                  <a:gd name="T10" fmla="*/ 27 w 27"/>
                  <a:gd name="T11" fmla="*/ 8 h 9"/>
                  <a:gd name="T12" fmla="*/ 26 w 27"/>
                  <a:gd name="T13" fmla="*/ 5 h 9"/>
                  <a:gd name="T14" fmla="*/ 3 w 27"/>
                  <a:gd name="T15" fmla="*/ 0 h 9"/>
                  <a:gd name="T16" fmla="*/ 2 w 2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9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0" y="4"/>
                      <a:pt x="17" y="6"/>
                      <a:pt x="24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6" y="8"/>
                      <a:pt x="27" y="8"/>
                    </a:cubicBezTo>
                    <a:cubicBezTo>
                      <a:pt x="27" y="7"/>
                      <a:pt x="27" y="6"/>
                      <a:pt x="26" y="5"/>
                    </a:cubicBezTo>
                    <a:cubicBezTo>
                      <a:pt x="18" y="3"/>
                      <a:pt x="10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Freeform 867"/>
              <p:cNvSpPr/>
              <p:nvPr/>
            </p:nvSpPr>
            <p:spPr bwMode="auto">
              <a:xfrm>
                <a:off x="2351" y="1067"/>
                <a:ext cx="59" cy="49"/>
              </a:xfrm>
              <a:custGeom>
                <a:avLst/>
                <a:gdLst>
                  <a:gd name="T0" fmla="*/ 23 w 25"/>
                  <a:gd name="T1" fmla="*/ 0 h 21"/>
                  <a:gd name="T2" fmla="*/ 22 w 25"/>
                  <a:gd name="T3" fmla="*/ 0 h 21"/>
                  <a:gd name="T4" fmla="*/ 12 w 25"/>
                  <a:gd name="T5" fmla="*/ 9 h 21"/>
                  <a:gd name="T6" fmla="*/ 1 w 25"/>
                  <a:gd name="T7" fmla="*/ 18 h 21"/>
                  <a:gd name="T8" fmla="*/ 1 w 25"/>
                  <a:gd name="T9" fmla="*/ 21 h 21"/>
                  <a:gd name="T10" fmla="*/ 2 w 25"/>
                  <a:gd name="T11" fmla="*/ 21 h 21"/>
                  <a:gd name="T12" fmla="*/ 4 w 25"/>
                  <a:gd name="T13" fmla="*/ 21 h 21"/>
                  <a:gd name="T14" fmla="*/ 14 w 25"/>
                  <a:gd name="T15" fmla="*/ 12 h 21"/>
                  <a:gd name="T16" fmla="*/ 24 w 25"/>
                  <a:gd name="T17" fmla="*/ 3 h 21"/>
                  <a:gd name="T18" fmla="*/ 24 w 25"/>
                  <a:gd name="T19" fmla="*/ 0 h 21"/>
                  <a:gd name="T20" fmla="*/ 23 w 2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1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4"/>
                      <a:pt x="15" y="7"/>
                      <a:pt x="12" y="9"/>
                    </a:cubicBezTo>
                    <a:cubicBezTo>
                      <a:pt x="8" y="11"/>
                      <a:pt x="5" y="14"/>
                      <a:pt x="1" y="18"/>
                    </a:cubicBezTo>
                    <a:cubicBezTo>
                      <a:pt x="0" y="19"/>
                      <a:pt x="1" y="20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8" y="16"/>
                      <a:pt x="11" y="14"/>
                      <a:pt x="14" y="12"/>
                    </a:cubicBezTo>
                    <a:cubicBezTo>
                      <a:pt x="17" y="10"/>
                      <a:pt x="20" y="7"/>
                      <a:pt x="24" y="3"/>
                    </a:cubicBezTo>
                    <a:cubicBezTo>
                      <a:pt x="25" y="2"/>
                      <a:pt x="25" y="1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0" name="Rectangle 868"/>
              <p:cNvSpPr>
                <a:spLocks noChangeArrowheads="1"/>
              </p:cNvSpPr>
              <p:nvPr/>
            </p:nvSpPr>
            <p:spPr bwMode="auto">
              <a:xfrm>
                <a:off x="2469" y="1183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Freeform 869"/>
              <p:cNvSpPr/>
              <p:nvPr/>
            </p:nvSpPr>
            <p:spPr bwMode="auto">
              <a:xfrm>
                <a:off x="2469" y="11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Freeform 870"/>
              <p:cNvSpPr/>
              <p:nvPr/>
            </p:nvSpPr>
            <p:spPr bwMode="auto">
              <a:xfrm>
                <a:off x="2585" y="1618"/>
                <a:ext cx="45" cy="59"/>
              </a:xfrm>
              <a:custGeom>
                <a:avLst/>
                <a:gdLst>
                  <a:gd name="T0" fmla="*/ 18 w 19"/>
                  <a:gd name="T1" fmla="*/ 0 h 25"/>
                  <a:gd name="T2" fmla="*/ 0 w 19"/>
                  <a:gd name="T3" fmla="*/ 24 h 25"/>
                  <a:gd name="T4" fmla="*/ 2 w 19"/>
                  <a:gd name="T5" fmla="*/ 25 h 25"/>
                  <a:gd name="T6" fmla="*/ 19 w 19"/>
                  <a:gd name="T7" fmla="*/ 1 h 25"/>
                  <a:gd name="T8" fmla="*/ 18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8" y="0"/>
                    </a:moveTo>
                    <a:cubicBezTo>
                      <a:pt x="12" y="8"/>
                      <a:pt x="6" y="16"/>
                      <a:pt x="0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8" y="17"/>
                      <a:pt x="14" y="9"/>
                      <a:pt x="19" y="1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Freeform 871"/>
              <p:cNvSpPr/>
              <p:nvPr/>
            </p:nvSpPr>
            <p:spPr bwMode="auto">
              <a:xfrm>
                <a:off x="2592" y="1639"/>
                <a:ext cx="38" cy="48"/>
              </a:xfrm>
              <a:custGeom>
                <a:avLst/>
                <a:gdLst>
                  <a:gd name="T0" fmla="*/ 15 w 16"/>
                  <a:gd name="T1" fmla="*/ 0 h 20"/>
                  <a:gd name="T2" fmla="*/ 0 w 16"/>
                  <a:gd name="T3" fmla="*/ 19 h 20"/>
                  <a:gd name="T4" fmla="*/ 2 w 16"/>
                  <a:gd name="T5" fmla="*/ 20 h 20"/>
                  <a:gd name="T6" fmla="*/ 16 w 16"/>
                  <a:gd name="T7" fmla="*/ 1 h 20"/>
                  <a:gd name="T8" fmla="*/ 15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15" y="0"/>
                    </a:moveTo>
                    <a:cubicBezTo>
                      <a:pt x="10" y="7"/>
                      <a:pt x="5" y="13"/>
                      <a:pt x="0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6" y="14"/>
                      <a:pt x="11" y="8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Freeform 872"/>
              <p:cNvSpPr/>
              <p:nvPr/>
            </p:nvSpPr>
            <p:spPr bwMode="auto">
              <a:xfrm>
                <a:off x="2602" y="1658"/>
                <a:ext cx="28" cy="41"/>
              </a:xfrm>
              <a:custGeom>
                <a:avLst/>
                <a:gdLst>
                  <a:gd name="T0" fmla="*/ 10 w 12"/>
                  <a:gd name="T1" fmla="*/ 0 h 17"/>
                  <a:gd name="T2" fmla="*/ 1 w 12"/>
                  <a:gd name="T3" fmla="*/ 12 h 17"/>
                  <a:gd name="T4" fmla="*/ 1 w 12"/>
                  <a:gd name="T5" fmla="*/ 13 h 17"/>
                  <a:gd name="T6" fmla="*/ 1 w 12"/>
                  <a:gd name="T7" fmla="*/ 14 h 17"/>
                  <a:gd name="T8" fmla="*/ 0 w 12"/>
                  <a:gd name="T9" fmla="*/ 17 h 17"/>
                  <a:gd name="T10" fmla="*/ 2 w 12"/>
                  <a:gd name="T11" fmla="*/ 14 h 17"/>
                  <a:gd name="T12" fmla="*/ 2 w 12"/>
                  <a:gd name="T13" fmla="*/ 14 h 17"/>
                  <a:gd name="T14" fmla="*/ 3 w 12"/>
                  <a:gd name="T15" fmla="*/ 14 h 17"/>
                  <a:gd name="T16" fmla="*/ 12 w 12"/>
                  <a:gd name="T17" fmla="*/ 1 h 17"/>
                  <a:gd name="T18" fmla="*/ 10 w 12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7">
                    <a:moveTo>
                      <a:pt x="10" y="0"/>
                    </a:moveTo>
                    <a:cubicBezTo>
                      <a:pt x="8" y="5"/>
                      <a:pt x="5" y="9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Freeform 873"/>
              <p:cNvSpPr>
                <a:spLocks noEditPoints="1"/>
              </p:cNvSpPr>
              <p:nvPr/>
            </p:nvSpPr>
            <p:spPr bwMode="auto">
              <a:xfrm>
                <a:off x="2706" y="2020"/>
                <a:ext cx="367" cy="486"/>
              </a:xfrm>
              <a:custGeom>
                <a:avLst/>
                <a:gdLst>
                  <a:gd name="T0" fmla="*/ 125 w 155"/>
                  <a:gd name="T1" fmla="*/ 178 h 205"/>
                  <a:gd name="T2" fmla="*/ 124 w 155"/>
                  <a:gd name="T3" fmla="*/ 189 h 205"/>
                  <a:gd name="T4" fmla="*/ 115 w 155"/>
                  <a:gd name="T5" fmla="*/ 187 h 205"/>
                  <a:gd name="T6" fmla="*/ 60 w 155"/>
                  <a:gd name="T7" fmla="*/ 175 h 205"/>
                  <a:gd name="T8" fmla="*/ 71 w 155"/>
                  <a:gd name="T9" fmla="*/ 158 h 205"/>
                  <a:gd name="T10" fmla="*/ 73 w 155"/>
                  <a:gd name="T11" fmla="*/ 158 h 205"/>
                  <a:gd name="T12" fmla="*/ 88 w 155"/>
                  <a:gd name="T13" fmla="*/ 153 h 205"/>
                  <a:gd name="T14" fmla="*/ 124 w 155"/>
                  <a:gd name="T15" fmla="*/ 140 h 205"/>
                  <a:gd name="T16" fmla="*/ 133 w 155"/>
                  <a:gd name="T17" fmla="*/ 137 h 205"/>
                  <a:gd name="T18" fmla="*/ 141 w 155"/>
                  <a:gd name="T19" fmla="*/ 134 h 205"/>
                  <a:gd name="T20" fmla="*/ 146 w 155"/>
                  <a:gd name="T21" fmla="*/ 144 h 205"/>
                  <a:gd name="T22" fmla="*/ 35 w 155"/>
                  <a:gd name="T23" fmla="*/ 131 h 205"/>
                  <a:gd name="T24" fmla="*/ 44 w 155"/>
                  <a:gd name="T25" fmla="*/ 128 h 205"/>
                  <a:gd name="T26" fmla="*/ 75 w 155"/>
                  <a:gd name="T27" fmla="*/ 122 h 205"/>
                  <a:gd name="T28" fmla="*/ 56 w 155"/>
                  <a:gd name="T29" fmla="*/ 123 h 205"/>
                  <a:gd name="T30" fmla="*/ 69 w 155"/>
                  <a:gd name="T31" fmla="*/ 124 h 205"/>
                  <a:gd name="T32" fmla="*/ 107 w 155"/>
                  <a:gd name="T33" fmla="*/ 112 h 205"/>
                  <a:gd name="T34" fmla="*/ 108 w 155"/>
                  <a:gd name="T35" fmla="*/ 105 h 205"/>
                  <a:gd name="T36" fmla="*/ 115 w 155"/>
                  <a:gd name="T37" fmla="*/ 97 h 205"/>
                  <a:gd name="T38" fmla="*/ 47 w 155"/>
                  <a:gd name="T39" fmla="*/ 94 h 205"/>
                  <a:gd name="T40" fmla="*/ 117 w 155"/>
                  <a:gd name="T41" fmla="*/ 101 h 205"/>
                  <a:gd name="T42" fmla="*/ 133 w 155"/>
                  <a:gd name="T43" fmla="*/ 88 h 205"/>
                  <a:gd name="T44" fmla="*/ 39 w 155"/>
                  <a:gd name="T45" fmla="*/ 87 h 205"/>
                  <a:gd name="T46" fmla="*/ 30 w 155"/>
                  <a:gd name="T47" fmla="*/ 78 h 205"/>
                  <a:gd name="T48" fmla="*/ 23 w 155"/>
                  <a:gd name="T49" fmla="*/ 71 h 205"/>
                  <a:gd name="T50" fmla="*/ 21 w 155"/>
                  <a:gd name="T51" fmla="*/ 78 h 205"/>
                  <a:gd name="T52" fmla="*/ 7 w 155"/>
                  <a:gd name="T53" fmla="*/ 59 h 205"/>
                  <a:gd name="T54" fmla="*/ 119 w 155"/>
                  <a:gd name="T55" fmla="*/ 53 h 205"/>
                  <a:gd name="T56" fmla="*/ 122 w 155"/>
                  <a:gd name="T57" fmla="*/ 22 h 205"/>
                  <a:gd name="T58" fmla="*/ 80 w 155"/>
                  <a:gd name="T59" fmla="*/ 72 h 205"/>
                  <a:gd name="T60" fmla="*/ 108 w 155"/>
                  <a:gd name="T61" fmla="*/ 73 h 205"/>
                  <a:gd name="T62" fmla="*/ 103 w 155"/>
                  <a:gd name="T63" fmla="*/ 94 h 205"/>
                  <a:gd name="T64" fmla="*/ 101 w 155"/>
                  <a:gd name="T65" fmla="*/ 107 h 205"/>
                  <a:gd name="T66" fmla="*/ 106 w 155"/>
                  <a:gd name="T67" fmla="*/ 117 h 205"/>
                  <a:gd name="T68" fmla="*/ 115 w 155"/>
                  <a:gd name="T69" fmla="*/ 139 h 205"/>
                  <a:gd name="T70" fmla="*/ 89 w 155"/>
                  <a:gd name="T71" fmla="*/ 148 h 205"/>
                  <a:gd name="T72" fmla="*/ 79 w 155"/>
                  <a:gd name="T73" fmla="*/ 127 h 205"/>
                  <a:gd name="T74" fmla="*/ 73 w 155"/>
                  <a:gd name="T75" fmla="*/ 111 h 205"/>
                  <a:gd name="T76" fmla="*/ 31 w 155"/>
                  <a:gd name="T77" fmla="*/ 121 h 205"/>
                  <a:gd name="T78" fmla="*/ 52 w 155"/>
                  <a:gd name="T79" fmla="*/ 97 h 205"/>
                  <a:gd name="T80" fmla="*/ 53 w 155"/>
                  <a:gd name="T81" fmla="*/ 93 h 205"/>
                  <a:gd name="T82" fmla="*/ 59 w 155"/>
                  <a:gd name="T83" fmla="*/ 64 h 205"/>
                  <a:gd name="T84" fmla="*/ 76 w 155"/>
                  <a:gd name="T85" fmla="*/ 77 h 205"/>
                  <a:gd name="T86" fmla="*/ 0 w 155"/>
                  <a:gd name="T87" fmla="*/ 48 h 205"/>
                  <a:gd name="T88" fmla="*/ 8 w 155"/>
                  <a:gd name="T89" fmla="*/ 71 h 205"/>
                  <a:gd name="T90" fmla="*/ 35 w 155"/>
                  <a:gd name="T91" fmla="*/ 98 h 205"/>
                  <a:gd name="T92" fmla="*/ 43 w 155"/>
                  <a:gd name="T93" fmla="*/ 132 h 205"/>
                  <a:gd name="T94" fmla="*/ 66 w 155"/>
                  <a:gd name="T95" fmla="*/ 127 h 205"/>
                  <a:gd name="T96" fmla="*/ 46 w 155"/>
                  <a:gd name="T97" fmla="*/ 165 h 205"/>
                  <a:gd name="T98" fmla="*/ 106 w 155"/>
                  <a:gd name="T99" fmla="*/ 203 h 205"/>
                  <a:gd name="T100" fmla="*/ 110 w 155"/>
                  <a:gd name="T101" fmla="*/ 204 h 205"/>
                  <a:gd name="T102" fmla="*/ 125 w 155"/>
                  <a:gd name="T103" fmla="*/ 196 h 205"/>
                  <a:gd name="T104" fmla="*/ 124 w 155"/>
                  <a:gd name="T105" fmla="*/ 157 h 205"/>
                  <a:gd name="T106" fmla="*/ 152 w 155"/>
                  <a:gd name="T107" fmla="*/ 127 h 205"/>
                  <a:gd name="T108" fmla="*/ 111 w 155"/>
                  <a:gd name="T109" fmla="*/ 109 h 205"/>
                  <a:gd name="T110" fmla="*/ 137 w 155"/>
                  <a:gd name="T111" fmla="*/ 99 h 205"/>
                  <a:gd name="T112" fmla="*/ 133 w 155"/>
                  <a:gd name="T113" fmla="*/ 59 h 205"/>
                  <a:gd name="T114" fmla="*/ 125 w 155"/>
                  <a:gd name="T11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5" h="205">
                    <a:moveTo>
                      <a:pt x="108" y="199"/>
                    </a:moveTo>
                    <a:cubicBezTo>
                      <a:pt x="106" y="193"/>
                      <a:pt x="104" y="188"/>
                      <a:pt x="102" y="182"/>
                    </a:cubicBezTo>
                    <a:cubicBezTo>
                      <a:pt x="104" y="180"/>
                      <a:pt x="106" y="179"/>
                      <a:pt x="108" y="178"/>
                    </a:cubicBezTo>
                    <a:cubicBezTo>
                      <a:pt x="108" y="185"/>
                      <a:pt x="108" y="192"/>
                      <a:pt x="109" y="199"/>
                    </a:cubicBezTo>
                    <a:cubicBezTo>
                      <a:pt x="108" y="199"/>
                      <a:pt x="108" y="199"/>
                      <a:pt x="108" y="199"/>
                    </a:cubicBezTo>
                    <a:moveTo>
                      <a:pt x="126" y="191"/>
                    </a:moveTo>
                    <a:cubicBezTo>
                      <a:pt x="126" y="190"/>
                      <a:pt x="126" y="190"/>
                      <a:pt x="126" y="189"/>
                    </a:cubicBezTo>
                    <a:cubicBezTo>
                      <a:pt x="126" y="185"/>
                      <a:pt x="125" y="181"/>
                      <a:pt x="125" y="178"/>
                    </a:cubicBezTo>
                    <a:cubicBezTo>
                      <a:pt x="126" y="182"/>
                      <a:pt x="128" y="185"/>
                      <a:pt x="131" y="189"/>
                    </a:cubicBezTo>
                    <a:cubicBezTo>
                      <a:pt x="129" y="190"/>
                      <a:pt x="127" y="190"/>
                      <a:pt x="126" y="191"/>
                    </a:cubicBezTo>
                    <a:moveTo>
                      <a:pt x="111" y="198"/>
                    </a:moveTo>
                    <a:cubicBezTo>
                      <a:pt x="110" y="191"/>
                      <a:pt x="110" y="184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4" y="175"/>
                      <a:pt x="118" y="174"/>
                      <a:pt x="122" y="173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3" y="179"/>
                      <a:pt x="124" y="184"/>
                      <a:pt x="124" y="189"/>
                    </a:cubicBezTo>
                    <a:cubicBezTo>
                      <a:pt x="124" y="190"/>
                      <a:pt x="124" y="191"/>
                      <a:pt x="124" y="192"/>
                    </a:cubicBezTo>
                    <a:cubicBezTo>
                      <a:pt x="121" y="193"/>
                      <a:pt x="119" y="194"/>
                      <a:pt x="117" y="195"/>
                    </a:cubicBezTo>
                    <a:cubicBezTo>
                      <a:pt x="117" y="192"/>
                      <a:pt x="117" y="190"/>
                      <a:pt x="117" y="187"/>
                    </a:cubicBezTo>
                    <a:cubicBezTo>
                      <a:pt x="117" y="183"/>
                      <a:pt x="117" y="180"/>
                      <a:pt x="117" y="176"/>
                    </a:cubicBezTo>
                    <a:cubicBezTo>
                      <a:pt x="117" y="176"/>
                      <a:pt x="116" y="175"/>
                      <a:pt x="116" y="175"/>
                    </a:cubicBezTo>
                    <a:cubicBezTo>
                      <a:pt x="116" y="175"/>
                      <a:pt x="116" y="175"/>
                      <a:pt x="116" y="175"/>
                    </a:cubicBezTo>
                    <a:cubicBezTo>
                      <a:pt x="115" y="175"/>
                      <a:pt x="115" y="176"/>
                      <a:pt x="115" y="176"/>
                    </a:cubicBezTo>
                    <a:cubicBezTo>
                      <a:pt x="115" y="180"/>
                      <a:pt x="115" y="183"/>
                      <a:pt x="115" y="187"/>
                    </a:cubicBezTo>
                    <a:cubicBezTo>
                      <a:pt x="115" y="190"/>
                      <a:pt x="115" y="193"/>
                      <a:pt x="115" y="196"/>
                    </a:cubicBezTo>
                    <a:cubicBezTo>
                      <a:pt x="113" y="197"/>
                      <a:pt x="112" y="197"/>
                      <a:pt x="111" y="198"/>
                    </a:cubicBezTo>
                    <a:moveTo>
                      <a:pt x="58" y="174"/>
                    </a:moveTo>
                    <a:cubicBezTo>
                      <a:pt x="56" y="171"/>
                      <a:pt x="54" y="168"/>
                      <a:pt x="51" y="165"/>
                    </a:cubicBezTo>
                    <a:cubicBezTo>
                      <a:pt x="52" y="165"/>
                      <a:pt x="54" y="164"/>
                      <a:pt x="56" y="164"/>
                    </a:cubicBezTo>
                    <a:cubicBezTo>
                      <a:pt x="57" y="167"/>
                      <a:pt x="57" y="171"/>
                      <a:pt x="58" y="174"/>
                    </a:cubicBezTo>
                    <a:moveTo>
                      <a:pt x="59" y="175"/>
                    </a:moveTo>
                    <a:cubicBezTo>
                      <a:pt x="60" y="175"/>
                      <a:pt x="60" y="175"/>
                      <a:pt x="60" y="175"/>
                    </a:cubicBezTo>
                    <a:cubicBezTo>
                      <a:pt x="59" y="171"/>
                      <a:pt x="59" y="167"/>
                      <a:pt x="58" y="163"/>
                    </a:cubicBezTo>
                    <a:cubicBezTo>
                      <a:pt x="60" y="162"/>
                      <a:pt x="62" y="162"/>
                      <a:pt x="64" y="161"/>
                    </a:cubicBezTo>
                    <a:cubicBezTo>
                      <a:pt x="64" y="165"/>
                      <a:pt x="64" y="169"/>
                      <a:pt x="64" y="173"/>
                    </a:cubicBezTo>
                    <a:cubicBezTo>
                      <a:pt x="63" y="174"/>
                      <a:pt x="61" y="174"/>
                      <a:pt x="59" y="175"/>
                    </a:cubicBezTo>
                    <a:moveTo>
                      <a:pt x="66" y="172"/>
                    </a:moveTo>
                    <a:cubicBezTo>
                      <a:pt x="66" y="168"/>
                      <a:pt x="66" y="164"/>
                      <a:pt x="66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7" y="160"/>
                      <a:pt x="69" y="159"/>
                      <a:pt x="71" y="158"/>
                    </a:cubicBezTo>
                    <a:cubicBezTo>
                      <a:pt x="71" y="160"/>
                      <a:pt x="71" y="162"/>
                      <a:pt x="71" y="164"/>
                    </a:cubicBezTo>
                    <a:cubicBezTo>
                      <a:pt x="71" y="166"/>
                      <a:pt x="71" y="168"/>
                      <a:pt x="72" y="169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0" y="170"/>
                      <a:pt x="68" y="171"/>
                      <a:pt x="66" y="172"/>
                    </a:cubicBezTo>
                    <a:moveTo>
                      <a:pt x="74" y="169"/>
                    </a:moveTo>
                    <a:cubicBezTo>
                      <a:pt x="73" y="167"/>
                      <a:pt x="73" y="165"/>
                      <a:pt x="73" y="164"/>
                    </a:cubicBezTo>
                    <a:cubicBezTo>
                      <a:pt x="73" y="162"/>
                      <a:pt x="73" y="160"/>
                      <a:pt x="73" y="159"/>
                    </a:cubicBezTo>
                    <a:cubicBezTo>
                      <a:pt x="73" y="158"/>
                      <a:pt x="73" y="158"/>
                      <a:pt x="73" y="158"/>
                    </a:cubicBezTo>
                    <a:cubicBezTo>
                      <a:pt x="76" y="157"/>
                      <a:pt x="79" y="156"/>
                      <a:pt x="82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59"/>
                      <a:pt x="81" y="163"/>
                      <a:pt x="81" y="166"/>
                    </a:cubicBezTo>
                    <a:cubicBezTo>
                      <a:pt x="78" y="167"/>
                      <a:pt x="76" y="168"/>
                      <a:pt x="74" y="169"/>
                    </a:cubicBezTo>
                    <a:moveTo>
                      <a:pt x="83" y="166"/>
                    </a:moveTo>
                    <a:cubicBezTo>
                      <a:pt x="83" y="162"/>
                      <a:pt x="84" y="159"/>
                      <a:pt x="84" y="155"/>
                    </a:cubicBezTo>
                    <a:cubicBezTo>
                      <a:pt x="84" y="155"/>
                      <a:pt x="84" y="155"/>
                      <a:pt x="83" y="154"/>
                    </a:cubicBezTo>
                    <a:cubicBezTo>
                      <a:pt x="85" y="154"/>
                      <a:pt x="86" y="153"/>
                      <a:pt x="88" y="153"/>
                    </a:cubicBezTo>
                    <a:cubicBezTo>
                      <a:pt x="90" y="160"/>
                      <a:pt x="92" y="165"/>
                      <a:pt x="95" y="171"/>
                    </a:cubicBezTo>
                    <a:cubicBezTo>
                      <a:pt x="93" y="169"/>
                      <a:pt x="92" y="167"/>
                      <a:pt x="91" y="165"/>
                    </a:cubicBezTo>
                    <a:cubicBezTo>
                      <a:pt x="91" y="165"/>
                      <a:pt x="90" y="164"/>
                      <a:pt x="89" y="164"/>
                    </a:cubicBezTo>
                    <a:cubicBezTo>
                      <a:pt x="89" y="164"/>
                      <a:pt x="89" y="164"/>
                      <a:pt x="89" y="164"/>
                    </a:cubicBezTo>
                    <a:cubicBezTo>
                      <a:pt x="87" y="165"/>
                      <a:pt x="85" y="165"/>
                      <a:pt x="83" y="166"/>
                    </a:cubicBezTo>
                    <a:moveTo>
                      <a:pt x="123" y="154"/>
                    </a:moveTo>
                    <a:cubicBezTo>
                      <a:pt x="121" y="150"/>
                      <a:pt x="120" y="146"/>
                      <a:pt x="118" y="142"/>
                    </a:cubicBezTo>
                    <a:cubicBezTo>
                      <a:pt x="120" y="141"/>
                      <a:pt x="122" y="140"/>
                      <a:pt x="124" y="140"/>
                    </a:cubicBezTo>
                    <a:cubicBezTo>
                      <a:pt x="124" y="144"/>
                      <a:pt x="124" y="148"/>
                      <a:pt x="125" y="152"/>
                    </a:cubicBezTo>
                    <a:cubicBezTo>
                      <a:pt x="124" y="153"/>
                      <a:pt x="124" y="153"/>
                      <a:pt x="124" y="153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3" y="154"/>
                      <a:pt x="123" y="154"/>
                      <a:pt x="123" y="154"/>
                    </a:cubicBezTo>
                    <a:moveTo>
                      <a:pt x="127" y="152"/>
                    </a:moveTo>
                    <a:cubicBezTo>
                      <a:pt x="126" y="147"/>
                      <a:pt x="126" y="143"/>
                      <a:pt x="125" y="139"/>
                    </a:cubicBezTo>
                    <a:cubicBezTo>
                      <a:pt x="128" y="138"/>
                      <a:pt x="131" y="137"/>
                      <a:pt x="133" y="136"/>
                    </a:cubicBezTo>
                    <a:cubicBezTo>
                      <a:pt x="133" y="137"/>
                      <a:pt x="133" y="137"/>
                      <a:pt x="133" y="137"/>
                    </a:cubicBezTo>
                    <a:cubicBezTo>
                      <a:pt x="133" y="141"/>
                      <a:pt x="133" y="145"/>
                      <a:pt x="133" y="149"/>
                    </a:cubicBezTo>
                    <a:cubicBezTo>
                      <a:pt x="133" y="149"/>
                      <a:pt x="132" y="149"/>
                      <a:pt x="132" y="149"/>
                    </a:cubicBezTo>
                    <a:cubicBezTo>
                      <a:pt x="130" y="150"/>
                      <a:pt x="128" y="151"/>
                      <a:pt x="127" y="152"/>
                    </a:cubicBezTo>
                    <a:moveTo>
                      <a:pt x="135" y="148"/>
                    </a:moveTo>
                    <a:cubicBezTo>
                      <a:pt x="135" y="144"/>
                      <a:pt x="135" y="140"/>
                      <a:pt x="135" y="137"/>
                    </a:cubicBezTo>
                    <a:cubicBezTo>
                      <a:pt x="135" y="136"/>
                      <a:pt x="135" y="136"/>
                      <a:pt x="134" y="136"/>
                    </a:cubicBezTo>
                    <a:cubicBezTo>
                      <a:pt x="137" y="135"/>
                      <a:pt x="140" y="134"/>
                      <a:pt x="142" y="13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1" y="138"/>
                      <a:pt x="141" y="142"/>
                      <a:pt x="141" y="146"/>
                    </a:cubicBezTo>
                    <a:cubicBezTo>
                      <a:pt x="139" y="147"/>
                      <a:pt x="137" y="147"/>
                      <a:pt x="135" y="148"/>
                    </a:cubicBezTo>
                    <a:moveTo>
                      <a:pt x="143" y="145"/>
                    </a:moveTo>
                    <a:cubicBezTo>
                      <a:pt x="143" y="141"/>
                      <a:pt x="143" y="138"/>
                      <a:pt x="143" y="134"/>
                    </a:cubicBezTo>
                    <a:cubicBezTo>
                      <a:pt x="144" y="133"/>
                      <a:pt x="143" y="133"/>
                      <a:pt x="143" y="133"/>
                    </a:cubicBezTo>
                    <a:cubicBezTo>
                      <a:pt x="145" y="132"/>
                      <a:pt x="147" y="131"/>
                      <a:pt x="148" y="131"/>
                    </a:cubicBezTo>
                    <a:cubicBezTo>
                      <a:pt x="149" y="135"/>
                      <a:pt x="149" y="139"/>
                      <a:pt x="150" y="142"/>
                    </a:cubicBezTo>
                    <a:cubicBezTo>
                      <a:pt x="149" y="143"/>
                      <a:pt x="148" y="143"/>
                      <a:pt x="146" y="144"/>
                    </a:cubicBezTo>
                    <a:cubicBezTo>
                      <a:pt x="145" y="144"/>
                      <a:pt x="144" y="145"/>
                      <a:pt x="143" y="145"/>
                    </a:cubicBezTo>
                    <a:moveTo>
                      <a:pt x="35" y="131"/>
                    </a:moveTo>
                    <a:cubicBezTo>
                      <a:pt x="33" y="129"/>
                      <a:pt x="32" y="128"/>
                      <a:pt x="31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3" y="125"/>
                      <a:pt x="35" y="124"/>
                      <a:pt x="36" y="124"/>
                    </a:cubicBezTo>
                    <a:cubicBezTo>
                      <a:pt x="36" y="125"/>
                      <a:pt x="36" y="126"/>
                      <a:pt x="36" y="127"/>
                    </a:cubicBezTo>
                    <a:cubicBezTo>
                      <a:pt x="36" y="128"/>
                      <a:pt x="36" y="129"/>
                      <a:pt x="36" y="130"/>
                    </a:cubicBezTo>
                    <a:cubicBezTo>
                      <a:pt x="35" y="131"/>
                      <a:pt x="35" y="131"/>
                      <a:pt x="35" y="131"/>
                    </a:cubicBezTo>
                    <a:moveTo>
                      <a:pt x="38" y="130"/>
                    </a:moveTo>
                    <a:cubicBezTo>
                      <a:pt x="38" y="129"/>
                      <a:pt x="38" y="128"/>
                      <a:pt x="38" y="127"/>
                    </a:cubicBezTo>
                    <a:cubicBezTo>
                      <a:pt x="38" y="126"/>
                      <a:pt x="38" y="12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3"/>
                      <a:pt x="40" y="122"/>
                      <a:pt x="41" y="122"/>
                    </a:cubicBezTo>
                    <a:cubicBezTo>
                      <a:pt x="41" y="124"/>
                      <a:pt x="42" y="126"/>
                      <a:pt x="42" y="128"/>
                    </a:cubicBezTo>
                    <a:cubicBezTo>
                      <a:pt x="40" y="129"/>
                      <a:pt x="39" y="129"/>
                      <a:pt x="38" y="130"/>
                    </a:cubicBezTo>
                    <a:moveTo>
                      <a:pt x="44" y="128"/>
                    </a:moveTo>
                    <a:cubicBezTo>
                      <a:pt x="44" y="125"/>
                      <a:pt x="43" y="123"/>
                      <a:pt x="43" y="121"/>
                    </a:cubicBezTo>
                    <a:cubicBezTo>
                      <a:pt x="46" y="120"/>
                      <a:pt x="50" y="119"/>
                      <a:pt x="53" y="118"/>
                    </a:cubicBezTo>
                    <a:cubicBezTo>
                      <a:pt x="53" y="120"/>
                      <a:pt x="52" y="122"/>
                      <a:pt x="52" y="125"/>
                    </a:cubicBezTo>
                    <a:cubicBezTo>
                      <a:pt x="48" y="126"/>
                      <a:pt x="46" y="127"/>
                      <a:pt x="44" y="128"/>
                    </a:cubicBezTo>
                    <a:moveTo>
                      <a:pt x="70" y="126"/>
                    </a:moveTo>
                    <a:cubicBezTo>
                      <a:pt x="71" y="123"/>
                      <a:pt x="72" y="119"/>
                      <a:pt x="73" y="116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73" y="118"/>
                      <a:pt x="74" y="120"/>
                      <a:pt x="75" y="122"/>
                    </a:cubicBezTo>
                    <a:cubicBezTo>
                      <a:pt x="75" y="122"/>
                      <a:pt x="76" y="123"/>
                      <a:pt x="76" y="124"/>
                    </a:cubicBezTo>
                    <a:cubicBezTo>
                      <a:pt x="74" y="125"/>
                      <a:pt x="72" y="125"/>
                      <a:pt x="70" y="126"/>
                    </a:cubicBezTo>
                    <a:moveTo>
                      <a:pt x="54" y="124"/>
                    </a:moveTo>
                    <a:cubicBezTo>
                      <a:pt x="55" y="122"/>
                      <a:pt x="55" y="119"/>
                      <a:pt x="55" y="117"/>
                    </a:cubicBezTo>
                    <a:cubicBezTo>
                      <a:pt x="58" y="116"/>
                      <a:pt x="60" y="115"/>
                      <a:pt x="63" y="114"/>
                    </a:cubicBezTo>
                    <a:cubicBezTo>
                      <a:pt x="62" y="117"/>
                      <a:pt x="62" y="119"/>
                      <a:pt x="62" y="121"/>
                    </a:cubicBezTo>
                    <a:cubicBezTo>
                      <a:pt x="61" y="122"/>
                      <a:pt x="60" y="122"/>
                      <a:pt x="58" y="122"/>
                    </a:cubicBezTo>
                    <a:cubicBezTo>
                      <a:pt x="57" y="123"/>
                      <a:pt x="57" y="123"/>
                      <a:pt x="56" y="123"/>
                    </a:cubicBezTo>
                    <a:cubicBezTo>
                      <a:pt x="55" y="124"/>
                      <a:pt x="55" y="124"/>
                      <a:pt x="55" y="124"/>
                    </a:cubicBezTo>
                    <a:cubicBezTo>
                      <a:pt x="54" y="124"/>
                      <a:pt x="54" y="124"/>
                      <a:pt x="54" y="124"/>
                    </a:cubicBezTo>
                    <a:moveTo>
                      <a:pt x="64" y="121"/>
                    </a:moveTo>
                    <a:cubicBezTo>
                      <a:pt x="64" y="118"/>
                      <a:pt x="64" y="116"/>
                      <a:pt x="65" y="114"/>
                    </a:cubicBezTo>
                    <a:cubicBezTo>
                      <a:pt x="66" y="113"/>
                      <a:pt x="68" y="113"/>
                      <a:pt x="69" y="112"/>
                    </a:cubicBezTo>
                    <a:cubicBezTo>
                      <a:pt x="70" y="113"/>
                      <a:pt x="70" y="113"/>
                      <a:pt x="70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7"/>
                      <a:pt x="69" y="121"/>
                      <a:pt x="69" y="124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2"/>
                      <a:pt x="67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4" y="121"/>
                      <a:pt x="64" y="121"/>
                    </a:cubicBezTo>
                    <a:moveTo>
                      <a:pt x="107" y="112"/>
                    </a:moveTo>
                    <a:cubicBezTo>
                      <a:pt x="107" y="111"/>
                      <a:pt x="106" y="110"/>
                      <a:pt x="106" y="109"/>
                    </a:cubicBezTo>
                    <a:cubicBezTo>
                      <a:pt x="106" y="108"/>
                      <a:pt x="105" y="107"/>
                      <a:pt x="105" y="106"/>
                    </a:cubicBezTo>
                    <a:cubicBezTo>
                      <a:pt x="105" y="105"/>
                      <a:pt x="105" y="104"/>
                      <a:pt x="105" y="104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02"/>
                      <a:pt x="105" y="100"/>
                      <a:pt x="106" y="97"/>
                    </a:cubicBezTo>
                    <a:cubicBezTo>
                      <a:pt x="106" y="97"/>
                      <a:pt x="107" y="97"/>
                      <a:pt x="107" y="96"/>
                    </a:cubicBezTo>
                    <a:cubicBezTo>
                      <a:pt x="109" y="99"/>
                      <a:pt x="109" y="102"/>
                      <a:pt x="109" y="105"/>
                    </a:cubicBezTo>
                    <a:cubicBezTo>
                      <a:pt x="109" y="105"/>
                      <a:pt x="108" y="105"/>
                      <a:pt x="108" y="105"/>
                    </a:cubicBezTo>
                    <a:cubicBezTo>
                      <a:pt x="107" y="106"/>
                      <a:pt x="107" y="106"/>
                      <a:pt x="107" y="107"/>
                    </a:cubicBezTo>
                    <a:cubicBezTo>
                      <a:pt x="107" y="107"/>
                      <a:pt x="107" y="107"/>
                      <a:pt x="107" y="107"/>
                    </a:cubicBezTo>
                    <a:cubicBezTo>
                      <a:pt x="107" y="109"/>
                      <a:pt x="107" y="110"/>
                      <a:pt x="107" y="112"/>
                    </a:cubicBezTo>
                    <a:moveTo>
                      <a:pt x="111" y="104"/>
                    </a:moveTo>
                    <a:cubicBezTo>
                      <a:pt x="111" y="101"/>
                      <a:pt x="110" y="98"/>
                      <a:pt x="109" y="96"/>
                    </a:cubicBezTo>
                    <a:cubicBezTo>
                      <a:pt x="111" y="95"/>
                      <a:pt x="112" y="95"/>
                      <a:pt x="113" y="94"/>
                    </a:cubicBezTo>
                    <a:cubicBezTo>
                      <a:pt x="114" y="94"/>
                      <a:pt x="115" y="94"/>
                      <a:pt x="115" y="94"/>
                    </a:cubicBezTo>
                    <a:cubicBezTo>
                      <a:pt x="115" y="95"/>
                      <a:pt x="115" y="96"/>
                      <a:pt x="115" y="97"/>
                    </a:cubicBezTo>
                    <a:cubicBezTo>
                      <a:pt x="115" y="99"/>
                      <a:pt x="115" y="100"/>
                      <a:pt x="115" y="102"/>
                    </a:cubicBezTo>
                    <a:cubicBezTo>
                      <a:pt x="114" y="103"/>
                      <a:pt x="113" y="103"/>
                      <a:pt x="111" y="104"/>
                    </a:cubicBezTo>
                    <a:moveTo>
                      <a:pt x="53" y="94"/>
                    </a:move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moveTo>
                      <a:pt x="45" y="95"/>
                    </a:moveTo>
                    <a:cubicBezTo>
                      <a:pt x="45" y="94"/>
                      <a:pt x="45" y="93"/>
                      <a:pt x="45" y="92"/>
                    </a:cubicBezTo>
                    <a:cubicBezTo>
                      <a:pt x="46" y="93"/>
                      <a:pt x="47" y="94"/>
                      <a:pt x="47" y="94"/>
                    </a:cubicBezTo>
                    <a:cubicBezTo>
                      <a:pt x="47" y="95"/>
                      <a:pt x="46" y="95"/>
                      <a:pt x="45" y="95"/>
                    </a:cubicBezTo>
                    <a:moveTo>
                      <a:pt x="117" y="101"/>
                    </a:moveTo>
                    <a:cubicBezTo>
                      <a:pt x="117" y="100"/>
                      <a:pt x="117" y="99"/>
                      <a:pt x="117" y="97"/>
                    </a:cubicBezTo>
                    <a:cubicBezTo>
                      <a:pt x="117" y="96"/>
                      <a:pt x="117" y="94"/>
                      <a:pt x="117" y="93"/>
                    </a:cubicBezTo>
                    <a:cubicBezTo>
                      <a:pt x="119" y="92"/>
                      <a:pt x="122" y="92"/>
                      <a:pt x="124" y="91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24" y="94"/>
                      <a:pt x="124" y="97"/>
                      <a:pt x="123" y="99"/>
                    </a:cubicBezTo>
                    <a:cubicBezTo>
                      <a:pt x="121" y="100"/>
                      <a:pt x="119" y="101"/>
                      <a:pt x="117" y="101"/>
                    </a:cubicBezTo>
                    <a:moveTo>
                      <a:pt x="125" y="98"/>
                    </a:moveTo>
                    <a:cubicBezTo>
                      <a:pt x="126" y="96"/>
                      <a:pt x="126" y="94"/>
                      <a:pt x="126" y="92"/>
                    </a:cubicBezTo>
                    <a:cubicBezTo>
                      <a:pt x="126" y="91"/>
                      <a:pt x="126" y="91"/>
                      <a:pt x="126" y="90"/>
                    </a:cubicBezTo>
                    <a:cubicBezTo>
                      <a:pt x="128" y="90"/>
                      <a:pt x="129" y="89"/>
                      <a:pt x="131" y="89"/>
                    </a:cubicBezTo>
                    <a:cubicBezTo>
                      <a:pt x="131" y="91"/>
                      <a:pt x="130" y="94"/>
                      <a:pt x="130" y="97"/>
                    </a:cubicBezTo>
                    <a:cubicBezTo>
                      <a:pt x="129" y="97"/>
                      <a:pt x="127" y="98"/>
                      <a:pt x="125" y="98"/>
                    </a:cubicBezTo>
                    <a:moveTo>
                      <a:pt x="132" y="96"/>
                    </a:moveTo>
                    <a:cubicBezTo>
                      <a:pt x="133" y="93"/>
                      <a:pt x="133" y="91"/>
                      <a:pt x="133" y="88"/>
                    </a:cubicBezTo>
                    <a:cubicBezTo>
                      <a:pt x="134" y="88"/>
                      <a:pt x="135" y="88"/>
                      <a:pt x="135" y="87"/>
                    </a:cubicBezTo>
                    <a:cubicBezTo>
                      <a:pt x="136" y="89"/>
                      <a:pt x="136" y="91"/>
                      <a:pt x="136" y="93"/>
                    </a:cubicBezTo>
                    <a:cubicBezTo>
                      <a:pt x="136" y="94"/>
                      <a:pt x="136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4" y="95"/>
                      <a:pt x="133" y="96"/>
                      <a:pt x="132" y="96"/>
                    </a:cubicBezTo>
                    <a:moveTo>
                      <a:pt x="39" y="97"/>
                    </a:move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3"/>
                      <a:pt x="39" y="90"/>
                      <a:pt x="39" y="87"/>
                    </a:cubicBezTo>
                    <a:cubicBezTo>
                      <a:pt x="41" y="88"/>
                      <a:pt x="42" y="90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3" y="93"/>
                      <a:pt x="43" y="94"/>
                      <a:pt x="43" y="96"/>
                    </a:cubicBezTo>
                    <a:cubicBezTo>
                      <a:pt x="42" y="96"/>
                      <a:pt x="41" y="96"/>
                      <a:pt x="40" y="97"/>
                    </a:cubicBezTo>
                    <a:cubicBezTo>
                      <a:pt x="39" y="97"/>
                      <a:pt x="39" y="97"/>
                      <a:pt x="39" y="97"/>
                    </a:cubicBezTo>
                    <a:moveTo>
                      <a:pt x="37" y="94"/>
                    </a:moveTo>
                    <a:cubicBezTo>
                      <a:pt x="35" y="92"/>
                      <a:pt x="33" y="90"/>
                      <a:pt x="31" y="88"/>
                    </a:cubicBezTo>
                    <a:cubicBezTo>
                      <a:pt x="31" y="85"/>
                      <a:pt x="30" y="81"/>
                      <a:pt x="30" y="78"/>
                    </a:cubicBezTo>
                    <a:cubicBezTo>
                      <a:pt x="33" y="81"/>
                      <a:pt x="35" y="83"/>
                      <a:pt x="37" y="85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9"/>
                      <a:pt x="37" y="91"/>
                      <a:pt x="37" y="94"/>
                    </a:cubicBezTo>
                    <a:moveTo>
                      <a:pt x="29" y="85"/>
                    </a:moveTo>
                    <a:cubicBezTo>
                      <a:pt x="27" y="84"/>
                      <a:pt x="25" y="82"/>
                      <a:pt x="24" y="81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3" y="77"/>
                      <a:pt x="23" y="74"/>
                      <a:pt x="23" y="71"/>
                    </a:cubicBezTo>
                    <a:cubicBezTo>
                      <a:pt x="25" y="73"/>
                      <a:pt x="26" y="75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80"/>
                      <a:pt x="28" y="83"/>
                      <a:pt x="29" y="85"/>
                    </a:cubicBezTo>
                    <a:moveTo>
                      <a:pt x="21" y="78"/>
                    </a:moveTo>
                    <a:cubicBezTo>
                      <a:pt x="19" y="76"/>
                      <a:pt x="17" y="74"/>
                      <a:pt x="16" y="73"/>
                    </a:cubicBezTo>
                    <a:cubicBezTo>
                      <a:pt x="16" y="70"/>
                      <a:pt x="15" y="66"/>
                      <a:pt x="15" y="63"/>
                    </a:cubicBezTo>
                    <a:cubicBezTo>
                      <a:pt x="17" y="65"/>
                      <a:pt x="19" y="67"/>
                      <a:pt x="21" y="69"/>
                    </a:cubicBezTo>
                    <a:cubicBezTo>
                      <a:pt x="21" y="72"/>
                      <a:pt x="21" y="75"/>
                      <a:pt x="21" y="78"/>
                    </a:cubicBezTo>
                    <a:moveTo>
                      <a:pt x="111" y="68"/>
                    </a:moveTo>
                    <a:cubicBezTo>
                      <a:pt x="112" y="65"/>
                      <a:pt x="113" y="62"/>
                      <a:pt x="113" y="59"/>
                    </a:cubicBezTo>
                    <a:cubicBezTo>
                      <a:pt x="114" y="61"/>
                      <a:pt x="114" y="64"/>
                      <a:pt x="115" y="66"/>
                    </a:cubicBezTo>
                    <a:cubicBezTo>
                      <a:pt x="113" y="67"/>
                      <a:pt x="112" y="67"/>
                      <a:pt x="111" y="68"/>
                    </a:cubicBezTo>
                    <a:moveTo>
                      <a:pt x="14" y="71"/>
                    </a:moveTo>
                    <a:cubicBezTo>
                      <a:pt x="13" y="71"/>
                      <a:pt x="13" y="70"/>
                      <a:pt x="12" y="70"/>
                    </a:cubicBezTo>
                    <a:cubicBezTo>
                      <a:pt x="12" y="69"/>
                      <a:pt x="11" y="69"/>
                      <a:pt x="11" y="68"/>
                    </a:cubicBezTo>
                    <a:cubicBezTo>
                      <a:pt x="9" y="63"/>
                      <a:pt x="7" y="61"/>
                      <a:pt x="7" y="59"/>
                    </a:cubicBezTo>
                    <a:cubicBezTo>
                      <a:pt x="6" y="57"/>
                      <a:pt x="6" y="56"/>
                      <a:pt x="5" y="53"/>
                    </a:cubicBezTo>
                    <a:cubicBezTo>
                      <a:pt x="7" y="56"/>
                      <a:pt x="10" y="58"/>
                      <a:pt x="12" y="61"/>
                    </a:cubicBezTo>
                    <a:cubicBezTo>
                      <a:pt x="13" y="64"/>
                      <a:pt x="13" y="68"/>
                      <a:pt x="14" y="71"/>
                    </a:cubicBezTo>
                    <a:moveTo>
                      <a:pt x="116" y="63"/>
                    </a:moveTo>
                    <a:cubicBezTo>
                      <a:pt x="116" y="60"/>
                      <a:pt x="115" y="57"/>
                      <a:pt x="114" y="55"/>
                    </a:cubicBezTo>
                    <a:cubicBezTo>
                      <a:pt x="115" y="51"/>
                      <a:pt x="116" y="47"/>
                      <a:pt x="117" y="43"/>
                    </a:cubicBezTo>
                    <a:cubicBezTo>
                      <a:pt x="117" y="46"/>
                      <a:pt x="118" y="49"/>
                      <a:pt x="118" y="53"/>
                    </a:cubicBezTo>
                    <a:cubicBezTo>
                      <a:pt x="119" y="53"/>
                      <a:pt x="119" y="53"/>
                      <a:pt x="119" y="53"/>
                    </a:cubicBezTo>
                    <a:cubicBezTo>
                      <a:pt x="118" y="56"/>
                      <a:pt x="117" y="60"/>
                      <a:pt x="116" y="63"/>
                    </a:cubicBezTo>
                    <a:moveTo>
                      <a:pt x="120" y="48"/>
                    </a:moveTo>
                    <a:cubicBezTo>
                      <a:pt x="119" y="45"/>
                      <a:pt x="119" y="41"/>
                      <a:pt x="118" y="37"/>
                    </a:cubicBezTo>
                    <a:cubicBezTo>
                      <a:pt x="119" y="33"/>
                      <a:pt x="120" y="30"/>
                      <a:pt x="121" y="26"/>
                    </a:cubicBezTo>
                    <a:cubicBezTo>
                      <a:pt x="122" y="30"/>
                      <a:pt x="122" y="34"/>
                      <a:pt x="122" y="37"/>
                    </a:cubicBezTo>
                    <a:cubicBezTo>
                      <a:pt x="121" y="41"/>
                      <a:pt x="120" y="45"/>
                      <a:pt x="120" y="48"/>
                    </a:cubicBezTo>
                    <a:moveTo>
                      <a:pt x="124" y="32"/>
                    </a:moveTo>
                    <a:cubicBezTo>
                      <a:pt x="123" y="28"/>
                      <a:pt x="123" y="25"/>
                      <a:pt x="122" y="22"/>
                    </a:cubicBezTo>
                    <a:cubicBezTo>
                      <a:pt x="122" y="19"/>
                      <a:pt x="123" y="17"/>
                      <a:pt x="123" y="14"/>
                    </a:cubicBezTo>
                    <a:cubicBezTo>
                      <a:pt x="124" y="17"/>
                      <a:pt x="124" y="21"/>
                      <a:pt x="124" y="24"/>
                    </a:cubicBezTo>
                    <a:cubicBezTo>
                      <a:pt x="124" y="25"/>
                      <a:pt x="124" y="25"/>
                      <a:pt x="124" y="26"/>
                    </a:cubicBezTo>
                    <a:cubicBezTo>
                      <a:pt x="124" y="28"/>
                      <a:pt x="124" y="30"/>
                      <a:pt x="124" y="32"/>
                    </a:cubicBezTo>
                    <a:moveTo>
                      <a:pt x="78" y="85"/>
                    </a:moveTo>
                    <a:cubicBezTo>
                      <a:pt x="79" y="85"/>
                      <a:pt x="79" y="85"/>
                      <a:pt x="79" y="85"/>
                    </a:cubicBezTo>
                    <a:cubicBezTo>
                      <a:pt x="80" y="85"/>
                      <a:pt x="80" y="84"/>
                      <a:pt x="80" y="83"/>
                    </a:cubicBezTo>
                    <a:cubicBezTo>
                      <a:pt x="80" y="79"/>
                      <a:pt x="80" y="76"/>
                      <a:pt x="80" y="72"/>
                    </a:cubicBezTo>
                    <a:cubicBezTo>
                      <a:pt x="80" y="55"/>
                      <a:pt x="82" y="38"/>
                      <a:pt x="84" y="20"/>
                    </a:cubicBezTo>
                    <a:cubicBezTo>
                      <a:pt x="97" y="15"/>
                      <a:pt x="109" y="10"/>
                      <a:pt x="121" y="5"/>
                    </a:cubicBezTo>
                    <a:cubicBezTo>
                      <a:pt x="116" y="27"/>
                      <a:pt x="112" y="48"/>
                      <a:pt x="107" y="70"/>
                    </a:cubicBezTo>
                    <a:cubicBezTo>
                      <a:pt x="106" y="70"/>
                      <a:pt x="106" y="71"/>
                      <a:pt x="106" y="71"/>
                    </a:cubicBezTo>
                    <a:cubicBezTo>
                      <a:pt x="107" y="72"/>
                      <a:pt x="107" y="72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9" y="73"/>
                    </a:cubicBezTo>
                    <a:cubicBezTo>
                      <a:pt x="109" y="73"/>
                      <a:pt x="109" y="73"/>
                      <a:pt x="110" y="72"/>
                    </a:cubicBezTo>
                    <a:cubicBezTo>
                      <a:pt x="117" y="70"/>
                      <a:pt x="124" y="67"/>
                      <a:pt x="131" y="64"/>
                    </a:cubicBezTo>
                    <a:cubicBezTo>
                      <a:pt x="133" y="70"/>
                      <a:pt x="134" y="76"/>
                      <a:pt x="135" y="82"/>
                    </a:cubicBezTo>
                    <a:cubicBezTo>
                      <a:pt x="135" y="82"/>
                      <a:pt x="134" y="83"/>
                      <a:pt x="134" y="83"/>
                    </a:cubicBezTo>
                    <a:cubicBezTo>
                      <a:pt x="127" y="86"/>
                      <a:pt x="119" y="88"/>
                      <a:pt x="112" y="90"/>
                    </a:cubicBezTo>
                    <a:cubicBezTo>
                      <a:pt x="109" y="91"/>
                      <a:pt x="106" y="92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8"/>
                      <a:pt x="101" y="100"/>
                      <a:pt x="101" y="103"/>
                    </a:cubicBezTo>
                    <a:cubicBezTo>
                      <a:pt x="101" y="104"/>
                      <a:pt x="101" y="104"/>
                      <a:pt x="101" y="105"/>
                    </a:cubicBezTo>
                    <a:cubicBezTo>
                      <a:pt x="101" y="105"/>
                      <a:pt x="101" y="106"/>
                      <a:pt x="101" y="107"/>
                    </a:cubicBezTo>
                    <a:cubicBezTo>
                      <a:pt x="102" y="109"/>
                      <a:pt x="102" y="110"/>
                      <a:pt x="103" y="112"/>
                    </a:cubicBezTo>
                    <a:cubicBezTo>
                      <a:pt x="103" y="113"/>
                      <a:pt x="103" y="114"/>
                      <a:pt x="103" y="115"/>
                    </a:cubicBezTo>
                    <a:cubicBezTo>
                      <a:pt x="103" y="115"/>
                      <a:pt x="103" y="116"/>
                      <a:pt x="104" y="116"/>
                    </a:cubicBezTo>
                    <a:cubicBezTo>
                      <a:pt x="104" y="117"/>
                      <a:pt x="105" y="117"/>
                      <a:pt x="105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19" y="112"/>
                      <a:pt x="127" y="110"/>
                      <a:pt x="133" y="108"/>
                    </a:cubicBezTo>
                    <a:cubicBezTo>
                      <a:pt x="136" y="107"/>
                      <a:pt x="138" y="106"/>
                      <a:pt x="139" y="105"/>
                    </a:cubicBezTo>
                    <a:cubicBezTo>
                      <a:pt x="140" y="105"/>
                      <a:pt x="140" y="105"/>
                      <a:pt x="141" y="105"/>
                    </a:cubicBezTo>
                    <a:cubicBezTo>
                      <a:pt x="142" y="108"/>
                      <a:pt x="144" y="113"/>
                      <a:pt x="145" y="118"/>
                    </a:cubicBezTo>
                    <a:cubicBezTo>
                      <a:pt x="146" y="121"/>
                      <a:pt x="147" y="124"/>
                      <a:pt x="148" y="126"/>
                    </a:cubicBezTo>
                    <a:cubicBezTo>
                      <a:pt x="147" y="127"/>
                      <a:pt x="144" y="128"/>
                      <a:pt x="141" y="129"/>
                    </a:cubicBezTo>
                    <a:cubicBezTo>
                      <a:pt x="136" y="131"/>
                      <a:pt x="127" y="134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4" y="139"/>
                      <a:pt x="114" y="139"/>
                      <a:pt x="114" y="139"/>
                    </a:cubicBezTo>
                    <a:cubicBezTo>
                      <a:pt x="113" y="139"/>
                      <a:pt x="112" y="141"/>
                      <a:pt x="113" y="142"/>
                    </a:cubicBezTo>
                    <a:cubicBezTo>
                      <a:pt x="113" y="142"/>
                      <a:pt x="114" y="143"/>
                      <a:pt x="114" y="143"/>
                    </a:cubicBezTo>
                    <a:cubicBezTo>
                      <a:pt x="118" y="153"/>
                      <a:pt x="121" y="159"/>
                      <a:pt x="124" y="169"/>
                    </a:cubicBezTo>
                    <a:cubicBezTo>
                      <a:pt x="116" y="169"/>
                      <a:pt x="108" y="172"/>
                      <a:pt x="101" y="178"/>
                    </a:cubicBezTo>
                    <a:cubicBezTo>
                      <a:pt x="97" y="167"/>
                      <a:pt x="95" y="161"/>
                      <a:pt x="91" y="150"/>
                    </a:cubicBezTo>
                    <a:cubicBezTo>
                      <a:pt x="90" y="149"/>
                      <a:pt x="90" y="148"/>
                      <a:pt x="89" y="148"/>
                    </a:cubicBezTo>
                    <a:cubicBezTo>
                      <a:pt x="89" y="148"/>
                      <a:pt x="88" y="148"/>
                      <a:pt x="88" y="148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66" y="156"/>
                      <a:pt x="54" y="160"/>
                      <a:pt x="49" y="162"/>
                    </a:cubicBezTo>
                    <a:cubicBezTo>
                      <a:pt x="48" y="154"/>
                      <a:pt x="46" y="147"/>
                      <a:pt x="43" y="140"/>
                    </a:cubicBezTo>
                    <a:cubicBezTo>
                      <a:pt x="44" y="140"/>
                      <a:pt x="44" y="139"/>
                      <a:pt x="44" y="139"/>
                    </a:cubicBezTo>
                    <a:cubicBezTo>
                      <a:pt x="49" y="138"/>
                      <a:pt x="60" y="134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1" y="126"/>
                      <a:pt x="81" y="125"/>
                      <a:pt x="81" y="124"/>
                    </a:cubicBezTo>
                    <a:cubicBezTo>
                      <a:pt x="81" y="124"/>
                      <a:pt x="80" y="124"/>
                      <a:pt x="80" y="123"/>
                    </a:cubicBezTo>
                    <a:cubicBezTo>
                      <a:pt x="80" y="122"/>
                      <a:pt x="79" y="120"/>
                      <a:pt x="78" y="118"/>
                    </a:cubicBezTo>
                    <a:cubicBezTo>
                      <a:pt x="77" y="117"/>
                      <a:pt x="77" y="116"/>
                      <a:pt x="76" y="115"/>
                    </a:cubicBezTo>
                    <a:cubicBezTo>
                      <a:pt x="76" y="114"/>
                      <a:pt x="75" y="113"/>
                      <a:pt x="75" y="112"/>
                    </a:cubicBezTo>
                    <a:cubicBezTo>
                      <a:pt x="74" y="112"/>
                      <a:pt x="74" y="111"/>
                      <a:pt x="73" y="111"/>
                    </a:cubicBezTo>
                    <a:cubicBezTo>
                      <a:pt x="73" y="110"/>
                      <a:pt x="72" y="110"/>
                      <a:pt x="72" y="110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72" y="109"/>
                      <a:pt x="71" y="108"/>
                      <a:pt x="70" y="108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70" y="108"/>
                      <a:pt x="69" y="108"/>
                      <a:pt x="69" y="108"/>
                    </a:cubicBezTo>
                    <a:cubicBezTo>
                      <a:pt x="68" y="108"/>
                      <a:pt x="68" y="108"/>
                      <a:pt x="67" y="108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53" y="113"/>
                      <a:pt x="43" y="116"/>
                      <a:pt x="31" y="121"/>
                    </a:cubicBezTo>
                    <a:cubicBezTo>
                      <a:pt x="30" y="116"/>
                      <a:pt x="28" y="110"/>
                      <a:pt x="28" y="104"/>
                    </a:cubicBezTo>
                    <a:cubicBezTo>
                      <a:pt x="31" y="103"/>
                      <a:pt x="35" y="102"/>
                      <a:pt x="37" y="101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9" y="102"/>
                      <a:pt x="39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0" y="101"/>
                      <a:pt x="40" y="101"/>
                      <a:pt x="41" y="101"/>
                    </a:cubicBezTo>
                    <a:cubicBezTo>
                      <a:pt x="45" y="100"/>
                      <a:pt x="48" y="99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5"/>
                      <a:pt x="53" y="95"/>
                    </a:cubicBezTo>
                    <a:cubicBezTo>
                      <a:pt x="53" y="94"/>
                      <a:pt x="53" y="94"/>
                      <a:pt x="53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37" y="80"/>
                      <a:pt x="19" y="62"/>
                      <a:pt x="5" y="47"/>
                    </a:cubicBezTo>
                    <a:cubicBezTo>
                      <a:pt x="6" y="46"/>
                      <a:pt x="9" y="45"/>
                      <a:pt x="11" y="44"/>
                    </a:cubicBezTo>
                    <a:cubicBezTo>
                      <a:pt x="16" y="42"/>
                      <a:pt x="22" y="41"/>
                      <a:pt x="26" y="40"/>
                    </a:cubicBezTo>
                    <a:cubicBezTo>
                      <a:pt x="29" y="39"/>
                      <a:pt x="31" y="39"/>
                      <a:pt x="32" y="38"/>
                    </a:cubicBezTo>
                    <a:cubicBezTo>
                      <a:pt x="32" y="38"/>
                      <a:pt x="33" y="38"/>
                      <a:pt x="33" y="38"/>
                    </a:cubicBezTo>
                    <a:cubicBezTo>
                      <a:pt x="34" y="39"/>
                      <a:pt x="36" y="41"/>
                      <a:pt x="38" y="43"/>
                    </a:cubicBezTo>
                    <a:cubicBezTo>
                      <a:pt x="43" y="48"/>
                      <a:pt x="51" y="56"/>
                      <a:pt x="59" y="64"/>
                    </a:cubicBezTo>
                    <a:cubicBezTo>
                      <a:pt x="66" y="72"/>
                      <a:pt x="73" y="80"/>
                      <a:pt x="77" y="84"/>
                    </a:cubicBezTo>
                    <a:cubicBezTo>
                      <a:pt x="77" y="85"/>
                      <a:pt x="78" y="85"/>
                      <a:pt x="78" y="85"/>
                    </a:cubicBezTo>
                    <a:moveTo>
                      <a:pt x="124" y="0"/>
                    </a:moveTo>
                    <a:cubicBezTo>
                      <a:pt x="124" y="0"/>
                      <a:pt x="124" y="0"/>
                      <a:pt x="123" y="0"/>
                    </a:cubicBezTo>
                    <a:cubicBezTo>
                      <a:pt x="109" y="6"/>
                      <a:pt x="96" y="11"/>
                      <a:pt x="82" y="17"/>
                    </a:cubicBezTo>
                    <a:cubicBezTo>
                      <a:pt x="81" y="17"/>
                      <a:pt x="81" y="18"/>
                      <a:pt x="81" y="19"/>
                    </a:cubicBezTo>
                    <a:cubicBezTo>
                      <a:pt x="78" y="36"/>
                      <a:pt x="76" y="54"/>
                      <a:pt x="76" y="72"/>
                    </a:cubicBezTo>
                    <a:cubicBezTo>
                      <a:pt x="76" y="74"/>
                      <a:pt x="76" y="76"/>
                      <a:pt x="76" y="77"/>
                    </a:cubicBezTo>
                    <a:cubicBezTo>
                      <a:pt x="71" y="71"/>
                      <a:pt x="62" y="62"/>
                      <a:pt x="54" y="54"/>
                    </a:cubicBezTo>
                    <a:cubicBezTo>
                      <a:pt x="44" y="43"/>
                      <a:pt x="35" y="34"/>
                      <a:pt x="35" y="34"/>
                    </a:cubicBezTo>
                    <a:cubicBezTo>
                      <a:pt x="35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3" y="34"/>
                      <a:pt x="27" y="35"/>
                      <a:pt x="20" y="37"/>
                    </a:cubicBezTo>
                    <a:cubicBezTo>
                      <a:pt x="17" y="38"/>
                      <a:pt x="13" y="39"/>
                      <a:pt x="9" y="40"/>
                    </a:cubicBezTo>
                    <a:cubicBezTo>
                      <a:pt x="6" y="42"/>
                      <a:pt x="3" y="44"/>
                      <a:pt x="1" y="46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0" y="48"/>
                      <a:pt x="0" y="49"/>
                      <a:pt x="0" y="49"/>
                    </a:cubicBezTo>
                    <a:cubicBezTo>
                      <a:pt x="1" y="55"/>
                      <a:pt x="2" y="57"/>
                      <a:pt x="3" y="60"/>
                    </a:cubicBezTo>
                    <a:cubicBezTo>
                      <a:pt x="3" y="61"/>
                      <a:pt x="4" y="63"/>
                      <a:pt x="5" y="64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5" y="68"/>
                      <a:pt x="6" y="69"/>
                      <a:pt x="7" y="7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2"/>
                      <a:pt x="9" y="72"/>
                      <a:pt x="9" y="73"/>
                    </a:cubicBezTo>
                    <a:cubicBezTo>
                      <a:pt x="14" y="77"/>
                      <a:pt x="21" y="83"/>
                      <a:pt x="29" y="92"/>
                    </a:cubicBezTo>
                    <a:cubicBezTo>
                      <a:pt x="29" y="92"/>
                      <a:pt x="29" y="93"/>
                      <a:pt x="29" y="93"/>
                    </a:cubicBezTo>
                    <a:cubicBezTo>
                      <a:pt x="29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2" y="95"/>
                      <a:pt x="34" y="96"/>
                      <a:pt x="35" y="98"/>
                    </a:cubicBezTo>
                    <a:cubicBezTo>
                      <a:pt x="32" y="99"/>
                      <a:pt x="29" y="100"/>
                      <a:pt x="25" y="101"/>
                    </a:cubicBezTo>
                    <a:cubicBezTo>
                      <a:pt x="24" y="102"/>
                      <a:pt x="23" y="102"/>
                      <a:pt x="23" y="103"/>
                    </a:cubicBezTo>
                    <a:cubicBezTo>
                      <a:pt x="24" y="110"/>
                      <a:pt x="26" y="117"/>
                      <a:pt x="28" y="123"/>
                    </a:cubicBezTo>
                    <a:cubicBezTo>
                      <a:pt x="27" y="124"/>
                      <a:pt x="27" y="124"/>
                      <a:pt x="27" y="125"/>
                    </a:cubicBezTo>
                    <a:cubicBezTo>
                      <a:pt x="28" y="129"/>
                      <a:pt x="30" y="132"/>
                      <a:pt x="33" y="135"/>
                    </a:cubicBezTo>
                    <a:cubicBezTo>
                      <a:pt x="33" y="135"/>
                      <a:pt x="34" y="135"/>
                      <a:pt x="34" y="135"/>
                    </a:cubicBezTo>
                    <a:cubicBezTo>
                      <a:pt x="34" y="135"/>
                      <a:pt x="35" y="135"/>
                      <a:pt x="35" y="135"/>
                    </a:cubicBezTo>
                    <a:cubicBezTo>
                      <a:pt x="38" y="134"/>
                      <a:pt x="41" y="133"/>
                      <a:pt x="43" y="132"/>
                    </a:cubicBezTo>
                    <a:cubicBezTo>
                      <a:pt x="46" y="131"/>
                      <a:pt x="49" y="130"/>
                      <a:pt x="56" y="128"/>
                    </a:cubicBezTo>
                    <a:cubicBezTo>
                      <a:pt x="56" y="128"/>
                      <a:pt x="57" y="127"/>
                      <a:pt x="58" y="127"/>
                    </a:cubicBezTo>
                    <a:cubicBezTo>
                      <a:pt x="59" y="127"/>
                      <a:pt x="61" y="126"/>
                      <a:pt x="62" y="125"/>
                    </a:cubicBezTo>
                    <a:cubicBezTo>
                      <a:pt x="63" y="125"/>
                      <a:pt x="64" y="125"/>
                      <a:pt x="64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6"/>
                      <a:pt x="65" y="126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59" y="130"/>
                      <a:pt x="54" y="132"/>
                      <a:pt x="50" y="133"/>
                    </a:cubicBezTo>
                    <a:cubicBezTo>
                      <a:pt x="47" y="134"/>
                      <a:pt x="45" y="135"/>
                      <a:pt x="43" y="135"/>
                    </a:cubicBezTo>
                    <a:cubicBezTo>
                      <a:pt x="42" y="136"/>
                      <a:pt x="40" y="136"/>
                      <a:pt x="40" y="136"/>
                    </a:cubicBezTo>
                    <a:cubicBezTo>
                      <a:pt x="40" y="136"/>
                      <a:pt x="39" y="137"/>
                      <a:pt x="39" y="137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1" y="146"/>
                      <a:pt x="44" y="155"/>
                      <a:pt x="46" y="162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5" y="163"/>
                      <a:pt x="45" y="164"/>
                      <a:pt x="46" y="165"/>
                    </a:cubicBezTo>
                    <a:cubicBezTo>
                      <a:pt x="50" y="169"/>
                      <a:pt x="53" y="174"/>
                      <a:pt x="56" y="179"/>
                    </a:cubicBezTo>
                    <a:cubicBezTo>
                      <a:pt x="56" y="180"/>
                      <a:pt x="57" y="180"/>
                      <a:pt x="58" y="180"/>
                    </a:cubicBezTo>
                    <a:cubicBezTo>
                      <a:pt x="58" y="180"/>
                      <a:pt x="58" y="180"/>
                      <a:pt x="58" y="180"/>
                    </a:cubicBezTo>
                    <a:cubicBezTo>
                      <a:pt x="69" y="175"/>
                      <a:pt x="77" y="171"/>
                      <a:pt x="88" y="169"/>
                    </a:cubicBezTo>
                    <a:cubicBezTo>
                      <a:pt x="91" y="173"/>
                      <a:pt x="94" y="178"/>
                      <a:pt x="96" y="184"/>
                    </a:cubicBezTo>
                    <a:cubicBezTo>
                      <a:pt x="99" y="191"/>
                      <a:pt x="102" y="198"/>
                      <a:pt x="104" y="202"/>
                    </a:cubicBezTo>
                    <a:cubicBezTo>
                      <a:pt x="104" y="203"/>
                      <a:pt x="105" y="203"/>
                      <a:pt x="106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7" y="204"/>
                      <a:pt x="107" y="204"/>
                      <a:pt x="107" y="204"/>
                    </a:cubicBezTo>
                    <a:cubicBezTo>
                      <a:pt x="108" y="204"/>
                      <a:pt x="108" y="204"/>
                      <a:pt x="108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10" y="205"/>
                      <a:pt x="110" y="205"/>
                      <a:pt x="110" y="205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1" y="204"/>
                      <a:pt x="111" y="204"/>
                      <a:pt x="111" y="204"/>
                    </a:cubicBezTo>
                    <a:cubicBezTo>
                      <a:pt x="111" y="203"/>
                      <a:pt x="111" y="203"/>
                      <a:pt x="111" y="202"/>
                    </a:cubicBezTo>
                    <a:cubicBezTo>
                      <a:pt x="115" y="200"/>
                      <a:pt x="119" y="198"/>
                      <a:pt x="124" y="196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5" y="197"/>
                      <a:pt x="125" y="197"/>
                      <a:pt x="125" y="196"/>
                    </a:cubicBezTo>
                    <a:cubicBezTo>
                      <a:pt x="126" y="195"/>
                      <a:pt x="126" y="195"/>
                      <a:pt x="126" y="195"/>
                    </a:cubicBezTo>
                    <a:cubicBezTo>
                      <a:pt x="129" y="194"/>
                      <a:pt x="132" y="193"/>
                      <a:pt x="134" y="192"/>
                    </a:cubicBezTo>
                    <a:cubicBezTo>
                      <a:pt x="135" y="191"/>
                      <a:pt x="135" y="191"/>
                      <a:pt x="136" y="190"/>
                    </a:cubicBezTo>
                    <a:cubicBezTo>
                      <a:pt x="136" y="190"/>
                      <a:pt x="136" y="189"/>
                      <a:pt x="135" y="189"/>
                    </a:cubicBezTo>
                    <a:cubicBezTo>
                      <a:pt x="132" y="184"/>
                      <a:pt x="129" y="179"/>
                      <a:pt x="128" y="173"/>
                    </a:cubicBezTo>
                    <a:cubicBezTo>
                      <a:pt x="128" y="173"/>
                      <a:pt x="129" y="173"/>
                      <a:pt x="129" y="172"/>
                    </a:cubicBezTo>
                    <a:cubicBezTo>
                      <a:pt x="129" y="172"/>
                      <a:pt x="129" y="171"/>
                      <a:pt x="129" y="170"/>
                    </a:cubicBezTo>
                    <a:cubicBezTo>
                      <a:pt x="127" y="165"/>
                      <a:pt x="126" y="161"/>
                      <a:pt x="124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6"/>
                      <a:pt x="126" y="156"/>
                    </a:cubicBezTo>
                    <a:cubicBezTo>
                      <a:pt x="129" y="155"/>
                      <a:pt x="135" y="152"/>
                      <a:pt x="141" y="150"/>
                    </a:cubicBezTo>
                    <a:cubicBezTo>
                      <a:pt x="143" y="149"/>
                      <a:pt x="146" y="148"/>
                      <a:pt x="148" y="147"/>
                    </a:cubicBezTo>
                    <a:cubicBezTo>
                      <a:pt x="151" y="147"/>
                      <a:pt x="152" y="146"/>
                      <a:pt x="153" y="146"/>
                    </a:cubicBezTo>
                    <a:cubicBezTo>
                      <a:pt x="154" y="146"/>
                      <a:pt x="155" y="145"/>
                      <a:pt x="155" y="143"/>
                    </a:cubicBezTo>
                    <a:cubicBezTo>
                      <a:pt x="154" y="139"/>
                      <a:pt x="153" y="134"/>
                      <a:pt x="152" y="129"/>
                    </a:cubicBezTo>
                    <a:cubicBezTo>
                      <a:pt x="152" y="129"/>
                      <a:pt x="153" y="128"/>
                      <a:pt x="152" y="127"/>
                    </a:cubicBezTo>
                    <a:cubicBezTo>
                      <a:pt x="152" y="127"/>
                      <a:pt x="151" y="122"/>
                      <a:pt x="149" y="117"/>
                    </a:cubicBezTo>
                    <a:cubicBezTo>
                      <a:pt x="147" y="111"/>
                      <a:pt x="145" y="105"/>
                      <a:pt x="144" y="101"/>
                    </a:cubicBezTo>
                    <a:cubicBezTo>
                      <a:pt x="143" y="101"/>
                      <a:pt x="143" y="100"/>
                      <a:pt x="142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1" y="100"/>
                      <a:pt x="141" y="100"/>
                      <a:pt x="141" y="100"/>
                    </a:cubicBezTo>
                    <a:cubicBezTo>
                      <a:pt x="140" y="101"/>
                      <a:pt x="140" y="101"/>
                      <a:pt x="138" y="102"/>
                    </a:cubicBezTo>
                    <a:cubicBezTo>
                      <a:pt x="134" y="103"/>
                      <a:pt x="126" y="106"/>
                      <a:pt x="111" y="111"/>
                    </a:cubicBezTo>
                    <a:cubicBezTo>
                      <a:pt x="111" y="110"/>
                      <a:pt x="111" y="110"/>
                      <a:pt x="111" y="109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6" y="106"/>
                      <a:pt x="123" y="103"/>
                      <a:pt x="130" y="101"/>
                    </a:cubicBezTo>
                    <a:cubicBezTo>
                      <a:pt x="130" y="102"/>
                      <a:pt x="130" y="102"/>
                      <a:pt x="130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1" y="102"/>
                      <a:pt x="132" y="102"/>
                      <a:pt x="132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4" y="100"/>
                      <a:pt x="135" y="99"/>
                      <a:pt x="137" y="99"/>
                    </a:cubicBezTo>
                    <a:cubicBezTo>
                      <a:pt x="138" y="98"/>
                      <a:pt x="138" y="98"/>
                      <a:pt x="139" y="97"/>
                    </a:cubicBezTo>
                    <a:cubicBezTo>
                      <a:pt x="140" y="96"/>
                      <a:pt x="140" y="95"/>
                      <a:pt x="140" y="93"/>
                    </a:cubicBezTo>
                    <a:cubicBezTo>
                      <a:pt x="140" y="91"/>
                      <a:pt x="140" y="89"/>
                      <a:pt x="139" y="87"/>
                    </a:cubicBezTo>
                    <a:cubicBezTo>
                      <a:pt x="139" y="87"/>
                      <a:pt x="139" y="86"/>
                      <a:pt x="139" y="86"/>
                    </a:cubicBezTo>
                    <a:cubicBezTo>
                      <a:pt x="139" y="85"/>
                      <a:pt x="140" y="85"/>
                      <a:pt x="139" y="84"/>
                    </a:cubicBezTo>
                    <a:cubicBezTo>
                      <a:pt x="138" y="76"/>
                      <a:pt x="137" y="69"/>
                      <a:pt x="135" y="61"/>
                    </a:cubicBezTo>
                    <a:cubicBezTo>
                      <a:pt x="135" y="60"/>
                      <a:pt x="134" y="60"/>
                      <a:pt x="134" y="60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3" y="59"/>
                      <a:pt x="132" y="59"/>
                      <a:pt x="132" y="59"/>
                    </a:cubicBezTo>
                    <a:cubicBezTo>
                      <a:pt x="128" y="61"/>
                      <a:pt x="124" y="63"/>
                      <a:pt x="120" y="65"/>
                    </a:cubicBezTo>
                    <a:cubicBezTo>
                      <a:pt x="121" y="61"/>
                      <a:pt x="122" y="57"/>
                      <a:pt x="123" y="53"/>
                    </a:cubicBezTo>
                    <a:cubicBezTo>
                      <a:pt x="124" y="48"/>
                      <a:pt x="125" y="43"/>
                      <a:pt x="127" y="36"/>
                    </a:cubicBezTo>
                    <a:cubicBezTo>
                      <a:pt x="128" y="33"/>
                      <a:pt x="128" y="29"/>
                      <a:pt x="128" y="26"/>
                    </a:cubicBezTo>
                    <a:cubicBezTo>
                      <a:pt x="128" y="25"/>
                      <a:pt x="128" y="25"/>
                      <a:pt x="128" y="24"/>
                    </a:cubicBezTo>
                    <a:cubicBezTo>
                      <a:pt x="128" y="17"/>
                      <a:pt x="127" y="9"/>
                      <a:pt x="126" y="2"/>
                    </a:cubicBezTo>
                    <a:cubicBezTo>
                      <a:pt x="126" y="1"/>
                      <a:pt x="126" y="1"/>
                      <a:pt x="125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0"/>
                      <a:pt x="124" y="0"/>
                      <a:pt x="12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Rectangle 874"/>
              <p:cNvSpPr>
                <a:spLocks noChangeArrowheads="1"/>
              </p:cNvSpPr>
              <p:nvPr/>
            </p:nvSpPr>
            <p:spPr bwMode="auto">
              <a:xfrm>
                <a:off x="2862" y="2307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875"/>
              <p:cNvSpPr/>
              <p:nvPr/>
            </p:nvSpPr>
            <p:spPr bwMode="auto">
              <a:xfrm>
                <a:off x="2862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876"/>
              <p:cNvSpPr>
                <a:spLocks noEditPoints="1"/>
              </p:cNvSpPr>
              <p:nvPr/>
            </p:nvSpPr>
            <p:spPr bwMode="auto">
              <a:xfrm>
                <a:off x="4389" y="981"/>
                <a:ext cx="299" cy="417"/>
              </a:xfrm>
              <a:custGeom>
                <a:avLst/>
                <a:gdLst>
                  <a:gd name="T0" fmla="*/ 96 w 126"/>
                  <a:gd name="T1" fmla="*/ 172 h 176"/>
                  <a:gd name="T2" fmla="*/ 94 w 126"/>
                  <a:gd name="T3" fmla="*/ 160 h 176"/>
                  <a:gd name="T4" fmla="*/ 80 w 126"/>
                  <a:gd name="T5" fmla="*/ 170 h 176"/>
                  <a:gd name="T6" fmla="*/ 70 w 126"/>
                  <a:gd name="T7" fmla="*/ 155 h 176"/>
                  <a:gd name="T8" fmla="*/ 121 w 126"/>
                  <a:gd name="T9" fmla="*/ 158 h 176"/>
                  <a:gd name="T10" fmla="*/ 63 w 126"/>
                  <a:gd name="T11" fmla="*/ 164 h 176"/>
                  <a:gd name="T12" fmla="*/ 50 w 126"/>
                  <a:gd name="T13" fmla="*/ 157 h 176"/>
                  <a:gd name="T14" fmla="*/ 49 w 126"/>
                  <a:gd name="T15" fmla="*/ 154 h 176"/>
                  <a:gd name="T16" fmla="*/ 45 w 126"/>
                  <a:gd name="T17" fmla="*/ 141 h 176"/>
                  <a:gd name="T18" fmla="*/ 37 w 126"/>
                  <a:gd name="T19" fmla="*/ 143 h 176"/>
                  <a:gd name="T20" fmla="*/ 30 w 126"/>
                  <a:gd name="T21" fmla="*/ 119 h 176"/>
                  <a:gd name="T22" fmla="*/ 28 w 126"/>
                  <a:gd name="T23" fmla="*/ 118 h 176"/>
                  <a:gd name="T24" fmla="*/ 9 w 126"/>
                  <a:gd name="T25" fmla="*/ 119 h 176"/>
                  <a:gd name="T26" fmla="*/ 20 w 126"/>
                  <a:gd name="T27" fmla="*/ 106 h 176"/>
                  <a:gd name="T28" fmla="*/ 74 w 126"/>
                  <a:gd name="T29" fmla="*/ 104 h 176"/>
                  <a:gd name="T30" fmla="*/ 65 w 126"/>
                  <a:gd name="T31" fmla="*/ 104 h 176"/>
                  <a:gd name="T32" fmla="*/ 75 w 126"/>
                  <a:gd name="T33" fmla="*/ 115 h 176"/>
                  <a:gd name="T34" fmla="*/ 87 w 126"/>
                  <a:gd name="T35" fmla="*/ 114 h 176"/>
                  <a:gd name="T36" fmla="*/ 89 w 126"/>
                  <a:gd name="T37" fmla="*/ 115 h 176"/>
                  <a:gd name="T38" fmla="*/ 5 w 126"/>
                  <a:gd name="T39" fmla="*/ 101 h 176"/>
                  <a:gd name="T40" fmla="*/ 6 w 126"/>
                  <a:gd name="T41" fmla="*/ 81 h 176"/>
                  <a:gd name="T42" fmla="*/ 81 w 126"/>
                  <a:gd name="T43" fmla="*/ 76 h 176"/>
                  <a:gd name="T44" fmla="*/ 67 w 126"/>
                  <a:gd name="T45" fmla="*/ 83 h 176"/>
                  <a:gd name="T46" fmla="*/ 91 w 126"/>
                  <a:gd name="T47" fmla="*/ 76 h 176"/>
                  <a:gd name="T48" fmla="*/ 59 w 126"/>
                  <a:gd name="T49" fmla="*/ 81 h 176"/>
                  <a:gd name="T50" fmla="*/ 64 w 126"/>
                  <a:gd name="T51" fmla="*/ 83 h 176"/>
                  <a:gd name="T52" fmla="*/ 102 w 126"/>
                  <a:gd name="T53" fmla="*/ 75 h 176"/>
                  <a:gd name="T54" fmla="*/ 99 w 126"/>
                  <a:gd name="T55" fmla="*/ 76 h 176"/>
                  <a:gd name="T56" fmla="*/ 22 w 126"/>
                  <a:gd name="T57" fmla="*/ 75 h 176"/>
                  <a:gd name="T58" fmla="*/ 4 w 126"/>
                  <a:gd name="T59" fmla="*/ 76 h 176"/>
                  <a:gd name="T60" fmla="*/ 67 w 126"/>
                  <a:gd name="T61" fmla="*/ 44 h 176"/>
                  <a:gd name="T62" fmla="*/ 112 w 126"/>
                  <a:gd name="T63" fmla="*/ 46 h 176"/>
                  <a:gd name="T64" fmla="*/ 116 w 126"/>
                  <a:gd name="T65" fmla="*/ 37 h 176"/>
                  <a:gd name="T66" fmla="*/ 105 w 126"/>
                  <a:gd name="T67" fmla="*/ 42 h 176"/>
                  <a:gd name="T68" fmla="*/ 85 w 126"/>
                  <a:gd name="T69" fmla="*/ 33 h 176"/>
                  <a:gd name="T70" fmla="*/ 103 w 126"/>
                  <a:gd name="T71" fmla="*/ 33 h 176"/>
                  <a:gd name="T72" fmla="*/ 88 w 126"/>
                  <a:gd name="T73" fmla="*/ 39 h 176"/>
                  <a:gd name="T74" fmla="*/ 120 w 126"/>
                  <a:gd name="T75" fmla="*/ 24 h 176"/>
                  <a:gd name="T76" fmla="*/ 75 w 126"/>
                  <a:gd name="T77" fmla="*/ 56 h 176"/>
                  <a:gd name="T78" fmla="*/ 51 w 126"/>
                  <a:gd name="T79" fmla="*/ 72 h 176"/>
                  <a:gd name="T80" fmla="*/ 50 w 126"/>
                  <a:gd name="T81" fmla="*/ 85 h 176"/>
                  <a:gd name="T82" fmla="*/ 78 w 126"/>
                  <a:gd name="T83" fmla="*/ 100 h 176"/>
                  <a:gd name="T84" fmla="*/ 62 w 126"/>
                  <a:gd name="T85" fmla="*/ 118 h 176"/>
                  <a:gd name="T86" fmla="*/ 97 w 126"/>
                  <a:gd name="T87" fmla="*/ 156 h 176"/>
                  <a:gd name="T88" fmla="*/ 10 w 126"/>
                  <a:gd name="T89" fmla="*/ 101 h 176"/>
                  <a:gd name="T90" fmla="*/ 25 w 126"/>
                  <a:gd name="T91" fmla="*/ 84 h 176"/>
                  <a:gd name="T92" fmla="*/ 23 w 126"/>
                  <a:gd name="T93" fmla="*/ 71 h 176"/>
                  <a:gd name="T94" fmla="*/ 66 w 126"/>
                  <a:gd name="T95" fmla="*/ 6 h 176"/>
                  <a:gd name="T96" fmla="*/ 6 w 126"/>
                  <a:gd name="T97" fmla="*/ 54 h 176"/>
                  <a:gd name="T98" fmla="*/ 0 w 126"/>
                  <a:gd name="T99" fmla="*/ 85 h 176"/>
                  <a:gd name="T100" fmla="*/ 8 w 126"/>
                  <a:gd name="T101" fmla="*/ 86 h 176"/>
                  <a:gd name="T102" fmla="*/ 1 w 126"/>
                  <a:gd name="T103" fmla="*/ 122 h 176"/>
                  <a:gd name="T104" fmla="*/ 6 w 126"/>
                  <a:gd name="T105" fmla="*/ 123 h 176"/>
                  <a:gd name="T106" fmla="*/ 102 w 126"/>
                  <a:gd name="T107" fmla="*/ 176 h 176"/>
                  <a:gd name="T108" fmla="*/ 124 w 126"/>
                  <a:gd name="T109" fmla="*/ 173 h 176"/>
                  <a:gd name="T110" fmla="*/ 125 w 126"/>
                  <a:gd name="T111" fmla="*/ 123 h 176"/>
                  <a:gd name="T112" fmla="*/ 71 w 126"/>
                  <a:gd name="T113" fmla="*/ 124 h 176"/>
                  <a:gd name="T114" fmla="*/ 104 w 126"/>
                  <a:gd name="T115" fmla="*/ 82 h 176"/>
                  <a:gd name="T116" fmla="*/ 105 w 126"/>
                  <a:gd name="T117" fmla="*/ 54 h 176"/>
                  <a:gd name="T118" fmla="*/ 112 w 126"/>
                  <a:gd name="T119" fmla="*/ 51 h 176"/>
                  <a:gd name="T120" fmla="*/ 93 w 126"/>
                  <a:gd name="T1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76">
                    <a:moveTo>
                      <a:pt x="116" y="171"/>
                    </a:moveTo>
                    <a:cubicBezTo>
                      <a:pt x="117" y="168"/>
                      <a:pt x="119" y="164"/>
                      <a:pt x="120" y="161"/>
                    </a:cubicBezTo>
                    <a:cubicBezTo>
                      <a:pt x="120" y="163"/>
                      <a:pt x="120" y="166"/>
                      <a:pt x="120" y="168"/>
                    </a:cubicBezTo>
                    <a:cubicBezTo>
                      <a:pt x="120" y="169"/>
                      <a:pt x="120" y="170"/>
                      <a:pt x="120" y="171"/>
                    </a:cubicBezTo>
                    <a:cubicBezTo>
                      <a:pt x="119" y="171"/>
                      <a:pt x="117" y="171"/>
                      <a:pt x="116" y="171"/>
                    </a:cubicBezTo>
                    <a:moveTo>
                      <a:pt x="97" y="160"/>
                    </a:moveTo>
                    <a:cubicBezTo>
                      <a:pt x="99" y="160"/>
                      <a:pt x="101" y="160"/>
                      <a:pt x="102" y="160"/>
                    </a:cubicBezTo>
                    <a:cubicBezTo>
                      <a:pt x="100" y="163"/>
                      <a:pt x="97" y="167"/>
                      <a:pt x="96" y="172"/>
                    </a:cubicBezTo>
                    <a:cubicBezTo>
                      <a:pt x="94" y="172"/>
                      <a:pt x="92" y="171"/>
                      <a:pt x="90" y="171"/>
                    </a:cubicBezTo>
                    <a:cubicBezTo>
                      <a:pt x="91" y="167"/>
                      <a:pt x="93" y="163"/>
                      <a:pt x="96" y="160"/>
                    </a:cubicBezTo>
                    <a:cubicBezTo>
                      <a:pt x="97" y="160"/>
                      <a:pt x="97" y="160"/>
                      <a:pt x="97" y="160"/>
                    </a:cubicBezTo>
                    <a:moveTo>
                      <a:pt x="88" y="171"/>
                    </a:moveTo>
                    <a:cubicBezTo>
                      <a:pt x="86" y="171"/>
                      <a:pt x="84" y="170"/>
                      <a:pt x="82" y="170"/>
                    </a:cubicBezTo>
                    <a:cubicBezTo>
                      <a:pt x="83" y="166"/>
                      <a:pt x="85" y="163"/>
                      <a:pt x="87" y="160"/>
                    </a:cubicBezTo>
                    <a:cubicBezTo>
                      <a:pt x="87" y="159"/>
                      <a:pt x="87" y="159"/>
                      <a:pt x="87" y="159"/>
                    </a:cubicBezTo>
                    <a:cubicBezTo>
                      <a:pt x="89" y="159"/>
                      <a:pt x="91" y="160"/>
                      <a:pt x="94" y="160"/>
                    </a:cubicBezTo>
                    <a:cubicBezTo>
                      <a:pt x="91" y="163"/>
                      <a:pt x="89" y="167"/>
                      <a:pt x="88" y="171"/>
                    </a:cubicBezTo>
                    <a:moveTo>
                      <a:pt x="102" y="172"/>
                    </a:moveTo>
                    <a:cubicBezTo>
                      <a:pt x="100" y="172"/>
                      <a:pt x="99" y="172"/>
                      <a:pt x="98" y="172"/>
                    </a:cubicBezTo>
                    <a:cubicBezTo>
                      <a:pt x="100" y="167"/>
                      <a:pt x="102" y="163"/>
                      <a:pt x="105" y="159"/>
                    </a:cubicBezTo>
                    <a:cubicBezTo>
                      <a:pt x="107" y="159"/>
                      <a:pt x="110" y="159"/>
                      <a:pt x="113" y="158"/>
                    </a:cubicBezTo>
                    <a:cubicBezTo>
                      <a:pt x="110" y="162"/>
                      <a:pt x="107" y="167"/>
                      <a:pt x="105" y="172"/>
                    </a:cubicBezTo>
                    <a:cubicBezTo>
                      <a:pt x="104" y="172"/>
                      <a:pt x="103" y="172"/>
                      <a:pt x="102" y="172"/>
                    </a:cubicBezTo>
                    <a:moveTo>
                      <a:pt x="80" y="170"/>
                    </a:moveTo>
                    <a:cubicBezTo>
                      <a:pt x="78" y="169"/>
                      <a:pt x="75" y="169"/>
                      <a:pt x="73" y="168"/>
                    </a:cubicBezTo>
                    <a:cubicBezTo>
                      <a:pt x="73" y="168"/>
                      <a:pt x="73" y="168"/>
                      <a:pt x="73" y="168"/>
                    </a:cubicBezTo>
                    <a:cubicBezTo>
                      <a:pt x="75" y="164"/>
                      <a:pt x="77" y="161"/>
                      <a:pt x="79" y="158"/>
                    </a:cubicBezTo>
                    <a:cubicBezTo>
                      <a:pt x="81" y="158"/>
                      <a:pt x="83" y="159"/>
                      <a:pt x="85" y="159"/>
                    </a:cubicBezTo>
                    <a:cubicBezTo>
                      <a:pt x="83" y="162"/>
                      <a:pt x="81" y="166"/>
                      <a:pt x="80" y="170"/>
                    </a:cubicBezTo>
                    <a:moveTo>
                      <a:pt x="71" y="167"/>
                    </a:moveTo>
                    <a:cubicBezTo>
                      <a:pt x="69" y="167"/>
                      <a:pt x="67" y="166"/>
                      <a:pt x="65" y="165"/>
                    </a:cubicBezTo>
                    <a:cubicBezTo>
                      <a:pt x="66" y="162"/>
                      <a:pt x="68" y="159"/>
                      <a:pt x="70" y="155"/>
                    </a:cubicBezTo>
                    <a:cubicBezTo>
                      <a:pt x="72" y="156"/>
                      <a:pt x="74" y="157"/>
                      <a:pt x="77" y="157"/>
                    </a:cubicBezTo>
                    <a:cubicBezTo>
                      <a:pt x="75" y="161"/>
                      <a:pt x="73" y="164"/>
                      <a:pt x="71" y="167"/>
                    </a:cubicBezTo>
                    <a:cubicBezTo>
                      <a:pt x="71" y="167"/>
                      <a:pt x="71" y="167"/>
                      <a:pt x="71" y="167"/>
                    </a:cubicBezTo>
                    <a:cubicBezTo>
                      <a:pt x="71" y="167"/>
                      <a:pt x="71" y="167"/>
                      <a:pt x="71" y="167"/>
                    </a:cubicBezTo>
                    <a:moveTo>
                      <a:pt x="107" y="172"/>
                    </a:moveTo>
                    <a:cubicBezTo>
                      <a:pt x="110" y="167"/>
                      <a:pt x="112" y="162"/>
                      <a:pt x="115" y="157"/>
                    </a:cubicBezTo>
                    <a:cubicBezTo>
                      <a:pt x="117" y="157"/>
                      <a:pt x="119" y="156"/>
                      <a:pt x="121" y="155"/>
                    </a:cubicBezTo>
                    <a:cubicBezTo>
                      <a:pt x="121" y="156"/>
                      <a:pt x="121" y="157"/>
                      <a:pt x="121" y="158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17" y="162"/>
                      <a:pt x="115" y="167"/>
                      <a:pt x="113" y="171"/>
                    </a:cubicBezTo>
                    <a:cubicBezTo>
                      <a:pt x="111" y="171"/>
                      <a:pt x="109" y="172"/>
                      <a:pt x="107" y="172"/>
                    </a:cubicBezTo>
                    <a:moveTo>
                      <a:pt x="63" y="164"/>
                    </a:moveTo>
                    <a:cubicBezTo>
                      <a:pt x="61" y="163"/>
                      <a:pt x="60" y="163"/>
                      <a:pt x="58" y="162"/>
                    </a:cubicBezTo>
                    <a:cubicBezTo>
                      <a:pt x="60" y="159"/>
                      <a:pt x="62" y="156"/>
                      <a:pt x="64" y="153"/>
                    </a:cubicBezTo>
                    <a:cubicBezTo>
                      <a:pt x="65" y="154"/>
                      <a:pt x="67" y="154"/>
                      <a:pt x="68" y="155"/>
                    </a:cubicBezTo>
                    <a:cubicBezTo>
                      <a:pt x="66" y="158"/>
                      <a:pt x="65" y="161"/>
                      <a:pt x="63" y="164"/>
                    </a:cubicBezTo>
                    <a:cubicBezTo>
                      <a:pt x="63" y="164"/>
                      <a:pt x="63" y="164"/>
                      <a:pt x="63" y="164"/>
                    </a:cubicBezTo>
                    <a:moveTo>
                      <a:pt x="57" y="161"/>
                    </a:moveTo>
                    <a:cubicBezTo>
                      <a:pt x="55" y="160"/>
                      <a:pt x="53" y="159"/>
                      <a:pt x="52" y="158"/>
                    </a:cubicBezTo>
                    <a:cubicBezTo>
                      <a:pt x="53" y="155"/>
                      <a:pt x="55" y="153"/>
                      <a:pt x="57" y="150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59" y="151"/>
                      <a:pt x="60" y="152"/>
                      <a:pt x="62" y="152"/>
                    </a:cubicBezTo>
                    <a:cubicBezTo>
                      <a:pt x="60" y="155"/>
                      <a:pt x="58" y="158"/>
                      <a:pt x="57" y="161"/>
                    </a:cubicBezTo>
                    <a:moveTo>
                      <a:pt x="50" y="157"/>
                    </a:moveTo>
                    <a:cubicBezTo>
                      <a:pt x="48" y="155"/>
                      <a:pt x="45" y="153"/>
                      <a:pt x="43" y="151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4" y="147"/>
                      <a:pt x="45" y="145"/>
                      <a:pt x="47" y="142"/>
                    </a:cubicBezTo>
                    <a:cubicBezTo>
                      <a:pt x="48" y="144"/>
                      <a:pt x="49" y="145"/>
                      <a:pt x="51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0" y="148"/>
                      <a:pt x="48" y="151"/>
                      <a:pt x="48" y="153"/>
                    </a:cubicBezTo>
                    <a:cubicBezTo>
                      <a:pt x="47" y="154"/>
                      <a:pt x="48" y="154"/>
                      <a:pt x="48" y="154"/>
                    </a:cubicBezTo>
                    <a:cubicBezTo>
                      <a:pt x="48" y="154"/>
                      <a:pt x="48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50" y="151"/>
                      <a:pt x="52" y="149"/>
                      <a:pt x="53" y="148"/>
                    </a:cubicBezTo>
                    <a:cubicBezTo>
                      <a:pt x="54" y="148"/>
                      <a:pt x="55" y="149"/>
                      <a:pt x="56" y="149"/>
                    </a:cubicBezTo>
                    <a:cubicBezTo>
                      <a:pt x="54" y="151"/>
                      <a:pt x="52" y="154"/>
                      <a:pt x="50" y="157"/>
                    </a:cubicBezTo>
                    <a:moveTo>
                      <a:pt x="41" y="149"/>
                    </a:moveTo>
                    <a:cubicBezTo>
                      <a:pt x="40" y="147"/>
                      <a:pt x="39" y="146"/>
                      <a:pt x="38" y="145"/>
                    </a:cubicBezTo>
                    <a:cubicBezTo>
                      <a:pt x="39" y="142"/>
                      <a:pt x="41" y="140"/>
                      <a:pt x="42" y="137"/>
                    </a:cubicBezTo>
                    <a:cubicBezTo>
                      <a:pt x="43" y="139"/>
                      <a:pt x="44" y="140"/>
                      <a:pt x="45" y="141"/>
                    </a:cubicBezTo>
                    <a:cubicBezTo>
                      <a:pt x="44" y="143"/>
                      <a:pt x="42" y="146"/>
                      <a:pt x="41" y="149"/>
                    </a:cubicBezTo>
                    <a:moveTo>
                      <a:pt x="37" y="143"/>
                    </a:moveTo>
                    <a:cubicBezTo>
                      <a:pt x="35" y="142"/>
                      <a:pt x="34" y="140"/>
                      <a:pt x="34" y="139"/>
                    </a:cubicBezTo>
                    <a:cubicBezTo>
                      <a:pt x="34" y="139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5" y="136"/>
                      <a:pt x="36" y="134"/>
                      <a:pt x="37" y="132"/>
                    </a:cubicBezTo>
                    <a:cubicBezTo>
                      <a:pt x="38" y="133"/>
                      <a:pt x="39" y="134"/>
                      <a:pt x="40" y="136"/>
                    </a:cubicBezTo>
                    <a:cubicBezTo>
                      <a:pt x="39" y="138"/>
                      <a:pt x="38" y="141"/>
                      <a:pt x="37" y="143"/>
                    </a:cubicBezTo>
                    <a:moveTo>
                      <a:pt x="32" y="137"/>
                    </a:moveTo>
                    <a:cubicBezTo>
                      <a:pt x="31" y="135"/>
                      <a:pt x="30" y="133"/>
                      <a:pt x="29" y="131"/>
                    </a:cubicBezTo>
                    <a:cubicBezTo>
                      <a:pt x="30" y="129"/>
                      <a:pt x="31" y="126"/>
                      <a:pt x="32" y="124"/>
                    </a:cubicBezTo>
                    <a:cubicBezTo>
                      <a:pt x="33" y="126"/>
                      <a:pt x="34" y="128"/>
                      <a:pt x="36" y="130"/>
                    </a:cubicBezTo>
                    <a:cubicBezTo>
                      <a:pt x="35" y="132"/>
                      <a:pt x="33" y="134"/>
                      <a:pt x="32" y="137"/>
                    </a:cubicBezTo>
                    <a:moveTo>
                      <a:pt x="28" y="129"/>
                    </a:moveTo>
                    <a:cubicBezTo>
                      <a:pt x="27" y="128"/>
                      <a:pt x="27" y="127"/>
                      <a:pt x="27" y="126"/>
                    </a:cubicBezTo>
                    <a:cubicBezTo>
                      <a:pt x="27" y="123"/>
                      <a:pt x="28" y="121"/>
                      <a:pt x="30" y="119"/>
                    </a:cubicBezTo>
                    <a:cubicBezTo>
                      <a:pt x="30" y="120"/>
                      <a:pt x="31" y="121"/>
                      <a:pt x="31" y="122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0" y="125"/>
                      <a:pt x="29" y="127"/>
                      <a:pt x="28" y="129"/>
                    </a:cubicBezTo>
                    <a:moveTo>
                      <a:pt x="26" y="123"/>
                    </a:moveTo>
                    <a:cubicBezTo>
                      <a:pt x="25" y="122"/>
                      <a:pt x="25" y="121"/>
                      <a:pt x="25" y="120"/>
                    </a:cubicBezTo>
                    <a:cubicBezTo>
                      <a:pt x="25" y="115"/>
                      <a:pt x="25" y="112"/>
                      <a:pt x="25" y="109"/>
                    </a:cubicBezTo>
                    <a:cubicBezTo>
                      <a:pt x="26" y="112"/>
                      <a:pt x="27" y="115"/>
                      <a:pt x="29" y="117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7" y="119"/>
                      <a:pt x="26" y="121"/>
                      <a:pt x="26" y="123"/>
                    </a:cubicBezTo>
                    <a:moveTo>
                      <a:pt x="6" y="119"/>
                    </a:moveTo>
                    <a:cubicBezTo>
                      <a:pt x="9" y="105"/>
                      <a:pt x="9" y="105"/>
                      <a:pt x="9" y="105"/>
                    </a:cubicBezTo>
                    <a:cubicBezTo>
                      <a:pt x="9" y="105"/>
                      <a:pt x="10" y="105"/>
                      <a:pt x="10" y="105"/>
                    </a:cubicBezTo>
                    <a:cubicBezTo>
                      <a:pt x="11" y="105"/>
                      <a:pt x="12" y="105"/>
                      <a:pt x="12" y="105"/>
                    </a:cubicBezTo>
                    <a:cubicBezTo>
                      <a:pt x="10" y="110"/>
                      <a:pt x="8" y="114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moveTo>
                      <a:pt x="9" y="119"/>
                    </a:moveTo>
                    <a:cubicBezTo>
                      <a:pt x="10" y="114"/>
                      <a:pt x="12" y="110"/>
                      <a:pt x="14" y="106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6" y="105"/>
                      <a:pt x="17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6" y="110"/>
                      <a:pt x="14" y="114"/>
                      <a:pt x="12" y="119"/>
                    </a:cubicBezTo>
                    <a:cubicBezTo>
                      <a:pt x="9" y="119"/>
                      <a:pt x="9" y="119"/>
                      <a:pt x="9" y="119"/>
                    </a:cubicBezTo>
                    <a:moveTo>
                      <a:pt x="15" y="119"/>
                    </a:moveTo>
                    <a:cubicBezTo>
                      <a:pt x="16" y="114"/>
                      <a:pt x="18" y="110"/>
                      <a:pt x="20" y="106"/>
                    </a:cubicBezTo>
                    <a:cubicBezTo>
                      <a:pt x="20" y="105"/>
                      <a:pt x="20" y="105"/>
                      <a:pt x="19" y="105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1" y="104"/>
                      <a:pt x="21" y="104"/>
                      <a:pt x="22" y="104"/>
                    </a:cubicBezTo>
                    <a:cubicBezTo>
                      <a:pt x="22" y="110"/>
                      <a:pt x="21" y="113"/>
                      <a:pt x="21" y="118"/>
                    </a:cubicBezTo>
                    <a:cubicBezTo>
                      <a:pt x="15" y="119"/>
                      <a:pt x="15" y="119"/>
                      <a:pt x="15" y="119"/>
                    </a:cubicBezTo>
                    <a:moveTo>
                      <a:pt x="68" y="115"/>
                    </a:moveTo>
                    <a:cubicBezTo>
                      <a:pt x="68" y="115"/>
                      <a:pt x="68" y="115"/>
                      <a:pt x="68" y="115"/>
                    </a:cubicBezTo>
                    <a:cubicBezTo>
                      <a:pt x="69" y="111"/>
                      <a:pt x="71" y="107"/>
                      <a:pt x="74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5" y="104"/>
                      <a:pt x="77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6" y="108"/>
                      <a:pt x="74" y="111"/>
                      <a:pt x="73" y="115"/>
                    </a:cubicBezTo>
                    <a:cubicBezTo>
                      <a:pt x="68" y="115"/>
                      <a:pt x="68" y="115"/>
                      <a:pt x="68" y="115"/>
                    </a:cubicBezTo>
                    <a:moveTo>
                      <a:pt x="64" y="115"/>
                    </a:moveTo>
                    <a:cubicBezTo>
                      <a:pt x="63" y="113"/>
                      <a:pt x="62" y="112"/>
                      <a:pt x="61" y="111"/>
                    </a:cubicBezTo>
                    <a:cubicBezTo>
                      <a:pt x="62" y="109"/>
                      <a:pt x="64" y="106"/>
                      <a:pt x="65" y="104"/>
                    </a:cubicBezTo>
                    <a:cubicBezTo>
                      <a:pt x="67" y="104"/>
                      <a:pt x="69" y="104"/>
                      <a:pt x="72" y="104"/>
                    </a:cubicBezTo>
                    <a:cubicBezTo>
                      <a:pt x="69" y="107"/>
                      <a:pt x="67" y="111"/>
                      <a:pt x="66" y="115"/>
                    </a:cubicBezTo>
                    <a:cubicBezTo>
                      <a:pt x="64" y="115"/>
                      <a:pt x="64" y="115"/>
                      <a:pt x="64" y="115"/>
                    </a:cubicBezTo>
                    <a:moveTo>
                      <a:pt x="75" y="115"/>
                    </a:moveTo>
                    <a:cubicBezTo>
                      <a:pt x="77" y="111"/>
                      <a:pt x="79" y="108"/>
                      <a:pt x="81" y="104"/>
                    </a:cubicBezTo>
                    <a:cubicBezTo>
                      <a:pt x="83" y="104"/>
                      <a:pt x="85" y="104"/>
                      <a:pt x="87" y="104"/>
                    </a:cubicBezTo>
                    <a:cubicBezTo>
                      <a:pt x="84" y="107"/>
                      <a:pt x="82" y="111"/>
                      <a:pt x="80" y="115"/>
                    </a:cubicBezTo>
                    <a:cubicBezTo>
                      <a:pt x="75" y="115"/>
                      <a:pt x="75" y="115"/>
                      <a:pt x="75" y="115"/>
                    </a:cubicBezTo>
                    <a:moveTo>
                      <a:pt x="60" y="109"/>
                    </a:moveTo>
                    <a:cubicBezTo>
                      <a:pt x="60" y="107"/>
                      <a:pt x="59" y="106"/>
                      <a:pt x="58" y="104"/>
                    </a:cubicBezTo>
                    <a:cubicBezTo>
                      <a:pt x="60" y="104"/>
                      <a:pt x="61" y="104"/>
                      <a:pt x="63" y="104"/>
                    </a:cubicBezTo>
                    <a:cubicBezTo>
                      <a:pt x="62" y="106"/>
                      <a:pt x="61" y="107"/>
                      <a:pt x="60" y="109"/>
                    </a:cubicBezTo>
                    <a:moveTo>
                      <a:pt x="83" y="115"/>
                    </a:moveTo>
                    <a:cubicBezTo>
                      <a:pt x="84" y="111"/>
                      <a:pt x="87" y="107"/>
                      <a:pt x="90" y="104"/>
                    </a:cubicBezTo>
                    <a:cubicBezTo>
                      <a:pt x="91" y="104"/>
                      <a:pt x="92" y="104"/>
                      <a:pt x="94" y="104"/>
                    </a:cubicBezTo>
                    <a:cubicBezTo>
                      <a:pt x="91" y="107"/>
                      <a:pt x="89" y="111"/>
                      <a:pt x="87" y="114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3" y="115"/>
                      <a:pt x="83" y="115"/>
                      <a:pt x="83" y="115"/>
                    </a:cubicBezTo>
                    <a:moveTo>
                      <a:pt x="89" y="115"/>
                    </a:moveTo>
                    <a:cubicBezTo>
                      <a:pt x="91" y="111"/>
                      <a:pt x="93" y="107"/>
                      <a:pt x="96" y="104"/>
                    </a:cubicBezTo>
                    <a:cubicBezTo>
                      <a:pt x="98" y="104"/>
                      <a:pt x="99" y="104"/>
                      <a:pt x="101" y="104"/>
                    </a:cubicBezTo>
                    <a:cubicBezTo>
                      <a:pt x="99" y="107"/>
                      <a:pt x="96" y="111"/>
                      <a:pt x="94" y="115"/>
                    </a:cubicBezTo>
                    <a:cubicBezTo>
                      <a:pt x="89" y="115"/>
                      <a:pt x="89" y="115"/>
                      <a:pt x="89" y="115"/>
                    </a:cubicBezTo>
                    <a:moveTo>
                      <a:pt x="96" y="115"/>
                    </a:moveTo>
                    <a:cubicBezTo>
                      <a:pt x="98" y="111"/>
                      <a:pt x="101" y="108"/>
                      <a:pt x="103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96" y="115"/>
                      <a:pt x="96" y="115"/>
                      <a:pt x="96" y="115"/>
                    </a:cubicBezTo>
                    <a:moveTo>
                      <a:pt x="5" y="104"/>
                    </a:move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1"/>
                      <a:pt x="5" y="102"/>
                      <a:pt x="5" y="103"/>
                    </a:cubicBezTo>
                    <a:cubicBezTo>
                      <a:pt x="5" y="104"/>
                      <a:pt x="5" y="104"/>
                      <a:pt x="5" y="104"/>
                    </a:cubicBezTo>
                    <a:moveTo>
                      <a:pt x="6" y="81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9" y="77"/>
                      <a:pt x="10" y="77"/>
                      <a:pt x="11" y="77"/>
                    </a:cubicBezTo>
                    <a:cubicBezTo>
                      <a:pt x="10" y="78"/>
                      <a:pt x="9" y="79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6" y="81"/>
                      <a:pt x="6" y="81"/>
                      <a:pt x="6" y="81"/>
                    </a:cubicBezTo>
                    <a:moveTo>
                      <a:pt x="10" y="81"/>
                    </a:moveTo>
                    <a:cubicBezTo>
                      <a:pt x="11" y="80"/>
                      <a:pt x="13" y="78"/>
                      <a:pt x="14" y="76"/>
                    </a:cubicBezTo>
                    <a:cubicBezTo>
                      <a:pt x="15" y="76"/>
                      <a:pt x="16" y="76"/>
                      <a:pt x="17" y="76"/>
                    </a:cubicBezTo>
                    <a:cubicBezTo>
                      <a:pt x="16" y="78"/>
                      <a:pt x="15" y="79"/>
                      <a:pt x="14" y="81"/>
                    </a:cubicBezTo>
                    <a:cubicBezTo>
                      <a:pt x="10" y="81"/>
                      <a:pt x="10" y="81"/>
                      <a:pt x="10" y="81"/>
                    </a:cubicBezTo>
                    <a:moveTo>
                      <a:pt x="73" y="83"/>
                    </a:moveTo>
                    <a:cubicBezTo>
                      <a:pt x="74" y="80"/>
                      <a:pt x="76" y="78"/>
                      <a:pt x="77" y="76"/>
                    </a:cubicBezTo>
                    <a:cubicBezTo>
                      <a:pt x="79" y="76"/>
                      <a:pt x="80" y="76"/>
                      <a:pt x="81" y="76"/>
                    </a:cubicBezTo>
                    <a:cubicBezTo>
                      <a:pt x="81" y="76"/>
                      <a:pt x="82" y="76"/>
                      <a:pt x="83" y="76"/>
                    </a:cubicBezTo>
                    <a:cubicBezTo>
                      <a:pt x="81" y="78"/>
                      <a:pt x="80" y="80"/>
                      <a:pt x="78" y="82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7" y="83"/>
                      <a:pt x="75" y="83"/>
                      <a:pt x="74" y="83"/>
                    </a:cubicBezTo>
                    <a:cubicBezTo>
                      <a:pt x="73" y="83"/>
                      <a:pt x="73" y="83"/>
                      <a:pt x="73" y="83"/>
                    </a:cubicBezTo>
                    <a:moveTo>
                      <a:pt x="71" y="83"/>
                    </a:moveTo>
                    <a:cubicBezTo>
                      <a:pt x="69" y="83"/>
                      <a:pt x="68" y="83"/>
                      <a:pt x="67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0"/>
                      <a:pt x="70" y="78"/>
                      <a:pt x="72" y="76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3" y="76"/>
                      <a:pt x="74" y="76"/>
                      <a:pt x="75" y="76"/>
                    </a:cubicBezTo>
                    <a:cubicBezTo>
                      <a:pt x="74" y="78"/>
                      <a:pt x="72" y="80"/>
                      <a:pt x="71" y="82"/>
                    </a:cubicBezTo>
                    <a:cubicBezTo>
                      <a:pt x="71" y="83"/>
                      <a:pt x="71" y="83"/>
                      <a:pt x="71" y="83"/>
                    </a:cubicBezTo>
                    <a:moveTo>
                      <a:pt x="80" y="83"/>
                    </a:moveTo>
                    <a:cubicBezTo>
                      <a:pt x="82" y="80"/>
                      <a:pt x="83" y="78"/>
                      <a:pt x="85" y="76"/>
                    </a:cubicBezTo>
                    <a:cubicBezTo>
                      <a:pt x="87" y="76"/>
                      <a:pt x="89" y="76"/>
                      <a:pt x="91" y="76"/>
                    </a:cubicBezTo>
                    <a:cubicBezTo>
                      <a:pt x="89" y="78"/>
                      <a:pt x="87" y="80"/>
                      <a:pt x="85" y="82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3" y="83"/>
                      <a:pt x="82" y="83"/>
                      <a:pt x="80" y="83"/>
                    </a:cubicBezTo>
                    <a:moveTo>
                      <a:pt x="54" y="83"/>
                    </a:moveTo>
                    <a:cubicBezTo>
                      <a:pt x="54" y="82"/>
                      <a:pt x="54" y="82"/>
                      <a:pt x="54" y="81"/>
                    </a:cubicBezTo>
                    <a:cubicBezTo>
                      <a:pt x="55" y="79"/>
                      <a:pt x="57" y="77"/>
                      <a:pt x="58" y="76"/>
                    </a:cubicBezTo>
                    <a:cubicBezTo>
                      <a:pt x="59" y="76"/>
                      <a:pt x="61" y="76"/>
                      <a:pt x="62" y="76"/>
                    </a:cubicBezTo>
                    <a:cubicBezTo>
                      <a:pt x="61" y="77"/>
                      <a:pt x="59" y="79"/>
                      <a:pt x="59" y="81"/>
                    </a:cubicBezTo>
                    <a:cubicBezTo>
                      <a:pt x="58" y="82"/>
                      <a:pt x="59" y="82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60" y="83"/>
                      <a:pt x="60" y="82"/>
                      <a:pt x="60" y="82"/>
                    </a:cubicBezTo>
                    <a:cubicBezTo>
                      <a:pt x="61" y="80"/>
                      <a:pt x="63" y="78"/>
                      <a:pt x="64" y="76"/>
                    </a:cubicBezTo>
                    <a:cubicBezTo>
                      <a:pt x="66" y="76"/>
                      <a:pt x="68" y="76"/>
                      <a:pt x="70" y="76"/>
                    </a:cubicBezTo>
                    <a:cubicBezTo>
                      <a:pt x="68" y="77"/>
                      <a:pt x="66" y="80"/>
                      <a:pt x="65" y="82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4" y="83"/>
                    </a:cubicBezTo>
                    <a:cubicBezTo>
                      <a:pt x="60" y="83"/>
                      <a:pt x="57" y="83"/>
                      <a:pt x="54" y="83"/>
                    </a:cubicBezTo>
                    <a:moveTo>
                      <a:pt x="54" y="78"/>
                    </a:moveTo>
                    <a:cubicBezTo>
                      <a:pt x="54" y="77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6" y="76"/>
                    </a:cubicBezTo>
                    <a:cubicBezTo>
                      <a:pt x="55" y="76"/>
                      <a:pt x="54" y="77"/>
                      <a:pt x="54" y="78"/>
                    </a:cubicBezTo>
                    <a:moveTo>
                      <a:pt x="87" y="83"/>
                    </a:moveTo>
                    <a:cubicBezTo>
                      <a:pt x="89" y="80"/>
                      <a:pt x="92" y="78"/>
                      <a:pt x="94" y="76"/>
                    </a:cubicBezTo>
                    <a:cubicBezTo>
                      <a:pt x="97" y="76"/>
                      <a:pt x="99" y="76"/>
                      <a:pt x="102" y="7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98" y="82"/>
                      <a:pt x="96" y="83"/>
                      <a:pt x="95" y="83"/>
                    </a:cubicBezTo>
                    <a:cubicBezTo>
                      <a:pt x="96" y="81"/>
                      <a:pt x="97" y="79"/>
                      <a:pt x="98" y="78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0" y="77"/>
                      <a:pt x="100" y="77"/>
                      <a:pt x="100" y="76"/>
                    </a:cubicBezTo>
                    <a:cubicBezTo>
                      <a:pt x="100" y="76"/>
                      <a:pt x="100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8" y="76"/>
                      <a:pt x="98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5" y="78"/>
                      <a:pt x="94" y="80"/>
                      <a:pt x="92" y="83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0" y="83"/>
                      <a:pt x="88" y="83"/>
                      <a:pt x="87" y="83"/>
                    </a:cubicBezTo>
                    <a:moveTo>
                      <a:pt x="16" y="81"/>
                    </a:moveTo>
                    <a:cubicBezTo>
                      <a:pt x="17" y="79"/>
                      <a:pt x="18" y="77"/>
                      <a:pt x="19" y="75"/>
                    </a:cubicBezTo>
                    <a:cubicBezTo>
                      <a:pt x="20" y="75"/>
                      <a:pt x="21" y="75"/>
                      <a:pt x="22" y="75"/>
                    </a:cubicBezTo>
                    <a:cubicBezTo>
                      <a:pt x="22" y="77"/>
                      <a:pt x="22" y="79"/>
                      <a:pt x="21" y="81"/>
                    </a:cubicBezTo>
                    <a:cubicBezTo>
                      <a:pt x="16" y="81"/>
                      <a:pt x="16" y="81"/>
                      <a:pt x="16" y="81"/>
                    </a:cubicBezTo>
                    <a:moveTo>
                      <a:pt x="4" y="76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7"/>
                      <a:pt x="5" y="68"/>
                      <a:pt x="5" y="69"/>
                    </a:cubicBezTo>
                    <a:cubicBezTo>
                      <a:pt x="5" y="71"/>
                      <a:pt x="5" y="73"/>
                      <a:pt x="5" y="74"/>
                    </a:cubicBezTo>
                    <a:cubicBezTo>
                      <a:pt x="4" y="76"/>
                      <a:pt x="4" y="76"/>
                      <a:pt x="4" y="76"/>
                    </a:cubicBezTo>
                    <a:moveTo>
                      <a:pt x="61" y="52"/>
                    </a:moveTo>
                    <a:cubicBezTo>
                      <a:pt x="60" y="52"/>
                      <a:pt x="60" y="52"/>
                      <a:pt x="60" y="52"/>
                    </a:cubicBezTo>
                    <a:cubicBezTo>
                      <a:pt x="61" y="50"/>
                      <a:pt x="62" y="49"/>
                      <a:pt x="62" y="48"/>
                    </a:cubicBezTo>
                    <a:cubicBezTo>
                      <a:pt x="62" y="49"/>
                      <a:pt x="62" y="50"/>
                      <a:pt x="61" y="51"/>
                    </a:cubicBezTo>
                    <a:cubicBezTo>
                      <a:pt x="61" y="52"/>
                      <a:pt x="61" y="52"/>
                      <a:pt x="61" y="52"/>
                    </a:cubicBezTo>
                    <a:moveTo>
                      <a:pt x="65" y="52"/>
                    </a:moveTo>
                    <a:cubicBezTo>
                      <a:pt x="64" y="52"/>
                      <a:pt x="64" y="52"/>
                      <a:pt x="63" y="52"/>
                    </a:cubicBezTo>
                    <a:cubicBezTo>
                      <a:pt x="64" y="49"/>
                      <a:pt x="65" y="47"/>
                      <a:pt x="67" y="4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9" y="41"/>
                      <a:pt x="71" y="40"/>
                    </a:cubicBezTo>
                    <a:cubicBezTo>
                      <a:pt x="70" y="43"/>
                      <a:pt x="69" y="46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9"/>
                      <a:pt x="66" y="50"/>
                      <a:pt x="65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2"/>
                      <a:pt x="65" y="52"/>
                      <a:pt x="65" y="52"/>
                    </a:cubicBezTo>
                    <a:moveTo>
                      <a:pt x="112" y="46"/>
                    </a:moveTo>
                    <a:cubicBezTo>
                      <a:pt x="112" y="46"/>
                      <a:pt x="111" y="46"/>
                      <a:pt x="111" y="45"/>
                    </a:cubicBezTo>
                    <a:cubicBezTo>
                      <a:pt x="113" y="43"/>
                      <a:pt x="115" y="41"/>
                      <a:pt x="118" y="38"/>
                    </a:cubicBezTo>
                    <a:cubicBezTo>
                      <a:pt x="118" y="39"/>
                      <a:pt x="119" y="39"/>
                      <a:pt x="119" y="40"/>
                    </a:cubicBezTo>
                    <a:cubicBezTo>
                      <a:pt x="117" y="42"/>
                      <a:pt x="114" y="44"/>
                      <a:pt x="112" y="46"/>
                    </a:cubicBezTo>
                    <a:moveTo>
                      <a:pt x="109" y="44"/>
                    </a:moveTo>
                    <a:cubicBezTo>
                      <a:pt x="108" y="44"/>
                      <a:pt x="107" y="43"/>
                      <a:pt x="106" y="43"/>
                    </a:cubicBezTo>
                    <a:cubicBezTo>
                      <a:pt x="109" y="40"/>
                      <a:pt x="110" y="38"/>
                      <a:pt x="112" y="35"/>
                    </a:cubicBezTo>
                    <a:cubicBezTo>
                      <a:pt x="113" y="36"/>
                      <a:pt x="115" y="37"/>
                      <a:pt x="116" y="37"/>
                    </a:cubicBezTo>
                    <a:cubicBezTo>
                      <a:pt x="114" y="40"/>
                      <a:pt x="112" y="42"/>
                      <a:pt x="109" y="44"/>
                    </a:cubicBezTo>
                    <a:moveTo>
                      <a:pt x="71" y="45"/>
                    </a:moveTo>
                    <a:cubicBezTo>
                      <a:pt x="72" y="43"/>
                      <a:pt x="73" y="41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5" y="37"/>
                      <a:pt x="77" y="36"/>
                      <a:pt x="79" y="35"/>
                    </a:cubicBezTo>
                    <a:cubicBezTo>
                      <a:pt x="77" y="38"/>
                      <a:pt x="76" y="40"/>
                      <a:pt x="75" y="43"/>
                    </a:cubicBezTo>
                    <a:cubicBezTo>
                      <a:pt x="74" y="43"/>
                      <a:pt x="72" y="44"/>
                      <a:pt x="71" y="45"/>
                    </a:cubicBezTo>
                    <a:moveTo>
                      <a:pt x="105" y="42"/>
                    </a:moveTo>
                    <a:cubicBezTo>
                      <a:pt x="103" y="41"/>
                      <a:pt x="102" y="41"/>
                      <a:pt x="100" y="40"/>
                    </a:cubicBezTo>
                    <a:cubicBezTo>
                      <a:pt x="102" y="38"/>
                      <a:pt x="104" y="35"/>
                      <a:pt x="105" y="33"/>
                    </a:cubicBezTo>
                    <a:cubicBezTo>
                      <a:pt x="107" y="33"/>
                      <a:pt x="109" y="34"/>
                      <a:pt x="110" y="35"/>
                    </a:cubicBezTo>
                    <a:cubicBezTo>
                      <a:pt x="109" y="37"/>
                      <a:pt x="107" y="40"/>
                      <a:pt x="105" y="42"/>
                    </a:cubicBezTo>
                    <a:moveTo>
                      <a:pt x="78" y="41"/>
                    </a:moveTo>
                    <a:cubicBezTo>
                      <a:pt x="79" y="39"/>
                      <a:pt x="80" y="37"/>
                      <a:pt x="81" y="35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3" y="34"/>
                      <a:pt x="84" y="33"/>
                      <a:pt x="85" y="33"/>
                    </a:cubicBezTo>
                    <a:cubicBezTo>
                      <a:pt x="86" y="33"/>
                      <a:pt x="87" y="33"/>
                      <a:pt x="87" y="33"/>
                    </a:cubicBezTo>
                    <a:cubicBezTo>
                      <a:pt x="86" y="35"/>
                      <a:pt x="85" y="37"/>
                      <a:pt x="83" y="40"/>
                    </a:cubicBezTo>
                    <a:cubicBezTo>
                      <a:pt x="81" y="40"/>
                      <a:pt x="79" y="41"/>
                      <a:pt x="78" y="41"/>
                    </a:cubicBezTo>
                    <a:moveTo>
                      <a:pt x="98" y="40"/>
                    </a:moveTo>
                    <a:cubicBezTo>
                      <a:pt x="97" y="39"/>
                      <a:pt x="95" y="39"/>
                      <a:pt x="94" y="39"/>
                    </a:cubicBezTo>
                    <a:cubicBezTo>
                      <a:pt x="95" y="37"/>
                      <a:pt x="97" y="35"/>
                      <a:pt x="99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100" y="32"/>
                      <a:pt x="102" y="32"/>
                      <a:pt x="103" y="33"/>
                    </a:cubicBezTo>
                    <a:cubicBezTo>
                      <a:pt x="102" y="35"/>
                      <a:pt x="100" y="38"/>
                      <a:pt x="98" y="40"/>
                    </a:cubicBezTo>
                    <a:moveTo>
                      <a:pt x="86" y="39"/>
                    </a:moveTo>
                    <a:cubicBezTo>
                      <a:pt x="87" y="37"/>
                      <a:pt x="89" y="35"/>
                      <a:pt x="90" y="32"/>
                    </a:cubicBezTo>
                    <a:cubicBezTo>
                      <a:pt x="92" y="32"/>
                      <a:pt x="94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5" y="34"/>
                      <a:pt x="93" y="37"/>
                      <a:pt x="91" y="39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9"/>
                      <a:pt x="89" y="39"/>
                      <a:pt x="88" y="39"/>
                    </a:cubicBezTo>
                    <a:cubicBezTo>
                      <a:pt x="87" y="39"/>
                      <a:pt x="86" y="39"/>
                      <a:pt x="86" y="39"/>
                    </a:cubicBezTo>
                    <a:moveTo>
                      <a:pt x="27" y="56"/>
                    </a:moveTo>
                    <a:cubicBezTo>
                      <a:pt x="28" y="56"/>
                      <a:pt x="28" y="55"/>
                      <a:pt x="29" y="54"/>
                    </a:cubicBezTo>
                    <a:cubicBezTo>
                      <a:pt x="33" y="40"/>
                      <a:pt x="43" y="21"/>
                      <a:pt x="68" y="9"/>
                    </a:cubicBezTo>
                    <a:cubicBezTo>
                      <a:pt x="76" y="5"/>
                      <a:pt x="84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103" y="4"/>
                      <a:pt x="112" y="6"/>
                      <a:pt x="121" y="10"/>
                    </a:cubicBezTo>
                    <a:cubicBezTo>
                      <a:pt x="120" y="15"/>
                      <a:pt x="120" y="19"/>
                      <a:pt x="120" y="24"/>
                    </a:cubicBezTo>
                    <a:cubicBezTo>
                      <a:pt x="120" y="28"/>
                      <a:pt x="120" y="32"/>
                      <a:pt x="120" y="35"/>
                    </a:cubicBezTo>
                    <a:cubicBezTo>
                      <a:pt x="113" y="30"/>
                      <a:pt x="104" y="28"/>
                      <a:pt x="96" y="28"/>
                    </a:cubicBezTo>
                    <a:cubicBezTo>
                      <a:pt x="92" y="28"/>
                      <a:pt x="88" y="28"/>
                      <a:pt x="84" y="29"/>
                    </a:cubicBezTo>
                    <a:cubicBezTo>
                      <a:pt x="72" y="32"/>
                      <a:pt x="61" y="41"/>
                      <a:pt x="55" y="53"/>
                    </a:cubicBezTo>
                    <a:cubicBezTo>
                      <a:pt x="55" y="54"/>
                      <a:pt x="55" y="55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63" y="56"/>
                      <a:pt x="69" y="56"/>
                      <a:pt x="75" y="56"/>
                    </a:cubicBezTo>
                    <a:cubicBezTo>
                      <a:pt x="83" y="57"/>
                      <a:pt x="89" y="57"/>
                      <a:pt x="102" y="57"/>
                    </a:cubicBezTo>
                    <a:cubicBezTo>
                      <a:pt x="103" y="61"/>
                      <a:pt x="103" y="67"/>
                      <a:pt x="103" y="72"/>
                    </a:cubicBezTo>
                    <a:cubicBezTo>
                      <a:pt x="95" y="72"/>
                      <a:pt x="88" y="72"/>
                      <a:pt x="81" y="72"/>
                    </a:cubicBezTo>
                    <a:cubicBezTo>
                      <a:pt x="71" y="72"/>
                      <a:pt x="62" y="72"/>
                      <a:pt x="52" y="72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5"/>
                      <a:pt x="50" y="77"/>
                      <a:pt x="50" y="79"/>
                    </a:cubicBezTo>
                    <a:cubicBezTo>
                      <a:pt x="50" y="81"/>
                      <a:pt x="50" y="83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86"/>
                      <a:pt x="51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5" y="87"/>
                      <a:pt x="59" y="87"/>
                      <a:pt x="64" y="87"/>
                    </a:cubicBezTo>
                    <a:cubicBezTo>
                      <a:pt x="67" y="87"/>
                      <a:pt x="70" y="87"/>
                      <a:pt x="74" y="87"/>
                    </a:cubicBezTo>
                    <a:cubicBezTo>
                      <a:pt x="80" y="87"/>
                      <a:pt x="87" y="87"/>
                      <a:pt x="92" y="87"/>
                    </a:cubicBezTo>
                    <a:cubicBezTo>
                      <a:pt x="97" y="86"/>
                      <a:pt x="100" y="86"/>
                      <a:pt x="103" y="86"/>
                    </a:cubicBezTo>
                    <a:cubicBezTo>
                      <a:pt x="104" y="90"/>
                      <a:pt x="104" y="95"/>
                      <a:pt x="105" y="100"/>
                    </a:cubicBezTo>
                    <a:cubicBezTo>
                      <a:pt x="94" y="100"/>
                      <a:pt x="86" y="100"/>
                      <a:pt x="78" y="100"/>
                    </a:cubicBezTo>
                    <a:cubicBezTo>
                      <a:pt x="72" y="100"/>
                      <a:pt x="65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5" y="101"/>
                      <a:pt x="54" y="101"/>
                      <a:pt x="54" y="102"/>
                    </a:cubicBezTo>
                    <a:cubicBezTo>
                      <a:pt x="54" y="102"/>
                      <a:pt x="54" y="103"/>
                      <a:pt x="54" y="103"/>
                    </a:cubicBezTo>
                    <a:cubicBezTo>
                      <a:pt x="55" y="108"/>
                      <a:pt x="57" y="112"/>
                      <a:pt x="60" y="116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18"/>
                      <a:pt x="61" y="118"/>
                      <a:pt x="62" y="118"/>
                    </a:cubicBezTo>
                    <a:cubicBezTo>
                      <a:pt x="64" y="121"/>
                      <a:pt x="66" y="124"/>
                      <a:pt x="69" y="127"/>
                    </a:cubicBezTo>
                    <a:cubicBezTo>
                      <a:pt x="75" y="133"/>
                      <a:pt x="8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100" y="136"/>
                      <a:pt x="106" y="135"/>
                      <a:pt x="111" y="134"/>
                    </a:cubicBezTo>
                    <a:cubicBezTo>
                      <a:pt x="115" y="132"/>
                      <a:pt x="118" y="130"/>
                      <a:pt x="121" y="127"/>
                    </a:cubicBezTo>
                    <a:cubicBezTo>
                      <a:pt x="121" y="135"/>
                      <a:pt x="121" y="143"/>
                      <a:pt x="122" y="151"/>
                    </a:cubicBezTo>
                    <a:cubicBezTo>
                      <a:pt x="115" y="154"/>
                      <a:pt x="106" y="156"/>
                      <a:pt x="97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80" y="156"/>
                      <a:pt x="62" y="150"/>
                      <a:pt x="53" y="143"/>
                    </a:cubicBezTo>
                    <a:cubicBezTo>
                      <a:pt x="40" y="133"/>
                      <a:pt x="31" y="118"/>
                      <a:pt x="27" y="102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7" y="100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2" y="100"/>
                      <a:pt x="16" y="101"/>
                      <a:pt x="10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01"/>
                      <a:pt x="10" y="101"/>
                      <a:pt x="9" y="101"/>
                    </a:cubicBezTo>
                    <a:cubicBezTo>
                      <a:pt x="9" y="100"/>
                      <a:pt x="9" y="99"/>
                      <a:pt x="9" y="98"/>
                    </a:cubicBezTo>
                    <a:cubicBezTo>
                      <a:pt x="9" y="95"/>
                      <a:pt x="9" y="93"/>
                      <a:pt x="10" y="90"/>
                    </a:cubicBezTo>
                    <a:cubicBezTo>
                      <a:pt x="14" y="89"/>
                      <a:pt x="18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4" y="88"/>
                      <a:pt x="25" y="88"/>
                      <a:pt x="25" y="86"/>
                    </a:cubicBezTo>
                    <a:cubicBezTo>
                      <a:pt x="25" y="86"/>
                      <a:pt x="25" y="85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79"/>
                      <a:pt x="25" y="76"/>
                      <a:pt x="26" y="73"/>
                    </a:cubicBezTo>
                    <a:cubicBezTo>
                      <a:pt x="26" y="72"/>
                      <a:pt x="25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18" y="71"/>
                      <a:pt x="13" y="72"/>
                      <a:pt x="9" y="73"/>
                    </a:cubicBezTo>
                    <a:cubicBezTo>
                      <a:pt x="9" y="72"/>
                      <a:pt x="9" y="70"/>
                      <a:pt x="9" y="69"/>
                    </a:cubicBezTo>
                    <a:cubicBezTo>
                      <a:pt x="9" y="65"/>
                      <a:pt x="9" y="60"/>
                      <a:pt x="10" y="57"/>
                    </a:cubicBezTo>
                    <a:cubicBezTo>
                      <a:pt x="16" y="56"/>
                      <a:pt x="21" y="56"/>
                      <a:pt x="26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moveTo>
                      <a:pt x="93" y="0"/>
                    </a:moveTo>
                    <a:cubicBezTo>
                      <a:pt x="84" y="0"/>
                      <a:pt x="75" y="2"/>
                      <a:pt x="66" y="6"/>
                    </a:cubicBezTo>
                    <a:cubicBezTo>
                      <a:pt x="41" y="18"/>
                      <a:pt x="30" y="37"/>
                      <a:pt x="25" y="52"/>
                    </a:cubicBezTo>
                    <a:cubicBezTo>
                      <a:pt x="20" y="52"/>
                      <a:pt x="14" y="53"/>
                      <a:pt x="8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17" y="85"/>
                      <a:pt x="12" y="86"/>
                      <a:pt x="8" y="86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1" y="122"/>
                      <a:pt x="1" y="122"/>
                      <a:pt x="1" y="122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24"/>
                      <a:pt x="6" y="124"/>
                      <a:pt x="6" y="124"/>
                    </a:cubicBezTo>
                    <a:cubicBezTo>
                      <a:pt x="7" y="124"/>
                      <a:pt x="7" y="124"/>
                      <a:pt x="7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4" y="129"/>
                      <a:pt x="29" y="142"/>
                      <a:pt x="40" y="153"/>
                    </a:cubicBezTo>
                    <a:cubicBezTo>
                      <a:pt x="53" y="165"/>
                      <a:pt x="72" y="176"/>
                      <a:pt x="102" y="176"/>
                    </a:cubicBezTo>
                    <a:cubicBezTo>
                      <a:pt x="102" y="176"/>
                      <a:pt x="102" y="176"/>
                      <a:pt x="102" y="176"/>
                    </a:cubicBezTo>
                    <a:cubicBezTo>
                      <a:pt x="108" y="176"/>
                      <a:pt x="115" y="175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2"/>
                      <a:pt x="124" y="172"/>
                      <a:pt x="124" y="172"/>
                    </a:cubicBezTo>
                    <a:cubicBezTo>
                      <a:pt x="124" y="172"/>
                      <a:pt x="124" y="172"/>
                      <a:pt x="124" y="172"/>
                    </a:cubicBezTo>
                    <a:cubicBezTo>
                      <a:pt x="124" y="171"/>
                      <a:pt x="124" y="169"/>
                      <a:pt x="124" y="168"/>
                    </a:cubicBezTo>
                    <a:cubicBezTo>
                      <a:pt x="124" y="163"/>
                      <a:pt x="125" y="158"/>
                      <a:pt x="125" y="153"/>
                    </a:cubicBezTo>
                    <a:cubicBezTo>
                      <a:pt x="125" y="153"/>
                      <a:pt x="126" y="152"/>
                      <a:pt x="126" y="152"/>
                    </a:cubicBezTo>
                    <a:cubicBezTo>
                      <a:pt x="125" y="142"/>
                      <a:pt x="125" y="133"/>
                      <a:pt x="125" y="123"/>
                    </a:cubicBezTo>
                    <a:cubicBezTo>
                      <a:pt x="125" y="122"/>
                      <a:pt x="125" y="122"/>
                      <a:pt x="125" y="122"/>
                    </a:cubicBezTo>
                    <a:cubicBezTo>
                      <a:pt x="125" y="121"/>
                      <a:pt x="124" y="121"/>
                      <a:pt x="12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2" y="120"/>
                      <a:pt x="122" y="121"/>
                      <a:pt x="121" y="121"/>
                    </a:cubicBezTo>
                    <a:cubicBezTo>
                      <a:pt x="119" y="125"/>
                      <a:pt x="115" y="128"/>
                      <a:pt x="110" y="130"/>
                    </a:cubicBezTo>
                    <a:cubicBezTo>
                      <a:pt x="105" y="132"/>
                      <a:pt x="100" y="132"/>
                      <a:pt x="94" y="132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85" y="132"/>
                      <a:pt x="77" y="129"/>
                      <a:pt x="71" y="124"/>
                    </a:cubicBezTo>
                    <a:cubicBezTo>
                      <a:pt x="69" y="122"/>
                      <a:pt x="68" y="120"/>
                      <a:pt x="66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3" y="118"/>
                      <a:pt x="104" y="118"/>
                      <a:pt x="104" y="117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95"/>
                      <a:pt x="108" y="89"/>
                      <a:pt x="106" y="83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4" y="82"/>
                      <a:pt x="104" y="82"/>
                      <a:pt x="104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68"/>
                      <a:pt x="107" y="60"/>
                      <a:pt x="105" y="54"/>
                    </a:cubicBezTo>
                    <a:cubicBezTo>
                      <a:pt x="105" y="53"/>
                      <a:pt x="104" y="53"/>
                      <a:pt x="103" y="53"/>
                    </a:cubicBezTo>
                    <a:cubicBezTo>
                      <a:pt x="90" y="53"/>
                      <a:pt x="83" y="53"/>
                      <a:pt x="76" y="52"/>
                    </a:cubicBezTo>
                    <a:cubicBezTo>
                      <a:pt x="73" y="52"/>
                      <a:pt x="71" y="52"/>
                      <a:pt x="69" y="52"/>
                    </a:cubicBezTo>
                    <a:cubicBezTo>
                      <a:pt x="74" y="47"/>
                      <a:pt x="81" y="43"/>
                      <a:pt x="88" y="43"/>
                    </a:cubicBezTo>
                    <a:cubicBezTo>
                      <a:pt x="89" y="43"/>
                      <a:pt x="90" y="43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8" y="43"/>
                      <a:pt x="106" y="45"/>
                      <a:pt x="111" y="50"/>
                    </a:cubicBezTo>
                    <a:cubicBezTo>
                      <a:pt x="111" y="51"/>
                      <a:pt x="112" y="51"/>
                      <a:pt x="112" y="51"/>
                    </a:cubicBezTo>
                    <a:cubicBezTo>
                      <a:pt x="112" y="51"/>
                      <a:pt x="113" y="51"/>
                      <a:pt x="113" y="50"/>
                    </a:cubicBezTo>
                    <a:cubicBezTo>
                      <a:pt x="117" y="47"/>
                      <a:pt x="120" y="45"/>
                      <a:pt x="123" y="42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124" y="41"/>
                      <a:pt x="124" y="40"/>
                      <a:pt x="124" y="39"/>
                    </a:cubicBezTo>
                    <a:cubicBezTo>
                      <a:pt x="124" y="34"/>
                      <a:pt x="124" y="29"/>
                      <a:pt x="124" y="24"/>
                    </a:cubicBezTo>
                    <a:cubicBezTo>
                      <a:pt x="124" y="19"/>
                      <a:pt x="124" y="14"/>
                      <a:pt x="125" y="9"/>
                    </a:cubicBezTo>
                    <a:cubicBezTo>
                      <a:pt x="125" y="8"/>
                      <a:pt x="124" y="8"/>
                      <a:pt x="124" y="7"/>
                    </a:cubicBezTo>
                    <a:cubicBezTo>
                      <a:pt x="114" y="2"/>
                      <a:pt x="104" y="0"/>
                      <a:pt x="9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Freeform 877"/>
              <p:cNvSpPr>
                <a:spLocks noEditPoints="1"/>
              </p:cNvSpPr>
              <p:nvPr/>
            </p:nvSpPr>
            <p:spPr bwMode="auto">
              <a:xfrm>
                <a:off x="3565" y="707"/>
                <a:ext cx="609" cy="253"/>
              </a:xfrm>
              <a:custGeom>
                <a:avLst/>
                <a:gdLst>
                  <a:gd name="T0" fmla="*/ 16 w 257"/>
                  <a:gd name="T1" fmla="*/ 100 h 107"/>
                  <a:gd name="T2" fmla="*/ 181 w 257"/>
                  <a:gd name="T3" fmla="*/ 95 h 107"/>
                  <a:gd name="T4" fmla="*/ 9 w 257"/>
                  <a:gd name="T5" fmla="*/ 94 h 107"/>
                  <a:gd name="T6" fmla="*/ 19 w 257"/>
                  <a:gd name="T7" fmla="*/ 95 h 107"/>
                  <a:gd name="T8" fmla="*/ 4 w 257"/>
                  <a:gd name="T9" fmla="*/ 90 h 107"/>
                  <a:gd name="T10" fmla="*/ 8 w 257"/>
                  <a:gd name="T11" fmla="*/ 93 h 107"/>
                  <a:gd name="T12" fmla="*/ 169 w 257"/>
                  <a:gd name="T13" fmla="*/ 87 h 107"/>
                  <a:gd name="T14" fmla="*/ 6 w 257"/>
                  <a:gd name="T15" fmla="*/ 86 h 107"/>
                  <a:gd name="T16" fmla="*/ 181 w 257"/>
                  <a:gd name="T17" fmla="*/ 86 h 107"/>
                  <a:gd name="T18" fmla="*/ 177 w 257"/>
                  <a:gd name="T19" fmla="*/ 81 h 107"/>
                  <a:gd name="T20" fmla="*/ 241 w 257"/>
                  <a:gd name="T21" fmla="*/ 76 h 107"/>
                  <a:gd name="T22" fmla="*/ 168 w 257"/>
                  <a:gd name="T23" fmla="*/ 76 h 107"/>
                  <a:gd name="T24" fmla="*/ 180 w 257"/>
                  <a:gd name="T25" fmla="*/ 79 h 107"/>
                  <a:gd name="T26" fmla="*/ 179 w 257"/>
                  <a:gd name="T27" fmla="*/ 66 h 107"/>
                  <a:gd name="T28" fmla="*/ 156 w 257"/>
                  <a:gd name="T29" fmla="*/ 67 h 107"/>
                  <a:gd name="T30" fmla="*/ 59 w 257"/>
                  <a:gd name="T31" fmla="*/ 65 h 107"/>
                  <a:gd name="T32" fmla="*/ 25 w 257"/>
                  <a:gd name="T33" fmla="*/ 94 h 107"/>
                  <a:gd name="T34" fmla="*/ 25 w 257"/>
                  <a:gd name="T35" fmla="*/ 93 h 107"/>
                  <a:gd name="T36" fmla="*/ 166 w 257"/>
                  <a:gd name="T37" fmla="*/ 60 h 107"/>
                  <a:gd name="T38" fmla="*/ 153 w 257"/>
                  <a:gd name="T39" fmla="*/ 66 h 107"/>
                  <a:gd name="T40" fmla="*/ 164 w 257"/>
                  <a:gd name="T41" fmla="*/ 58 h 107"/>
                  <a:gd name="T42" fmla="*/ 142 w 257"/>
                  <a:gd name="T43" fmla="*/ 61 h 107"/>
                  <a:gd name="T44" fmla="*/ 141 w 257"/>
                  <a:gd name="T45" fmla="*/ 61 h 107"/>
                  <a:gd name="T46" fmla="*/ 67 w 257"/>
                  <a:gd name="T47" fmla="*/ 67 h 107"/>
                  <a:gd name="T48" fmla="*/ 116 w 257"/>
                  <a:gd name="T49" fmla="*/ 57 h 107"/>
                  <a:gd name="T50" fmla="*/ 76 w 257"/>
                  <a:gd name="T51" fmla="*/ 63 h 107"/>
                  <a:gd name="T52" fmla="*/ 88 w 257"/>
                  <a:gd name="T53" fmla="*/ 60 h 107"/>
                  <a:gd name="T54" fmla="*/ 87 w 257"/>
                  <a:gd name="T55" fmla="*/ 60 h 107"/>
                  <a:gd name="T56" fmla="*/ 118 w 257"/>
                  <a:gd name="T57" fmla="*/ 50 h 107"/>
                  <a:gd name="T58" fmla="*/ 179 w 257"/>
                  <a:gd name="T59" fmla="*/ 25 h 107"/>
                  <a:gd name="T60" fmla="*/ 179 w 257"/>
                  <a:gd name="T61" fmla="*/ 25 h 107"/>
                  <a:gd name="T62" fmla="*/ 172 w 257"/>
                  <a:gd name="T63" fmla="*/ 13 h 107"/>
                  <a:gd name="T64" fmla="*/ 181 w 257"/>
                  <a:gd name="T65" fmla="*/ 29 h 107"/>
                  <a:gd name="T66" fmla="*/ 185 w 257"/>
                  <a:gd name="T67" fmla="*/ 94 h 107"/>
                  <a:gd name="T68" fmla="*/ 182 w 257"/>
                  <a:gd name="T69" fmla="*/ 63 h 107"/>
                  <a:gd name="T70" fmla="*/ 58 w 257"/>
                  <a:gd name="T71" fmla="*/ 61 h 107"/>
                  <a:gd name="T72" fmla="*/ 11 w 257"/>
                  <a:gd name="T73" fmla="*/ 81 h 107"/>
                  <a:gd name="T74" fmla="*/ 129 w 257"/>
                  <a:gd name="T75" fmla="*/ 18 h 107"/>
                  <a:gd name="T76" fmla="*/ 180 w 257"/>
                  <a:gd name="T77" fmla="*/ 29 h 107"/>
                  <a:gd name="T78" fmla="*/ 181 w 257"/>
                  <a:gd name="T79" fmla="*/ 5 h 107"/>
                  <a:gd name="T80" fmla="*/ 168 w 257"/>
                  <a:gd name="T81" fmla="*/ 9 h 107"/>
                  <a:gd name="T82" fmla="*/ 52 w 257"/>
                  <a:gd name="T83" fmla="*/ 37 h 107"/>
                  <a:gd name="T84" fmla="*/ 0 w 257"/>
                  <a:gd name="T85" fmla="*/ 89 h 107"/>
                  <a:gd name="T86" fmla="*/ 17 w 257"/>
                  <a:gd name="T87" fmla="*/ 104 h 107"/>
                  <a:gd name="T88" fmla="*/ 111 w 257"/>
                  <a:gd name="T89" fmla="*/ 61 h 107"/>
                  <a:gd name="T90" fmla="*/ 166 w 257"/>
                  <a:gd name="T91" fmla="*/ 105 h 107"/>
                  <a:gd name="T92" fmla="*/ 167 w 257"/>
                  <a:gd name="T93" fmla="*/ 106 h 107"/>
                  <a:gd name="T94" fmla="*/ 168 w 257"/>
                  <a:gd name="T95" fmla="*/ 107 h 107"/>
                  <a:gd name="T96" fmla="*/ 169 w 257"/>
                  <a:gd name="T97" fmla="*/ 107 h 107"/>
                  <a:gd name="T98" fmla="*/ 235 w 257"/>
                  <a:gd name="T99" fmla="*/ 84 h 107"/>
                  <a:gd name="T100" fmla="*/ 257 w 257"/>
                  <a:gd name="T101" fmla="*/ 6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7" h="107">
                    <a:moveTo>
                      <a:pt x="16" y="100"/>
                    </a:moveTo>
                    <a:cubicBezTo>
                      <a:pt x="16" y="100"/>
                      <a:pt x="15" y="99"/>
                      <a:pt x="14" y="98"/>
                    </a:cubicBezTo>
                    <a:cubicBezTo>
                      <a:pt x="15" y="98"/>
                      <a:pt x="17" y="98"/>
                      <a:pt x="18" y="97"/>
                    </a:cubicBezTo>
                    <a:cubicBezTo>
                      <a:pt x="17" y="98"/>
                      <a:pt x="17" y="99"/>
                      <a:pt x="16" y="100"/>
                    </a:cubicBezTo>
                    <a:moveTo>
                      <a:pt x="170" y="102"/>
                    </a:moveTo>
                    <a:cubicBezTo>
                      <a:pt x="170" y="100"/>
                      <a:pt x="169" y="97"/>
                      <a:pt x="169" y="95"/>
                    </a:cubicBezTo>
                    <a:cubicBezTo>
                      <a:pt x="173" y="95"/>
                      <a:pt x="177" y="95"/>
                      <a:pt x="181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78" y="97"/>
                      <a:pt x="173" y="100"/>
                      <a:pt x="170" y="102"/>
                    </a:cubicBezTo>
                    <a:moveTo>
                      <a:pt x="13" y="97"/>
                    </a:moveTo>
                    <a:cubicBezTo>
                      <a:pt x="12" y="96"/>
                      <a:pt x="11" y="95"/>
                      <a:pt x="10" y="95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12" y="94"/>
                      <a:pt x="14" y="93"/>
                      <a:pt x="16" y="91"/>
                    </a:cubicBezTo>
                    <a:cubicBezTo>
                      <a:pt x="17" y="92"/>
                      <a:pt x="18" y="92"/>
                      <a:pt x="19" y="93"/>
                    </a:cubicBezTo>
                    <a:cubicBezTo>
                      <a:pt x="19" y="93"/>
                      <a:pt x="20" y="93"/>
                      <a:pt x="20" y="94"/>
                    </a:cubicBezTo>
                    <a:cubicBezTo>
                      <a:pt x="20" y="94"/>
                      <a:pt x="20" y="95"/>
                      <a:pt x="19" y="95"/>
                    </a:cubicBezTo>
                    <a:cubicBezTo>
                      <a:pt x="17" y="96"/>
                      <a:pt x="15" y="96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moveTo>
                      <a:pt x="8" y="93"/>
                    </a:moveTo>
                    <a:cubicBezTo>
                      <a:pt x="6" y="92"/>
                      <a:pt x="5" y="91"/>
                      <a:pt x="4" y="90"/>
                    </a:cubicBezTo>
                    <a:cubicBezTo>
                      <a:pt x="7" y="89"/>
                      <a:pt x="9" y="88"/>
                      <a:pt x="12" y="87"/>
                    </a:cubicBezTo>
                    <a:cubicBezTo>
                      <a:pt x="12" y="88"/>
                      <a:pt x="13" y="89"/>
                      <a:pt x="14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3" y="91"/>
                      <a:pt x="10" y="92"/>
                      <a:pt x="8" y="93"/>
                    </a:cubicBezTo>
                    <a:cubicBezTo>
                      <a:pt x="8" y="93"/>
                      <a:pt x="8" y="93"/>
                      <a:pt x="8" y="93"/>
                    </a:cubicBezTo>
                    <a:moveTo>
                      <a:pt x="181" y="93"/>
                    </a:moveTo>
                    <a:cubicBezTo>
                      <a:pt x="177" y="93"/>
                      <a:pt x="173" y="93"/>
                      <a:pt x="169" y="93"/>
                    </a:cubicBezTo>
                    <a:cubicBezTo>
                      <a:pt x="169" y="91"/>
                      <a:pt x="169" y="89"/>
                      <a:pt x="169" y="87"/>
                    </a:cubicBezTo>
                    <a:cubicBezTo>
                      <a:pt x="173" y="87"/>
                      <a:pt x="177" y="87"/>
                      <a:pt x="181" y="88"/>
                    </a:cubicBezTo>
                    <a:cubicBezTo>
                      <a:pt x="181" y="89"/>
                      <a:pt x="181" y="91"/>
                      <a:pt x="181" y="93"/>
                    </a:cubicBezTo>
                    <a:moveTo>
                      <a:pt x="5" y="88"/>
                    </a:moveTo>
                    <a:cubicBezTo>
                      <a:pt x="5" y="87"/>
                      <a:pt x="5" y="87"/>
                      <a:pt x="6" y="86"/>
                    </a:cubicBezTo>
                    <a:cubicBezTo>
                      <a:pt x="6" y="85"/>
                      <a:pt x="7" y="84"/>
                      <a:pt x="8" y="83"/>
                    </a:cubicBezTo>
                    <a:cubicBezTo>
                      <a:pt x="8" y="84"/>
                      <a:pt x="9" y="85"/>
                      <a:pt x="10" y="86"/>
                    </a:cubicBezTo>
                    <a:cubicBezTo>
                      <a:pt x="8" y="87"/>
                      <a:pt x="6" y="87"/>
                      <a:pt x="5" y="88"/>
                    </a:cubicBezTo>
                    <a:moveTo>
                      <a:pt x="181" y="86"/>
                    </a:moveTo>
                    <a:cubicBezTo>
                      <a:pt x="177" y="85"/>
                      <a:pt x="173" y="85"/>
                      <a:pt x="170" y="85"/>
                    </a:cubicBez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84"/>
                      <a:pt x="168" y="83"/>
                      <a:pt x="168" y="82"/>
                    </a:cubicBezTo>
                    <a:cubicBezTo>
                      <a:pt x="171" y="81"/>
                      <a:pt x="174" y="81"/>
                      <a:pt x="177" y="81"/>
                    </a:cubicBezTo>
                    <a:cubicBezTo>
                      <a:pt x="178" y="81"/>
                      <a:pt x="179" y="81"/>
                      <a:pt x="180" y="81"/>
                    </a:cubicBezTo>
                    <a:cubicBezTo>
                      <a:pt x="181" y="82"/>
                      <a:pt x="181" y="84"/>
                      <a:pt x="181" y="86"/>
                    </a:cubicBezTo>
                    <a:moveTo>
                      <a:pt x="214" y="86"/>
                    </a:moveTo>
                    <a:cubicBezTo>
                      <a:pt x="223" y="82"/>
                      <a:pt x="233" y="79"/>
                      <a:pt x="241" y="76"/>
                    </a:cubicBezTo>
                    <a:cubicBezTo>
                      <a:pt x="239" y="78"/>
                      <a:pt x="236" y="79"/>
                      <a:pt x="234" y="81"/>
                    </a:cubicBezTo>
                    <a:cubicBezTo>
                      <a:pt x="227" y="82"/>
                      <a:pt x="220" y="84"/>
                      <a:pt x="214" y="86"/>
                    </a:cubicBezTo>
                    <a:moveTo>
                      <a:pt x="168" y="80"/>
                    </a:moveTo>
                    <a:cubicBezTo>
                      <a:pt x="168" y="79"/>
                      <a:pt x="168" y="78"/>
                      <a:pt x="168" y="76"/>
                    </a:cubicBezTo>
                    <a:cubicBezTo>
                      <a:pt x="168" y="76"/>
                      <a:pt x="168" y="75"/>
                      <a:pt x="168" y="75"/>
                    </a:cubicBezTo>
                    <a:cubicBezTo>
                      <a:pt x="172" y="75"/>
                      <a:pt x="176" y="74"/>
                      <a:pt x="180" y="74"/>
                    </a:cubicBezTo>
                    <a:cubicBezTo>
                      <a:pt x="180" y="75"/>
                      <a:pt x="180" y="76"/>
                      <a:pt x="180" y="77"/>
                    </a:cubicBezTo>
                    <a:cubicBezTo>
                      <a:pt x="180" y="78"/>
                      <a:pt x="180" y="79"/>
                      <a:pt x="180" y="79"/>
                    </a:cubicBezTo>
                    <a:cubicBezTo>
                      <a:pt x="179" y="79"/>
                      <a:pt x="178" y="79"/>
                      <a:pt x="177" y="79"/>
                    </a:cubicBezTo>
                    <a:cubicBezTo>
                      <a:pt x="174" y="79"/>
                      <a:pt x="171" y="79"/>
                      <a:pt x="168" y="80"/>
                    </a:cubicBezTo>
                    <a:moveTo>
                      <a:pt x="168" y="73"/>
                    </a:moveTo>
                    <a:cubicBezTo>
                      <a:pt x="172" y="71"/>
                      <a:pt x="176" y="68"/>
                      <a:pt x="179" y="66"/>
                    </a:cubicBezTo>
                    <a:cubicBezTo>
                      <a:pt x="179" y="68"/>
                      <a:pt x="180" y="70"/>
                      <a:pt x="180" y="72"/>
                    </a:cubicBezTo>
                    <a:cubicBezTo>
                      <a:pt x="176" y="72"/>
                      <a:pt x="172" y="73"/>
                      <a:pt x="168" y="73"/>
                    </a:cubicBezTo>
                    <a:moveTo>
                      <a:pt x="165" y="71"/>
                    </a:moveTo>
                    <a:cubicBezTo>
                      <a:pt x="162" y="69"/>
                      <a:pt x="159" y="68"/>
                      <a:pt x="156" y="67"/>
                    </a:cubicBezTo>
                    <a:cubicBezTo>
                      <a:pt x="162" y="66"/>
                      <a:pt x="168" y="65"/>
                      <a:pt x="174" y="65"/>
                    </a:cubicBezTo>
                    <a:cubicBezTo>
                      <a:pt x="171" y="67"/>
                      <a:pt x="168" y="69"/>
                      <a:pt x="165" y="71"/>
                    </a:cubicBezTo>
                    <a:moveTo>
                      <a:pt x="25" y="93"/>
                    </a:moveTo>
                    <a:cubicBezTo>
                      <a:pt x="32" y="84"/>
                      <a:pt x="43" y="73"/>
                      <a:pt x="59" y="65"/>
                    </a:cubicBezTo>
                    <a:cubicBezTo>
                      <a:pt x="60" y="64"/>
                      <a:pt x="61" y="64"/>
                      <a:pt x="62" y="63"/>
                    </a:cubicBezTo>
                    <a:cubicBezTo>
                      <a:pt x="54" y="70"/>
                      <a:pt x="45" y="77"/>
                      <a:pt x="39" y="84"/>
                    </a:cubicBezTo>
                    <a:cubicBezTo>
                      <a:pt x="34" y="87"/>
                      <a:pt x="29" y="91"/>
                      <a:pt x="24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moveTo>
                      <a:pt x="153" y="66"/>
                    </a:moveTo>
                    <a:cubicBezTo>
                      <a:pt x="151" y="65"/>
                      <a:pt x="148" y="64"/>
                      <a:pt x="145" y="63"/>
                    </a:cubicBezTo>
                    <a:cubicBezTo>
                      <a:pt x="149" y="63"/>
                      <a:pt x="152" y="62"/>
                      <a:pt x="155" y="62"/>
                    </a:cubicBezTo>
                    <a:cubicBezTo>
                      <a:pt x="158" y="61"/>
                      <a:pt x="162" y="60"/>
                      <a:pt x="166" y="60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70" y="61"/>
                      <a:pt x="173" y="62"/>
                      <a:pt x="176" y="63"/>
                    </a:cubicBezTo>
                    <a:cubicBezTo>
                      <a:pt x="168" y="63"/>
                      <a:pt x="161" y="64"/>
                      <a:pt x="154" y="65"/>
                    </a:cubicBezTo>
                    <a:cubicBezTo>
                      <a:pt x="153" y="66"/>
                      <a:pt x="153" y="66"/>
                      <a:pt x="153" y="66"/>
                    </a:cubicBezTo>
                    <a:moveTo>
                      <a:pt x="141" y="61"/>
                    </a:moveTo>
                    <a:cubicBezTo>
                      <a:pt x="138" y="61"/>
                      <a:pt x="135" y="60"/>
                      <a:pt x="132" y="59"/>
                    </a:cubicBezTo>
                    <a:cubicBezTo>
                      <a:pt x="139" y="58"/>
                      <a:pt x="145" y="56"/>
                      <a:pt x="152" y="54"/>
                    </a:cubicBezTo>
                    <a:cubicBezTo>
                      <a:pt x="156" y="55"/>
                      <a:pt x="160" y="57"/>
                      <a:pt x="164" y="58"/>
                    </a:cubicBezTo>
                    <a:cubicBezTo>
                      <a:pt x="161" y="59"/>
                      <a:pt x="157" y="59"/>
                      <a:pt x="154" y="60"/>
                    </a:cubicBezTo>
                    <a:cubicBezTo>
                      <a:pt x="151" y="60"/>
                      <a:pt x="147" y="61"/>
                      <a:pt x="144" y="61"/>
                    </a:cubicBezTo>
                    <a:cubicBezTo>
                      <a:pt x="143" y="61"/>
                      <a:pt x="143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moveTo>
                      <a:pt x="50" y="76"/>
                    </a:moveTo>
                    <a:cubicBezTo>
                      <a:pt x="56" y="70"/>
                      <a:pt x="64" y="64"/>
                      <a:pt x="70" y="60"/>
                    </a:cubicBezTo>
                    <a:cubicBezTo>
                      <a:pt x="76" y="57"/>
                      <a:pt x="82" y="55"/>
                      <a:pt x="89" y="53"/>
                    </a:cubicBezTo>
                    <a:cubicBezTo>
                      <a:pt x="82" y="58"/>
                      <a:pt x="74" y="63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1" y="70"/>
                      <a:pt x="55" y="73"/>
                      <a:pt x="50" y="76"/>
                    </a:cubicBezTo>
                    <a:moveTo>
                      <a:pt x="128" y="59"/>
                    </a:moveTo>
                    <a:cubicBezTo>
                      <a:pt x="124" y="58"/>
                      <a:pt x="120" y="58"/>
                      <a:pt x="116" y="57"/>
                    </a:cubicBezTo>
                    <a:cubicBezTo>
                      <a:pt x="122" y="55"/>
                      <a:pt x="127" y="53"/>
                      <a:pt x="133" y="51"/>
                    </a:cubicBezTo>
                    <a:cubicBezTo>
                      <a:pt x="138" y="51"/>
                      <a:pt x="143" y="52"/>
                      <a:pt x="148" y="53"/>
                    </a:cubicBezTo>
                    <a:cubicBezTo>
                      <a:pt x="141" y="55"/>
                      <a:pt x="135" y="57"/>
                      <a:pt x="128" y="59"/>
                    </a:cubicBezTo>
                    <a:moveTo>
                      <a:pt x="76" y="63"/>
                    </a:moveTo>
                    <a:cubicBezTo>
                      <a:pt x="83" y="60"/>
                      <a:pt x="89" y="55"/>
                      <a:pt x="95" y="52"/>
                    </a:cubicBezTo>
                    <a:cubicBezTo>
                      <a:pt x="100" y="51"/>
                      <a:pt x="105" y="50"/>
                      <a:pt x="111" y="50"/>
                    </a:cubicBezTo>
                    <a:cubicBezTo>
                      <a:pt x="103" y="53"/>
                      <a:pt x="96" y="56"/>
                      <a:pt x="89" y="59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3" y="61"/>
                      <a:pt x="80" y="62"/>
                      <a:pt x="76" y="63"/>
                    </a:cubicBezTo>
                    <a:moveTo>
                      <a:pt x="95" y="59"/>
                    </a:moveTo>
                    <a:cubicBezTo>
                      <a:pt x="102" y="56"/>
                      <a:pt x="109" y="53"/>
                      <a:pt x="116" y="50"/>
                    </a:cubicBezTo>
                    <a:cubicBezTo>
                      <a:pt x="117" y="50"/>
                      <a:pt x="117" y="50"/>
                      <a:pt x="118" y="50"/>
                    </a:cubicBezTo>
                    <a:cubicBezTo>
                      <a:pt x="122" y="50"/>
                      <a:pt x="125" y="50"/>
                      <a:pt x="129" y="50"/>
                    </a:cubicBezTo>
                    <a:cubicBezTo>
                      <a:pt x="123" y="53"/>
                      <a:pt x="117" y="55"/>
                      <a:pt x="111" y="57"/>
                    </a:cubicBezTo>
                    <a:cubicBezTo>
                      <a:pt x="106" y="57"/>
                      <a:pt x="100" y="58"/>
                      <a:pt x="95" y="59"/>
                    </a:cubicBezTo>
                    <a:moveTo>
                      <a:pt x="179" y="25"/>
                    </a:moveTo>
                    <a:cubicBezTo>
                      <a:pt x="176" y="24"/>
                      <a:pt x="173" y="22"/>
                      <a:pt x="170" y="21"/>
                    </a:cubicBezTo>
                    <a:cubicBezTo>
                      <a:pt x="170" y="20"/>
                      <a:pt x="170" y="19"/>
                      <a:pt x="170" y="18"/>
                    </a:cubicBezTo>
                    <a:cubicBezTo>
                      <a:pt x="173" y="19"/>
                      <a:pt x="176" y="20"/>
                      <a:pt x="180" y="20"/>
                    </a:cubicBezTo>
                    <a:cubicBezTo>
                      <a:pt x="179" y="22"/>
                      <a:pt x="179" y="23"/>
                      <a:pt x="179" y="25"/>
                    </a:cubicBezTo>
                    <a:moveTo>
                      <a:pt x="180" y="18"/>
                    </a:moveTo>
                    <a:cubicBezTo>
                      <a:pt x="177" y="18"/>
                      <a:pt x="174" y="18"/>
                      <a:pt x="171" y="17"/>
                    </a:cubicBezTo>
                    <a:cubicBezTo>
                      <a:pt x="171" y="15"/>
                      <a:pt x="171" y="14"/>
                      <a:pt x="171" y="13"/>
                    </a:cubicBezTo>
                    <a:cubicBezTo>
                      <a:pt x="172" y="13"/>
                      <a:pt x="172" y="13"/>
                      <a:pt x="172" y="13"/>
                    </a:cubicBezTo>
                    <a:cubicBezTo>
                      <a:pt x="175" y="13"/>
                      <a:pt x="178" y="13"/>
                      <a:pt x="180" y="14"/>
                    </a:cubicBezTo>
                    <a:cubicBezTo>
                      <a:pt x="180" y="15"/>
                      <a:pt x="180" y="17"/>
                      <a:pt x="180" y="18"/>
                    </a:cubicBezTo>
                    <a:moveTo>
                      <a:pt x="181" y="29"/>
                    </a:moveTo>
                    <a:cubicBezTo>
                      <a:pt x="181" y="29"/>
                      <a:pt x="181" y="29"/>
                      <a:pt x="181" y="29"/>
                    </a:cubicBezTo>
                    <a:cubicBezTo>
                      <a:pt x="182" y="29"/>
                      <a:pt x="182" y="28"/>
                      <a:pt x="182" y="28"/>
                    </a:cubicBezTo>
                    <a:cubicBezTo>
                      <a:pt x="183" y="19"/>
                      <a:pt x="184" y="14"/>
                      <a:pt x="185" y="6"/>
                    </a:cubicBezTo>
                    <a:cubicBezTo>
                      <a:pt x="208" y="24"/>
                      <a:pt x="232" y="52"/>
                      <a:pt x="252" y="69"/>
                    </a:cubicBezTo>
                    <a:cubicBezTo>
                      <a:pt x="234" y="74"/>
                      <a:pt x="207" y="83"/>
                      <a:pt x="185" y="94"/>
                    </a:cubicBezTo>
                    <a:cubicBezTo>
                      <a:pt x="184" y="86"/>
                      <a:pt x="184" y="79"/>
                      <a:pt x="184" y="74"/>
                    </a:cubicBezTo>
                    <a:cubicBezTo>
                      <a:pt x="183" y="71"/>
                      <a:pt x="183" y="68"/>
                      <a:pt x="183" y="66"/>
                    </a:cubicBezTo>
                    <a:cubicBezTo>
                      <a:pt x="183" y="65"/>
                      <a:pt x="183" y="64"/>
                      <a:pt x="182" y="64"/>
                    </a:cubicBezTo>
                    <a:cubicBezTo>
                      <a:pt x="182" y="63"/>
                      <a:pt x="182" y="63"/>
                      <a:pt x="182" y="63"/>
                    </a:cubicBezTo>
                    <a:cubicBezTo>
                      <a:pt x="182" y="62"/>
                      <a:pt x="181" y="62"/>
                      <a:pt x="181" y="62"/>
                    </a:cubicBezTo>
                    <a:cubicBezTo>
                      <a:pt x="159" y="50"/>
                      <a:pt x="137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95" y="46"/>
                      <a:pt x="74" y="53"/>
                      <a:pt x="58" y="61"/>
                    </a:cubicBezTo>
                    <a:cubicBezTo>
                      <a:pt x="42" y="70"/>
                      <a:pt x="29" y="81"/>
                      <a:pt x="23" y="91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0" y="90"/>
                      <a:pt x="17" y="87"/>
                      <a:pt x="14" y="85"/>
                    </a:cubicBezTo>
                    <a:cubicBezTo>
                      <a:pt x="13" y="84"/>
                      <a:pt x="11" y="82"/>
                      <a:pt x="11" y="81"/>
                    </a:cubicBezTo>
                    <a:cubicBezTo>
                      <a:pt x="10" y="81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7" y="68"/>
                      <a:pt x="33" y="52"/>
                      <a:pt x="53" y="40"/>
                    </a:cubicBezTo>
                    <a:cubicBezTo>
                      <a:pt x="74" y="27"/>
                      <a:pt x="101" y="18"/>
                      <a:pt x="129" y="18"/>
                    </a:cubicBezTo>
                    <a:cubicBezTo>
                      <a:pt x="141" y="18"/>
                      <a:pt x="154" y="20"/>
                      <a:pt x="167" y="24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72" y="26"/>
                      <a:pt x="176" y="27"/>
                      <a:pt x="180" y="29"/>
                    </a:cubicBezTo>
                    <a:cubicBezTo>
                      <a:pt x="180" y="29"/>
                      <a:pt x="180" y="29"/>
                      <a:pt x="181" y="29"/>
                    </a:cubicBezTo>
                    <a:moveTo>
                      <a:pt x="181" y="12"/>
                    </a:moveTo>
                    <a:cubicBezTo>
                      <a:pt x="178" y="11"/>
                      <a:pt x="175" y="11"/>
                      <a:pt x="172" y="11"/>
                    </a:cubicBezTo>
                    <a:cubicBezTo>
                      <a:pt x="175" y="9"/>
                      <a:pt x="178" y="7"/>
                      <a:pt x="181" y="5"/>
                    </a:cubicBezTo>
                    <a:cubicBezTo>
                      <a:pt x="181" y="8"/>
                      <a:pt x="181" y="10"/>
                      <a:pt x="181" y="12"/>
                    </a:cubicBezTo>
                    <a:moveTo>
                      <a:pt x="184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3"/>
                      <a:pt x="173" y="6"/>
                      <a:pt x="168" y="9"/>
                    </a:cubicBezTo>
                    <a:cubicBezTo>
                      <a:pt x="168" y="9"/>
                      <a:pt x="168" y="10"/>
                      <a:pt x="167" y="10"/>
                    </a:cubicBezTo>
                    <a:cubicBezTo>
                      <a:pt x="167" y="14"/>
                      <a:pt x="167" y="17"/>
                      <a:pt x="167" y="20"/>
                    </a:cubicBezTo>
                    <a:cubicBezTo>
                      <a:pt x="154" y="16"/>
                      <a:pt x="141" y="14"/>
                      <a:pt x="129" y="14"/>
                    </a:cubicBezTo>
                    <a:cubicBezTo>
                      <a:pt x="100" y="14"/>
                      <a:pt x="73" y="24"/>
                      <a:pt x="52" y="37"/>
                    </a:cubicBezTo>
                    <a:cubicBezTo>
                      <a:pt x="30" y="49"/>
                      <a:pt x="14" y="65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81"/>
                      <a:pt x="3" y="83"/>
                      <a:pt x="3" y="84"/>
                    </a:cubicBezTo>
                    <a:cubicBezTo>
                      <a:pt x="2" y="86"/>
                      <a:pt x="1" y="87"/>
                      <a:pt x="0" y="89"/>
                    </a:cubicBezTo>
                    <a:cubicBezTo>
                      <a:pt x="0" y="90"/>
                      <a:pt x="0" y="90"/>
                      <a:pt x="1" y="91"/>
                    </a:cubicBezTo>
                    <a:cubicBezTo>
                      <a:pt x="2" y="92"/>
                      <a:pt x="4" y="95"/>
                      <a:pt x="7" y="97"/>
                    </a:cubicBezTo>
                    <a:cubicBezTo>
                      <a:pt x="10" y="100"/>
                      <a:pt x="13" y="103"/>
                      <a:pt x="16" y="104"/>
                    </a:cubicBezTo>
                    <a:cubicBezTo>
                      <a:pt x="16" y="104"/>
                      <a:pt x="16" y="104"/>
                      <a:pt x="17" y="104"/>
                    </a:cubicBezTo>
                    <a:cubicBezTo>
                      <a:pt x="17" y="104"/>
                      <a:pt x="18" y="104"/>
                      <a:pt x="18" y="104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41" y="86"/>
                      <a:pt x="71" y="61"/>
                      <a:pt x="111" y="61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27" y="61"/>
                      <a:pt x="144" y="65"/>
                      <a:pt x="164" y="74"/>
                    </a:cubicBezTo>
                    <a:cubicBezTo>
                      <a:pt x="164" y="74"/>
                      <a:pt x="164" y="75"/>
                      <a:pt x="164" y="75"/>
                    </a:cubicBezTo>
                    <a:cubicBezTo>
                      <a:pt x="165" y="81"/>
                      <a:pt x="166" y="97"/>
                      <a:pt x="166" y="105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6" y="106"/>
                      <a:pt x="166" y="106"/>
                      <a:pt x="166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6"/>
                      <a:pt x="170" y="106"/>
                      <a:pt x="170" y="106"/>
                    </a:cubicBezTo>
                    <a:cubicBezTo>
                      <a:pt x="191" y="96"/>
                      <a:pt x="214" y="88"/>
                      <a:pt x="235" y="85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41" y="80"/>
                      <a:pt x="248" y="76"/>
                      <a:pt x="254" y="73"/>
                    </a:cubicBezTo>
                    <a:cubicBezTo>
                      <a:pt x="254" y="72"/>
                      <a:pt x="255" y="72"/>
                      <a:pt x="256" y="72"/>
                    </a:cubicBezTo>
                    <a:cubicBezTo>
                      <a:pt x="256" y="72"/>
                      <a:pt x="257" y="71"/>
                      <a:pt x="257" y="71"/>
                    </a:cubicBezTo>
                    <a:cubicBezTo>
                      <a:pt x="257" y="70"/>
                      <a:pt x="257" y="69"/>
                      <a:pt x="257" y="69"/>
                    </a:cubicBezTo>
                    <a:cubicBezTo>
                      <a:pt x="237" y="51"/>
                      <a:pt x="211" y="21"/>
                      <a:pt x="186" y="2"/>
                    </a:cubicBezTo>
                    <a:cubicBezTo>
                      <a:pt x="185" y="1"/>
                      <a:pt x="185" y="1"/>
                      <a:pt x="185" y="1"/>
                    </a:cubicBezTo>
                    <a:cubicBezTo>
                      <a:pt x="185" y="0"/>
                      <a:pt x="184" y="0"/>
                      <a:pt x="18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Freeform 878"/>
              <p:cNvSpPr>
                <a:spLocks noEditPoints="1"/>
              </p:cNvSpPr>
              <p:nvPr/>
            </p:nvSpPr>
            <p:spPr bwMode="auto">
              <a:xfrm>
                <a:off x="2372" y="3078"/>
                <a:ext cx="545" cy="564"/>
              </a:xfrm>
              <a:custGeom>
                <a:avLst/>
                <a:gdLst>
                  <a:gd name="T0" fmla="*/ 216 w 230"/>
                  <a:gd name="T1" fmla="*/ 232 h 238"/>
                  <a:gd name="T2" fmla="*/ 216 w 230"/>
                  <a:gd name="T3" fmla="*/ 232 h 238"/>
                  <a:gd name="T4" fmla="*/ 217 w 230"/>
                  <a:gd name="T5" fmla="*/ 220 h 238"/>
                  <a:gd name="T6" fmla="*/ 225 w 230"/>
                  <a:gd name="T7" fmla="*/ 222 h 238"/>
                  <a:gd name="T8" fmla="*/ 218 w 230"/>
                  <a:gd name="T9" fmla="*/ 212 h 238"/>
                  <a:gd name="T10" fmla="*/ 226 w 230"/>
                  <a:gd name="T11" fmla="*/ 214 h 238"/>
                  <a:gd name="T12" fmla="*/ 226 w 230"/>
                  <a:gd name="T13" fmla="*/ 214 h 238"/>
                  <a:gd name="T14" fmla="*/ 214 w 230"/>
                  <a:gd name="T15" fmla="*/ 207 h 238"/>
                  <a:gd name="T16" fmla="*/ 212 w 230"/>
                  <a:gd name="T17" fmla="*/ 207 h 238"/>
                  <a:gd name="T18" fmla="*/ 146 w 230"/>
                  <a:gd name="T19" fmla="*/ 190 h 238"/>
                  <a:gd name="T20" fmla="*/ 155 w 230"/>
                  <a:gd name="T21" fmla="*/ 187 h 238"/>
                  <a:gd name="T22" fmla="*/ 104 w 230"/>
                  <a:gd name="T23" fmla="*/ 158 h 238"/>
                  <a:gd name="T24" fmla="*/ 133 w 230"/>
                  <a:gd name="T25" fmla="*/ 173 h 238"/>
                  <a:gd name="T26" fmla="*/ 100 w 230"/>
                  <a:gd name="T27" fmla="*/ 153 h 238"/>
                  <a:gd name="T28" fmla="*/ 19 w 230"/>
                  <a:gd name="T29" fmla="*/ 128 h 238"/>
                  <a:gd name="T30" fmla="*/ 108 w 230"/>
                  <a:gd name="T31" fmla="*/ 147 h 238"/>
                  <a:gd name="T32" fmla="*/ 108 w 230"/>
                  <a:gd name="T33" fmla="*/ 147 h 238"/>
                  <a:gd name="T34" fmla="*/ 27 w 230"/>
                  <a:gd name="T35" fmla="*/ 126 h 238"/>
                  <a:gd name="T36" fmla="*/ 28 w 230"/>
                  <a:gd name="T37" fmla="*/ 111 h 238"/>
                  <a:gd name="T38" fmla="*/ 77 w 230"/>
                  <a:gd name="T39" fmla="*/ 115 h 238"/>
                  <a:gd name="T40" fmla="*/ 92 w 230"/>
                  <a:gd name="T41" fmla="*/ 119 h 238"/>
                  <a:gd name="T42" fmla="*/ 97 w 230"/>
                  <a:gd name="T43" fmla="*/ 130 h 238"/>
                  <a:gd name="T44" fmla="*/ 86 w 230"/>
                  <a:gd name="T45" fmla="*/ 101 h 238"/>
                  <a:gd name="T46" fmla="*/ 71 w 230"/>
                  <a:gd name="T47" fmla="*/ 96 h 238"/>
                  <a:gd name="T48" fmla="*/ 90 w 230"/>
                  <a:gd name="T49" fmla="*/ 114 h 238"/>
                  <a:gd name="T50" fmla="*/ 83 w 230"/>
                  <a:gd name="T51" fmla="*/ 84 h 238"/>
                  <a:gd name="T52" fmla="*/ 80 w 230"/>
                  <a:gd name="T53" fmla="*/ 68 h 238"/>
                  <a:gd name="T54" fmla="*/ 91 w 230"/>
                  <a:gd name="T55" fmla="*/ 77 h 238"/>
                  <a:gd name="T56" fmla="*/ 93 w 230"/>
                  <a:gd name="T57" fmla="*/ 74 h 238"/>
                  <a:gd name="T58" fmla="*/ 87 w 230"/>
                  <a:gd name="T59" fmla="*/ 61 h 238"/>
                  <a:gd name="T60" fmla="*/ 103 w 230"/>
                  <a:gd name="T61" fmla="*/ 67 h 238"/>
                  <a:gd name="T62" fmla="*/ 103 w 230"/>
                  <a:gd name="T63" fmla="*/ 67 h 238"/>
                  <a:gd name="T64" fmla="*/ 60 w 230"/>
                  <a:gd name="T65" fmla="*/ 31 h 238"/>
                  <a:gd name="T66" fmla="*/ 90 w 230"/>
                  <a:gd name="T67" fmla="*/ 52 h 238"/>
                  <a:gd name="T68" fmla="*/ 62 w 230"/>
                  <a:gd name="T69" fmla="*/ 79 h 238"/>
                  <a:gd name="T70" fmla="*/ 209 w 230"/>
                  <a:gd name="T71" fmla="*/ 212 h 238"/>
                  <a:gd name="T72" fmla="*/ 212 w 230"/>
                  <a:gd name="T73" fmla="*/ 230 h 238"/>
                  <a:gd name="T74" fmla="*/ 199 w 230"/>
                  <a:gd name="T75" fmla="*/ 233 h 238"/>
                  <a:gd name="T76" fmla="*/ 32 w 230"/>
                  <a:gd name="T77" fmla="*/ 107 h 238"/>
                  <a:gd name="T78" fmla="*/ 5 w 230"/>
                  <a:gd name="T79" fmla="*/ 120 h 238"/>
                  <a:gd name="T80" fmla="*/ 0 w 230"/>
                  <a:gd name="T81" fmla="*/ 118 h 238"/>
                  <a:gd name="T82" fmla="*/ 21 w 230"/>
                  <a:gd name="T83" fmla="*/ 134 h 238"/>
                  <a:gd name="T84" fmla="*/ 103 w 230"/>
                  <a:gd name="T85" fmla="*/ 208 h 238"/>
                  <a:gd name="T86" fmla="*/ 221 w 230"/>
                  <a:gd name="T87" fmla="*/ 236 h 238"/>
                  <a:gd name="T88" fmla="*/ 230 w 230"/>
                  <a:gd name="T89" fmla="*/ 213 h 238"/>
                  <a:gd name="T90" fmla="*/ 227 w 230"/>
                  <a:gd name="T91" fmla="*/ 206 h 238"/>
                  <a:gd name="T92" fmla="*/ 101 w 230"/>
                  <a:gd name="T93" fmla="*/ 75 h 238"/>
                  <a:gd name="T94" fmla="*/ 116 w 230"/>
                  <a:gd name="T95" fmla="*/ 61 h 238"/>
                  <a:gd name="T96" fmla="*/ 116 w 230"/>
                  <a:gd name="T97" fmla="*/ 60 h 238"/>
                  <a:gd name="T98" fmla="*/ 115 w 230"/>
                  <a:gd name="T99" fmla="*/ 58 h 238"/>
                  <a:gd name="T100" fmla="*/ 113 w 230"/>
                  <a:gd name="T101" fmla="*/ 57 h 238"/>
                  <a:gd name="T102" fmla="*/ 15 w 230"/>
                  <a:gd name="T103" fmla="*/ 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0" h="238">
                    <a:moveTo>
                      <a:pt x="211" y="233"/>
                    </a:moveTo>
                    <a:cubicBezTo>
                      <a:pt x="211" y="233"/>
                      <a:pt x="211" y="233"/>
                      <a:pt x="211" y="233"/>
                    </a:cubicBezTo>
                    <a:cubicBezTo>
                      <a:pt x="211" y="233"/>
                      <a:pt x="211" y="233"/>
                      <a:pt x="211" y="233"/>
                    </a:cubicBezTo>
                    <a:moveTo>
                      <a:pt x="216" y="232"/>
                    </a:moveTo>
                    <a:cubicBezTo>
                      <a:pt x="216" y="231"/>
                      <a:pt x="217" y="229"/>
                      <a:pt x="217" y="227"/>
                    </a:cubicBezTo>
                    <a:cubicBezTo>
                      <a:pt x="219" y="229"/>
                      <a:pt x="221" y="230"/>
                      <a:pt x="223" y="231"/>
                    </a:cubicBezTo>
                    <a:cubicBezTo>
                      <a:pt x="222" y="231"/>
                      <a:pt x="221" y="232"/>
                      <a:pt x="220" y="232"/>
                    </a:cubicBezTo>
                    <a:cubicBezTo>
                      <a:pt x="219" y="232"/>
                      <a:pt x="218" y="232"/>
                      <a:pt x="216" y="232"/>
                    </a:cubicBezTo>
                    <a:moveTo>
                      <a:pt x="225" y="230"/>
                    </a:moveTo>
                    <a:cubicBezTo>
                      <a:pt x="222" y="228"/>
                      <a:pt x="220" y="227"/>
                      <a:pt x="217" y="225"/>
                    </a:cubicBezTo>
                    <a:cubicBezTo>
                      <a:pt x="217" y="223"/>
                      <a:pt x="217" y="222"/>
                      <a:pt x="217" y="221"/>
                    </a:cubicBezTo>
                    <a:cubicBezTo>
                      <a:pt x="217" y="220"/>
                      <a:pt x="217" y="220"/>
                      <a:pt x="217" y="220"/>
                    </a:cubicBezTo>
                    <a:cubicBezTo>
                      <a:pt x="220" y="221"/>
                      <a:pt x="223" y="222"/>
                      <a:pt x="225" y="224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5" y="227"/>
                      <a:pt x="225" y="228"/>
                      <a:pt x="225" y="230"/>
                    </a:cubicBezTo>
                    <a:moveTo>
                      <a:pt x="225" y="222"/>
                    </a:moveTo>
                    <a:cubicBezTo>
                      <a:pt x="223" y="220"/>
                      <a:pt x="220" y="218"/>
                      <a:pt x="217" y="217"/>
                    </a:cubicBezTo>
                    <a:cubicBezTo>
                      <a:pt x="217" y="216"/>
                      <a:pt x="217" y="214"/>
                      <a:pt x="217" y="212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7" y="212"/>
                      <a:pt x="218" y="212"/>
                      <a:pt x="218" y="212"/>
                    </a:cubicBezTo>
                    <a:cubicBezTo>
                      <a:pt x="220" y="213"/>
                      <a:pt x="223" y="215"/>
                      <a:pt x="225" y="216"/>
                    </a:cubicBezTo>
                    <a:cubicBezTo>
                      <a:pt x="225" y="216"/>
                      <a:pt x="225" y="216"/>
                      <a:pt x="225" y="216"/>
                    </a:cubicBezTo>
                    <a:cubicBezTo>
                      <a:pt x="225" y="218"/>
                      <a:pt x="225" y="220"/>
                      <a:pt x="225" y="222"/>
                    </a:cubicBezTo>
                    <a:moveTo>
                      <a:pt x="226" y="214"/>
                    </a:moveTo>
                    <a:cubicBezTo>
                      <a:pt x="224" y="213"/>
                      <a:pt x="223" y="212"/>
                      <a:pt x="222" y="211"/>
                    </a:cubicBezTo>
                    <a:cubicBezTo>
                      <a:pt x="223" y="211"/>
                      <a:pt x="224" y="211"/>
                      <a:pt x="226" y="211"/>
                    </a:cubicBezTo>
                    <a:cubicBezTo>
                      <a:pt x="226" y="211"/>
                      <a:pt x="226" y="212"/>
                      <a:pt x="226" y="213"/>
                    </a:cubicBezTo>
                    <a:cubicBezTo>
                      <a:pt x="226" y="214"/>
                      <a:pt x="226" y="214"/>
                      <a:pt x="226" y="214"/>
                    </a:cubicBezTo>
                    <a:moveTo>
                      <a:pt x="209" y="207"/>
                    </a:moveTo>
                    <a:cubicBezTo>
                      <a:pt x="194" y="207"/>
                      <a:pt x="175" y="204"/>
                      <a:pt x="155" y="194"/>
                    </a:cubicBezTo>
                    <a:cubicBezTo>
                      <a:pt x="167" y="197"/>
                      <a:pt x="181" y="200"/>
                      <a:pt x="192" y="202"/>
                    </a:cubicBezTo>
                    <a:cubicBezTo>
                      <a:pt x="200" y="204"/>
                      <a:pt x="207" y="206"/>
                      <a:pt x="214" y="207"/>
                    </a:cubicBezTo>
                    <a:cubicBezTo>
                      <a:pt x="213" y="207"/>
                      <a:pt x="213" y="207"/>
                      <a:pt x="213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1" y="207"/>
                      <a:pt x="210" y="207"/>
                      <a:pt x="209" y="207"/>
                    </a:cubicBezTo>
                    <a:cubicBezTo>
                      <a:pt x="209" y="207"/>
                      <a:pt x="209" y="207"/>
                      <a:pt x="209" y="207"/>
                    </a:cubicBezTo>
                    <a:moveTo>
                      <a:pt x="177" y="197"/>
                    </a:moveTo>
                    <a:cubicBezTo>
                      <a:pt x="166" y="195"/>
                      <a:pt x="154" y="192"/>
                      <a:pt x="146" y="190"/>
                    </a:cubicBezTo>
                    <a:cubicBezTo>
                      <a:pt x="140" y="187"/>
                      <a:pt x="135" y="184"/>
                      <a:pt x="130" y="180"/>
                    </a:cubicBezTo>
                    <a:cubicBezTo>
                      <a:pt x="128" y="179"/>
                      <a:pt x="126" y="178"/>
                      <a:pt x="124" y="176"/>
                    </a:cubicBezTo>
                    <a:cubicBezTo>
                      <a:pt x="134" y="180"/>
                      <a:pt x="145" y="183"/>
                      <a:pt x="154" y="187"/>
                    </a:cubicBezTo>
                    <a:cubicBezTo>
                      <a:pt x="155" y="187"/>
                      <a:pt x="155" y="187"/>
                      <a:pt x="155" y="187"/>
                    </a:cubicBezTo>
                    <a:cubicBezTo>
                      <a:pt x="162" y="191"/>
                      <a:pt x="170" y="194"/>
                      <a:pt x="177" y="197"/>
                    </a:cubicBezTo>
                    <a:moveTo>
                      <a:pt x="144" y="181"/>
                    </a:moveTo>
                    <a:cubicBezTo>
                      <a:pt x="135" y="178"/>
                      <a:pt x="126" y="175"/>
                      <a:pt x="119" y="172"/>
                    </a:cubicBezTo>
                    <a:cubicBezTo>
                      <a:pt x="114" y="167"/>
                      <a:pt x="109" y="163"/>
                      <a:pt x="104" y="158"/>
                    </a:cubicBezTo>
                    <a:cubicBezTo>
                      <a:pt x="113" y="162"/>
                      <a:pt x="122" y="167"/>
                      <a:pt x="131" y="172"/>
                    </a:cubicBez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32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7" y="176"/>
                      <a:pt x="140" y="178"/>
                      <a:pt x="144" y="181"/>
                    </a:cubicBezTo>
                    <a:moveTo>
                      <a:pt x="125" y="166"/>
                    </a:moveTo>
                    <a:cubicBezTo>
                      <a:pt x="117" y="162"/>
                      <a:pt x="108" y="157"/>
                      <a:pt x="100" y="153"/>
                    </a:cubicBezTo>
                    <a:cubicBezTo>
                      <a:pt x="97" y="149"/>
                      <a:pt x="94" y="144"/>
                      <a:pt x="91" y="140"/>
                    </a:cubicBezTo>
                    <a:cubicBezTo>
                      <a:pt x="98" y="143"/>
                      <a:pt x="105" y="148"/>
                      <a:pt x="111" y="152"/>
                    </a:cubicBezTo>
                    <a:cubicBezTo>
                      <a:pt x="116" y="157"/>
                      <a:pt x="120" y="162"/>
                      <a:pt x="125" y="166"/>
                    </a:cubicBezTo>
                    <a:moveTo>
                      <a:pt x="19" y="128"/>
                    </a:moveTo>
                    <a:cubicBezTo>
                      <a:pt x="15" y="127"/>
                      <a:pt x="11" y="125"/>
                      <a:pt x="7" y="124"/>
                    </a:cubicBezTo>
                    <a:cubicBezTo>
                      <a:pt x="10" y="122"/>
                      <a:pt x="12" y="121"/>
                      <a:pt x="14" y="119"/>
                    </a:cubicBezTo>
                    <a:cubicBezTo>
                      <a:pt x="16" y="122"/>
                      <a:pt x="17" y="125"/>
                      <a:pt x="19" y="128"/>
                    </a:cubicBezTo>
                    <a:moveTo>
                      <a:pt x="108" y="147"/>
                    </a:moveTo>
                    <a:cubicBezTo>
                      <a:pt x="101" y="143"/>
                      <a:pt x="95" y="139"/>
                      <a:pt x="88" y="136"/>
                    </a:cubicBezTo>
                    <a:cubicBezTo>
                      <a:pt x="85" y="131"/>
                      <a:pt x="82" y="125"/>
                      <a:pt x="79" y="119"/>
                    </a:cubicBezTo>
                    <a:cubicBezTo>
                      <a:pt x="86" y="124"/>
                      <a:pt x="93" y="129"/>
                      <a:pt x="100" y="134"/>
                    </a:cubicBezTo>
                    <a:cubicBezTo>
                      <a:pt x="102" y="139"/>
                      <a:pt x="105" y="143"/>
                      <a:pt x="108" y="147"/>
                    </a:cubicBezTo>
                    <a:moveTo>
                      <a:pt x="22" y="128"/>
                    </a:moveTo>
                    <a:cubicBezTo>
                      <a:pt x="20" y="125"/>
                      <a:pt x="18" y="122"/>
                      <a:pt x="16" y="118"/>
                    </a:cubicBezTo>
                    <a:cubicBezTo>
                      <a:pt x="18" y="117"/>
                      <a:pt x="20" y="116"/>
                      <a:pt x="21" y="115"/>
                    </a:cubicBezTo>
                    <a:cubicBezTo>
                      <a:pt x="23" y="118"/>
                      <a:pt x="25" y="122"/>
                      <a:pt x="27" y="126"/>
                    </a:cubicBezTo>
                    <a:cubicBezTo>
                      <a:pt x="25" y="127"/>
                      <a:pt x="24" y="127"/>
                      <a:pt x="22" y="128"/>
                    </a:cubicBezTo>
                    <a:moveTo>
                      <a:pt x="28" y="124"/>
                    </a:moveTo>
                    <a:cubicBezTo>
                      <a:pt x="27" y="121"/>
                      <a:pt x="25" y="117"/>
                      <a:pt x="23" y="114"/>
                    </a:cubicBezTo>
                    <a:cubicBezTo>
                      <a:pt x="25" y="113"/>
                      <a:pt x="26" y="112"/>
                      <a:pt x="28" y="111"/>
                    </a:cubicBezTo>
                    <a:cubicBezTo>
                      <a:pt x="29" y="115"/>
                      <a:pt x="30" y="118"/>
                      <a:pt x="31" y="122"/>
                    </a:cubicBezTo>
                    <a:cubicBezTo>
                      <a:pt x="30" y="123"/>
                      <a:pt x="29" y="123"/>
                      <a:pt x="28" y="124"/>
                    </a:cubicBezTo>
                    <a:moveTo>
                      <a:pt x="97" y="130"/>
                    </a:moveTo>
                    <a:cubicBezTo>
                      <a:pt x="91" y="125"/>
                      <a:pt x="84" y="120"/>
                      <a:pt x="77" y="115"/>
                    </a:cubicBezTo>
                    <a:cubicBezTo>
                      <a:pt x="75" y="110"/>
                      <a:pt x="74" y="105"/>
                      <a:pt x="72" y="100"/>
                    </a:cubicBezTo>
                    <a:cubicBezTo>
                      <a:pt x="75" y="103"/>
                      <a:pt x="78" y="106"/>
                      <a:pt x="81" y="108"/>
                    </a:cubicBezTo>
                    <a:cubicBezTo>
                      <a:pt x="84" y="111"/>
                      <a:pt x="87" y="114"/>
                      <a:pt x="90" y="117"/>
                    </a:cubicBezTo>
                    <a:cubicBezTo>
                      <a:pt x="90" y="118"/>
                      <a:pt x="91" y="118"/>
                      <a:pt x="92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1" y="119"/>
                      <a:pt x="92" y="120"/>
                      <a:pt x="92" y="120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94" y="124"/>
                      <a:pt x="96" y="127"/>
                      <a:pt x="97" y="130"/>
                    </a:cubicBezTo>
                    <a:moveTo>
                      <a:pt x="86" y="101"/>
                    </a:moveTo>
                    <a:cubicBezTo>
                      <a:pt x="81" y="96"/>
                      <a:pt x="76" y="91"/>
                      <a:pt x="71" y="85"/>
                    </a:cubicBezTo>
                    <a:cubicBezTo>
                      <a:pt x="75" y="86"/>
                      <a:pt x="79" y="88"/>
                      <a:pt x="83" y="89"/>
                    </a:cubicBezTo>
                    <a:cubicBezTo>
                      <a:pt x="84" y="93"/>
                      <a:pt x="85" y="97"/>
                      <a:pt x="86" y="101"/>
                    </a:cubicBezTo>
                    <a:moveTo>
                      <a:pt x="90" y="114"/>
                    </a:moveTo>
                    <a:cubicBezTo>
                      <a:pt x="88" y="112"/>
                      <a:pt x="85" y="109"/>
                      <a:pt x="82" y="107"/>
                    </a:cubicBezTo>
                    <a:cubicBezTo>
                      <a:pt x="79" y="103"/>
                      <a:pt x="75" y="100"/>
                      <a:pt x="71" y="97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0" y="93"/>
                      <a:pt x="69" y="89"/>
                      <a:pt x="68" y="85"/>
                    </a:cubicBezTo>
                    <a:cubicBezTo>
                      <a:pt x="73" y="92"/>
                      <a:pt x="79" y="98"/>
                      <a:pt x="86" y="104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8"/>
                      <a:pt x="89" y="111"/>
                      <a:pt x="90" y="114"/>
                    </a:cubicBezTo>
                    <a:moveTo>
                      <a:pt x="83" y="84"/>
                    </a:moveTo>
                    <a:cubicBezTo>
                      <a:pt x="78" y="83"/>
                      <a:pt x="73" y="81"/>
                      <a:pt x="68" y="79"/>
                    </a:cubicBezTo>
                    <a:cubicBezTo>
                      <a:pt x="69" y="78"/>
                      <a:pt x="71" y="76"/>
                      <a:pt x="73" y="74"/>
                    </a:cubicBezTo>
                    <a:cubicBezTo>
                      <a:pt x="76" y="77"/>
                      <a:pt x="80" y="81"/>
                      <a:pt x="83" y="84"/>
                    </a:cubicBezTo>
                    <a:moveTo>
                      <a:pt x="85" y="83"/>
                    </a:moveTo>
                    <a:cubicBezTo>
                      <a:pt x="82" y="80"/>
                      <a:pt x="78" y="76"/>
                      <a:pt x="75" y="72"/>
                    </a:cubicBezTo>
                    <a:cubicBezTo>
                      <a:pt x="76" y="72"/>
                      <a:pt x="77" y="71"/>
                      <a:pt x="78" y="70"/>
                    </a:cubicBezTo>
                    <a:cubicBezTo>
                      <a:pt x="78" y="69"/>
                      <a:pt x="79" y="69"/>
                      <a:pt x="80" y="68"/>
                    </a:cubicBezTo>
                    <a:cubicBezTo>
                      <a:pt x="82" y="72"/>
                      <a:pt x="86" y="76"/>
                      <a:pt x="90" y="79"/>
                    </a:cubicBezTo>
                    <a:cubicBezTo>
                      <a:pt x="89" y="80"/>
                      <a:pt x="88" y="81"/>
                      <a:pt x="87" y="82"/>
                    </a:cubicBezTo>
                    <a:cubicBezTo>
                      <a:pt x="86" y="83"/>
                      <a:pt x="86" y="83"/>
                      <a:pt x="85" y="83"/>
                    </a:cubicBezTo>
                    <a:moveTo>
                      <a:pt x="91" y="77"/>
                    </a:moveTo>
                    <a:cubicBezTo>
                      <a:pt x="87" y="74"/>
                      <a:pt x="84" y="71"/>
                      <a:pt x="81" y="67"/>
                    </a:cubicBezTo>
                    <a:cubicBezTo>
                      <a:pt x="83" y="65"/>
                      <a:pt x="84" y="64"/>
                      <a:pt x="86" y="63"/>
                    </a:cubicBezTo>
                    <a:cubicBezTo>
                      <a:pt x="88" y="66"/>
                      <a:pt x="91" y="70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5"/>
                      <a:pt x="94" y="75"/>
                    </a:cubicBezTo>
                    <a:cubicBezTo>
                      <a:pt x="93" y="76"/>
                      <a:pt x="92" y="77"/>
                      <a:pt x="91" y="77"/>
                    </a:cubicBezTo>
                    <a:moveTo>
                      <a:pt x="96" y="73"/>
                    </a:moveTo>
                    <a:cubicBezTo>
                      <a:pt x="93" y="69"/>
                      <a:pt x="90" y="65"/>
                      <a:pt x="87" y="61"/>
                    </a:cubicBezTo>
                    <a:cubicBezTo>
                      <a:pt x="89" y="60"/>
                      <a:pt x="91" y="58"/>
                      <a:pt x="93" y="56"/>
                    </a:cubicBezTo>
                    <a:cubicBezTo>
                      <a:pt x="96" y="60"/>
                      <a:pt x="98" y="64"/>
                      <a:pt x="101" y="68"/>
                    </a:cubicBezTo>
                    <a:cubicBezTo>
                      <a:pt x="100" y="70"/>
                      <a:pt x="98" y="72"/>
                      <a:pt x="96" y="73"/>
                    </a:cubicBezTo>
                    <a:moveTo>
                      <a:pt x="103" y="67"/>
                    </a:moveTo>
                    <a:cubicBezTo>
                      <a:pt x="100" y="63"/>
                      <a:pt x="97" y="59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9" y="56"/>
                      <a:pt x="105" y="59"/>
                      <a:pt x="110" y="61"/>
                    </a:cubicBezTo>
                    <a:cubicBezTo>
                      <a:pt x="108" y="63"/>
                      <a:pt x="105" y="65"/>
                      <a:pt x="103" y="67"/>
                    </a:cubicBezTo>
                    <a:moveTo>
                      <a:pt x="60" y="31"/>
                    </a:moveTo>
                    <a:cubicBezTo>
                      <a:pt x="49" y="25"/>
                      <a:pt x="39" y="18"/>
                      <a:pt x="30" y="12"/>
                    </a:cubicBezTo>
                    <a:cubicBezTo>
                      <a:pt x="34" y="13"/>
                      <a:pt x="37" y="14"/>
                      <a:pt x="41" y="15"/>
                    </a:cubicBezTo>
                    <a:cubicBezTo>
                      <a:pt x="47" y="21"/>
                      <a:pt x="53" y="26"/>
                      <a:pt x="60" y="31"/>
                    </a:cubicBezTo>
                    <a:moveTo>
                      <a:pt x="5" y="120"/>
                    </a:moveTo>
                    <a:cubicBezTo>
                      <a:pt x="5" y="119"/>
                      <a:pt x="5" y="119"/>
                      <a:pt x="5" y="118"/>
                    </a:cubicBezTo>
                    <a:cubicBezTo>
                      <a:pt x="5" y="82"/>
                      <a:pt x="13" y="39"/>
                      <a:pt x="15" y="7"/>
                    </a:cubicBezTo>
                    <a:cubicBezTo>
                      <a:pt x="34" y="20"/>
                      <a:pt x="62" y="40"/>
                      <a:pt x="90" y="52"/>
                    </a:cubicBezTo>
                    <a:cubicBezTo>
                      <a:pt x="83" y="59"/>
                      <a:pt x="77" y="64"/>
                      <a:pt x="72" y="69"/>
                    </a:cubicBezTo>
                    <a:cubicBezTo>
                      <a:pt x="69" y="71"/>
                      <a:pt x="67" y="74"/>
                      <a:pt x="65" y="75"/>
                    </a:cubicBezTo>
                    <a:cubicBezTo>
                      <a:pt x="64" y="76"/>
                      <a:pt x="64" y="77"/>
                      <a:pt x="63" y="78"/>
                    </a:cubicBezTo>
                    <a:cubicBezTo>
                      <a:pt x="63" y="78"/>
                      <a:pt x="63" y="79"/>
                      <a:pt x="62" y="79"/>
                    </a:cubicBezTo>
                    <a:cubicBezTo>
                      <a:pt x="62" y="79"/>
                      <a:pt x="62" y="80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73" y="131"/>
                      <a:pt x="99" y="164"/>
                      <a:pt x="128" y="184"/>
                    </a:cubicBezTo>
                    <a:cubicBezTo>
                      <a:pt x="156" y="204"/>
                      <a:pt x="188" y="212"/>
                      <a:pt x="209" y="212"/>
                    </a:cubicBezTo>
                    <a:cubicBezTo>
                      <a:pt x="210" y="212"/>
                      <a:pt x="211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2" y="214"/>
                      <a:pt x="213" y="217"/>
                      <a:pt x="213" y="221"/>
                    </a:cubicBezTo>
                    <a:cubicBezTo>
                      <a:pt x="213" y="224"/>
                      <a:pt x="212" y="227"/>
                      <a:pt x="212" y="230"/>
                    </a:cubicBezTo>
                    <a:cubicBezTo>
                      <a:pt x="212" y="231"/>
                      <a:pt x="211" y="232"/>
                      <a:pt x="211" y="232"/>
                    </a:cubicBezTo>
                    <a:cubicBezTo>
                      <a:pt x="211" y="233"/>
                      <a:pt x="211" y="233"/>
                      <a:pt x="211" y="233"/>
                    </a:cubicBezTo>
                    <a:cubicBezTo>
                      <a:pt x="208" y="233"/>
                      <a:pt x="204" y="233"/>
                      <a:pt x="200" y="233"/>
                    </a:cubicBezTo>
                    <a:cubicBezTo>
                      <a:pt x="200" y="233"/>
                      <a:pt x="200" y="233"/>
                      <a:pt x="199" y="233"/>
                    </a:cubicBezTo>
                    <a:cubicBezTo>
                      <a:pt x="174" y="233"/>
                      <a:pt x="138" y="225"/>
                      <a:pt x="105" y="204"/>
                    </a:cubicBezTo>
                    <a:cubicBezTo>
                      <a:pt x="76" y="187"/>
                      <a:pt x="50" y="160"/>
                      <a:pt x="36" y="123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4" y="117"/>
                      <a:pt x="33" y="112"/>
                      <a:pt x="32" y="107"/>
                    </a:cubicBezTo>
                    <a:cubicBezTo>
                      <a:pt x="31" y="106"/>
                      <a:pt x="31" y="106"/>
                      <a:pt x="30" y="106"/>
                    </a:cubicBezTo>
                    <a:cubicBezTo>
                      <a:pt x="30" y="105"/>
                      <a:pt x="30" y="105"/>
                      <a:pt x="29" y="105"/>
                    </a:cubicBezTo>
                    <a:cubicBezTo>
                      <a:pt x="29" y="105"/>
                      <a:pt x="29" y="105"/>
                      <a:pt x="28" y="106"/>
                    </a:cubicBezTo>
                    <a:cubicBezTo>
                      <a:pt x="19" y="111"/>
                      <a:pt x="13" y="115"/>
                      <a:pt x="5" y="120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2" y="0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9" y="34"/>
                      <a:pt x="0" y="80"/>
                      <a:pt x="0" y="118"/>
                    </a:cubicBezTo>
                    <a:cubicBezTo>
                      <a:pt x="0" y="120"/>
                      <a:pt x="0" y="121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0" y="126"/>
                      <a:pt x="1" y="126"/>
                    </a:cubicBezTo>
                    <a:cubicBezTo>
                      <a:pt x="8" y="129"/>
                      <a:pt x="14" y="131"/>
                      <a:pt x="21" y="134"/>
                    </a:cubicBezTo>
                    <a:cubicBezTo>
                      <a:pt x="21" y="134"/>
                      <a:pt x="22" y="134"/>
                      <a:pt x="22" y="134"/>
                    </a:cubicBezTo>
                    <a:cubicBezTo>
                      <a:pt x="22" y="134"/>
                      <a:pt x="23" y="134"/>
                      <a:pt x="23" y="133"/>
                    </a:cubicBezTo>
                    <a:cubicBezTo>
                      <a:pt x="27" y="131"/>
                      <a:pt x="30" y="129"/>
                      <a:pt x="33" y="126"/>
                    </a:cubicBezTo>
                    <a:cubicBezTo>
                      <a:pt x="47" y="164"/>
                      <a:pt x="74" y="190"/>
                      <a:pt x="103" y="208"/>
                    </a:cubicBezTo>
                    <a:cubicBezTo>
                      <a:pt x="136" y="229"/>
                      <a:pt x="173" y="238"/>
                      <a:pt x="200" y="238"/>
                    </a:cubicBezTo>
                    <a:cubicBezTo>
                      <a:pt x="204" y="238"/>
                      <a:pt x="208" y="238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6" y="237"/>
                      <a:pt x="219" y="236"/>
                      <a:pt x="221" y="236"/>
                    </a:cubicBezTo>
                    <a:cubicBezTo>
                      <a:pt x="223" y="236"/>
                      <a:pt x="225" y="235"/>
                      <a:pt x="227" y="235"/>
                    </a:cubicBezTo>
                    <a:cubicBezTo>
                      <a:pt x="228" y="234"/>
                      <a:pt x="229" y="234"/>
                      <a:pt x="229" y="233"/>
                    </a:cubicBezTo>
                    <a:cubicBezTo>
                      <a:pt x="229" y="231"/>
                      <a:pt x="229" y="228"/>
                      <a:pt x="230" y="225"/>
                    </a:cubicBezTo>
                    <a:cubicBezTo>
                      <a:pt x="230" y="221"/>
                      <a:pt x="230" y="217"/>
                      <a:pt x="230" y="213"/>
                    </a:cubicBezTo>
                    <a:cubicBezTo>
                      <a:pt x="230" y="211"/>
                      <a:pt x="230" y="209"/>
                      <a:pt x="230" y="208"/>
                    </a:cubicBezTo>
                    <a:cubicBezTo>
                      <a:pt x="230" y="207"/>
                      <a:pt x="229" y="206"/>
                      <a:pt x="228" y="206"/>
                    </a:cubicBezTo>
                    <a:cubicBezTo>
                      <a:pt x="228" y="206"/>
                      <a:pt x="228" y="206"/>
                      <a:pt x="227" y="206"/>
                    </a:cubicBezTo>
                    <a:cubicBezTo>
                      <a:pt x="227" y="206"/>
                      <a:pt x="227" y="206"/>
                      <a:pt x="227" y="206"/>
                    </a:cubicBezTo>
                    <a:cubicBezTo>
                      <a:pt x="203" y="200"/>
                      <a:pt x="173" y="194"/>
                      <a:pt x="147" y="177"/>
                    </a:cubicBezTo>
                    <a:cubicBezTo>
                      <a:pt x="121" y="161"/>
                      <a:pt x="98" y="134"/>
                      <a:pt x="87" y="88"/>
                    </a:cubicBezTo>
                    <a:cubicBezTo>
                      <a:pt x="87" y="88"/>
                      <a:pt x="88" y="87"/>
                      <a:pt x="88" y="87"/>
                    </a:cubicBezTo>
                    <a:cubicBezTo>
                      <a:pt x="90" y="85"/>
                      <a:pt x="95" y="80"/>
                      <a:pt x="101" y="75"/>
                    </a:cubicBezTo>
                    <a:cubicBezTo>
                      <a:pt x="106" y="70"/>
                      <a:pt x="112" y="65"/>
                      <a:pt x="115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4" y="58"/>
                      <a:pt x="114" y="58"/>
                      <a:pt x="113" y="57"/>
                    </a:cubicBezTo>
                    <a:cubicBezTo>
                      <a:pt x="87" y="45"/>
                      <a:pt x="62" y="29"/>
                      <a:pt x="43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4" y="8"/>
                      <a:pt x="25" y="5"/>
                      <a:pt x="17" y="2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Freeform 879"/>
              <p:cNvSpPr>
                <a:spLocks noEditPoints="1"/>
              </p:cNvSpPr>
              <p:nvPr/>
            </p:nvSpPr>
            <p:spPr bwMode="auto">
              <a:xfrm>
                <a:off x="4044" y="1022"/>
                <a:ext cx="236" cy="239"/>
              </a:xfrm>
              <a:custGeom>
                <a:avLst/>
                <a:gdLst>
                  <a:gd name="T0" fmla="*/ 37 w 100"/>
                  <a:gd name="T1" fmla="*/ 97 h 101"/>
                  <a:gd name="T2" fmla="*/ 7 w 100"/>
                  <a:gd name="T3" fmla="*/ 88 h 101"/>
                  <a:gd name="T4" fmla="*/ 4 w 100"/>
                  <a:gd name="T5" fmla="*/ 67 h 101"/>
                  <a:gd name="T6" fmla="*/ 6 w 100"/>
                  <a:gd name="T7" fmla="*/ 33 h 101"/>
                  <a:gd name="T8" fmla="*/ 13 w 100"/>
                  <a:gd name="T9" fmla="*/ 20 h 101"/>
                  <a:gd name="T10" fmla="*/ 45 w 100"/>
                  <a:gd name="T11" fmla="*/ 16 h 101"/>
                  <a:gd name="T12" fmla="*/ 75 w 100"/>
                  <a:gd name="T13" fmla="*/ 19 h 101"/>
                  <a:gd name="T14" fmla="*/ 40 w 100"/>
                  <a:gd name="T15" fmla="*/ 48 h 101"/>
                  <a:gd name="T16" fmla="*/ 31 w 100"/>
                  <a:gd name="T17" fmla="*/ 31 h 101"/>
                  <a:gd name="T18" fmla="*/ 20 w 100"/>
                  <a:gd name="T19" fmla="*/ 43 h 101"/>
                  <a:gd name="T20" fmla="*/ 20 w 100"/>
                  <a:gd name="T21" fmla="*/ 46 h 101"/>
                  <a:gd name="T22" fmla="*/ 45 w 100"/>
                  <a:gd name="T23" fmla="*/ 83 h 101"/>
                  <a:gd name="T24" fmla="*/ 87 w 100"/>
                  <a:gd name="T25" fmla="*/ 27 h 101"/>
                  <a:gd name="T26" fmla="*/ 89 w 100"/>
                  <a:gd name="T27" fmla="*/ 48 h 101"/>
                  <a:gd name="T28" fmla="*/ 85 w 100"/>
                  <a:gd name="T29" fmla="*/ 83 h 101"/>
                  <a:gd name="T30" fmla="*/ 66 w 100"/>
                  <a:gd name="T31" fmla="*/ 96 h 101"/>
                  <a:gd name="T32" fmla="*/ 46 w 100"/>
                  <a:gd name="T33" fmla="*/ 66 h 101"/>
                  <a:gd name="T34" fmla="*/ 88 w 100"/>
                  <a:gd name="T35" fmla="*/ 7 h 101"/>
                  <a:gd name="T36" fmla="*/ 94 w 100"/>
                  <a:gd name="T37" fmla="*/ 15 h 101"/>
                  <a:gd name="T38" fmla="*/ 24 w 100"/>
                  <a:gd name="T39" fmla="*/ 45 h 101"/>
                  <a:gd name="T40" fmla="*/ 37 w 100"/>
                  <a:gd name="T41" fmla="*/ 49 h 101"/>
                  <a:gd name="T42" fmla="*/ 46 w 100"/>
                  <a:gd name="T43" fmla="*/ 66 h 101"/>
                  <a:gd name="T44" fmla="*/ 87 w 100"/>
                  <a:gd name="T45" fmla="*/ 3 h 101"/>
                  <a:gd name="T46" fmla="*/ 56 w 100"/>
                  <a:gd name="T47" fmla="*/ 12 h 101"/>
                  <a:gd name="T48" fmla="*/ 22 w 100"/>
                  <a:gd name="T49" fmla="*/ 14 h 101"/>
                  <a:gd name="T50" fmla="*/ 4 w 100"/>
                  <a:gd name="T51" fmla="*/ 23 h 101"/>
                  <a:gd name="T52" fmla="*/ 0 w 100"/>
                  <a:gd name="T53" fmla="*/ 67 h 101"/>
                  <a:gd name="T54" fmla="*/ 4 w 100"/>
                  <a:gd name="T55" fmla="*/ 90 h 101"/>
                  <a:gd name="T56" fmla="*/ 37 w 100"/>
                  <a:gd name="T57" fmla="*/ 101 h 101"/>
                  <a:gd name="T58" fmla="*/ 67 w 100"/>
                  <a:gd name="T59" fmla="*/ 100 h 101"/>
                  <a:gd name="T60" fmla="*/ 88 w 100"/>
                  <a:gd name="T61" fmla="*/ 85 h 101"/>
                  <a:gd name="T62" fmla="*/ 93 w 100"/>
                  <a:gd name="T63" fmla="*/ 48 h 101"/>
                  <a:gd name="T64" fmla="*/ 93 w 100"/>
                  <a:gd name="T65" fmla="*/ 32 h 101"/>
                  <a:gd name="T66" fmla="*/ 90 w 100"/>
                  <a:gd name="T67" fmla="*/ 25 h 101"/>
                  <a:gd name="T68" fmla="*/ 100 w 100"/>
                  <a:gd name="T69" fmla="*/ 14 h 101"/>
                  <a:gd name="T70" fmla="*/ 93 w 100"/>
                  <a:gd name="T71" fmla="*/ 9 h 101"/>
                  <a:gd name="T72" fmla="*/ 89 w 100"/>
                  <a:gd name="T7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101">
                    <a:moveTo>
                      <a:pt x="50" y="97"/>
                    </a:moveTo>
                    <a:cubicBezTo>
                      <a:pt x="46" y="97"/>
                      <a:pt x="41" y="97"/>
                      <a:pt x="37" y="97"/>
                    </a:cubicBezTo>
                    <a:cubicBezTo>
                      <a:pt x="32" y="97"/>
                      <a:pt x="25" y="97"/>
                      <a:pt x="20" y="95"/>
                    </a:cubicBezTo>
                    <a:cubicBezTo>
                      <a:pt x="15" y="94"/>
                      <a:pt x="10" y="92"/>
                      <a:pt x="7" y="88"/>
                    </a:cubicBezTo>
                    <a:cubicBezTo>
                      <a:pt x="4" y="84"/>
                      <a:pt x="3" y="79"/>
                      <a:pt x="3" y="73"/>
                    </a:cubicBezTo>
                    <a:cubicBezTo>
                      <a:pt x="3" y="71"/>
                      <a:pt x="4" y="69"/>
                      <a:pt x="4" y="67"/>
                    </a:cubicBezTo>
                    <a:cubicBezTo>
                      <a:pt x="4" y="62"/>
                      <a:pt x="4" y="53"/>
                      <a:pt x="5" y="45"/>
                    </a:cubicBezTo>
                    <a:cubicBezTo>
                      <a:pt x="5" y="40"/>
                      <a:pt x="5" y="36"/>
                      <a:pt x="6" y="33"/>
                    </a:cubicBezTo>
                    <a:cubicBezTo>
                      <a:pt x="6" y="29"/>
                      <a:pt x="7" y="27"/>
                      <a:pt x="8" y="25"/>
                    </a:cubicBezTo>
                    <a:cubicBezTo>
                      <a:pt x="9" y="23"/>
                      <a:pt x="10" y="22"/>
                      <a:pt x="13" y="20"/>
                    </a:cubicBezTo>
                    <a:cubicBezTo>
                      <a:pt x="17" y="19"/>
                      <a:pt x="22" y="17"/>
                      <a:pt x="28" y="17"/>
                    </a:cubicBezTo>
                    <a:cubicBezTo>
                      <a:pt x="33" y="16"/>
                      <a:pt x="39" y="16"/>
                      <a:pt x="45" y="16"/>
                    </a:cubicBezTo>
                    <a:cubicBezTo>
                      <a:pt x="50" y="16"/>
                      <a:pt x="54" y="16"/>
                      <a:pt x="56" y="16"/>
                    </a:cubicBezTo>
                    <a:cubicBezTo>
                      <a:pt x="66" y="16"/>
                      <a:pt x="70" y="17"/>
                      <a:pt x="75" y="19"/>
                    </a:cubicBezTo>
                    <a:cubicBezTo>
                      <a:pt x="66" y="30"/>
                      <a:pt x="57" y="43"/>
                      <a:pt x="46" y="60"/>
                    </a:cubicBezTo>
                    <a:cubicBezTo>
                      <a:pt x="44" y="56"/>
                      <a:pt x="42" y="52"/>
                      <a:pt x="40" y="48"/>
                    </a:cubicBezTo>
                    <a:cubicBezTo>
                      <a:pt x="37" y="42"/>
                      <a:pt x="35" y="36"/>
                      <a:pt x="33" y="33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7"/>
                      <a:pt x="24" y="40"/>
                      <a:pt x="20" y="43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52"/>
                      <a:pt x="39" y="69"/>
                      <a:pt x="44" y="80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9" y="62"/>
                      <a:pt x="73" y="44"/>
                      <a:pt x="87" y="27"/>
                    </a:cubicBezTo>
                    <a:cubicBezTo>
                      <a:pt x="88" y="28"/>
                      <a:pt x="89" y="29"/>
                      <a:pt x="89" y="32"/>
                    </a:cubicBezTo>
                    <a:cubicBezTo>
                      <a:pt x="89" y="38"/>
                      <a:pt x="89" y="43"/>
                      <a:pt x="89" y="48"/>
                    </a:cubicBezTo>
                    <a:cubicBezTo>
                      <a:pt x="89" y="56"/>
                      <a:pt x="89" y="64"/>
                      <a:pt x="88" y="74"/>
                    </a:cubicBezTo>
                    <a:cubicBezTo>
                      <a:pt x="87" y="78"/>
                      <a:pt x="86" y="81"/>
                      <a:pt x="85" y="83"/>
                    </a:cubicBezTo>
                    <a:cubicBezTo>
                      <a:pt x="84" y="85"/>
                      <a:pt x="82" y="88"/>
                      <a:pt x="79" y="90"/>
                    </a:cubicBezTo>
                    <a:cubicBezTo>
                      <a:pt x="76" y="93"/>
                      <a:pt x="71" y="95"/>
                      <a:pt x="66" y="96"/>
                    </a:cubicBezTo>
                    <a:cubicBezTo>
                      <a:pt x="61" y="97"/>
                      <a:pt x="56" y="97"/>
                      <a:pt x="50" y="97"/>
                    </a:cubicBezTo>
                    <a:moveTo>
                      <a:pt x="46" y="66"/>
                    </a:moveTo>
                    <a:cubicBezTo>
                      <a:pt x="48" y="64"/>
                      <a:pt x="48" y="64"/>
                      <a:pt x="48" y="64"/>
                    </a:cubicBezTo>
                    <a:cubicBezTo>
                      <a:pt x="64" y="40"/>
                      <a:pt x="74" y="24"/>
                      <a:pt x="88" y="7"/>
                    </a:cubicBezTo>
                    <a:cubicBezTo>
                      <a:pt x="89" y="9"/>
                      <a:pt x="89" y="10"/>
                      <a:pt x="90" y="11"/>
                    </a:cubicBezTo>
                    <a:cubicBezTo>
                      <a:pt x="91" y="12"/>
                      <a:pt x="93" y="13"/>
                      <a:pt x="94" y="15"/>
                    </a:cubicBezTo>
                    <a:cubicBezTo>
                      <a:pt x="76" y="34"/>
                      <a:pt x="60" y="54"/>
                      <a:pt x="46" y="76"/>
                    </a:cubicBezTo>
                    <a:cubicBezTo>
                      <a:pt x="40" y="65"/>
                      <a:pt x="29" y="51"/>
                      <a:pt x="24" y="45"/>
                    </a:cubicBezTo>
                    <a:cubicBezTo>
                      <a:pt x="26" y="42"/>
                      <a:pt x="29" y="40"/>
                      <a:pt x="31" y="37"/>
                    </a:cubicBezTo>
                    <a:cubicBezTo>
                      <a:pt x="33" y="40"/>
                      <a:pt x="35" y="45"/>
                      <a:pt x="37" y="49"/>
                    </a:cubicBezTo>
                    <a:cubicBezTo>
                      <a:pt x="40" y="55"/>
                      <a:pt x="42" y="60"/>
                      <a:pt x="45" y="64"/>
                    </a:cubicBezTo>
                    <a:cubicBezTo>
                      <a:pt x="46" y="66"/>
                      <a:pt x="46" y="66"/>
                      <a:pt x="46" y="66"/>
                    </a:cubicBezTo>
                    <a:moveTo>
                      <a:pt x="89" y="0"/>
                    </a:moveTo>
                    <a:cubicBezTo>
                      <a:pt x="87" y="3"/>
                      <a:pt x="87" y="3"/>
                      <a:pt x="87" y="3"/>
                    </a:cubicBezTo>
                    <a:cubicBezTo>
                      <a:pt x="83" y="7"/>
                      <a:pt x="80" y="11"/>
                      <a:pt x="77" y="16"/>
                    </a:cubicBezTo>
                    <a:cubicBezTo>
                      <a:pt x="72" y="14"/>
                      <a:pt x="67" y="13"/>
                      <a:pt x="56" y="12"/>
                    </a:cubicBezTo>
                    <a:cubicBezTo>
                      <a:pt x="54" y="12"/>
                      <a:pt x="50" y="12"/>
                      <a:pt x="45" y="12"/>
                    </a:cubicBezTo>
                    <a:cubicBezTo>
                      <a:pt x="38" y="12"/>
                      <a:pt x="29" y="12"/>
                      <a:pt x="22" y="14"/>
                    </a:cubicBezTo>
                    <a:cubicBezTo>
                      <a:pt x="18" y="15"/>
                      <a:pt x="14" y="16"/>
                      <a:pt x="11" y="17"/>
                    </a:cubicBezTo>
                    <a:cubicBezTo>
                      <a:pt x="8" y="19"/>
                      <a:pt x="6" y="21"/>
                      <a:pt x="4" y="23"/>
                    </a:cubicBezTo>
                    <a:cubicBezTo>
                      <a:pt x="3" y="26"/>
                      <a:pt x="3" y="29"/>
                      <a:pt x="2" y="32"/>
                    </a:cubicBezTo>
                    <a:cubicBezTo>
                      <a:pt x="1" y="43"/>
                      <a:pt x="1" y="60"/>
                      <a:pt x="0" y="67"/>
                    </a:cubicBezTo>
                    <a:cubicBezTo>
                      <a:pt x="0" y="69"/>
                      <a:pt x="0" y="71"/>
                      <a:pt x="0" y="73"/>
                    </a:cubicBezTo>
                    <a:cubicBezTo>
                      <a:pt x="0" y="79"/>
                      <a:pt x="1" y="85"/>
                      <a:pt x="4" y="90"/>
                    </a:cubicBezTo>
                    <a:cubicBezTo>
                      <a:pt x="8" y="95"/>
                      <a:pt x="13" y="97"/>
                      <a:pt x="19" y="99"/>
                    </a:cubicBezTo>
                    <a:cubicBezTo>
                      <a:pt x="25" y="100"/>
                      <a:pt x="31" y="101"/>
                      <a:pt x="37" y="101"/>
                    </a:cubicBezTo>
                    <a:cubicBezTo>
                      <a:pt x="41" y="101"/>
                      <a:pt x="46" y="101"/>
                      <a:pt x="50" y="101"/>
                    </a:cubicBezTo>
                    <a:cubicBezTo>
                      <a:pt x="56" y="101"/>
                      <a:pt x="62" y="101"/>
                      <a:pt x="67" y="100"/>
                    </a:cubicBezTo>
                    <a:cubicBezTo>
                      <a:pt x="72" y="99"/>
                      <a:pt x="77" y="97"/>
                      <a:pt x="81" y="93"/>
                    </a:cubicBezTo>
                    <a:cubicBezTo>
                      <a:pt x="85" y="90"/>
                      <a:pt x="87" y="88"/>
                      <a:pt x="88" y="85"/>
                    </a:cubicBezTo>
                    <a:cubicBezTo>
                      <a:pt x="90" y="82"/>
                      <a:pt x="90" y="79"/>
                      <a:pt x="91" y="75"/>
                    </a:cubicBezTo>
                    <a:cubicBezTo>
                      <a:pt x="93" y="65"/>
                      <a:pt x="93" y="56"/>
                      <a:pt x="93" y="48"/>
                    </a:cubicBezTo>
                    <a:cubicBezTo>
                      <a:pt x="93" y="43"/>
                      <a:pt x="93" y="38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2" y="28"/>
                      <a:pt x="91" y="26"/>
                      <a:pt x="90" y="25"/>
                    </a:cubicBezTo>
                    <a:cubicBezTo>
                      <a:pt x="93" y="22"/>
                      <a:pt x="95" y="19"/>
                      <a:pt x="98" y="16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6" y="11"/>
                      <a:pt x="94" y="10"/>
                      <a:pt x="93" y="9"/>
                    </a:cubicBezTo>
                    <a:cubicBezTo>
                      <a:pt x="92" y="7"/>
                      <a:pt x="91" y="6"/>
                      <a:pt x="90" y="3"/>
                    </a:cubicBezTo>
                    <a:cubicBezTo>
                      <a:pt x="89" y="0"/>
                      <a:pt x="89" y="0"/>
                      <a:pt x="8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Freeform 880"/>
              <p:cNvSpPr/>
              <p:nvPr/>
            </p:nvSpPr>
            <p:spPr bwMode="auto">
              <a:xfrm>
                <a:off x="2879" y="16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Freeform 881"/>
              <p:cNvSpPr/>
              <p:nvPr/>
            </p:nvSpPr>
            <p:spPr bwMode="auto">
              <a:xfrm>
                <a:off x="2879" y="16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Freeform 882"/>
              <p:cNvSpPr/>
              <p:nvPr/>
            </p:nvSpPr>
            <p:spPr bwMode="auto">
              <a:xfrm>
                <a:off x="2749" y="17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Freeform 883"/>
              <p:cNvSpPr/>
              <p:nvPr/>
            </p:nvSpPr>
            <p:spPr bwMode="auto">
              <a:xfrm>
                <a:off x="2749" y="17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Freeform 884"/>
              <p:cNvSpPr>
                <a:spLocks noEditPoints="1"/>
              </p:cNvSpPr>
              <p:nvPr/>
            </p:nvSpPr>
            <p:spPr bwMode="auto">
              <a:xfrm>
                <a:off x="2803" y="724"/>
                <a:ext cx="277" cy="433"/>
              </a:xfrm>
              <a:custGeom>
                <a:avLst/>
                <a:gdLst>
                  <a:gd name="T0" fmla="*/ 78 w 117"/>
                  <a:gd name="T1" fmla="*/ 178 h 183"/>
                  <a:gd name="T2" fmla="*/ 91 w 117"/>
                  <a:gd name="T3" fmla="*/ 179 h 183"/>
                  <a:gd name="T4" fmla="*/ 86 w 117"/>
                  <a:gd name="T5" fmla="*/ 178 h 183"/>
                  <a:gd name="T6" fmla="*/ 94 w 117"/>
                  <a:gd name="T7" fmla="*/ 179 h 183"/>
                  <a:gd name="T8" fmla="*/ 64 w 117"/>
                  <a:gd name="T9" fmla="*/ 174 h 183"/>
                  <a:gd name="T10" fmla="*/ 100 w 117"/>
                  <a:gd name="T11" fmla="*/ 178 h 183"/>
                  <a:gd name="T12" fmla="*/ 106 w 117"/>
                  <a:gd name="T13" fmla="*/ 175 h 183"/>
                  <a:gd name="T14" fmla="*/ 57 w 117"/>
                  <a:gd name="T15" fmla="*/ 172 h 183"/>
                  <a:gd name="T16" fmla="*/ 11 w 117"/>
                  <a:gd name="T17" fmla="*/ 167 h 183"/>
                  <a:gd name="T18" fmla="*/ 47 w 117"/>
                  <a:gd name="T19" fmla="*/ 169 h 183"/>
                  <a:gd name="T20" fmla="*/ 18 w 117"/>
                  <a:gd name="T21" fmla="*/ 164 h 183"/>
                  <a:gd name="T22" fmla="*/ 41 w 117"/>
                  <a:gd name="T23" fmla="*/ 157 h 183"/>
                  <a:gd name="T24" fmla="*/ 32 w 117"/>
                  <a:gd name="T25" fmla="*/ 157 h 183"/>
                  <a:gd name="T26" fmla="*/ 35 w 117"/>
                  <a:gd name="T27" fmla="*/ 157 h 183"/>
                  <a:gd name="T28" fmla="*/ 12 w 117"/>
                  <a:gd name="T29" fmla="*/ 151 h 183"/>
                  <a:gd name="T30" fmla="*/ 5 w 117"/>
                  <a:gd name="T31" fmla="*/ 154 h 183"/>
                  <a:gd name="T32" fmla="*/ 6 w 117"/>
                  <a:gd name="T33" fmla="*/ 142 h 183"/>
                  <a:gd name="T34" fmla="*/ 86 w 117"/>
                  <a:gd name="T35" fmla="*/ 103 h 183"/>
                  <a:gd name="T36" fmla="*/ 73 w 117"/>
                  <a:gd name="T37" fmla="*/ 112 h 183"/>
                  <a:gd name="T38" fmla="*/ 66 w 117"/>
                  <a:gd name="T39" fmla="*/ 102 h 183"/>
                  <a:gd name="T40" fmla="*/ 12 w 117"/>
                  <a:gd name="T41" fmla="*/ 103 h 183"/>
                  <a:gd name="T42" fmla="*/ 10 w 117"/>
                  <a:gd name="T43" fmla="*/ 111 h 183"/>
                  <a:gd name="T44" fmla="*/ 19 w 117"/>
                  <a:gd name="T45" fmla="*/ 102 h 183"/>
                  <a:gd name="T46" fmla="*/ 30 w 117"/>
                  <a:gd name="T47" fmla="*/ 101 h 183"/>
                  <a:gd name="T48" fmla="*/ 102 w 117"/>
                  <a:gd name="T49" fmla="*/ 56 h 183"/>
                  <a:gd name="T50" fmla="*/ 84 w 117"/>
                  <a:gd name="T51" fmla="*/ 53 h 183"/>
                  <a:gd name="T52" fmla="*/ 80 w 117"/>
                  <a:gd name="T53" fmla="*/ 63 h 183"/>
                  <a:gd name="T54" fmla="*/ 89 w 117"/>
                  <a:gd name="T55" fmla="*/ 60 h 183"/>
                  <a:gd name="T56" fmla="*/ 76 w 117"/>
                  <a:gd name="T57" fmla="*/ 52 h 183"/>
                  <a:gd name="T58" fmla="*/ 103 w 117"/>
                  <a:gd name="T59" fmla="*/ 52 h 183"/>
                  <a:gd name="T60" fmla="*/ 97 w 117"/>
                  <a:gd name="T61" fmla="*/ 49 h 183"/>
                  <a:gd name="T62" fmla="*/ 72 w 117"/>
                  <a:gd name="T63" fmla="*/ 48 h 183"/>
                  <a:gd name="T64" fmla="*/ 53 w 117"/>
                  <a:gd name="T65" fmla="*/ 46 h 183"/>
                  <a:gd name="T66" fmla="*/ 73 w 117"/>
                  <a:gd name="T67" fmla="*/ 37 h 183"/>
                  <a:gd name="T68" fmla="*/ 54 w 117"/>
                  <a:gd name="T69" fmla="*/ 50 h 183"/>
                  <a:gd name="T70" fmla="*/ 66 w 117"/>
                  <a:gd name="T71" fmla="*/ 36 h 183"/>
                  <a:gd name="T72" fmla="*/ 65 w 117"/>
                  <a:gd name="T73" fmla="*/ 46 h 183"/>
                  <a:gd name="T74" fmla="*/ 30 w 117"/>
                  <a:gd name="T75" fmla="*/ 79 h 183"/>
                  <a:gd name="T76" fmla="*/ 62 w 117"/>
                  <a:gd name="T77" fmla="*/ 4 h 183"/>
                  <a:gd name="T78" fmla="*/ 75 w 117"/>
                  <a:gd name="T79" fmla="*/ 33 h 183"/>
                  <a:gd name="T80" fmla="*/ 49 w 117"/>
                  <a:gd name="T81" fmla="*/ 54 h 183"/>
                  <a:gd name="T82" fmla="*/ 57 w 117"/>
                  <a:gd name="T83" fmla="*/ 81 h 183"/>
                  <a:gd name="T84" fmla="*/ 58 w 117"/>
                  <a:gd name="T85" fmla="*/ 98 h 183"/>
                  <a:gd name="T86" fmla="*/ 54 w 117"/>
                  <a:gd name="T87" fmla="*/ 114 h 183"/>
                  <a:gd name="T88" fmla="*/ 83 w 117"/>
                  <a:gd name="T89" fmla="*/ 142 h 183"/>
                  <a:gd name="T90" fmla="*/ 34 w 117"/>
                  <a:gd name="T91" fmla="*/ 153 h 183"/>
                  <a:gd name="T92" fmla="*/ 25 w 117"/>
                  <a:gd name="T93" fmla="*/ 120 h 183"/>
                  <a:gd name="T94" fmla="*/ 33 w 117"/>
                  <a:gd name="T95" fmla="*/ 98 h 183"/>
                  <a:gd name="T96" fmla="*/ 32 w 117"/>
                  <a:gd name="T97" fmla="*/ 97 h 183"/>
                  <a:gd name="T98" fmla="*/ 22 w 117"/>
                  <a:gd name="T99" fmla="*/ 32 h 183"/>
                  <a:gd name="T100" fmla="*/ 7 w 117"/>
                  <a:gd name="T101" fmla="*/ 115 h 183"/>
                  <a:gd name="T102" fmla="*/ 10 w 117"/>
                  <a:gd name="T103" fmla="*/ 117 h 183"/>
                  <a:gd name="T104" fmla="*/ 4 w 117"/>
                  <a:gd name="T105" fmla="*/ 132 h 183"/>
                  <a:gd name="T106" fmla="*/ 8 w 117"/>
                  <a:gd name="T107" fmla="*/ 170 h 183"/>
                  <a:gd name="T108" fmla="*/ 36 w 117"/>
                  <a:gd name="T109" fmla="*/ 173 h 183"/>
                  <a:gd name="T110" fmla="*/ 111 w 117"/>
                  <a:gd name="T111" fmla="*/ 180 h 183"/>
                  <a:gd name="T112" fmla="*/ 111 w 117"/>
                  <a:gd name="T113" fmla="*/ 136 h 183"/>
                  <a:gd name="T114" fmla="*/ 50 w 117"/>
                  <a:gd name="T115" fmla="*/ 130 h 183"/>
                  <a:gd name="T116" fmla="*/ 87 w 117"/>
                  <a:gd name="T117" fmla="*/ 116 h 183"/>
                  <a:gd name="T118" fmla="*/ 90 w 117"/>
                  <a:gd name="T119" fmla="*/ 95 h 183"/>
                  <a:gd name="T120" fmla="*/ 55 w 117"/>
                  <a:gd name="T121" fmla="*/ 64 h 183"/>
                  <a:gd name="T122" fmla="*/ 73 w 117"/>
                  <a:gd name="T123" fmla="*/ 60 h 183"/>
                  <a:gd name="T124" fmla="*/ 104 w 117"/>
                  <a:gd name="T125" fmla="*/ 5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83">
                    <a:moveTo>
                      <a:pt x="78" y="178"/>
                    </a:moveTo>
                    <a:cubicBezTo>
                      <a:pt x="77" y="178"/>
                      <a:pt x="75" y="177"/>
                      <a:pt x="74" y="177"/>
                    </a:cubicBezTo>
                    <a:cubicBezTo>
                      <a:pt x="75" y="173"/>
                      <a:pt x="77" y="170"/>
                      <a:pt x="79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81" y="165"/>
                      <a:pt x="82" y="166"/>
                      <a:pt x="84" y="166"/>
                    </a:cubicBezTo>
                    <a:cubicBezTo>
                      <a:pt x="82" y="170"/>
                      <a:pt x="80" y="174"/>
                      <a:pt x="78" y="178"/>
                    </a:cubicBezTo>
                    <a:moveTo>
                      <a:pt x="86" y="178"/>
                    </a:moveTo>
                    <a:cubicBezTo>
                      <a:pt x="87" y="178"/>
                      <a:pt x="87" y="178"/>
                      <a:pt x="87" y="178"/>
                    </a:cubicBezTo>
                    <a:cubicBezTo>
                      <a:pt x="89" y="174"/>
                      <a:pt x="92" y="170"/>
                      <a:pt x="94" y="166"/>
                    </a:cubicBezTo>
                    <a:cubicBezTo>
                      <a:pt x="94" y="165"/>
                      <a:pt x="94" y="165"/>
                      <a:pt x="94" y="165"/>
                    </a:cubicBezTo>
                    <a:cubicBezTo>
                      <a:pt x="96" y="165"/>
                      <a:pt x="97" y="165"/>
                      <a:pt x="98" y="165"/>
                    </a:cubicBezTo>
                    <a:cubicBezTo>
                      <a:pt x="96" y="169"/>
                      <a:pt x="94" y="174"/>
                      <a:pt x="91" y="179"/>
                    </a:cubicBezTo>
                    <a:cubicBezTo>
                      <a:pt x="91" y="179"/>
                      <a:pt x="91" y="179"/>
                      <a:pt x="91" y="179"/>
                    </a:cubicBezTo>
                    <a:cubicBezTo>
                      <a:pt x="87" y="179"/>
                      <a:pt x="84" y="179"/>
                      <a:pt x="80" y="178"/>
                    </a:cubicBezTo>
                    <a:cubicBezTo>
                      <a:pt x="82" y="174"/>
                      <a:pt x="84" y="170"/>
                      <a:pt x="86" y="166"/>
                    </a:cubicBezTo>
                    <a:cubicBezTo>
                      <a:pt x="86" y="166"/>
                      <a:pt x="87" y="166"/>
                      <a:pt x="87" y="166"/>
                    </a:cubicBezTo>
                    <a:cubicBezTo>
                      <a:pt x="89" y="166"/>
                      <a:pt x="90" y="166"/>
                      <a:pt x="92" y="166"/>
                    </a:cubicBezTo>
                    <a:cubicBezTo>
                      <a:pt x="90" y="169"/>
                      <a:pt x="88" y="173"/>
                      <a:pt x="86" y="177"/>
                    </a:cubicBezTo>
                    <a:cubicBezTo>
                      <a:pt x="85" y="178"/>
                      <a:pt x="86" y="178"/>
                      <a:pt x="86" y="178"/>
                    </a:cubicBezTo>
                    <a:cubicBezTo>
                      <a:pt x="86" y="178"/>
                      <a:pt x="86" y="178"/>
                      <a:pt x="86" y="178"/>
                    </a:cubicBezTo>
                    <a:moveTo>
                      <a:pt x="72" y="176"/>
                    </a:moveTo>
                    <a:cubicBezTo>
                      <a:pt x="70" y="176"/>
                      <a:pt x="68" y="175"/>
                      <a:pt x="65" y="175"/>
                    </a:cubicBezTo>
                    <a:cubicBezTo>
                      <a:pt x="68" y="171"/>
                      <a:pt x="70" y="168"/>
                      <a:pt x="73" y="164"/>
                    </a:cubicBezTo>
                    <a:cubicBezTo>
                      <a:pt x="73" y="164"/>
                      <a:pt x="73" y="164"/>
                      <a:pt x="73" y="164"/>
                    </a:cubicBezTo>
                    <a:cubicBezTo>
                      <a:pt x="74" y="164"/>
                      <a:pt x="76" y="165"/>
                      <a:pt x="77" y="165"/>
                    </a:cubicBezTo>
                    <a:cubicBezTo>
                      <a:pt x="75" y="169"/>
                      <a:pt x="74" y="173"/>
                      <a:pt x="72" y="176"/>
                    </a:cubicBezTo>
                    <a:moveTo>
                      <a:pt x="94" y="179"/>
                    </a:moveTo>
                    <a:cubicBezTo>
                      <a:pt x="96" y="174"/>
                      <a:pt x="98" y="169"/>
                      <a:pt x="101" y="164"/>
                    </a:cubicBezTo>
                    <a:cubicBezTo>
                      <a:pt x="102" y="164"/>
                      <a:pt x="104" y="164"/>
                      <a:pt x="105" y="163"/>
                    </a:cubicBezTo>
                    <a:cubicBezTo>
                      <a:pt x="103" y="168"/>
                      <a:pt x="101" y="172"/>
                      <a:pt x="99" y="177"/>
                    </a:cubicBezTo>
                    <a:cubicBezTo>
                      <a:pt x="98" y="178"/>
                      <a:pt x="99" y="178"/>
                      <a:pt x="99" y="178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8" y="179"/>
                      <a:pt x="96" y="179"/>
                      <a:pt x="94" y="179"/>
                    </a:cubicBezTo>
                    <a:moveTo>
                      <a:pt x="64" y="174"/>
                    </a:moveTo>
                    <a:cubicBezTo>
                      <a:pt x="62" y="173"/>
                      <a:pt x="61" y="173"/>
                      <a:pt x="59" y="172"/>
                    </a:cubicBezTo>
                    <a:cubicBezTo>
                      <a:pt x="61" y="169"/>
                      <a:pt x="63" y="165"/>
                      <a:pt x="65" y="162"/>
                    </a:cubicBezTo>
                    <a:cubicBezTo>
                      <a:pt x="66" y="162"/>
                      <a:pt x="66" y="163"/>
                      <a:pt x="67" y="163"/>
                    </a:cubicBezTo>
                    <a:cubicBezTo>
                      <a:pt x="68" y="163"/>
                      <a:pt x="69" y="163"/>
                      <a:pt x="71" y="164"/>
                    </a:cubicBezTo>
                    <a:cubicBezTo>
                      <a:pt x="68" y="167"/>
                      <a:pt x="66" y="170"/>
                      <a:pt x="64" y="174"/>
                    </a:cubicBezTo>
                    <a:moveTo>
                      <a:pt x="100" y="178"/>
                    </a:move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3" y="173"/>
                      <a:pt x="105" y="167"/>
                      <a:pt x="108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10" y="162"/>
                      <a:pt x="111" y="161"/>
                      <a:pt x="113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0" y="166"/>
                      <a:pt x="108" y="171"/>
                      <a:pt x="106" y="175"/>
                    </a:cubicBezTo>
                    <a:cubicBezTo>
                      <a:pt x="105" y="176"/>
                      <a:pt x="106" y="176"/>
                      <a:pt x="106" y="177"/>
                    </a:cubicBezTo>
                    <a:cubicBezTo>
                      <a:pt x="106" y="177"/>
                      <a:pt x="106" y="177"/>
                      <a:pt x="107" y="177"/>
                    </a:cubicBezTo>
                    <a:cubicBezTo>
                      <a:pt x="107" y="177"/>
                      <a:pt x="107" y="176"/>
                      <a:pt x="107" y="176"/>
                    </a:cubicBezTo>
                    <a:cubicBezTo>
                      <a:pt x="109" y="174"/>
                      <a:pt x="110" y="171"/>
                      <a:pt x="111" y="169"/>
                    </a:cubicBezTo>
                    <a:cubicBezTo>
                      <a:pt x="110" y="171"/>
                      <a:pt x="110" y="173"/>
                      <a:pt x="109" y="176"/>
                    </a:cubicBezTo>
                    <a:cubicBezTo>
                      <a:pt x="106" y="177"/>
                      <a:pt x="103" y="178"/>
                      <a:pt x="100" y="178"/>
                    </a:cubicBezTo>
                    <a:moveTo>
                      <a:pt x="57" y="172"/>
                    </a:moveTo>
                    <a:cubicBezTo>
                      <a:pt x="55" y="171"/>
                      <a:pt x="52" y="170"/>
                      <a:pt x="50" y="170"/>
                    </a:cubicBezTo>
                    <a:cubicBezTo>
                      <a:pt x="51" y="166"/>
                      <a:pt x="53" y="163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8" y="160"/>
                      <a:pt x="60" y="161"/>
                      <a:pt x="63" y="162"/>
                    </a:cubicBezTo>
                    <a:cubicBezTo>
                      <a:pt x="61" y="165"/>
                      <a:pt x="59" y="168"/>
                      <a:pt x="57" y="172"/>
                    </a:cubicBezTo>
                    <a:moveTo>
                      <a:pt x="13" y="172"/>
                    </a:moveTo>
                    <a:cubicBezTo>
                      <a:pt x="13" y="170"/>
                      <a:pt x="12" y="169"/>
                      <a:pt x="11" y="167"/>
                    </a:cubicBezTo>
                    <a:cubicBezTo>
                      <a:pt x="11" y="167"/>
                      <a:pt x="10" y="167"/>
                      <a:pt x="10" y="166"/>
                    </a:cubicBezTo>
                    <a:cubicBezTo>
                      <a:pt x="11" y="163"/>
                      <a:pt x="13" y="161"/>
                      <a:pt x="14" y="160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14" y="164"/>
                      <a:pt x="14" y="167"/>
                      <a:pt x="13" y="172"/>
                    </a:cubicBezTo>
                    <a:moveTo>
                      <a:pt x="48" y="169"/>
                    </a:move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6" y="169"/>
                      <a:pt x="45" y="169"/>
                      <a:pt x="44" y="169"/>
                    </a:cubicBezTo>
                    <a:cubicBezTo>
                      <a:pt x="45" y="165"/>
                      <a:pt x="47" y="162"/>
                      <a:pt x="50" y="159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1" y="159"/>
                      <a:pt x="52" y="159"/>
                      <a:pt x="53" y="159"/>
                    </a:cubicBezTo>
                    <a:cubicBezTo>
                      <a:pt x="51" y="162"/>
                      <a:pt x="50" y="166"/>
                      <a:pt x="48" y="169"/>
                    </a:cubicBezTo>
                    <a:moveTo>
                      <a:pt x="17" y="174"/>
                    </a:moveTo>
                    <a:cubicBezTo>
                      <a:pt x="18" y="170"/>
                      <a:pt x="18" y="167"/>
                      <a:pt x="18" y="164"/>
                    </a:cubicBezTo>
                    <a:cubicBezTo>
                      <a:pt x="19" y="163"/>
                      <a:pt x="19" y="163"/>
                      <a:pt x="19" y="163"/>
                    </a:cubicBezTo>
                    <a:cubicBezTo>
                      <a:pt x="21" y="162"/>
                      <a:pt x="21" y="160"/>
                      <a:pt x="23" y="159"/>
                    </a:cubicBezTo>
                    <a:cubicBezTo>
                      <a:pt x="24" y="159"/>
                      <a:pt x="25" y="158"/>
                      <a:pt x="25" y="158"/>
                    </a:cubicBezTo>
                    <a:cubicBezTo>
                      <a:pt x="23" y="163"/>
                      <a:pt x="20" y="168"/>
                      <a:pt x="17" y="174"/>
                    </a:cubicBezTo>
                    <a:moveTo>
                      <a:pt x="35" y="169"/>
                    </a:moveTo>
                    <a:cubicBezTo>
                      <a:pt x="36" y="169"/>
                      <a:pt x="36" y="169"/>
                      <a:pt x="36" y="169"/>
                    </a:cubicBezTo>
                    <a:cubicBezTo>
                      <a:pt x="37" y="165"/>
                      <a:pt x="39" y="161"/>
                      <a:pt x="41" y="157"/>
                    </a:cubicBezTo>
                    <a:cubicBezTo>
                      <a:pt x="43" y="157"/>
                      <a:pt x="45" y="158"/>
                      <a:pt x="48" y="158"/>
                    </a:cubicBezTo>
                    <a:cubicBezTo>
                      <a:pt x="45" y="161"/>
                      <a:pt x="43" y="165"/>
                      <a:pt x="42" y="169"/>
                    </a:cubicBezTo>
                    <a:cubicBezTo>
                      <a:pt x="40" y="169"/>
                      <a:pt x="37" y="169"/>
                      <a:pt x="35" y="169"/>
                    </a:cubicBezTo>
                    <a:cubicBezTo>
                      <a:pt x="35" y="169"/>
                      <a:pt x="35" y="169"/>
                      <a:pt x="35" y="169"/>
                    </a:cubicBezTo>
                    <a:moveTo>
                      <a:pt x="20" y="173"/>
                    </a:moveTo>
                    <a:cubicBezTo>
                      <a:pt x="22" y="168"/>
                      <a:pt x="25" y="163"/>
                      <a:pt x="28" y="157"/>
                    </a:cubicBezTo>
                    <a:cubicBezTo>
                      <a:pt x="29" y="157"/>
                      <a:pt x="31" y="157"/>
                      <a:pt x="32" y="157"/>
                    </a:cubicBezTo>
                    <a:cubicBezTo>
                      <a:pt x="30" y="161"/>
                      <a:pt x="28" y="166"/>
                      <a:pt x="26" y="170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5" y="171"/>
                      <a:pt x="25" y="171"/>
                      <a:pt x="24" y="171"/>
                    </a:cubicBezTo>
                    <a:cubicBezTo>
                      <a:pt x="22" y="172"/>
                      <a:pt x="21" y="172"/>
                      <a:pt x="20" y="173"/>
                    </a:cubicBezTo>
                    <a:moveTo>
                      <a:pt x="28" y="170"/>
                    </a:moveTo>
                    <a:cubicBezTo>
                      <a:pt x="30" y="166"/>
                      <a:pt x="32" y="161"/>
                      <a:pt x="35" y="157"/>
                    </a:cubicBezTo>
                    <a:cubicBezTo>
                      <a:pt x="36" y="157"/>
                      <a:pt x="37" y="157"/>
                      <a:pt x="39" y="157"/>
                    </a:cubicBezTo>
                    <a:cubicBezTo>
                      <a:pt x="37" y="161"/>
                      <a:pt x="36" y="164"/>
                      <a:pt x="34" y="168"/>
                    </a:cubicBezTo>
                    <a:cubicBezTo>
                      <a:pt x="34" y="169"/>
                      <a:pt x="34" y="169"/>
                      <a:pt x="34" y="169"/>
                    </a:cubicBezTo>
                    <a:cubicBezTo>
                      <a:pt x="32" y="170"/>
                      <a:pt x="30" y="170"/>
                      <a:pt x="28" y="170"/>
                    </a:cubicBezTo>
                    <a:moveTo>
                      <a:pt x="9" y="164"/>
                    </a:moveTo>
                    <a:cubicBezTo>
                      <a:pt x="8" y="163"/>
                      <a:pt x="7" y="162"/>
                      <a:pt x="7" y="160"/>
                    </a:cubicBezTo>
                    <a:cubicBezTo>
                      <a:pt x="8" y="157"/>
                      <a:pt x="10" y="154"/>
                      <a:pt x="12" y="151"/>
                    </a:cubicBezTo>
                    <a:cubicBezTo>
                      <a:pt x="13" y="153"/>
                      <a:pt x="14" y="154"/>
                      <a:pt x="14" y="156"/>
                    </a:cubicBezTo>
                    <a:cubicBezTo>
                      <a:pt x="13" y="157"/>
                      <a:pt x="11" y="160"/>
                      <a:pt x="9" y="164"/>
                    </a:cubicBezTo>
                    <a:moveTo>
                      <a:pt x="6" y="158"/>
                    </a:moveTo>
                    <a:cubicBezTo>
                      <a:pt x="6" y="158"/>
                      <a:pt x="6" y="158"/>
                      <a:pt x="6" y="158"/>
                    </a:cubicBezTo>
                    <a:cubicBezTo>
                      <a:pt x="5" y="157"/>
                      <a:pt x="5" y="156"/>
                      <a:pt x="5" y="155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2"/>
                      <a:pt x="8" y="149"/>
                      <a:pt x="9" y="147"/>
                    </a:cubicBezTo>
                    <a:cubicBezTo>
                      <a:pt x="10" y="148"/>
                      <a:pt x="10" y="149"/>
                      <a:pt x="11" y="149"/>
                    </a:cubicBezTo>
                    <a:cubicBezTo>
                      <a:pt x="9" y="152"/>
                      <a:pt x="7" y="155"/>
                      <a:pt x="6" y="158"/>
                    </a:cubicBezTo>
                    <a:moveTo>
                      <a:pt x="4" y="152"/>
                    </a:moveTo>
                    <a:cubicBezTo>
                      <a:pt x="4" y="152"/>
                      <a:pt x="4" y="152"/>
                      <a:pt x="4" y="152"/>
                    </a:cubicBezTo>
                    <a:cubicBezTo>
                      <a:pt x="4" y="150"/>
                      <a:pt x="4" y="148"/>
                      <a:pt x="5" y="146"/>
                    </a:cubicBezTo>
                    <a:cubicBezTo>
                      <a:pt x="5" y="144"/>
                      <a:pt x="5" y="143"/>
                      <a:pt x="6" y="142"/>
                    </a:cubicBezTo>
                    <a:cubicBezTo>
                      <a:pt x="6" y="143"/>
                      <a:pt x="7" y="144"/>
                      <a:pt x="8" y="145"/>
                    </a:cubicBezTo>
                    <a:cubicBezTo>
                      <a:pt x="7" y="147"/>
                      <a:pt x="5" y="150"/>
                      <a:pt x="4" y="152"/>
                    </a:cubicBezTo>
                    <a:moveTo>
                      <a:pt x="85" y="112"/>
                    </a:moveTo>
                    <a:cubicBezTo>
                      <a:pt x="84" y="112"/>
                      <a:pt x="83" y="112"/>
                      <a:pt x="81" y="112"/>
                    </a:cubicBezTo>
                    <a:cubicBezTo>
                      <a:pt x="83" y="109"/>
                      <a:pt x="84" y="106"/>
                      <a:pt x="86" y="104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6" y="106"/>
                      <a:pt x="85" y="109"/>
                      <a:pt x="85" y="112"/>
                    </a:cubicBezTo>
                    <a:moveTo>
                      <a:pt x="79" y="112"/>
                    </a:moveTo>
                    <a:cubicBezTo>
                      <a:pt x="78" y="112"/>
                      <a:pt x="77" y="112"/>
                      <a:pt x="75" y="112"/>
                    </a:cubicBezTo>
                    <a:cubicBezTo>
                      <a:pt x="77" y="109"/>
                      <a:pt x="79" y="106"/>
                      <a:pt x="81" y="103"/>
                    </a:cubicBezTo>
                    <a:cubicBezTo>
                      <a:pt x="82" y="103"/>
                      <a:pt x="83" y="103"/>
                      <a:pt x="84" y="103"/>
                    </a:cubicBezTo>
                    <a:cubicBezTo>
                      <a:pt x="82" y="106"/>
                      <a:pt x="81" y="109"/>
                      <a:pt x="79" y="112"/>
                    </a:cubicBezTo>
                    <a:moveTo>
                      <a:pt x="73" y="112"/>
                    </a:moveTo>
                    <a:cubicBezTo>
                      <a:pt x="71" y="112"/>
                      <a:pt x="69" y="112"/>
                      <a:pt x="67" y="112"/>
                    </a:cubicBezTo>
                    <a:cubicBezTo>
                      <a:pt x="69" y="109"/>
                      <a:pt x="71" y="106"/>
                      <a:pt x="73" y="102"/>
                    </a:cubicBezTo>
                    <a:cubicBezTo>
                      <a:pt x="75" y="102"/>
                      <a:pt x="77" y="103"/>
                      <a:pt x="79" y="103"/>
                    </a:cubicBezTo>
                    <a:cubicBezTo>
                      <a:pt x="77" y="106"/>
                      <a:pt x="75" y="109"/>
                      <a:pt x="73" y="112"/>
                    </a:cubicBezTo>
                    <a:moveTo>
                      <a:pt x="65" y="112"/>
                    </a:moveTo>
                    <a:cubicBezTo>
                      <a:pt x="63" y="112"/>
                      <a:pt x="62" y="112"/>
                      <a:pt x="60" y="112"/>
                    </a:cubicBezTo>
                    <a:cubicBezTo>
                      <a:pt x="62" y="109"/>
                      <a:pt x="64" y="105"/>
                      <a:pt x="66" y="102"/>
                    </a:cubicBezTo>
                    <a:cubicBezTo>
                      <a:pt x="67" y="102"/>
                      <a:pt x="69" y="102"/>
                      <a:pt x="71" y="102"/>
                    </a:cubicBezTo>
                    <a:cubicBezTo>
                      <a:pt x="69" y="106"/>
                      <a:pt x="67" y="109"/>
                      <a:pt x="65" y="112"/>
                    </a:cubicBezTo>
                    <a:moveTo>
                      <a:pt x="10" y="107"/>
                    </a:moveTo>
                    <a:cubicBezTo>
                      <a:pt x="10" y="105"/>
                      <a:pt x="10" y="104"/>
                      <a:pt x="10" y="102"/>
                    </a:cubicBezTo>
                    <a:cubicBezTo>
                      <a:pt x="11" y="102"/>
                      <a:pt x="11" y="102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11" y="104"/>
                      <a:pt x="11" y="105"/>
                      <a:pt x="10" y="107"/>
                    </a:cubicBezTo>
                    <a:moveTo>
                      <a:pt x="59" y="109"/>
                    </a:moveTo>
                    <a:cubicBezTo>
                      <a:pt x="60" y="106"/>
                      <a:pt x="60" y="104"/>
                      <a:pt x="60" y="102"/>
                    </a:cubicBezTo>
                    <a:cubicBezTo>
                      <a:pt x="61" y="102"/>
                      <a:pt x="62" y="102"/>
                      <a:pt x="63" y="102"/>
                    </a:cubicBezTo>
                    <a:cubicBezTo>
                      <a:pt x="62" y="104"/>
                      <a:pt x="61" y="106"/>
                      <a:pt x="59" y="109"/>
                    </a:cubicBezTo>
                    <a:moveTo>
                      <a:pt x="10" y="113"/>
                    </a:moveTo>
                    <a:cubicBezTo>
                      <a:pt x="10" y="112"/>
                      <a:pt x="10" y="112"/>
                      <a:pt x="10" y="111"/>
                    </a:cubicBezTo>
                    <a:cubicBezTo>
                      <a:pt x="12" y="108"/>
                      <a:pt x="13" y="105"/>
                      <a:pt x="14" y="102"/>
                    </a:cubicBezTo>
                    <a:cubicBezTo>
                      <a:pt x="15" y="102"/>
                      <a:pt x="16" y="102"/>
                      <a:pt x="17" y="102"/>
                    </a:cubicBezTo>
                    <a:cubicBezTo>
                      <a:pt x="16" y="105"/>
                      <a:pt x="14" y="108"/>
                      <a:pt x="13" y="112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12" y="112"/>
                      <a:pt x="11" y="113"/>
                      <a:pt x="10" y="113"/>
                    </a:cubicBezTo>
                    <a:moveTo>
                      <a:pt x="15" y="112"/>
                    </a:moveTo>
                    <a:cubicBezTo>
                      <a:pt x="16" y="109"/>
                      <a:pt x="18" y="105"/>
                      <a:pt x="19" y="102"/>
                    </a:cubicBezTo>
                    <a:cubicBezTo>
                      <a:pt x="21" y="101"/>
                      <a:pt x="23" y="101"/>
                      <a:pt x="24" y="101"/>
                    </a:cubicBezTo>
                    <a:cubicBezTo>
                      <a:pt x="23" y="105"/>
                      <a:pt x="21" y="108"/>
                      <a:pt x="19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8" y="112"/>
                      <a:pt x="16" y="112"/>
                      <a:pt x="15" y="112"/>
                    </a:cubicBezTo>
                    <a:moveTo>
                      <a:pt x="21" y="112"/>
                    </a:moveTo>
                    <a:cubicBezTo>
                      <a:pt x="23" y="109"/>
                      <a:pt x="25" y="105"/>
                      <a:pt x="27" y="101"/>
                    </a:cubicBezTo>
                    <a:cubicBezTo>
                      <a:pt x="28" y="101"/>
                      <a:pt x="29" y="101"/>
                      <a:pt x="30" y="101"/>
                    </a:cubicBezTo>
                    <a:cubicBezTo>
                      <a:pt x="29" y="105"/>
                      <a:pt x="27" y="108"/>
                      <a:pt x="25" y="112"/>
                    </a:cubicBezTo>
                    <a:cubicBezTo>
                      <a:pt x="24" y="112"/>
                      <a:pt x="22" y="112"/>
                      <a:pt x="21" y="112"/>
                    </a:cubicBezTo>
                    <a:moveTo>
                      <a:pt x="27" y="75"/>
                    </a:moveTo>
                    <a:cubicBezTo>
                      <a:pt x="26" y="72"/>
                      <a:pt x="25" y="68"/>
                      <a:pt x="25" y="64"/>
                    </a:cubicBezTo>
                    <a:cubicBezTo>
                      <a:pt x="26" y="68"/>
                      <a:pt x="27" y="72"/>
                      <a:pt x="27" y="75"/>
                    </a:cubicBezTo>
                    <a:cubicBezTo>
                      <a:pt x="27" y="75"/>
                      <a:pt x="27" y="75"/>
                      <a:pt x="27" y="75"/>
                    </a:cubicBezTo>
                    <a:moveTo>
                      <a:pt x="102" y="56"/>
                    </a:move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6"/>
                      <a:pt x="103" y="56"/>
                      <a:pt x="103" y="56"/>
                    </a:cubicBezTo>
                    <a:cubicBezTo>
                      <a:pt x="102" y="56"/>
                      <a:pt x="102" y="56"/>
                      <a:pt x="102" y="56"/>
                    </a:cubicBezTo>
                    <a:moveTo>
                      <a:pt x="80" y="60"/>
                    </a:moveTo>
                    <a:cubicBezTo>
                      <a:pt x="80" y="58"/>
                      <a:pt x="80" y="57"/>
                      <a:pt x="80" y="55"/>
                    </a:cubicBezTo>
                    <a:cubicBezTo>
                      <a:pt x="80" y="55"/>
                      <a:pt x="80" y="54"/>
                      <a:pt x="80" y="54"/>
                    </a:cubicBezTo>
                    <a:cubicBezTo>
                      <a:pt x="81" y="53"/>
                      <a:pt x="82" y="53"/>
                      <a:pt x="84" y="53"/>
                    </a:cubicBezTo>
                    <a:cubicBezTo>
                      <a:pt x="82" y="55"/>
                      <a:pt x="81" y="58"/>
                      <a:pt x="80" y="60"/>
                    </a:cubicBezTo>
                    <a:moveTo>
                      <a:pt x="80" y="63"/>
                    </a:moveTo>
                    <a:cubicBezTo>
                      <a:pt x="82" y="60"/>
                      <a:pt x="84" y="56"/>
                      <a:pt x="86" y="52"/>
                    </a:cubicBezTo>
                    <a:cubicBezTo>
                      <a:pt x="88" y="52"/>
                      <a:pt x="89" y="51"/>
                      <a:pt x="91" y="51"/>
                    </a:cubicBezTo>
                    <a:cubicBezTo>
                      <a:pt x="88" y="54"/>
                      <a:pt x="86" y="58"/>
                      <a:pt x="84" y="61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3" y="62"/>
                      <a:pt x="81" y="63"/>
                      <a:pt x="80" y="63"/>
                    </a:cubicBezTo>
                    <a:moveTo>
                      <a:pt x="87" y="61"/>
                    </a:moveTo>
                    <a:cubicBezTo>
                      <a:pt x="89" y="57"/>
                      <a:pt x="91" y="54"/>
                      <a:pt x="93" y="51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0"/>
                      <a:pt x="95" y="50"/>
                      <a:pt x="96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3" y="53"/>
                      <a:pt x="91" y="56"/>
                      <a:pt x="89" y="60"/>
                    </a:cubicBezTo>
                    <a:cubicBezTo>
                      <a:pt x="88" y="60"/>
                      <a:pt x="87" y="60"/>
                      <a:pt x="87" y="61"/>
                    </a:cubicBezTo>
                    <a:moveTo>
                      <a:pt x="76" y="55"/>
                    </a:moveTo>
                    <a:cubicBezTo>
                      <a:pt x="76" y="54"/>
                      <a:pt x="75" y="53"/>
                      <a:pt x="7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5" y="51"/>
                      <a:pt x="76" y="50"/>
                      <a:pt x="77" y="48"/>
                    </a:cubicBezTo>
                    <a:cubicBezTo>
                      <a:pt x="77" y="49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2"/>
                    </a:cubicBezTo>
                    <a:cubicBezTo>
                      <a:pt x="76" y="53"/>
                      <a:pt x="76" y="54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moveTo>
                      <a:pt x="98" y="57"/>
                    </a:moveTo>
                    <a:cubicBezTo>
                      <a:pt x="100" y="54"/>
                      <a:pt x="102" y="52"/>
                      <a:pt x="104" y="49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4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1" y="54"/>
                      <a:pt x="100" y="55"/>
                      <a:pt x="99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7"/>
                      <a:pt x="98" y="57"/>
                      <a:pt x="98" y="57"/>
                    </a:cubicBezTo>
                    <a:moveTo>
                      <a:pt x="92" y="59"/>
                    </a:moveTo>
                    <a:cubicBezTo>
                      <a:pt x="93" y="56"/>
                      <a:pt x="95" y="53"/>
                      <a:pt x="97" y="51"/>
                    </a:cubicBezTo>
                    <a:cubicBezTo>
                      <a:pt x="97" y="50"/>
                      <a:pt x="97" y="50"/>
                      <a:pt x="97" y="49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8" y="49"/>
                      <a:pt x="100" y="48"/>
                      <a:pt x="103" y="47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100" y="51"/>
                      <a:pt x="97" y="55"/>
                      <a:pt x="95" y="58"/>
                    </a:cubicBezTo>
                    <a:cubicBezTo>
                      <a:pt x="94" y="58"/>
                      <a:pt x="93" y="59"/>
                      <a:pt x="92" y="59"/>
                    </a:cubicBezTo>
                    <a:moveTo>
                      <a:pt x="73" y="50"/>
                    </a:moveTo>
                    <a:cubicBezTo>
                      <a:pt x="73" y="50"/>
                      <a:pt x="72" y="49"/>
                      <a:pt x="72" y="48"/>
                    </a:cubicBezTo>
                    <a:cubicBezTo>
                      <a:pt x="73" y="46"/>
                      <a:pt x="75" y="43"/>
                      <a:pt x="76" y="41"/>
                    </a:cubicBezTo>
                    <a:cubicBezTo>
                      <a:pt x="76" y="42"/>
                      <a:pt x="77" y="43"/>
                      <a:pt x="77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5" y="47"/>
                      <a:pt x="74" y="48"/>
                      <a:pt x="73" y="50"/>
                    </a:cubicBezTo>
                    <a:moveTo>
                      <a:pt x="52" y="50"/>
                    </a:moveTo>
                    <a:cubicBezTo>
                      <a:pt x="52" y="49"/>
                      <a:pt x="52" y="49"/>
                      <a:pt x="52" y="48"/>
                    </a:cubicBezTo>
                    <a:cubicBezTo>
                      <a:pt x="52" y="47"/>
                      <a:pt x="52" y="47"/>
                      <a:pt x="53" y="46"/>
                    </a:cubicBezTo>
                    <a:cubicBezTo>
                      <a:pt x="53" y="43"/>
                      <a:pt x="54" y="41"/>
                      <a:pt x="56" y="40"/>
                    </a:cubicBezTo>
                    <a:cubicBezTo>
                      <a:pt x="55" y="43"/>
                      <a:pt x="54" y="46"/>
                      <a:pt x="53" y="50"/>
                    </a:cubicBezTo>
                    <a:cubicBezTo>
                      <a:pt x="52" y="50"/>
                      <a:pt x="52" y="50"/>
                      <a:pt x="52" y="50"/>
                    </a:cubicBezTo>
                    <a:moveTo>
                      <a:pt x="70" y="47"/>
                    </a:move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7" y="46"/>
                      <a:pt x="67" y="46"/>
                    </a:cubicBezTo>
                    <a:cubicBezTo>
                      <a:pt x="69" y="43"/>
                      <a:pt x="71" y="40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5" y="38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3" y="42"/>
                      <a:pt x="71" y="45"/>
                      <a:pt x="70" y="47"/>
                    </a:cubicBezTo>
                    <a:moveTo>
                      <a:pt x="53" y="54"/>
                    </a:move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53"/>
                      <a:pt x="54" y="52"/>
                      <a:pt x="54" y="50"/>
                    </a:cubicBezTo>
                    <a:cubicBezTo>
                      <a:pt x="56" y="47"/>
                      <a:pt x="58" y="43"/>
                      <a:pt x="58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60" y="37"/>
                      <a:pt x="62" y="36"/>
                      <a:pt x="64" y="36"/>
                    </a:cubicBezTo>
                    <a:cubicBezTo>
                      <a:pt x="61" y="40"/>
                      <a:pt x="58" y="45"/>
                      <a:pt x="57" y="50"/>
                    </a:cubicBezTo>
                    <a:cubicBezTo>
                      <a:pt x="55" y="51"/>
                      <a:pt x="54" y="52"/>
                      <a:pt x="53" y="54"/>
                    </a:cubicBezTo>
                    <a:moveTo>
                      <a:pt x="59" y="48"/>
                    </a:moveTo>
                    <a:cubicBezTo>
                      <a:pt x="61" y="44"/>
                      <a:pt x="63" y="40"/>
                      <a:pt x="66" y="3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5"/>
                      <a:pt x="70" y="35"/>
                      <a:pt x="71" y="36"/>
                    </a:cubicBezTo>
                    <a:cubicBezTo>
                      <a:pt x="69" y="39"/>
                      <a:pt x="67" y="43"/>
                      <a:pt x="65" y="46"/>
                    </a:cubicBezTo>
                    <a:cubicBezTo>
                      <a:pt x="64" y="46"/>
                      <a:pt x="63" y="46"/>
                      <a:pt x="63" y="47"/>
                    </a:cubicBezTo>
                    <a:cubicBezTo>
                      <a:pt x="62" y="47"/>
                      <a:pt x="60" y="47"/>
                      <a:pt x="59" y="48"/>
                    </a:cubicBezTo>
                    <a:moveTo>
                      <a:pt x="10" y="98"/>
                    </a:moveTo>
                    <a:cubicBezTo>
                      <a:pt x="10" y="92"/>
                      <a:pt x="10" y="85"/>
                      <a:pt x="10" y="79"/>
                    </a:cubicBezTo>
                    <a:cubicBezTo>
                      <a:pt x="17" y="79"/>
                      <a:pt x="23" y="79"/>
                      <a:pt x="29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78"/>
                      <a:pt x="32" y="77"/>
                      <a:pt x="32" y="76"/>
                    </a:cubicBezTo>
                    <a:cubicBezTo>
                      <a:pt x="29" y="66"/>
                      <a:pt x="26" y="50"/>
                      <a:pt x="26" y="38"/>
                    </a:cubicBezTo>
                    <a:cubicBezTo>
                      <a:pt x="26" y="35"/>
                      <a:pt x="26" y="33"/>
                      <a:pt x="26" y="31"/>
                    </a:cubicBezTo>
                    <a:cubicBezTo>
                      <a:pt x="27" y="26"/>
                      <a:pt x="29" y="21"/>
                      <a:pt x="33" y="17"/>
                    </a:cubicBezTo>
                    <a:cubicBezTo>
                      <a:pt x="36" y="13"/>
                      <a:pt x="41" y="9"/>
                      <a:pt x="45" y="7"/>
                    </a:cubicBezTo>
                    <a:cubicBezTo>
                      <a:pt x="48" y="6"/>
                      <a:pt x="55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71" y="4"/>
                      <a:pt x="81" y="6"/>
                      <a:pt x="89" y="12"/>
                    </a:cubicBezTo>
                    <a:cubicBezTo>
                      <a:pt x="97" y="18"/>
                      <a:pt x="103" y="27"/>
                      <a:pt x="104" y="43"/>
                    </a:cubicBezTo>
                    <a:cubicBezTo>
                      <a:pt x="94" y="46"/>
                      <a:pt x="90" y="47"/>
                      <a:pt x="80" y="50"/>
                    </a:cubicBezTo>
                    <a:cubicBezTo>
                      <a:pt x="81" y="48"/>
                      <a:pt x="81" y="47"/>
                      <a:pt x="81" y="45"/>
                    </a:cubicBezTo>
                    <a:cubicBezTo>
                      <a:pt x="81" y="43"/>
                      <a:pt x="80" y="41"/>
                      <a:pt x="80" y="39"/>
                    </a:cubicBezTo>
                    <a:cubicBezTo>
                      <a:pt x="79" y="37"/>
                      <a:pt x="77" y="35"/>
                      <a:pt x="75" y="33"/>
                    </a:cubicBezTo>
                    <a:cubicBezTo>
                      <a:pt x="73" y="32"/>
                      <a:pt x="70" y="31"/>
                      <a:pt x="68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3" y="31"/>
                      <a:pt x="59" y="33"/>
                      <a:pt x="56" y="35"/>
                    </a:cubicBezTo>
                    <a:cubicBezTo>
                      <a:pt x="52" y="37"/>
                      <a:pt x="50" y="41"/>
                      <a:pt x="49" y="45"/>
                    </a:cubicBezTo>
                    <a:cubicBezTo>
                      <a:pt x="48" y="46"/>
                      <a:pt x="48" y="47"/>
                      <a:pt x="48" y="48"/>
                    </a:cubicBezTo>
                    <a:cubicBezTo>
                      <a:pt x="48" y="50"/>
                      <a:pt x="49" y="52"/>
                      <a:pt x="49" y="54"/>
                    </a:cubicBezTo>
                    <a:cubicBezTo>
                      <a:pt x="49" y="55"/>
                      <a:pt x="49" y="56"/>
                      <a:pt x="5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7"/>
                      <a:pt x="49" y="57"/>
                      <a:pt x="50" y="58"/>
                    </a:cubicBezTo>
                    <a:cubicBezTo>
                      <a:pt x="50" y="60"/>
                      <a:pt x="51" y="63"/>
                      <a:pt x="51" y="67"/>
                    </a:cubicBezTo>
                    <a:cubicBezTo>
                      <a:pt x="52" y="72"/>
                      <a:pt x="53" y="76"/>
                      <a:pt x="55" y="79"/>
                    </a:cubicBezTo>
                    <a:cubicBezTo>
                      <a:pt x="55" y="80"/>
                      <a:pt x="55" y="80"/>
                      <a:pt x="56" y="80"/>
                    </a:cubicBezTo>
                    <a:cubicBezTo>
                      <a:pt x="56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68" y="81"/>
                      <a:pt x="78" y="81"/>
                      <a:pt x="88" y="81"/>
                    </a:cubicBezTo>
                    <a:cubicBezTo>
                      <a:pt x="87" y="86"/>
                      <a:pt x="86" y="90"/>
                      <a:pt x="86" y="95"/>
                    </a:cubicBezTo>
                    <a:cubicBezTo>
                      <a:pt x="86" y="96"/>
                      <a:pt x="87" y="98"/>
                      <a:pt x="87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78" y="98"/>
                      <a:pt x="66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7" y="98"/>
                      <a:pt x="56" y="99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5"/>
                      <a:pt x="56" y="109"/>
                      <a:pt x="54" y="113"/>
                    </a:cubicBezTo>
                    <a:cubicBezTo>
                      <a:pt x="54" y="113"/>
                      <a:pt x="54" y="113"/>
                      <a:pt x="54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2" y="120"/>
                      <a:pt x="49" y="125"/>
                      <a:pt x="46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9"/>
                      <a:pt x="45" y="130"/>
                      <a:pt x="45" y="130"/>
                    </a:cubicBezTo>
                    <a:cubicBezTo>
                      <a:pt x="45" y="131"/>
                      <a:pt x="45" y="131"/>
                      <a:pt x="46" y="132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47" y="133"/>
                      <a:pt x="48" y="134"/>
                      <a:pt x="50" y="135"/>
                    </a:cubicBezTo>
                    <a:cubicBezTo>
                      <a:pt x="56" y="137"/>
                      <a:pt x="67" y="142"/>
                      <a:pt x="83" y="142"/>
                    </a:cubicBezTo>
                    <a:cubicBezTo>
                      <a:pt x="90" y="142"/>
                      <a:pt x="98" y="141"/>
                      <a:pt x="107" y="138"/>
                    </a:cubicBezTo>
                    <a:cubicBezTo>
                      <a:pt x="108" y="142"/>
                      <a:pt x="108" y="145"/>
                      <a:pt x="109" y="147"/>
                    </a:cubicBezTo>
                    <a:cubicBezTo>
                      <a:pt x="110" y="150"/>
                      <a:pt x="111" y="153"/>
                      <a:pt x="112" y="156"/>
                    </a:cubicBezTo>
                    <a:cubicBezTo>
                      <a:pt x="107" y="159"/>
                      <a:pt x="98" y="162"/>
                      <a:pt x="87" y="162"/>
                    </a:cubicBezTo>
                    <a:cubicBezTo>
                      <a:pt x="81" y="162"/>
                      <a:pt x="75" y="161"/>
                      <a:pt x="68" y="159"/>
                    </a:cubicBezTo>
                    <a:cubicBezTo>
                      <a:pt x="52" y="154"/>
                      <a:pt x="42" y="153"/>
                      <a:pt x="34" y="153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28" y="153"/>
                      <a:pt x="24" y="154"/>
                      <a:pt x="21" y="156"/>
                    </a:cubicBezTo>
                    <a:cubicBezTo>
                      <a:pt x="20" y="156"/>
                      <a:pt x="20" y="157"/>
                      <a:pt x="19" y="158"/>
                    </a:cubicBezTo>
                    <a:cubicBezTo>
                      <a:pt x="18" y="154"/>
                      <a:pt x="16" y="151"/>
                      <a:pt x="14" y="148"/>
                    </a:cubicBezTo>
                    <a:cubicBezTo>
                      <a:pt x="12" y="144"/>
                      <a:pt x="9" y="141"/>
                      <a:pt x="7" y="136"/>
                    </a:cubicBezTo>
                    <a:cubicBezTo>
                      <a:pt x="7" y="136"/>
                      <a:pt x="7" y="135"/>
                      <a:pt x="7" y="135"/>
                    </a:cubicBezTo>
                    <a:cubicBezTo>
                      <a:pt x="7" y="135"/>
                      <a:pt x="7" y="135"/>
                      <a:pt x="8" y="134"/>
                    </a:cubicBezTo>
                    <a:cubicBezTo>
                      <a:pt x="14" y="131"/>
                      <a:pt x="20" y="126"/>
                      <a:pt x="25" y="120"/>
                    </a:cubicBezTo>
                    <a:cubicBezTo>
                      <a:pt x="26" y="118"/>
                      <a:pt x="27" y="117"/>
                      <a:pt x="28" y="115"/>
                    </a:cubicBezTo>
                    <a:cubicBezTo>
                      <a:pt x="31" y="110"/>
                      <a:pt x="33" y="105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24" y="97"/>
                      <a:pt x="20" y="98"/>
                      <a:pt x="10" y="98"/>
                    </a:cubicBezTo>
                    <a:moveTo>
                      <a:pt x="62" y="0"/>
                    </a:moveTo>
                    <a:cubicBezTo>
                      <a:pt x="54" y="0"/>
                      <a:pt x="47" y="2"/>
                      <a:pt x="44" y="4"/>
                    </a:cubicBezTo>
                    <a:cubicBezTo>
                      <a:pt x="38" y="6"/>
                      <a:pt x="33" y="10"/>
                      <a:pt x="30" y="15"/>
                    </a:cubicBezTo>
                    <a:cubicBezTo>
                      <a:pt x="26" y="19"/>
                      <a:pt x="23" y="25"/>
                      <a:pt x="22" y="3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0" y="37"/>
                      <a:pt x="20" y="43"/>
                      <a:pt x="20" y="49"/>
                    </a:cubicBezTo>
                    <a:cubicBezTo>
                      <a:pt x="20" y="58"/>
                      <a:pt x="21" y="68"/>
                      <a:pt x="23" y="75"/>
                    </a:cubicBezTo>
                    <a:cubicBezTo>
                      <a:pt x="18" y="75"/>
                      <a:pt x="13" y="75"/>
                      <a:pt x="8" y="75"/>
                    </a:cubicBezTo>
                    <a:cubicBezTo>
                      <a:pt x="7" y="75"/>
                      <a:pt x="7" y="76"/>
                      <a:pt x="7" y="77"/>
                    </a:cubicBezTo>
                    <a:cubicBezTo>
                      <a:pt x="6" y="84"/>
                      <a:pt x="6" y="91"/>
                      <a:pt x="6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5"/>
                      <a:pt x="7" y="109"/>
                      <a:pt x="7" y="115"/>
                    </a:cubicBezTo>
                    <a:cubicBezTo>
                      <a:pt x="7" y="116"/>
                      <a:pt x="7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4" y="116"/>
                      <a:pt x="18" y="116"/>
                      <a:pt x="22" y="116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7" y="123"/>
                      <a:pt x="11" y="128"/>
                      <a:pt x="6" y="131"/>
                    </a:cubicBezTo>
                    <a:cubicBezTo>
                      <a:pt x="5" y="131"/>
                      <a:pt x="5" y="132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3" y="132"/>
                      <a:pt x="2" y="133"/>
                      <a:pt x="2" y="134"/>
                    </a:cubicBezTo>
                    <a:cubicBezTo>
                      <a:pt x="2" y="135"/>
                      <a:pt x="2" y="136"/>
                      <a:pt x="2" y="137"/>
                    </a:cubicBezTo>
                    <a:cubicBezTo>
                      <a:pt x="2" y="140"/>
                      <a:pt x="2" y="142"/>
                      <a:pt x="1" y="146"/>
                    </a:cubicBezTo>
                    <a:cubicBezTo>
                      <a:pt x="1" y="147"/>
                      <a:pt x="0" y="149"/>
                      <a:pt x="0" y="152"/>
                    </a:cubicBezTo>
                    <a:cubicBezTo>
                      <a:pt x="0" y="152"/>
                      <a:pt x="0" y="153"/>
                      <a:pt x="0" y="153"/>
                    </a:cubicBezTo>
                    <a:cubicBezTo>
                      <a:pt x="0" y="155"/>
                      <a:pt x="1" y="157"/>
                      <a:pt x="2" y="159"/>
                    </a:cubicBezTo>
                    <a:cubicBezTo>
                      <a:pt x="4" y="164"/>
                      <a:pt x="6" y="167"/>
                      <a:pt x="8" y="170"/>
                    </a:cubicBezTo>
                    <a:cubicBezTo>
                      <a:pt x="9" y="172"/>
                      <a:pt x="11" y="175"/>
                      <a:pt x="13" y="179"/>
                    </a:cubicBezTo>
                    <a:cubicBezTo>
                      <a:pt x="13" y="180"/>
                      <a:pt x="14" y="180"/>
                      <a:pt x="14" y="180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15" y="181"/>
                      <a:pt x="15" y="181"/>
                      <a:pt x="15" y="181"/>
                    </a:cubicBezTo>
                    <a:cubicBezTo>
                      <a:pt x="16" y="181"/>
                      <a:pt x="17" y="181"/>
                      <a:pt x="17" y="180"/>
                    </a:cubicBezTo>
                    <a:cubicBezTo>
                      <a:pt x="19" y="178"/>
                      <a:pt x="22" y="176"/>
                      <a:pt x="25" y="175"/>
                    </a:cubicBezTo>
                    <a:cubicBezTo>
                      <a:pt x="28" y="174"/>
                      <a:pt x="32" y="174"/>
                      <a:pt x="36" y="173"/>
                    </a:cubicBezTo>
                    <a:cubicBezTo>
                      <a:pt x="38" y="173"/>
                      <a:pt x="41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4" y="173"/>
                      <a:pt x="46" y="173"/>
                      <a:pt x="47" y="173"/>
                    </a:cubicBezTo>
                    <a:cubicBezTo>
                      <a:pt x="47" y="173"/>
                      <a:pt x="47" y="173"/>
                      <a:pt x="47" y="173"/>
                    </a:cubicBezTo>
                    <a:cubicBezTo>
                      <a:pt x="52" y="174"/>
                      <a:pt x="58" y="176"/>
                      <a:pt x="64" y="178"/>
                    </a:cubicBezTo>
                    <a:cubicBezTo>
                      <a:pt x="72" y="181"/>
                      <a:pt x="81" y="183"/>
                      <a:pt x="91" y="183"/>
                    </a:cubicBezTo>
                    <a:cubicBezTo>
                      <a:pt x="97" y="183"/>
                      <a:pt x="104" y="182"/>
                      <a:pt x="111" y="180"/>
                    </a:cubicBezTo>
                    <a:cubicBezTo>
                      <a:pt x="111" y="180"/>
                      <a:pt x="111" y="180"/>
                      <a:pt x="111" y="180"/>
                    </a:cubicBezTo>
                    <a:cubicBezTo>
                      <a:pt x="112" y="180"/>
                      <a:pt x="113" y="179"/>
                      <a:pt x="113" y="178"/>
                    </a:cubicBezTo>
                    <a:cubicBezTo>
                      <a:pt x="113" y="177"/>
                      <a:pt x="113" y="177"/>
                      <a:pt x="113" y="177"/>
                    </a:cubicBezTo>
                    <a:cubicBezTo>
                      <a:pt x="115" y="170"/>
                      <a:pt x="116" y="165"/>
                      <a:pt x="117" y="158"/>
                    </a:cubicBezTo>
                    <a:cubicBezTo>
                      <a:pt x="117" y="157"/>
                      <a:pt x="117" y="157"/>
                      <a:pt x="116" y="156"/>
                    </a:cubicBezTo>
                    <a:cubicBezTo>
                      <a:pt x="115" y="152"/>
                      <a:pt x="114" y="149"/>
                      <a:pt x="113" y="146"/>
                    </a:cubicBezTo>
                    <a:cubicBezTo>
                      <a:pt x="112" y="143"/>
                      <a:pt x="111" y="140"/>
                      <a:pt x="111" y="136"/>
                    </a:cubicBezTo>
                    <a:cubicBezTo>
                      <a:pt x="111" y="135"/>
                      <a:pt x="111" y="134"/>
                      <a:pt x="110" y="134"/>
                    </a:cubicBezTo>
                    <a:cubicBezTo>
                      <a:pt x="110" y="134"/>
                      <a:pt x="110" y="134"/>
                      <a:pt x="109" y="134"/>
                    </a:cubicBezTo>
                    <a:cubicBezTo>
                      <a:pt x="109" y="134"/>
                      <a:pt x="109" y="134"/>
                      <a:pt x="109" y="134"/>
                    </a:cubicBezTo>
                    <a:cubicBezTo>
                      <a:pt x="99" y="137"/>
                      <a:pt x="90" y="138"/>
                      <a:pt x="83" y="138"/>
                    </a:cubicBezTo>
                    <a:cubicBezTo>
                      <a:pt x="72" y="138"/>
                      <a:pt x="63" y="136"/>
                      <a:pt x="57" y="133"/>
                    </a:cubicBezTo>
                    <a:cubicBezTo>
                      <a:pt x="54" y="132"/>
                      <a:pt x="52" y="131"/>
                      <a:pt x="51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3" y="126"/>
                      <a:pt x="56" y="121"/>
                      <a:pt x="58" y="116"/>
                    </a:cubicBezTo>
                    <a:cubicBezTo>
                      <a:pt x="68" y="116"/>
                      <a:pt x="77" y="116"/>
                      <a:pt x="85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9" y="111"/>
                      <a:pt x="90" y="107"/>
                      <a:pt x="90" y="103"/>
                    </a:cubicBezTo>
                    <a:cubicBezTo>
                      <a:pt x="91" y="103"/>
                      <a:pt x="91" y="102"/>
                      <a:pt x="91" y="102"/>
                    </a:cubicBezTo>
                    <a:cubicBezTo>
                      <a:pt x="91" y="99"/>
                      <a:pt x="90" y="97"/>
                      <a:pt x="90" y="95"/>
                    </a:cubicBezTo>
                    <a:cubicBezTo>
                      <a:pt x="90" y="90"/>
                      <a:pt x="91" y="85"/>
                      <a:pt x="92" y="79"/>
                    </a:cubicBezTo>
                    <a:cubicBezTo>
                      <a:pt x="92" y="79"/>
                      <a:pt x="92" y="78"/>
                      <a:pt x="92" y="78"/>
                    </a:cubicBezTo>
                    <a:cubicBezTo>
                      <a:pt x="91" y="77"/>
                      <a:pt x="91" y="77"/>
                      <a:pt x="90" y="77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80" y="77"/>
                      <a:pt x="69" y="77"/>
                      <a:pt x="58" y="77"/>
                    </a:cubicBezTo>
                    <a:cubicBezTo>
                      <a:pt x="57" y="75"/>
                      <a:pt x="56" y="71"/>
                      <a:pt x="55" y="66"/>
                    </a:cubicBezTo>
                    <a:cubicBezTo>
                      <a:pt x="55" y="65"/>
                      <a:pt x="55" y="65"/>
                      <a:pt x="55" y="64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2"/>
                      <a:pt x="55" y="62"/>
                    </a:cubicBezTo>
                    <a:cubicBezTo>
                      <a:pt x="55" y="57"/>
                      <a:pt x="59" y="51"/>
                      <a:pt x="64" y="50"/>
                    </a:cubicBezTo>
                    <a:cubicBezTo>
                      <a:pt x="64" y="50"/>
                      <a:pt x="65" y="50"/>
                      <a:pt x="66" y="50"/>
                    </a:cubicBezTo>
                    <a:cubicBezTo>
                      <a:pt x="66" y="50"/>
                      <a:pt x="67" y="50"/>
                      <a:pt x="67" y="50"/>
                    </a:cubicBezTo>
                    <a:cubicBezTo>
                      <a:pt x="69" y="51"/>
                      <a:pt x="70" y="52"/>
                      <a:pt x="71" y="54"/>
                    </a:cubicBezTo>
                    <a:cubicBezTo>
                      <a:pt x="72" y="56"/>
                      <a:pt x="73" y="58"/>
                      <a:pt x="73" y="60"/>
                    </a:cubicBezTo>
                    <a:cubicBezTo>
                      <a:pt x="74" y="62"/>
                      <a:pt x="74" y="64"/>
                      <a:pt x="74" y="66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8" y="68"/>
                      <a:pt x="78" y="68"/>
                      <a:pt x="79" y="68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87" y="64"/>
                      <a:pt x="96" y="61"/>
                      <a:pt x="104" y="59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06" y="59"/>
                      <a:pt x="106" y="59"/>
                      <a:pt x="106" y="58"/>
                    </a:cubicBezTo>
                    <a:cubicBezTo>
                      <a:pt x="108" y="53"/>
                      <a:pt x="109" y="49"/>
                      <a:pt x="109" y="44"/>
                    </a:cubicBezTo>
                    <a:cubicBezTo>
                      <a:pt x="109" y="43"/>
                      <a:pt x="109" y="42"/>
                      <a:pt x="108" y="42"/>
                    </a:cubicBezTo>
                    <a:cubicBezTo>
                      <a:pt x="107" y="26"/>
                      <a:pt x="100" y="15"/>
                      <a:pt x="92" y="9"/>
                    </a:cubicBezTo>
                    <a:cubicBezTo>
                      <a:pt x="83" y="2"/>
                      <a:pt x="72" y="0"/>
                      <a:pt x="6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257214" y="3153007"/>
              <a:ext cx="672141" cy="1957394"/>
              <a:chOff x="5162550" y="368300"/>
              <a:chExt cx="1866900" cy="5436746"/>
            </a:xfrm>
            <a:solidFill>
              <a:schemeClr val="bg1"/>
            </a:solidFill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7" name="任意多边形 36"/>
              <p:cNvSpPr/>
              <p:nvPr/>
            </p:nvSpPr>
            <p:spPr>
              <a:xfrm>
                <a:off x="5162550" y="368300"/>
                <a:ext cx="1866900" cy="2450803"/>
              </a:xfrm>
              <a:custGeom>
                <a:avLst/>
                <a:gdLst>
                  <a:gd name="connsiteX0" fmla="*/ 703729 w 1866900"/>
                  <a:gd name="connsiteY0" fmla="*/ 2328771 h 2450803"/>
                  <a:gd name="connsiteX1" fmla="*/ 1163171 w 1866900"/>
                  <a:gd name="connsiteY1" fmla="*/ 2328771 h 2450803"/>
                  <a:gd name="connsiteX2" fmla="*/ 1224187 w 1866900"/>
                  <a:gd name="connsiteY2" fmla="*/ 2389787 h 2450803"/>
                  <a:gd name="connsiteX3" fmla="*/ 1163171 w 1866900"/>
                  <a:gd name="connsiteY3" fmla="*/ 2450803 h 2450803"/>
                  <a:gd name="connsiteX4" fmla="*/ 703729 w 1866900"/>
                  <a:gd name="connsiteY4" fmla="*/ 2450803 h 2450803"/>
                  <a:gd name="connsiteX5" fmla="*/ 642713 w 1866900"/>
                  <a:gd name="connsiteY5" fmla="*/ 2389787 h 2450803"/>
                  <a:gd name="connsiteX6" fmla="*/ 703729 w 1866900"/>
                  <a:gd name="connsiteY6" fmla="*/ 2328771 h 2450803"/>
                  <a:gd name="connsiteX7" fmla="*/ 646157 w 1866900"/>
                  <a:gd name="connsiteY7" fmla="*/ 2177104 h 2450803"/>
                  <a:gd name="connsiteX8" fmla="*/ 1220743 w 1866900"/>
                  <a:gd name="connsiteY8" fmla="*/ 2177104 h 2450803"/>
                  <a:gd name="connsiteX9" fmla="*/ 1281759 w 1866900"/>
                  <a:gd name="connsiteY9" fmla="*/ 2238120 h 2450803"/>
                  <a:gd name="connsiteX10" fmla="*/ 1220743 w 1866900"/>
                  <a:gd name="connsiteY10" fmla="*/ 2299136 h 2450803"/>
                  <a:gd name="connsiteX11" fmla="*/ 646157 w 1866900"/>
                  <a:gd name="connsiteY11" fmla="*/ 2299136 h 2450803"/>
                  <a:gd name="connsiteX12" fmla="*/ 585141 w 1866900"/>
                  <a:gd name="connsiteY12" fmla="*/ 2238120 h 2450803"/>
                  <a:gd name="connsiteX13" fmla="*/ 646157 w 1866900"/>
                  <a:gd name="connsiteY13" fmla="*/ 2177104 h 2450803"/>
                  <a:gd name="connsiteX14" fmla="*/ 601983 w 1866900"/>
                  <a:gd name="connsiteY14" fmla="*/ 2025437 h 2450803"/>
                  <a:gd name="connsiteX15" fmla="*/ 1264918 w 1866900"/>
                  <a:gd name="connsiteY15" fmla="*/ 2025437 h 2450803"/>
                  <a:gd name="connsiteX16" fmla="*/ 1325934 w 1866900"/>
                  <a:gd name="connsiteY16" fmla="*/ 2086453 h 2450803"/>
                  <a:gd name="connsiteX17" fmla="*/ 1264918 w 1866900"/>
                  <a:gd name="connsiteY17" fmla="*/ 2147469 h 2450803"/>
                  <a:gd name="connsiteX18" fmla="*/ 601983 w 1866900"/>
                  <a:gd name="connsiteY18" fmla="*/ 2147469 h 2450803"/>
                  <a:gd name="connsiteX19" fmla="*/ 540967 w 1866900"/>
                  <a:gd name="connsiteY19" fmla="*/ 2086453 h 2450803"/>
                  <a:gd name="connsiteX20" fmla="*/ 601983 w 1866900"/>
                  <a:gd name="connsiteY20" fmla="*/ 2025437 h 2450803"/>
                  <a:gd name="connsiteX21" fmla="*/ 933450 w 1866900"/>
                  <a:gd name="connsiteY21" fmla="*/ 0 h 2450803"/>
                  <a:gd name="connsiteX22" fmla="*/ 1866900 w 1866900"/>
                  <a:gd name="connsiteY22" fmla="*/ 933450 h 2450803"/>
                  <a:gd name="connsiteX23" fmla="*/ 1296791 w 1866900"/>
                  <a:gd name="connsiteY23" fmla="*/ 1793545 h 2450803"/>
                  <a:gd name="connsiteX24" fmla="*/ 1232555 w 1866900"/>
                  <a:gd name="connsiteY24" fmla="*/ 1999556 h 2450803"/>
                  <a:gd name="connsiteX25" fmla="*/ 634346 w 1866900"/>
                  <a:gd name="connsiteY25" fmla="*/ 1999556 h 2450803"/>
                  <a:gd name="connsiteX26" fmla="*/ 570109 w 1866900"/>
                  <a:gd name="connsiteY26" fmla="*/ 1793545 h 2450803"/>
                  <a:gd name="connsiteX27" fmla="*/ 0 w 1866900"/>
                  <a:gd name="connsiteY27" fmla="*/ 933450 h 2450803"/>
                  <a:gd name="connsiteX28" fmla="*/ 933450 w 1866900"/>
                  <a:gd name="connsiteY28" fmla="*/ 0 h 245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66900" h="2450803">
                    <a:moveTo>
                      <a:pt x="703729" y="2328771"/>
                    </a:moveTo>
                    <a:lnTo>
                      <a:pt x="1163171" y="2328771"/>
                    </a:lnTo>
                    <a:cubicBezTo>
                      <a:pt x="1196869" y="2328771"/>
                      <a:pt x="1224187" y="2356089"/>
                      <a:pt x="1224187" y="2389787"/>
                    </a:cubicBezTo>
                    <a:cubicBezTo>
                      <a:pt x="1224187" y="2423485"/>
                      <a:pt x="1196869" y="2450803"/>
                      <a:pt x="1163171" y="2450803"/>
                    </a:cubicBezTo>
                    <a:lnTo>
                      <a:pt x="703729" y="2450803"/>
                    </a:lnTo>
                    <a:cubicBezTo>
                      <a:pt x="670031" y="2450803"/>
                      <a:pt x="642713" y="2423485"/>
                      <a:pt x="642713" y="2389787"/>
                    </a:cubicBezTo>
                    <a:cubicBezTo>
                      <a:pt x="642713" y="2356089"/>
                      <a:pt x="670031" y="2328771"/>
                      <a:pt x="703729" y="2328771"/>
                    </a:cubicBezTo>
                    <a:close/>
                    <a:moveTo>
                      <a:pt x="646157" y="2177104"/>
                    </a:moveTo>
                    <a:lnTo>
                      <a:pt x="1220743" y="2177104"/>
                    </a:lnTo>
                    <a:cubicBezTo>
                      <a:pt x="1254441" y="2177104"/>
                      <a:pt x="1281759" y="2204422"/>
                      <a:pt x="1281759" y="2238120"/>
                    </a:cubicBezTo>
                    <a:cubicBezTo>
                      <a:pt x="1281759" y="2271818"/>
                      <a:pt x="1254441" y="2299136"/>
                      <a:pt x="1220743" y="2299136"/>
                    </a:cubicBezTo>
                    <a:lnTo>
                      <a:pt x="646157" y="2299136"/>
                    </a:lnTo>
                    <a:cubicBezTo>
                      <a:pt x="612459" y="2299136"/>
                      <a:pt x="585141" y="2271818"/>
                      <a:pt x="585141" y="2238120"/>
                    </a:cubicBezTo>
                    <a:cubicBezTo>
                      <a:pt x="585141" y="2204422"/>
                      <a:pt x="612459" y="2177104"/>
                      <a:pt x="646157" y="2177104"/>
                    </a:cubicBezTo>
                    <a:close/>
                    <a:moveTo>
                      <a:pt x="601983" y="2025437"/>
                    </a:moveTo>
                    <a:lnTo>
                      <a:pt x="1264918" y="2025437"/>
                    </a:lnTo>
                    <a:cubicBezTo>
                      <a:pt x="1298616" y="2025437"/>
                      <a:pt x="1325934" y="2052755"/>
                      <a:pt x="1325934" y="2086453"/>
                    </a:cubicBezTo>
                    <a:cubicBezTo>
                      <a:pt x="1325934" y="2120151"/>
                      <a:pt x="1298616" y="2147469"/>
                      <a:pt x="1264918" y="2147469"/>
                    </a:cubicBezTo>
                    <a:lnTo>
                      <a:pt x="601983" y="2147469"/>
                    </a:lnTo>
                    <a:cubicBezTo>
                      <a:pt x="568285" y="2147469"/>
                      <a:pt x="540967" y="2120151"/>
                      <a:pt x="540967" y="2086453"/>
                    </a:cubicBezTo>
                    <a:cubicBezTo>
                      <a:pt x="540967" y="2052755"/>
                      <a:pt x="568285" y="2025437"/>
                      <a:pt x="601983" y="2025437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320098"/>
                      <a:pt x="1631820" y="1651839"/>
                      <a:pt x="1296791" y="1793545"/>
                    </a:cubicBezTo>
                    <a:cubicBezTo>
                      <a:pt x="1203942" y="1852691"/>
                      <a:pt x="1287305" y="1930886"/>
                      <a:pt x="1232555" y="1999556"/>
                    </a:cubicBezTo>
                    <a:lnTo>
                      <a:pt x="634346" y="1999556"/>
                    </a:lnTo>
                    <a:cubicBezTo>
                      <a:pt x="565309" y="1902311"/>
                      <a:pt x="667721" y="1838403"/>
                      <a:pt x="570109" y="1793545"/>
                    </a:cubicBezTo>
                    <a:cubicBezTo>
                      <a:pt x="235080" y="1651839"/>
                      <a:pt x="0" y="1320098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5400000">
                <a:off x="4622610" y="3468979"/>
                <a:ext cx="2946783" cy="1725351"/>
              </a:xfrm>
              <a:custGeom>
                <a:avLst/>
                <a:gdLst>
                  <a:gd name="connsiteX0" fmla="*/ 0 w 2946783"/>
                  <a:gd name="connsiteY0" fmla="*/ 1579299 h 1725351"/>
                  <a:gd name="connsiteX1" fmla="*/ 0 w 2946783"/>
                  <a:gd name="connsiteY1" fmla="*/ 146052 h 1725351"/>
                  <a:gd name="connsiteX2" fmla="*/ 146052 w 2946783"/>
                  <a:gd name="connsiteY2" fmla="*/ 0 h 1725351"/>
                  <a:gd name="connsiteX3" fmla="*/ 273048 w 2946783"/>
                  <a:gd name="connsiteY3" fmla="*/ 0 h 1725351"/>
                  <a:gd name="connsiteX4" fmla="*/ 276917 w 2946783"/>
                  <a:gd name="connsiteY4" fmla="*/ 781 h 1725351"/>
                  <a:gd name="connsiteX5" fmla="*/ 284665 w 2946783"/>
                  <a:gd name="connsiteY5" fmla="*/ 0 h 1725351"/>
                  <a:gd name="connsiteX6" fmla="*/ 1262891 w 2946783"/>
                  <a:gd name="connsiteY6" fmla="*/ 0 h 1725351"/>
                  <a:gd name="connsiteX7" fmla="*/ 1472441 w 2946783"/>
                  <a:gd name="connsiteY7" fmla="*/ 209550 h 1725351"/>
                  <a:gd name="connsiteX8" fmla="*/ 1371551 w 2946783"/>
                  <a:gd name="connsiteY8" fmla="*/ 388763 h 1725351"/>
                  <a:gd name="connsiteX9" fmla="*/ 1317424 w 2946783"/>
                  <a:gd name="connsiteY9" fmla="*/ 410014 h 1725351"/>
                  <a:gd name="connsiteX10" fmla="*/ 449527 w 2946783"/>
                  <a:gd name="connsiteY10" fmla="*/ 410013 h 1725351"/>
                  <a:gd name="connsiteX11" fmla="*/ 419437 w 2946783"/>
                  <a:gd name="connsiteY11" fmla="*/ 440103 h 1725351"/>
                  <a:gd name="connsiteX12" fmla="*/ 449527 w 2946783"/>
                  <a:gd name="connsiteY12" fmla="*/ 470193 h 1725351"/>
                  <a:gd name="connsiteX13" fmla="*/ 2130333 w 2946783"/>
                  <a:gd name="connsiteY13" fmla="*/ 470193 h 1725351"/>
                  <a:gd name="connsiteX14" fmla="*/ 2946783 w 2946783"/>
                  <a:gd name="connsiteY14" fmla="*/ 862677 h 1725351"/>
                  <a:gd name="connsiteX15" fmla="*/ 2130333 w 2946783"/>
                  <a:gd name="connsiteY15" fmla="*/ 1255161 h 1725351"/>
                  <a:gd name="connsiteX16" fmla="*/ 2130333 w 2946783"/>
                  <a:gd name="connsiteY16" fmla="*/ 1255160 h 1725351"/>
                  <a:gd name="connsiteX17" fmla="*/ 449527 w 2946783"/>
                  <a:gd name="connsiteY17" fmla="*/ 1255159 h 1725351"/>
                  <a:gd name="connsiteX18" fmla="*/ 419437 w 2946783"/>
                  <a:gd name="connsiteY18" fmla="*/ 1285249 h 1725351"/>
                  <a:gd name="connsiteX19" fmla="*/ 449527 w 2946783"/>
                  <a:gd name="connsiteY19" fmla="*/ 1315339 h 1725351"/>
                  <a:gd name="connsiteX20" fmla="*/ 1320685 w 2946783"/>
                  <a:gd name="connsiteY20" fmla="*/ 1315339 h 1725351"/>
                  <a:gd name="connsiteX21" fmla="*/ 1344457 w 2946783"/>
                  <a:gd name="connsiteY21" fmla="*/ 1322719 h 1725351"/>
                  <a:gd name="connsiteX22" fmla="*/ 1472441 w 2946783"/>
                  <a:gd name="connsiteY22" fmla="*/ 1515801 h 1725351"/>
                  <a:gd name="connsiteX23" fmla="*/ 1262891 w 2946783"/>
                  <a:gd name="connsiteY23" fmla="*/ 1725351 h 1725351"/>
                  <a:gd name="connsiteX24" fmla="*/ 284663 w 2946783"/>
                  <a:gd name="connsiteY24" fmla="*/ 1725351 h 1725351"/>
                  <a:gd name="connsiteX25" fmla="*/ 276916 w 2946783"/>
                  <a:gd name="connsiteY25" fmla="*/ 1724570 h 1725351"/>
                  <a:gd name="connsiteX26" fmla="*/ 273048 w 2946783"/>
                  <a:gd name="connsiteY26" fmla="*/ 1725351 h 1725351"/>
                  <a:gd name="connsiteX27" fmla="*/ 146052 w 2946783"/>
                  <a:gd name="connsiteY27" fmla="*/ 1725351 h 1725351"/>
                  <a:gd name="connsiteX28" fmla="*/ 0 w 2946783"/>
                  <a:gd name="connsiteY28" fmla="*/ 1579299 h 172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46783" h="1725351">
                    <a:moveTo>
                      <a:pt x="0" y="1579299"/>
                    </a:moveTo>
                    <a:lnTo>
                      <a:pt x="0" y="146052"/>
                    </a:lnTo>
                    <a:cubicBezTo>
                      <a:pt x="0" y="65390"/>
                      <a:pt x="65390" y="0"/>
                      <a:pt x="146052" y="0"/>
                    </a:cubicBezTo>
                    <a:lnTo>
                      <a:pt x="273048" y="0"/>
                    </a:lnTo>
                    <a:lnTo>
                      <a:pt x="276917" y="781"/>
                    </a:lnTo>
                    <a:lnTo>
                      <a:pt x="284665" y="0"/>
                    </a:lnTo>
                    <a:lnTo>
                      <a:pt x="1262891" y="0"/>
                    </a:lnTo>
                    <a:cubicBezTo>
                      <a:pt x="1378622" y="0"/>
                      <a:pt x="1472441" y="93819"/>
                      <a:pt x="1472441" y="209550"/>
                    </a:cubicBezTo>
                    <a:cubicBezTo>
                      <a:pt x="1472441" y="285499"/>
                      <a:pt x="1432037" y="352011"/>
                      <a:pt x="1371551" y="388763"/>
                    </a:cubicBezTo>
                    <a:lnTo>
                      <a:pt x="1317424" y="410014"/>
                    </a:lnTo>
                    <a:lnTo>
                      <a:pt x="449527" y="410013"/>
                    </a:lnTo>
                    <a:cubicBezTo>
                      <a:pt x="432909" y="410013"/>
                      <a:pt x="419437" y="423485"/>
                      <a:pt x="419437" y="440103"/>
                    </a:cubicBezTo>
                    <a:cubicBezTo>
                      <a:pt x="419437" y="456721"/>
                      <a:pt x="432909" y="470193"/>
                      <a:pt x="449527" y="470193"/>
                    </a:cubicBezTo>
                    <a:lnTo>
                      <a:pt x="2130333" y="470193"/>
                    </a:lnTo>
                    <a:lnTo>
                      <a:pt x="2946783" y="862677"/>
                    </a:lnTo>
                    <a:lnTo>
                      <a:pt x="2130333" y="1255161"/>
                    </a:lnTo>
                    <a:lnTo>
                      <a:pt x="2130333" y="1255160"/>
                    </a:lnTo>
                    <a:lnTo>
                      <a:pt x="449527" y="1255159"/>
                    </a:lnTo>
                    <a:cubicBezTo>
                      <a:pt x="432909" y="1255159"/>
                      <a:pt x="419437" y="1268631"/>
                      <a:pt x="419437" y="1285249"/>
                    </a:cubicBezTo>
                    <a:cubicBezTo>
                      <a:pt x="419437" y="1301867"/>
                      <a:pt x="432909" y="1315339"/>
                      <a:pt x="449527" y="1315339"/>
                    </a:cubicBezTo>
                    <a:lnTo>
                      <a:pt x="1320685" y="1315339"/>
                    </a:lnTo>
                    <a:lnTo>
                      <a:pt x="1344457" y="1322719"/>
                    </a:lnTo>
                    <a:cubicBezTo>
                      <a:pt x="1419668" y="1354530"/>
                      <a:pt x="1472441" y="1429003"/>
                      <a:pt x="1472441" y="1515801"/>
                    </a:cubicBezTo>
                    <a:cubicBezTo>
                      <a:pt x="1472441" y="1631532"/>
                      <a:pt x="1378622" y="1725351"/>
                      <a:pt x="1262891" y="1725351"/>
                    </a:cubicBezTo>
                    <a:lnTo>
                      <a:pt x="284663" y="1725351"/>
                    </a:lnTo>
                    <a:lnTo>
                      <a:pt x="276916" y="1724570"/>
                    </a:lnTo>
                    <a:lnTo>
                      <a:pt x="273048" y="1725351"/>
                    </a:lnTo>
                    <a:lnTo>
                      <a:pt x="146052" y="1725351"/>
                    </a:lnTo>
                    <a:cubicBezTo>
                      <a:pt x="65390" y="1725351"/>
                      <a:pt x="0" y="1659961"/>
                      <a:pt x="0" y="1579299"/>
                    </a:cubicBezTo>
                    <a:close/>
                  </a:path>
                </a:pathLst>
              </a:custGeom>
              <a:gradFill>
                <a:gsLst>
                  <a:gs pos="73000">
                    <a:schemeClr val="bg1">
                      <a:lumMod val="85000"/>
                    </a:schemeClr>
                  </a:gs>
                  <a:gs pos="72000">
                    <a:schemeClr val="bg1">
                      <a:lumMod val="95000"/>
                    </a:schemeClr>
                  </a:gs>
                  <a:gs pos="94000">
                    <a:schemeClr val="bg1">
                      <a:lumMod val="85000"/>
                    </a:schemeClr>
                  </a:gs>
                  <a:gs pos="94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flipV="1">
                <a:off x="6010155" y="2865786"/>
                <a:ext cx="171690" cy="1081000"/>
              </a:xfrm>
              <a:custGeom>
                <a:avLst/>
                <a:gdLst>
                  <a:gd name="connsiteX0" fmla="*/ 0 w 171689"/>
                  <a:gd name="connsiteY0" fmla="*/ 1081000 h 1081000"/>
                  <a:gd name="connsiteX1" fmla="*/ 171689 w 171689"/>
                  <a:gd name="connsiteY1" fmla="*/ 1081000 h 1081000"/>
                  <a:gd name="connsiteX2" fmla="*/ 116621 w 171689"/>
                  <a:gd name="connsiteY2" fmla="*/ 966447 h 1081000"/>
                  <a:gd name="connsiteX3" fmla="*/ 144455 w 171689"/>
                  <a:gd name="connsiteY3" fmla="*/ 83306 h 1081000"/>
                  <a:gd name="connsiteX4" fmla="*/ 148442 w 171689"/>
                  <a:gd name="connsiteY4" fmla="*/ 83306 h 1081000"/>
                  <a:gd name="connsiteX5" fmla="*/ 85843 w 171689"/>
                  <a:gd name="connsiteY5" fmla="*/ 0 h 1081000"/>
                  <a:gd name="connsiteX6" fmla="*/ 23243 w 171689"/>
                  <a:gd name="connsiteY6" fmla="*/ 83306 h 1081000"/>
                  <a:gd name="connsiteX7" fmla="*/ 27232 w 171689"/>
                  <a:gd name="connsiteY7" fmla="*/ 83306 h 1081000"/>
                  <a:gd name="connsiteX8" fmla="*/ 28696 w 171689"/>
                  <a:gd name="connsiteY8" fmla="*/ 256922 h 1081000"/>
                  <a:gd name="connsiteX9" fmla="*/ 54846 w 171689"/>
                  <a:gd name="connsiteY9" fmla="*/ 966909 h 10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689" h="1081000">
                    <a:moveTo>
                      <a:pt x="0" y="1081000"/>
                    </a:moveTo>
                    <a:lnTo>
                      <a:pt x="171689" y="1081000"/>
                    </a:lnTo>
                    <a:lnTo>
                      <a:pt x="116621" y="966447"/>
                    </a:lnTo>
                    <a:lnTo>
                      <a:pt x="144455" y="83306"/>
                    </a:lnTo>
                    <a:lnTo>
                      <a:pt x="148442" y="83306"/>
                    </a:lnTo>
                    <a:lnTo>
                      <a:pt x="85843" y="0"/>
                    </a:lnTo>
                    <a:lnTo>
                      <a:pt x="23243" y="83306"/>
                    </a:lnTo>
                    <a:lnTo>
                      <a:pt x="27232" y="83306"/>
                    </a:lnTo>
                    <a:lnTo>
                      <a:pt x="28696" y="256922"/>
                    </a:lnTo>
                    <a:lnTo>
                      <a:pt x="54846" y="96690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圆角矩形 21"/>
            <p:cNvSpPr/>
            <p:nvPr/>
          </p:nvSpPr>
          <p:spPr>
            <a:xfrm>
              <a:off x="1935232" y="3493960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700000">
              <a:off x="2101004" y="3093748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2501215" y="2927975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8100000">
              <a:off x="2901426" y="3093748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0800000">
              <a:off x="3067199" y="3493960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403617" y="3220785"/>
              <a:ext cx="379379" cy="527147"/>
              <a:chOff x="3932746" y="2019238"/>
              <a:chExt cx="412048" cy="572542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977574" y="2367381"/>
                <a:ext cx="224399" cy="224399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176993" y="2308657"/>
                <a:ext cx="167801" cy="16780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3932746" y="2019238"/>
                <a:ext cx="359524" cy="359526"/>
                <a:chOff x="1325410" y="1372730"/>
                <a:chExt cx="1251559" cy="1251560"/>
              </a:xfrm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1325410" y="1372730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 rot="5400000">
                  <a:off x="1951189" y="1372731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 rot="10800000">
                  <a:off x="2217667" y="2087763"/>
                  <a:ext cx="359294" cy="536524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16200000">
                  <a:off x="1325411" y="1998511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 rot="1860000">
                <a:off x="4135467" y="2301762"/>
                <a:ext cx="9909" cy="990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3522584" y="2960041"/>
            <a:ext cx="3498608" cy="1171552"/>
            <a:chOff x="3476864" y="3325801"/>
            <a:chExt cx="3498608" cy="1171552"/>
          </a:xfrm>
        </p:grpSpPr>
        <p:sp>
          <p:nvSpPr>
            <p:cNvPr id="198" name="矩形 197"/>
            <p:cNvSpPr/>
            <p:nvPr/>
          </p:nvSpPr>
          <p:spPr>
            <a:xfrm>
              <a:off x="6671841" y="3325801"/>
              <a:ext cx="245248" cy="954698"/>
            </a:xfrm>
            <a:prstGeom prst="rect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99" name="图片 19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476864" y="4280500"/>
              <a:ext cx="3498608" cy="216853"/>
            </a:xfrm>
            <a:prstGeom prst="rect">
              <a:avLst/>
            </a:prstGeom>
          </p:spPr>
        </p:pic>
        <p:sp>
          <p:nvSpPr>
            <p:cNvPr id="200" name="椭圆 199"/>
            <p:cNvSpPr/>
            <p:nvPr/>
          </p:nvSpPr>
          <p:spPr>
            <a:xfrm>
              <a:off x="3869554" y="3615443"/>
              <a:ext cx="372450" cy="372450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文本框 93"/>
            <p:cNvSpPr txBox="1"/>
            <p:nvPr/>
          </p:nvSpPr>
          <p:spPr>
            <a:xfrm>
              <a:off x="3678069" y="3651271"/>
              <a:ext cx="773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文本框 201"/>
            <p:cNvSpPr txBox="1"/>
            <p:nvPr/>
          </p:nvSpPr>
          <p:spPr>
            <a:xfrm>
              <a:off x="4567824" y="3651604"/>
              <a:ext cx="1620957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团队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定位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3522584" y="2035608"/>
            <a:ext cx="3498608" cy="1141288"/>
            <a:chOff x="3476864" y="2401368"/>
            <a:chExt cx="3498608" cy="1141288"/>
          </a:xfrm>
        </p:grpSpPr>
        <p:sp>
          <p:nvSpPr>
            <p:cNvPr id="204" name="单圆角矩形 203"/>
            <p:cNvSpPr/>
            <p:nvPr/>
          </p:nvSpPr>
          <p:spPr>
            <a:xfrm>
              <a:off x="6672557" y="2401368"/>
              <a:ext cx="245248" cy="924435"/>
            </a:xfrm>
            <a:prstGeom prst="round1Rect">
              <a:avLst>
                <a:gd name="adj" fmla="val 40328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05" name="图片 20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476864" y="3325803"/>
              <a:ext cx="3498608" cy="216853"/>
            </a:xfrm>
            <a:prstGeom prst="rect">
              <a:avLst/>
            </a:prstGeom>
          </p:spPr>
        </p:pic>
        <p:sp>
          <p:nvSpPr>
            <p:cNvPr id="206" name="椭圆 205"/>
            <p:cNvSpPr/>
            <p:nvPr/>
          </p:nvSpPr>
          <p:spPr>
            <a:xfrm>
              <a:off x="3869554" y="2677361"/>
              <a:ext cx="372450" cy="372450"/>
            </a:xfrm>
            <a:prstGeom prst="ellipse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文本框 93"/>
            <p:cNvSpPr txBox="1"/>
            <p:nvPr/>
          </p:nvSpPr>
          <p:spPr>
            <a:xfrm>
              <a:off x="3682646" y="2711750"/>
              <a:ext cx="773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4543700" y="2688432"/>
              <a:ext cx="1620957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团队精神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3715676" y="4869433"/>
            <a:ext cx="3247131" cy="954567"/>
            <a:chOff x="3669956" y="5235193"/>
            <a:chExt cx="3247131" cy="954567"/>
          </a:xfrm>
        </p:grpSpPr>
        <p:sp>
          <p:nvSpPr>
            <p:cNvPr id="210" name="单圆角矩形 209"/>
            <p:cNvSpPr/>
            <p:nvPr/>
          </p:nvSpPr>
          <p:spPr>
            <a:xfrm flipV="1">
              <a:off x="6671839" y="5235193"/>
              <a:ext cx="245248" cy="954567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3869554" y="5520884"/>
              <a:ext cx="372450" cy="372450"/>
            </a:xfrm>
            <a:prstGeom prst="ellipse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文本框 93"/>
            <p:cNvSpPr txBox="1"/>
            <p:nvPr/>
          </p:nvSpPr>
          <p:spPr>
            <a:xfrm>
              <a:off x="3669956" y="5555490"/>
              <a:ext cx="773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4769775" y="5544829"/>
              <a:ext cx="1261884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责任感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522584" y="3914740"/>
            <a:ext cx="3498608" cy="1171551"/>
            <a:chOff x="3476864" y="4280500"/>
            <a:chExt cx="3498608" cy="1171551"/>
          </a:xfrm>
        </p:grpSpPr>
        <p:sp>
          <p:nvSpPr>
            <p:cNvPr id="215" name="矩形 214"/>
            <p:cNvSpPr/>
            <p:nvPr/>
          </p:nvSpPr>
          <p:spPr>
            <a:xfrm>
              <a:off x="6671841" y="4280500"/>
              <a:ext cx="245248" cy="95469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16" name="图片 21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476864" y="5235198"/>
              <a:ext cx="3498608" cy="216853"/>
            </a:xfrm>
            <a:prstGeom prst="rect">
              <a:avLst/>
            </a:prstGeom>
          </p:spPr>
        </p:pic>
        <p:sp>
          <p:nvSpPr>
            <p:cNvPr id="217" name="椭圆 216"/>
            <p:cNvSpPr/>
            <p:nvPr/>
          </p:nvSpPr>
          <p:spPr>
            <a:xfrm>
              <a:off x="3869554" y="4564629"/>
              <a:ext cx="372450" cy="3724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文本框 93"/>
            <p:cNvSpPr txBox="1"/>
            <p:nvPr/>
          </p:nvSpPr>
          <p:spPr>
            <a:xfrm>
              <a:off x="3669956" y="4602353"/>
              <a:ext cx="7731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4747360" y="4620689"/>
              <a:ext cx="1261884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使命感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0" name="TextBox 26"/>
          <p:cNvSpPr txBox="1"/>
          <p:nvPr/>
        </p:nvSpPr>
        <p:spPr bwMode="auto">
          <a:xfrm>
            <a:off x="7608733" y="2727276"/>
            <a:ext cx="353628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点击这里输入您的文字内容。点击输入您的文字。点击这里输入您的文字内容。点击输入您的文字。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2" name="TextBox 26"/>
          <p:cNvSpPr txBox="1"/>
          <p:nvPr/>
        </p:nvSpPr>
        <p:spPr bwMode="auto">
          <a:xfrm>
            <a:off x="7585321" y="4264131"/>
            <a:ext cx="353628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3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点击这里输入您的文字内容。点击输入您的文字。点击这里输入您的文字内容。点击输入您的文字。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1707439" y="4949555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此处图片可替换</a:t>
            </a:r>
            <a:endParaRPr kumimoji="0" lang="en-US" altLang="zh-CN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为团队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LOGO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8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7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6677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团队及成员介绍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9" name="平行四边形 228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0" name="平行四边形 229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31" name="直接连接符 230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/>
      <p:bldP spid="222" grpId="0"/>
      <p:bldP spid="224" grpId="0"/>
      <p:bldP spid="228" grpId="0"/>
      <p:bldP spid="229" grpId="0" animBg="1"/>
      <p:bldP spid="2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2084313"/>
            <a:ext cx="12192000" cy="0"/>
          </a:xfrm>
          <a:prstGeom prst="line">
            <a:avLst/>
          </a:prstGeom>
          <a:ln w="57150">
            <a:solidFill>
              <a:srgbClr val="0036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081350" y="1504667"/>
            <a:ext cx="3265945" cy="4164081"/>
            <a:chOff x="755294" y="1145219"/>
            <a:chExt cx="2485747" cy="31693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755294" y="1145219"/>
              <a:ext cx="2485747" cy="31693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0710"/>
              <a:endParaRPr lang="zh-CN" altLang="en-US" sz="236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25354" y="1366007"/>
              <a:ext cx="2145627" cy="1519234"/>
            </a:xfrm>
            <a:prstGeom prst="rect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矩形 16"/>
          <p:cNvSpPr/>
          <p:nvPr/>
        </p:nvSpPr>
        <p:spPr>
          <a:xfrm>
            <a:off x="4520557" y="1504667"/>
            <a:ext cx="3265945" cy="4164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600710"/>
            <a:endParaRPr lang="zh-CN" altLang="en-US" sz="236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59763" y="1504667"/>
            <a:ext cx="3265945" cy="416408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0710"/>
            <a:endParaRPr lang="zh-CN" altLang="en-US" sz="236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84406" y="4033393"/>
            <a:ext cx="145626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0710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34456" y="4608874"/>
            <a:ext cx="2556166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defTabSz="600710">
              <a:spcBef>
                <a:spcPts val="790"/>
              </a:spcBef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此处输入详细文本描述，建议与标题相关符合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43993" y="1794753"/>
            <a:ext cx="2819072" cy="19960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79874" y="1826570"/>
            <a:ext cx="2819072" cy="19960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7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团队及成员介绍</a:t>
            </a:r>
            <a:endParaRPr lang="zh-CN" altLang="en-US" sz="3200" b="1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502751" y="4052348"/>
            <a:ext cx="145626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0710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52801" y="4608874"/>
            <a:ext cx="2556166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defTabSz="600710">
              <a:spcBef>
                <a:spcPts val="790"/>
              </a:spcBef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此处输入详细文本描述，建议与标题相关符合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16638" y="4033393"/>
            <a:ext cx="145626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0710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780" y="4608874"/>
            <a:ext cx="2556166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ctr" defTabSz="600710">
              <a:spcBef>
                <a:spcPts val="790"/>
              </a:spcBef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此处输入详细文本描述，建议与标题相关符合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5" grpId="0"/>
      <p:bldP spid="36" grpId="0" animBg="1"/>
      <p:bldP spid="37" grpId="0" animBg="1"/>
      <p:bldP spid="39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4" y="2560629"/>
            <a:ext cx="2574009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4251588"/>
            <a:ext cx="3505673" cy="160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5011512"/>
            <a:ext cx="3247763" cy="1599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227217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3202831"/>
            <a:ext cx="3282764" cy="4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团队组织信息结构</a:t>
            </a:r>
            <a:endParaRPr kumimoji="0" lang="en-GB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2177001"/>
            <a:ext cx="3849578" cy="3501617"/>
            <a:chOff x="1457325" y="1144588"/>
            <a:chExt cx="4314825" cy="3924301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9"/>
            <p:cNvSpPr/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38"/>
            <p:cNvSpPr/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49"/>
            <p:cNvSpPr/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50"/>
            <p:cNvSpPr/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51"/>
            <p:cNvSpPr/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52"/>
            <p:cNvSpPr/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53"/>
            <p:cNvSpPr/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54"/>
            <p:cNvSpPr/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55"/>
            <p:cNvSpPr/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56"/>
            <p:cNvSpPr/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57"/>
            <p:cNvSpPr/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58"/>
            <p:cNvSpPr/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59"/>
            <p:cNvSpPr/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60"/>
            <p:cNvSpPr/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61"/>
            <p:cNvSpPr/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62"/>
            <p:cNvSpPr/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63"/>
            <p:cNvSpPr/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64"/>
            <p:cNvSpPr/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65"/>
            <p:cNvSpPr/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66"/>
            <p:cNvSpPr/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67"/>
            <p:cNvSpPr/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68"/>
            <p:cNvSpPr/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69"/>
            <p:cNvSpPr/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70"/>
            <p:cNvSpPr/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71"/>
            <p:cNvSpPr/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72"/>
            <p:cNvSpPr/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73"/>
            <p:cNvSpPr/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74"/>
            <p:cNvSpPr/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75"/>
            <p:cNvSpPr/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76"/>
            <p:cNvSpPr/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77"/>
            <p:cNvSpPr/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78"/>
            <p:cNvSpPr/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79"/>
            <p:cNvSpPr/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80"/>
            <p:cNvSpPr/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81"/>
            <p:cNvSpPr/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82"/>
            <p:cNvSpPr/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83"/>
            <p:cNvSpPr/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84"/>
            <p:cNvSpPr/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85"/>
            <p:cNvSpPr/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86"/>
            <p:cNvSpPr/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87"/>
            <p:cNvSpPr/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88"/>
            <p:cNvSpPr/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89"/>
            <p:cNvSpPr/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90"/>
            <p:cNvSpPr/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91"/>
            <p:cNvSpPr/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92"/>
            <p:cNvSpPr/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93"/>
            <p:cNvSpPr/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94"/>
            <p:cNvSpPr/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95"/>
            <p:cNvSpPr/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96"/>
            <p:cNvSpPr/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97"/>
            <p:cNvSpPr/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98"/>
            <p:cNvSpPr/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99"/>
            <p:cNvSpPr/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100"/>
            <p:cNvSpPr/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01"/>
            <p:cNvSpPr/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102"/>
            <p:cNvSpPr/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103"/>
            <p:cNvSpPr/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104"/>
            <p:cNvSpPr/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105"/>
            <p:cNvSpPr/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106"/>
            <p:cNvSpPr/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107"/>
            <p:cNvSpPr/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108"/>
            <p:cNvSpPr/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109"/>
            <p:cNvSpPr/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110"/>
            <p:cNvSpPr/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111"/>
            <p:cNvSpPr/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Freeform 113"/>
            <p:cNvSpPr/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Freeform 114"/>
            <p:cNvSpPr/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Freeform 115"/>
            <p:cNvSpPr/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Freeform 116"/>
            <p:cNvSpPr/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118"/>
            <p:cNvSpPr/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119"/>
            <p:cNvSpPr/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120"/>
            <p:cNvSpPr/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121"/>
            <p:cNvSpPr/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122"/>
            <p:cNvSpPr/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123"/>
            <p:cNvSpPr/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124"/>
            <p:cNvSpPr/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125"/>
            <p:cNvSpPr/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126"/>
            <p:cNvSpPr/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127"/>
            <p:cNvSpPr/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128"/>
            <p:cNvSpPr/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129"/>
            <p:cNvSpPr/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Freeform 132"/>
            <p:cNvSpPr/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133"/>
            <p:cNvSpPr/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134"/>
            <p:cNvSpPr/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137"/>
            <p:cNvSpPr/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138"/>
            <p:cNvSpPr/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139"/>
            <p:cNvSpPr/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833518"/>
            <a:ext cx="3871276" cy="1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3548523"/>
            <a:ext cx="3674838" cy="1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2596169"/>
            <a:ext cx="1880506" cy="369332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9" name="Rectangle 157"/>
          <p:cNvSpPr/>
          <p:nvPr/>
        </p:nvSpPr>
        <p:spPr>
          <a:xfrm>
            <a:off x="7739034" y="4798255"/>
            <a:ext cx="2574009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4" y="4052381"/>
            <a:ext cx="2574009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4" y="3306505"/>
            <a:ext cx="2574009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3345102"/>
            <a:ext cx="1880506" cy="369332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8096447" y="4083105"/>
            <a:ext cx="1880506" cy="369332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8096447" y="4855053"/>
            <a:ext cx="1880506" cy="369332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点击添加文字内容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24916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0.5 </a:t>
            </a: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秒延迟符，无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意义，可删除</a:t>
            </a: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标题 3"/>
          <p:cNvSpPr txBox="1"/>
          <p:nvPr/>
        </p:nvSpPr>
        <p:spPr>
          <a:xfrm>
            <a:off x="1085901" y="345090"/>
            <a:ext cx="5386432" cy="610578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团队及成员介绍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7" name="平行四边形 206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平行四边形 207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9" name="直接连接符 208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  <p:bldP spid="206" grpId="0"/>
      <p:bldP spid="207" grpId="0" animBg="1"/>
      <p:bldP spid="20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57897" y="5619765"/>
            <a:ext cx="10361851" cy="10464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分钟之内。此处添加详细文本描述，建议与标题相关并符合整体语言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风格，</a:t>
            </a:r>
            <a:endParaRPr kumimoji="0" lang="ms-MY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48373" y="2190743"/>
            <a:ext cx="2537859" cy="2538189"/>
            <a:chOff x="785786" y="1643056"/>
            <a:chExt cx="1903642" cy="1903642"/>
          </a:xfrm>
        </p:grpSpPr>
        <p:sp>
          <p:nvSpPr>
            <p:cNvPr id="8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38"/>
            <p:cNvGrpSpPr/>
            <p:nvPr/>
          </p:nvGrpSpPr>
          <p:grpSpPr>
            <a:xfrm>
              <a:off x="1071538" y="1857370"/>
              <a:ext cx="1357322" cy="1623380"/>
              <a:chOff x="1071538" y="1857370"/>
              <a:chExt cx="1357322" cy="1623380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374129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457294" y="2571750"/>
                <a:ext cx="60024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1860">
                        <a:lumMod val="90000"/>
                        <a:lumOff val="1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严谨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1860">
                      <a:lumMod val="90000"/>
                      <a:lumOff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7" name="Group 31"/>
              <p:cNvGrpSpPr/>
              <p:nvPr/>
            </p:nvGrpSpPr>
            <p:grpSpPr>
              <a:xfrm>
                <a:off x="1531359" y="2072984"/>
                <a:ext cx="366051" cy="320998"/>
                <a:chOff x="1178347" y="1308393"/>
                <a:chExt cx="366051" cy="32099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3" name="AutoShape 147"/>
                <p:cNvSpPr/>
                <p:nvPr/>
              </p:nvSpPr>
              <p:spPr bwMode="auto">
                <a:xfrm>
                  <a:off x="1178347" y="1308393"/>
                  <a:ext cx="366051" cy="320998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algn="l" defTabSz="6089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148"/>
                <p:cNvSpPr/>
                <p:nvPr/>
              </p:nvSpPr>
              <p:spPr bwMode="auto">
                <a:xfrm>
                  <a:off x="1235287" y="1365960"/>
                  <a:ext cx="54438" cy="544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algn="l" defTabSz="6089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Rectangle 34"/>
              <p:cNvSpPr/>
              <p:nvPr/>
            </p:nvSpPr>
            <p:spPr>
              <a:xfrm>
                <a:off x="1071538" y="2857502"/>
                <a:ext cx="135732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并符合</a:t>
                </a:r>
                <a:endParaRPr kumimoji="0" lang="ms-MY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3619807" y="2190743"/>
            <a:ext cx="2537859" cy="2538189"/>
            <a:chOff x="2714612" y="1643056"/>
            <a:chExt cx="1903642" cy="1903642"/>
          </a:xfrm>
        </p:grpSpPr>
        <p:sp>
          <p:nvSpPr>
            <p:cNvPr id="9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Arc 15"/>
            <p:cNvSpPr/>
            <p:nvPr/>
          </p:nvSpPr>
          <p:spPr>
            <a:xfrm flipH="1">
              <a:off x="2714612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2" name="Group 39"/>
            <p:cNvGrpSpPr/>
            <p:nvPr/>
          </p:nvGrpSpPr>
          <p:grpSpPr>
            <a:xfrm>
              <a:off x="3000364" y="1857370"/>
              <a:ext cx="1357322" cy="1623380"/>
              <a:chOff x="3000364" y="1857370"/>
              <a:chExt cx="1357322" cy="1623380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3357554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3393213" y="2571750"/>
                <a:ext cx="60024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1860">
                        <a:lumMod val="90000"/>
                        <a:lumOff val="1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专业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1860">
                      <a:lumMod val="90000"/>
                      <a:lumOff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AutoShape 117"/>
              <p:cNvSpPr/>
              <p:nvPr/>
            </p:nvSpPr>
            <p:spPr bwMode="auto">
              <a:xfrm>
                <a:off x="3524123" y="2075278"/>
                <a:ext cx="366051" cy="274694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000364" y="2857502"/>
                <a:ext cx="135732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并符合</a:t>
                </a:r>
                <a:endParaRPr kumimoji="0" lang="ms-MY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191240" y="2190743"/>
            <a:ext cx="2537859" cy="2538189"/>
            <a:chOff x="4643438" y="1643056"/>
            <a:chExt cx="1903642" cy="1903642"/>
          </a:xfrm>
        </p:grpSpPr>
        <p:sp>
          <p:nvSpPr>
            <p:cNvPr id="10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rc 14"/>
            <p:cNvSpPr/>
            <p:nvPr/>
          </p:nvSpPr>
          <p:spPr>
            <a:xfrm flipH="1">
              <a:off x="464343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Group 40"/>
            <p:cNvGrpSpPr/>
            <p:nvPr/>
          </p:nvGrpSpPr>
          <p:grpSpPr>
            <a:xfrm>
              <a:off x="4929190" y="1857370"/>
              <a:ext cx="1357322" cy="1623380"/>
              <a:chOff x="4929190" y="1857370"/>
              <a:chExt cx="1357322" cy="1623380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214942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246107" y="2571750"/>
                <a:ext cx="60024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1860">
                        <a:lumMod val="90000"/>
                        <a:lumOff val="1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资源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1860">
                      <a:lumMod val="90000"/>
                      <a:lumOff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AutoShape 139"/>
              <p:cNvSpPr/>
              <p:nvPr/>
            </p:nvSpPr>
            <p:spPr bwMode="auto">
              <a:xfrm>
                <a:off x="5375987" y="2013242"/>
                <a:ext cx="366050" cy="354788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929190" y="2857502"/>
                <a:ext cx="135732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并符合</a:t>
                </a:r>
                <a:endParaRPr kumimoji="0" lang="ms-MY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8762673" y="2190743"/>
            <a:ext cx="2537859" cy="2538189"/>
            <a:chOff x="6572264" y="1643056"/>
            <a:chExt cx="1903642" cy="1903642"/>
          </a:xfrm>
        </p:grpSpPr>
        <p:sp>
          <p:nvSpPr>
            <p:cNvPr id="11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0" name="Group 41"/>
            <p:cNvGrpSpPr/>
            <p:nvPr/>
          </p:nvGrpSpPr>
          <p:grpSpPr>
            <a:xfrm>
              <a:off x="6858016" y="1857370"/>
              <a:ext cx="1357322" cy="1623380"/>
              <a:chOff x="6858016" y="1857370"/>
              <a:chExt cx="1357322" cy="162338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7215206" y="1857370"/>
                <a:ext cx="680702" cy="680702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7274211" y="2571750"/>
                <a:ext cx="60024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1860">
                        <a:lumMod val="90000"/>
                        <a:lumOff val="1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规划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1860">
                      <a:lumMod val="90000"/>
                      <a:lumOff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Group 26"/>
              <p:cNvGrpSpPr/>
              <p:nvPr/>
            </p:nvGrpSpPr>
            <p:grpSpPr>
              <a:xfrm>
                <a:off x="7384751" y="2038569"/>
                <a:ext cx="366051" cy="297846"/>
                <a:chOff x="7817318" y="3514082"/>
                <a:chExt cx="366051" cy="29784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8" name="AutoShape 5"/>
                <p:cNvSpPr/>
                <p:nvPr/>
              </p:nvSpPr>
              <p:spPr bwMode="auto">
                <a:xfrm>
                  <a:off x="8068858" y="3605439"/>
                  <a:ext cx="68830" cy="919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algn="l" defTabSz="6089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utoShape 6"/>
                <p:cNvSpPr/>
                <p:nvPr/>
              </p:nvSpPr>
              <p:spPr bwMode="auto">
                <a:xfrm>
                  <a:off x="7817318" y="3514082"/>
                  <a:ext cx="366051" cy="2978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algn="l" defTabSz="6089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Rectangle 37"/>
              <p:cNvSpPr/>
              <p:nvPr/>
            </p:nvSpPr>
            <p:spPr>
              <a:xfrm>
                <a:off x="6858016" y="2857502"/>
                <a:ext cx="135732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并符合</a:t>
                </a:r>
                <a:endParaRPr kumimoji="0" lang="ms-MY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团队及成员介绍</a:t>
            </a:r>
            <a:endParaRPr lang="zh-CN" altLang="en-US" sz="32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19" y="4056184"/>
            <a:ext cx="4304715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753" y="452964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第二部分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6209003" y="4683538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lang="zh-CN" altLang="en-US" sz="2400">
                <a:solidFill>
                  <a:srgbClr val="001748"/>
                </a:solidFill>
                <a:cs typeface="+mn-ea"/>
                <a:sym typeface="+mn-lt"/>
              </a:rPr>
              <a:t>创意项目分析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6209003" y="5120092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项目发展趋势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9003" y="3859775"/>
            <a:ext cx="3877985" cy="830997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1" i="0" u="none" strike="noStrike" cap="none" spc="0" normalizeH="0" baseline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项目内容介绍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970" y="4056184"/>
            <a:ext cx="407963" cy="158400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8992139" y="4691430"/>
            <a:ext cx="2319866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项目发展现状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8992139" y="5127984"/>
            <a:ext cx="2012089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1748"/>
                </a:solidFill>
                <a:effectLst/>
                <a:uLnTx/>
                <a:uFillTx/>
                <a:cs typeface="+mn-ea"/>
                <a:sym typeface="+mn-lt"/>
              </a:rPr>
              <a:t>可行性分析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662" y="6269237"/>
            <a:ext cx="5914338" cy="2101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174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31698" y="0"/>
            <a:ext cx="12223698" cy="333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 animBg="1"/>
      <p:bldP spid="9" grpId="0"/>
      <p:bldP spid="10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5547257" y="1594487"/>
            <a:ext cx="1085248" cy="651488"/>
            <a:chOff x="4160389" y="713345"/>
            <a:chExt cx="814042" cy="488616"/>
          </a:xfrm>
        </p:grpSpPr>
        <p:sp>
          <p:nvSpPr>
            <p:cNvPr id="91" name="六边形 90"/>
            <p:cNvSpPr/>
            <p:nvPr/>
          </p:nvSpPr>
          <p:spPr>
            <a:xfrm>
              <a:off x="4160389" y="713345"/>
              <a:ext cx="814042" cy="488616"/>
            </a:xfrm>
            <a:prstGeom prst="hexagon">
              <a:avLst/>
            </a:prstGeom>
            <a:solidFill>
              <a:srgbClr val="B7B7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六边形 91"/>
            <p:cNvSpPr/>
            <p:nvPr/>
          </p:nvSpPr>
          <p:spPr>
            <a:xfrm>
              <a:off x="4189585" y="735951"/>
              <a:ext cx="755650" cy="443405"/>
            </a:xfrm>
            <a:prstGeom prst="hexagon">
              <a:avLst/>
            </a:prstGeom>
            <a:solidFill>
              <a:schemeClr val="tx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VS</a:t>
              </a: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5699885" y="2552207"/>
            <a:ext cx="779997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季度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699884" y="3291830"/>
            <a:ext cx="779997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季度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699884" y="4030064"/>
            <a:ext cx="779997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季度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699884" y="4768299"/>
            <a:ext cx="779997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季度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731144" y="5506531"/>
            <a:ext cx="717480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全 年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六边形 97"/>
          <p:cNvSpPr/>
          <p:nvPr/>
        </p:nvSpPr>
        <p:spPr>
          <a:xfrm>
            <a:off x="1414147" y="2616864"/>
            <a:ext cx="4319438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F4B6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六边形 98"/>
          <p:cNvSpPr/>
          <p:nvPr/>
        </p:nvSpPr>
        <p:spPr>
          <a:xfrm>
            <a:off x="2709979" y="2616864"/>
            <a:ext cx="3023606" cy="24000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F4B6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六边形 99"/>
          <p:cNvSpPr/>
          <p:nvPr/>
        </p:nvSpPr>
        <p:spPr>
          <a:xfrm>
            <a:off x="6476188" y="2616864"/>
            <a:ext cx="4319436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F4B6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六边形 100"/>
          <p:cNvSpPr/>
          <p:nvPr/>
        </p:nvSpPr>
        <p:spPr>
          <a:xfrm>
            <a:off x="6476190" y="2616864"/>
            <a:ext cx="3455549" cy="24000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F4B6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0736828" y="2572719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85785" y="2572719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六边形 103"/>
          <p:cNvSpPr/>
          <p:nvPr/>
        </p:nvSpPr>
        <p:spPr>
          <a:xfrm>
            <a:off x="1363927" y="3356487"/>
            <a:ext cx="4319438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89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六边形 104"/>
          <p:cNvSpPr/>
          <p:nvPr/>
        </p:nvSpPr>
        <p:spPr>
          <a:xfrm>
            <a:off x="1795871" y="3356487"/>
            <a:ext cx="3887494" cy="24000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89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六边形 105"/>
          <p:cNvSpPr/>
          <p:nvPr/>
        </p:nvSpPr>
        <p:spPr>
          <a:xfrm>
            <a:off x="6425968" y="3356487"/>
            <a:ext cx="4319436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89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六边形 106"/>
          <p:cNvSpPr/>
          <p:nvPr/>
        </p:nvSpPr>
        <p:spPr>
          <a:xfrm>
            <a:off x="6425969" y="3356487"/>
            <a:ext cx="4319436" cy="24000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89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686608" y="3312342"/>
            <a:ext cx="78961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35565" y="3312342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六边形 109"/>
          <p:cNvSpPr/>
          <p:nvPr/>
        </p:nvSpPr>
        <p:spPr>
          <a:xfrm>
            <a:off x="1414147" y="4094721"/>
            <a:ext cx="4319438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BF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六边形 110"/>
          <p:cNvSpPr/>
          <p:nvPr/>
        </p:nvSpPr>
        <p:spPr>
          <a:xfrm>
            <a:off x="4005811" y="4094721"/>
            <a:ext cx="1727775" cy="24000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BF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六边形 111"/>
          <p:cNvSpPr/>
          <p:nvPr/>
        </p:nvSpPr>
        <p:spPr>
          <a:xfrm>
            <a:off x="6476188" y="4094721"/>
            <a:ext cx="4319436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BF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3" name="六边形 112"/>
          <p:cNvSpPr/>
          <p:nvPr/>
        </p:nvSpPr>
        <p:spPr>
          <a:xfrm>
            <a:off x="6476190" y="4094721"/>
            <a:ext cx="2807633" cy="24000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BF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0736828" y="4050576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65%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85785" y="4050576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六边形 115"/>
          <p:cNvSpPr/>
          <p:nvPr/>
        </p:nvSpPr>
        <p:spPr>
          <a:xfrm>
            <a:off x="1414147" y="4832956"/>
            <a:ext cx="4319438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DBC4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六边形 116"/>
          <p:cNvSpPr/>
          <p:nvPr/>
        </p:nvSpPr>
        <p:spPr>
          <a:xfrm>
            <a:off x="1846091" y="4832956"/>
            <a:ext cx="3887494" cy="24000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DBC4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六边形 117"/>
          <p:cNvSpPr/>
          <p:nvPr/>
        </p:nvSpPr>
        <p:spPr>
          <a:xfrm>
            <a:off x="6476188" y="4832956"/>
            <a:ext cx="4319436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DBC4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六边形 118"/>
          <p:cNvSpPr/>
          <p:nvPr/>
        </p:nvSpPr>
        <p:spPr>
          <a:xfrm>
            <a:off x="6476190" y="4832956"/>
            <a:ext cx="3887493" cy="24000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DBC4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736828" y="4788811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85785" y="4788811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六边形 121"/>
          <p:cNvSpPr/>
          <p:nvPr/>
        </p:nvSpPr>
        <p:spPr>
          <a:xfrm>
            <a:off x="1363926" y="5571188"/>
            <a:ext cx="4319438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4C8B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六边形 122"/>
          <p:cNvSpPr/>
          <p:nvPr/>
        </p:nvSpPr>
        <p:spPr>
          <a:xfrm>
            <a:off x="1795870" y="5571188"/>
            <a:ext cx="3887494" cy="24000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4C8B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六边形 123"/>
          <p:cNvSpPr/>
          <p:nvPr/>
        </p:nvSpPr>
        <p:spPr>
          <a:xfrm>
            <a:off x="6425966" y="5571188"/>
            <a:ext cx="4319436" cy="240000"/>
          </a:xfrm>
          <a:prstGeom prst="hexag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4C8B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六边形 124"/>
          <p:cNvSpPr/>
          <p:nvPr/>
        </p:nvSpPr>
        <p:spPr>
          <a:xfrm>
            <a:off x="6425968" y="5571188"/>
            <a:ext cx="4319436" cy="24000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4C8B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0686605" y="5527043"/>
            <a:ext cx="789616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35564" y="5527043"/>
            <a:ext cx="669390" cy="369320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4552768" y="1625158"/>
            <a:ext cx="1066936" cy="61554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>
                <a:solidFill>
                  <a:srgbClr val="404066"/>
                </a:solidFill>
                <a:cs typeface="+mn-ea"/>
                <a:sym typeface="+mn-lt"/>
              </a:rPr>
              <a:t>过去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569095" y="1625158"/>
            <a:ext cx="1066936" cy="61554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404066"/>
                </a:solidFill>
                <a:effectLst/>
                <a:uLnTx/>
                <a:uFillTx/>
                <a:cs typeface="+mn-ea"/>
                <a:sym typeface="+mn-lt"/>
              </a:rPr>
              <a:t>现在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标题 3"/>
          <p:cNvSpPr txBox="1"/>
          <p:nvPr/>
        </p:nvSpPr>
        <p:spPr>
          <a:xfrm>
            <a:off x="1188720" y="378881"/>
            <a:ext cx="4621567" cy="594997"/>
          </a:xfrm>
        </p:spPr>
        <p:txBody>
          <a:bodyPr>
            <a:normAutofit/>
          </a:bodyPr>
          <a:lstStyle>
            <a:lvl1pPr algn="l" defTabSz="86677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32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项目内容介绍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274320" y="233091"/>
            <a:ext cx="460387" cy="594996"/>
          </a:xfrm>
          <a:prstGeom prst="parallelogram">
            <a:avLst>
              <a:gd name="adj" fmla="val 34931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平行四边形 46"/>
          <p:cNvSpPr/>
          <p:nvPr/>
        </p:nvSpPr>
        <p:spPr>
          <a:xfrm>
            <a:off x="729926" y="233091"/>
            <a:ext cx="230194" cy="594996"/>
          </a:xfrm>
          <a:prstGeom prst="parallelogram">
            <a:avLst>
              <a:gd name="adj" fmla="val 6153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188720" y="828087"/>
            <a:ext cx="3718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177770" y="6547010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25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5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500"/>
                            </p:stCondLst>
                            <p:childTnLst>
                              <p:par>
                                <p:cTn id="1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 animBg="1"/>
      <p:bldP spid="105" grpId="0" animBg="1"/>
      <p:bldP spid="106" grpId="0" animBg="1"/>
      <p:bldP spid="107" grpId="0" animBg="1"/>
      <p:bldP spid="108" grpId="0"/>
      <p:bldP spid="109" grpId="0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 animBg="1"/>
      <p:bldP spid="123" grpId="0" animBg="1"/>
      <p:bldP spid="124" grpId="0" animBg="1"/>
      <p:bldP spid="125" grpId="0" animBg="1"/>
      <p:bldP spid="126" grpId="0"/>
      <p:bldP spid="127" grpId="0"/>
      <p:bldP spid="128" grpId="0"/>
      <p:bldP spid="129" grpId="0"/>
      <p:bldP spid="45" grpId="0"/>
      <p:bldP spid="46" grpId="0" animBg="1"/>
      <p:bldP spid="47" grpId="0" animBg="1"/>
    </p:bldLst>
  </p:timing>
</p:sld>
</file>

<file path=ppt/tags/tag1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0.xml><?xml version="1.0" encoding="utf-8"?>
<p:tagLst xmlns:p="http://schemas.openxmlformats.org/presentationml/2006/main">
  <p:tag name="PA" val="v5.2.4"/>
  <p:tag name="SMARTLAYOUT_SHAPETYPE" val="Ornament"/>
  <p:tag name="RESOURCELIBID_SMARTLAYOUT" val="556123"/>
</p:tagLst>
</file>

<file path=ppt/tags/tag11.xml><?xml version="1.0" encoding="utf-8"?>
<p:tagLst xmlns:p="http://schemas.openxmlformats.org/presentationml/2006/main">
  <p:tag name="PA" val="v5.2.4"/>
  <p:tag name="SMARTLAYOUT_SHAPETYPE" val="Ornament"/>
  <p:tag name="RESOURCELIBID_SMARTLAYOUT" val="556123"/>
</p:tagLst>
</file>

<file path=ppt/tags/tag12.xml><?xml version="1.0" encoding="utf-8"?>
<p:tagLst xmlns:p="http://schemas.openxmlformats.org/presentationml/2006/main">
  <p:tag name="PA" val="v5.2.4"/>
  <p:tag name="SMARTLAYOUT_SHAPETYPE" val="Ornament"/>
  <p:tag name="RESOURCELIBID_SMARTLAYOUT" val="556123"/>
</p:tagLst>
</file>

<file path=ppt/tags/tag13.xml><?xml version="1.0" encoding="utf-8"?>
<p:tagLst xmlns:p="http://schemas.openxmlformats.org/presentationml/2006/main">
  <p:tag name="PA" val="v5.2.4"/>
  <p:tag name="SMARTLAYOUT_SHAPETYPE" val="Ornament"/>
  <p:tag name="RESOURCELIBID_SMARTLAYOUT" val="556123"/>
</p:tagLst>
</file>

<file path=ppt/tags/tag14.xml><?xml version="1.0" encoding="utf-8"?>
<p:tagLst xmlns:p="http://schemas.openxmlformats.org/presentationml/2006/main">
  <p:tag name="SMARTLAYOUT_SLIDE" val="3|3|NoFill|#FFFFFF|False|True|"/>
  <p:tag name="RESOURCELIBID_SMARTLAYOUT" val="556123"/>
</p:tagLst>
</file>

<file path=ppt/tags/tag15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6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17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3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4.xml><?xml version="1.0" encoding="utf-8"?>
<p:tagLst xmlns:p="http://schemas.openxmlformats.org/presentationml/2006/main">
  <p:tag name="SMARTLAYOUT_SHAPETYPE" val="Picture"/>
  <p:tag name="SMARTLAYOUT_SHAPEPICTURE" val="2|KeepOriginal|False|False|PictureBox|None|b498173c17424309b37249588eab9d0a.jpeg"/>
  <p:tag name="PA" val="v5.2.4"/>
  <p:tag name="RESOURCELIBID_SMARTLAYOUT" val="556123"/>
</p:tagLst>
</file>

<file path=ppt/tags/tag5.xml><?xml version="1.0" encoding="utf-8"?>
<p:tagLst xmlns:p="http://schemas.openxmlformats.org/presentationml/2006/main">
  <p:tag name="SMARTLAYOUT_SHAPETYPE" val="Picture"/>
  <p:tag name="SMARTLAYOUT_SHAPEPICTURE" val="1|KeepOriginal|False|False|PictureBox|None|5c89c6e7dcd740deae9c309269a5c1f3.jpeg"/>
  <p:tag name="PA" val="v5.2.4"/>
  <p:tag name="RESOURCELIBID_SMARTLAYOUT" val="556123"/>
</p:tagLst>
</file>

<file path=ppt/tags/tag6.xml><?xml version="1.0" encoding="utf-8"?>
<p:tagLst xmlns:p="http://schemas.openxmlformats.org/presentationml/2006/main">
  <p:tag name="SMARTLAYOUT_SHAPETYPE" val="Picture"/>
  <p:tag name="SMARTLAYOUT_SHAPEPICTURE" val="0|KeepOriginal|False|False|PictureBox|None|8830116ab56f48adb72cc54f1ff1b2e8.jpeg"/>
  <p:tag name="PA" val="v5.2.4"/>
  <p:tag name="RESOURCELIBID_SMARTLAYOUT" val="556123"/>
</p:tagLst>
</file>

<file path=ppt/tags/tag7.xml><?xml version="1.0" encoding="utf-8"?>
<p:tagLst xmlns:p="http://schemas.openxmlformats.org/presentationml/2006/main">
  <p:tag name="SMARTLAYOUT_SHAPETYPE" val="NullText"/>
  <p:tag name="SMARTLAYOUT_SHAPETEXT" val="2|KeepOriginal|True|Content|None|"/>
  <p:tag name="PA" val="v5.2.4"/>
  <p:tag name="RESOURCELIBID_SMARTLAYOUT" val="556123"/>
</p:tagLst>
</file>

<file path=ppt/tags/tag8.xml><?xml version="1.0" encoding="utf-8"?>
<p:tagLst xmlns:p="http://schemas.openxmlformats.org/presentationml/2006/main">
  <p:tag name="SMARTLAYOUT_SHAPETYPE" val="NullText"/>
  <p:tag name="SMARTLAYOUT_SHAPETEXT" val="1|KeepOriginal|True|Content|None|"/>
  <p:tag name="PA" val="v5.2.4"/>
  <p:tag name="RESOURCELIBID_SMARTLAYOUT" val="556123"/>
</p:tagLst>
</file>

<file path=ppt/tags/tag9.xml><?xml version="1.0" encoding="utf-8"?>
<p:tagLst xmlns:p="http://schemas.openxmlformats.org/presentationml/2006/main">
  <p:tag name="SMARTLAYOUT_SHAPETYPE" val="NullText"/>
  <p:tag name="SMARTLAYOUT_SHAPETEXT" val="0|KeepOriginal|True|Content|None|"/>
  <p:tag name="PA" val="v5.2.4"/>
  <p:tag name="RESOURCELIBID_SMARTLAYOUT" val="55612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001748"/>
      </a:dk2>
      <a:lt2>
        <a:srgbClr val="F0F0FF"/>
      </a:lt2>
      <a:accent1>
        <a:srgbClr val="001848"/>
      </a:accent1>
      <a:accent2>
        <a:srgbClr val="001860"/>
      </a:accent2>
      <a:accent3>
        <a:srgbClr val="003078"/>
      </a:accent3>
      <a:accent4>
        <a:srgbClr val="0048A8"/>
      </a:accent4>
      <a:accent5>
        <a:srgbClr val="0060C0"/>
      </a:accent5>
      <a:accent6>
        <a:srgbClr val="003090"/>
      </a:accent6>
      <a:hlink>
        <a:srgbClr val="1890D8"/>
      </a:hlink>
      <a:folHlink>
        <a:srgbClr val="F0F0F0"/>
      </a:folHlink>
    </a:clrScheme>
    <a:fontScheme name="kqbfs0nv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3708</Words>
  <Application>WPS 演示</Application>
  <PresentationFormat>自定义</PresentationFormat>
  <Paragraphs>652</Paragraphs>
  <Slides>31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字魂36号-正文宋楷</vt:lpstr>
      <vt:lpstr>微软雅黑</vt:lpstr>
      <vt:lpstr>Calibri</vt:lpstr>
      <vt:lpstr>Arial Unicode MS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团队及成员介绍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项目内容介绍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创业大赛</dc:title>
  <dc:creator>第一PPT</dc:creator>
  <cp:keywords>www.1ppt.com</cp:keywords>
  <dc:description>www.1ppt.com</dc:description>
  <cp:lastModifiedBy>铭</cp:lastModifiedBy>
  <cp:revision>35</cp:revision>
  <dcterms:created xsi:type="dcterms:W3CDTF">2019-07-11T07:11:00Z</dcterms:created>
  <dcterms:modified xsi:type="dcterms:W3CDTF">2022-03-02T01:58:36Z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40E68958577C4748BAB391FEACB6E2FA</vt:lpwstr>
  </property>
  <property fmtid="{D5CDD505-2E9C-101B-9397-08002B2CF9AE}" pid="3" name="KSOProductBuildVer">
    <vt:lpwstr>2052-11.1.0.11045</vt:lpwstr>
  </property>
</Properties>
</file>