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8" r:id="rId3"/>
  </p:sldMasterIdLst>
  <p:notesMasterIdLst>
    <p:notesMasterId r:id="rId5"/>
  </p:notesMasterIdLst>
  <p:sldIdLst>
    <p:sldId id="259" r:id="rId4"/>
    <p:sldId id="260" r:id="rId6"/>
    <p:sldId id="261" r:id="rId7"/>
    <p:sldId id="275" r:id="rId8"/>
    <p:sldId id="274" r:id="rId9"/>
    <p:sldId id="271" r:id="rId10"/>
    <p:sldId id="272" r:id="rId11"/>
    <p:sldId id="276" r:id="rId12"/>
    <p:sldId id="264" r:id="rId13"/>
    <p:sldId id="282" r:id="rId14"/>
    <p:sldId id="265" r:id="rId15"/>
    <p:sldId id="277" r:id="rId16"/>
    <p:sldId id="278" r:id="rId17"/>
    <p:sldId id="269" r:id="rId18"/>
    <p:sldId id="267" r:id="rId19"/>
    <p:sldId id="273" r:id="rId20"/>
    <p:sldId id="279" r:id="rId21"/>
    <p:sldId id="280" r:id="rId22"/>
    <p:sldId id="284" r:id="rId23"/>
    <p:sldId id="281" r:id="rId24"/>
    <p:sldId id="268" r:id="rId25"/>
    <p:sldId id="283" r:id="rId26"/>
    <p:sldId id="270" r:id="rId27"/>
    <p:sldId id="285" r:id="rId28"/>
    <p:sldId id="266" r:id="rId29"/>
  </p:sldIdLst>
  <p:sldSz cx="12192000" cy="6858000"/>
  <p:notesSz cx="6858000" cy="9144000"/>
  <p:custDataLst>
    <p:tags r:id="rId33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E083"/>
    <a:srgbClr val="E08B0E"/>
    <a:srgbClr val="FFB850"/>
    <a:srgbClr val="F8DB06"/>
    <a:srgbClr val="FF940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03" autoAdjust="0"/>
    <p:restoredTop sz="94660"/>
  </p:normalViewPr>
  <p:slideViewPr>
    <p:cSldViewPr snapToGrid="0">
      <p:cViewPr>
        <p:scale>
          <a:sx n="75" d="100"/>
          <a:sy n="75" d="100"/>
        </p:scale>
        <p:origin x="-1938" y="-9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E539BE-3979-4A8F-8D33-7AD9F41D1E23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FCE4320-2050-42B4-A0CB-FDA0FFA1716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E4320-2050-42B4-A0CB-FDA0FFA171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E4320-2050-42B4-A0CB-FDA0FFA171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E4320-2050-42B4-A0CB-FDA0FFA171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E4320-2050-42B4-A0CB-FDA0FFA171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E4320-2050-42B4-A0CB-FDA0FFA171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E4320-2050-42B4-A0CB-FDA0FFA171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E4320-2050-42B4-A0CB-FDA0FFA171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E4320-2050-42B4-A0CB-FDA0FFA171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E4320-2050-42B4-A0CB-FDA0FFA171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E4320-2050-42B4-A0CB-FDA0FFA171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E4320-2050-42B4-A0CB-FDA0FFA171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E4320-2050-42B4-A0CB-FDA0FFA171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E4320-2050-42B4-A0CB-FDA0FFA171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E4320-2050-42B4-A0CB-FDA0FFA171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E4320-2050-42B4-A0CB-FDA0FFA171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E4320-2050-42B4-A0CB-FDA0FFA171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E4320-2050-42B4-A0CB-FDA0FFA171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E4320-2050-42B4-A0CB-FDA0FFA171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E4320-2050-42B4-A0CB-FDA0FFA171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E4320-2050-42B4-A0CB-FDA0FFA171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E4320-2050-42B4-A0CB-FDA0FFA171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E4320-2050-42B4-A0CB-FDA0FFA171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E4320-2050-42B4-A0CB-FDA0FFA171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E4320-2050-42B4-A0CB-FDA0FFA171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FCE4320-2050-42B4-A0CB-FDA0FFA1716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/>
    </mc:Choice>
    <mc:Fallback>
      <p:transition spd="slow" advClick="0" advTm="3000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pPr defTabSz="914400"/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pPr defTabSz="914400"/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/>
    </mc:Choice>
    <mc:Fallback>
      <p:transition spd="slow" advClick="0" advTm="3000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/>
    </mc:Choice>
    <mc:Fallback>
      <p:transition spd="slow" advClick="0" advTm="3000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/>
    </mc:Choice>
    <mc:Fallback>
      <p:transition spd="slow" advClick="0" advTm="300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/>
    </mc:Choice>
    <mc:Fallback>
      <p:transition spd="slow" advClick="0" advTm="3000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/>
    </mc:Choice>
    <mc:Fallback>
      <p:transition spd="slow" advClick="0" advTm="3000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4" name="TextBox 3"/>
          <p:cNvSpPr txBox="1"/>
          <p:nvPr userDrawn="1"/>
        </p:nvSpPr>
        <p:spPr>
          <a:xfrm>
            <a:off x="320205" y="6310769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200000"/>
              </a:lnSpc>
            </a:pPr>
            <a:r>
              <a:rPr lang="en-US" altLang="zh-CN" sz="100" dirty="0" smtClean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latin typeface="微软雅黑" panose="020B0503020204020204" pitchFamily="34" charset="-122"/>
              </a:rPr>
              <a:t>http://www.1ppt.com/moban/</a:t>
            </a:r>
            <a:r>
              <a:rPr lang="zh-CN" altLang="en-US" sz="100" dirty="0" smtClean="0">
                <a:solidFill>
                  <a:prstClr val="black"/>
                </a:solidFill>
                <a:latin typeface="微软雅黑" panose="020B0503020204020204" pitchFamily="34" charset="-122"/>
              </a:rPr>
              <a:t> </a:t>
            </a:r>
            <a:endParaRPr lang="en-US" altLang="zh-CN" sz="100" dirty="0" smtClean="0">
              <a:solidFill>
                <a:prstClr val="black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/>
    </mc:Choice>
    <mc:Fallback>
      <p:transition spd="slow" advClick="0" advTm="3000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/>
    </mc:Choice>
    <mc:Fallback>
      <p:transition spd="slow" advClick="0" advTm="3000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/>
    </mc:Choice>
    <mc:Fallback>
      <p:transition spd="slow" advClick="0" advTm="300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0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1.xml"/><Relationship Id="rId1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E0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mc:AlternateContent xmlns:mc="http://schemas.openxmlformats.org/markup-compatibility/2006">
    <mc:Choice xmlns:p14="http://schemas.microsoft.com/office/powerpoint/2010/main" Requires="p14">
      <p:transition spd="slow" p14:dur="1750" advClick="0" advTm="3000"/>
    </mc:Choice>
    <mc:Fallback>
      <p:transition spd="slow" advClick="0" advTm="3000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emf"/><Relationship Id="rId2" Type="http://schemas.openxmlformats.org/officeDocument/2006/relationships/image" Target="../media/image6.jpeg"/><Relationship Id="rId1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emf"/><Relationship Id="rId1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emf"/><Relationship Id="rId1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emf"/><Relationship Id="rId1" Type="http://schemas.openxmlformats.org/officeDocument/2006/relationships/image" Target="../media/image3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emf"/><Relationship Id="rId1" Type="http://schemas.openxmlformats.org/officeDocument/2006/relationships/image" Target="../media/image3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emf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emf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emf"/><Relationship Id="rId2" Type="http://schemas.openxmlformats.org/officeDocument/2006/relationships/image" Target="../media/image9.png"/><Relationship Id="rId1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emf"/><Relationship Id="rId1" Type="http://schemas.openxmlformats.org/officeDocument/2006/relationships/image" Target="../media/image3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5.emf"/><Relationship Id="rId1" Type="http://schemas.openxmlformats.org/officeDocument/2006/relationships/image" Target="../media/image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emf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rgbClr val="FFE08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等腰三角形 17"/>
          <p:cNvSpPr/>
          <p:nvPr/>
        </p:nvSpPr>
        <p:spPr>
          <a:xfrm rot="1770017">
            <a:off x="601243" y="1689389"/>
            <a:ext cx="2228849" cy="1257366"/>
          </a:xfrm>
          <a:prstGeom prst="triangle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-182731" y="-91736"/>
            <a:ext cx="5897060" cy="4288431"/>
            <a:chOff x="-90435" y="-90435"/>
            <a:chExt cx="6863024" cy="4124904"/>
          </a:xfrm>
        </p:grpSpPr>
        <p:grpSp>
          <p:nvGrpSpPr>
            <p:cNvPr id="17" name="组合 16"/>
            <p:cNvGrpSpPr/>
            <p:nvPr/>
          </p:nvGrpSpPr>
          <p:grpSpPr>
            <a:xfrm>
              <a:off x="-90435" y="-90435"/>
              <a:ext cx="6006422" cy="3389791"/>
              <a:chOff x="-10048" y="-20097"/>
              <a:chExt cx="6006422" cy="3389791"/>
            </a:xfrm>
          </p:grpSpPr>
          <p:sp>
            <p:nvSpPr>
              <p:cNvPr id="7" name="任意多边形: 形状 6"/>
              <p:cNvSpPr/>
              <p:nvPr/>
            </p:nvSpPr>
            <p:spPr>
              <a:xfrm>
                <a:off x="944545" y="0"/>
                <a:ext cx="2193152" cy="638718"/>
              </a:xfrm>
              <a:custGeom>
                <a:avLst/>
                <a:gdLst>
                  <a:gd name="connsiteX0" fmla="*/ 0 w 2193152"/>
                  <a:gd name="connsiteY0" fmla="*/ 22468 h 638718"/>
                  <a:gd name="connsiteX1" fmla="*/ 291402 w 2193152"/>
                  <a:gd name="connsiteY1" fmla="*/ 625370 h 638718"/>
                  <a:gd name="connsiteX2" fmla="*/ 1195754 w 2193152"/>
                  <a:gd name="connsiteY2" fmla="*/ 454548 h 638718"/>
                  <a:gd name="connsiteX3" fmla="*/ 1517301 w 2193152"/>
                  <a:gd name="connsiteY3" fmla="*/ 625370 h 638718"/>
                  <a:gd name="connsiteX4" fmla="*/ 2090057 w 2193152"/>
                  <a:gd name="connsiteY4" fmla="*/ 72710 h 638718"/>
                  <a:gd name="connsiteX5" fmla="*/ 2190541 w 2193152"/>
                  <a:gd name="connsiteY5" fmla="*/ 22468 h 638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93152" h="638718">
                    <a:moveTo>
                      <a:pt x="0" y="22468"/>
                    </a:moveTo>
                    <a:cubicBezTo>
                      <a:pt x="46055" y="287912"/>
                      <a:pt x="92110" y="553357"/>
                      <a:pt x="291402" y="625370"/>
                    </a:cubicBezTo>
                    <a:cubicBezTo>
                      <a:pt x="490694" y="697383"/>
                      <a:pt x="991438" y="454548"/>
                      <a:pt x="1195754" y="454548"/>
                    </a:cubicBezTo>
                    <a:cubicBezTo>
                      <a:pt x="1400070" y="454548"/>
                      <a:pt x="1368251" y="689010"/>
                      <a:pt x="1517301" y="625370"/>
                    </a:cubicBezTo>
                    <a:cubicBezTo>
                      <a:pt x="1666351" y="561730"/>
                      <a:pt x="1977850" y="173194"/>
                      <a:pt x="2090057" y="72710"/>
                    </a:cubicBezTo>
                    <a:cubicBezTo>
                      <a:pt x="2202264" y="-27774"/>
                      <a:pt x="2196402" y="-2653"/>
                      <a:pt x="2190541" y="22468"/>
                    </a:cubicBezTo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任意多边形: 形状 7"/>
              <p:cNvSpPr/>
              <p:nvPr/>
            </p:nvSpPr>
            <p:spPr>
              <a:xfrm>
                <a:off x="492369" y="-20097"/>
                <a:ext cx="3014506" cy="1050547"/>
              </a:xfrm>
              <a:custGeom>
                <a:avLst/>
                <a:gdLst>
                  <a:gd name="connsiteX0" fmla="*/ 0 w 3014506"/>
                  <a:gd name="connsiteY0" fmla="*/ 10049 h 1050547"/>
                  <a:gd name="connsiteX1" fmla="*/ 442128 w 3014506"/>
                  <a:gd name="connsiteY1" fmla="*/ 904352 h 1050547"/>
                  <a:gd name="connsiteX2" fmla="*/ 1537398 w 3014506"/>
                  <a:gd name="connsiteY2" fmla="*/ 854110 h 1050547"/>
                  <a:gd name="connsiteX3" fmla="*/ 2029767 w 3014506"/>
                  <a:gd name="connsiteY3" fmla="*/ 1045029 h 1050547"/>
                  <a:gd name="connsiteX4" fmla="*/ 2813539 w 3014506"/>
                  <a:gd name="connsiteY4" fmla="*/ 602901 h 1050547"/>
                  <a:gd name="connsiteX5" fmla="*/ 3014506 w 3014506"/>
                  <a:gd name="connsiteY5" fmla="*/ 0 h 1050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14506" h="1050547">
                    <a:moveTo>
                      <a:pt x="0" y="10049"/>
                    </a:moveTo>
                    <a:cubicBezTo>
                      <a:pt x="92947" y="386862"/>
                      <a:pt x="185895" y="763675"/>
                      <a:pt x="442128" y="904352"/>
                    </a:cubicBezTo>
                    <a:cubicBezTo>
                      <a:pt x="698361" y="1045029"/>
                      <a:pt x="1272792" y="830664"/>
                      <a:pt x="1537398" y="854110"/>
                    </a:cubicBezTo>
                    <a:cubicBezTo>
                      <a:pt x="1802005" y="877556"/>
                      <a:pt x="1817077" y="1086897"/>
                      <a:pt x="2029767" y="1045029"/>
                    </a:cubicBezTo>
                    <a:cubicBezTo>
                      <a:pt x="2242457" y="1003161"/>
                      <a:pt x="2649416" y="777072"/>
                      <a:pt x="2813539" y="602901"/>
                    </a:cubicBezTo>
                    <a:cubicBezTo>
                      <a:pt x="2977662" y="428730"/>
                      <a:pt x="2996084" y="214365"/>
                      <a:pt x="3014506" y="0"/>
                    </a:cubicBezTo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任意多边形: 形状 8"/>
              <p:cNvSpPr/>
              <p:nvPr/>
            </p:nvSpPr>
            <p:spPr>
              <a:xfrm>
                <a:off x="30145" y="30145"/>
                <a:ext cx="3847213" cy="1315445"/>
              </a:xfrm>
              <a:custGeom>
                <a:avLst/>
                <a:gdLst>
                  <a:gd name="connsiteX0" fmla="*/ 0 w 3847213"/>
                  <a:gd name="connsiteY0" fmla="*/ 241160 h 1315445"/>
                  <a:gd name="connsiteX1" fmla="*/ 321547 w 3847213"/>
                  <a:gd name="connsiteY1" fmla="*/ 311499 h 1315445"/>
                  <a:gd name="connsiteX2" fmla="*/ 371789 w 3847213"/>
                  <a:gd name="connsiteY2" fmla="*/ 683288 h 1315445"/>
                  <a:gd name="connsiteX3" fmla="*/ 733530 w 3847213"/>
                  <a:gd name="connsiteY3" fmla="*/ 1034980 h 1315445"/>
                  <a:gd name="connsiteX4" fmla="*/ 1798655 w 3847213"/>
                  <a:gd name="connsiteY4" fmla="*/ 1105319 h 1315445"/>
                  <a:gd name="connsiteX5" fmla="*/ 2361363 w 3847213"/>
                  <a:gd name="connsiteY5" fmla="*/ 1306286 h 1315445"/>
                  <a:gd name="connsiteX6" fmla="*/ 3456633 w 3847213"/>
                  <a:gd name="connsiteY6" fmla="*/ 773723 h 1315445"/>
                  <a:gd name="connsiteX7" fmla="*/ 3818374 w 3847213"/>
                  <a:gd name="connsiteY7" fmla="*/ 180870 h 1315445"/>
                  <a:gd name="connsiteX8" fmla="*/ 3798277 w 3847213"/>
                  <a:gd name="connsiteY8" fmla="*/ 0 h 1315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47213" h="1315445">
                    <a:moveTo>
                      <a:pt x="0" y="241160"/>
                    </a:moveTo>
                    <a:cubicBezTo>
                      <a:pt x="129791" y="239485"/>
                      <a:pt x="259582" y="237811"/>
                      <a:pt x="321547" y="311499"/>
                    </a:cubicBezTo>
                    <a:cubicBezTo>
                      <a:pt x="383512" y="385187"/>
                      <a:pt x="303125" y="562708"/>
                      <a:pt x="371789" y="683288"/>
                    </a:cubicBezTo>
                    <a:cubicBezTo>
                      <a:pt x="440453" y="803868"/>
                      <a:pt x="495719" y="964642"/>
                      <a:pt x="733530" y="1034980"/>
                    </a:cubicBezTo>
                    <a:cubicBezTo>
                      <a:pt x="971341" y="1105318"/>
                      <a:pt x="1527350" y="1060101"/>
                      <a:pt x="1798655" y="1105319"/>
                    </a:cubicBezTo>
                    <a:cubicBezTo>
                      <a:pt x="2069960" y="1150537"/>
                      <a:pt x="2085033" y="1361552"/>
                      <a:pt x="2361363" y="1306286"/>
                    </a:cubicBezTo>
                    <a:cubicBezTo>
                      <a:pt x="2637693" y="1251020"/>
                      <a:pt x="3213798" y="961292"/>
                      <a:pt x="3456633" y="773723"/>
                    </a:cubicBezTo>
                    <a:cubicBezTo>
                      <a:pt x="3699468" y="586154"/>
                      <a:pt x="3761433" y="309824"/>
                      <a:pt x="3818374" y="180870"/>
                    </a:cubicBezTo>
                    <a:cubicBezTo>
                      <a:pt x="3875315" y="51916"/>
                      <a:pt x="3836796" y="25958"/>
                      <a:pt x="3798277" y="0"/>
                    </a:cubicBezTo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任意多边形: 形状 9"/>
              <p:cNvSpPr/>
              <p:nvPr/>
            </p:nvSpPr>
            <p:spPr>
              <a:xfrm>
                <a:off x="-10048" y="10048"/>
                <a:ext cx="4250452" cy="1608966"/>
              </a:xfrm>
              <a:custGeom>
                <a:avLst/>
                <a:gdLst>
                  <a:gd name="connsiteX0" fmla="*/ 0 w 4250452"/>
                  <a:gd name="connsiteY0" fmla="*/ 542611 h 1608966"/>
                  <a:gd name="connsiteX1" fmla="*/ 180870 w 4250452"/>
                  <a:gd name="connsiteY1" fmla="*/ 612950 h 1608966"/>
                  <a:gd name="connsiteX2" fmla="*/ 411982 w 4250452"/>
                  <a:gd name="connsiteY2" fmla="*/ 1235948 h 1608966"/>
                  <a:gd name="connsiteX3" fmla="*/ 1175657 w 4250452"/>
                  <a:gd name="connsiteY3" fmla="*/ 1356528 h 1608966"/>
                  <a:gd name="connsiteX4" fmla="*/ 1939332 w 4250452"/>
                  <a:gd name="connsiteY4" fmla="*/ 1557495 h 1608966"/>
                  <a:gd name="connsiteX5" fmla="*/ 2773345 w 4250452"/>
                  <a:gd name="connsiteY5" fmla="*/ 1567543 h 1608966"/>
                  <a:gd name="connsiteX6" fmla="*/ 3617406 w 4250452"/>
                  <a:gd name="connsiteY6" fmla="*/ 1075174 h 1608966"/>
                  <a:gd name="connsiteX7" fmla="*/ 4129872 w 4250452"/>
                  <a:gd name="connsiteY7" fmla="*/ 341644 h 1608966"/>
                  <a:gd name="connsiteX8" fmla="*/ 4250452 w 4250452"/>
                  <a:gd name="connsiteY8" fmla="*/ 0 h 1608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50452" h="1608966">
                    <a:moveTo>
                      <a:pt x="0" y="542611"/>
                    </a:moveTo>
                    <a:cubicBezTo>
                      <a:pt x="56103" y="520002"/>
                      <a:pt x="112206" y="497394"/>
                      <a:pt x="180870" y="612950"/>
                    </a:cubicBezTo>
                    <a:cubicBezTo>
                      <a:pt x="249534" y="728506"/>
                      <a:pt x="246184" y="1112018"/>
                      <a:pt x="411982" y="1235948"/>
                    </a:cubicBezTo>
                    <a:cubicBezTo>
                      <a:pt x="577780" y="1359878"/>
                      <a:pt x="921099" y="1302937"/>
                      <a:pt x="1175657" y="1356528"/>
                    </a:cubicBezTo>
                    <a:cubicBezTo>
                      <a:pt x="1430215" y="1410119"/>
                      <a:pt x="1673051" y="1522326"/>
                      <a:pt x="1939332" y="1557495"/>
                    </a:cubicBezTo>
                    <a:cubicBezTo>
                      <a:pt x="2205613" y="1592664"/>
                      <a:pt x="2493666" y="1647930"/>
                      <a:pt x="2773345" y="1567543"/>
                    </a:cubicBezTo>
                    <a:cubicBezTo>
                      <a:pt x="3053024" y="1487156"/>
                      <a:pt x="3391318" y="1279490"/>
                      <a:pt x="3617406" y="1075174"/>
                    </a:cubicBezTo>
                    <a:cubicBezTo>
                      <a:pt x="3843494" y="870858"/>
                      <a:pt x="4024364" y="520840"/>
                      <a:pt x="4129872" y="341644"/>
                    </a:cubicBezTo>
                    <a:cubicBezTo>
                      <a:pt x="4235380" y="162448"/>
                      <a:pt x="4242916" y="81224"/>
                      <a:pt x="4250452" y="0"/>
                    </a:cubicBezTo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任意多边形: 形状 11"/>
              <p:cNvSpPr/>
              <p:nvPr/>
            </p:nvSpPr>
            <p:spPr>
              <a:xfrm>
                <a:off x="-10048" y="-10048"/>
                <a:ext cx="4592096" cy="1907822"/>
              </a:xfrm>
              <a:custGeom>
                <a:avLst/>
                <a:gdLst>
                  <a:gd name="connsiteX0" fmla="*/ 0 w 4592096"/>
                  <a:gd name="connsiteY0" fmla="*/ 1145512 h 1907822"/>
                  <a:gd name="connsiteX1" fmla="*/ 251208 w 4592096"/>
                  <a:gd name="connsiteY1" fmla="*/ 1597688 h 1907822"/>
                  <a:gd name="connsiteX2" fmla="*/ 1085222 w 4592096"/>
                  <a:gd name="connsiteY2" fmla="*/ 1647929 h 1907822"/>
                  <a:gd name="connsiteX3" fmla="*/ 2743200 w 4592096"/>
                  <a:gd name="connsiteY3" fmla="*/ 1889090 h 1907822"/>
                  <a:gd name="connsiteX4" fmla="*/ 4129872 w 4592096"/>
                  <a:gd name="connsiteY4" fmla="*/ 1085222 h 1907822"/>
                  <a:gd name="connsiteX5" fmla="*/ 4592096 w 4592096"/>
                  <a:gd name="connsiteY5" fmla="*/ 0 h 1907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92096" h="1907822">
                    <a:moveTo>
                      <a:pt x="0" y="1145512"/>
                    </a:moveTo>
                    <a:cubicBezTo>
                      <a:pt x="35169" y="1329732"/>
                      <a:pt x="70338" y="1513952"/>
                      <a:pt x="251208" y="1597688"/>
                    </a:cubicBezTo>
                    <a:cubicBezTo>
                      <a:pt x="432078" y="1681424"/>
                      <a:pt x="669890" y="1599362"/>
                      <a:pt x="1085222" y="1647929"/>
                    </a:cubicBezTo>
                    <a:cubicBezTo>
                      <a:pt x="1500554" y="1696496"/>
                      <a:pt x="2235758" y="1982874"/>
                      <a:pt x="2743200" y="1889090"/>
                    </a:cubicBezTo>
                    <a:cubicBezTo>
                      <a:pt x="3250642" y="1795306"/>
                      <a:pt x="3821723" y="1400070"/>
                      <a:pt x="4129872" y="1085222"/>
                    </a:cubicBezTo>
                    <a:cubicBezTo>
                      <a:pt x="4438021" y="770374"/>
                      <a:pt x="4515058" y="385187"/>
                      <a:pt x="4592096" y="0"/>
                    </a:cubicBezTo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任意多边形: 形状 12"/>
              <p:cNvSpPr/>
              <p:nvPr/>
            </p:nvSpPr>
            <p:spPr>
              <a:xfrm>
                <a:off x="-10048" y="-10048"/>
                <a:ext cx="4862694" cy="2252458"/>
              </a:xfrm>
              <a:custGeom>
                <a:avLst/>
                <a:gdLst>
                  <a:gd name="connsiteX0" fmla="*/ 0 w 4862694"/>
                  <a:gd name="connsiteY0" fmla="*/ 1678074 h 2252458"/>
                  <a:gd name="connsiteX1" fmla="*/ 140677 w 4862694"/>
                  <a:gd name="connsiteY1" fmla="*/ 1858945 h 2252458"/>
                  <a:gd name="connsiteX2" fmla="*/ 823964 w 4862694"/>
                  <a:gd name="connsiteY2" fmla="*/ 1939332 h 2252458"/>
                  <a:gd name="connsiteX3" fmla="*/ 2110153 w 4862694"/>
                  <a:gd name="connsiteY3" fmla="*/ 2250830 h 2252458"/>
                  <a:gd name="connsiteX4" fmla="*/ 3366197 w 4862694"/>
                  <a:gd name="connsiteY4" fmla="*/ 2049863 h 2252458"/>
                  <a:gd name="connsiteX5" fmla="*/ 4059534 w 4862694"/>
                  <a:gd name="connsiteY5" fmla="*/ 1788606 h 2252458"/>
                  <a:gd name="connsiteX6" fmla="*/ 4803112 w 4862694"/>
                  <a:gd name="connsiteY6" fmla="*/ 823964 h 2252458"/>
                  <a:gd name="connsiteX7" fmla="*/ 4762918 w 4862694"/>
                  <a:gd name="connsiteY7" fmla="*/ 0 h 2252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2694" h="2252458">
                    <a:moveTo>
                      <a:pt x="0" y="1678074"/>
                    </a:moveTo>
                    <a:cubicBezTo>
                      <a:pt x="1675" y="1746738"/>
                      <a:pt x="3350" y="1815402"/>
                      <a:pt x="140677" y="1858945"/>
                    </a:cubicBezTo>
                    <a:cubicBezTo>
                      <a:pt x="278004" y="1902488"/>
                      <a:pt x="495718" y="1874018"/>
                      <a:pt x="823964" y="1939332"/>
                    </a:cubicBezTo>
                    <a:cubicBezTo>
                      <a:pt x="1152210" y="2004646"/>
                      <a:pt x="1686448" y="2232408"/>
                      <a:pt x="2110153" y="2250830"/>
                    </a:cubicBezTo>
                    <a:cubicBezTo>
                      <a:pt x="2533858" y="2269252"/>
                      <a:pt x="3041300" y="2126900"/>
                      <a:pt x="3366197" y="2049863"/>
                    </a:cubicBezTo>
                    <a:cubicBezTo>
                      <a:pt x="3691094" y="1972826"/>
                      <a:pt x="3820048" y="1992923"/>
                      <a:pt x="4059534" y="1788606"/>
                    </a:cubicBezTo>
                    <a:cubicBezTo>
                      <a:pt x="4299020" y="1584289"/>
                      <a:pt x="4685881" y="1122065"/>
                      <a:pt x="4803112" y="823964"/>
                    </a:cubicBezTo>
                    <a:cubicBezTo>
                      <a:pt x="4920343" y="525863"/>
                      <a:pt x="4841630" y="262931"/>
                      <a:pt x="4762918" y="0"/>
                    </a:cubicBezTo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>
                <a:off x="30145" y="0"/>
                <a:ext cx="5185334" cy="2514649"/>
              </a:xfrm>
              <a:custGeom>
                <a:avLst/>
                <a:gdLst>
                  <a:gd name="connsiteX0" fmla="*/ 0 w 5185334"/>
                  <a:gd name="connsiteY0" fmla="*/ 1979525 h 2514649"/>
                  <a:gd name="connsiteX1" fmla="*/ 180870 w 5185334"/>
                  <a:gd name="connsiteY1" fmla="*/ 2140299 h 2514649"/>
                  <a:gd name="connsiteX2" fmla="*/ 572756 w 5185334"/>
                  <a:gd name="connsiteY2" fmla="*/ 2080009 h 2514649"/>
                  <a:gd name="connsiteX3" fmla="*/ 2069960 w 5185334"/>
                  <a:gd name="connsiteY3" fmla="*/ 2512088 h 2514649"/>
                  <a:gd name="connsiteX4" fmla="*/ 3798277 w 5185334"/>
                  <a:gd name="connsiteY4" fmla="*/ 2220686 h 2514649"/>
                  <a:gd name="connsiteX5" fmla="*/ 4883499 w 5185334"/>
                  <a:gd name="connsiteY5" fmla="*/ 1467059 h 2514649"/>
                  <a:gd name="connsiteX6" fmla="*/ 5184950 w 5185334"/>
                  <a:gd name="connsiteY6" fmla="*/ 442127 h 2514649"/>
                  <a:gd name="connsiteX7" fmla="*/ 4933741 w 5185334"/>
                  <a:gd name="connsiteY7" fmla="*/ 0 h 2514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85334" h="2514649">
                    <a:moveTo>
                      <a:pt x="0" y="1979525"/>
                    </a:moveTo>
                    <a:cubicBezTo>
                      <a:pt x="42705" y="2051538"/>
                      <a:pt x="85411" y="2123552"/>
                      <a:pt x="180870" y="2140299"/>
                    </a:cubicBezTo>
                    <a:cubicBezTo>
                      <a:pt x="276329" y="2157046"/>
                      <a:pt x="257908" y="2018044"/>
                      <a:pt x="572756" y="2080009"/>
                    </a:cubicBezTo>
                    <a:cubicBezTo>
                      <a:pt x="887604" y="2141974"/>
                      <a:pt x="1532373" y="2488642"/>
                      <a:pt x="2069960" y="2512088"/>
                    </a:cubicBezTo>
                    <a:cubicBezTo>
                      <a:pt x="2607547" y="2535534"/>
                      <a:pt x="3329354" y="2394857"/>
                      <a:pt x="3798277" y="2220686"/>
                    </a:cubicBezTo>
                    <a:cubicBezTo>
                      <a:pt x="4267200" y="2046515"/>
                      <a:pt x="4652387" y="1763485"/>
                      <a:pt x="4883499" y="1467059"/>
                    </a:cubicBezTo>
                    <a:cubicBezTo>
                      <a:pt x="5114611" y="1170633"/>
                      <a:pt x="5176576" y="686637"/>
                      <a:pt x="5184950" y="442127"/>
                    </a:cubicBezTo>
                    <a:cubicBezTo>
                      <a:pt x="5193324" y="197617"/>
                      <a:pt x="5063532" y="98808"/>
                      <a:pt x="4933741" y="0"/>
                    </a:cubicBezTo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>
                <a:off x="-10048" y="0"/>
                <a:ext cx="5560562" cy="3000943"/>
              </a:xfrm>
              <a:custGeom>
                <a:avLst/>
                <a:gdLst>
                  <a:gd name="connsiteX0" fmla="*/ 0 w 5560562"/>
                  <a:gd name="connsiteY0" fmla="*/ 2270927 h 3000943"/>
                  <a:gd name="connsiteX1" fmla="*/ 160773 w 5560562"/>
                  <a:gd name="connsiteY1" fmla="*/ 2471895 h 3000943"/>
                  <a:gd name="connsiteX2" fmla="*/ 522514 w 5560562"/>
                  <a:gd name="connsiteY2" fmla="*/ 2331218 h 3000943"/>
                  <a:gd name="connsiteX3" fmla="*/ 1657978 w 5560562"/>
                  <a:gd name="connsiteY3" fmla="*/ 2853732 h 3000943"/>
                  <a:gd name="connsiteX4" fmla="*/ 2431701 w 5560562"/>
                  <a:gd name="connsiteY4" fmla="*/ 2974312 h 3000943"/>
                  <a:gd name="connsiteX5" fmla="*/ 3908808 w 5560562"/>
                  <a:gd name="connsiteY5" fmla="*/ 2421653 h 3000943"/>
                  <a:gd name="connsiteX6" fmla="*/ 5225143 w 5560562"/>
                  <a:gd name="connsiteY6" fmla="*/ 1818752 h 3000943"/>
                  <a:gd name="connsiteX7" fmla="*/ 5556738 w 5560562"/>
                  <a:gd name="connsiteY7" fmla="*/ 783771 h 3000943"/>
                  <a:gd name="connsiteX8" fmla="*/ 5375868 w 5560562"/>
                  <a:gd name="connsiteY8" fmla="*/ 0 h 3000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560562" h="3000943">
                    <a:moveTo>
                      <a:pt x="0" y="2270927"/>
                    </a:moveTo>
                    <a:cubicBezTo>
                      <a:pt x="36843" y="2366387"/>
                      <a:pt x="73687" y="2461847"/>
                      <a:pt x="160773" y="2471895"/>
                    </a:cubicBezTo>
                    <a:cubicBezTo>
                      <a:pt x="247859" y="2481943"/>
                      <a:pt x="272980" y="2267579"/>
                      <a:pt x="522514" y="2331218"/>
                    </a:cubicBezTo>
                    <a:cubicBezTo>
                      <a:pt x="772048" y="2394857"/>
                      <a:pt x="1339780" y="2746550"/>
                      <a:pt x="1657978" y="2853732"/>
                    </a:cubicBezTo>
                    <a:cubicBezTo>
                      <a:pt x="1976176" y="2960914"/>
                      <a:pt x="2056563" y="3046325"/>
                      <a:pt x="2431701" y="2974312"/>
                    </a:cubicBezTo>
                    <a:cubicBezTo>
                      <a:pt x="2806839" y="2902299"/>
                      <a:pt x="3443234" y="2614246"/>
                      <a:pt x="3908808" y="2421653"/>
                    </a:cubicBezTo>
                    <a:cubicBezTo>
                      <a:pt x="4374382" y="2229060"/>
                      <a:pt x="4950488" y="2091732"/>
                      <a:pt x="5225143" y="1818752"/>
                    </a:cubicBezTo>
                    <a:cubicBezTo>
                      <a:pt x="5499798" y="1545772"/>
                      <a:pt x="5531617" y="1086896"/>
                      <a:pt x="5556738" y="783771"/>
                    </a:cubicBezTo>
                    <a:cubicBezTo>
                      <a:pt x="5581859" y="480646"/>
                      <a:pt x="5478863" y="240323"/>
                      <a:pt x="5375868" y="0"/>
                    </a:cubicBezTo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>
                <a:off x="-10048" y="0"/>
                <a:ext cx="6006422" cy="3369694"/>
              </a:xfrm>
              <a:custGeom>
                <a:avLst/>
                <a:gdLst>
                  <a:gd name="connsiteX0" fmla="*/ 0 w 6006422"/>
                  <a:gd name="connsiteY0" fmla="*/ 2662813 h 3369694"/>
                  <a:gd name="connsiteX1" fmla="*/ 100483 w 6006422"/>
                  <a:gd name="connsiteY1" fmla="*/ 2813538 h 3369694"/>
                  <a:gd name="connsiteX2" fmla="*/ 532562 w 6006422"/>
                  <a:gd name="connsiteY2" fmla="*/ 3014505 h 3369694"/>
                  <a:gd name="connsiteX3" fmla="*/ 1467059 w 6006422"/>
                  <a:gd name="connsiteY3" fmla="*/ 3145134 h 3369694"/>
                  <a:gd name="connsiteX4" fmla="*/ 1919235 w 6006422"/>
                  <a:gd name="connsiteY4" fmla="*/ 3366198 h 3369694"/>
                  <a:gd name="connsiteX5" fmla="*/ 3647551 w 6006422"/>
                  <a:gd name="connsiteY5" fmla="*/ 2954215 h 3369694"/>
                  <a:gd name="connsiteX6" fmla="*/ 4732773 w 6006422"/>
                  <a:gd name="connsiteY6" fmla="*/ 2401556 h 3369694"/>
                  <a:gd name="connsiteX7" fmla="*/ 5968721 w 6006422"/>
                  <a:gd name="connsiteY7" fmla="*/ 1276141 h 3369694"/>
                  <a:gd name="connsiteX8" fmla="*/ 5566786 w 6006422"/>
                  <a:gd name="connsiteY8" fmla="*/ 0 h 336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006422" h="3369694">
                    <a:moveTo>
                      <a:pt x="0" y="2662813"/>
                    </a:moveTo>
                    <a:cubicBezTo>
                      <a:pt x="5861" y="2708868"/>
                      <a:pt x="11723" y="2754923"/>
                      <a:pt x="100483" y="2813538"/>
                    </a:cubicBezTo>
                    <a:cubicBezTo>
                      <a:pt x="189243" y="2872153"/>
                      <a:pt x="304799" y="2959239"/>
                      <a:pt x="532562" y="3014505"/>
                    </a:cubicBezTo>
                    <a:cubicBezTo>
                      <a:pt x="760325" y="3069771"/>
                      <a:pt x="1235947" y="3086519"/>
                      <a:pt x="1467059" y="3145134"/>
                    </a:cubicBezTo>
                    <a:cubicBezTo>
                      <a:pt x="1698171" y="3203749"/>
                      <a:pt x="1555820" y="3398018"/>
                      <a:pt x="1919235" y="3366198"/>
                    </a:cubicBezTo>
                    <a:cubicBezTo>
                      <a:pt x="2282650" y="3334378"/>
                      <a:pt x="3178628" y="3114989"/>
                      <a:pt x="3647551" y="2954215"/>
                    </a:cubicBezTo>
                    <a:cubicBezTo>
                      <a:pt x="4116474" y="2793441"/>
                      <a:pt x="4345911" y="2681235"/>
                      <a:pt x="4732773" y="2401556"/>
                    </a:cubicBezTo>
                    <a:cubicBezTo>
                      <a:pt x="5119635" y="2121877"/>
                      <a:pt x="5829719" y="1676400"/>
                      <a:pt x="5968721" y="1276141"/>
                    </a:cubicBezTo>
                    <a:cubicBezTo>
                      <a:pt x="6107723" y="875882"/>
                      <a:pt x="5837254" y="437941"/>
                      <a:pt x="5566786" y="0"/>
                    </a:cubicBezTo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21" name="任意多边形: 形状 20"/>
            <p:cNvSpPr/>
            <p:nvPr/>
          </p:nvSpPr>
          <p:spPr>
            <a:xfrm>
              <a:off x="-90435" y="0"/>
              <a:ext cx="6404154" cy="3684601"/>
            </a:xfrm>
            <a:custGeom>
              <a:avLst/>
              <a:gdLst>
                <a:gd name="connsiteX0" fmla="*/ 0 w 6006422"/>
                <a:gd name="connsiteY0" fmla="*/ 2662813 h 3369694"/>
                <a:gd name="connsiteX1" fmla="*/ 100483 w 6006422"/>
                <a:gd name="connsiteY1" fmla="*/ 2813538 h 3369694"/>
                <a:gd name="connsiteX2" fmla="*/ 532562 w 6006422"/>
                <a:gd name="connsiteY2" fmla="*/ 3014505 h 3369694"/>
                <a:gd name="connsiteX3" fmla="*/ 1467059 w 6006422"/>
                <a:gd name="connsiteY3" fmla="*/ 3145134 h 3369694"/>
                <a:gd name="connsiteX4" fmla="*/ 1919235 w 6006422"/>
                <a:gd name="connsiteY4" fmla="*/ 3366198 h 3369694"/>
                <a:gd name="connsiteX5" fmla="*/ 3647551 w 6006422"/>
                <a:gd name="connsiteY5" fmla="*/ 2954215 h 3369694"/>
                <a:gd name="connsiteX6" fmla="*/ 4732773 w 6006422"/>
                <a:gd name="connsiteY6" fmla="*/ 2401556 h 3369694"/>
                <a:gd name="connsiteX7" fmla="*/ 5968721 w 6006422"/>
                <a:gd name="connsiteY7" fmla="*/ 1276141 h 3369694"/>
                <a:gd name="connsiteX8" fmla="*/ 5566786 w 6006422"/>
                <a:gd name="connsiteY8" fmla="*/ 0 h 3369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06422" h="3369694">
                  <a:moveTo>
                    <a:pt x="0" y="2662813"/>
                  </a:moveTo>
                  <a:cubicBezTo>
                    <a:pt x="5861" y="2708868"/>
                    <a:pt x="11723" y="2754923"/>
                    <a:pt x="100483" y="2813538"/>
                  </a:cubicBezTo>
                  <a:cubicBezTo>
                    <a:pt x="189243" y="2872153"/>
                    <a:pt x="304799" y="2959239"/>
                    <a:pt x="532562" y="3014505"/>
                  </a:cubicBezTo>
                  <a:cubicBezTo>
                    <a:pt x="760325" y="3069771"/>
                    <a:pt x="1235947" y="3086519"/>
                    <a:pt x="1467059" y="3145134"/>
                  </a:cubicBezTo>
                  <a:cubicBezTo>
                    <a:pt x="1698171" y="3203749"/>
                    <a:pt x="1555820" y="3398018"/>
                    <a:pt x="1919235" y="3366198"/>
                  </a:cubicBezTo>
                  <a:cubicBezTo>
                    <a:pt x="2282650" y="3334378"/>
                    <a:pt x="3178628" y="3114989"/>
                    <a:pt x="3647551" y="2954215"/>
                  </a:cubicBezTo>
                  <a:cubicBezTo>
                    <a:pt x="4116474" y="2793441"/>
                    <a:pt x="4345911" y="2681235"/>
                    <a:pt x="4732773" y="2401556"/>
                  </a:cubicBezTo>
                  <a:cubicBezTo>
                    <a:pt x="5119635" y="2121877"/>
                    <a:pt x="5829719" y="1676400"/>
                    <a:pt x="5968721" y="1276141"/>
                  </a:cubicBezTo>
                  <a:cubicBezTo>
                    <a:pt x="6107723" y="875882"/>
                    <a:pt x="5837254" y="437941"/>
                    <a:pt x="5566786" y="0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" name="任意多边形: 形状 21"/>
            <p:cNvSpPr/>
            <p:nvPr/>
          </p:nvSpPr>
          <p:spPr>
            <a:xfrm>
              <a:off x="-90435" y="1"/>
              <a:ext cx="6863024" cy="4034468"/>
            </a:xfrm>
            <a:custGeom>
              <a:avLst/>
              <a:gdLst>
                <a:gd name="connsiteX0" fmla="*/ 0 w 6006422"/>
                <a:gd name="connsiteY0" fmla="*/ 2662813 h 3369694"/>
                <a:gd name="connsiteX1" fmla="*/ 100483 w 6006422"/>
                <a:gd name="connsiteY1" fmla="*/ 2813538 h 3369694"/>
                <a:gd name="connsiteX2" fmla="*/ 532562 w 6006422"/>
                <a:gd name="connsiteY2" fmla="*/ 3014505 h 3369694"/>
                <a:gd name="connsiteX3" fmla="*/ 1467059 w 6006422"/>
                <a:gd name="connsiteY3" fmla="*/ 3145134 h 3369694"/>
                <a:gd name="connsiteX4" fmla="*/ 1919235 w 6006422"/>
                <a:gd name="connsiteY4" fmla="*/ 3366198 h 3369694"/>
                <a:gd name="connsiteX5" fmla="*/ 3647551 w 6006422"/>
                <a:gd name="connsiteY5" fmla="*/ 2954215 h 3369694"/>
                <a:gd name="connsiteX6" fmla="*/ 4732773 w 6006422"/>
                <a:gd name="connsiteY6" fmla="*/ 2401556 h 3369694"/>
                <a:gd name="connsiteX7" fmla="*/ 5968721 w 6006422"/>
                <a:gd name="connsiteY7" fmla="*/ 1276141 h 3369694"/>
                <a:gd name="connsiteX8" fmla="*/ 5566786 w 6006422"/>
                <a:gd name="connsiteY8" fmla="*/ 0 h 3369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06422" h="3369694">
                  <a:moveTo>
                    <a:pt x="0" y="2662813"/>
                  </a:moveTo>
                  <a:cubicBezTo>
                    <a:pt x="5861" y="2708868"/>
                    <a:pt x="11723" y="2754923"/>
                    <a:pt x="100483" y="2813538"/>
                  </a:cubicBezTo>
                  <a:cubicBezTo>
                    <a:pt x="189243" y="2872153"/>
                    <a:pt x="304799" y="2959239"/>
                    <a:pt x="532562" y="3014505"/>
                  </a:cubicBezTo>
                  <a:cubicBezTo>
                    <a:pt x="760325" y="3069771"/>
                    <a:pt x="1235947" y="3086519"/>
                    <a:pt x="1467059" y="3145134"/>
                  </a:cubicBezTo>
                  <a:cubicBezTo>
                    <a:pt x="1698171" y="3203749"/>
                    <a:pt x="1555820" y="3398018"/>
                    <a:pt x="1919235" y="3366198"/>
                  </a:cubicBezTo>
                  <a:cubicBezTo>
                    <a:pt x="2282650" y="3334378"/>
                    <a:pt x="3178628" y="3114989"/>
                    <a:pt x="3647551" y="2954215"/>
                  </a:cubicBezTo>
                  <a:cubicBezTo>
                    <a:pt x="4116474" y="2793441"/>
                    <a:pt x="4345911" y="2681235"/>
                    <a:pt x="4732773" y="2401556"/>
                  </a:cubicBezTo>
                  <a:cubicBezTo>
                    <a:pt x="5119635" y="2121877"/>
                    <a:pt x="5829719" y="1676400"/>
                    <a:pt x="5968721" y="1276141"/>
                  </a:cubicBezTo>
                  <a:cubicBezTo>
                    <a:pt x="6107723" y="875882"/>
                    <a:pt x="5837254" y="437941"/>
                    <a:pt x="5566786" y="0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69" name="等腰三角形 68"/>
          <p:cNvSpPr/>
          <p:nvPr/>
        </p:nvSpPr>
        <p:spPr>
          <a:xfrm rot="1770017">
            <a:off x="705512" y="5716731"/>
            <a:ext cx="482592" cy="484381"/>
          </a:xfrm>
          <a:prstGeom prst="triangle">
            <a:avLst/>
          </a:prstGeom>
          <a:noFill/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11361162" y="-8738"/>
            <a:ext cx="830838" cy="6866738"/>
            <a:chOff x="11361162" y="-8738"/>
            <a:chExt cx="830838" cy="6866738"/>
          </a:xfrm>
        </p:grpSpPr>
        <p:grpSp>
          <p:nvGrpSpPr>
            <p:cNvPr id="76" name="组合 75"/>
            <p:cNvGrpSpPr/>
            <p:nvPr/>
          </p:nvGrpSpPr>
          <p:grpSpPr>
            <a:xfrm>
              <a:off x="11734800" y="-8738"/>
              <a:ext cx="457200" cy="6866738"/>
              <a:chOff x="10535478" y="0"/>
              <a:chExt cx="457200" cy="6866738"/>
            </a:xfrm>
          </p:grpSpPr>
          <p:cxnSp>
            <p:nvCxnSpPr>
              <p:cNvPr id="71" name="直接连接符 70"/>
              <p:cNvCxnSpPr/>
              <p:nvPr/>
            </p:nvCxnSpPr>
            <p:spPr>
              <a:xfrm>
                <a:off x="10535478" y="0"/>
                <a:ext cx="0" cy="6858000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>
                <a:off x="10687878" y="0"/>
                <a:ext cx="0" cy="6858000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/>
              <p:nvPr/>
            </p:nvCxnSpPr>
            <p:spPr>
              <a:xfrm>
                <a:off x="10840278" y="0"/>
                <a:ext cx="0" cy="6858000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/>
              <p:nvPr/>
            </p:nvCxnSpPr>
            <p:spPr>
              <a:xfrm>
                <a:off x="10992678" y="8738"/>
                <a:ext cx="0" cy="6858000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6" name="组合 85"/>
            <p:cNvGrpSpPr/>
            <p:nvPr/>
          </p:nvGrpSpPr>
          <p:grpSpPr>
            <a:xfrm>
              <a:off x="11361162" y="528590"/>
              <a:ext cx="106017" cy="1669126"/>
              <a:chOff x="11217124" y="198054"/>
              <a:chExt cx="106017" cy="1669126"/>
            </a:xfrm>
          </p:grpSpPr>
          <p:sp>
            <p:nvSpPr>
              <p:cNvPr id="78" name="椭圆 77"/>
              <p:cNvSpPr/>
              <p:nvPr/>
            </p:nvSpPr>
            <p:spPr>
              <a:xfrm>
                <a:off x="11217124" y="198054"/>
                <a:ext cx="106017" cy="106017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椭圆 79"/>
              <p:cNvSpPr/>
              <p:nvPr/>
            </p:nvSpPr>
            <p:spPr>
              <a:xfrm>
                <a:off x="11217124" y="458572"/>
                <a:ext cx="106017" cy="106017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11217124" y="719090"/>
                <a:ext cx="106017" cy="106017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11217124" y="1240126"/>
                <a:ext cx="106017" cy="106017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11217124" y="979608"/>
                <a:ext cx="106017" cy="106017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11217124" y="1500644"/>
                <a:ext cx="106017" cy="106017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11217124" y="1761163"/>
                <a:ext cx="106017" cy="106017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1" name="组合 100"/>
          <p:cNvGrpSpPr/>
          <p:nvPr/>
        </p:nvGrpSpPr>
        <p:grpSpPr>
          <a:xfrm>
            <a:off x="2042521" y="4754757"/>
            <a:ext cx="3701295" cy="1182373"/>
            <a:chOff x="1903057" y="4008836"/>
            <a:chExt cx="3701295" cy="1182373"/>
          </a:xfrm>
        </p:grpSpPr>
        <p:grpSp>
          <p:nvGrpSpPr>
            <p:cNvPr id="68" name="组合 67"/>
            <p:cNvGrpSpPr/>
            <p:nvPr/>
          </p:nvGrpSpPr>
          <p:grpSpPr>
            <a:xfrm>
              <a:off x="1903057" y="4008836"/>
              <a:ext cx="3701295" cy="1182373"/>
              <a:chOff x="3128975" y="4461763"/>
              <a:chExt cx="6293138" cy="2010333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3915115" y="4480866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25" name="直接连接符 24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2" name="任意多边形: 形状 31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33" name="直接连接符 32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1" name="组合 40"/>
              <p:cNvGrpSpPr/>
              <p:nvPr/>
            </p:nvGrpSpPr>
            <p:grpSpPr>
              <a:xfrm>
                <a:off x="5482500" y="4471315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42" name="直接连接符 41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42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4" name="任意多边形: 形状 43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cxnSp>
              <p:nvCxnSpPr>
                <p:cNvPr id="45" name="直接连接符 44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8" name="组合 47"/>
              <p:cNvGrpSpPr/>
              <p:nvPr/>
            </p:nvGrpSpPr>
            <p:grpSpPr>
              <a:xfrm flipV="1">
                <a:off x="4693180" y="6067398"/>
                <a:ext cx="789953" cy="386436"/>
                <a:chOff x="5908978" y="3463705"/>
                <a:chExt cx="789953" cy="386436"/>
              </a:xfrm>
            </p:grpSpPr>
            <p:sp>
              <p:nvSpPr>
                <p:cNvPr id="46" name="任意多边形: 形状 45"/>
                <p:cNvSpPr/>
                <p:nvPr/>
              </p:nvSpPr>
              <p:spPr>
                <a:xfrm rot="16200000">
                  <a:off x="6110737" y="3261946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47" name="直接连接符 46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9" name="组合 48"/>
              <p:cNvGrpSpPr/>
              <p:nvPr/>
            </p:nvGrpSpPr>
            <p:grpSpPr>
              <a:xfrm flipV="1">
                <a:off x="3128975" y="6085659"/>
                <a:ext cx="789953" cy="386436"/>
                <a:chOff x="5921007" y="3463704"/>
                <a:chExt cx="789953" cy="386436"/>
              </a:xfrm>
            </p:grpSpPr>
            <p:sp>
              <p:nvSpPr>
                <p:cNvPr id="50" name="任意多边形: 形状 49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51" name="直接连接符 50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2" name="组合 51"/>
              <p:cNvGrpSpPr/>
              <p:nvPr/>
            </p:nvGrpSpPr>
            <p:grpSpPr>
              <a:xfrm>
                <a:off x="7055784" y="4471314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53" name="直接连接符 52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5" name="任意多边形: 形状 54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56" name="直接连接符 55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" name="组合 56"/>
              <p:cNvGrpSpPr/>
              <p:nvPr/>
            </p:nvGrpSpPr>
            <p:grpSpPr>
              <a:xfrm>
                <a:off x="8631878" y="4461763"/>
                <a:ext cx="790235" cy="1596084"/>
                <a:chOff x="3923824" y="4480866"/>
                <a:chExt cx="790235" cy="1596084"/>
              </a:xfrm>
            </p:grpSpPr>
            <p:cxnSp>
              <p:nvCxnSpPr>
                <p:cNvPr id="58" name="直接连接符 57"/>
                <p:cNvCxnSpPr/>
                <p:nvPr/>
              </p:nvCxnSpPr>
              <p:spPr>
                <a:xfrm>
                  <a:off x="3923824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接连接符 58"/>
                <p:cNvCxnSpPr/>
                <p:nvPr/>
              </p:nvCxnSpPr>
              <p:spPr>
                <a:xfrm>
                  <a:off x="4714059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0" name="任意多边形: 形状 59"/>
                <p:cNvSpPr/>
                <p:nvPr/>
              </p:nvSpPr>
              <p:spPr>
                <a:xfrm rot="16200000">
                  <a:off x="4125865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cxnSp>
              <p:nvCxnSpPr>
                <p:cNvPr id="61" name="直接连接符 60"/>
                <p:cNvCxnSpPr/>
                <p:nvPr/>
              </p:nvCxnSpPr>
              <p:spPr>
                <a:xfrm flipH="1">
                  <a:off x="3970971" y="4867303"/>
                  <a:ext cx="699051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" name="组合 61"/>
              <p:cNvGrpSpPr/>
              <p:nvPr/>
            </p:nvGrpSpPr>
            <p:grpSpPr>
              <a:xfrm flipV="1">
                <a:off x="7845878" y="6057847"/>
                <a:ext cx="789953" cy="386436"/>
                <a:chOff x="5921007" y="3463704"/>
                <a:chExt cx="789953" cy="386436"/>
              </a:xfrm>
            </p:grpSpPr>
            <p:sp>
              <p:nvSpPr>
                <p:cNvPr id="63" name="任意多边形: 形状 62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64" name="直接连接符 63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5" name="组合 64"/>
              <p:cNvGrpSpPr/>
              <p:nvPr/>
            </p:nvGrpSpPr>
            <p:grpSpPr>
              <a:xfrm flipV="1">
                <a:off x="6272735" y="6085660"/>
                <a:ext cx="789953" cy="386436"/>
                <a:chOff x="5921007" y="3463704"/>
                <a:chExt cx="789953" cy="386436"/>
              </a:xfrm>
            </p:grpSpPr>
            <p:sp>
              <p:nvSpPr>
                <p:cNvPr id="66" name="任意多边形: 形状 65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67" name="直接连接符 66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87" name="椭圆 86"/>
            <p:cNvSpPr/>
            <p:nvPr/>
          </p:nvSpPr>
          <p:spPr>
            <a:xfrm rot="1770017">
              <a:off x="2853650" y="4723536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 rot="1770017">
              <a:off x="4222526" y="4040772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90" name="直接连接符 89"/>
          <p:cNvCxnSpPr/>
          <p:nvPr/>
        </p:nvCxnSpPr>
        <p:spPr>
          <a:xfrm flipH="1">
            <a:off x="7010400" y="6374191"/>
            <a:ext cx="4257355" cy="0"/>
          </a:xfrm>
          <a:prstGeom prst="line">
            <a:avLst/>
          </a:prstGeom>
          <a:ln w="76200">
            <a:solidFill>
              <a:srgbClr val="FFB8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 flipH="1">
            <a:off x="5878777" y="6374191"/>
            <a:ext cx="699485" cy="0"/>
          </a:xfrm>
          <a:prstGeom prst="line">
            <a:avLst/>
          </a:prstGeom>
          <a:ln w="76200">
            <a:solidFill>
              <a:srgbClr val="FFB8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5" name="图片 9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8914" y="4241734"/>
            <a:ext cx="4489875" cy="3165599"/>
          </a:xfrm>
          <a:prstGeom prst="rect">
            <a:avLst/>
          </a:prstGeom>
        </p:spPr>
      </p:pic>
      <p:grpSp>
        <p:nvGrpSpPr>
          <p:cNvPr id="102" name="组合 101"/>
          <p:cNvGrpSpPr/>
          <p:nvPr/>
        </p:nvGrpSpPr>
        <p:grpSpPr>
          <a:xfrm>
            <a:off x="3805555" y="1831340"/>
            <a:ext cx="4902835" cy="2236879"/>
            <a:chOff x="5983205" y="1931209"/>
            <a:chExt cx="3776622" cy="2236900"/>
          </a:xfrm>
        </p:grpSpPr>
        <p:sp>
          <p:nvSpPr>
            <p:cNvPr id="97" name="文本框 96"/>
            <p:cNvSpPr txBox="1"/>
            <p:nvPr/>
          </p:nvSpPr>
          <p:spPr>
            <a:xfrm>
              <a:off x="6120439" y="1953208"/>
              <a:ext cx="3639388" cy="22149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8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M B E</a:t>
              </a:r>
              <a:endParaRPr lang="zh-CN" altLang="en-US" sz="138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6" name="文本框 95"/>
            <p:cNvSpPr txBox="1"/>
            <p:nvPr/>
          </p:nvSpPr>
          <p:spPr>
            <a:xfrm>
              <a:off x="5983205" y="1931209"/>
              <a:ext cx="3525177" cy="22149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3800" dirty="0">
                  <a:solidFill>
                    <a:srgbClr val="FFB850"/>
                  </a:solidFill>
                  <a:cs typeface="+mn-ea"/>
                  <a:sym typeface="+mn-lt"/>
                </a:rPr>
                <a:t>M B E</a:t>
              </a:r>
              <a:endParaRPr lang="zh-CN" altLang="en-US" sz="13800" dirty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0" name="组合 99"/>
          <p:cNvGrpSpPr/>
          <p:nvPr/>
        </p:nvGrpSpPr>
        <p:grpSpPr>
          <a:xfrm>
            <a:off x="8481695" y="2725420"/>
            <a:ext cx="3926205" cy="1107335"/>
            <a:chOff x="8687388" y="4019541"/>
            <a:chExt cx="2881630" cy="1106459"/>
          </a:xfrm>
        </p:grpSpPr>
        <p:sp>
          <p:nvSpPr>
            <p:cNvPr id="98" name="文本框 97"/>
            <p:cNvSpPr txBox="1"/>
            <p:nvPr/>
          </p:nvSpPr>
          <p:spPr>
            <a:xfrm>
              <a:off x="8733183" y="4020071"/>
              <a:ext cx="2080591" cy="1105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STYLES</a:t>
              </a:r>
              <a:endParaRPr lang="zh-CN" altLang="en-US" sz="6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99" name="文本框 98"/>
            <p:cNvSpPr txBox="1"/>
            <p:nvPr/>
          </p:nvSpPr>
          <p:spPr>
            <a:xfrm>
              <a:off x="8687388" y="4019541"/>
              <a:ext cx="2881630" cy="11059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6600" dirty="0">
                  <a:solidFill>
                    <a:srgbClr val="FFB850"/>
                  </a:solidFill>
                  <a:cs typeface="+mn-ea"/>
                  <a:sym typeface="+mn-lt"/>
                </a:rPr>
                <a:t>STYLES</a:t>
              </a:r>
              <a:endParaRPr lang="zh-CN" altLang="en-US" sz="6600" dirty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03" name="文本框 102"/>
          <p:cNvSpPr txBox="1"/>
          <p:nvPr/>
        </p:nvSpPr>
        <p:spPr>
          <a:xfrm>
            <a:off x="5583696" y="3911501"/>
            <a:ext cx="65048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pc="600" dirty="0">
                <a:solidFill>
                  <a:srgbClr val="FFB850"/>
                </a:solidFill>
                <a:cs typeface="+mn-ea"/>
                <a:sym typeface="+mn-lt"/>
              </a:rPr>
              <a:t>-M B E </a:t>
            </a:r>
            <a:r>
              <a:rPr lang="zh-CN" altLang="en-US" sz="2400" spc="600" dirty="0">
                <a:solidFill>
                  <a:srgbClr val="FFB850"/>
                </a:solidFill>
                <a:cs typeface="+mn-ea"/>
                <a:sym typeface="+mn-lt"/>
              </a:rPr>
              <a:t>风 格 通 用 模 板</a:t>
            </a:r>
            <a:r>
              <a:rPr lang="en-US" altLang="zh-CN" sz="2400" spc="600" dirty="0">
                <a:solidFill>
                  <a:srgbClr val="FFB850"/>
                </a:solidFill>
                <a:cs typeface="+mn-ea"/>
                <a:sym typeface="+mn-lt"/>
              </a:rPr>
              <a:t>-</a:t>
            </a:r>
            <a:endParaRPr lang="zh-CN" altLang="en-US" sz="2400" spc="600" dirty="0">
              <a:solidFill>
                <a:srgbClr val="FFB85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push dir="u"/>
      </p:transition>
    </mc:Choice>
    <mc:Fallback>
      <p:transition spd="slow" advClick="0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69" grpId="0" animBg="1"/>
      <p:bldP spid="10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矩形 30"/>
          <p:cNvSpPr/>
          <p:nvPr/>
        </p:nvSpPr>
        <p:spPr>
          <a:xfrm>
            <a:off x="6603304" y="1262903"/>
            <a:ext cx="5311036" cy="5297097"/>
          </a:xfrm>
          <a:prstGeom prst="rect">
            <a:avLst/>
          </a:prstGeom>
          <a:noFill/>
          <a:ln w="123825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9" y="325868"/>
            <a:ext cx="1598435" cy="11269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685179" y="419760"/>
            <a:ext cx="1337796" cy="720267"/>
            <a:chOff x="5983205" y="1931209"/>
            <a:chExt cx="3776622" cy="1279771"/>
          </a:xfrm>
        </p:grpSpPr>
        <p:sp>
          <p:nvSpPr>
            <p:cNvPr id="6" name="文本框 5"/>
            <p:cNvSpPr txBox="1"/>
            <p:nvPr/>
          </p:nvSpPr>
          <p:spPr>
            <a:xfrm>
              <a:off x="6120440" y="1953208"/>
              <a:ext cx="3639387" cy="1257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M B E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983205" y="1931209"/>
              <a:ext cx="3639387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cs typeface="+mn-ea"/>
                  <a:sym typeface="+mn-lt"/>
                </a:rPr>
                <a:t>M B E</a:t>
              </a:r>
              <a:endParaRPr lang="zh-CN" altLang="en-US" sz="4000" dirty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695084" y="427246"/>
            <a:ext cx="1749118" cy="721050"/>
            <a:chOff x="8688023" y="3996681"/>
            <a:chExt cx="2125751" cy="1281163"/>
          </a:xfrm>
        </p:grpSpPr>
        <p:sp>
          <p:nvSpPr>
            <p:cNvPr id="9" name="文本框 8"/>
            <p:cNvSpPr txBox="1"/>
            <p:nvPr/>
          </p:nvSpPr>
          <p:spPr>
            <a:xfrm>
              <a:off x="8733183" y="402007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STYLES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688023" y="399668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cs typeface="+mn-ea"/>
                  <a:sym typeface="+mn-lt"/>
                </a:rPr>
                <a:t>STYLES</a:t>
              </a:r>
              <a:endParaRPr lang="zh-CN" altLang="en-US" sz="4000" dirty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642779" y="1110503"/>
            <a:ext cx="4401178" cy="241815"/>
            <a:chOff x="257822" y="4765674"/>
            <a:chExt cx="11675470" cy="669869"/>
          </a:xfrm>
        </p:grpSpPr>
        <p:sp>
          <p:nvSpPr>
            <p:cNvPr id="12" name="任意多边形: 形状 11"/>
            <p:cNvSpPr/>
            <p:nvPr/>
          </p:nvSpPr>
          <p:spPr>
            <a:xfrm>
              <a:off x="257822" y="4779235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419718" y="4765674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746899" y="2017516"/>
            <a:ext cx="5320288" cy="3407093"/>
            <a:chOff x="1257599" y="2355751"/>
            <a:chExt cx="5320288" cy="3407093"/>
          </a:xfrm>
        </p:grpSpPr>
        <p:sp>
          <p:nvSpPr>
            <p:cNvPr id="27" name="矩形 26"/>
            <p:cNvSpPr/>
            <p:nvPr/>
          </p:nvSpPr>
          <p:spPr>
            <a:xfrm>
              <a:off x="1409999" y="2518168"/>
              <a:ext cx="5167888" cy="3244676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/>
            <p:nvPr/>
          </p:nvSpPr>
          <p:spPr>
            <a:xfrm>
              <a:off x="1258431" y="2355751"/>
              <a:ext cx="5157533" cy="3254693"/>
            </a:xfrm>
            <a:prstGeom prst="rect">
              <a:avLst/>
            </a:prstGeom>
            <a:blipFill dpi="0" rotWithShape="1">
              <a:blip r:embed="rId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1257599" y="2365768"/>
              <a:ext cx="5167888" cy="3244676"/>
            </a:xfrm>
            <a:prstGeom prst="rect">
              <a:avLst/>
            </a:prstGeom>
            <a:solidFill>
              <a:srgbClr val="FFB850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093415" y="2817286"/>
            <a:ext cx="1458017" cy="4372653"/>
            <a:chOff x="5023313" y="1931209"/>
            <a:chExt cx="4736514" cy="4560916"/>
          </a:xfrm>
        </p:grpSpPr>
        <p:sp>
          <p:nvSpPr>
            <p:cNvPr id="29" name="文本框 28"/>
            <p:cNvSpPr txBox="1"/>
            <p:nvPr/>
          </p:nvSpPr>
          <p:spPr>
            <a:xfrm>
              <a:off x="5160550" y="1953207"/>
              <a:ext cx="4599277" cy="453891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8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M B E</a:t>
              </a:r>
              <a:endParaRPr lang="zh-CN" altLang="en-US" sz="8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023313" y="1931209"/>
              <a:ext cx="4599277" cy="4538918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r>
                <a:rPr lang="en-US" altLang="zh-CN" sz="8000" dirty="0">
                  <a:solidFill>
                    <a:srgbClr val="FFB850"/>
                  </a:solidFill>
                  <a:cs typeface="+mn-ea"/>
                  <a:sym typeface="+mn-lt"/>
                </a:rPr>
                <a:t>M B E</a:t>
              </a:r>
              <a:endParaRPr lang="zh-CN" altLang="en-US" sz="8000" dirty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矩形 2"/>
          <p:cNvSpPr/>
          <p:nvPr/>
        </p:nvSpPr>
        <p:spPr>
          <a:xfrm>
            <a:off x="6450904" y="1110503"/>
            <a:ext cx="5311036" cy="5297097"/>
          </a:xfrm>
          <a:prstGeom prst="rect">
            <a:avLst/>
          </a:prstGeom>
          <a:noFill/>
          <a:ln w="123825">
            <a:solidFill>
              <a:srgbClr val="FFB8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2" name="组合 31"/>
          <p:cNvGrpSpPr/>
          <p:nvPr/>
        </p:nvGrpSpPr>
        <p:grpSpPr>
          <a:xfrm>
            <a:off x="7658642" y="1914655"/>
            <a:ext cx="4045675" cy="3730197"/>
            <a:chOff x="1145298" y="1998524"/>
            <a:chExt cx="5011816" cy="3730197"/>
          </a:xfrm>
        </p:grpSpPr>
        <p:grpSp>
          <p:nvGrpSpPr>
            <p:cNvPr id="33" name="组合 32"/>
            <p:cNvGrpSpPr/>
            <p:nvPr/>
          </p:nvGrpSpPr>
          <p:grpSpPr>
            <a:xfrm>
              <a:off x="1145298" y="1998524"/>
              <a:ext cx="5011816" cy="3730197"/>
              <a:chOff x="1609981" y="3713905"/>
              <a:chExt cx="2086664" cy="3925932"/>
            </a:xfrm>
          </p:grpSpPr>
          <p:sp>
            <p:nvSpPr>
              <p:cNvPr id="38" name="文本框 37"/>
              <p:cNvSpPr txBox="1">
                <a:spLocks noChangeArrowheads="1"/>
              </p:cNvSpPr>
              <p:nvPr/>
            </p:nvSpPr>
            <p:spPr bwMode="auto">
              <a:xfrm>
                <a:off x="1609981" y="4392461"/>
                <a:ext cx="1667654" cy="32473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.</a:t>
                </a:r>
                <a:endPara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.</a:t>
                </a:r>
                <a:endPara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.</a:t>
                </a:r>
                <a:endPara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1913143" y="3713905"/>
                <a:ext cx="1783502" cy="4211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请输入标题</a:t>
                </a:r>
                <a:endPara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4937011" y="2286622"/>
              <a:ext cx="218406" cy="209017"/>
            </a:xfrm>
            <a:prstGeom prst="rect">
              <a:avLst/>
            </a:prstGeom>
          </p:spPr>
        </p:pic>
        <p:sp>
          <p:nvSpPr>
            <p:cNvPr id="35" name="椭圆 34"/>
            <p:cNvSpPr/>
            <p:nvPr/>
          </p:nvSpPr>
          <p:spPr>
            <a:xfrm>
              <a:off x="3885548" y="3713190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37" name="椭圆 36"/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wipe/>
      </p:transition>
    </mc:Choice>
    <mc:Fallback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9" y="325868"/>
            <a:ext cx="1598435" cy="11269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685179" y="419760"/>
            <a:ext cx="1337796" cy="720267"/>
            <a:chOff x="5983205" y="1931209"/>
            <a:chExt cx="3776622" cy="1279771"/>
          </a:xfrm>
        </p:grpSpPr>
        <p:sp>
          <p:nvSpPr>
            <p:cNvPr id="6" name="文本框 5"/>
            <p:cNvSpPr txBox="1"/>
            <p:nvPr/>
          </p:nvSpPr>
          <p:spPr>
            <a:xfrm>
              <a:off x="6120440" y="1953208"/>
              <a:ext cx="3639387" cy="1257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M B E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983205" y="1931209"/>
              <a:ext cx="3639387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cs typeface="+mn-ea"/>
                  <a:sym typeface="+mn-lt"/>
                </a:rPr>
                <a:t>M B E</a:t>
              </a:r>
              <a:endParaRPr lang="zh-CN" altLang="en-US" sz="4000" dirty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695084" y="427246"/>
            <a:ext cx="1749118" cy="721050"/>
            <a:chOff x="8688023" y="3996681"/>
            <a:chExt cx="2125751" cy="1281163"/>
          </a:xfrm>
        </p:grpSpPr>
        <p:sp>
          <p:nvSpPr>
            <p:cNvPr id="9" name="文本框 8"/>
            <p:cNvSpPr txBox="1"/>
            <p:nvPr/>
          </p:nvSpPr>
          <p:spPr>
            <a:xfrm>
              <a:off x="8733183" y="402007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STYLES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688023" y="399668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cs typeface="+mn-ea"/>
                  <a:sym typeface="+mn-lt"/>
                </a:rPr>
                <a:t>STYLES</a:t>
              </a:r>
              <a:endParaRPr lang="zh-CN" altLang="en-US" sz="4000" dirty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642779" y="1110503"/>
            <a:ext cx="4401178" cy="241815"/>
            <a:chOff x="257822" y="4765674"/>
            <a:chExt cx="11675470" cy="669869"/>
          </a:xfrm>
        </p:grpSpPr>
        <p:sp>
          <p:nvSpPr>
            <p:cNvPr id="12" name="任意多边形: 形状 11"/>
            <p:cNvSpPr/>
            <p:nvPr/>
          </p:nvSpPr>
          <p:spPr>
            <a:xfrm>
              <a:off x="257822" y="4779235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419718" y="4765674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233395">
            <a:off x="3208405" y="1793158"/>
            <a:ext cx="6021622" cy="4245563"/>
          </a:xfrm>
          <a:prstGeom prst="rect">
            <a:avLst/>
          </a:prstGeom>
        </p:spPr>
      </p:pic>
      <p:grpSp>
        <p:nvGrpSpPr>
          <p:cNvPr id="16" name="组合 15"/>
          <p:cNvGrpSpPr/>
          <p:nvPr/>
        </p:nvGrpSpPr>
        <p:grpSpPr>
          <a:xfrm>
            <a:off x="1579154" y="2072414"/>
            <a:ext cx="4583442" cy="2026358"/>
            <a:chOff x="1609981" y="3713885"/>
            <a:chExt cx="1783502" cy="2132687"/>
          </a:xfrm>
        </p:grpSpPr>
        <p:sp>
          <p:nvSpPr>
            <p:cNvPr id="17" name="文本框 16"/>
            <p:cNvSpPr txBox="1">
              <a:spLocks noChangeArrowheads="1"/>
            </p:cNvSpPr>
            <p:nvPr/>
          </p:nvSpPr>
          <p:spPr bwMode="auto">
            <a:xfrm>
              <a:off x="1609981" y="4186435"/>
              <a:ext cx="1085585" cy="166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92" tIns="34296" rIns="68592" bIns="3429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点击输入详细内容，添加你的论文内容。点击输入详细内容</a:t>
              </a:r>
              <a:r>
                <a: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</a:t>
              </a:r>
              <a:r>
                <a:rPr lang="zh-CN" altLang="en-US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点击输入详细内容，添加你的论文内容。点击输入详细内容。</a:t>
              </a:r>
              <a:endParaRPr lang="zh-CN" altLang="en-US" sz="1400" b="1" spc="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ju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 spc="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609981" y="3713885"/>
              <a:ext cx="1783502" cy="421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请输入标题</a:t>
              </a:r>
              <a:endParaRPr lang="zh-CN" altLang="en-US" sz="2000" b="1" spc="600" dirty="0">
                <a:solidFill>
                  <a:srgbClr val="FFB8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8342698" y="4075487"/>
            <a:ext cx="4583442" cy="2071152"/>
            <a:chOff x="1592771" y="3666740"/>
            <a:chExt cx="1783502" cy="2179832"/>
          </a:xfrm>
        </p:grpSpPr>
        <p:sp>
          <p:nvSpPr>
            <p:cNvPr id="28" name="文本框 27"/>
            <p:cNvSpPr txBox="1">
              <a:spLocks noChangeArrowheads="1"/>
            </p:cNvSpPr>
            <p:nvPr/>
          </p:nvSpPr>
          <p:spPr bwMode="auto">
            <a:xfrm>
              <a:off x="1609981" y="4186435"/>
              <a:ext cx="1085585" cy="166013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92" tIns="34296" rIns="68592" bIns="3429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点击输入详细内容，添加你的论文内容。点击输入详细内容</a:t>
              </a:r>
              <a:r>
                <a: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</a:t>
              </a:r>
              <a:r>
                <a:rPr lang="zh-CN" altLang="en-US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点击输入详细内容，添加你的论文内容。点击输入详细内容。</a:t>
              </a:r>
              <a:endParaRPr lang="zh-CN" altLang="en-US" sz="1400" b="1" spc="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ju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 spc="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592771" y="3666740"/>
              <a:ext cx="1783502" cy="421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请输入标题</a:t>
              </a:r>
              <a:endParaRPr lang="zh-CN" altLang="en-US" sz="2000" b="1" spc="600" dirty="0">
                <a:solidFill>
                  <a:srgbClr val="FFB8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15339" y="5370345"/>
            <a:ext cx="3701295" cy="1182373"/>
            <a:chOff x="1903057" y="4008836"/>
            <a:chExt cx="3701295" cy="1182373"/>
          </a:xfrm>
        </p:grpSpPr>
        <p:grpSp>
          <p:nvGrpSpPr>
            <p:cNvPr id="32" name="组合 31"/>
            <p:cNvGrpSpPr/>
            <p:nvPr/>
          </p:nvGrpSpPr>
          <p:grpSpPr>
            <a:xfrm>
              <a:off x="1903057" y="4008836"/>
              <a:ext cx="3701295" cy="1182373"/>
              <a:chOff x="3128975" y="4461763"/>
              <a:chExt cx="6293138" cy="2010333"/>
            </a:xfrm>
          </p:grpSpPr>
          <p:grpSp>
            <p:nvGrpSpPr>
              <p:cNvPr id="35" name="组合 34"/>
              <p:cNvGrpSpPr/>
              <p:nvPr/>
            </p:nvGrpSpPr>
            <p:grpSpPr>
              <a:xfrm>
                <a:off x="3915115" y="4480866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63" name="直接连接符 62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4" name="直接连接符 63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5" name="任意多边形: 形状 64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66" name="直接连接符 65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6" name="组合 35"/>
              <p:cNvGrpSpPr/>
              <p:nvPr/>
            </p:nvGrpSpPr>
            <p:grpSpPr>
              <a:xfrm>
                <a:off x="5482500" y="4471315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59" name="直接连接符 58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0" name="直接连接符 59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1" name="任意多边形: 形状 60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cxnSp>
              <p:nvCxnSpPr>
                <p:cNvPr id="62" name="直接连接符 61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7" name="组合 36"/>
              <p:cNvGrpSpPr/>
              <p:nvPr/>
            </p:nvGrpSpPr>
            <p:grpSpPr>
              <a:xfrm flipV="1">
                <a:off x="4693180" y="6067398"/>
                <a:ext cx="789953" cy="386436"/>
                <a:chOff x="5908978" y="3463705"/>
                <a:chExt cx="789953" cy="386436"/>
              </a:xfrm>
            </p:grpSpPr>
            <p:sp>
              <p:nvSpPr>
                <p:cNvPr id="57" name="任意多边形: 形状 56"/>
                <p:cNvSpPr/>
                <p:nvPr/>
              </p:nvSpPr>
              <p:spPr>
                <a:xfrm rot="16200000">
                  <a:off x="6110737" y="3261946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58" name="直接连接符 57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8" name="组合 37"/>
              <p:cNvGrpSpPr/>
              <p:nvPr/>
            </p:nvGrpSpPr>
            <p:grpSpPr>
              <a:xfrm flipV="1">
                <a:off x="3128975" y="6085659"/>
                <a:ext cx="789953" cy="386436"/>
                <a:chOff x="5921007" y="3463704"/>
                <a:chExt cx="789953" cy="386436"/>
              </a:xfrm>
            </p:grpSpPr>
            <p:sp>
              <p:nvSpPr>
                <p:cNvPr id="55" name="任意多边形: 形状 54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56" name="直接连接符 55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39" name="组合 38"/>
              <p:cNvGrpSpPr/>
              <p:nvPr/>
            </p:nvGrpSpPr>
            <p:grpSpPr>
              <a:xfrm>
                <a:off x="7055784" y="4471314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51" name="直接连接符 50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2" name="直接连接符 51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3" name="任意多边形: 形状 52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54" name="直接连接符 53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0" name="组合 39"/>
              <p:cNvGrpSpPr/>
              <p:nvPr/>
            </p:nvGrpSpPr>
            <p:grpSpPr>
              <a:xfrm>
                <a:off x="8631878" y="4461763"/>
                <a:ext cx="790235" cy="1596084"/>
                <a:chOff x="3923824" y="4480866"/>
                <a:chExt cx="790235" cy="1596084"/>
              </a:xfrm>
            </p:grpSpPr>
            <p:cxnSp>
              <p:nvCxnSpPr>
                <p:cNvPr id="47" name="直接连接符 46"/>
                <p:cNvCxnSpPr/>
                <p:nvPr/>
              </p:nvCxnSpPr>
              <p:spPr>
                <a:xfrm>
                  <a:off x="3923824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8" name="直接连接符 47"/>
                <p:cNvCxnSpPr/>
                <p:nvPr/>
              </p:nvCxnSpPr>
              <p:spPr>
                <a:xfrm>
                  <a:off x="4714059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9" name="任意多边形: 形状 48"/>
                <p:cNvSpPr/>
                <p:nvPr/>
              </p:nvSpPr>
              <p:spPr>
                <a:xfrm rot="16200000">
                  <a:off x="4125865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cxnSp>
              <p:nvCxnSpPr>
                <p:cNvPr id="50" name="直接连接符 49"/>
                <p:cNvCxnSpPr/>
                <p:nvPr/>
              </p:nvCxnSpPr>
              <p:spPr>
                <a:xfrm flipH="1">
                  <a:off x="3970971" y="4867303"/>
                  <a:ext cx="699051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1" name="组合 40"/>
              <p:cNvGrpSpPr/>
              <p:nvPr/>
            </p:nvGrpSpPr>
            <p:grpSpPr>
              <a:xfrm flipV="1">
                <a:off x="7845878" y="6057847"/>
                <a:ext cx="789953" cy="386436"/>
                <a:chOff x="5921007" y="3463704"/>
                <a:chExt cx="789953" cy="386436"/>
              </a:xfrm>
            </p:grpSpPr>
            <p:sp>
              <p:nvSpPr>
                <p:cNvPr id="45" name="任意多边形: 形状 44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46" name="直接连接符 45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2" name="组合 41"/>
              <p:cNvGrpSpPr/>
              <p:nvPr/>
            </p:nvGrpSpPr>
            <p:grpSpPr>
              <a:xfrm flipV="1">
                <a:off x="6272735" y="6085660"/>
                <a:ext cx="789953" cy="386436"/>
                <a:chOff x="5921007" y="3463704"/>
                <a:chExt cx="789953" cy="386436"/>
              </a:xfrm>
            </p:grpSpPr>
            <p:sp>
              <p:nvSpPr>
                <p:cNvPr id="43" name="任意多边形: 形状 42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44" name="直接连接符 43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33" name="椭圆 32"/>
            <p:cNvSpPr/>
            <p:nvPr/>
          </p:nvSpPr>
          <p:spPr>
            <a:xfrm rot="1770017">
              <a:off x="2853650" y="4723536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 rot="1770017">
              <a:off x="4222526" y="4040772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8295379" y="1445885"/>
            <a:ext cx="3701295" cy="1182373"/>
            <a:chOff x="1903057" y="4008836"/>
            <a:chExt cx="3701295" cy="1182373"/>
          </a:xfrm>
        </p:grpSpPr>
        <p:grpSp>
          <p:nvGrpSpPr>
            <p:cNvPr id="68" name="组合 67"/>
            <p:cNvGrpSpPr/>
            <p:nvPr/>
          </p:nvGrpSpPr>
          <p:grpSpPr>
            <a:xfrm>
              <a:off x="1903057" y="4008836"/>
              <a:ext cx="3701295" cy="1182373"/>
              <a:chOff x="3128975" y="4461763"/>
              <a:chExt cx="6293138" cy="2010333"/>
            </a:xfrm>
          </p:grpSpPr>
          <p:grpSp>
            <p:nvGrpSpPr>
              <p:cNvPr id="71" name="组合 70"/>
              <p:cNvGrpSpPr/>
              <p:nvPr/>
            </p:nvGrpSpPr>
            <p:grpSpPr>
              <a:xfrm>
                <a:off x="3915115" y="4480866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99" name="直接连接符 98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0" name="直接连接符 99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1" name="任意多边形: 形状 100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02" name="直接连接符 101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2" name="组合 71"/>
              <p:cNvGrpSpPr/>
              <p:nvPr/>
            </p:nvGrpSpPr>
            <p:grpSpPr>
              <a:xfrm>
                <a:off x="5482500" y="4471315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95" name="直接连接符 94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6" name="直接连接符 95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7" name="任意多边形: 形状 96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cxnSp>
              <p:nvCxnSpPr>
                <p:cNvPr id="98" name="直接连接符 97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3" name="组合 72"/>
              <p:cNvGrpSpPr/>
              <p:nvPr/>
            </p:nvGrpSpPr>
            <p:grpSpPr>
              <a:xfrm flipV="1">
                <a:off x="4693180" y="6067398"/>
                <a:ext cx="789953" cy="386436"/>
                <a:chOff x="5908978" y="3463705"/>
                <a:chExt cx="789953" cy="386436"/>
              </a:xfrm>
            </p:grpSpPr>
            <p:sp>
              <p:nvSpPr>
                <p:cNvPr id="93" name="任意多边形: 形状 92"/>
                <p:cNvSpPr/>
                <p:nvPr/>
              </p:nvSpPr>
              <p:spPr>
                <a:xfrm rot="16200000">
                  <a:off x="6110737" y="3261946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94" name="直接连接符 93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4" name="组合 73"/>
              <p:cNvGrpSpPr/>
              <p:nvPr/>
            </p:nvGrpSpPr>
            <p:grpSpPr>
              <a:xfrm flipV="1">
                <a:off x="3128975" y="6085659"/>
                <a:ext cx="789953" cy="386436"/>
                <a:chOff x="5921007" y="3463704"/>
                <a:chExt cx="789953" cy="386436"/>
              </a:xfrm>
            </p:grpSpPr>
            <p:sp>
              <p:nvSpPr>
                <p:cNvPr id="91" name="任意多边形: 形状 90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92" name="直接连接符 91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5" name="组合 74"/>
              <p:cNvGrpSpPr/>
              <p:nvPr/>
            </p:nvGrpSpPr>
            <p:grpSpPr>
              <a:xfrm>
                <a:off x="7055784" y="4471314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87" name="直接连接符 86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8" name="直接连接符 87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9" name="任意多边形: 形状 88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90" name="直接连接符 89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6" name="组合 75"/>
              <p:cNvGrpSpPr/>
              <p:nvPr/>
            </p:nvGrpSpPr>
            <p:grpSpPr>
              <a:xfrm>
                <a:off x="8631878" y="4461763"/>
                <a:ext cx="790235" cy="1596084"/>
                <a:chOff x="3923824" y="4480866"/>
                <a:chExt cx="790235" cy="1596084"/>
              </a:xfrm>
            </p:grpSpPr>
            <p:cxnSp>
              <p:nvCxnSpPr>
                <p:cNvPr id="83" name="直接连接符 82"/>
                <p:cNvCxnSpPr/>
                <p:nvPr/>
              </p:nvCxnSpPr>
              <p:spPr>
                <a:xfrm>
                  <a:off x="3923824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直接连接符 83"/>
                <p:cNvCxnSpPr/>
                <p:nvPr/>
              </p:nvCxnSpPr>
              <p:spPr>
                <a:xfrm>
                  <a:off x="4714059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5" name="任意多边形: 形状 84"/>
                <p:cNvSpPr/>
                <p:nvPr/>
              </p:nvSpPr>
              <p:spPr>
                <a:xfrm rot="16200000">
                  <a:off x="4125865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cxnSp>
              <p:nvCxnSpPr>
                <p:cNvPr id="86" name="直接连接符 85"/>
                <p:cNvCxnSpPr/>
                <p:nvPr/>
              </p:nvCxnSpPr>
              <p:spPr>
                <a:xfrm flipH="1">
                  <a:off x="3970971" y="4867303"/>
                  <a:ext cx="699051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7" name="组合 76"/>
              <p:cNvGrpSpPr/>
              <p:nvPr/>
            </p:nvGrpSpPr>
            <p:grpSpPr>
              <a:xfrm flipV="1">
                <a:off x="7845878" y="6057847"/>
                <a:ext cx="789953" cy="386436"/>
                <a:chOff x="5921007" y="3463704"/>
                <a:chExt cx="789953" cy="386436"/>
              </a:xfrm>
            </p:grpSpPr>
            <p:sp>
              <p:nvSpPr>
                <p:cNvPr id="81" name="任意多边形: 形状 80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82" name="直接连接符 81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8" name="组合 77"/>
              <p:cNvGrpSpPr/>
              <p:nvPr/>
            </p:nvGrpSpPr>
            <p:grpSpPr>
              <a:xfrm flipV="1">
                <a:off x="6272735" y="6085660"/>
                <a:ext cx="789953" cy="386436"/>
                <a:chOff x="5921007" y="3463704"/>
                <a:chExt cx="789953" cy="386436"/>
              </a:xfrm>
            </p:grpSpPr>
            <p:sp>
              <p:nvSpPr>
                <p:cNvPr id="79" name="任意多边形: 形状 78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80" name="直接连接符 79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9" name="椭圆 68"/>
            <p:cNvSpPr/>
            <p:nvPr/>
          </p:nvSpPr>
          <p:spPr>
            <a:xfrm rot="1770017">
              <a:off x="2853650" y="4723536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 rot="1770017">
              <a:off x="4222526" y="4040772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3" name="组合 102"/>
          <p:cNvGrpSpPr/>
          <p:nvPr/>
        </p:nvGrpSpPr>
        <p:grpSpPr>
          <a:xfrm>
            <a:off x="7466653" y="4020601"/>
            <a:ext cx="602977" cy="489933"/>
            <a:chOff x="6483920" y="601827"/>
            <a:chExt cx="602977" cy="489933"/>
          </a:xfrm>
        </p:grpSpPr>
        <p:sp>
          <p:nvSpPr>
            <p:cNvPr id="104" name="等腰三角形 103"/>
            <p:cNvSpPr/>
            <p:nvPr/>
          </p:nvSpPr>
          <p:spPr>
            <a:xfrm rot="18882225">
              <a:off x="6603411" y="60093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等腰三角形 104"/>
            <p:cNvSpPr/>
            <p:nvPr/>
          </p:nvSpPr>
          <p:spPr>
            <a:xfrm rot="18882225">
              <a:off x="6484815" y="608273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677705" y="2008325"/>
            <a:ext cx="602977" cy="489933"/>
            <a:chOff x="6483920" y="601827"/>
            <a:chExt cx="602977" cy="489933"/>
          </a:xfrm>
        </p:grpSpPr>
        <p:sp>
          <p:nvSpPr>
            <p:cNvPr id="107" name="等腰三角形 106"/>
            <p:cNvSpPr/>
            <p:nvPr/>
          </p:nvSpPr>
          <p:spPr>
            <a:xfrm rot="18882225">
              <a:off x="6603411" y="60093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8" name="等腰三角形 107"/>
            <p:cNvSpPr/>
            <p:nvPr/>
          </p:nvSpPr>
          <p:spPr>
            <a:xfrm rot="18882225">
              <a:off x="6484815" y="608273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0" name="TextBox 109"/>
          <p:cNvSpPr txBox="1"/>
          <p:nvPr/>
        </p:nvSpPr>
        <p:spPr>
          <a:xfrm>
            <a:off x="7223073" y="6576987"/>
            <a:ext cx="1800200" cy="1231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>
              <a:lnSpc>
                <a:spcPct val="200000"/>
              </a:lnSpc>
            </a:pPr>
            <a:r>
              <a:rPr lang="en-US" altLang="zh-CN" sz="100" dirty="0" smtClean="0">
                <a:solidFill>
                  <a:srgbClr val="FFE083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00" dirty="0" smtClean="0">
                <a:solidFill>
                  <a:srgbClr val="FFE083"/>
                </a:solidFill>
                <a:latin typeface="微软雅黑" panose="020B0503020204020204" pitchFamily="34" charset="-122"/>
              </a:rPr>
              <a:t>模板 </a:t>
            </a:r>
            <a:r>
              <a:rPr lang="en-US" altLang="zh-CN" sz="100" dirty="0">
                <a:solidFill>
                  <a:srgbClr val="FFE083"/>
                </a:solidFill>
                <a:latin typeface="微软雅黑" panose="020B0503020204020204" pitchFamily="34" charset="-122"/>
              </a:rPr>
              <a:t>http://www.1ppt.com/moban/</a:t>
            </a:r>
            <a:r>
              <a:rPr lang="zh-CN" altLang="en-US" sz="100" dirty="0" smtClean="0">
                <a:solidFill>
                  <a:srgbClr val="FFE083"/>
                </a:solidFill>
                <a:latin typeface="微软雅黑" panose="020B0503020204020204" pitchFamily="34" charset="-122"/>
              </a:rPr>
              <a:t> </a:t>
            </a:r>
            <a:endParaRPr lang="en-US" altLang="zh-CN" sz="100" dirty="0" smtClean="0">
              <a:solidFill>
                <a:srgbClr val="FFE083"/>
              </a:solidFill>
              <a:latin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wipe/>
      </p:transition>
    </mc:Choice>
    <mc:Fallback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" name="Group 81"/>
          <p:cNvGrpSpPr/>
          <p:nvPr/>
        </p:nvGrpSpPr>
        <p:grpSpPr>
          <a:xfrm flipV="1">
            <a:off x="4160416" y="5279919"/>
            <a:ext cx="1573399" cy="308440"/>
            <a:chOff x="2712812" y="1457456"/>
            <a:chExt cx="1118923" cy="223062"/>
          </a:xfrm>
        </p:grpSpPr>
        <p:cxnSp>
          <p:nvCxnSpPr>
            <p:cNvPr id="64" name="Straight Connector 37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tx1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Straight Connector 38"/>
            <p:cNvCxnSpPr/>
            <p:nvPr/>
          </p:nvCxnSpPr>
          <p:spPr>
            <a:xfrm rot="10800000" flipV="1">
              <a:off x="2712812" y="1457456"/>
              <a:ext cx="879870" cy="1615"/>
            </a:xfrm>
            <a:prstGeom prst="line">
              <a:avLst/>
            </a:prstGeom>
            <a:ln w="19050" cap="rnd">
              <a:solidFill>
                <a:schemeClr val="tx1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6" name="Group 81"/>
          <p:cNvGrpSpPr/>
          <p:nvPr/>
        </p:nvGrpSpPr>
        <p:grpSpPr>
          <a:xfrm flipH="1" flipV="1">
            <a:off x="7149986" y="5281035"/>
            <a:ext cx="1492394" cy="306207"/>
            <a:chOff x="2770419" y="1459071"/>
            <a:chExt cx="1061316" cy="221447"/>
          </a:xfrm>
        </p:grpSpPr>
        <p:cxnSp>
          <p:nvCxnSpPr>
            <p:cNvPr id="67" name="Straight Connector 40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tx1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41"/>
            <p:cNvCxnSpPr/>
            <p:nvPr/>
          </p:nvCxnSpPr>
          <p:spPr>
            <a:xfrm flipH="1" flipV="1">
              <a:off x="2770419" y="1459071"/>
              <a:ext cx="822263" cy="2"/>
            </a:xfrm>
            <a:prstGeom prst="line">
              <a:avLst/>
            </a:prstGeom>
            <a:ln w="19050" cap="rnd">
              <a:solidFill>
                <a:schemeClr val="tx1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69" name="Group 81"/>
          <p:cNvGrpSpPr/>
          <p:nvPr/>
        </p:nvGrpSpPr>
        <p:grpSpPr>
          <a:xfrm>
            <a:off x="4020711" y="2720272"/>
            <a:ext cx="1573399" cy="308440"/>
            <a:chOff x="2712812" y="1457456"/>
            <a:chExt cx="1118923" cy="223062"/>
          </a:xfrm>
        </p:grpSpPr>
        <p:cxnSp>
          <p:nvCxnSpPr>
            <p:cNvPr id="70" name="Straight Connector 43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tx1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44"/>
            <p:cNvCxnSpPr/>
            <p:nvPr/>
          </p:nvCxnSpPr>
          <p:spPr>
            <a:xfrm rot="10800000" flipV="1">
              <a:off x="2712812" y="1457456"/>
              <a:ext cx="879870" cy="1615"/>
            </a:xfrm>
            <a:prstGeom prst="line">
              <a:avLst/>
            </a:prstGeom>
            <a:ln w="19050" cap="rnd">
              <a:solidFill>
                <a:schemeClr val="tx1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Group 81"/>
          <p:cNvGrpSpPr/>
          <p:nvPr/>
        </p:nvGrpSpPr>
        <p:grpSpPr>
          <a:xfrm flipH="1">
            <a:off x="7373378" y="2721388"/>
            <a:ext cx="1492394" cy="306207"/>
            <a:chOff x="2770419" y="1459071"/>
            <a:chExt cx="1061316" cy="221447"/>
          </a:xfrm>
        </p:grpSpPr>
        <p:cxnSp>
          <p:nvCxnSpPr>
            <p:cNvPr id="73" name="Straight Connector 46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chemeClr val="tx1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47"/>
            <p:cNvCxnSpPr/>
            <p:nvPr/>
          </p:nvCxnSpPr>
          <p:spPr>
            <a:xfrm flipH="1" flipV="1">
              <a:off x="2770419" y="1459071"/>
              <a:ext cx="822263" cy="2"/>
            </a:xfrm>
            <a:prstGeom prst="line">
              <a:avLst/>
            </a:prstGeom>
            <a:ln w="19050" cap="rnd">
              <a:solidFill>
                <a:schemeClr val="tx1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0" name="组合 49"/>
          <p:cNvGrpSpPr/>
          <p:nvPr/>
        </p:nvGrpSpPr>
        <p:grpSpPr>
          <a:xfrm>
            <a:off x="5224538" y="2672666"/>
            <a:ext cx="2694385" cy="3145310"/>
            <a:chOff x="5072138" y="2520266"/>
            <a:chExt cx="2694385" cy="3145310"/>
          </a:xfrm>
          <a:solidFill>
            <a:schemeClr val="tx1">
              <a:lumMod val="95000"/>
              <a:lumOff val="5000"/>
            </a:schemeClr>
          </a:solidFill>
        </p:grpSpPr>
        <p:grpSp>
          <p:nvGrpSpPr>
            <p:cNvPr id="51" name="Group 49"/>
            <p:cNvGrpSpPr/>
            <p:nvPr/>
          </p:nvGrpSpPr>
          <p:grpSpPr>
            <a:xfrm>
              <a:off x="5072138" y="2524732"/>
              <a:ext cx="1305896" cy="1605024"/>
              <a:chOff x="3606801" y="1795463"/>
              <a:chExt cx="928688" cy="1141413"/>
            </a:xfrm>
            <a:grpFill/>
          </p:grpSpPr>
          <p:sp>
            <p:nvSpPr>
              <p:cNvPr id="61" name="Freeform 8"/>
              <p:cNvSpPr/>
              <p:nvPr/>
            </p:nvSpPr>
            <p:spPr bwMode="auto">
              <a:xfrm>
                <a:off x="3606801" y="1795463"/>
                <a:ext cx="928688" cy="1141413"/>
              </a:xfrm>
              <a:custGeom>
                <a:avLst/>
                <a:gdLst/>
                <a:ahLst/>
                <a:cxnLst>
                  <a:cxn ang="0">
                    <a:pos x="3" y="110"/>
                  </a:cxn>
                  <a:cxn ang="0">
                    <a:pos x="247" y="0"/>
                  </a:cxn>
                  <a:cxn ang="0">
                    <a:pos x="247" y="303"/>
                  </a:cxn>
                  <a:cxn ang="0">
                    <a:pos x="21" y="303"/>
                  </a:cxn>
                  <a:cxn ang="0">
                    <a:pos x="3" y="110"/>
                  </a:cxn>
                </a:cxnLst>
                <a:rect l="0" t="0" r="r" b="b"/>
                <a:pathLst>
                  <a:path w="247" h="303">
                    <a:moveTo>
                      <a:pt x="3" y="110"/>
                    </a:moveTo>
                    <a:cubicBezTo>
                      <a:pt x="103" y="89"/>
                      <a:pt x="184" y="52"/>
                      <a:pt x="247" y="0"/>
                    </a:cubicBezTo>
                    <a:cubicBezTo>
                      <a:pt x="247" y="303"/>
                      <a:pt x="247" y="303"/>
                      <a:pt x="247" y="303"/>
                    </a:cubicBezTo>
                    <a:cubicBezTo>
                      <a:pt x="21" y="303"/>
                      <a:pt x="21" y="303"/>
                      <a:pt x="21" y="303"/>
                    </a:cubicBezTo>
                    <a:cubicBezTo>
                      <a:pt x="5" y="245"/>
                      <a:pt x="0" y="180"/>
                      <a:pt x="3" y="1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2" name="Freeform 9"/>
              <p:cNvSpPr>
                <a:spLocks noEditPoints="1"/>
              </p:cNvSpPr>
              <p:nvPr/>
            </p:nvSpPr>
            <p:spPr bwMode="auto">
              <a:xfrm>
                <a:off x="3962400" y="2350968"/>
                <a:ext cx="275623" cy="307615"/>
              </a:xfrm>
              <a:custGeom>
                <a:avLst/>
                <a:gdLst/>
                <a:ahLst/>
                <a:cxnLst>
                  <a:cxn ang="0">
                    <a:pos x="374" y="158"/>
                  </a:cxn>
                  <a:cxn ang="0">
                    <a:pos x="352" y="158"/>
                  </a:cxn>
                  <a:cxn ang="0">
                    <a:pos x="209" y="0"/>
                  </a:cxn>
                  <a:cxn ang="0">
                    <a:pos x="67" y="158"/>
                  </a:cxn>
                  <a:cxn ang="0">
                    <a:pos x="44" y="158"/>
                  </a:cxn>
                  <a:cxn ang="0">
                    <a:pos x="0" y="203"/>
                  </a:cxn>
                  <a:cxn ang="0">
                    <a:pos x="0" y="414"/>
                  </a:cxn>
                  <a:cxn ang="0">
                    <a:pos x="44" y="478"/>
                  </a:cxn>
                  <a:cxn ang="0">
                    <a:pos x="374" y="478"/>
                  </a:cxn>
                  <a:cxn ang="0">
                    <a:pos x="428" y="414"/>
                  </a:cxn>
                  <a:cxn ang="0">
                    <a:pos x="428" y="203"/>
                  </a:cxn>
                  <a:cxn ang="0">
                    <a:pos x="374" y="158"/>
                  </a:cxn>
                  <a:cxn ang="0">
                    <a:pos x="247" y="414"/>
                  </a:cxn>
                  <a:cxn ang="0">
                    <a:pos x="172" y="414"/>
                  </a:cxn>
                  <a:cxn ang="0">
                    <a:pos x="186" y="309"/>
                  </a:cxn>
                  <a:cxn ang="0">
                    <a:pos x="161" y="265"/>
                  </a:cxn>
                  <a:cxn ang="0">
                    <a:pos x="210" y="216"/>
                  </a:cxn>
                  <a:cxn ang="0">
                    <a:pos x="258" y="264"/>
                  </a:cxn>
                  <a:cxn ang="0">
                    <a:pos x="232" y="310"/>
                  </a:cxn>
                  <a:cxn ang="0">
                    <a:pos x="247" y="414"/>
                  </a:cxn>
                  <a:cxn ang="0">
                    <a:pos x="112" y="158"/>
                  </a:cxn>
                  <a:cxn ang="0">
                    <a:pos x="209" y="45"/>
                  </a:cxn>
                  <a:cxn ang="0">
                    <a:pos x="307" y="158"/>
                  </a:cxn>
                  <a:cxn ang="0">
                    <a:pos x="112" y="158"/>
                  </a:cxn>
                </a:cxnLst>
                <a:rect l="0" t="0" r="r" b="b"/>
                <a:pathLst>
                  <a:path w="428" h="478">
                    <a:moveTo>
                      <a:pt x="374" y="158"/>
                    </a:moveTo>
                    <a:cubicBezTo>
                      <a:pt x="352" y="158"/>
                      <a:pt x="352" y="158"/>
                      <a:pt x="352" y="158"/>
                    </a:cubicBezTo>
                    <a:cubicBezTo>
                      <a:pt x="352" y="58"/>
                      <a:pt x="292" y="0"/>
                      <a:pt x="209" y="0"/>
                    </a:cubicBezTo>
                    <a:cubicBezTo>
                      <a:pt x="127" y="0"/>
                      <a:pt x="67" y="58"/>
                      <a:pt x="67" y="158"/>
                    </a:cubicBezTo>
                    <a:cubicBezTo>
                      <a:pt x="44" y="158"/>
                      <a:pt x="44" y="158"/>
                      <a:pt x="44" y="158"/>
                    </a:cubicBezTo>
                    <a:cubicBezTo>
                      <a:pt x="11" y="158"/>
                      <a:pt x="0" y="170"/>
                      <a:pt x="0" y="203"/>
                    </a:cubicBezTo>
                    <a:cubicBezTo>
                      <a:pt x="0" y="414"/>
                      <a:pt x="0" y="414"/>
                      <a:pt x="0" y="414"/>
                    </a:cubicBezTo>
                    <a:cubicBezTo>
                      <a:pt x="0" y="447"/>
                      <a:pt x="11" y="478"/>
                      <a:pt x="44" y="478"/>
                    </a:cubicBezTo>
                    <a:cubicBezTo>
                      <a:pt x="374" y="478"/>
                      <a:pt x="374" y="478"/>
                      <a:pt x="374" y="478"/>
                    </a:cubicBezTo>
                    <a:cubicBezTo>
                      <a:pt x="407" y="478"/>
                      <a:pt x="428" y="447"/>
                      <a:pt x="428" y="414"/>
                    </a:cubicBezTo>
                    <a:cubicBezTo>
                      <a:pt x="428" y="203"/>
                      <a:pt x="428" y="203"/>
                      <a:pt x="428" y="203"/>
                    </a:cubicBezTo>
                    <a:cubicBezTo>
                      <a:pt x="428" y="170"/>
                      <a:pt x="407" y="158"/>
                      <a:pt x="374" y="158"/>
                    </a:cubicBezTo>
                    <a:moveTo>
                      <a:pt x="247" y="414"/>
                    </a:moveTo>
                    <a:cubicBezTo>
                      <a:pt x="172" y="414"/>
                      <a:pt x="172" y="414"/>
                      <a:pt x="172" y="414"/>
                    </a:cubicBezTo>
                    <a:cubicBezTo>
                      <a:pt x="186" y="309"/>
                      <a:pt x="186" y="309"/>
                      <a:pt x="186" y="309"/>
                    </a:cubicBezTo>
                    <a:cubicBezTo>
                      <a:pt x="171" y="301"/>
                      <a:pt x="161" y="283"/>
                      <a:pt x="161" y="265"/>
                    </a:cubicBezTo>
                    <a:cubicBezTo>
                      <a:pt x="161" y="238"/>
                      <a:pt x="183" y="216"/>
                      <a:pt x="210" y="216"/>
                    </a:cubicBezTo>
                    <a:cubicBezTo>
                      <a:pt x="236" y="216"/>
                      <a:pt x="258" y="237"/>
                      <a:pt x="258" y="264"/>
                    </a:cubicBezTo>
                    <a:cubicBezTo>
                      <a:pt x="258" y="282"/>
                      <a:pt x="248" y="302"/>
                      <a:pt x="232" y="310"/>
                    </a:cubicBezTo>
                    <a:lnTo>
                      <a:pt x="247" y="414"/>
                    </a:lnTo>
                    <a:close/>
                    <a:moveTo>
                      <a:pt x="112" y="158"/>
                    </a:moveTo>
                    <a:cubicBezTo>
                      <a:pt x="112" y="66"/>
                      <a:pt x="161" y="45"/>
                      <a:pt x="209" y="45"/>
                    </a:cubicBezTo>
                    <a:cubicBezTo>
                      <a:pt x="258" y="45"/>
                      <a:pt x="307" y="66"/>
                      <a:pt x="307" y="158"/>
                    </a:cubicBezTo>
                    <a:lnTo>
                      <a:pt x="112" y="15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2" name="Group 50"/>
            <p:cNvGrpSpPr/>
            <p:nvPr/>
          </p:nvGrpSpPr>
          <p:grpSpPr>
            <a:xfrm>
              <a:off x="6462860" y="2520266"/>
              <a:ext cx="1303663" cy="1609489"/>
              <a:chOff x="4595813" y="1792288"/>
              <a:chExt cx="927100" cy="1144588"/>
            </a:xfrm>
            <a:grpFill/>
          </p:grpSpPr>
          <p:sp>
            <p:nvSpPr>
              <p:cNvPr id="59" name="Freeform 9"/>
              <p:cNvSpPr/>
              <p:nvPr/>
            </p:nvSpPr>
            <p:spPr bwMode="auto">
              <a:xfrm>
                <a:off x="4595813" y="1792288"/>
                <a:ext cx="927100" cy="1144588"/>
              </a:xfrm>
              <a:custGeom>
                <a:avLst/>
                <a:gdLst/>
                <a:ahLst/>
                <a:cxnLst>
                  <a:cxn ang="0">
                    <a:pos x="220" y="304"/>
                  </a:cxn>
                  <a:cxn ang="0">
                    <a:pos x="0" y="304"/>
                  </a:cxn>
                  <a:cxn ang="0">
                    <a:pos x="0" y="0"/>
                  </a:cxn>
                  <a:cxn ang="0">
                    <a:pos x="246" y="111"/>
                  </a:cxn>
                  <a:cxn ang="0">
                    <a:pos x="220" y="304"/>
                  </a:cxn>
                </a:cxnLst>
                <a:rect l="0" t="0" r="r" b="b"/>
                <a:pathLst>
                  <a:path w="246" h="304">
                    <a:moveTo>
                      <a:pt x="220" y="304"/>
                    </a:moveTo>
                    <a:cubicBezTo>
                      <a:pt x="0" y="304"/>
                      <a:pt x="0" y="304"/>
                      <a:pt x="0" y="30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6" y="56"/>
                      <a:pt x="158" y="93"/>
                      <a:pt x="246" y="111"/>
                    </a:cubicBezTo>
                    <a:cubicBezTo>
                      <a:pt x="243" y="183"/>
                      <a:pt x="235" y="247"/>
                      <a:pt x="220" y="30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0" name="Freeform 100"/>
              <p:cNvSpPr>
                <a:spLocks noEditPoints="1"/>
              </p:cNvSpPr>
              <p:nvPr/>
            </p:nvSpPr>
            <p:spPr bwMode="auto">
              <a:xfrm>
                <a:off x="4800600" y="2355899"/>
                <a:ext cx="323697" cy="310304"/>
              </a:xfrm>
              <a:custGeom>
                <a:avLst/>
                <a:gdLst/>
                <a:ahLst/>
                <a:cxnLst>
                  <a:cxn ang="0">
                    <a:pos x="63" y="49"/>
                  </a:cxn>
                  <a:cxn ang="0">
                    <a:pos x="58" y="44"/>
                  </a:cxn>
                  <a:cxn ang="0">
                    <a:pos x="54" y="48"/>
                  </a:cxn>
                  <a:cxn ang="0">
                    <a:pos x="63" y="57"/>
                  </a:cxn>
                  <a:cxn ang="0">
                    <a:pos x="64" y="60"/>
                  </a:cxn>
                  <a:cxn ang="0">
                    <a:pos x="59" y="64"/>
                  </a:cxn>
                  <a:cxn ang="0">
                    <a:pos x="56" y="63"/>
                  </a:cxn>
                  <a:cxn ang="0">
                    <a:pos x="29" y="36"/>
                  </a:cxn>
                  <a:cxn ang="0">
                    <a:pos x="15" y="42"/>
                  </a:cxn>
                  <a:cxn ang="0">
                    <a:pos x="0" y="27"/>
                  </a:cxn>
                  <a:cxn ang="0">
                    <a:pos x="26" y="0"/>
                  </a:cxn>
                  <a:cxn ang="0">
                    <a:pos x="41" y="15"/>
                  </a:cxn>
                  <a:cxn ang="0">
                    <a:pos x="36" y="30"/>
                  </a:cxn>
                  <a:cxn ang="0">
                    <a:pos x="50" y="44"/>
                  </a:cxn>
                  <a:cxn ang="0">
                    <a:pos x="54" y="40"/>
                  </a:cxn>
                  <a:cxn ang="0">
                    <a:pos x="49" y="35"/>
                  </a:cxn>
                  <a:cxn ang="0">
                    <a:pos x="54" y="31"/>
                  </a:cxn>
                  <a:cxn ang="0">
                    <a:pos x="55" y="31"/>
                  </a:cxn>
                  <a:cxn ang="0">
                    <a:pos x="67" y="44"/>
                  </a:cxn>
                  <a:cxn ang="0">
                    <a:pos x="63" y="49"/>
                  </a:cxn>
                  <a:cxn ang="0">
                    <a:pos x="25" y="8"/>
                  </a:cxn>
                  <a:cxn ang="0">
                    <a:pos x="18" y="16"/>
                  </a:cxn>
                  <a:cxn ang="0">
                    <a:pos x="19" y="19"/>
                  </a:cxn>
                  <a:cxn ang="0">
                    <a:pos x="15" y="18"/>
                  </a:cxn>
                  <a:cxn ang="0">
                    <a:pos x="7" y="26"/>
                  </a:cxn>
                  <a:cxn ang="0">
                    <a:pos x="15" y="34"/>
                  </a:cxn>
                  <a:cxn ang="0">
                    <a:pos x="23" y="26"/>
                  </a:cxn>
                  <a:cxn ang="0">
                    <a:pos x="22" y="23"/>
                  </a:cxn>
                  <a:cxn ang="0">
                    <a:pos x="25" y="24"/>
                  </a:cxn>
                  <a:cxn ang="0">
                    <a:pos x="33" y="16"/>
                  </a:cxn>
                  <a:cxn ang="0">
                    <a:pos x="25" y="8"/>
                  </a:cxn>
                </a:cxnLst>
                <a:rect l="0" t="0" r="r" b="b"/>
                <a:pathLst>
                  <a:path w="67" h="64">
                    <a:moveTo>
                      <a:pt x="63" y="49"/>
                    </a:moveTo>
                    <a:cubicBezTo>
                      <a:pt x="62" y="49"/>
                      <a:pt x="58" y="45"/>
                      <a:pt x="58" y="44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3" y="58"/>
                      <a:pt x="64" y="59"/>
                      <a:pt x="64" y="60"/>
                    </a:cubicBezTo>
                    <a:cubicBezTo>
                      <a:pt x="64" y="62"/>
                      <a:pt x="61" y="64"/>
                      <a:pt x="59" y="64"/>
                    </a:cubicBezTo>
                    <a:cubicBezTo>
                      <a:pt x="58" y="64"/>
                      <a:pt x="57" y="64"/>
                      <a:pt x="56" y="63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5" y="39"/>
                      <a:pt x="20" y="42"/>
                      <a:pt x="15" y="42"/>
                    </a:cubicBezTo>
                    <a:cubicBezTo>
                      <a:pt x="6" y="42"/>
                      <a:pt x="0" y="36"/>
                      <a:pt x="0" y="27"/>
                    </a:cubicBezTo>
                    <a:cubicBezTo>
                      <a:pt x="0" y="14"/>
                      <a:pt x="13" y="0"/>
                      <a:pt x="26" y="0"/>
                    </a:cubicBezTo>
                    <a:cubicBezTo>
                      <a:pt x="35" y="0"/>
                      <a:pt x="41" y="6"/>
                      <a:pt x="41" y="15"/>
                    </a:cubicBezTo>
                    <a:cubicBezTo>
                      <a:pt x="41" y="21"/>
                      <a:pt x="39" y="26"/>
                      <a:pt x="36" y="30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3" y="39"/>
                      <a:pt x="49" y="36"/>
                      <a:pt x="49" y="35"/>
                    </a:cubicBezTo>
                    <a:cubicBezTo>
                      <a:pt x="49" y="34"/>
                      <a:pt x="53" y="31"/>
                      <a:pt x="54" y="31"/>
                    </a:cubicBezTo>
                    <a:cubicBezTo>
                      <a:pt x="54" y="31"/>
                      <a:pt x="54" y="31"/>
                      <a:pt x="55" y="31"/>
                    </a:cubicBezTo>
                    <a:cubicBezTo>
                      <a:pt x="56" y="32"/>
                      <a:pt x="67" y="43"/>
                      <a:pt x="67" y="44"/>
                    </a:cubicBezTo>
                    <a:cubicBezTo>
                      <a:pt x="67" y="45"/>
                      <a:pt x="64" y="49"/>
                      <a:pt x="63" y="49"/>
                    </a:cubicBezTo>
                    <a:close/>
                    <a:moveTo>
                      <a:pt x="25" y="8"/>
                    </a:moveTo>
                    <a:cubicBezTo>
                      <a:pt x="21" y="8"/>
                      <a:pt x="18" y="12"/>
                      <a:pt x="18" y="16"/>
                    </a:cubicBezTo>
                    <a:cubicBezTo>
                      <a:pt x="18" y="17"/>
                      <a:pt x="18" y="18"/>
                      <a:pt x="19" y="19"/>
                    </a:cubicBezTo>
                    <a:cubicBezTo>
                      <a:pt x="17" y="19"/>
                      <a:pt x="16" y="18"/>
                      <a:pt x="15" y="18"/>
                    </a:cubicBezTo>
                    <a:cubicBezTo>
                      <a:pt x="11" y="18"/>
                      <a:pt x="7" y="22"/>
                      <a:pt x="7" y="26"/>
                    </a:cubicBezTo>
                    <a:cubicBezTo>
                      <a:pt x="7" y="30"/>
                      <a:pt x="11" y="34"/>
                      <a:pt x="15" y="34"/>
                    </a:cubicBezTo>
                    <a:cubicBezTo>
                      <a:pt x="19" y="34"/>
                      <a:pt x="23" y="30"/>
                      <a:pt x="23" y="26"/>
                    </a:cubicBezTo>
                    <a:cubicBezTo>
                      <a:pt x="23" y="25"/>
                      <a:pt x="23" y="24"/>
                      <a:pt x="22" y="23"/>
                    </a:cubicBezTo>
                    <a:cubicBezTo>
                      <a:pt x="23" y="23"/>
                      <a:pt x="24" y="24"/>
                      <a:pt x="25" y="24"/>
                    </a:cubicBezTo>
                    <a:cubicBezTo>
                      <a:pt x="30" y="24"/>
                      <a:pt x="33" y="20"/>
                      <a:pt x="33" y="16"/>
                    </a:cubicBezTo>
                    <a:cubicBezTo>
                      <a:pt x="33" y="12"/>
                      <a:pt x="30" y="8"/>
                      <a:pt x="25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3" name="Group 51"/>
            <p:cNvGrpSpPr/>
            <p:nvPr/>
          </p:nvGrpSpPr>
          <p:grpSpPr>
            <a:xfrm>
              <a:off x="5208308" y="4219046"/>
              <a:ext cx="1169725" cy="1439834"/>
              <a:chOff x="3703638" y="3000375"/>
              <a:chExt cx="831850" cy="1023938"/>
            </a:xfrm>
            <a:grpFill/>
          </p:grpSpPr>
          <p:sp>
            <p:nvSpPr>
              <p:cNvPr id="57" name="Freeform 11"/>
              <p:cNvSpPr/>
              <p:nvPr/>
            </p:nvSpPr>
            <p:spPr bwMode="auto">
              <a:xfrm>
                <a:off x="3703638" y="3000375"/>
                <a:ext cx="831850" cy="1023938"/>
              </a:xfrm>
              <a:custGeom>
                <a:avLst/>
                <a:gdLst/>
                <a:ahLst/>
                <a:cxnLst>
                  <a:cxn ang="0">
                    <a:pos x="221" y="0"/>
                  </a:cxn>
                  <a:cxn ang="0">
                    <a:pos x="221" y="272"/>
                  </a:cxn>
                  <a:cxn ang="0">
                    <a:pos x="0" y="0"/>
                  </a:cxn>
                  <a:cxn ang="0">
                    <a:pos x="221" y="0"/>
                  </a:cxn>
                </a:cxnLst>
                <a:rect l="0" t="0" r="r" b="b"/>
                <a:pathLst>
                  <a:path w="221" h="272">
                    <a:moveTo>
                      <a:pt x="221" y="0"/>
                    </a:moveTo>
                    <a:cubicBezTo>
                      <a:pt x="221" y="272"/>
                      <a:pt x="221" y="272"/>
                      <a:pt x="221" y="272"/>
                    </a:cubicBezTo>
                    <a:cubicBezTo>
                      <a:pt x="108" y="207"/>
                      <a:pt x="34" y="116"/>
                      <a:pt x="0" y="0"/>
                    </a:cubicBezTo>
                    <a:lnTo>
                      <a:pt x="22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8" name="Freeform 131"/>
              <p:cNvSpPr/>
              <p:nvPr/>
            </p:nvSpPr>
            <p:spPr bwMode="auto">
              <a:xfrm>
                <a:off x="4077352" y="3159042"/>
                <a:ext cx="321341" cy="326210"/>
              </a:xfrm>
              <a:custGeom>
                <a:avLst/>
                <a:gdLst/>
                <a:ahLst/>
                <a:cxnLst>
                  <a:cxn ang="0">
                    <a:pos x="61" y="49"/>
                  </a:cxn>
                  <a:cxn ang="0">
                    <a:pos x="49" y="62"/>
                  </a:cxn>
                  <a:cxn ang="0">
                    <a:pos x="36" y="49"/>
                  </a:cxn>
                  <a:cxn ang="0">
                    <a:pos x="36" y="48"/>
                  </a:cxn>
                  <a:cxn ang="0">
                    <a:pos x="21" y="41"/>
                  </a:cxn>
                  <a:cxn ang="0">
                    <a:pos x="13" y="44"/>
                  </a:cxn>
                  <a:cxn ang="0">
                    <a:pos x="0" y="31"/>
                  </a:cxn>
                  <a:cxn ang="0">
                    <a:pos x="13" y="18"/>
                  </a:cxn>
                  <a:cxn ang="0">
                    <a:pos x="21" y="22"/>
                  </a:cxn>
                  <a:cxn ang="0">
                    <a:pos x="36" y="15"/>
                  </a:cxn>
                  <a:cxn ang="0">
                    <a:pos x="36" y="13"/>
                  </a:cxn>
                  <a:cxn ang="0">
                    <a:pos x="49" y="0"/>
                  </a:cxn>
                  <a:cxn ang="0">
                    <a:pos x="61" y="13"/>
                  </a:cxn>
                  <a:cxn ang="0">
                    <a:pos x="49" y="26"/>
                  </a:cxn>
                  <a:cxn ang="0">
                    <a:pos x="40" y="23"/>
                  </a:cxn>
                  <a:cxn ang="0">
                    <a:pos x="25" y="30"/>
                  </a:cxn>
                  <a:cxn ang="0">
                    <a:pos x="25" y="31"/>
                  </a:cxn>
                  <a:cxn ang="0">
                    <a:pos x="25" y="33"/>
                  </a:cxn>
                  <a:cxn ang="0">
                    <a:pos x="40" y="40"/>
                  </a:cxn>
                  <a:cxn ang="0">
                    <a:pos x="49" y="36"/>
                  </a:cxn>
                  <a:cxn ang="0">
                    <a:pos x="61" y="49"/>
                  </a:cxn>
                </a:cxnLst>
                <a:rect l="0" t="0" r="r" b="b"/>
                <a:pathLst>
                  <a:path w="61" h="62">
                    <a:moveTo>
                      <a:pt x="61" y="49"/>
                    </a:moveTo>
                    <a:cubicBezTo>
                      <a:pt x="61" y="56"/>
                      <a:pt x="56" y="62"/>
                      <a:pt x="49" y="62"/>
                    </a:cubicBezTo>
                    <a:cubicBezTo>
                      <a:pt x="41" y="62"/>
                      <a:pt x="36" y="56"/>
                      <a:pt x="36" y="49"/>
                    </a:cubicBezTo>
                    <a:cubicBezTo>
                      <a:pt x="36" y="49"/>
                      <a:pt x="36" y="48"/>
                      <a:pt x="36" y="48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19" y="43"/>
                      <a:pt x="16" y="44"/>
                      <a:pt x="13" y="44"/>
                    </a:cubicBezTo>
                    <a:cubicBezTo>
                      <a:pt x="6" y="44"/>
                      <a:pt x="0" y="38"/>
                      <a:pt x="0" y="31"/>
                    </a:cubicBezTo>
                    <a:cubicBezTo>
                      <a:pt x="0" y="24"/>
                      <a:pt x="6" y="18"/>
                      <a:pt x="13" y="18"/>
                    </a:cubicBezTo>
                    <a:cubicBezTo>
                      <a:pt x="16" y="18"/>
                      <a:pt x="19" y="20"/>
                      <a:pt x="21" y="22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4"/>
                      <a:pt x="36" y="14"/>
                      <a:pt x="36" y="13"/>
                    </a:cubicBezTo>
                    <a:cubicBezTo>
                      <a:pt x="36" y="6"/>
                      <a:pt x="41" y="0"/>
                      <a:pt x="49" y="0"/>
                    </a:cubicBezTo>
                    <a:cubicBezTo>
                      <a:pt x="56" y="0"/>
                      <a:pt x="61" y="6"/>
                      <a:pt x="61" y="13"/>
                    </a:cubicBezTo>
                    <a:cubicBezTo>
                      <a:pt x="61" y="20"/>
                      <a:pt x="56" y="26"/>
                      <a:pt x="49" y="26"/>
                    </a:cubicBezTo>
                    <a:cubicBezTo>
                      <a:pt x="45" y="26"/>
                      <a:pt x="42" y="25"/>
                      <a:pt x="40" y="23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0"/>
                      <a:pt x="25" y="31"/>
                      <a:pt x="25" y="31"/>
                    </a:cubicBezTo>
                    <a:cubicBezTo>
                      <a:pt x="25" y="32"/>
                      <a:pt x="25" y="32"/>
                      <a:pt x="25" y="33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2" y="38"/>
                      <a:pt x="45" y="36"/>
                      <a:pt x="49" y="36"/>
                    </a:cubicBezTo>
                    <a:cubicBezTo>
                      <a:pt x="56" y="36"/>
                      <a:pt x="61" y="42"/>
                      <a:pt x="61" y="4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54" name="Group 52"/>
            <p:cNvGrpSpPr/>
            <p:nvPr/>
          </p:nvGrpSpPr>
          <p:grpSpPr>
            <a:xfrm>
              <a:off x="6462860" y="4219046"/>
              <a:ext cx="1145170" cy="1446530"/>
              <a:chOff x="4595813" y="3000375"/>
              <a:chExt cx="814388" cy="1028700"/>
            </a:xfrm>
            <a:grpFill/>
          </p:grpSpPr>
          <p:sp>
            <p:nvSpPr>
              <p:cNvPr id="55" name="Freeform 10"/>
              <p:cNvSpPr/>
              <p:nvPr/>
            </p:nvSpPr>
            <p:spPr bwMode="auto">
              <a:xfrm>
                <a:off x="4595813" y="3000375"/>
                <a:ext cx="814388" cy="10287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16" y="0"/>
                  </a:cxn>
                  <a:cxn ang="0">
                    <a:pos x="0" y="273"/>
                  </a:cxn>
                  <a:cxn ang="0">
                    <a:pos x="0" y="0"/>
                  </a:cxn>
                </a:cxnLst>
                <a:rect l="0" t="0" r="r" b="b"/>
                <a:pathLst>
                  <a:path w="216" h="273">
                    <a:moveTo>
                      <a:pt x="0" y="0"/>
                    </a:moveTo>
                    <a:cubicBezTo>
                      <a:pt x="216" y="0"/>
                      <a:pt x="216" y="0"/>
                      <a:pt x="216" y="0"/>
                    </a:cubicBezTo>
                    <a:cubicBezTo>
                      <a:pt x="178" y="134"/>
                      <a:pt x="106" y="225"/>
                      <a:pt x="0" y="27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56" name="Freeform 62"/>
              <p:cNvSpPr>
                <a:spLocks noEditPoints="1"/>
              </p:cNvSpPr>
              <p:nvPr/>
            </p:nvSpPr>
            <p:spPr bwMode="auto">
              <a:xfrm>
                <a:off x="4737209" y="3175053"/>
                <a:ext cx="330417" cy="333059"/>
              </a:xfrm>
              <a:custGeom>
                <a:avLst/>
                <a:gdLst/>
                <a:ahLst/>
                <a:cxnLst>
                  <a:cxn ang="0">
                    <a:pos x="58" y="33"/>
                  </a:cxn>
                  <a:cxn ang="0">
                    <a:pos x="57" y="34"/>
                  </a:cxn>
                  <a:cxn ang="0">
                    <a:pos x="50" y="35"/>
                  </a:cxn>
                  <a:cxn ang="0">
                    <a:pos x="49" y="39"/>
                  </a:cxn>
                  <a:cxn ang="0">
                    <a:pos x="53" y="44"/>
                  </a:cxn>
                  <a:cxn ang="0">
                    <a:pos x="53" y="45"/>
                  </a:cxn>
                  <a:cxn ang="0">
                    <a:pos x="53" y="46"/>
                  </a:cxn>
                  <a:cxn ang="0">
                    <a:pos x="45" y="53"/>
                  </a:cxn>
                  <a:cxn ang="0">
                    <a:pos x="44" y="52"/>
                  </a:cxn>
                  <a:cxn ang="0">
                    <a:pos x="39" y="48"/>
                  </a:cxn>
                  <a:cxn ang="0">
                    <a:pos x="36" y="50"/>
                  </a:cxn>
                  <a:cxn ang="0">
                    <a:pos x="34" y="57"/>
                  </a:cxn>
                  <a:cxn ang="0">
                    <a:pos x="33" y="58"/>
                  </a:cxn>
                  <a:cxn ang="0">
                    <a:pos x="25" y="58"/>
                  </a:cxn>
                  <a:cxn ang="0">
                    <a:pos x="23" y="57"/>
                  </a:cxn>
                  <a:cxn ang="0">
                    <a:pos x="22" y="50"/>
                  </a:cxn>
                  <a:cxn ang="0">
                    <a:pos x="19" y="48"/>
                  </a:cxn>
                  <a:cxn ang="0">
                    <a:pos x="14" y="52"/>
                  </a:cxn>
                  <a:cxn ang="0">
                    <a:pos x="13" y="53"/>
                  </a:cxn>
                  <a:cxn ang="0">
                    <a:pos x="12" y="52"/>
                  </a:cxn>
                  <a:cxn ang="0">
                    <a:pos x="5" y="46"/>
                  </a:cxn>
                  <a:cxn ang="0">
                    <a:pos x="5" y="45"/>
                  </a:cxn>
                  <a:cxn ang="0">
                    <a:pos x="5" y="44"/>
                  </a:cxn>
                  <a:cxn ang="0">
                    <a:pos x="9" y="39"/>
                  </a:cxn>
                  <a:cxn ang="0">
                    <a:pos x="8" y="35"/>
                  </a:cxn>
                  <a:cxn ang="0">
                    <a:pos x="1" y="34"/>
                  </a:cxn>
                  <a:cxn ang="0">
                    <a:pos x="0" y="33"/>
                  </a:cxn>
                  <a:cxn ang="0">
                    <a:pos x="0" y="24"/>
                  </a:cxn>
                  <a:cxn ang="0">
                    <a:pos x="1" y="23"/>
                  </a:cxn>
                  <a:cxn ang="0">
                    <a:pos x="8" y="22"/>
                  </a:cxn>
                  <a:cxn ang="0">
                    <a:pos x="9" y="18"/>
                  </a:cxn>
                  <a:cxn ang="0">
                    <a:pos x="5" y="13"/>
                  </a:cxn>
                  <a:cxn ang="0">
                    <a:pos x="5" y="12"/>
                  </a:cxn>
                  <a:cxn ang="0">
                    <a:pos x="5" y="11"/>
                  </a:cxn>
                  <a:cxn ang="0">
                    <a:pos x="13" y="5"/>
                  </a:cxn>
                  <a:cxn ang="0">
                    <a:pos x="14" y="5"/>
                  </a:cxn>
                  <a:cxn ang="0">
                    <a:pos x="19" y="9"/>
                  </a:cxn>
                  <a:cxn ang="0">
                    <a:pos x="22" y="8"/>
                  </a:cxn>
                  <a:cxn ang="0">
                    <a:pos x="23" y="1"/>
                  </a:cxn>
                  <a:cxn ang="0">
                    <a:pos x="25" y="0"/>
                  </a:cxn>
                  <a:cxn ang="0">
                    <a:pos x="33" y="0"/>
                  </a:cxn>
                  <a:cxn ang="0">
                    <a:pos x="34" y="1"/>
                  </a:cxn>
                  <a:cxn ang="0">
                    <a:pos x="36" y="8"/>
                  </a:cxn>
                  <a:cxn ang="0">
                    <a:pos x="39" y="9"/>
                  </a:cxn>
                  <a:cxn ang="0">
                    <a:pos x="44" y="5"/>
                  </a:cxn>
                  <a:cxn ang="0">
                    <a:pos x="45" y="5"/>
                  </a:cxn>
                  <a:cxn ang="0">
                    <a:pos x="46" y="5"/>
                  </a:cxn>
                  <a:cxn ang="0">
                    <a:pos x="52" y="12"/>
                  </a:cxn>
                  <a:cxn ang="0">
                    <a:pos x="53" y="12"/>
                  </a:cxn>
                  <a:cxn ang="0">
                    <a:pos x="52" y="13"/>
                  </a:cxn>
                  <a:cxn ang="0">
                    <a:pos x="48" y="18"/>
                  </a:cxn>
                  <a:cxn ang="0">
                    <a:pos x="50" y="22"/>
                  </a:cxn>
                  <a:cxn ang="0">
                    <a:pos x="57" y="23"/>
                  </a:cxn>
                  <a:cxn ang="0">
                    <a:pos x="58" y="25"/>
                  </a:cxn>
                  <a:cxn ang="0">
                    <a:pos x="58" y="33"/>
                  </a:cxn>
                  <a:cxn ang="0">
                    <a:pos x="29" y="19"/>
                  </a:cxn>
                  <a:cxn ang="0">
                    <a:pos x="19" y="29"/>
                  </a:cxn>
                  <a:cxn ang="0">
                    <a:pos x="29" y="38"/>
                  </a:cxn>
                  <a:cxn ang="0">
                    <a:pos x="39" y="29"/>
                  </a:cxn>
                  <a:cxn ang="0">
                    <a:pos x="29" y="19"/>
                  </a:cxn>
                </a:cxnLst>
                <a:rect l="0" t="0" r="r" b="b"/>
                <a:pathLst>
                  <a:path w="58" h="58">
                    <a:moveTo>
                      <a:pt x="58" y="33"/>
                    </a:moveTo>
                    <a:cubicBezTo>
                      <a:pt x="58" y="34"/>
                      <a:pt x="58" y="34"/>
                      <a:pt x="57" y="34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7"/>
                      <a:pt x="49" y="38"/>
                      <a:pt x="49" y="39"/>
                    </a:cubicBezTo>
                    <a:cubicBezTo>
                      <a:pt x="50" y="41"/>
                      <a:pt x="51" y="42"/>
                      <a:pt x="53" y="44"/>
                    </a:cubicBezTo>
                    <a:cubicBezTo>
                      <a:pt x="53" y="44"/>
                      <a:pt x="53" y="45"/>
                      <a:pt x="53" y="45"/>
                    </a:cubicBezTo>
                    <a:cubicBezTo>
                      <a:pt x="53" y="45"/>
                      <a:pt x="53" y="46"/>
                      <a:pt x="53" y="46"/>
                    </a:cubicBezTo>
                    <a:cubicBezTo>
                      <a:pt x="52" y="47"/>
                      <a:pt x="47" y="53"/>
                      <a:pt x="45" y="53"/>
                    </a:cubicBezTo>
                    <a:cubicBezTo>
                      <a:pt x="45" y="53"/>
                      <a:pt x="45" y="53"/>
                      <a:pt x="44" y="52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8" y="49"/>
                      <a:pt x="37" y="49"/>
                      <a:pt x="36" y="50"/>
                    </a:cubicBezTo>
                    <a:cubicBezTo>
                      <a:pt x="35" y="52"/>
                      <a:pt x="35" y="55"/>
                      <a:pt x="34" y="57"/>
                    </a:cubicBezTo>
                    <a:cubicBezTo>
                      <a:pt x="34" y="57"/>
                      <a:pt x="34" y="58"/>
                      <a:pt x="33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4" y="58"/>
                      <a:pt x="23" y="57"/>
                      <a:pt x="23" y="57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1" y="49"/>
                      <a:pt x="20" y="49"/>
                      <a:pt x="19" y="48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2" y="53"/>
                      <a:pt x="12" y="53"/>
                      <a:pt x="12" y="52"/>
                    </a:cubicBezTo>
                    <a:cubicBezTo>
                      <a:pt x="10" y="50"/>
                      <a:pt x="7" y="48"/>
                      <a:pt x="5" y="46"/>
                    </a:cubicBezTo>
                    <a:cubicBezTo>
                      <a:pt x="5" y="46"/>
                      <a:pt x="5" y="45"/>
                      <a:pt x="5" y="45"/>
                    </a:cubicBezTo>
                    <a:cubicBezTo>
                      <a:pt x="5" y="45"/>
                      <a:pt x="5" y="44"/>
                      <a:pt x="5" y="44"/>
                    </a:cubicBezTo>
                    <a:cubicBezTo>
                      <a:pt x="7" y="42"/>
                      <a:pt x="8" y="41"/>
                      <a:pt x="9" y="39"/>
                    </a:cubicBezTo>
                    <a:cubicBezTo>
                      <a:pt x="9" y="38"/>
                      <a:pt x="8" y="37"/>
                      <a:pt x="8" y="35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0" y="34"/>
                      <a:pt x="0" y="33"/>
                      <a:pt x="0" y="3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1" y="2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1"/>
                      <a:pt x="9" y="20"/>
                      <a:pt x="9" y="18"/>
                    </a:cubicBezTo>
                    <a:cubicBezTo>
                      <a:pt x="8" y="17"/>
                      <a:pt x="7" y="15"/>
                      <a:pt x="5" y="13"/>
                    </a:cubicBezTo>
                    <a:cubicBezTo>
                      <a:pt x="5" y="13"/>
                      <a:pt x="5" y="13"/>
                      <a:pt x="5" y="12"/>
                    </a:cubicBezTo>
                    <a:cubicBezTo>
                      <a:pt x="5" y="12"/>
                      <a:pt x="5" y="12"/>
                      <a:pt x="5" y="11"/>
                    </a:cubicBezTo>
                    <a:cubicBezTo>
                      <a:pt x="6" y="10"/>
                      <a:pt x="11" y="5"/>
                      <a:pt x="13" y="5"/>
                    </a:cubicBezTo>
                    <a:cubicBezTo>
                      <a:pt x="13" y="5"/>
                      <a:pt x="13" y="5"/>
                      <a:pt x="14" y="5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0" y="9"/>
                      <a:pt x="21" y="8"/>
                      <a:pt x="22" y="8"/>
                    </a:cubicBezTo>
                    <a:cubicBezTo>
                      <a:pt x="22" y="5"/>
                      <a:pt x="23" y="3"/>
                      <a:pt x="23" y="1"/>
                    </a:cubicBezTo>
                    <a:cubicBezTo>
                      <a:pt x="23" y="0"/>
                      <a:pt x="24" y="0"/>
                      <a:pt x="2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4" y="0"/>
                      <a:pt x="34" y="1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7" y="8"/>
                      <a:pt x="38" y="9"/>
                      <a:pt x="39" y="9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7"/>
                      <a:pt x="51" y="9"/>
                      <a:pt x="52" y="12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3" y="13"/>
                      <a:pt x="53" y="13"/>
                      <a:pt x="52" y="13"/>
                    </a:cubicBezTo>
                    <a:cubicBezTo>
                      <a:pt x="51" y="15"/>
                      <a:pt x="50" y="17"/>
                      <a:pt x="48" y="18"/>
                    </a:cubicBezTo>
                    <a:cubicBezTo>
                      <a:pt x="49" y="20"/>
                      <a:pt x="50" y="21"/>
                      <a:pt x="50" y="22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8" y="23"/>
                      <a:pt x="58" y="24"/>
                      <a:pt x="58" y="25"/>
                    </a:cubicBezTo>
                    <a:lnTo>
                      <a:pt x="58" y="33"/>
                    </a:lnTo>
                    <a:close/>
                    <a:moveTo>
                      <a:pt x="29" y="19"/>
                    </a:moveTo>
                    <a:cubicBezTo>
                      <a:pt x="24" y="19"/>
                      <a:pt x="19" y="23"/>
                      <a:pt x="19" y="29"/>
                    </a:cubicBezTo>
                    <a:cubicBezTo>
                      <a:pt x="19" y="34"/>
                      <a:pt x="24" y="38"/>
                      <a:pt x="29" y="38"/>
                    </a:cubicBezTo>
                    <a:cubicBezTo>
                      <a:pt x="34" y="38"/>
                      <a:pt x="39" y="34"/>
                      <a:pt x="39" y="29"/>
                    </a:cubicBezTo>
                    <a:cubicBezTo>
                      <a:pt x="39" y="23"/>
                      <a:pt x="34" y="19"/>
                      <a:pt x="29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9" y="325868"/>
            <a:ext cx="1598435" cy="11269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685179" y="419760"/>
            <a:ext cx="1337796" cy="720267"/>
            <a:chOff x="5983205" y="1931209"/>
            <a:chExt cx="3776622" cy="1279771"/>
          </a:xfrm>
        </p:grpSpPr>
        <p:sp>
          <p:nvSpPr>
            <p:cNvPr id="6" name="文本框 5"/>
            <p:cNvSpPr txBox="1"/>
            <p:nvPr/>
          </p:nvSpPr>
          <p:spPr>
            <a:xfrm>
              <a:off x="6120440" y="1953208"/>
              <a:ext cx="3639387" cy="1257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M B E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983205" y="1931209"/>
              <a:ext cx="3639387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cs typeface="+mn-ea"/>
                  <a:sym typeface="+mn-lt"/>
                </a:rPr>
                <a:t>M B E</a:t>
              </a:r>
              <a:endParaRPr lang="zh-CN" altLang="en-US" sz="4000" dirty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695084" y="427246"/>
            <a:ext cx="1749118" cy="721050"/>
            <a:chOff x="8688023" y="3996681"/>
            <a:chExt cx="2125751" cy="1281163"/>
          </a:xfrm>
        </p:grpSpPr>
        <p:sp>
          <p:nvSpPr>
            <p:cNvPr id="9" name="文本框 8"/>
            <p:cNvSpPr txBox="1"/>
            <p:nvPr/>
          </p:nvSpPr>
          <p:spPr>
            <a:xfrm>
              <a:off x="8733183" y="402007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STYLES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688023" y="399668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cs typeface="+mn-ea"/>
                  <a:sym typeface="+mn-lt"/>
                </a:rPr>
                <a:t>STYLES</a:t>
              </a:r>
              <a:endParaRPr lang="zh-CN" altLang="en-US" sz="4000" dirty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642779" y="1110503"/>
            <a:ext cx="4401178" cy="241815"/>
            <a:chOff x="257822" y="4765674"/>
            <a:chExt cx="11675470" cy="669869"/>
          </a:xfrm>
        </p:grpSpPr>
        <p:sp>
          <p:nvSpPr>
            <p:cNvPr id="12" name="任意多边形: 形状 11"/>
            <p:cNvSpPr/>
            <p:nvPr/>
          </p:nvSpPr>
          <p:spPr>
            <a:xfrm>
              <a:off x="257822" y="4779235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419718" y="4765674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5072138" y="2520266"/>
            <a:ext cx="2694385" cy="3145310"/>
            <a:chOff x="5072138" y="2520266"/>
            <a:chExt cx="2694385" cy="3145310"/>
          </a:xfrm>
        </p:grpSpPr>
        <p:grpSp>
          <p:nvGrpSpPr>
            <p:cNvPr id="14" name="Group 49"/>
            <p:cNvGrpSpPr/>
            <p:nvPr/>
          </p:nvGrpSpPr>
          <p:grpSpPr>
            <a:xfrm>
              <a:off x="5072138" y="2524732"/>
              <a:ext cx="1305896" cy="1605024"/>
              <a:chOff x="3606801" y="1795463"/>
              <a:chExt cx="928688" cy="1141413"/>
            </a:xfrm>
            <a:solidFill>
              <a:srgbClr val="FFB850"/>
            </a:solidFill>
          </p:grpSpPr>
          <p:sp>
            <p:nvSpPr>
              <p:cNvPr id="15" name="Freeform 8"/>
              <p:cNvSpPr/>
              <p:nvPr/>
            </p:nvSpPr>
            <p:spPr bwMode="auto">
              <a:xfrm>
                <a:off x="3606801" y="1795463"/>
                <a:ext cx="928688" cy="1141413"/>
              </a:xfrm>
              <a:custGeom>
                <a:avLst/>
                <a:gdLst/>
                <a:ahLst/>
                <a:cxnLst>
                  <a:cxn ang="0">
                    <a:pos x="3" y="110"/>
                  </a:cxn>
                  <a:cxn ang="0">
                    <a:pos x="247" y="0"/>
                  </a:cxn>
                  <a:cxn ang="0">
                    <a:pos x="247" y="303"/>
                  </a:cxn>
                  <a:cxn ang="0">
                    <a:pos x="21" y="303"/>
                  </a:cxn>
                  <a:cxn ang="0">
                    <a:pos x="3" y="110"/>
                  </a:cxn>
                </a:cxnLst>
                <a:rect l="0" t="0" r="r" b="b"/>
                <a:pathLst>
                  <a:path w="247" h="303">
                    <a:moveTo>
                      <a:pt x="3" y="110"/>
                    </a:moveTo>
                    <a:cubicBezTo>
                      <a:pt x="103" y="89"/>
                      <a:pt x="184" y="52"/>
                      <a:pt x="247" y="0"/>
                    </a:cubicBezTo>
                    <a:cubicBezTo>
                      <a:pt x="247" y="303"/>
                      <a:pt x="247" y="303"/>
                      <a:pt x="247" y="303"/>
                    </a:cubicBezTo>
                    <a:cubicBezTo>
                      <a:pt x="21" y="303"/>
                      <a:pt x="21" y="303"/>
                      <a:pt x="21" y="303"/>
                    </a:cubicBezTo>
                    <a:cubicBezTo>
                      <a:pt x="5" y="245"/>
                      <a:pt x="0" y="180"/>
                      <a:pt x="3" y="11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Freeform 9"/>
              <p:cNvSpPr>
                <a:spLocks noEditPoints="1"/>
              </p:cNvSpPr>
              <p:nvPr/>
            </p:nvSpPr>
            <p:spPr bwMode="auto">
              <a:xfrm>
                <a:off x="3962400" y="2350968"/>
                <a:ext cx="275623" cy="307615"/>
              </a:xfrm>
              <a:custGeom>
                <a:avLst/>
                <a:gdLst/>
                <a:ahLst/>
                <a:cxnLst>
                  <a:cxn ang="0">
                    <a:pos x="374" y="158"/>
                  </a:cxn>
                  <a:cxn ang="0">
                    <a:pos x="352" y="158"/>
                  </a:cxn>
                  <a:cxn ang="0">
                    <a:pos x="209" y="0"/>
                  </a:cxn>
                  <a:cxn ang="0">
                    <a:pos x="67" y="158"/>
                  </a:cxn>
                  <a:cxn ang="0">
                    <a:pos x="44" y="158"/>
                  </a:cxn>
                  <a:cxn ang="0">
                    <a:pos x="0" y="203"/>
                  </a:cxn>
                  <a:cxn ang="0">
                    <a:pos x="0" y="414"/>
                  </a:cxn>
                  <a:cxn ang="0">
                    <a:pos x="44" y="478"/>
                  </a:cxn>
                  <a:cxn ang="0">
                    <a:pos x="374" y="478"/>
                  </a:cxn>
                  <a:cxn ang="0">
                    <a:pos x="428" y="414"/>
                  </a:cxn>
                  <a:cxn ang="0">
                    <a:pos x="428" y="203"/>
                  </a:cxn>
                  <a:cxn ang="0">
                    <a:pos x="374" y="158"/>
                  </a:cxn>
                  <a:cxn ang="0">
                    <a:pos x="247" y="414"/>
                  </a:cxn>
                  <a:cxn ang="0">
                    <a:pos x="172" y="414"/>
                  </a:cxn>
                  <a:cxn ang="0">
                    <a:pos x="186" y="309"/>
                  </a:cxn>
                  <a:cxn ang="0">
                    <a:pos x="161" y="265"/>
                  </a:cxn>
                  <a:cxn ang="0">
                    <a:pos x="210" y="216"/>
                  </a:cxn>
                  <a:cxn ang="0">
                    <a:pos x="258" y="264"/>
                  </a:cxn>
                  <a:cxn ang="0">
                    <a:pos x="232" y="310"/>
                  </a:cxn>
                  <a:cxn ang="0">
                    <a:pos x="247" y="414"/>
                  </a:cxn>
                  <a:cxn ang="0">
                    <a:pos x="112" y="158"/>
                  </a:cxn>
                  <a:cxn ang="0">
                    <a:pos x="209" y="45"/>
                  </a:cxn>
                  <a:cxn ang="0">
                    <a:pos x="307" y="158"/>
                  </a:cxn>
                  <a:cxn ang="0">
                    <a:pos x="112" y="158"/>
                  </a:cxn>
                </a:cxnLst>
                <a:rect l="0" t="0" r="r" b="b"/>
                <a:pathLst>
                  <a:path w="428" h="478">
                    <a:moveTo>
                      <a:pt x="374" y="158"/>
                    </a:moveTo>
                    <a:cubicBezTo>
                      <a:pt x="352" y="158"/>
                      <a:pt x="352" y="158"/>
                      <a:pt x="352" y="158"/>
                    </a:cubicBezTo>
                    <a:cubicBezTo>
                      <a:pt x="352" y="58"/>
                      <a:pt x="292" y="0"/>
                      <a:pt x="209" y="0"/>
                    </a:cubicBezTo>
                    <a:cubicBezTo>
                      <a:pt x="127" y="0"/>
                      <a:pt x="67" y="58"/>
                      <a:pt x="67" y="158"/>
                    </a:cubicBezTo>
                    <a:cubicBezTo>
                      <a:pt x="44" y="158"/>
                      <a:pt x="44" y="158"/>
                      <a:pt x="44" y="158"/>
                    </a:cubicBezTo>
                    <a:cubicBezTo>
                      <a:pt x="11" y="158"/>
                      <a:pt x="0" y="170"/>
                      <a:pt x="0" y="203"/>
                    </a:cubicBezTo>
                    <a:cubicBezTo>
                      <a:pt x="0" y="414"/>
                      <a:pt x="0" y="414"/>
                      <a:pt x="0" y="414"/>
                    </a:cubicBezTo>
                    <a:cubicBezTo>
                      <a:pt x="0" y="447"/>
                      <a:pt x="11" y="478"/>
                      <a:pt x="44" y="478"/>
                    </a:cubicBezTo>
                    <a:cubicBezTo>
                      <a:pt x="374" y="478"/>
                      <a:pt x="374" y="478"/>
                      <a:pt x="374" y="478"/>
                    </a:cubicBezTo>
                    <a:cubicBezTo>
                      <a:pt x="407" y="478"/>
                      <a:pt x="428" y="447"/>
                      <a:pt x="428" y="414"/>
                    </a:cubicBezTo>
                    <a:cubicBezTo>
                      <a:pt x="428" y="203"/>
                      <a:pt x="428" y="203"/>
                      <a:pt x="428" y="203"/>
                    </a:cubicBezTo>
                    <a:cubicBezTo>
                      <a:pt x="428" y="170"/>
                      <a:pt x="407" y="158"/>
                      <a:pt x="374" y="158"/>
                    </a:cubicBezTo>
                    <a:moveTo>
                      <a:pt x="247" y="414"/>
                    </a:moveTo>
                    <a:cubicBezTo>
                      <a:pt x="172" y="414"/>
                      <a:pt x="172" y="414"/>
                      <a:pt x="172" y="414"/>
                    </a:cubicBezTo>
                    <a:cubicBezTo>
                      <a:pt x="186" y="309"/>
                      <a:pt x="186" y="309"/>
                      <a:pt x="186" y="309"/>
                    </a:cubicBezTo>
                    <a:cubicBezTo>
                      <a:pt x="171" y="301"/>
                      <a:pt x="161" y="283"/>
                      <a:pt x="161" y="265"/>
                    </a:cubicBezTo>
                    <a:cubicBezTo>
                      <a:pt x="161" y="238"/>
                      <a:pt x="183" y="216"/>
                      <a:pt x="210" y="216"/>
                    </a:cubicBezTo>
                    <a:cubicBezTo>
                      <a:pt x="236" y="216"/>
                      <a:pt x="258" y="237"/>
                      <a:pt x="258" y="264"/>
                    </a:cubicBezTo>
                    <a:cubicBezTo>
                      <a:pt x="258" y="282"/>
                      <a:pt x="248" y="302"/>
                      <a:pt x="232" y="310"/>
                    </a:cubicBezTo>
                    <a:lnTo>
                      <a:pt x="247" y="414"/>
                    </a:lnTo>
                    <a:close/>
                    <a:moveTo>
                      <a:pt x="112" y="158"/>
                    </a:moveTo>
                    <a:cubicBezTo>
                      <a:pt x="112" y="66"/>
                      <a:pt x="161" y="45"/>
                      <a:pt x="209" y="45"/>
                    </a:cubicBezTo>
                    <a:cubicBezTo>
                      <a:pt x="258" y="45"/>
                      <a:pt x="307" y="66"/>
                      <a:pt x="307" y="158"/>
                    </a:cubicBezTo>
                    <a:lnTo>
                      <a:pt x="112" y="158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Group 50"/>
            <p:cNvGrpSpPr/>
            <p:nvPr/>
          </p:nvGrpSpPr>
          <p:grpSpPr>
            <a:xfrm>
              <a:off x="6462860" y="2520266"/>
              <a:ext cx="1303663" cy="1609489"/>
              <a:chOff x="4595813" y="1792288"/>
              <a:chExt cx="927100" cy="1144588"/>
            </a:xfrm>
            <a:solidFill>
              <a:srgbClr val="FFB850"/>
            </a:solidFill>
          </p:grpSpPr>
          <p:sp>
            <p:nvSpPr>
              <p:cNvPr id="18" name="Freeform 9"/>
              <p:cNvSpPr/>
              <p:nvPr/>
            </p:nvSpPr>
            <p:spPr bwMode="auto">
              <a:xfrm>
                <a:off x="4595813" y="1792288"/>
                <a:ext cx="927100" cy="1144588"/>
              </a:xfrm>
              <a:custGeom>
                <a:avLst/>
                <a:gdLst/>
                <a:ahLst/>
                <a:cxnLst>
                  <a:cxn ang="0">
                    <a:pos x="220" y="304"/>
                  </a:cxn>
                  <a:cxn ang="0">
                    <a:pos x="0" y="304"/>
                  </a:cxn>
                  <a:cxn ang="0">
                    <a:pos x="0" y="0"/>
                  </a:cxn>
                  <a:cxn ang="0">
                    <a:pos x="246" y="111"/>
                  </a:cxn>
                  <a:cxn ang="0">
                    <a:pos x="220" y="304"/>
                  </a:cxn>
                </a:cxnLst>
                <a:rect l="0" t="0" r="r" b="b"/>
                <a:pathLst>
                  <a:path w="246" h="304">
                    <a:moveTo>
                      <a:pt x="220" y="304"/>
                    </a:moveTo>
                    <a:cubicBezTo>
                      <a:pt x="0" y="304"/>
                      <a:pt x="0" y="304"/>
                      <a:pt x="0" y="30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76" y="56"/>
                      <a:pt x="158" y="93"/>
                      <a:pt x="246" y="111"/>
                    </a:cubicBezTo>
                    <a:cubicBezTo>
                      <a:pt x="243" y="183"/>
                      <a:pt x="235" y="247"/>
                      <a:pt x="220" y="30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100"/>
              <p:cNvSpPr>
                <a:spLocks noEditPoints="1"/>
              </p:cNvSpPr>
              <p:nvPr/>
            </p:nvSpPr>
            <p:spPr bwMode="auto">
              <a:xfrm>
                <a:off x="4800600" y="2355899"/>
                <a:ext cx="323697" cy="310304"/>
              </a:xfrm>
              <a:custGeom>
                <a:avLst/>
                <a:gdLst/>
                <a:ahLst/>
                <a:cxnLst>
                  <a:cxn ang="0">
                    <a:pos x="63" y="49"/>
                  </a:cxn>
                  <a:cxn ang="0">
                    <a:pos x="58" y="44"/>
                  </a:cxn>
                  <a:cxn ang="0">
                    <a:pos x="54" y="48"/>
                  </a:cxn>
                  <a:cxn ang="0">
                    <a:pos x="63" y="57"/>
                  </a:cxn>
                  <a:cxn ang="0">
                    <a:pos x="64" y="60"/>
                  </a:cxn>
                  <a:cxn ang="0">
                    <a:pos x="59" y="64"/>
                  </a:cxn>
                  <a:cxn ang="0">
                    <a:pos x="56" y="63"/>
                  </a:cxn>
                  <a:cxn ang="0">
                    <a:pos x="29" y="36"/>
                  </a:cxn>
                  <a:cxn ang="0">
                    <a:pos x="15" y="42"/>
                  </a:cxn>
                  <a:cxn ang="0">
                    <a:pos x="0" y="27"/>
                  </a:cxn>
                  <a:cxn ang="0">
                    <a:pos x="26" y="0"/>
                  </a:cxn>
                  <a:cxn ang="0">
                    <a:pos x="41" y="15"/>
                  </a:cxn>
                  <a:cxn ang="0">
                    <a:pos x="36" y="30"/>
                  </a:cxn>
                  <a:cxn ang="0">
                    <a:pos x="50" y="44"/>
                  </a:cxn>
                  <a:cxn ang="0">
                    <a:pos x="54" y="40"/>
                  </a:cxn>
                  <a:cxn ang="0">
                    <a:pos x="49" y="35"/>
                  </a:cxn>
                  <a:cxn ang="0">
                    <a:pos x="54" y="31"/>
                  </a:cxn>
                  <a:cxn ang="0">
                    <a:pos x="55" y="31"/>
                  </a:cxn>
                  <a:cxn ang="0">
                    <a:pos x="67" y="44"/>
                  </a:cxn>
                  <a:cxn ang="0">
                    <a:pos x="63" y="49"/>
                  </a:cxn>
                  <a:cxn ang="0">
                    <a:pos x="25" y="8"/>
                  </a:cxn>
                  <a:cxn ang="0">
                    <a:pos x="18" y="16"/>
                  </a:cxn>
                  <a:cxn ang="0">
                    <a:pos x="19" y="19"/>
                  </a:cxn>
                  <a:cxn ang="0">
                    <a:pos x="15" y="18"/>
                  </a:cxn>
                  <a:cxn ang="0">
                    <a:pos x="7" y="26"/>
                  </a:cxn>
                  <a:cxn ang="0">
                    <a:pos x="15" y="34"/>
                  </a:cxn>
                  <a:cxn ang="0">
                    <a:pos x="23" y="26"/>
                  </a:cxn>
                  <a:cxn ang="0">
                    <a:pos x="22" y="23"/>
                  </a:cxn>
                  <a:cxn ang="0">
                    <a:pos x="25" y="24"/>
                  </a:cxn>
                  <a:cxn ang="0">
                    <a:pos x="33" y="16"/>
                  </a:cxn>
                  <a:cxn ang="0">
                    <a:pos x="25" y="8"/>
                  </a:cxn>
                </a:cxnLst>
                <a:rect l="0" t="0" r="r" b="b"/>
                <a:pathLst>
                  <a:path w="67" h="64">
                    <a:moveTo>
                      <a:pt x="63" y="49"/>
                    </a:moveTo>
                    <a:cubicBezTo>
                      <a:pt x="62" y="49"/>
                      <a:pt x="58" y="45"/>
                      <a:pt x="58" y="44"/>
                    </a:cubicBezTo>
                    <a:cubicBezTo>
                      <a:pt x="54" y="48"/>
                      <a:pt x="54" y="48"/>
                      <a:pt x="54" y="48"/>
                    </a:cubicBezTo>
                    <a:cubicBezTo>
                      <a:pt x="63" y="57"/>
                      <a:pt x="63" y="57"/>
                      <a:pt x="63" y="57"/>
                    </a:cubicBezTo>
                    <a:cubicBezTo>
                      <a:pt x="63" y="58"/>
                      <a:pt x="64" y="59"/>
                      <a:pt x="64" y="60"/>
                    </a:cubicBezTo>
                    <a:cubicBezTo>
                      <a:pt x="64" y="62"/>
                      <a:pt x="61" y="64"/>
                      <a:pt x="59" y="64"/>
                    </a:cubicBezTo>
                    <a:cubicBezTo>
                      <a:pt x="58" y="64"/>
                      <a:pt x="57" y="64"/>
                      <a:pt x="56" y="63"/>
                    </a:cubicBezTo>
                    <a:cubicBezTo>
                      <a:pt x="29" y="36"/>
                      <a:pt x="29" y="36"/>
                      <a:pt x="29" y="36"/>
                    </a:cubicBezTo>
                    <a:cubicBezTo>
                      <a:pt x="25" y="39"/>
                      <a:pt x="20" y="42"/>
                      <a:pt x="15" y="42"/>
                    </a:cubicBezTo>
                    <a:cubicBezTo>
                      <a:pt x="6" y="42"/>
                      <a:pt x="0" y="36"/>
                      <a:pt x="0" y="27"/>
                    </a:cubicBezTo>
                    <a:cubicBezTo>
                      <a:pt x="0" y="14"/>
                      <a:pt x="13" y="0"/>
                      <a:pt x="26" y="0"/>
                    </a:cubicBezTo>
                    <a:cubicBezTo>
                      <a:pt x="35" y="0"/>
                      <a:pt x="41" y="6"/>
                      <a:pt x="41" y="15"/>
                    </a:cubicBezTo>
                    <a:cubicBezTo>
                      <a:pt x="41" y="21"/>
                      <a:pt x="39" y="26"/>
                      <a:pt x="36" y="30"/>
                    </a:cubicBezTo>
                    <a:cubicBezTo>
                      <a:pt x="50" y="44"/>
                      <a:pt x="50" y="44"/>
                      <a:pt x="50" y="44"/>
                    </a:cubicBezTo>
                    <a:cubicBezTo>
                      <a:pt x="54" y="40"/>
                      <a:pt x="54" y="40"/>
                      <a:pt x="54" y="40"/>
                    </a:cubicBezTo>
                    <a:cubicBezTo>
                      <a:pt x="53" y="39"/>
                      <a:pt x="49" y="36"/>
                      <a:pt x="49" y="35"/>
                    </a:cubicBezTo>
                    <a:cubicBezTo>
                      <a:pt x="49" y="34"/>
                      <a:pt x="53" y="31"/>
                      <a:pt x="54" y="31"/>
                    </a:cubicBezTo>
                    <a:cubicBezTo>
                      <a:pt x="54" y="31"/>
                      <a:pt x="54" y="31"/>
                      <a:pt x="55" y="31"/>
                    </a:cubicBezTo>
                    <a:cubicBezTo>
                      <a:pt x="56" y="32"/>
                      <a:pt x="67" y="43"/>
                      <a:pt x="67" y="44"/>
                    </a:cubicBezTo>
                    <a:cubicBezTo>
                      <a:pt x="67" y="45"/>
                      <a:pt x="64" y="49"/>
                      <a:pt x="63" y="49"/>
                    </a:cubicBezTo>
                    <a:close/>
                    <a:moveTo>
                      <a:pt x="25" y="8"/>
                    </a:moveTo>
                    <a:cubicBezTo>
                      <a:pt x="21" y="8"/>
                      <a:pt x="18" y="12"/>
                      <a:pt x="18" y="16"/>
                    </a:cubicBezTo>
                    <a:cubicBezTo>
                      <a:pt x="18" y="17"/>
                      <a:pt x="18" y="18"/>
                      <a:pt x="19" y="19"/>
                    </a:cubicBezTo>
                    <a:cubicBezTo>
                      <a:pt x="17" y="19"/>
                      <a:pt x="16" y="18"/>
                      <a:pt x="15" y="18"/>
                    </a:cubicBezTo>
                    <a:cubicBezTo>
                      <a:pt x="11" y="18"/>
                      <a:pt x="7" y="22"/>
                      <a:pt x="7" y="26"/>
                    </a:cubicBezTo>
                    <a:cubicBezTo>
                      <a:pt x="7" y="30"/>
                      <a:pt x="11" y="34"/>
                      <a:pt x="15" y="34"/>
                    </a:cubicBezTo>
                    <a:cubicBezTo>
                      <a:pt x="19" y="34"/>
                      <a:pt x="23" y="30"/>
                      <a:pt x="23" y="26"/>
                    </a:cubicBezTo>
                    <a:cubicBezTo>
                      <a:pt x="23" y="25"/>
                      <a:pt x="23" y="24"/>
                      <a:pt x="22" y="23"/>
                    </a:cubicBezTo>
                    <a:cubicBezTo>
                      <a:pt x="23" y="23"/>
                      <a:pt x="24" y="24"/>
                      <a:pt x="25" y="24"/>
                    </a:cubicBezTo>
                    <a:cubicBezTo>
                      <a:pt x="30" y="24"/>
                      <a:pt x="33" y="20"/>
                      <a:pt x="33" y="16"/>
                    </a:cubicBezTo>
                    <a:cubicBezTo>
                      <a:pt x="33" y="12"/>
                      <a:pt x="30" y="8"/>
                      <a:pt x="25" y="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0" name="Group 51"/>
            <p:cNvGrpSpPr/>
            <p:nvPr/>
          </p:nvGrpSpPr>
          <p:grpSpPr>
            <a:xfrm>
              <a:off x="5208308" y="4219046"/>
              <a:ext cx="1169725" cy="1439834"/>
              <a:chOff x="3703638" y="3000375"/>
              <a:chExt cx="831850" cy="1023938"/>
            </a:xfrm>
            <a:solidFill>
              <a:srgbClr val="FFB850"/>
            </a:solidFill>
          </p:grpSpPr>
          <p:sp>
            <p:nvSpPr>
              <p:cNvPr id="21" name="Freeform 11"/>
              <p:cNvSpPr/>
              <p:nvPr/>
            </p:nvSpPr>
            <p:spPr bwMode="auto">
              <a:xfrm>
                <a:off x="3703638" y="3000375"/>
                <a:ext cx="831850" cy="1023938"/>
              </a:xfrm>
              <a:custGeom>
                <a:avLst/>
                <a:gdLst/>
                <a:ahLst/>
                <a:cxnLst>
                  <a:cxn ang="0">
                    <a:pos x="221" y="0"/>
                  </a:cxn>
                  <a:cxn ang="0">
                    <a:pos x="221" y="272"/>
                  </a:cxn>
                  <a:cxn ang="0">
                    <a:pos x="0" y="0"/>
                  </a:cxn>
                  <a:cxn ang="0">
                    <a:pos x="221" y="0"/>
                  </a:cxn>
                </a:cxnLst>
                <a:rect l="0" t="0" r="r" b="b"/>
                <a:pathLst>
                  <a:path w="221" h="272">
                    <a:moveTo>
                      <a:pt x="221" y="0"/>
                    </a:moveTo>
                    <a:cubicBezTo>
                      <a:pt x="221" y="272"/>
                      <a:pt x="221" y="272"/>
                      <a:pt x="221" y="272"/>
                    </a:cubicBezTo>
                    <a:cubicBezTo>
                      <a:pt x="108" y="207"/>
                      <a:pt x="34" y="116"/>
                      <a:pt x="0" y="0"/>
                    </a:cubicBezTo>
                    <a:lnTo>
                      <a:pt x="22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Freeform 131"/>
              <p:cNvSpPr/>
              <p:nvPr/>
            </p:nvSpPr>
            <p:spPr bwMode="auto">
              <a:xfrm>
                <a:off x="4077352" y="3159042"/>
                <a:ext cx="321341" cy="326210"/>
              </a:xfrm>
              <a:custGeom>
                <a:avLst/>
                <a:gdLst/>
                <a:ahLst/>
                <a:cxnLst>
                  <a:cxn ang="0">
                    <a:pos x="61" y="49"/>
                  </a:cxn>
                  <a:cxn ang="0">
                    <a:pos x="49" y="62"/>
                  </a:cxn>
                  <a:cxn ang="0">
                    <a:pos x="36" y="49"/>
                  </a:cxn>
                  <a:cxn ang="0">
                    <a:pos x="36" y="48"/>
                  </a:cxn>
                  <a:cxn ang="0">
                    <a:pos x="21" y="41"/>
                  </a:cxn>
                  <a:cxn ang="0">
                    <a:pos x="13" y="44"/>
                  </a:cxn>
                  <a:cxn ang="0">
                    <a:pos x="0" y="31"/>
                  </a:cxn>
                  <a:cxn ang="0">
                    <a:pos x="13" y="18"/>
                  </a:cxn>
                  <a:cxn ang="0">
                    <a:pos x="21" y="22"/>
                  </a:cxn>
                  <a:cxn ang="0">
                    <a:pos x="36" y="15"/>
                  </a:cxn>
                  <a:cxn ang="0">
                    <a:pos x="36" y="13"/>
                  </a:cxn>
                  <a:cxn ang="0">
                    <a:pos x="49" y="0"/>
                  </a:cxn>
                  <a:cxn ang="0">
                    <a:pos x="61" y="13"/>
                  </a:cxn>
                  <a:cxn ang="0">
                    <a:pos x="49" y="26"/>
                  </a:cxn>
                  <a:cxn ang="0">
                    <a:pos x="40" y="23"/>
                  </a:cxn>
                  <a:cxn ang="0">
                    <a:pos x="25" y="30"/>
                  </a:cxn>
                  <a:cxn ang="0">
                    <a:pos x="25" y="31"/>
                  </a:cxn>
                  <a:cxn ang="0">
                    <a:pos x="25" y="33"/>
                  </a:cxn>
                  <a:cxn ang="0">
                    <a:pos x="40" y="40"/>
                  </a:cxn>
                  <a:cxn ang="0">
                    <a:pos x="49" y="36"/>
                  </a:cxn>
                  <a:cxn ang="0">
                    <a:pos x="61" y="49"/>
                  </a:cxn>
                </a:cxnLst>
                <a:rect l="0" t="0" r="r" b="b"/>
                <a:pathLst>
                  <a:path w="61" h="62">
                    <a:moveTo>
                      <a:pt x="61" y="49"/>
                    </a:moveTo>
                    <a:cubicBezTo>
                      <a:pt x="61" y="56"/>
                      <a:pt x="56" y="62"/>
                      <a:pt x="49" y="62"/>
                    </a:cubicBezTo>
                    <a:cubicBezTo>
                      <a:pt x="41" y="62"/>
                      <a:pt x="36" y="56"/>
                      <a:pt x="36" y="49"/>
                    </a:cubicBezTo>
                    <a:cubicBezTo>
                      <a:pt x="36" y="49"/>
                      <a:pt x="36" y="48"/>
                      <a:pt x="36" y="48"/>
                    </a:cubicBezTo>
                    <a:cubicBezTo>
                      <a:pt x="21" y="41"/>
                      <a:pt x="21" y="41"/>
                      <a:pt x="21" y="41"/>
                    </a:cubicBezTo>
                    <a:cubicBezTo>
                      <a:pt x="19" y="43"/>
                      <a:pt x="16" y="44"/>
                      <a:pt x="13" y="44"/>
                    </a:cubicBezTo>
                    <a:cubicBezTo>
                      <a:pt x="6" y="44"/>
                      <a:pt x="0" y="38"/>
                      <a:pt x="0" y="31"/>
                    </a:cubicBezTo>
                    <a:cubicBezTo>
                      <a:pt x="0" y="24"/>
                      <a:pt x="6" y="18"/>
                      <a:pt x="13" y="18"/>
                    </a:cubicBezTo>
                    <a:cubicBezTo>
                      <a:pt x="16" y="18"/>
                      <a:pt x="19" y="20"/>
                      <a:pt x="21" y="22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4"/>
                      <a:pt x="36" y="14"/>
                      <a:pt x="36" y="13"/>
                    </a:cubicBezTo>
                    <a:cubicBezTo>
                      <a:pt x="36" y="6"/>
                      <a:pt x="41" y="0"/>
                      <a:pt x="49" y="0"/>
                    </a:cubicBezTo>
                    <a:cubicBezTo>
                      <a:pt x="56" y="0"/>
                      <a:pt x="61" y="6"/>
                      <a:pt x="61" y="13"/>
                    </a:cubicBezTo>
                    <a:cubicBezTo>
                      <a:pt x="61" y="20"/>
                      <a:pt x="56" y="26"/>
                      <a:pt x="49" y="26"/>
                    </a:cubicBezTo>
                    <a:cubicBezTo>
                      <a:pt x="45" y="26"/>
                      <a:pt x="42" y="25"/>
                      <a:pt x="40" y="23"/>
                    </a:cubicBezTo>
                    <a:cubicBezTo>
                      <a:pt x="25" y="30"/>
                      <a:pt x="25" y="30"/>
                      <a:pt x="25" y="30"/>
                    </a:cubicBezTo>
                    <a:cubicBezTo>
                      <a:pt x="25" y="30"/>
                      <a:pt x="25" y="31"/>
                      <a:pt x="25" y="31"/>
                    </a:cubicBezTo>
                    <a:cubicBezTo>
                      <a:pt x="25" y="32"/>
                      <a:pt x="25" y="32"/>
                      <a:pt x="25" y="33"/>
                    </a:cubicBezTo>
                    <a:cubicBezTo>
                      <a:pt x="40" y="40"/>
                      <a:pt x="40" y="40"/>
                      <a:pt x="40" y="40"/>
                    </a:cubicBezTo>
                    <a:cubicBezTo>
                      <a:pt x="42" y="38"/>
                      <a:pt x="45" y="36"/>
                      <a:pt x="49" y="36"/>
                    </a:cubicBezTo>
                    <a:cubicBezTo>
                      <a:pt x="56" y="36"/>
                      <a:pt x="61" y="42"/>
                      <a:pt x="61" y="4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3" name="Group 52"/>
            <p:cNvGrpSpPr/>
            <p:nvPr/>
          </p:nvGrpSpPr>
          <p:grpSpPr>
            <a:xfrm>
              <a:off x="6462860" y="4219046"/>
              <a:ext cx="1145170" cy="1446530"/>
              <a:chOff x="4595813" y="3000375"/>
              <a:chExt cx="814388" cy="1028700"/>
            </a:xfrm>
            <a:solidFill>
              <a:srgbClr val="FFB850"/>
            </a:solidFill>
          </p:grpSpPr>
          <p:sp>
            <p:nvSpPr>
              <p:cNvPr id="24" name="Freeform 10"/>
              <p:cNvSpPr/>
              <p:nvPr/>
            </p:nvSpPr>
            <p:spPr bwMode="auto">
              <a:xfrm>
                <a:off x="4595813" y="3000375"/>
                <a:ext cx="814388" cy="10287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216" y="0"/>
                  </a:cxn>
                  <a:cxn ang="0">
                    <a:pos x="0" y="273"/>
                  </a:cxn>
                  <a:cxn ang="0">
                    <a:pos x="0" y="0"/>
                  </a:cxn>
                </a:cxnLst>
                <a:rect l="0" t="0" r="r" b="b"/>
                <a:pathLst>
                  <a:path w="216" h="273">
                    <a:moveTo>
                      <a:pt x="0" y="0"/>
                    </a:moveTo>
                    <a:cubicBezTo>
                      <a:pt x="216" y="0"/>
                      <a:pt x="216" y="0"/>
                      <a:pt x="216" y="0"/>
                    </a:cubicBezTo>
                    <a:cubicBezTo>
                      <a:pt x="178" y="134"/>
                      <a:pt x="106" y="225"/>
                      <a:pt x="0" y="273"/>
                    </a:cubicBezTo>
                    <a:lnTo>
                      <a:pt x="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Freeform 62"/>
              <p:cNvSpPr>
                <a:spLocks noEditPoints="1"/>
              </p:cNvSpPr>
              <p:nvPr/>
            </p:nvSpPr>
            <p:spPr bwMode="auto">
              <a:xfrm>
                <a:off x="4737209" y="3175053"/>
                <a:ext cx="330417" cy="333059"/>
              </a:xfrm>
              <a:custGeom>
                <a:avLst/>
                <a:gdLst/>
                <a:ahLst/>
                <a:cxnLst>
                  <a:cxn ang="0">
                    <a:pos x="58" y="33"/>
                  </a:cxn>
                  <a:cxn ang="0">
                    <a:pos x="57" y="34"/>
                  </a:cxn>
                  <a:cxn ang="0">
                    <a:pos x="50" y="35"/>
                  </a:cxn>
                  <a:cxn ang="0">
                    <a:pos x="49" y="39"/>
                  </a:cxn>
                  <a:cxn ang="0">
                    <a:pos x="53" y="44"/>
                  </a:cxn>
                  <a:cxn ang="0">
                    <a:pos x="53" y="45"/>
                  </a:cxn>
                  <a:cxn ang="0">
                    <a:pos x="53" y="46"/>
                  </a:cxn>
                  <a:cxn ang="0">
                    <a:pos x="45" y="53"/>
                  </a:cxn>
                  <a:cxn ang="0">
                    <a:pos x="44" y="52"/>
                  </a:cxn>
                  <a:cxn ang="0">
                    <a:pos x="39" y="48"/>
                  </a:cxn>
                  <a:cxn ang="0">
                    <a:pos x="36" y="50"/>
                  </a:cxn>
                  <a:cxn ang="0">
                    <a:pos x="34" y="57"/>
                  </a:cxn>
                  <a:cxn ang="0">
                    <a:pos x="33" y="58"/>
                  </a:cxn>
                  <a:cxn ang="0">
                    <a:pos x="25" y="58"/>
                  </a:cxn>
                  <a:cxn ang="0">
                    <a:pos x="23" y="57"/>
                  </a:cxn>
                  <a:cxn ang="0">
                    <a:pos x="22" y="50"/>
                  </a:cxn>
                  <a:cxn ang="0">
                    <a:pos x="19" y="48"/>
                  </a:cxn>
                  <a:cxn ang="0">
                    <a:pos x="14" y="52"/>
                  </a:cxn>
                  <a:cxn ang="0">
                    <a:pos x="13" y="53"/>
                  </a:cxn>
                  <a:cxn ang="0">
                    <a:pos x="12" y="52"/>
                  </a:cxn>
                  <a:cxn ang="0">
                    <a:pos x="5" y="46"/>
                  </a:cxn>
                  <a:cxn ang="0">
                    <a:pos x="5" y="45"/>
                  </a:cxn>
                  <a:cxn ang="0">
                    <a:pos x="5" y="44"/>
                  </a:cxn>
                  <a:cxn ang="0">
                    <a:pos x="9" y="39"/>
                  </a:cxn>
                  <a:cxn ang="0">
                    <a:pos x="8" y="35"/>
                  </a:cxn>
                  <a:cxn ang="0">
                    <a:pos x="1" y="34"/>
                  </a:cxn>
                  <a:cxn ang="0">
                    <a:pos x="0" y="33"/>
                  </a:cxn>
                  <a:cxn ang="0">
                    <a:pos x="0" y="24"/>
                  </a:cxn>
                  <a:cxn ang="0">
                    <a:pos x="1" y="23"/>
                  </a:cxn>
                  <a:cxn ang="0">
                    <a:pos x="8" y="22"/>
                  </a:cxn>
                  <a:cxn ang="0">
                    <a:pos x="9" y="18"/>
                  </a:cxn>
                  <a:cxn ang="0">
                    <a:pos x="5" y="13"/>
                  </a:cxn>
                  <a:cxn ang="0">
                    <a:pos x="5" y="12"/>
                  </a:cxn>
                  <a:cxn ang="0">
                    <a:pos x="5" y="11"/>
                  </a:cxn>
                  <a:cxn ang="0">
                    <a:pos x="13" y="5"/>
                  </a:cxn>
                  <a:cxn ang="0">
                    <a:pos x="14" y="5"/>
                  </a:cxn>
                  <a:cxn ang="0">
                    <a:pos x="19" y="9"/>
                  </a:cxn>
                  <a:cxn ang="0">
                    <a:pos x="22" y="8"/>
                  </a:cxn>
                  <a:cxn ang="0">
                    <a:pos x="23" y="1"/>
                  </a:cxn>
                  <a:cxn ang="0">
                    <a:pos x="25" y="0"/>
                  </a:cxn>
                  <a:cxn ang="0">
                    <a:pos x="33" y="0"/>
                  </a:cxn>
                  <a:cxn ang="0">
                    <a:pos x="34" y="1"/>
                  </a:cxn>
                  <a:cxn ang="0">
                    <a:pos x="36" y="8"/>
                  </a:cxn>
                  <a:cxn ang="0">
                    <a:pos x="39" y="9"/>
                  </a:cxn>
                  <a:cxn ang="0">
                    <a:pos x="44" y="5"/>
                  </a:cxn>
                  <a:cxn ang="0">
                    <a:pos x="45" y="5"/>
                  </a:cxn>
                  <a:cxn ang="0">
                    <a:pos x="46" y="5"/>
                  </a:cxn>
                  <a:cxn ang="0">
                    <a:pos x="52" y="12"/>
                  </a:cxn>
                  <a:cxn ang="0">
                    <a:pos x="53" y="12"/>
                  </a:cxn>
                  <a:cxn ang="0">
                    <a:pos x="52" y="13"/>
                  </a:cxn>
                  <a:cxn ang="0">
                    <a:pos x="48" y="18"/>
                  </a:cxn>
                  <a:cxn ang="0">
                    <a:pos x="50" y="22"/>
                  </a:cxn>
                  <a:cxn ang="0">
                    <a:pos x="57" y="23"/>
                  </a:cxn>
                  <a:cxn ang="0">
                    <a:pos x="58" y="25"/>
                  </a:cxn>
                  <a:cxn ang="0">
                    <a:pos x="58" y="33"/>
                  </a:cxn>
                  <a:cxn ang="0">
                    <a:pos x="29" y="19"/>
                  </a:cxn>
                  <a:cxn ang="0">
                    <a:pos x="19" y="29"/>
                  </a:cxn>
                  <a:cxn ang="0">
                    <a:pos x="29" y="38"/>
                  </a:cxn>
                  <a:cxn ang="0">
                    <a:pos x="39" y="29"/>
                  </a:cxn>
                  <a:cxn ang="0">
                    <a:pos x="29" y="19"/>
                  </a:cxn>
                </a:cxnLst>
                <a:rect l="0" t="0" r="r" b="b"/>
                <a:pathLst>
                  <a:path w="58" h="58">
                    <a:moveTo>
                      <a:pt x="58" y="33"/>
                    </a:moveTo>
                    <a:cubicBezTo>
                      <a:pt x="58" y="34"/>
                      <a:pt x="58" y="34"/>
                      <a:pt x="57" y="34"/>
                    </a:cubicBezTo>
                    <a:cubicBezTo>
                      <a:pt x="50" y="35"/>
                      <a:pt x="50" y="35"/>
                      <a:pt x="50" y="35"/>
                    </a:cubicBezTo>
                    <a:cubicBezTo>
                      <a:pt x="50" y="37"/>
                      <a:pt x="49" y="38"/>
                      <a:pt x="49" y="39"/>
                    </a:cubicBezTo>
                    <a:cubicBezTo>
                      <a:pt x="50" y="41"/>
                      <a:pt x="51" y="42"/>
                      <a:pt x="53" y="44"/>
                    </a:cubicBezTo>
                    <a:cubicBezTo>
                      <a:pt x="53" y="44"/>
                      <a:pt x="53" y="45"/>
                      <a:pt x="53" y="45"/>
                    </a:cubicBezTo>
                    <a:cubicBezTo>
                      <a:pt x="53" y="45"/>
                      <a:pt x="53" y="46"/>
                      <a:pt x="53" y="46"/>
                    </a:cubicBezTo>
                    <a:cubicBezTo>
                      <a:pt x="52" y="47"/>
                      <a:pt x="47" y="53"/>
                      <a:pt x="45" y="53"/>
                    </a:cubicBezTo>
                    <a:cubicBezTo>
                      <a:pt x="45" y="53"/>
                      <a:pt x="45" y="53"/>
                      <a:pt x="44" y="52"/>
                    </a:cubicBezTo>
                    <a:cubicBezTo>
                      <a:pt x="39" y="48"/>
                      <a:pt x="39" y="48"/>
                      <a:pt x="39" y="48"/>
                    </a:cubicBezTo>
                    <a:cubicBezTo>
                      <a:pt x="38" y="49"/>
                      <a:pt x="37" y="49"/>
                      <a:pt x="36" y="50"/>
                    </a:cubicBezTo>
                    <a:cubicBezTo>
                      <a:pt x="35" y="52"/>
                      <a:pt x="35" y="55"/>
                      <a:pt x="34" y="57"/>
                    </a:cubicBezTo>
                    <a:cubicBezTo>
                      <a:pt x="34" y="57"/>
                      <a:pt x="34" y="58"/>
                      <a:pt x="33" y="58"/>
                    </a:cubicBezTo>
                    <a:cubicBezTo>
                      <a:pt x="25" y="58"/>
                      <a:pt x="25" y="58"/>
                      <a:pt x="25" y="58"/>
                    </a:cubicBezTo>
                    <a:cubicBezTo>
                      <a:pt x="24" y="58"/>
                      <a:pt x="23" y="57"/>
                      <a:pt x="23" y="57"/>
                    </a:cubicBezTo>
                    <a:cubicBezTo>
                      <a:pt x="22" y="50"/>
                      <a:pt x="22" y="50"/>
                      <a:pt x="22" y="50"/>
                    </a:cubicBezTo>
                    <a:cubicBezTo>
                      <a:pt x="21" y="49"/>
                      <a:pt x="20" y="49"/>
                      <a:pt x="19" y="48"/>
                    </a:cubicBezTo>
                    <a:cubicBezTo>
                      <a:pt x="14" y="52"/>
                      <a:pt x="14" y="52"/>
                      <a:pt x="14" y="52"/>
                    </a:cubicBezTo>
                    <a:cubicBezTo>
                      <a:pt x="13" y="53"/>
                      <a:pt x="13" y="53"/>
                      <a:pt x="13" y="53"/>
                    </a:cubicBezTo>
                    <a:cubicBezTo>
                      <a:pt x="12" y="53"/>
                      <a:pt x="12" y="53"/>
                      <a:pt x="12" y="52"/>
                    </a:cubicBezTo>
                    <a:cubicBezTo>
                      <a:pt x="10" y="50"/>
                      <a:pt x="7" y="48"/>
                      <a:pt x="5" y="46"/>
                    </a:cubicBezTo>
                    <a:cubicBezTo>
                      <a:pt x="5" y="46"/>
                      <a:pt x="5" y="45"/>
                      <a:pt x="5" y="45"/>
                    </a:cubicBezTo>
                    <a:cubicBezTo>
                      <a:pt x="5" y="45"/>
                      <a:pt x="5" y="44"/>
                      <a:pt x="5" y="44"/>
                    </a:cubicBezTo>
                    <a:cubicBezTo>
                      <a:pt x="7" y="42"/>
                      <a:pt x="8" y="41"/>
                      <a:pt x="9" y="39"/>
                    </a:cubicBezTo>
                    <a:cubicBezTo>
                      <a:pt x="9" y="38"/>
                      <a:pt x="8" y="37"/>
                      <a:pt x="8" y="35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0" y="34"/>
                      <a:pt x="0" y="33"/>
                      <a:pt x="0" y="33"/>
                    </a:cubicBezTo>
                    <a:cubicBezTo>
                      <a:pt x="0" y="24"/>
                      <a:pt x="0" y="24"/>
                      <a:pt x="0" y="24"/>
                    </a:cubicBezTo>
                    <a:cubicBezTo>
                      <a:pt x="0" y="24"/>
                      <a:pt x="0" y="23"/>
                      <a:pt x="1" y="23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8" y="21"/>
                      <a:pt x="9" y="20"/>
                      <a:pt x="9" y="18"/>
                    </a:cubicBezTo>
                    <a:cubicBezTo>
                      <a:pt x="8" y="17"/>
                      <a:pt x="7" y="15"/>
                      <a:pt x="5" y="13"/>
                    </a:cubicBezTo>
                    <a:cubicBezTo>
                      <a:pt x="5" y="13"/>
                      <a:pt x="5" y="13"/>
                      <a:pt x="5" y="12"/>
                    </a:cubicBezTo>
                    <a:cubicBezTo>
                      <a:pt x="5" y="12"/>
                      <a:pt x="5" y="12"/>
                      <a:pt x="5" y="11"/>
                    </a:cubicBezTo>
                    <a:cubicBezTo>
                      <a:pt x="6" y="10"/>
                      <a:pt x="11" y="5"/>
                      <a:pt x="13" y="5"/>
                    </a:cubicBezTo>
                    <a:cubicBezTo>
                      <a:pt x="13" y="5"/>
                      <a:pt x="13" y="5"/>
                      <a:pt x="14" y="5"/>
                    </a:cubicBezTo>
                    <a:cubicBezTo>
                      <a:pt x="19" y="9"/>
                      <a:pt x="19" y="9"/>
                      <a:pt x="19" y="9"/>
                    </a:cubicBezTo>
                    <a:cubicBezTo>
                      <a:pt x="20" y="9"/>
                      <a:pt x="21" y="8"/>
                      <a:pt x="22" y="8"/>
                    </a:cubicBezTo>
                    <a:cubicBezTo>
                      <a:pt x="22" y="5"/>
                      <a:pt x="23" y="3"/>
                      <a:pt x="23" y="1"/>
                    </a:cubicBezTo>
                    <a:cubicBezTo>
                      <a:pt x="23" y="0"/>
                      <a:pt x="24" y="0"/>
                      <a:pt x="25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4" y="0"/>
                      <a:pt x="34" y="0"/>
                      <a:pt x="34" y="1"/>
                    </a:cubicBezTo>
                    <a:cubicBezTo>
                      <a:pt x="36" y="8"/>
                      <a:pt x="36" y="8"/>
                      <a:pt x="36" y="8"/>
                    </a:cubicBezTo>
                    <a:cubicBezTo>
                      <a:pt x="37" y="8"/>
                      <a:pt x="38" y="9"/>
                      <a:pt x="39" y="9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8" y="7"/>
                      <a:pt x="51" y="9"/>
                      <a:pt x="52" y="12"/>
                    </a:cubicBezTo>
                    <a:cubicBezTo>
                      <a:pt x="53" y="12"/>
                      <a:pt x="53" y="12"/>
                      <a:pt x="53" y="12"/>
                    </a:cubicBezTo>
                    <a:cubicBezTo>
                      <a:pt x="53" y="13"/>
                      <a:pt x="53" y="13"/>
                      <a:pt x="52" y="13"/>
                    </a:cubicBezTo>
                    <a:cubicBezTo>
                      <a:pt x="51" y="15"/>
                      <a:pt x="50" y="17"/>
                      <a:pt x="48" y="18"/>
                    </a:cubicBezTo>
                    <a:cubicBezTo>
                      <a:pt x="49" y="20"/>
                      <a:pt x="50" y="21"/>
                      <a:pt x="50" y="22"/>
                    </a:cubicBezTo>
                    <a:cubicBezTo>
                      <a:pt x="57" y="23"/>
                      <a:pt x="57" y="23"/>
                      <a:pt x="57" y="23"/>
                    </a:cubicBezTo>
                    <a:cubicBezTo>
                      <a:pt x="58" y="23"/>
                      <a:pt x="58" y="24"/>
                      <a:pt x="58" y="25"/>
                    </a:cubicBezTo>
                    <a:lnTo>
                      <a:pt x="58" y="33"/>
                    </a:lnTo>
                    <a:close/>
                    <a:moveTo>
                      <a:pt x="29" y="19"/>
                    </a:moveTo>
                    <a:cubicBezTo>
                      <a:pt x="24" y="19"/>
                      <a:pt x="19" y="23"/>
                      <a:pt x="19" y="29"/>
                    </a:cubicBezTo>
                    <a:cubicBezTo>
                      <a:pt x="19" y="34"/>
                      <a:pt x="24" y="38"/>
                      <a:pt x="29" y="38"/>
                    </a:cubicBezTo>
                    <a:cubicBezTo>
                      <a:pt x="34" y="38"/>
                      <a:pt x="39" y="34"/>
                      <a:pt x="39" y="29"/>
                    </a:cubicBezTo>
                    <a:cubicBezTo>
                      <a:pt x="39" y="23"/>
                      <a:pt x="34" y="19"/>
                      <a:pt x="29" y="1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pPr>
                  <a:lnSpc>
                    <a:spcPct val="120000"/>
                  </a:lnSpc>
                </a:pPr>
                <a:endParaRPr lang="en-US" sz="800" dirty="0">
                  <a:solidFill>
                    <a:schemeClr val="bg1">
                      <a:lumMod val="6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8" name="Group 81"/>
          <p:cNvGrpSpPr/>
          <p:nvPr/>
        </p:nvGrpSpPr>
        <p:grpSpPr>
          <a:xfrm flipV="1">
            <a:off x="4104622" y="5185996"/>
            <a:ext cx="1573399" cy="308440"/>
            <a:chOff x="2712812" y="1457456"/>
            <a:chExt cx="1118923" cy="223062"/>
          </a:xfrm>
        </p:grpSpPr>
        <p:cxnSp>
          <p:nvCxnSpPr>
            <p:cNvPr id="39" name="Straight Connector 37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rgbClr val="FFB850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Straight Connector 38"/>
            <p:cNvCxnSpPr/>
            <p:nvPr/>
          </p:nvCxnSpPr>
          <p:spPr>
            <a:xfrm rot="10800000" flipV="1">
              <a:off x="2712812" y="1457456"/>
              <a:ext cx="879870" cy="1615"/>
            </a:xfrm>
            <a:prstGeom prst="line">
              <a:avLst/>
            </a:prstGeom>
            <a:ln w="19050" cap="rnd">
              <a:solidFill>
                <a:srgbClr val="FFB850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1" name="Group 81"/>
          <p:cNvGrpSpPr/>
          <p:nvPr/>
        </p:nvGrpSpPr>
        <p:grpSpPr>
          <a:xfrm flipH="1" flipV="1">
            <a:off x="7094192" y="5187112"/>
            <a:ext cx="1492394" cy="306207"/>
            <a:chOff x="2770419" y="1459071"/>
            <a:chExt cx="1061316" cy="221447"/>
          </a:xfrm>
        </p:grpSpPr>
        <p:cxnSp>
          <p:nvCxnSpPr>
            <p:cNvPr id="42" name="Straight Connector 40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rgbClr val="FFB850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3" name="Straight Connector 41"/>
            <p:cNvCxnSpPr/>
            <p:nvPr/>
          </p:nvCxnSpPr>
          <p:spPr>
            <a:xfrm flipH="1" flipV="1">
              <a:off x="2770419" y="1459071"/>
              <a:ext cx="822263" cy="2"/>
            </a:xfrm>
            <a:prstGeom prst="line">
              <a:avLst/>
            </a:prstGeom>
            <a:ln w="19050" cap="rnd">
              <a:solidFill>
                <a:srgbClr val="FFB850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4" name="Group 81"/>
          <p:cNvGrpSpPr/>
          <p:nvPr/>
        </p:nvGrpSpPr>
        <p:grpSpPr>
          <a:xfrm>
            <a:off x="3964917" y="2626349"/>
            <a:ext cx="1573399" cy="308440"/>
            <a:chOff x="2712812" y="1457456"/>
            <a:chExt cx="1118923" cy="223062"/>
          </a:xfrm>
        </p:grpSpPr>
        <p:cxnSp>
          <p:nvCxnSpPr>
            <p:cNvPr id="45" name="Straight Connector 43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rgbClr val="FFB850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4"/>
            <p:cNvCxnSpPr/>
            <p:nvPr/>
          </p:nvCxnSpPr>
          <p:spPr>
            <a:xfrm rot="10800000" flipV="1">
              <a:off x="2712812" y="1457456"/>
              <a:ext cx="879870" cy="1615"/>
            </a:xfrm>
            <a:prstGeom prst="line">
              <a:avLst/>
            </a:prstGeom>
            <a:ln w="19050" cap="rnd">
              <a:solidFill>
                <a:srgbClr val="FFB850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47" name="Group 81"/>
          <p:cNvGrpSpPr/>
          <p:nvPr/>
        </p:nvGrpSpPr>
        <p:grpSpPr>
          <a:xfrm flipH="1">
            <a:off x="7317584" y="2627465"/>
            <a:ext cx="1492394" cy="306207"/>
            <a:chOff x="2770419" y="1459071"/>
            <a:chExt cx="1061316" cy="221447"/>
          </a:xfrm>
        </p:grpSpPr>
        <p:cxnSp>
          <p:nvCxnSpPr>
            <p:cNvPr id="48" name="Straight Connector 46"/>
            <p:cNvCxnSpPr/>
            <p:nvPr/>
          </p:nvCxnSpPr>
          <p:spPr>
            <a:xfrm flipH="1" flipV="1">
              <a:off x="3592681" y="1460250"/>
              <a:ext cx="239054" cy="220268"/>
            </a:xfrm>
            <a:prstGeom prst="line">
              <a:avLst/>
            </a:prstGeom>
            <a:ln w="19050" cap="rnd">
              <a:solidFill>
                <a:srgbClr val="FFB850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7"/>
            <p:cNvCxnSpPr/>
            <p:nvPr/>
          </p:nvCxnSpPr>
          <p:spPr>
            <a:xfrm flipH="1" flipV="1">
              <a:off x="2770419" y="1459071"/>
              <a:ext cx="822263" cy="2"/>
            </a:xfrm>
            <a:prstGeom prst="line">
              <a:avLst/>
            </a:prstGeom>
            <a:ln w="19050" cap="rnd">
              <a:solidFill>
                <a:srgbClr val="FFB850"/>
              </a:solidFill>
              <a:prstDash val="solid"/>
              <a:headEnd type="oval"/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5" name="组合 74"/>
          <p:cNvGrpSpPr/>
          <p:nvPr/>
        </p:nvGrpSpPr>
        <p:grpSpPr>
          <a:xfrm>
            <a:off x="1683884" y="1622252"/>
            <a:ext cx="3347418" cy="1844417"/>
            <a:chOff x="1145295" y="1998503"/>
            <a:chExt cx="4283674" cy="1844417"/>
          </a:xfrm>
        </p:grpSpPr>
        <p:grpSp>
          <p:nvGrpSpPr>
            <p:cNvPr id="76" name="组合 75"/>
            <p:cNvGrpSpPr/>
            <p:nvPr/>
          </p:nvGrpSpPr>
          <p:grpSpPr>
            <a:xfrm>
              <a:off x="1145295" y="1998503"/>
              <a:ext cx="4283674" cy="1198754"/>
              <a:chOff x="1609980" y="3713885"/>
              <a:chExt cx="1783503" cy="1261657"/>
            </a:xfrm>
          </p:grpSpPr>
          <p:sp>
            <p:nvSpPr>
              <p:cNvPr id="81" name="文本框 80"/>
              <p:cNvSpPr txBox="1">
                <a:spLocks noChangeArrowheads="1"/>
              </p:cNvSpPr>
              <p:nvPr/>
            </p:nvSpPr>
            <p:spPr bwMode="auto">
              <a:xfrm>
                <a:off x="1609980" y="4392461"/>
                <a:ext cx="1155240" cy="583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05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点击输入详细内容，添加你的论文内容。点击输入详细内容</a:t>
                </a:r>
                <a:r>
                  <a:rPr lang="en-US" altLang="zh-CN" sz="105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.</a:t>
                </a:r>
                <a:endParaRPr lang="zh-CN" altLang="en-US" sz="105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2" name="文本框 81"/>
              <p:cNvSpPr txBox="1"/>
              <p:nvPr/>
            </p:nvSpPr>
            <p:spPr>
              <a:xfrm>
                <a:off x="1609981" y="3713885"/>
                <a:ext cx="1783502" cy="3563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请输入标题</a:t>
                </a:r>
                <a:endParaRPr lang="zh-CN" altLang="en-US" sz="16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4937011" y="2286622"/>
              <a:ext cx="218406" cy="209017"/>
            </a:xfrm>
            <a:prstGeom prst="rect">
              <a:avLst/>
            </a:prstGeom>
          </p:spPr>
        </p:pic>
        <p:sp>
          <p:nvSpPr>
            <p:cNvPr id="78" name="椭圆 77"/>
            <p:cNvSpPr/>
            <p:nvPr/>
          </p:nvSpPr>
          <p:spPr>
            <a:xfrm>
              <a:off x="3885548" y="3713190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pic>
          <p:nvPicPr>
            <p:cNvPr id="79" name="图片 7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80" name="椭圆 79"/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8988765" y="1675709"/>
            <a:ext cx="3347418" cy="1844417"/>
            <a:chOff x="1145295" y="1998503"/>
            <a:chExt cx="4283674" cy="1844417"/>
          </a:xfrm>
        </p:grpSpPr>
        <p:grpSp>
          <p:nvGrpSpPr>
            <p:cNvPr id="84" name="组合 83"/>
            <p:cNvGrpSpPr/>
            <p:nvPr/>
          </p:nvGrpSpPr>
          <p:grpSpPr>
            <a:xfrm>
              <a:off x="1145295" y="1998503"/>
              <a:ext cx="4283674" cy="1198754"/>
              <a:chOff x="1609980" y="3713885"/>
              <a:chExt cx="1783503" cy="1261657"/>
            </a:xfrm>
          </p:grpSpPr>
          <p:sp>
            <p:nvSpPr>
              <p:cNvPr id="89" name="文本框 88"/>
              <p:cNvSpPr txBox="1">
                <a:spLocks noChangeArrowheads="1"/>
              </p:cNvSpPr>
              <p:nvPr/>
            </p:nvSpPr>
            <p:spPr bwMode="auto">
              <a:xfrm>
                <a:off x="1609980" y="4392461"/>
                <a:ext cx="1155240" cy="583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05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点击输入详细内容，添加你的论文内容。点击输入详细内容</a:t>
                </a:r>
                <a:r>
                  <a:rPr lang="en-US" altLang="zh-CN" sz="105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.</a:t>
                </a:r>
                <a:endParaRPr lang="zh-CN" altLang="en-US" sz="105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0" name="文本框 89"/>
              <p:cNvSpPr txBox="1"/>
              <p:nvPr/>
            </p:nvSpPr>
            <p:spPr>
              <a:xfrm>
                <a:off x="1609981" y="3713885"/>
                <a:ext cx="1783502" cy="3563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请输入标题</a:t>
                </a:r>
                <a:endParaRPr lang="zh-CN" altLang="en-US" sz="16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pic>
          <p:nvPicPr>
            <p:cNvPr id="85" name="图片 8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4937011" y="2286622"/>
              <a:ext cx="218406" cy="209017"/>
            </a:xfrm>
            <a:prstGeom prst="rect">
              <a:avLst/>
            </a:prstGeom>
          </p:spPr>
        </p:pic>
        <p:sp>
          <p:nvSpPr>
            <p:cNvPr id="86" name="椭圆 85"/>
            <p:cNvSpPr/>
            <p:nvPr/>
          </p:nvSpPr>
          <p:spPr>
            <a:xfrm>
              <a:off x="3885548" y="3713190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pic>
          <p:nvPicPr>
            <p:cNvPr id="87" name="图片 8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88" name="椭圆 87"/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1837673" y="4567841"/>
            <a:ext cx="3347418" cy="1844417"/>
            <a:chOff x="1145295" y="1998503"/>
            <a:chExt cx="4283674" cy="1844417"/>
          </a:xfrm>
        </p:grpSpPr>
        <p:grpSp>
          <p:nvGrpSpPr>
            <p:cNvPr id="92" name="组合 91"/>
            <p:cNvGrpSpPr/>
            <p:nvPr/>
          </p:nvGrpSpPr>
          <p:grpSpPr>
            <a:xfrm>
              <a:off x="1145295" y="1998503"/>
              <a:ext cx="4283674" cy="1198754"/>
              <a:chOff x="1609980" y="3713885"/>
              <a:chExt cx="1783503" cy="1261657"/>
            </a:xfrm>
          </p:grpSpPr>
          <p:sp>
            <p:nvSpPr>
              <p:cNvPr id="97" name="文本框 96"/>
              <p:cNvSpPr txBox="1">
                <a:spLocks noChangeArrowheads="1"/>
              </p:cNvSpPr>
              <p:nvPr/>
            </p:nvSpPr>
            <p:spPr bwMode="auto">
              <a:xfrm>
                <a:off x="1609980" y="4392461"/>
                <a:ext cx="1155240" cy="583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05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点击输入详细内容，添加你的论文内容。点击输入详细内容</a:t>
                </a:r>
                <a:r>
                  <a:rPr lang="en-US" altLang="zh-CN" sz="105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.</a:t>
                </a:r>
                <a:endParaRPr lang="zh-CN" altLang="en-US" sz="105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98" name="文本框 97"/>
              <p:cNvSpPr txBox="1"/>
              <p:nvPr/>
            </p:nvSpPr>
            <p:spPr>
              <a:xfrm>
                <a:off x="1609981" y="3713885"/>
                <a:ext cx="1783502" cy="3563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请输入标题</a:t>
                </a:r>
                <a:endParaRPr lang="zh-CN" altLang="en-US" sz="16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pic>
          <p:nvPicPr>
            <p:cNvPr id="93" name="图片 9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4937011" y="2286622"/>
              <a:ext cx="218406" cy="209017"/>
            </a:xfrm>
            <a:prstGeom prst="rect">
              <a:avLst/>
            </a:prstGeom>
          </p:spPr>
        </p:pic>
        <p:sp>
          <p:nvSpPr>
            <p:cNvPr id="94" name="椭圆 93"/>
            <p:cNvSpPr/>
            <p:nvPr/>
          </p:nvSpPr>
          <p:spPr>
            <a:xfrm>
              <a:off x="3885548" y="3713190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pic>
          <p:nvPicPr>
            <p:cNvPr id="95" name="图片 9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96" name="椭圆 95"/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8985662" y="4638732"/>
            <a:ext cx="3347418" cy="1844417"/>
            <a:chOff x="1145295" y="1998503"/>
            <a:chExt cx="4283674" cy="1844417"/>
          </a:xfrm>
        </p:grpSpPr>
        <p:grpSp>
          <p:nvGrpSpPr>
            <p:cNvPr id="100" name="组合 99"/>
            <p:cNvGrpSpPr/>
            <p:nvPr/>
          </p:nvGrpSpPr>
          <p:grpSpPr>
            <a:xfrm>
              <a:off x="1145295" y="1998503"/>
              <a:ext cx="4283674" cy="1198754"/>
              <a:chOff x="1609980" y="3713885"/>
              <a:chExt cx="1783503" cy="1261657"/>
            </a:xfrm>
          </p:grpSpPr>
          <p:sp>
            <p:nvSpPr>
              <p:cNvPr id="105" name="文本框 104"/>
              <p:cNvSpPr txBox="1">
                <a:spLocks noChangeArrowheads="1"/>
              </p:cNvSpPr>
              <p:nvPr/>
            </p:nvSpPr>
            <p:spPr bwMode="auto">
              <a:xfrm>
                <a:off x="1609980" y="4392461"/>
                <a:ext cx="1155240" cy="58308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05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点击输入详细内容，添加你的论文内容。点击输入详细内容</a:t>
                </a:r>
                <a:r>
                  <a:rPr lang="en-US" altLang="zh-CN" sz="105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.</a:t>
                </a:r>
                <a:endParaRPr lang="zh-CN" altLang="en-US" sz="105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06" name="文本框 105"/>
              <p:cNvSpPr txBox="1"/>
              <p:nvPr/>
            </p:nvSpPr>
            <p:spPr>
              <a:xfrm>
                <a:off x="1609981" y="3713885"/>
                <a:ext cx="1783502" cy="35631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请输入标题</a:t>
                </a:r>
                <a:endParaRPr lang="zh-CN" altLang="en-US" sz="16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pic>
          <p:nvPicPr>
            <p:cNvPr id="101" name="图片 10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4937011" y="2286622"/>
              <a:ext cx="218406" cy="209017"/>
            </a:xfrm>
            <a:prstGeom prst="rect">
              <a:avLst/>
            </a:prstGeom>
          </p:spPr>
        </p:pic>
        <p:sp>
          <p:nvSpPr>
            <p:cNvPr id="102" name="椭圆 101"/>
            <p:cNvSpPr/>
            <p:nvPr/>
          </p:nvSpPr>
          <p:spPr>
            <a:xfrm>
              <a:off x="3885548" y="3713190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  <p:pic>
          <p:nvPicPr>
            <p:cNvPr id="103" name="图片 10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104" name="椭圆 103"/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40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wipe/>
      </p:transition>
    </mc:Choice>
    <mc:Fallback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9" y="325868"/>
            <a:ext cx="1598435" cy="11269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685179" y="419760"/>
            <a:ext cx="1337796" cy="720267"/>
            <a:chOff x="5983205" y="1931209"/>
            <a:chExt cx="3776622" cy="1279771"/>
          </a:xfrm>
        </p:grpSpPr>
        <p:sp>
          <p:nvSpPr>
            <p:cNvPr id="6" name="文本框 5"/>
            <p:cNvSpPr txBox="1"/>
            <p:nvPr/>
          </p:nvSpPr>
          <p:spPr>
            <a:xfrm>
              <a:off x="6120440" y="1953208"/>
              <a:ext cx="3639387" cy="1257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M B E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983205" y="1931209"/>
              <a:ext cx="3639387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cs typeface="+mn-ea"/>
                  <a:sym typeface="+mn-lt"/>
                </a:rPr>
                <a:t>M B E</a:t>
              </a:r>
              <a:endParaRPr lang="zh-CN" altLang="en-US" sz="4000" dirty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695084" y="427246"/>
            <a:ext cx="1749118" cy="721050"/>
            <a:chOff x="8688023" y="3996681"/>
            <a:chExt cx="2125751" cy="1281163"/>
          </a:xfrm>
        </p:grpSpPr>
        <p:sp>
          <p:nvSpPr>
            <p:cNvPr id="9" name="文本框 8"/>
            <p:cNvSpPr txBox="1"/>
            <p:nvPr/>
          </p:nvSpPr>
          <p:spPr>
            <a:xfrm>
              <a:off x="8733183" y="402007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STYLES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688023" y="399668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cs typeface="+mn-ea"/>
                  <a:sym typeface="+mn-lt"/>
                </a:rPr>
                <a:t>STYLES</a:t>
              </a:r>
              <a:endParaRPr lang="zh-CN" altLang="en-US" sz="4000" dirty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642779" y="1110503"/>
            <a:ext cx="4401178" cy="241815"/>
            <a:chOff x="257822" y="4765674"/>
            <a:chExt cx="11675470" cy="669869"/>
          </a:xfrm>
        </p:grpSpPr>
        <p:sp>
          <p:nvSpPr>
            <p:cNvPr id="12" name="任意多边形: 形状 11"/>
            <p:cNvSpPr/>
            <p:nvPr/>
          </p:nvSpPr>
          <p:spPr>
            <a:xfrm>
              <a:off x="257822" y="4779235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419718" y="4765674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5" name="矩形 14"/>
          <p:cNvSpPr/>
          <p:nvPr/>
        </p:nvSpPr>
        <p:spPr>
          <a:xfrm>
            <a:off x="6302475" y="1657880"/>
            <a:ext cx="5889523" cy="3431458"/>
          </a:xfrm>
          <a:prstGeom prst="rect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16" name="任意多边形 43"/>
          <p:cNvSpPr/>
          <p:nvPr/>
        </p:nvSpPr>
        <p:spPr>
          <a:xfrm>
            <a:off x="6302477" y="0"/>
            <a:ext cx="5889523" cy="1660338"/>
          </a:xfrm>
          <a:custGeom>
            <a:avLst/>
            <a:gdLst>
              <a:gd name="connsiteX0" fmla="*/ 2590802 w 2590802"/>
              <a:gd name="connsiteY0" fmla="*/ 0 h 4676776"/>
              <a:gd name="connsiteX1" fmla="*/ 2590802 w 2590802"/>
              <a:gd name="connsiteY1" fmla="*/ 4676776 h 4676776"/>
              <a:gd name="connsiteX2" fmla="*/ 1401458 w 2590802"/>
              <a:gd name="connsiteY2" fmla="*/ 4676776 h 4676776"/>
              <a:gd name="connsiteX3" fmla="*/ 1295401 w 2590802"/>
              <a:gd name="connsiteY3" fmla="*/ 4493919 h 4676776"/>
              <a:gd name="connsiteX4" fmla="*/ 1189344 w 2590802"/>
              <a:gd name="connsiteY4" fmla="*/ 4676776 h 4676776"/>
              <a:gd name="connsiteX5" fmla="*/ 0 w 2590802"/>
              <a:gd name="connsiteY5" fmla="*/ 4676776 h 4676776"/>
              <a:gd name="connsiteX6" fmla="*/ 1 w 2590802"/>
              <a:gd name="connsiteY6" fmla="*/ 0 h 4676776"/>
              <a:gd name="connsiteX7" fmla="*/ 2590802 w 2590802"/>
              <a:gd name="connsiteY7" fmla="*/ 0 h 467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0802" h="4676776">
                <a:moveTo>
                  <a:pt x="2590802" y="0"/>
                </a:moveTo>
                <a:lnTo>
                  <a:pt x="2590802" y="4676776"/>
                </a:lnTo>
                <a:lnTo>
                  <a:pt x="1401458" y="4676776"/>
                </a:lnTo>
                <a:lnTo>
                  <a:pt x="1295401" y="4493919"/>
                </a:lnTo>
                <a:lnTo>
                  <a:pt x="1189344" y="4676776"/>
                </a:lnTo>
                <a:lnTo>
                  <a:pt x="0" y="4676776"/>
                </a:lnTo>
                <a:lnTo>
                  <a:pt x="1" y="0"/>
                </a:lnTo>
                <a:lnTo>
                  <a:pt x="2590802" y="0"/>
                </a:lnTo>
                <a:close/>
              </a:path>
            </a:pathLst>
          </a:custGeom>
          <a:blipFill dpi="0" rotWithShape="0">
            <a:blip r:embed="rId2" cstate="email"/>
            <a:srcRect/>
            <a:stretch>
              <a:fillRect b="-106758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6302476" y="0"/>
            <a:ext cx="5889523" cy="1660338"/>
          </a:xfrm>
          <a:prstGeom prst="rect">
            <a:avLst/>
          </a:prstGeom>
          <a:solidFill>
            <a:srgbClr val="FFB85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任意多边形 43"/>
          <p:cNvSpPr/>
          <p:nvPr/>
        </p:nvSpPr>
        <p:spPr>
          <a:xfrm>
            <a:off x="6302477" y="5086880"/>
            <a:ext cx="5889523" cy="1771120"/>
          </a:xfrm>
          <a:custGeom>
            <a:avLst/>
            <a:gdLst>
              <a:gd name="connsiteX0" fmla="*/ 2590802 w 2590802"/>
              <a:gd name="connsiteY0" fmla="*/ 0 h 4676776"/>
              <a:gd name="connsiteX1" fmla="*/ 2590802 w 2590802"/>
              <a:gd name="connsiteY1" fmla="*/ 4676776 h 4676776"/>
              <a:gd name="connsiteX2" fmla="*/ 1401458 w 2590802"/>
              <a:gd name="connsiteY2" fmla="*/ 4676776 h 4676776"/>
              <a:gd name="connsiteX3" fmla="*/ 1295401 w 2590802"/>
              <a:gd name="connsiteY3" fmla="*/ 4493919 h 4676776"/>
              <a:gd name="connsiteX4" fmla="*/ 1189344 w 2590802"/>
              <a:gd name="connsiteY4" fmla="*/ 4676776 h 4676776"/>
              <a:gd name="connsiteX5" fmla="*/ 0 w 2590802"/>
              <a:gd name="connsiteY5" fmla="*/ 4676776 h 4676776"/>
              <a:gd name="connsiteX6" fmla="*/ 1 w 2590802"/>
              <a:gd name="connsiteY6" fmla="*/ 0 h 4676776"/>
              <a:gd name="connsiteX7" fmla="*/ 2590802 w 2590802"/>
              <a:gd name="connsiteY7" fmla="*/ 0 h 467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0802" h="4676776">
                <a:moveTo>
                  <a:pt x="2590802" y="0"/>
                </a:moveTo>
                <a:lnTo>
                  <a:pt x="2590802" y="4676776"/>
                </a:lnTo>
                <a:lnTo>
                  <a:pt x="1401458" y="4676776"/>
                </a:lnTo>
                <a:lnTo>
                  <a:pt x="1295401" y="4493919"/>
                </a:lnTo>
                <a:lnTo>
                  <a:pt x="1189344" y="4676776"/>
                </a:lnTo>
                <a:lnTo>
                  <a:pt x="0" y="4676776"/>
                </a:lnTo>
                <a:lnTo>
                  <a:pt x="1" y="0"/>
                </a:lnTo>
                <a:lnTo>
                  <a:pt x="2590802" y="0"/>
                </a:lnTo>
                <a:close/>
              </a:path>
            </a:pathLst>
          </a:custGeom>
          <a:blipFill dpi="0" rotWithShape="0">
            <a:blip r:embed="rId2" cstate="email"/>
            <a:srcRect/>
            <a:stretch>
              <a:fillRect t="-93826" b="1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6302477" y="5086880"/>
            <a:ext cx="5889523" cy="1771120"/>
          </a:xfrm>
          <a:prstGeom prst="rect">
            <a:avLst/>
          </a:prstGeom>
          <a:solidFill>
            <a:srgbClr val="FFB85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255712" y="2451401"/>
            <a:ext cx="4283672" cy="1844415"/>
            <a:chOff x="1145298" y="1998505"/>
            <a:chExt cx="4283672" cy="1844415"/>
          </a:xfrm>
        </p:grpSpPr>
        <p:grpSp>
          <p:nvGrpSpPr>
            <p:cNvPr id="21" name="组合 20"/>
            <p:cNvGrpSpPr/>
            <p:nvPr/>
          </p:nvGrpSpPr>
          <p:grpSpPr>
            <a:xfrm>
              <a:off x="1145298" y="1998505"/>
              <a:ext cx="4283672" cy="1791224"/>
              <a:chOff x="1609981" y="3713885"/>
              <a:chExt cx="1783502" cy="1885215"/>
            </a:xfrm>
          </p:grpSpPr>
          <p:sp>
            <p:nvSpPr>
              <p:cNvPr id="26" name="文本框 25"/>
              <p:cNvSpPr txBox="1">
                <a:spLocks noChangeArrowheads="1"/>
              </p:cNvSpPr>
              <p:nvPr/>
            </p:nvSpPr>
            <p:spPr bwMode="auto">
              <a:xfrm>
                <a:off x="1609981" y="4392461"/>
                <a:ext cx="1783502" cy="12066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.</a:t>
                </a:r>
                <a:r>
                  <a:rPr lang="zh-CN" altLang="en-US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点击输入详细内容，添加你的论文内容。点击输入详细内容。</a:t>
                </a:r>
                <a:endParaRPr lang="zh-CN" altLang="en-US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7" name="文本框 26"/>
              <p:cNvSpPr txBox="1"/>
              <p:nvPr/>
            </p:nvSpPr>
            <p:spPr>
              <a:xfrm>
                <a:off x="1609981" y="3713885"/>
                <a:ext cx="1783502" cy="4211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600" dirty="0">
                    <a:solidFill>
                      <a:schemeClr val="bg1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请输入标题</a:t>
                </a:r>
                <a:endParaRPr lang="zh-CN" altLang="en-US" sz="2000" b="1" spc="6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4937011" y="2286622"/>
              <a:ext cx="218406" cy="209017"/>
            </a:xfrm>
            <a:prstGeom prst="rect">
              <a:avLst/>
            </a:prstGeom>
          </p:spPr>
        </p:pic>
        <p:sp>
          <p:nvSpPr>
            <p:cNvPr id="23" name="椭圆 22"/>
            <p:cNvSpPr/>
            <p:nvPr/>
          </p:nvSpPr>
          <p:spPr>
            <a:xfrm>
              <a:off x="3885548" y="3713190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25" name="椭圆 24"/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5897684" y="222073"/>
            <a:ext cx="498010" cy="285243"/>
            <a:chOff x="6483920" y="601827"/>
            <a:chExt cx="602977" cy="489933"/>
          </a:xfrm>
        </p:grpSpPr>
        <p:sp>
          <p:nvSpPr>
            <p:cNvPr id="29" name="等腰三角形 28"/>
            <p:cNvSpPr/>
            <p:nvPr/>
          </p:nvSpPr>
          <p:spPr>
            <a:xfrm rot="18882225">
              <a:off x="6603411" y="60093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0" name="等腰三角形 29"/>
            <p:cNvSpPr/>
            <p:nvPr/>
          </p:nvSpPr>
          <p:spPr>
            <a:xfrm rot="18882225">
              <a:off x="6484815" y="608273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 rot="19360330">
            <a:off x="6934713" y="6094465"/>
            <a:ext cx="441228" cy="358508"/>
            <a:chOff x="6483920" y="601827"/>
            <a:chExt cx="602977" cy="489933"/>
          </a:xfrm>
        </p:grpSpPr>
        <p:sp>
          <p:nvSpPr>
            <p:cNvPr id="32" name="等腰三角形 31"/>
            <p:cNvSpPr/>
            <p:nvPr/>
          </p:nvSpPr>
          <p:spPr>
            <a:xfrm rot="18882225">
              <a:off x="6603411" y="60093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3" name="等腰三角形 32"/>
            <p:cNvSpPr/>
            <p:nvPr/>
          </p:nvSpPr>
          <p:spPr>
            <a:xfrm rot="18882225">
              <a:off x="6484815" y="608273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11539384" y="974890"/>
            <a:ext cx="416725" cy="320484"/>
            <a:chOff x="10577634" y="325868"/>
            <a:chExt cx="416725" cy="320484"/>
          </a:xfrm>
        </p:grpSpPr>
        <p:sp>
          <p:nvSpPr>
            <p:cNvPr id="35" name="矩形 34"/>
            <p:cNvSpPr/>
            <p:nvPr/>
          </p:nvSpPr>
          <p:spPr>
            <a:xfrm>
              <a:off x="10684134" y="361203"/>
              <a:ext cx="310225" cy="285149"/>
            </a:xfrm>
            <a:prstGeom prst="rect">
              <a:avLst/>
            </a:prstGeom>
            <a:noFill/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10577634" y="325868"/>
              <a:ext cx="310225" cy="285149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560201" y="5783822"/>
            <a:ext cx="416725" cy="320484"/>
            <a:chOff x="10577634" y="325868"/>
            <a:chExt cx="416725" cy="320484"/>
          </a:xfrm>
        </p:grpSpPr>
        <p:sp>
          <p:nvSpPr>
            <p:cNvPr id="38" name="矩形 37"/>
            <p:cNvSpPr/>
            <p:nvPr/>
          </p:nvSpPr>
          <p:spPr>
            <a:xfrm>
              <a:off x="10684134" y="361203"/>
              <a:ext cx="310225" cy="285149"/>
            </a:xfrm>
            <a:prstGeom prst="rect">
              <a:avLst/>
            </a:prstGeom>
            <a:noFill/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矩形 38"/>
            <p:cNvSpPr/>
            <p:nvPr/>
          </p:nvSpPr>
          <p:spPr>
            <a:xfrm>
              <a:off x="10577634" y="325868"/>
              <a:ext cx="310225" cy="285149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738372" y="2561500"/>
            <a:ext cx="3457897" cy="2652998"/>
            <a:chOff x="1145298" y="1998505"/>
            <a:chExt cx="4283672" cy="2652998"/>
          </a:xfrm>
        </p:grpSpPr>
        <p:grpSp>
          <p:nvGrpSpPr>
            <p:cNvPr id="41" name="组合 40"/>
            <p:cNvGrpSpPr/>
            <p:nvPr/>
          </p:nvGrpSpPr>
          <p:grpSpPr>
            <a:xfrm>
              <a:off x="1145298" y="1998505"/>
              <a:ext cx="4283672" cy="2652998"/>
              <a:chOff x="1609981" y="3713885"/>
              <a:chExt cx="1783502" cy="2792209"/>
            </a:xfrm>
          </p:grpSpPr>
          <p:sp>
            <p:nvSpPr>
              <p:cNvPr id="46" name="文本框 45"/>
              <p:cNvSpPr txBox="1">
                <a:spLocks noChangeArrowheads="1"/>
              </p:cNvSpPr>
              <p:nvPr/>
            </p:nvSpPr>
            <p:spPr bwMode="auto">
              <a:xfrm>
                <a:off x="1609981" y="4392461"/>
                <a:ext cx="1523204" cy="2113633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.</a:t>
                </a:r>
                <a:endPara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点击输入详细内容，添加你的论文内容。点击输入详细内容。</a:t>
                </a:r>
                <a:endParaRPr lang="zh-CN" altLang="en-US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7" name="文本框 46"/>
              <p:cNvSpPr txBox="1"/>
              <p:nvPr/>
            </p:nvSpPr>
            <p:spPr>
              <a:xfrm>
                <a:off x="1609981" y="3713885"/>
                <a:ext cx="1783502" cy="4211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请输入标题</a:t>
                </a:r>
                <a:endPara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pic>
          <p:nvPicPr>
            <p:cNvPr id="42" name="图片 41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4937011" y="2286622"/>
              <a:ext cx="218406" cy="209017"/>
            </a:xfrm>
            <a:prstGeom prst="rect">
              <a:avLst/>
            </a:prstGeom>
          </p:spPr>
        </p:pic>
        <p:sp>
          <p:nvSpPr>
            <p:cNvPr id="43" name="椭圆 42"/>
            <p:cNvSpPr/>
            <p:nvPr/>
          </p:nvSpPr>
          <p:spPr>
            <a:xfrm>
              <a:off x="3885548" y="3713190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44" name="图片 4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45" name="椭圆 44"/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wipe/>
      </p:transition>
    </mc:Choice>
    <mc:Fallback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9" y="325868"/>
            <a:ext cx="1598435" cy="11269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685179" y="419760"/>
            <a:ext cx="1337796" cy="720267"/>
            <a:chOff x="5983205" y="1931209"/>
            <a:chExt cx="3776622" cy="1279771"/>
          </a:xfrm>
        </p:grpSpPr>
        <p:sp>
          <p:nvSpPr>
            <p:cNvPr id="6" name="文本框 5"/>
            <p:cNvSpPr txBox="1"/>
            <p:nvPr/>
          </p:nvSpPr>
          <p:spPr>
            <a:xfrm>
              <a:off x="6120440" y="1953208"/>
              <a:ext cx="3639387" cy="1257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M B E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983205" y="1931209"/>
              <a:ext cx="3639387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cs typeface="+mn-ea"/>
                  <a:sym typeface="+mn-lt"/>
                </a:rPr>
                <a:t>M B E</a:t>
              </a:r>
              <a:endParaRPr lang="zh-CN" altLang="en-US" sz="4000" dirty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695084" y="427246"/>
            <a:ext cx="1749118" cy="721050"/>
            <a:chOff x="8688023" y="3996681"/>
            <a:chExt cx="2125751" cy="1281163"/>
          </a:xfrm>
        </p:grpSpPr>
        <p:sp>
          <p:nvSpPr>
            <p:cNvPr id="9" name="文本框 8"/>
            <p:cNvSpPr txBox="1"/>
            <p:nvPr/>
          </p:nvSpPr>
          <p:spPr>
            <a:xfrm>
              <a:off x="8733183" y="402007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STYLES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688023" y="399668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cs typeface="+mn-ea"/>
                  <a:sym typeface="+mn-lt"/>
                </a:rPr>
                <a:t>STYLES</a:t>
              </a:r>
              <a:endParaRPr lang="zh-CN" altLang="en-US" sz="4000" dirty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642779" y="1110503"/>
            <a:ext cx="4401178" cy="241815"/>
            <a:chOff x="257822" y="4765674"/>
            <a:chExt cx="11675470" cy="669869"/>
          </a:xfrm>
        </p:grpSpPr>
        <p:sp>
          <p:nvSpPr>
            <p:cNvPr id="12" name="任意多边形: 形状 11"/>
            <p:cNvSpPr/>
            <p:nvPr/>
          </p:nvSpPr>
          <p:spPr>
            <a:xfrm>
              <a:off x="257822" y="4779235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419718" y="4765674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9" y="1655651"/>
            <a:ext cx="6134708" cy="4325294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5831839" y="2053996"/>
            <a:ext cx="5329647" cy="1380026"/>
            <a:chOff x="1609981" y="3713885"/>
            <a:chExt cx="2073864" cy="1452440"/>
          </a:xfrm>
        </p:grpSpPr>
        <p:sp>
          <p:nvSpPr>
            <p:cNvPr id="15" name="文本框 14"/>
            <p:cNvSpPr txBox="1">
              <a:spLocks noChangeArrowheads="1"/>
            </p:cNvSpPr>
            <p:nvPr/>
          </p:nvSpPr>
          <p:spPr bwMode="auto">
            <a:xfrm>
              <a:off x="1609981" y="4186435"/>
              <a:ext cx="2073864" cy="9798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92" tIns="34296" rIns="68592" bIns="3429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点击输入详细内容，添加你的论文内容。点击输入详细内容</a:t>
              </a:r>
              <a:r>
                <a: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</a:t>
              </a:r>
              <a:r>
                <a:rPr lang="zh-CN" altLang="en-US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点击输入详细内容，添加你的论文内容。点击输入详细内容。</a:t>
              </a:r>
              <a:endParaRPr lang="zh-CN" altLang="en-US" sz="1400" b="1" spc="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ju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 spc="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609981" y="3713885"/>
              <a:ext cx="1783502" cy="421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请输入标题</a:t>
              </a:r>
              <a:endParaRPr lang="zh-CN" altLang="en-US" sz="2000" b="1" spc="600" dirty="0">
                <a:solidFill>
                  <a:srgbClr val="FFB8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815881" y="3362608"/>
            <a:ext cx="602977" cy="489933"/>
            <a:chOff x="6483920" y="601827"/>
            <a:chExt cx="602977" cy="489933"/>
          </a:xfrm>
        </p:grpSpPr>
        <p:sp>
          <p:nvSpPr>
            <p:cNvPr id="18" name="等腰三角形 17"/>
            <p:cNvSpPr/>
            <p:nvPr/>
          </p:nvSpPr>
          <p:spPr>
            <a:xfrm rot="18882225">
              <a:off x="6603411" y="60093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等腰三角形 18"/>
            <p:cNvSpPr/>
            <p:nvPr/>
          </p:nvSpPr>
          <p:spPr>
            <a:xfrm rot="18882225">
              <a:off x="6484815" y="608273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5831839" y="4158449"/>
            <a:ext cx="5329647" cy="1380026"/>
            <a:chOff x="1609981" y="3713885"/>
            <a:chExt cx="2073864" cy="1452440"/>
          </a:xfrm>
        </p:grpSpPr>
        <p:sp>
          <p:nvSpPr>
            <p:cNvPr id="21" name="文本框 20"/>
            <p:cNvSpPr txBox="1">
              <a:spLocks noChangeArrowheads="1"/>
            </p:cNvSpPr>
            <p:nvPr/>
          </p:nvSpPr>
          <p:spPr bwMode="auto">
            <a:xfrm>
              <a:off x="1609981" y="4186435"/>
              <a:ext cx="2073864" cy="9798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92" tIns="34296" rIns="68592" bIns="3429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点击输入详细内容，添加你的论文内容。点击输入详细内容</a:t>
              </a:r>
              <a:r>
                <a: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</a:t>
              </a:r>
              <a:r>
                <a:rPr lang="zh-CN" altLang="en-US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点击输入详细内容，添加你的论文内容。点击输入详细内容。</a:t>
              </a:r>
              <a:endParaRPr lang="zh-CN" altLang="en-US" sz="1400" b="1" spc="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ju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 spc="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1609981" y="3713885"/>
              <a:ext cx="1783502" cy="421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请输入标题</a:t>
              </a:r>
              <a:endParaRPr lang="zh-CN" altLang="en-US" sz="2000" b="1" spc="600" dirty="0">
                <a:solidFill>
                  <a:srgbClr val="FFB8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 rot="2565533">
            <a:off x="7434402" y="3391220"/>
            <a:ext cx="602977" cy="489933"/>
            <a:chOff x="6483920" y="601827"/>
            <a:chExt cx="602977" cy="489933"/>
          </a:xfrm>
        </p:grpSpPr>
        <p:sp>
          <p:nvSpPr>
            <p:cNvPr id="24" name="等腰三角形 23"/>
            <p:cNvSpPr/>
            <p:nvPr/>
          </p:nvSpPr>
          <p:spPr>
            <a:xfrm rot="18882225">
              <a:off x="6603411" y="60093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等腰三角形 24"/>
            <p:cNvSpPr/>
            <p:nvPr/>
          </p:nvSpPr>
          <p:spPr>
            <a:xfrm rot="18882225">
              <a:off x="6484815" y="608273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 rot="5114710">
            <a:off x="9003328" y="3353656"/>
            <a:ext cx="602977" cy="489933"/>
            <a:chOff x="6483920" y="601827"/>
            <a:chExt cx="602977" cy="489933"/>
          </a:xfrm>
        </p:grpSpPr>
        <p:sp>
          <p:nvSpPr>
            <p:cNvPr id="27" name="等腰三角形 26"/>
            <p:cNvSpPr/>
            <p:nvPr/>
          </p:nvSpPr>
          <p:spPr>
            <a:xfrm rot="18882225">
              <a:off x="6603411" y="60093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等腰三角形 27"/>
            <p:cNvSpPr/>
            <p:nvPr/>
          </p:nvSpPr>
          <p:spPr>
            <a:xfrm rot="18882225">
              <a:off x="6484815" y="608273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 rot="389474">
            <a:off x="10382907" y="3476694"/>
            <a:ext cx="602977" cy="489933"/>
            <a:chOff x="6483920" y="601827"/>
            <a:chExt cx="602977" cy="489933"/>
          </a:xfrm>
        </p:grpSpPr>
        <p:sp>
          <p:nvSpPr>
            <p:cNvPr id="30" name="等腰三角形 29"/>
            <p:cNvSpPr/>
            <p:nvPr/>
          </p:nvSpPr>
          <p:spPr>
            <a:xfrm rot="18882225">
              <a:off x="6603411" y="60093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等腰三角形 30"/>
            <p:cNvSpPr/>
            <p:nvPr/>
          </p:nvSpPr>
          <p:spPr>
            <a:xfrm rot="18882225">
              <a:off x="6484815" y="608273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805140" y="3339895"/>
            <a:ext cx="602977" cy="489933"/>
            <a:chOff x="6483920" y="601827"/>
            <a:chExt cx="602977" cy="489933"/>
          </a:xfrm>
        </p:grpSpPr>
        <p:sp>
          <p:nvSpPr>
            <p:cNvPr id="33" name="等腰三角形 32"/>
            <p:cNvSpPr/>
            <p:nvPr/>
          </p:nvSpPr>
          <p:spPr>
            <a:xfrm rot="18882225">
              <a:off x="6603411" y="60093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4" name="等腰三角形 33"/>
            <p:cNvSpPr/>
            <p:nvPr/>
          </p:nvSpPr>
          <p:spPr>
            <a:xfrm rot="18882225">
              <a:off x="6484815" y="608273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 rot="2565533">
            <a:off x="7423661" y="3368507"/>
            <a:ext cx="602977" cy="489933"/>
            <a:chOff x="6483920" y="601827"/>
            <a:chExt cx="602977" cy="489933"/>
          </a:xfrm>
        </p:grpSpPr>
        <p:sp>
          <p:nvSpPr>
            <p:cNvPr id="36" name="等腰三角形 35"/>
            <p:cNvSpPr/>
            <p:nvPr/>
          </p:nvSpPr>
          <p:spPr>
            <a:xfrm rot="18882225">
              <a:off x="6603411" y="60093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7" name="等腰三角形 36"/>
            <p:cNvSpPr/>
            <p:nvPr/>
          </p:nvSpPr>
          <p:spPr>
            <a:xfrm rot="18882225">
              <a:off x="6484815" y="608273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wipe/>
      </p:transition>
    </mc:Choice>
    <mc:Fallback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7733" y="204041"/>
            <a:ext cx="5213753" cy="3675972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3580148" y="4304040"/>
            <a:ext cx="5200762" cy="536781"/>
            <a:chOff x="3762937" y="4018852"/>
            <a:chExt cx="5200762" cy="536781"/>
          </a:xfrm>
        </p:grpSpPr>
        <p:sp>
          <p:nvSpPr>
            <p:cNvPr id="28" name="文本框 27"/>
            <p:cNvSpPr txBox="1"/>
            <p:nvPr/>
          </p:nvSpPr>
          <p:spPr>
            <a:xfrm>
              <a:off x="3782601" y="4032413"/>
              <a:ext cx="518109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请在此处输入您的标题</a:t>
              </a:r>
              <a:endParaRPr lang="zh-CN" altLang="en-US" sz="28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762937" y="4018852"/>
              <a:ext cx="518109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600" dirty="0">
                  <a:solidFill>
                    <a:srgbClr val="FFB850"/>
                  </a:solidFill>
                  <a:cs typeface="+mn-ea"/>
                  <a:sym typeface="+mn-lt"/>
                </a:rPr>
                <a:t>请在此处输入您的标题</a:t>
              </a:r>
              <a:endParaRPr lang="zh-CN" altLang="en-US" sz="2800" spc="600" dirty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0" y="5444096"/>
            <a:ext cx="12192000" cy="669869"/>
            <a:chOff x="257822" y="4765674"/>
            <a:chExt cx="11675470" cy="669869"/>
          </a:xfrm>
        </p:grpSpPr>
        <p:sp>
          <p:nvSpPr>
            <p:cNvPr id="30" name="任意多边形: 形状 29"/>
            <p:cNvSpPr/>
            <p:nvPr/>
          </p:nvSpPr>
          <p:spPr>
            <a:xfrm>
              <a:off x="257822" y="4779235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: 形状 30"/>
            <p:cNvSpPr/>
            <p:nvPr/>
          </p:nvSpPr>
          <p:spPr>
            <a:xfrm>
              <a:off x="419718" y="4765674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767054" y="514497"/>
            <a:ext cx="602977" cy="489933"/>
            <a:chOff x="6483920" y="601827"/>
            <a:chExt cx="602977" cy="489933"/>
          </a:xfrm>
        </p:grpSpPr>
        <p:sp>
          <p:nvSpPr>
            <p:cNvPr id="34" name="等腰三角形 33"/>
            <p:cNvSpPr/>
            <p:nvPr/>
          </p:nvSpPr>
          <p:spPr>
            <a:xfrm rot="18882225">
              <a:off x="6603411" y="60093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等腰三角形 34"/>
            <p:cNvSpPr/>
            <p:nvPr/>
          </p:nvSpPr>
          <p:spPr>
            <a:xfrm rot="18882225">
              <a:off x="6484815" y="608273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986114" y="337443"/>
            <a:ext cx="754633" cy="503383"/>
            <a:chOff x="554927" y="5954876"/>
            <a:chExt cx="754633" cy="503383"/>
          </a:xfrm>
        </p:grpSpPr>
        <p:sp>
          <p:nvSpPr>
            <p:cNvPr id="37" name="等腰三角形 36"/>
            <p:cNvSpPr/>
            <p:nvPr/>
          </p:nvSpPr>
          <p:spPr>
            <a:xfrm rot="3898965">
              <a:off x="826074" y="597477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等腰三角形 37"/>
            <p:cNvSpPr/>
            <p:nvPr/>
          </p:nvSpPr>
          <p:spPr>
            <a:xfrm rot="18882225">
              <a:off x="555822" y="5953981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667369" y="2304345"/>
            <a:ext cx="588588" cy="549645"/>
            <a:chOff x="136803" y="465567"/>
            <a:chExt cx="588588" cy="549645"/>
          </a:xfrm>
        </p:grpSpPr>
        <p:sp>
          <p:nvSpPr>
            <p:cNvPr id="40" name="等腰三角形 39"/>
            <p:cNvSpPr/>
            <p:nvPr/>
          </p:nvSpPr>
          <p:spPr>
            <a:xfrm rot="1770017">
              <a:off x="242799" y="530831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等腰三角形 40"/>
            <p:cNvSpPr/>
            <p:nvPr/>
          </p:nvSpPr>
          <p:spPr>
            <a:xfrm rot="1939358">
              <a:off x="136803" y="465567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 rot="20364405">
            <a:off x="2328030" y="1898547"/>
            <a:ext cx="754633" cy="503383"/>
            <a:chOff x="554927" y="5954876"/>
            <a:chExt cx="754633" cy="503383"/>
          </a:xfrm>
        </p:grpSpPr>
        <p:sp>
          <p:nvSpPr>
            <p:cNvPr id="43" name="等腰三角形 42"/>
            <p:cNvSpPr/>
            <p:nvPr/>
          </p:nvSpPr>
          <p:spPr>
            <a:xfrm rot="3898965">
              <a:off x="826074" y="597477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等腰三角形 43"/>
            <p:cNvSpPr/>
            <p:nvPr/>
          </p:nvSpPr>
          <p:spPr>
            <a:xfrm rot="18882225">
              <a:off x="555822" y="5953981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 rot="18176913">
            <a:off x="3442751" y="3454464"/>
            <a:ext cx="754633" cy="503383"/>
            <a:chOff x="554927" y="5954876"/>
            <a:chExt cx="754633" cy="503383"/>
          </a:xfrm>
        </p:grpSpPr>
        <p:sp>
          <p:nvSpPr>
            <p:cNvPr id="46" name="等腰三角形 45"/>
            <p:cNvSpPr/>
            <p:nvPr/>
          </p:nvSpPr>
          <p:spPr>
            <a:xfrm rot="3898965">
              <a:off x="826074" y="597477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等腰三角形 46"/>
            <p:cNvSpPr/>
            <p:nvPr/>
          </p:nvSpPr>
          <p:spPr>
            <a:xfrm rot="18882225">
              <a:off x="555822" y="5953981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 rot="733862">
            <a:off x="7820844" y="3258106"/>
            <a:ext cx="588588" cy="549645"/>
            <a:chOff x="136803" y="465567"/>
            <a:chExt cx="588588" cy="549645"/>
          </a:xfrm>
        </p:grpSpPr>
        <p:sp>
          <p:nvSpPr>
            <p:cNvPr id="49" name="等腰三角形 48"/>
            <p:cNvSpPr/>
            <p:nvPr/>
          </p:nvSpPr>
          <p:spPr>
            <a:xfrm rot="1770017">
              <a:off x="242799" y="530831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等腰三角形 49"/>
            <p:cNvSpPr/>
            <p:nvPr/>
          </p:nvSpPr>
          <p:spPr>
            <a:xfrm rot="1939358">
              <a:off x="136803" y="465567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-951945" y="2941412"/>
            <a:ext cx="3325384" cy="871665"/>
            <a:chOff x="1903057" y="4008836"/>
            <a:chExt cx="3701295" cy="1182373"/>
          </a:xfrm>
        </p:grpSpPr>
        <p:grpSp>
          <p:nvGrpSpPr>
            <p:cNvPr id="131" name="组合 130"/>
            <p:cNvGrpSpPr/>
            <p:nvPr/>
          </p:nvGrpSpPr>
          <p:grpSpPr>
            <a:xfrm>
              <a:off x="1903057" y="4008836"/>
              <a:ext cx="3701295" cy="1182373"/>
              <a:chOff x="3128975" y="4461763"/>
              <a:chExt cx="6293138" cy="2010333"/>
            </a:xfrm>
          </p:grpSpPr>
          <p:grpSp>
            <p:nvGrpSpPr>
              <p:cNvPr id="134" name="组合 133"/>
              <p:cNvGrpSpPr/>
              <p:nvPr/>
            </p:nvGrpSpPr>
            <p:grpSpPr>
              <a:xfrm>
                <a:off x="3915115" y="4480866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162" name="直接连接符 161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3" name="直接连接符 162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4" name="任意多边形: 形状 163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65" name="直接连接符 164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5" name="组合 134"/>
              <p:cNvGrpSpPr/>
              <p:nvPr/>
            </p:nvGrpSpPr>
            <p:grpSpPr>
              <a:xfrm>
                <a:off x="5482500" y="4471315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158" name="直接连接符 157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9" name="直接连接符 158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0" name="任意多边形: 形状 159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cxnSp>
              <p:nvCxnSpPr>
                <p:cNvPr id="161" name="直接连接符 160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6" name="组合 135"/>
              <p:cNvGrpSpPr/>
              <p:nvPr/>
            </p:nvGrpSpPr>
            <p:grpSpPr>
              <a:xfrm flipV="1">
                <a:off x="4693180" y="6067398"/>
                <a:ext cx="789953" cy="386436"/>
                <a:chOff x="5908978" y="3463705"/>
                <a:chExt cx="789953" cy="386436"/>
              </a:xfrm>
            </p:grpSpPr>
            <p:sp>
              <p:nvSpPr>
                <p:cNvPr id="156" name="任意多边形: 形状 155"/>
                <p:cNvSpPr/>
                <p:nvPr/>
              </p:nvSpPr>
              <p:spPr>
                <a:xfrm rot="16200000">
                  <a:off x="6110737" y="3261946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57" name="直接连接符 156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7" name="组合 136"/>
              <p:cNvGrpSpPr/>
              <p:nvPr/>
            </p:nvGrpSpPr>
            <p:grpSpPr>
              <a:xfrm flipV="1">
                <a:off x="3128975" y="6085659"/>
                <a:ext cx="789953" cy="386436"/>
                <a:chOff x="5921007" y="3463704"/>
                <a:chExt cx="789953" cy="386436"/>
              </a:xfrm>
            </p:grpSpPr>
            <p:sp>
              <p:nvSpPr>
                <p:cNvPr id="154" name="任意多边形: 形状 153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55" name="直接连接符 154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8" name="组合 137"/>
              <p:cNvGrpSpPr/>
              <p:nvPr/>
            </p:nvGrpSpPr>
            <p:grpSpPr>
              <a:xfrm>
                <a:off x="7055784" y="4471314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150" name="直接连接符 149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1" name="直接连接符 150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2" name="任意多边形: 形状 151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53" name="直接连接符 152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9" name="组合 138"/>
              <p:cNvGrpSpPr/>
              <p:nvPr/>
            </p:nvGrpSpPr>
            <p:grpSpPr>
              <a:xfrm>
                <a:off x="8631878" y="4461763"/>
                <a:ext cx="790235" cy="1596084"/>
                <a:chOff x="3923824" y="4480866"/>
                <a:chExt cx="790235" cy="1596084"/>
              </a:xfrm>
            </p:grpSpPr>
            <p:cxnSp>
              <p:nvCxnSpPr>
                <p:cNvPr id="146" name="直接连接符 145"/>
                <p:cNvCxnSpPr/>
                <p:nvPr/>
              </p:nvCxnSpPr>
              <p:spPr>
                <a:xfrm>
                  <a:off x="3923824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7" name="直接连接符 146"/>
                <p:cNvCxnSpPr/>
                <p:nvPr/>
              </p:nvCxnSpPr>
              <p:spPr>
                <a:xfrm>
                  <a:off x="4714059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8" name="任意多边形: 形状 147"/>
                <p:cNvSpPr/>
                <p:nvPr/>
              </p:nvSpPr>
              <p:spPr>
                <a:xfrm rot="16200000">
                  <a:off x="4125865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cxnSp>
              <p:nvCxnSpPr>
                <p:cNvPr id="149" name="直接连接符 148"/>
                <p:cNvCxnSpPr/>
                <p:nvPr/>
              </p:nvCxnSpPr>
              <p:spPr>
                <a:xfrm flipH="1">
                  <a:off x="3970971" y="4867303"/>
                  <a:ext cx="699051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0" name="组合 139"/>
              <p:cNvGrpSpPr/>
              <p:nvPr/>
            </p:nvGrpSpPr>
            <p:grpSpPr>
              <a:xfrm flipV="1">
                <a:off x="7845878" y="6057847"/>
                <a:ext cx="789953" cy="386436"/>
                <a:chOff x="5921007" y="3463704"/>
                <a:chExt cx="789953" cy="386436"/>
              </a:xfrm>
            </p:grpSpPr>
            <p:sp>
              <p:nvSpPr>
                <p:cNvPr id="144" name="任意多边形: 形状 143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45" name="直接连接符 144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1" name="组合 140"/>
              <p:cNvGrpSpPr/>
              <p:nvPr/>
            </p:nvGrpSpPr>
            <p:grpSpPr>
              <a:xfrm flipV="1">
                <a:off x="6272735" y="6085660"/>
                <a:ext cx="789953" cy="386436"/>
                <a:chOff x="5921007" y="3463704"/>
                <a:chExt cx="789953" cy="386436"/>
              </a:xfrm>
            </p:grpSpPr>
            <p:sp>
              <p:nvSpPr>
                <p:cNvPr id="142" name="任意多边形: 形状 141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43" name="直接连接符 142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32" name="椭圆 131"/>
            <p:cNvSpPr/>
            <p:nvPr/>
          </p:nvSpPr>
          <p:spPr>
            <a:xfrm rot="1770017">
              <a:off x="2853650" y="4723536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 rot="1770017">
              <a:off x="4222526" y="4040772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66" name="组合 165"/>
          <p:cNvGrpSpPr/>
          <p:nvPr/>
        </p:nvGrpSpPr>
        <p:grpSpPr>
          <a:xfrm>
            <a:off x="10183087" y="989709"/>
            <a:ext cx="3325384" cy="871665"/>
            <a:chOff x="1903057" y="4008836"/>
            <a:chExt cx="3701295" cy="1182373"/>
          </a:xfrm>
        </p:grpSpPr>
        <p:grpSp>
          <p:nvGrpSpPr>
            <p:cNvPr id="167" name="组合 166"/>
            <p:cNvGrpSpPr/>
            <p:nvPr/>
          </p:nvGrpSpPr>
          <p:grpSpPr>
            <a:xfrm>
              <a:off x="1903057" y="4008836"/>
              <a:ext cx="3701295" cy="1182373"/>
              <a:chOff x="3128975" y="4461763"/>
              <a:chExt cx="6293138" cy="2010333"/>
            </a:xfrm>
          </p:grpSpPr>
          <p:grpSp>
            <p:nvGrpSpPr>
              <p:cNvPr id="170" name="组合 169"/>
              <p:cNvGrpSpPr/>
              <p:nvPr/>
            </p:nvGrpSpPr>
            <p:grpSpPr>
              <a:xfrm>
                <a:off x="3915115" y="4480866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198" name="直接连接符 197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9" name="直接连接符 198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0" name="任意多边形: 形状 199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201" name="直接连接符 200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1" name="组合 170"/>
              <p:cNvGrpSpPr/>
              <p:nvPr/>
            </p:nvGrpSpPr>
            <p:grpSpPr>
              <a:xfrm>
                <a:off x="5482500" y="4471315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194" name="直接连接符 193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5" name="直接连接符 194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96" name="任意多边形: 形状 195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cxnSp>
              <p:nvCxnSpPr>
                <p:cNvPr id="197" name="直接连接符 196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2" name="组合 171"/>
              <p:cNvGrpSpPr/>
              <p:nvPr/>
            </p:nvGrpSpPr>
            <p:grpSpPr>
              <a:xfrm flipV="1">
                <a:off x="4693180" y="6067398"/>
                <a:ext cx="789953" cy="386436"/>
                <a:chOff x="5908978" y="3463705"/>
                <a:chExt cx="789953" cy="386436"/>
              </a:xfrm>
            </p:grpSpPr>
            <p:sp>
              <p:nvSpPr>
                <p:cNvPr id="192" name="任意多边形: 形状 191"/>
                <p:cNvSpPr/>
                <p:nvPr/>
              </p:nvSpPr>
              <p:spPr>
                <a:xfrm rot="16200000">
                  <a:off x="6110737" y="3261946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93" name="直接连接符 192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3" name="组合 172"/>
              <p:cNvGrpSpPr/>
              <p:nvPr/>
            </p:nvGrpSpPr>
            <p:grpSpPr>
              <a:xfrm flipV="1">
                <a:off x="3128975" y="6085659"/>
                <a:ext cx="789953" cy="386436"/>
                <a:chOff x="5921007" y="3463704"/>
                <a:chExt cx="789953" cy="386436"/>
              </a:xfrm>
            </p:grpSpPr>
            <p:sp>
              <p:nvSpPr>
                <p:cNvPr id="190" name="任意多边形: 形状 189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91" name="直接连接符 190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4" name="组合 173"/>
              <p:cNvGrpSpPr/>
              <p:nvPr/>
            </p:nvGrpSpPr>
            <p:grpSpPr>
              <a:xfrm>
                <a:off x="7055784" y="4471314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186" name="直接连接符 185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7" name="直接连接符 186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8" name="任意多边形: 形状 187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89" name="直接连接符 188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5" name="组合 174"/>
              <p:cNvGrpSpPr/>
              <p:nvPr/>
            </p:nvGrpSpPr>
            <p:grpSpPr>
              <a:xfrm>
                <a:off x="8631878" y="4461763"/>
                <a:ext cx="790235" cy="1596084"/>
                <a:chOff x="3923824" y="4480866"/>
                <a:chExt cx="790235" cy="1596084"/>
              </a:xfrm>
            </p:grpSpPr>
            <p:cxnSp>
              <p:nvCxnSpPr>
                <p:cNvPr id="182" name="直接连接符 181"/>
                <p:cNvCxnSpPr/>
                <p:nvPr/>
              </p:nvCxnSpPr>
              <p:spPr>
                <a:xfrm>
                  <a:off x="3923824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3" name="直接连接符 182"/>
                <p:cNvCxnSpPr/>
                <p:nvPr/>
              </p:nvCxnSpPr>
              <p:spPr>
                <a:xfrm>
                  <a:off x="4714059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4" name="任意多边形: 形状 183"/>
                <p:cNvSpPr/>
                <p:nvPr/>
              </p:nvSpPr>
              <p:spPr>
                <a:xfrm rot="16200000">
                  <a:off x="4125865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cxnSp>
              <p:nvCxnSpPr>
                <p:cNvPr id="185" name="直接连接符 184"/>
                <p:cNvCxnSpPr/>
                <p:nvPr/>
              </p:nvCxnSpPr>
              <p:spPr>
                <a:xfrm flipH="1">
                  <a:off x="3970971" y="4867303"/>
                  <a:ext cx="699051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6" name="组合 175"/>
              <p:cNvGrpSpPr/>
              <p:nvPr/>
            </p:nvGrpSpPr>
            <p:grpSpPr>
              <a:xfrm flipV="1">
                <a:off x="7845878" y="6057847"/>
                <a:ext cx="789953" cy="386436"/>
                <a:chOff x="5921007" y="3463704"/>
                <a:chExt cx="789953" cy="386436"/>
              </a:xfrm>
            </p:grpSpPr>
            <p:sp>
              <p:nvSpPr>
                <p:cNvPr id="180" name="任意多边形: 形状 179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81" name="直接连接符 180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7" name="组合 176"/>
              <p:cNvGrpSpPr/>
              <p:nvPr/>
            </p:nvGrpSpPr>
            <p:grpSpPr>
              <a:xfrm flipV="1">
                <a:off x="6272735" y="6085660"/>
                <a:ext cx="789953" cy="386436"/>
                <a:chOff x="5921007" y="3463704"/>
                <a:chExt cx="789953" cy="386436"/>
              </a:xfrm>
            </p:grpSpPr>
            <p:sp>
              <p:nvSpPr>
                <p:cNvPr id="178" name="任意多边形: 形状 177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79" name="直接连接符 178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68" name="椭圆 167"/>
            <p:cNvSpPr/>
            <p:nvPr/>
          </p:nvSpPr>
          <p:spPr>
            <a:xfrm rot="1770017">
              <a:off x="2853650" y="4723536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9" name="椭圆 168"/>
            <p:cNvSpPr/>
            <p:nvPr/>
          </p:nvSpPr>
          <p:spPr>
            <a:xfrm rot="1770017">
              <a:off x="4222526" y="4040772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8780910" y="499585"/>
            <a:ext cx="602977" cy="489933"/>
            <a:chOff x="6483920" y="601827"/>
            <a:chExt cx="602977" cy="489933"/>
          </a:xfrm>
        </p:grpSpPr>
        <p:sp>
          <p:nvSpPr>
            <p:cNvPr id="100" name="等腰三角形 99"/>
            <p:cNvSpPr/>
            <p:nvPr/>
          </p:nvSpPr>
          <p:spPr>
            <a:xfrm rot="18882225">
              <a:off x="6603411" y="60093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1" name="等腰三角形 100"/>
            <p:cNvSpPr/>
            <p:nvPr/>
          </p:nvSpPr>
          <p:spPr>
            <a:xfrm rot="18882225">
              <a:off x="6484815" y="608273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10196943" y="974797"/>
            <a:ext cx="3325384" cy="871665"/>
            <a:chOff x="1903057" y="4008836"/>
            <a:chExt cx="3701295" cy="1182373"/>
          </a:xfrm>
        </p:grpSpPr>
        <p:grpSp>
          <p:nvGrpSpPr>
            <p:cNvPr id="103" name="组合 102"/>
            <p:cNvGrpSpPr/>
            <p:nvPr/>
          </p:nvGrpSpPr>
          <p:grpSpPr>
            <a:xfrm>
              <a:off x="1903057" y="4008836"/>
              <a:ext cx="3701295" cy="1182373"/>
              <a:chOff x="3128975" y="4461763"/>
              <a:chExt cx="6293138" cy="2010333"/>
            </a:xfrm>
          </p:grpSpPr>
          <p:grpSp>
            <p:nvGrpSpPr>
              <p:cNvPr id="106" name="组合 105"/>
              <p:cNvGrpSpPr/>
              <p:nvPr/>
            </p:nvGrpSpPr>
            <p:grpSpPr>
              <a:xfrm>
                <a:off x="3915115" y="4480866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206" name="直接连接符 205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7" name="直接连接符 206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8" name="任意多边形: 形状 207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209" name="直接连接符 208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7" name="组合 106"/>
              <p:cNvGrpSpPr/>
              <p:nvPr/>
            </p:nvGrpSpPr>
            <p:grpSpPr>
              <a:xfrm>
                <a:off x="5482500" y="4471315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202" name="直接连接符 201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03" name="直接连接符 202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4" name="任意多边形: 形状 203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cxnSp>
              <p:nvCxnSpPr>
                <p:cNvPr id="205" name="直接连接符 204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8" name="组合 107"/>
              <p:cNvGrpSpPr/>
              <p:nvPr/>
            </p:nvGrpSpPr>
            <p:grpSpPr>
              <a:xfrm flipV="1">
                <a:off x="4693180" y="6067398"/>
                <a:ext cx="789953" cy="386436"/>
                <a:chOff x="5908978" y="3463705"/>
                <a:chExt cx="789953" cy="386436"/>
              </a:xfrm>
            </p:grpSpPr>
            <p:sp>
              <p:nvSpPr>
                <p:cNvPr id="128" name="任意多边形: 形状 127"/>
                <p:cNvSpPr/>
                <p:nvPr/>
              </p:nvSpPr>
              <p:spPr>
                <a:xfrm rot="16200000">
                  <a:off x="6110737" y="3261946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29" name="直接连接符 128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9" name="组合 108"/>
              <p:cNvGrpSpPr/>
              <p:nvPr/>
            </p:nvGrpSpPr>
            <p:grpSpPr>
              <a:xfrm flipV="1">
                <a:off x="3128975" y="6085659"/>
                <a:ext cx="789953" cy="386436"/>
                <a:chOff x="5921007" y="3463704"/>
                <a:chExt cx="789953" cy="386436"/>
              </a:xfrm>
            </p:grpSpPr>
            <p:sp>
              <p:nvSpPr>
                <p:cNvPr id="126" name="任意多边形: 形状 125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27" name="直接连接符 126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0" name="组合 109"/>
              <p:cNvGrpSpPr/>
              <p:nvPr/>
            </p:nvGrpSpPr>
            <p:grpSpPr>
              <a:xfrm>
                <a:off x="7055784" y="4471314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122" name="直接连接符 121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3" name="直接连接符 122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4" name="任意多边形: 形状 123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25" name="直接连接符 124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1" name="组合 110"/>
              <p:cNvGrpSpPr/>
              <p:nvPr/>
            </p:nvGrpSpPr>
            <p:grpSpPr>
              <a:xfrm>
                <a:off x="8631878" y="4461763"/>
                <a:ext cx="790235" cy="1596084"/>
                <a:chOff x="3923824" y="4480866"/>
                <a:chExt cx="790235" cy="1596084"/>
              </a:xfrm>
            </p:grpSpPr>
            <p:cxnSp>
              <p:nvCxnSpPr>
                <p:cNvPr id="118" name="直接连接符 117"/>
                <p:cNvCxnSpPr/>
                <p:nvPr/>
              </p:nvCxnSpPr>
              <p:spPr>
                <a:xfrm>
                  <a:off x="3923824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9" name="直接连接符 118"/>
                <p:cNvCxnSpPr/>
                <p:nvPr/>
              </p:nvCxnSpPr>
              <p:spPr>
                <a:xfrm>
                  <a:off x="4714059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0" name="任意多边形: 形状 119"/>
                <p:cNvSpPr/>
                <p:nvPr/>
              </p:nvSpPr>
              <p:spPr>
                <a:xfrm rot="16200000">
                  <a:off x="4125865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cxnSp>
              <p:nvCxnSpPr>
                <p:cNvPr id="121" name="直接连接符 120"/>
                <p:cNvCxnSpPr/>
                <p:nvPr/>
              </p:nvCxnSpPr>
              <p:spPr>
                <a:xfrm flipH="1">
                  <a:off x="3970971" y="4867303"/>
                  <a:ext cx="699051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2" name="组合 111"/>
              <p:cNvGrpSpPr/>
              <p:nvPr/>
            </p:nvGrpSpPr>
            <p:grpSpPr>
              <a:xfrm flipV="1">
                <a:off x="7845878" y="6057847"/>
                <a:ext cx="789953" cy="386436"/>
                <a:chOff x="5921007" y="3463704"/>
                <a:chExt cx="789953" cy="386436"/>
              </a:xfrm>
            </p:grpSpPr>
            <p:sp>
              <p:nvSpPr>
                <p:cNvPr id="116" name="任意多边形: 形状 115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17" name="直接连接符 116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13" name="组合 112"/>
              <p:cNvGrpSpPr/>
              <p:nvPr/>
            </p:nvGrpSpPr>
            <p:grpSpPr>
              <a:xfrm flipV="1">
                <a:off x="6272735" y="6085660"/>
                <a:ext cx="789953" cy="386436"/>
                <a:chOff x="5921007" y="3463704"/>
                <a:chExt cx="789953" cy="386436"/>
              </a:xfrm>
            </p:grpSpPr>
            <p:sp>
              <p:nvSpPr>
                <p:cNvPr id="114" name="任意多边形: 形状 113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15" name="直接连接符 114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04" name="椭圆 103"/>
            <p:cNvSpPr/>
            <p:nvPr/>
          </p:nvSpPr>
          <p:spPr>
            <a:xfrm rot="1770017">
              <a:off x="2853650" y="4723536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05" name="椭圆 104"/>
            <p:cNvSpPr/>
            <p:nvPr/>
          </p:nvSpPr>
          <p:spPr>
            <a:xfrm rot="1770017">
              <a:off x="4222526" y="4040772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wipe/>
      </p:transition>
    </mc:Choice>
    <mc:Fallback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Group 1"/>
          <p:cNvGrpSpPr/>
          <p:nvPr/>
        </p:nvGrpSpPr>
        <p:grpSpPr>
          <a:xfrm>
            <a:off x="-866343" y="2070884"/>
            <a:ext cx="13698543" cy="1869575"/>
            <a:chOff x="-669892" y="3206745"/>
            <a:chExt cx="11992433" cy="1636725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29" name="Color 1"/>
            <p:cNvSpPr/>
            <p:nvPr/>
          </p:nvSpPr>
          <p:spPr bwMode="auto">
            <a:xfrm>
              <a:off x="8567812" y="3206757"/>
              <a:ext cx="2754729" cy="1636713"/>
            </a:xfrm>
            <a:custGeom>
              <a:avLst/>
              <a:gdLst>
                <a:gd name="T0" fmla="*/ 766 w 766"/>
                <a:gd name="T1" fmla="*/ 0 h 453"/>
                <a:gd name="T2" fmla="*/ 670 w 766"/>
                <a:gd name="T3" fmla="*/ 85 h 453"/>
                <a:gd name="T4" fmla="*/ 470 w 766"/>
                <a:gd name="T5" fmla="*/ 390 h 453"/>
                <a:gd name="T6" fmla="*/ 337 w 766"/>
                <a:gd name="T7" fmla="*/ 453 h 453"/>
                <a:gd name="T8" fmla="*/ 0 w 766"/>
                <a:gd name="T9" fmla="*/ 453 h 453"/>
                <a:gd name="T10" fmla="*/ 133 w 766"/>
                <a:gd name="T11" fmla="*/ 390 h 453"/>
                <a:gd name="T12" fmla="*/ 333 w 766"/>
                <a:gd name="T13" fmla="*/ 85 h 453"/>
                <a:gd name="T14" fmla="*/ 429 w 766"/>
                <a:gd name="T15" fmla="*/ 0 h 453"/>
                <a:gd name="T16" fmla="*/ 766 w 766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6" h="453">
                  <a:moveTo>
                    <a:pt x="766" y="0"/>
                  </a:moveTo>
                  <a:cubicBezTo>
                    <a:pt x="766" y="0"/>
                    <a:pt x="720" y="3"/>
                    <a:pt x="670" y="85"/>
                  </a:cubicBezTo>
                  <a:cubicBezTo>
                    <a:pt x="623" y="161"/>
                    <a:pt x="495" y="357"/>
                    <a:pt x="470" y="390"/>
                  </a:cubicBezTo>
                  <a:cubicBezTo>
                    <a:pt x="442" y="428"/>
                    <a:pt x="406" y="453"/>
                    <a:pt x="337" y="453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69" y="453"/>
                    <a:pt x="105" y="428"/>
                    <a:pt x="133" y="390"/>
                  </a:cubicBezTo>
                  <a:cubicBezTo>
                    <a:pt x="158" y="357"/>
                    <a:pt x="286" y="161"/>
                    <a:pt x="333" y="85"/>
                  </a:cubicBezTo>
                  <a:cubicBezTo>
                    <a:pt x="383" y="3"/>
                    <a:pt x="429" y="0"/>
                    <a:pt x="429" y="0"/>
                  </a:cubicBezTo>
                  <a:lnTo>
                    <a:pt x="76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8" rIns="48214" bIns="24108" numCol="1" anchor="t" anchorCtr="0" compatLnSpc="1"/>
            <a:lstStyle/>
            <a:p>
              <a:endParaRPr lang="en-US" sz="3165">
                <a:cs typeface="+mn-ea"/>
                <a:sym typeface="+mn-lt"/>
              </a:endParaRPr>
            </a:p>
          </p:txBody>
        </p:sp>
        <p:sp>
          <p:nvSpPr>
            <p:cNvPr id="30" name="Color 3"/>
            <p:cNvSpPr/>
            <p:nvPr/>
          </p:nvSpPr>
          <p:spPr bwMode="auto">
            <a:xfrm>
              <a:off x="5490609" y="3206757"/>
              <a:ext cx="2753207" cy="1636713"/>
            </a:xfrm>
            <a:custGeom>
              <a:avLst/>
              <a:gdLst>
                <a:gd name="T0" fmla="*/ 766 w 766"/>
                <a:gd name="T1" fmla="*/ 0 h 453"/>
                <a:gd name="T2" fmla="*/ 669 w 766"/>
                <a:gd name="T3" fmla="*/ 85 h 453"/>
                <a:gd name="T4" fmla="*/ 470 w 766"/>
                <a:gd name="T5" fmla="*/ 390 h 453"/>
                <a:gd name="T6" fmla="*/ 337 w 766"/>
                <a:gd name="T7" fmla="*/ 453 h 453"/>
                <a:gd name="T8" fmla="*/ 0 w 766"/>
                <a:gd name="T9" fmla="*/ 453 h 453"/>
                <a:gd name="T10" fmla="*/ 133 w 766"/>
                <a:gd name="T11" fmla="*/ 390 h 453"/>
                <a:gd name="T12" fmla="*/ 332 w 766"/>
                <a:gd name="T13" fmla="*/ 85 h 453"/>
                <a:gd name="T14" fmla="*/ 429 w 766"/>
                <a:gd name="T15" fmla="*/ 0 h 453"/>
                <a:gd name="T16" fmla="*/ 766 w 766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6" h="453">
                  <a:moveTo>
                    <a:pt x="766" y="0"/>
                  </a:moveTo>
                  <a:cubicBezTo>
                    <a:pt x="766" y="0"/>
                    <a:pt x="720" y="3"/>
                    <a:pt x="669" y="85"/>
                  </a:cubicBezTo>
                  <a:cubicBezTo>
                    <a:pt x="622" y="161"/>
                    <a:pt x="494" y="357"/>
                    <a:pt x="470" y="390"/>
                  </a:cubicBezTo>
                  <a:cubicBezTo>
                    <a:pt x="441" y="428"/>
                    <a:pt x="406" y="453"/>
                    <a:pt x="337" y="453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69" y="453"/>
                    <a:pt x="104" y="428"/>
                    <a:pt x="133" y="390"/>
                  </a:cubicBezTo>
                  <a:cubicBezTo>
                    <a:pt x="157" y="357"/>
                    <a:pt x="285" y="161"/>
                    <a:pt x="332" y="85"/>
                  </a:cubicBezTo>
                  <a:cubicBezTo>
                    <a:pt x="383" y="3"/>
                    <a:pt x="429" y="0"/>
                    <a:pt x="429" y="0"/>
                  </a:cubicBezTo>
                  <a:lnTo>
                    <a:pt x="76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8" rIns="48214" bIns="24108" numCol="1" anchor="t" anchorCtr="0" compatLnSpc="1"/>
            <a:lstStyle/>
            <a:p>
              <a:endParaRPr lang="en-US" sz="3165">
                <a:cs typeface="+mn-ea"/>
                <a:sym typeface="+mn-lt"/>
              </a:endParaRPr>
            </a:p>
          </p:txBody>
        </p:sp>
        <p:sp>
          <p:nvSpPr>
            <p:cNvPr id="31" name="Color 2"/>
            <p:cNvSpPr/>
            <p:nvPr/>
          </p:nvSpPr>
          <p:spPr bwMode="auto">
            <a:xfrm>
              <a:off x="7028450" y="3206757"/>
              <a:ext cx="2751687" cy="1636713"/>
            </a:xfrm>
            <a:custGeom>
              <a:avLst/>
              <a:gdLst>
                <a:gd name="T0" fmla="*/ 0 w 765"/>
                <a:gd name="T1" fmla="*/ 0 h 453"/>
                <a:gd name="T2" fmla="*/ 96 w 765"/>
                <a:gd name="T3" fmla="*/ 85 h 453"/>
                <a:gd name="T4" fmla="*/ 295 w 765"/>
                <a:gd name="T5" fmla="*/ 390 h 453"/>
                <a:gd name="T6" fmla="*/ 428 w 765"/>
                <a:gd name="T7" fmla="*/ 453 h 453"/>
                <a:gd name="T8" fmla="*/ 765 w 765"/>
                <a:gd name="T9" fmla="*/ 453 h 453"/>
                <a:gd name="T10" fmla="*/ 632 w 765"/>
                <a:gd name="T11" fmla="*/ 390 h 453"/>
                <a:gd name="T12" fmla="*/ 433 w 765"/>
                <a:gd name="T13" fmla="*/ 85 h 453"/>
                <a:gd name="T14" fmla="*/ 337 w 765"/>
                <a:gd name="T15" fmla="*/ 0 h 453"/>
                <a:gd name="T16" fmla="*/ 0 w 765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5" h="453">
                  <a:moveTo>
                    <a:pt x="0" y="0"/>
                  </a:moveTo>
                  <a:cubicBezTo>
                    <a:pt x="0" y="0"/>
                    <a:pt x="45" y="3"/>
                    <a:pt x="96" y="85"/>
                  </a:cubicBezTo>
                  <a:cubicBezTo>
                    <a:pt x="143" y="161"/>
                    <a:pt x="271" y="357"/>
                    <a:pt x="295" y="390"/>
                  </a:cubicBezTo>
                  <a:cubicBezTo>
                    <a:pt x="324" y="428"/>
                    <a:pt x="359" y="453"/>
                    <a:pt x="428" y="453"/>
                  </a:cubicBezTo>
                  <a:cubicBezTo>
                    <a:pt x="765" y="453"/>
                    <a:pt x="765" y="453"/>
                    <a:pt x="765" y="453"/>
                  </a:cubicBezTo>
                  <a:cubicBezTo>
                    <a:pt x="696" y="453"/>
                    <a:pt x="661" y="428"/>
                    <a:pt x="632" y="390"/>
                  </a:cubicBezTo>
                  <a:cubicBezTo>
                    <a:pt x="608" y="357"/>
                    <a:pt x="480" y="161"/>
                    <a:pt x="433" y="85"/>
                  </a:cubicBezTo>
                  <a:cubicBezTo>
                    <a:pt x="383" y="3"/>
                    <a:pt x="337" y="0"/>
                    <a:pt x="337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8" rIns="48214" bIns="24108" numCol="1" anchor="t" anchorCtr="0" compatLnSpc="1"/>
            <a:lstStyle/>
            <a:p>
              <a:endParaRPr lang="en-US" sz="3165">
                <a:cs typeface="+mn-ea"/>
                <a:sym typeface="+mn-lt"/>
              </a:endParaRPr>
            </a:p>
          </p:txBody>
        </p:sp>
        <p:sp>
          <p:nvSpPr>
            <p:cNvPr id="32" name="Color 5"/>
            <p:cNvSpPr/>
            <p:nvPr/>
          </p:nvSpPr>
          <p:spPr bwMode="auto">
            <a:xfrm>
              <a:off x="2407320" y="3206757"/>
              <a:ext cx="2754729" cy="1636713"/>
            </a:xfrm>
            <a:custGeom>
              <a:avLst/>
              <a:gdLst>
                <a:gd name="T0" fmla="*/ 766 w 766"/>
                <a:gd name="T1" fmla="*/ 0 h 453"/>
                <a:gd name="T2" fmla="*/ 670 w 766"/>
                <a:gd name="T3" fmla="*/ 85 h 453"/>
                <a:gd name="T4" fmla="*/ 470 w 766"/>
                <a:gd name="T5" fmla="*/ 390 h 453"/>
                <a:gd name="T6" fmla="*/ 337 w 766"/>
                <a:gd name="T7" fmla="*/ 453 h 453"/>
                <a:gd name="T8" fmla="*/ 0 w 766"/>
                <a:gd name="T9" fmla="*/ 453 h 453"/>
                <a:gd name="T10" fmla="*/ 133 w 766"/>
                <a:gd name="T11" fmla="*/ 390 h 453"/>
                <a:gd name="T12" fmla="*/ 333 w 766"/>
                <a:gd name="T13" fmla="*/ 85 h 453"/>
                <a:gd name="T14" fmla="*/ 429 w 766"/>
                <a:gd name="T15" fmla="*/ 0 h 453"/>
                <a:gd name="T16" fmla="*/ 766 w 766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6" h="453">
                  <a:moveTo>
                    <a:pt x="766" y="0"/>
                  </a:moveTo>
                  <a:cubicBezTo>
                    <a:pt x="766" y="0"/>
                    <a:pt x="720" y="3"/>
                    <a:pt x="670" y="85"/>
                  </a:cubicBezTo>
                  <a:cubicBezTo>
                    <a:pt x="623" y="161"/>
                    <a:pt x="495" y="357"/>
                    <a:pt x="470" y="390"/>
                  </a:cubicBezTo>
                  <a:cubicBezTo>
                    <a:pt x="442" y="428"/>
                    <a:pt x="406" y="453"/>
                    <a:pt x="337" y="453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69" y="453"/>
                    <a:pt x="105" y="428"/>
                    <a:pt x="133" y="390"/>
                  </a:cubicBezTo>
                  <a:cubicBezTo>
                    <a:pt x="158" y="357"/>
                    <a:pt x="286" y="161"/>
                    <a:pt x="333" y="85"/>
                  </a:cubicBezTo>
                  <a:cubicBezTo>
                    <a:pt x="383" y="3"/>
                    <a:pt x="429" y="0"/>
                    <a:pt x="429" y="0"/>
                  </a:cubicBezTo>
                  <a:lnTo>
                    <a:pt x="76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8" rIns="48214" bIns="24108" numCol="1" anchor="t" anchorCtr="0" compatLnSpc="1"/>
            <a:lstStyle/>
            <a:p>
              <a:endParaRPr lang="en-US" sz="3165">
                <a:cs typeface="+mn-ea"/>
                <a:sym typeface="+mn-lt"/>
              </a:endParaRPr>
            </a:p>
          </p:txBody>
        </p:sp>
        <p:sp>
          <p:nvSpPr>
            <p:cNvPr id="33" name="Color 4"/>
            <p:cNvSpPr/>
            <p:nvPr/>
          </p:nvSpPr>
          <p:spPr bwMode="auto">
            <a:xfrm>
              <a:off x="3946684" y="3206757"/>
              <a:ext cx="2754729" cy="1636713"/>
            </a:xfrm>
            <a:custGeom>
              <a:avLst/>
              <a:gdLst>
                <a:gd name="T0" fmla="*/ 0 w 766"/>
                <a:gd name="T1" fmla="*/ 0 h 453"/>
                <a:gd name="T2" fmla="*/ 96 w 766"/>
                <a:gd name="T3" fmla="*/ 85 h 453"/>
                <a:gd name="T4" fmla="*/ 296 w 766"/>
                <a:gd name="T5" fmla="*/ 390 h 453"/>
                <a:gd name="T6" fmla="*/ 429 w 766"/>
                <a:gd name="T7" fmla="*/ 453 h 453"/>
                <a:gd name="T8" fmla="*/ 766 w 766"/>
                <a:gd name="T9" fmla="*/ 453 h 453"/>
                <a:gd name="T10" fmla="*/ 633 w 766"/>
                <a:gd name="T11" fmla="*/ 390 h 453"/>
                <a:gd name="T12" fmla="*/ 433 w 766"/>
                <a:gd name="T13" fmla="*/ 85 h 453"/>
                <a:gd name="T14" fmla="*/ 337 w 766"/>
                <a:gd name="T15" fmla="*/ 0 h 453"/>
                <a:gd name="T16" fmla="*/ 0 w 766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6" h="453">
                  <a:moveTo>
                    <a:pt x="0" y="0"/>
                  </a:moveTo>
                  <a:cubicBezTo>
                    <a:pt x="0" y="0"/>
                    <a:pt x="46" y="3"/>
                    <a:pt x="96" y="85"/>
                  </a:cubicBezTo>
                  <a:cubicBezTo>
                    <a:pt x="143" y="161"/>
                    <a:pt x="271" y="357"/>
                    <a:pt x="296" y="390"/>
                  </a:cubicBezTo>
                  <a:cubicBezTo>
                    <a:pt x="324" y="428"/>
                    <a:pt x="360" y="453"/>
                    <a:pt x="429" y="453"/>
                  </a:cubicBezTo>
                  <a:cubicBezTo>
                    <a:pt x="766" y="453"/>
                    <a:pt x="766" y="453"/>
                    <a:pt x="766" y="453"/>
                  </a:cubicBezTo>
                  <a:cubicBezTo>
                    <a:pt x="697" y="453"/>
                    <a:pt x="661" y="428"/>
                    <a:pt x="633" y="390"/>
                  </a:cubicBezTo>
                  <a:cubicBezTo>
                    <a:pt x="608" y="357"/>
                    <a:pt x="480" y="161"/>
                    <a:pt x="433" y="85"/>
                  </a:cubicBezTo>
                  <a:cubicBezTo>
                    <a:pt x="383" y="3"/>
                    <a:pt x="337" y="0"/>
                    <a:pt x="337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8" rIns="48214" bIns="24108" numCol="1" anchor="t" anchorCtr="0" compatLnSpc="1"/>
            <a:lstStyle/>
            <a:p>
              <a:endParaRPr lang="en-US" sz="3165">
                <a:cs typeface="+mn-ea"/>
                <a:sym typeface="+mn-lt"/>
              </a:endParaRPr>
            </a:p>
          </p:txBody>
        </p:sp>
        <p:sp>
          <p:nvSpPr>
            <p:cNvPr id="34" name="Side Color"/>
            <p:cNvSpPr/>
            <p:nvPr/>
          </p:nvSpPr>
          <p:spPr bwMode="auto">
            <a:xfrm>
              <a:off x="-669892" y="3206745"/>
              <a:ext cx="2754728" cy="971989"/>
            </a:xfrm>
            <a:custGeom>
              <a:avLst/>
              <a:gdLst>
                <a:gd name="T0" fmla="*/ 766 w 766"/>
                <a:gd name="T1" fmla="*/ 0 h 269"/>
                <a:gd name="T2" fmla="*/ 670 w 766"/>
                <a:gd name="T3" fmla="*/ 50 h 269"/>
                <a:gd name="T4" fmla="*/ 470 w 766"/>
                <a:gd name="T5" fmla="*/ 232 h 269"/>
                <a:gd name="T6" fmla="*/ 337 w 766"/>
                <a:gd name="T7" fmla="*/ 269 h 269"/>
                <a:gd name="T8" fmla="*/ 0 w 766"/>
                <a:gd name="T9" fmla="*/ 269 h 269"/>
                <a:gd name="T10" fmla="*/ 133 w 766"/>
                <a:gd name="T11" fmla="*/ 232 h 269"/>
                <a:gd name="T12" fmla="*/ 332 w 766"/>
                <a:gd name="T13" fmla="*/ 50 h 269"/>
                <a:gd name="T14" fmla="*/ 429 w 766"/>
                <a:gd name="T15" fmla="*/ 0 h 269"/>
                <a:gd name="T16" fmla="*/ 766 w 766"/>
                <a:gd name="T17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6" h="269">
                  <a:moveTo>
                    <a:pt x="766" y="0"/>
                  </a:moveTo>
                  <a:cubicBezTo>
                    <a:pt x="766" y="0"/>
                    <a:pt x="720" y="1"/>
                    <a:pt x="670" y="50"/>
                  </a:cubicBezTo>
                  <a:cubicBezTo>
                    <a:pt x="623" y="96"/>
                    <a:pt x="495" y="212"/>
                    <a:pt x="470" y="232"/>
                  </a:cubicBezTo>
                  <a:cubicBezTo>
                    <a:pt x="442" y="255"/>
                    <a:pt x="406" y="269"/>
                    <a:pt x="337" y="269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69" y="269"/>
                    <a:pt x="104" y="255"/>
                    <a:pt x="133" y="232"/>
                  </a:cubicBezTo>
                  <a:cubicBezTo>
                    <a:pt x="158" y="212"/>
                    <a:pt x="285" y="96"/>
                    <a:pt x="332" y="50"/>
                  </a:cubicBezTo>
                  <a:cubicBezTo>
                    <a:pt x="383" y="1"/>
                    <a:pt x="429" y="0"/>
                    <a:pt x="429" y="0"/>
                  </a:cubicBezTo>
                  <a:lnTo>
                    <a:pt x="76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8" rIns="48214" bIns="24108" numCol="1" anchor="t" anchorCtr="0" compatLnSpc="1"/>
            <a:lstStyle/>
            <a:p>
              <a:endParaRPr lang="en-US" sz="3165">
                <a:cs typeface="+mn-ea"/>
                <a:sym typeface="+mn-lt"/>
              </a:endParaRPr>
            </a:p>
          </p:txBody>
        </p:sp>
        <p:sp>
          <p:nvSpPr>
            <p:cNvPr id="35" name="Color 6"/>
            <p:cNvSpPr/>
            <p:nvPr/>
          </p:nvSpPr>
          <p:spPr bwMode="auto">
            <a:xfrm>
              <a:off x="863712" y="3206757"/>
              <a:ext cx="2750165" cy="1636713"/>
            </a:xfrm>
            <a:custGeom>
              <a:avLst/>
              <a:gdLst>
                <a:gd name="T0" fmla="*/ 0 w 765"/>
                <a:gd name="T1" fmla="*/ 0 h 453"/>
                <a:gd name="T2" fmla="*/ 96 w 765"/>
                <a:gd name="T3" fmla="*/ 85 h 453"/>
                <a:gd name="T4" fmla="*/ 295 w 765"/>
                <a:gd name="T5" fmla="*/ 390 h 453"/>
                <a:gd name="T6" fmla="*/ 428 w 765"/>
                <a:gd name="T7" fmla="*/ 453 h 453"/>
                <a:gd name="T8" fmla="*/ 765 w 765"/>
                <a:gd name="T9" fmla="*/ 453 h 453"/>
                <a:gd name="T10" fmla="*/ 632 w 765"/>
                <a:gd name="T11" fmla="*/ 390 h 453"/>
                <a:gd name="T12" fmla="*/ 433 w 765"/>
                <a:gd name="T13" fmla="*/ 85 h 453"/>
                <a:gd name="T14" fmla="*/ 337 w 765"/>
                <a:gd name="T15" fmla="*/ 0 h 453"/>
                <a:gd name="T16" fmla="*/ 0 w 765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5" h="453">
                  <a:moveTo>
                    <a:pt x="0" y="0"/>
                  </a:moveTo>
                  <a:cubicBezTo>
                    <a:pt x="0" y="0"/>
                    <a:pt x="46" y="3"/>
                    <a:pt x="96" y="85"/>
                  </a:cubicBezTo>
                  <a:cubicBezTo>
                    <a:pt x="143" y="161"/>
                    <a:pt x="271" y="357"/>
                    <a:pt x="295" y="390"/>
                  </a:cubicBezTo>
                  <a:cubicBezTo>
                    <a:pt x="324" y="428"/>
                    <a:pt x="359" y="453"/>
                    <a:pt x="428" y="453"/>
                  </a:cubicBezTo>
                  <a:cubicBezTo>
                    <a:pt x="765" y="453"/>
                    <a:pt x="765" y="453"/>
                    <a:pt x="765" y="453"/>
                  </a:cubicBezTo>
                  <a:cubicBezTo>
                    <a:pt x="696" y="453"/>
                    <a:pt x="661" y="428"/>
                    <a:pt x="632" y="390"/>
                  </a:cubicBezTo>
                  <a:cubicBezTo>
                    <a:pt x="608" y="357"/>
                    <a:pt x="480" y="161"/>
                    <a:pt x="433" y="85"/>
                  </a:cubicBezTo>
                  <a:cubicBezTo>
                    <a:pt x="383" y="3"/>
                    <a:pt x="337" y="0"/>
                    <a:pt x="337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48214" tIns="24108" rIns="48214" bIns="24108" numCol="1" anchor="t" anchorCtr="0" compatLnSpc="1"/>
            <a:lstStyle/>
            <a:p>
              <a:endParaRPr lang="en-US" sz="3165">
                <a:cs typeface="+mn-ea"/>
                <a:sym typeface="+mn-lt"/>
              </a:endParaRPr>
            </a:p>
          </p:txBody>
        </p:sp>
        <p:sp>
          <p:nvSpPr>
            <p:cNvPr id="36" name="TextBox 23"/>
            <p:cNvSpPr txBox="1"/>
            <p:nvPr/>
          </p:nvSpPr>
          <p:spPr>
            <a:xfrm>
              <a:off x="1984210" y="3843413"/>
              <a:ext cx="290775" cy="323333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7" name="TextBox 26"/>
            <p:cNvSpPr txBox="1"/>
            <p:nvPr/>
          </p:nvSpPr>
          <p:spPr>
            <a:xfrm>
              <a:off x="3679046" y="3843413"/>
              <a:ext cx="328665" cy="323333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TextBox 29"/>
            <p:cNvSpPr txBox="1"/>
            <p:nvPr/>
          </p:nvSpPr>
          <p:spPr>
            <a:xfrm>
              <a:off x="5057601" y="3843413"/>
              <a:ext cx="335682" cy="323333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9" name="TextBox 32"/>
            <p:cNvSpPr txBox="1"/>
            <p:nvPr/>
          </p:nvSpPr>
          <p:spPr>
            <a:xfrm>
              <a:off x="6792613" y="3843413"/>
              <a:ext cx="327262" cy="323333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0" name="TextBox 35"/>
            <p:cNvSpPr txBox="1"/>
            <p:nvPr/>
          </p:nvSpPr>
          <p:spPr>
            <a:xfrm>
              <a:off x="8107005" y="3843413"/>
              <a:ext cx="332875" cy="323333"/>
            </a:xfrm>
            <a:prstGeom prst="rect">
              <a:avLst/>
            </a:prstGeom>
            <a:grpFill/>
            <a:ln>
              <a:noFill/>
            </a:ln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05</a:t>
              </a:r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9" y="325868"/>
            <a:ext cx="1598435" cy="11269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685179" y="419760"/>
            <a:ext cx="1337796" cy="720267"/>
            <a:chOff x="5983205" y="1931209"/>
            <a:chExt cx="3776622" cy="1279771"/>
          </a:xfrm>
        </p:grpSpPr>
        <p:sp>
          <p:nvSpPr>
            <p:cNvPr id="6" name="文本框 5"/>
            <p:cNvSpPr txBox="1"/>
            <p:nvPr/>
          </p:nvSpPr>
          <p:spPr>
            <a:xfrm>
              <a:off x="6120440" y="1953208"/>
              <a:ext cx="3639387" cy="1257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M B E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983205" y="1931209"/>
              <a:ext cx="3639387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cs typeface="+mn-ea"/>
                  <a:sym typeface="+mn-lt"/>
                </a:rPr>
                <a:t>M B E</a:t>
              </a:r>
              <a:endParaRPr lang="zh-CN" altLang="en-US" sz="4000" dirty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695084" y="427246"/>
            <a:ext cx="1749118" cy="721050"/>
            <a:chOff x="8688023" y="3996681"/>
            <a:chExt cx="2125751" cy="1281163"/>
          </a:xfrm>
        </p:grpSpPr>
        <p:sp>
          <p:nvSpPr>
            <p:cNvPr id="9" name="文本框 8"/>
            <p:cNvSpPr txBox="1"/>
            <p:nvPr/>
          </p:nvSpPr>
          <p:spPr>
            <a:xfrm>
              <a:off x="8733183" y="402007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STYLES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688023" y="399668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cs typeface="+mn-ea"/>
                  <a:sym typeface="+mn-lt"/>
                </a:rPr>
                <a:t>STYLES</a:t>
              </a:r>
              <a:endParaRPr lang="zh-CN" altLang="en-US" sz="4000" dirty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642779" y="1110503"/>
            <a:ext cx="4401178" cy="241815"/>
            <a:chOff x="257822" y="4765674"/>
            <a:chExt cx="11675470" cy="669869"/>
          </a:xfrm>
        </p:grpSpPr>
        <p:sp>
          <p:nvSpPr>
            <p:cNvPr id="12" name="任意多边形: 形状 11"/>
            <p:cNvSpPr/>
            <p:nvPr/>
          </p:nvSpPr>
          <p:spPr>
            <a:xfrm>
              <a:off x="257822" y="4779235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419718" y="4765674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Group 1"/>
          <p:cNvGrpSpPr/>
          <p:nvPr/>
        </p:nvGrpSpPr>
        <p:grpSpPr>
          <a:xfrm>
            <a:off x="-1115924" y="1994579"/>
            <a:ext cx="13698543" cy="1869575"/>
            <a:chOff x="-669892" y="3206745"/>
            <a:chExt cx="11992433" cy="1636725"/>
          </a:xfrm>
        </p:grpSpPr>
        <p:sp>
          <p:nvSpPr>
            <p:cNvPr id="15" name="Color 1"/>
            <p:cNvSpPr/>
            <p:nvPr/>
          </p:nvSpPr>
          <p:spPr bwMode="auto">
            <a:xfrm>
              <a:off x="8567812" y="3206757"/>
              <a:ext cx="2754729" cy="1636713"/>
            </a:xfrm>
            <a:custGeom>
              <a:avLst/>
              <a:gdLst>
                <a:gd name="T0" fmla="*/ 766 w 766"/>
                <a:gd name="T1" fmla="*/ 0 h 453"/>
                <a:gd name="T2" fmla="*/ 670 w 766"/>
                <a:gd name="T3" fmla="*/ 85 h 453"/>
                <a:gd name="T4" fmla="*/ 470 w 766"/>
                <a:gd name="T5" fmla="*/ 390 h 453"/>
                <a:gd name="T6" fmla="*/ 337 w 766"/>
                <a:gd name="T7" fmla="*/ 453 h 453"/>
                <a:gd name="T8" fmla="*/ 0 w 766"/>
                <a:gd name="T9" fmla="*/ 453 h 453"/>
                <a:gd name="T10" fmla="*/ 133 w 766"/>
                <a:gd name="T11" fmla="*/ 390 h 453"/>
                <a:gd name="T12" fmla="*/ 333 w 766"/>
                <a:gd name="T13" fmla="*/ 85 h 453"/>
                <a:gd name="T14" fmla="*/ 429 w 766"/>
                <a:gd name="T15" fmla="*/ 0 h 453"/>
                <a:gd name="T16" fmla="*/ 766 w 766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6" h="453">
                  <a:moveTo>
                    <a:pt x="766" y="0"/>
                  </a:moveTo>
                  <a:cubicBezTo>
                    <a:pt x="766" y="0"/>
                    <a:pt x="720" y="3"/>
                    <a:pt x="670" y="85"/>
                  </a:cubicBezTo>
                  <a:cubicBezTo>
                    <a:pt x="623" y="161"/>
                    <a:pt x="495" y="357"/>
                    <a:pt x="470" y="390"/>
                  </a:cubicBezTo>
                  <a:cubicBezTo>
                    <a:pt x="442" y="428"/>
                    <a:pt x="406" y="453"/>
                    <a:pt x="337" y="453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69" y="453"/>
                    <a:pt x="105" y="428"/>
                    <a:pt x="133" y="390"/>
                  </a:cubicBezTo>
                  <a:cubicBezTo>
                    <a:pt x="158" y="357"/>
                    <a:pt x="286" y="161"/>
                    <a:pt x="333" y="85"/>
                  </a:cubicBezTo>
                  <a:cubicBezTo>
                    <a:pt x="383" y="3"/>
                    <a:pt x="429" y="0"/>
                    <a:pt x="429" y="0"/>
                  </a:cubicBezTo>
                  <a:lnTo>
                    <a:pt x="766" y="0"/>
                  </a:lnTo>
                  <a:close/>
                </a:path>
              </a:pathLst>
            </a:custGeom>
            <a:solidFill>
              <a:srgbClr val="E08B0E"/>
            </a:solidFill>
            <a:ln>
              <a:noFill/>
            </a:ln>
          </p:spPr>
          <p:txBody>
            <a:bodyPr vert="horz" wrap="square" lIns="48214" tIns="24108" rIns="48214" bIns="24108" numCol="1" anchor="t" anchorCtr="0" compatLnSpc="1"/>
            <a:lstStyle/>
            <a:p>
              <a:endParaRPr lang="en-US" sz="3165">
                <a:cs typeface="+mn-ea"/>
                <a:sym typeface="+mn-lt"/>
              </a:endParaRPr>
            </a:p>
          </p:txBody>
        </p:sp>
        <p:sp>
          <p:nvSpPr>
            <p:cNvPr id="16" name="Color 3"/>
            <p:cNvSpPr/>
            <p:nvPr/>
          </p:nvSpPr>
          <p:spPr bwMode="auto">
            <a:xfrm>
              <a:off x="5490609" y="3206757"/>
              <a:ext cx="2753207" cy="1636713"/>
            </a:xfrm>
            <a:custGeom>
              <a:avLst/>
              <a:gdLst>
                <a:gd name="T0" fmla="*/ 766 w 766"/>
                <a:gd name="T1" fmla="*/ 0 h 453"/>
                <a:gd name="T2" fmla="*/ 669 w 766"/>
                <a:gd name="T3" fmla="*/ 85 h 453"/>
                <a:gd name="T4" fmla="*/ 470 w 766"/>
                <a:gd name="T5" fmla="*/ 390 h 453"/>
                <a:gd name="T6" fmla="*/ 337 w 766"/>
                <a:gd name="T7" fmla="*/ 453 h 453"/>
                <a:gd name="T8" fmla="*/ 0 w 766"/>
                <a:gd name="T9" fmla="*/ 453 h 453"/>
                <a:gd name="T10" fmla="*/ 133 w 766"/>
                <a:gd name="T11" fmla="*/ 390 h 453"/>
                <a:gd name="T12" fmla="*/ 332 w 766"/>
                <a:gd name="T13" fmla="*/ 85 h 453"/>
                <a:gd name="T14" fmla="*/ 429 w 766"/>
                <a:gd name="T15" fmla="*/ 0 h 453"/>
                <a:gd name="T16" fmla="*/ 766 w 766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6" h="453">
                  <a:moveTo>
                    <a:pt x="766" y="0"/>
                  </a:moveTo>
                  <a:cubicBezTo>
                    <a:pt x="766" y="0"/>
                    <a:pt x="720" y="3"/>
                    <a:pt x="669" y="85"/>
                  </a:cubicBezTo>
                  <a:cubicBezTo>
                    <a:pt x="622" y="161"/>
                    <a:pt x="494" y="357"/>
                    <a:pt x="470" y="390"/>
                  </a:cubicBezTo>
                  <a:cubicBezTo>
                    <a:pt x="441" y="428"/>
                    <a:pt x="406" y="453"/>
                    <a:pt x="337" y="453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69" y="453"/>
                    <a:pt x="104" y="428"/>
                    <a:pt x="133" y="390"/>
                  </a:cubicBezTo>
                  <a:cubicBezTo>
                    <a:pt x="157" y="357"/>
                    <a:pt x="285" y="161"/>
                    <a:pt x="332" y="85"/>
                  </a:cubicBezTo>
                  <a:cubicBezTo>
                    <a:pt x="383" y="3"/>
                    <a:pt x="429" y="0"/>
                    <a:pt x="429" y="0"/>
                  </a:cubicBezTo>
                  <a:lnTo>
                    <a:pt x="766" y="0"/>
                  </a:lnTo>
                  <a:close/>
                </a:path>
              </a:pathLst>
            </a:custGeom>
            <a:solidFill>
              <a:srgbClr val="E08B0E"/>
            </a:solidFill>
            <a:ln>
              <a:noFill/>
            </a:ln>
          </p:spPr>
          <p:txBody>
            <a:bodyPr vert="horz" wrap="square" lIns="48214" tIns="24108" rIns="48214" bIns="24108" numCol="1" anchor="t" anchorCtr="0" compatLnSpc="1"/>
            <a:lstStyle/>
            <a:p>
              <a:endParaRPr lang="en-US" sz="3165">
                <a:cs typeface="+mn-ea"/>
                <a:sym typeface="+mn-lt"/>
              </a:endParaRPr>
            </a:p>
          </p:txBody>
        </p:sp>
        <p:sp>
          <p:nvSpPr>
            <p:cNvPr id="17" name="Color 2"/>
            <p:cNvSpPr/>
            <p:nvPr/>
          </p:nvSpPr>
          <p:spPr bwMode="auto">
            <a:xfrm>
              <a:off x="7028450" y="3206757"/>
              <a:ext cx="2751687" cy="1636713"/>
            </a:xfrm>
            <a:custGeom>
              <a:avLst/>
              <a:gdLst>
                <a:gd name="T0" fmla="*/ 0 w 765"/>
                <a:gd name="T1" fmla="*/ 0 h 453"/>
                <a:gd name="T2" fmla="*/ 96 w 765"/>
                <a:gd name="T3" fmla="*/ 85 h 453"/>
                <a:gd name="T4" fmla="*/ 295 w 765"/>
                <a:gd name="T5" fmla="*/ 390 h 453"/>
                <a:gd name="T6" fmla="*/ 428 w 765"/>
                <a:gd name="T7" fmla="*/ 453 h 453"/>
                <a:gd name="T8" fmla="*/ 765 w 765"/>
                <a:gd name="T9" fmla="*/ 453 h 453"/>
                <a:gd name="T10" fmla="*/ 632 w 765"/>
                <a:gd name="T11" fmla="*/ 390 h 453"/>
                <a:gd name="T12" fmla="*/ 433 w 765"/>
                <a:gd name="T13" fmla="*/ 85 h 453"/>
                <a:gd name="T14" fmla="*/ 337 w 765"/>
                <a:gd name="T15" fmla="*/ 0 h 453"/>
                <a:gd name="T16" fmla="*/ 0 w 765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5" h="453">
                  <a:moveTo>
                    <a:pt x="0" y="0"/>
                  </a:moveTo>
                  <a:cubicBezTo>
                    <a:pt x="0" y="0"/>
                    <a:pt x="45" y="3"/>
                    <a:pt x="96" y="85"/>
                  </a:cubicBezTo>
                  <a:cubicBezTo>
                    <a:pt x="143" y="161"/>
                    <a:pt x="271" y="357"/>
                    <a:pt x="295" y="390"/>
                  </a:cubicBezTo>
                  <a:cubicBezTo>
                    <a:pt x="324" y="428"/>
                    <a:pt x="359" y="453"/>
                    <a:pt x="428" y="453"/>
                  </a:cubicBezTo>
                  <a:cubicBezTo>
                    <a:pt x="765" y="453"/>
                    <a:pt x="765" y="453"/>
                    <a:pt x="765" y="453"/>
                  </a:cubicBezTo>
                  <a:cubicBezTo>
                    <a:pt x="696" y="453"/>
                    <a:pt x="661" y="428"/>
                    <a:pt x="632" y="390"/>
                  </a:cubicBezTo>
                  <a:cubicBezTo>
                    <a:pt x="608" y="357"/>
                    <a:pt x="480" y="161"/>
                    <a:pt x="433" y="85"/>
                  </a:cubicBezTo>
                  <a:cubicBezTo>
                    <a:pt x="383" y="3"/>
                    <a:pt x="337" y="0"/>
                    <a:pt x="33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</p:spPr>
          <p:txBody>
            <a:bodyPr vert="horz" wrap="square" lIns="48214" tIns="24108" rIns="48214" bIns="24108" numCol="1" anchor="t" anchorCtr="0" compatLnSpc="1"/>
            <a:lstStyle/>
            <a:p>
              <a:endParaRPr lang="en-US" sz="3165">
                <a:cs typeface="+mn-ea"/>
                <a:sym typeface="+mn-lt"/>
              </a:endParaRPr>
            </a:p>
          </p:txBody>
        </p:sp>
        <p:sp>
          <p:nvSpPr>
            <p:cNvPr id="18" name="Color 5"/>
            <p:cNvSpPr/>
            <p:nvPr/>
          </p:nvSpPr>
          <p:spPr bwMode="auto">
            <a:xfrm>
              <a:off x="2407320" y="3206757"/>
              <a:ext cx="2754729" cy="1636713"/>
            </a:xfrm>
            <a:custGeom>
              <a:avLst/>
              <a:gdLst>
                <a:gd name="T0" fmla="*/ 766 w 766"/>
                <a:gd name="T1" fmla="*/ 0 h 453"/>
                <a:gd name="T2" fmla="*/ 670 w 766"/>
                <a:gd name="T3" fmla="*/ 85 h 453"/>
                <a:gd name="T4" fmla="*/ 470 w 766"/>
                <a:gd name="T5" fmla="*/ 390 h 453"/>
                <a:gd name="T6" fmla="*/ 337 w 766"/>
                <a:gd name="T7" fmla="*/ 453 h 453"/>
                <a:gd name="T8" fmla="*/ 0 w 766"/>
                <a:gd name="T9" fmla="*/ 453 h 453"/>
                <a:gd name="T10" fmla="*/ 133 w 766"/>
                <a:gd name="T11" fmla="*/ 390 h 453"/>
                <a:gd name="T12" fmla="*/ 333 w 766"/>
                <a:gd name="T13" fmla="*/ 85 h 453"/>
                <a:gd name="T14" fmla="*/ 429 w 766"/>
                <a:gd name="T15" fmla="*/ 0 h 453"/>
                <a:gd name="T16" fmla="*/ 766 w 766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6" h="453">
                  <a:moveTo>
                    <a:pt x="766" y="0"/>
                  </a:moveTo>
                  <a:cubicBezTo>
                    <a:pt x="766" y="0"/>
                    <a:pt x="720" y="3"/>
                    <a:pt x="670" y="85"/>
                  </a:cubicBezTo>
                  <a:cubicBezTo>
                    <a:pt x="623" y="161"/>
                    <a:pt x="495" y="357"/>
                    <a:pt x="470" y="390"/>
                  </a:cubicBezTo>
                  <a:cubicBezTo>
                    <a:pt x="442" y="428"/>
                    <a:pt x="406" y="453"/>
                    <a:pt x="337" y="453"/>
                  </a:cubicBezTo>
                  <a:cubicBezTo>
                    <a:pt x="0" y="453"/>
                    <a:pt x="0" y="453"/>
                    <a:pt x="0" y="453"/>
                  </a:cubicBezTo>
                  <a:cubicBezTo>
                    <a:pt x="69" y="453"/>
                    <a:pt x="105" y="428"/>
                    <a:pt x="133" y="390"/>
                  </a:cubicBezTo>
                  <a:cubicBezTo>
                    <a:pt x="158" y="357"/>
                    <a:pt x="286" y="161"/>
                    <a:pt x="333" y="85"/>
                  </a:cubicBezTo>
                  <a:cubicBezTo>
                    <a:pt x="383" y="3"/>
                    <a:pt x="429" y="0"/>
                    <a:pt x="429" y="0"/>
                  </a:cubicBezTo>
                  <a:lnTo>
                    <a:pt x="766" y="0"/>
                  </a:lnTo>
                  <a:close/>
                </a:path>
              </a:pathLst>
            </a:custGeom>
            <a:solidFill>
              <a:srgbClr val="E08B0E"/>
            </a:solidFill>
            <a:ln>
              <a:noFill/>
            </a:ln>
          </p:spPr>
          <p:txBody>
            <a:bodyPr vert="horz" wrap="square" lIns="48214" tIns="24108" rIns="48214" bIns="24108" numCol="1" anchor="t" anchorCtr="0" compatLnSpc="1"/>
            <a:lstStyle/>
            <a:p>
              <a:endParaRPr lang="en-US" sz="3165">
                <a:cs typeface="+mn-ea"/>
                <a:sym typeface="+mn-lt"/>
              </a:endParaRPr>
            </a:p>
          </p:txBody>
        </p:sp>
        <p:sp>
          <p:nvSpPr>
            <p:cNvPr id="19" name="Color 4"/>
            <p:cNvSpPr/>
            <p:nvPr/>
          </p:nvSpPr>
          <p:spPr bwMode="auto">
            <a:xfrm>
              <a:off x="3946684" y="3206757"/>
              <a:ext cx="2754729" cy="1636713"/>
            </a:xfrm>
            <a:custGeom>
              <a:avLst/>
              <a:gdLst>
                <a:gd name="T0" fmla="*/ 0 w 766"/>
                <a:gd name="T1" fmla="*/ 0 h 453"/>
                <a:gd name="T2" fmla="*/ 96 w 766"/>
                <a:gd name="T3" fmla="*/ 85 h 453"/>
                <a:gd name="T4" fmla="*/ 296 w 766"/>
                <a:gd name="T5" fmla="*/ 390 h 453"/>
                <a:gd name="T6" fmla="*/ 429 w 766"/>
                <a:gd name="T7" fmla="*/ 453 h 453"/>
                <a:gd name="T8" fmla="*/ 766 w 766"/>
                <a:gd name="T9" fmla="*/ 453 h 453"/>
                <a:gd name="T10" fmla="*/ 633 w 766"/>
                <a:gd name="T11" fmla="*/ 390 h 453"/>
                <a:gd name="T12" fmla="*/ 433 w 766"/>
                <a:gd name="T13" fmla="*/ 85 h 453"/>
                <a:gd name="T14" fmla="*/ 337 w 766"/>
                <a:gd name="T15" fmla="*/ 0 h 453"/>
                <a:gd name="T16" fmla="*/ 0 w 766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6" h="453">
                  <a:moveTo>
                    <a:pt x="0" y="0"/>
                  </a:moveTo>
                  <a:cubicBezTo>
                    <a:pt x="0" y="0"/>
                    <a:pt x="46" y="3"/>
                    <a:pt x="96" y="85"/>
                  </a:cubicBezTo>
                  <a:cubicBezTo>
                    <a:pt x="143" y="161"/>
                    <a:pt x="271" y="357"/>
                    <a:pt x="296" y="390"/>
                  </a:cubicBezTo>
                  <a:cubicBezTo>
                    <a:pt x="324" y="428"/>
                    <a:pt x="360" y="453"/>
                    <a:pt x="429" y="453"/>
                  </a:cubicBezTo>
                  <a:cubicBezTo>
                    <a:pt x="766" y="453"/>
                    <a:pt x="766" y="453"/>
                    <a:pt x="766" y="453"/>
                  </a:cubicBezTo>
                  <a:cubicBezTo>
                    <a:pt x="697" y="453"/>
                    <a:pt x="661" y="428"/>
                    <a:pt x="633" y="390"/>
                  </a:cubicBezTo>
                  <a:cubicBezTo>
                    <a:pt x="608" y="357"/>
                    <a:pt x="480" y="161"/>
                    <a:pt x="433" y="85"/>
                  </a:cubicBezTo>
                  <a:cubicBezTo>
                    <a:pt x="383" y="3"/>
                    <a:pt x="337" y="0"/>
                    <a:pt x="33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</p:spPr>
          <p:txBody>
            <a:bodyPr vert="horz" wrap="square" lIns="48214" tIns="24108" rIns="48214" bIns="24108" numCol="1" anchor="t" anchorCtr="0" compatLnSpc="1"/>
            <a:lstStyle/>
            <a:p>
              <a:endParaRPr lang="en-US" sz="3165">
                <a:cs typeface="+mn-ea"/>
                <a:sym typeface="+mn-lt"/>
              </a:endParaRPr>
            </a:p>
          </p:txBody>
        </p:sp>
        <p:sp>
          <p:nvSpPr>
            <p:cNvPr id="20" name="Side Color"/>
            <p:cNvSpPr/>
            <p:nvPr/>
          </p:nvSpPr>
          <p:spPr bwMode="auto">
            <a:xfrm>
              <a:off x="-669892" y="3206745"/>
              <a:ext cx="2754728" cy="971989"/>
            </a:xfrm>
            <a:custGeom>
              <a:avLst/>
              <a:gdLst>
                <a:gd name="T0" fmla="*/ 766 w 766"/>
                <a:gd name="T1" fmla="*/ 0 h 269"/>
                <a:gd name="T2" fmla="*/ 670 w 766"/>
                <a:gd name="T3" fmla="*/ 50 h 269"/>
                <a:gd name="T4" fmla="*/ 470 w 766"/>
                <a:gd name="T5" fmla="*/ 232 h 269"/>
                <a:gd name="T6" fmla="*/ 337 w 766"/>
                <a:gd name="T7" fmla="*/ 269 h 269"/>
                <a:gd name="T8" fmla="*/ 0 w 766"/>
                <a:gd name="T9" fmla="*/ 269 h 269"/>
                <a:gd name="T10" fmla="*/ 133 w 766"/>
                <a:gd name="T11" fmla="*/ 232 h 269"/>
                <a:gd name="T12" fmla="*/ 332 w 766"/>
                <a:gd name="T13" fmla="*/ 50 h 269"/>
                <a:gd name="T14" fmla="*/ 429 w 766"/>
                <a:gd name="T15" fmla="*/ 0 h 269"/>
                <a:gd name="T16" fmla="*/ 766 w 766"/>
                <a:gd name="T17" fmla="*/ 0 h 2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6" h="269">
                  <a:moveTo>
                    <a:pt x="766" y="0"/>
                  </a:moveTo>
                  <a:cubicBezTo>
                    <a:pt x="766" y="0"/>
                    <a:pt x="720" y="1"/>
                    <a:pt x="670" y="50"/>
                  </a:cubicBezTo>
                  <a:cubicBezTo>
                    <a:pt x="623" y="96"/>
                    <a:pt x="495" y="212"/>
                    <a:pt x="470" y="232"/>
                  </a:cubicBezTo>
                  <a:cubicBezTo>
                    <a:pt x="442" y="255"/>
                    <a:pt x="406" y="269"/>
                    <a:pt x="337" y="269"/>
                  </a:cubicBezTo>
                  <a:cubicBezTo>
                    <a:pt x="0" y="269"/>
                    <a:pt x="0" y="269"/>
                    <a:pt x="0" y="269"/>
                  </a:cubicBezTo>
                  <a:cubicBezTo>
                    <a:pt x="69" y="269"/>
                    <a:pt x="104" y="255"/>
                    <a:pt x="133" y="232"/>
                  </a:cubicBezTo>
                  <a:cubicBezTo>
                    <a:pt x="158" y="212"/>
                    <a:pt x="285" y="96"/>
                    <a:pt x="332" y="50"/>
                  </a:cubicBezTo>
                  <a:cubicBezTo>
                    <a:pt x="383" y="1"/>
                    <a:pt x="429" y="0"/>
                    <a:pt x="429" y="0"/>
                  </a:cubicBezTo>
                  <a:lnTo>
                    <a:pt x="766" y="0"/>
                  </a:lnTo>
                  <a:close/>
                </a:path>
              </a:pathLst>
            </a:custGeom>
            <a:solidFill>
              <a:srgbClr val="E08B0E"/>
            </a:solidFill>
            <a:ln>
              <a:noFill/>
            </a:ln>
          </p:spPr>
          <p:txBody>
            <a:bodyPr vert="horz" wrap="square" lIns="48214" tIns="24108" rIns="48214" bIns="24108" numCol="1" anchor="t" anchorCtr="0" compatLnSpc="1"/>
            <a:lstStyle/>
            <a:p>
              <a:endParaRPr lang="en-US" sz="3165">
                <a:cs typeface="+mn-ea"/>
                <a:sym typeface="+mn-lt"/>
              </a:endParaRPr>
            </a:p>
          </p:txBody>
        </p:sp>
        <p:sp>
          <p:nvSpPr>
            <p:cNvPr id="21" name="Color 6"/>
            <p:cNvSpPr/>
            <p:nvPr/>
          </p:nvSpPr>
          <p:spPr bwMode="auto">
            <a:xfrm>
              <a:off x="863712" y="3206757"/>
              <a:ext cx="2750165" cy="1636713"/>
            </a:xfrm>
            <a:custGeom>
              <a:avLst/>
              <a:gdLst>
                <a:gd name="T0" fmla="*/ 0 w 765"/>
                <a:gd name="T1" fmla="*/ 0 h 453"/>
                <a:gd name="T2" fmla="*/ 96 w 765"/>
                <a:gd name="T3" fmla="*/ 85 h 453"/>
                <a:gd name="T4" fmla="*/ 295 w 765"/>
                <a:gd name="T5" fmla="*/ 390 h 453"/>
                <a:gd name="T6" fmla="*/ 428 w 765"/>
                <a:gd name="T7" fmla="*/ 453 h 453"/>
                <a:gd name="T8" fmla="*/ 765 w 765"/>
                <a:gd name="T9" fmla="*/ 453 h 453"/>
                <a:gd name="T10" fmla="*/ 632 w 765"/>
                <a:gd name="T11" fmla="*/ 390 h 453"/>
                <a:gd name="T12" fmla="*/ 433 w 765"/>
                <a:gd name="T13" fmla="*/ 85 h 453"/>
                <a:gd name="T14" fmla="*/ 337 w 765"/>
                <a:gd name="T15" fmla="*/ 0 h 453"/>
                <a:gd name="T16" fmla="*/ 0 w 765"/>
                <a:gd name="T17" fmla="*/ 0 h 4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65" h="453">
                  <a:moveTo>
                    <a:pt x="0" y="0"/>
                  </a:moveTo>
                  <a:cubicBezTo>
                    <a:pt x="0" y="0"/>
                    <a:pt x="46" y="3"/>
                    <a:pt x="96" y="85"/>
                  </a:cubicBezTo>
                  <a:cubicBezTo>
                    <a:pt x="143" y="161"/>
                    <a:pt x="271" y="357"/>
                    <a:pt x="295" y="390"/>
                  </a:cubicBezTo>
                  <a:cubicBezTo>
                    <a:pt x="324" y="428"/>
                    <a:pt x="359" y="453"/>
                    <a:pt x="428" y="453"/>
                  </a:cubicBezTo>
                  <a:cubicBezTo>
                    <a:pt x="765" y="453"/>
                    <a:pt x="765" y="453"/>
                    <a:pt x="765" y="453"/>
                  </a:cubicBezTo>
                  <a:cubicBezTo>
                    <a:pt x="696" y="453"/>
                    <a:pt x="661" y="428"/>
                    <a:pt x="632" y="390"/>
                  </a:cubicBezTo>
                  <a:cubicBezTo>
                    <a:pt x="608" y="357"/>
                    <a:pt x="480" y="161"/>
                    <a:pt x="433" y="85"/>
                  </a:cubicBezTo>
                  <a:cubicBezTo>
                    <a:pt x="383" y="3"/>
                    <a:pt x="337" y="0"/>
                    <a:pt x="33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</p:spPr>
          <p:txBody>
            <a:bodyPr vert="horz" wrap="square" lIns="48214" tIns="24108" rIns="48214" bIns="24108" numCol="1" anchor="t" anchorCtr="0" compatLnSpc="1"/>
            <a:lstStyle/>
            <a:p>
              <a:endParaRPr lang="en-US" sz="3165">
                <a:cs typeface="+mn-ea"/>
                <a:sym typeface="+mn-lt"/>
              </a:endParaRPr>
            </a:p>
          </p:txBody>
        </p:sp>
        <p:sp>
          <p:nvSpPr>
            <p:cNvPr id="22" name="TextBox 23"/>
            <p:cNvSpPr txBox="1"/>
            <p:nvPr/>
          </p:nvSpPr>
          <p:spPr>
            <a:xfrm>
              <a:off x="1984210" y="3843413"/>
              <a:ext cx="290775" cy="323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01</a:t>
              </a:r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3" name="TextBox 26"/>
            <p:cNvSpPr txBox="1"/>
            <p:nvPr/>
          </p:nvSpPr>
          <p:spPr>
            <a:xfrm>
              <a:off x="3679046" y="3843413"/>
              <a:ext cx="328665" cy="323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02</a:t>
              </a:r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TextBox 29"/>
            <p:cNvSpPr txBox="1"/>
            <p:nvPr/>
          </p:nvSpPr>
          <p:spPr>
            <a:xfrm>
              <a:off x="5057601" y="3843413"/>
              <a:ext cx="335682" cy="323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03</a:t>
              </a:r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TextBox 32"/>
            <p:cNvSpPr txBox="1"/>
            <p:nvPr/>
          </p:nvSpPr>
          <p:spPr>
            <a:xfrm>
              <a:off x="6792613" y="3843413"/>
              <a:ext cx="327262" cy="323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04</a:t>
              </a:r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TextBox 35"/>
            <p:cNvSpPr txBox="1"/>
            <p:nvPr/>
          </p:nvSpPr>
          <p:spPr>
            <a:xfrm>
              <a:off x="8107005" y="3843413"/>
              <a:ext cx="332875" cy="32333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US" dirty="0">
                  <a:solidFill>
                    <a:schemeClr val="bg1"/>
                  </a:solidFill>
                  <a:cs typeface="+mn-ea"/>
                  <a:sym typeface="+mn-lt"/>
                </a:rPr>
                <a:t>05</a:t>
              </a:r>
              <a:endParaRPr lang="en-US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4783600" y="4667689"/>
            <a:ext cx="4045675" cy="1844396"/>
            <a:chOff x="1145298" y="1998524"/>
            <a:chExt cx="5011816" cy="1844396"/>
          </a:xfrm>
        </p:grpSpPr>
        <p:grpSp>
          <p:nvGrpSpPr>
            <p:cNvPr id="42" name="组合 41"/>
            <p:cNvGrpSpPr/>
            <p:nvPr/>
          </p:nvGrpSpPr>
          <p:grpSpPr>
            <a:xfrm>
              <a:off x="1145298" y="1998524"/>
              <a:ext cx="5011816" cy="1575761"/>
              <a:chOff x="1609981" y="3713905"/>
              <a:chExt cx="2086664" cy="1658446"/>
            </a:xfrm>
          </p:grpSpPr>
          <p:sp>
            <p:nvSpPr>
              <p:cNvPr id="47" name="文本框 46"/>
              <p:cNvSpPr txBox="1">
                <a:spLocks noChangeArrowheads="1"/>
              </p:cNvSpPr>
              <p:nvPr/>
            </p:nvSpPr>
            <p:spPr bwMode="auto">
              <a:xfrm>
                <a:off x="1609981" y="4392461"/>
                <a:ext cx="1667654" cy="9798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.</a:t>
                </a:r>
                <a:endPara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1913143" y="3713905"/>
                <a:ext cx="1783502" cy="4211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请输入标题</a:t>
                </a:r>
                <a:endPara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4937011" y="2286622"/>
              <a:ext cx="218406" cy="209017"/>
            </a:xfrm>
            <a:prstGeom prst="rect">
              <a:avLst/>
            </a:prstGeom>
          </p:spPr>
        </p:pic>
        <p:sp>
          <p:nvSpPr>
            <p:cNvPr id="44" name="椭圆 43"/>
            <p:cNvSpPr/>
            <p:nvPr/>
          </p:nvSpPr>
          <p:spPr>
            <a:xfrm>
              <a:off x="3885548" y="3713190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46" name="椭圆 45"/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98307" y="4670449"/>
            <a:ext cx="4045675" cy="1844396"/>
            <a:chOff x="1145298" y="1998524"/>
            <a:chExt cx="5011816" cy="1844396"/>
          </a:xfrm>
        </p:grpSpPr>
        <p:grpSp>
          <p:nvGrpSpPr>
            <p:cNvPr id="50" name="组合 49"/>
            <p:cNvGrpSpPr/>
            <p:nvPr/>
          </p:nvGrpSpPr>
          <p:grpSpPr>
            <a:xfrm>
              <a:off x="1145298" y="1998524"/>
              <a:ext cx="5011816" cy="1575761"/>
              <a:chOff x="1609981" y="3713905"/>
              <a:chExt cx="2086664" cy="1658446"/>
            </a:xfrm>
          </p:grpSpPr>
          <p:sp>
            <p:nvSpPr>
              <p:cNvPr id="55" name="文本框 54"/>
              <p:cNvSpPr txBox="1">
                <a:spLocks noChangeArrowheads="1"/>
              </p:cNvSpPr>
              <p:nvPr/>
            </p:nvSpPr>
            <p:spPr bwMode="auto">
              <a:xfrm>
                <a:off x="1609981" y="4392461"/>
                <a:ext cx="1667654" cy="9798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.</a:t>
                </a:r>
                <a:endPara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6" name="文本框 55"/>
              <p:cNvSpPr txBox="1"/>
              <p:nvPr/>
            </p:nvSpPr>
            <p:spPr>
              <a:xfrm>
                <a:off x="1913143" y="3713905"/>
                <a:ext cx="1783502" cy="4211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请输入标题</a:t>
                </a:r>
                <a:endPara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pic>
          <p:nvPicPr>
            <p:cNvPr id="51" name="图片 5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4937011" y="2286622"/>
              <a:ext cx="218406" cy="209017"/>
            </a:xfrm>
            <a:prstGeom prst="rect">
              <a:avLst/>
            </a:prstGeom>
          </p:spPr>
        </p:pic>
        <p:sp>
          <p:nvSpPr>
            <p:cNvPr id="52" name="椭圆 51"/>
            <p:cNvSpPr/>
            <p:nvPr/>
          </p:nvSpPr>
          <p:spPr>
            <a:xfrm>
              <a:off x="3885548" y="3713190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53" name="图片 5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54" name="椭圆 53"/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8398129" y="4667689"/>
            <a:ext cx="4045675" cy="1844396"/>
            <a:chOff x="1145298" y="1998524"/>
            <a:chExt cx="5011816" cy="1844396"/>
          </a:xfrm>
        </p:grpSpPr>
        <p:grpSp>
          <p:nvGrpSpPr>
            <p:cNvPr id="58" name="组合 57"/>
            <p:cNvGrpSpPr/>
            <p:nvPr/>
          </p:nvGrpSpPr>
          <p:grpSpPr>
            <a:xfrm>
              <a:off x="1145298" y="1998524"/>
              <a:ext cx="5011816" cy="1575761"/>
              <a:chOff x="1609981" y="3713905"/>
              <a:chExt cx="2086664" cy="1658446"/>
            </a:xfrm>
          </p:grpSpPr>
          <p:sp>
            <p:nvSpPr>
              <p:cNvPr id="63" name="文本框 62"/>
              <p:cNvSpPr txBox="1">
                <a:spLocks noChangeArrowheads="1"/>
              </p:cNvSpPr>
              <p:nvPr/>
            </p:nvSpPr>
            <p:spPr bwMode="auto">
              <a:xfrm>
                <a:off x="1609981" y="4392461"/>
                <a:ext cx="1667654" cy="9798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.</a:t>
                </a:r>
                <a:endPara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4" name="文本框 63"/>
              <p:cNvSpPr txBox="1"/>
              <p:nvPr/>
            </p:nvSpPr>
            <p:spPr>
              <a:xfrm>
                <a:off x="1913143" y="3713905"/>
                <a:ext cx="1783502" cy="4211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请输入标题</a:t>
                </a:r>
                <a:endPara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pic>
          <p:nvPicPr>
            <p:cNvPr id="59" name="图片 5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4937011" y="2286622"/>
              <a:ext cx="218406" cy="209017"/>
            </a:xfrm>
            <a:prstGeom prst="rect">
              <a:avLst/>
            </a:prstGeom>
          </p:spPr>
        </p:pic>
        <p:sp>
          <p:nvSpPr>
            <p:cNvPr id="60" name="椭圆 59"/>
            <p:cNvSpPr/>
            <p:nvPr/>
          </p:nvSpPr>
          <p:spPr>
            <a:xfrm>
              <a:off x="3885548" y="3713190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61" name="图片 6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62" name="椭圆 61"/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9046992" y="503934"/>
            <a:ext cx="3248476" cy="1024401"/>
            <a:chOff x="1903057" y="4008836"/>
            <a:chExt cx="3701295" cy="1182373"/>
          </a:xfrm>
        </p:grpSpPr>
        <p:grpSp>
          <p:nvGrpSpPr>
            <p:cNvPr id="66" name="组合 65"/>
            <p:cNvGrpSpPr/>
            <p:nvPr/>
          </p:nvGrpSpPr>
          <p:grpSpPr>
            <a:xfrm>
              <a:off x="1903057" y="4008836"/>
              <a:ext cx="3701295" cy="1182373"/>
              <a:chOff x="3128975" y="4461763"/>
              <a:chExt cx="6293138" cy="2010333"/>
            </a:xfrm>
          </p:grpSpPr>
          <p:grpSp>
            <p:nvGrpSpPr>
              <p:cNvPr id="69" name="组合 68"/>
              <p:cNvGrpSpPr/>
              <p:nvPr/>
            </p:nvGrpSpPr>
            <p:grpSpPr>
              <a:xfrm>
                <a:off x="3915115" y="4480866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97" name="直接连接符 96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直接连接符 97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9" name="任意多边形: 形状 98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00" name="直接连接符 99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0" name="组合 69"/>
              <p:cNvGrpSpPr/>
              <p:nvPr/>
            </p:nvGrpSpPr>
            <p:grpSpPr>
              <a:xfrm>
                <a:off x="5482500" y="4471315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93" name="直接连接符 92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4" name="直接连接符 93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5" name="任意多边形: 形状 94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cxnSp>
              <p:nvCxnSpPr>
                <p:cNvPr id="96" name="直接连接符 95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1" name="组合 70"/>
              <p:cNvGrpSpPr/>
              <p:nvPr/>
            </p:nvGrpSpPr>
            <p:grpSpPr>
              <a:xfrm flipV="1">
                <a:off x="4693180" y="6067398"/>
                <a:ext cx="789953" cy="386436"/>
                <a:chOff x="5908978" y="3463705"/>
                <a:chExt cx="789953" cy="386436"/>
              </a:xfrm>
            </p:grpSpPr>
            <p:sp>
              <p:nvSpPr>
                <p:cNvPr id="91" name="任意多边形: 形状 90"/>
                <p:cNvSpPr/>
                <p:nvPr/>
              </p:nvSpPr>
              <p:spPr>
                <a:xfrm rot="16200000">
                  <a:off x="6110737" y="3261946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92" name="直接连接符 91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2" name="组合 71"/>
              <p:cNvGrpSpPr/>
              <p:nvPr/>
            </p:nvGrpSpPr>
            <p:grpSpPr>
              <a:xfrm flipV="1">
                <a:off x="3128975" y="6085659"/>
                <a:ext cx="789953" cy="386436"/>
                <a:chOff x="5921007" y="3463704"/>
                <a:chExt cx="789953" cy="386436"/>
              </a:xfrm>
            </p:grpSpPr>
            <p:sp>
              <p:nvSpPr>
                <p:cNvPr id="89" name="任意多边形: 形状 88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90" name="直接连接符 89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3" name="组合 72"/>
              <p:cNvGrpSpPr/>
              <p:nvPr/>
            </p:nvGrpSpPr>
            <p:grpSpPr>
              <a:xfrm>
                <a:off x="7055784" y="4471314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85" name="直接连接符 84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6" name="直接连接符 85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7" name="任意多边形: 形状 86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88" name="直接连接符 87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4" name="组合 73"/>
              <p:cNvGrpSpPr/>
              <p:nvPr/>
            </p:nvGrpSpPr>
            <p:grpSpPr>
              <a:xfrm>
                <a:off x="8631878" y="4461763"/>
                <a:ext cx="790235" cy="1596084"/>
                <a:chOff x="3923824" y="4480866"/>
                <a:chExt cx="790235" cy="1596084"/>
              </a:xfrm>
            </p:grpSpPr>
            <p:cxnSp>
              <p:nvCxnSpPr>
                <p:cNvPr id="81" name="直接连接符 80"/>
                <p:cNvCxnSpPr/>
                <p:nvPr/>
              </p:nvCxnSpPr>
              <p:spPr>
                <a:xfrm>
                  <a:off x="3923824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直接连接符 81"/>
                <p:cNvCxnSpPr/>
                <p:nvPr/>
              </p:nvCxnSpPr>
              <p:spPr>
                <a:xfrm>
                  <a:off x="4714059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3" name="任意多边形: 形状 82"/>
                <p:cNvSpPr/>
                <p:nvPr/>
              </p:nvSpPr>
              <p:spPr>
                <a:xfrm rot="16200000">
                  <a:off x="4125865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cxnSp>
              <p:nvCxnSpPr>
                <p:cNvPr id="84" name="直接连接符 83"/>
                <p:cNvCxnSpPr/>
                <p:nvPr/>
              </p:nvCxnSpPr>
              <p:spPr>
                <a:xfrm flipH="1">
                  <a:off x="3970971" y="4867303"/>
                  <a:ext cx="699051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5" name="组合 74"/>
              <p:cNvGrpSpPr/>
              <p:nvPr/>
            </p:nvGrpSpPr>
            <p:grpSpPr>
              <a:xfrm flipV="1">
                <a:off x="7845878" y="6057847"/>
                <a:ext cx="789953" cy="386436"/>
                <a:chOff x="5921007" y="3463704"/>
                <a:chExt cx="789953" cy="386436"/>
              </a:xfrm>
            </p:grpSpPr>
            <p:sp>
              <p:nvSpPr>
                <p:cNvPr id="79" name="任意多边形: 形状 78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80" name="直接连接符 79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76" name="组合 75"/>
              <p:cNvGrpSpPr/>
              <p:nvPr/>
            </p:nvGrpSpPr>
            <p:grpSpPr>
              <a:xfrm flipV="1">
                <a:off x="6272735" y="6085660"/>
                <a:ext cx="789953" cy="386436"/>
                <a:chOff x="5921007" y="3463704"/>
                <a:chExt cx="789953" cy="386436"/>
              </a:xfrm>
            </p:grpSpPr>
            <p:sp>
              <p:nvSpPr>
                <p:cNvPr id="77" name="任意多边形: 形状 76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78" name="直接连接符 77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67" name="椭圆 66"/>
            <p:cNvSpPr/>
            <p:nvPr/>
          </p:nvSpPr>
          <p:spPr>
            <a:xfrm rot="1770017">
              <a:off x="2853650" y="4723536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68" name="椭圆 67"/>
            <p:cNvSpPr/>
            <p:nvPr/>
          </p:nvSpPr>
          <p:spPr>
            <a:xfrm rot="1770017">
              <a:off x="4222526" y="4040772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wipe/>
      </p:transition>
    </mc:Choice>
    <mc:Fallback>
      <p:transition spd="slow" advClick="0" advTm="3000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2859591" y="2141848"/>
            <a:ext cx="6725606" cy="2300327"/>
            <a:chOff x="2732243" y="2136953"/>
            <a:chExt cx="6725606" cy="2300327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22" name="Chevron 82"/>
            <p:cNvSpPr/>
            <p:nvPr/>
          </p:nvSpPr>
          <p:spPr>
            <a:xfrm>
              <a:off x="6131050" y="2136953"/>
              <a:ext cx="2267006" cy="2300327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3" name="Chevron 110"/>
            <p:cNvSpPr/>
            <p:nvPr/>
          </p:nvSpPr>
          <p:spPr>
            <a:xfrm rot="10800000" flipH="1">
              <a:off x="7859242" y="2418916"/>
              <a:ext cx="1598607" cy="1622105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4" name="Chevron 28"/>
            <p:cNvSpPr/>
            <p:nvPr/>
          </p:nvSpPr>
          <p:spPr>
            <a:xfrm flipH="1">
              <a:off x="3792036" y="2136953"/>
              <a:ext cx="2267006" cy="2300327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25" name="Chevron 29"/>
            <p:cNvSpPr/>
            <p:nvPr/>
          </p:nvSpPr>
          <p:spPr>
            <a:xfrm rot="10800000">
              <a:off x="2732243" y="2429631"/>
              <a:ext cx="1598607" cy="1622105"/>
            </a:xfrm>
            <a:prstGeom prst="chevron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26" name="Group 157"/>
            <p:cNvGrpSpPr/>
            <p:nvPr/>
          </p:nvGrpSpPr>
          <p:grpSpPr>
            <a:xfrm>
              <a:off x="5128778" y="2293740"/>
              <a:ext cx="1892483" cy="1892483"/>
              <a:chOff x="3899266" y="1250711"/>
              <a:chExt cx="1032272" cy="1032272"/>
            </a:xfrm>
            <a:grpFill/>
          </p:grpSpPr>
          <p:sp>
            <p:nvSpPr>
              <p:cNvPr id="27" name="Diamond 33"/>
              <p:cNvSpPr/>
              <p:nvPr/>
            </p:nvSpPr>
            <p:spPr>
              <a:xfrm>
                <a:off x="3899266" y="1250711"/>
                <a:ext cx="1032272" cy="1032272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8" name="Freeform 23"/>
              <p:cNvSpPr>
                <a:spLocks noEditPoints="1"/>
              </p:cNvSpPr>
              <p:nvPr/>
            </p:nvSpPr>
            <p:spPr bwMode="auto">
              <a:xfrm>
                <a:off x="4298358" y="1613067"/>
                <a:ext cx="266942" cy="252414"/>
              </a:xfrm>
              <a:custGeom>
                <a:avLst/>
                <a:gdLst/>
                <a:ahLst/>
                <a:cxnLst>
                  <a:cxn ang="0">
                    <a:pos x="68" y="14"/>
                  </a:cxn>
                  <a:cxn ang="0">
                    <a:pos x="68" y="18"/>
                  </a:cxn>
                  <a:cxn ang="0">
                    <a:pos x="64" y="18"/>
                  </a:cxn>
                  <a:cxn ang="0">
                    <a:pos x="61" y="21"/>
                  </a:cxn>
                  <a:cxn ang="0">
                    <a:pos x="7" y="21"/>
                  </a:cxn>
                  <a:cxn ang="0">
                    <a:pos x="4" y="18"/>
                  </a:cxn>
                  <a:cxn ang="0">
                    <a:pos x="0" y="18"/>
                  </a:cxn>
                  <a:cxn ang="0">
                    <a:pos x="0" y="14"/>
                  </a:cxn>
                  <a:cxn ang="0">
                    <a:pos x="34" y="0"/>
                  </a:cxn>
                  <a:cxn ang="0">
                    <a:pos x="68" y="14"/>
                  </a:cxn>
                  <a:cxn ang="0">
                    <a:pos x="68" y="60"/>
                  </a:cxn>
                  <a:cxn ang="0">
                    <a:pos x="68" y="64"/>
                  </a:cxn>
                  <a:cxn ang="0">
                    <a:pos x="0" y="64"/>
                  </a:cxn>
                  <a:cxn ang="0">
                    <a:pos x="0" y="60"/>
                  </a:cxn>
                  <a:cxn ang="0">
                    <a:pos x="2" y="57"/>
                  </a:cxn>
                  <a:cxn ang="0">
                    <a:pos x="66" y="57"/>
                  </a:cxn>
                  <a:cxn ang="0">
                    <a:pos x="68" y="60"/>
                  </a:cxn>
                  <a:cxn ang="0">
                    <a:pos x="18" y="23"/>
                  </a:cxn>
                  <a:cxn ang="0">
                    <a:pos x="18" y="50"/>
                  </a:cxn>
                  <a:cxn ang="0">
                    <a:pos x="23" y="50"/>
                  </a:cxn>
                  <a:cxn ang="0">
                    <a:pos x="23" y="23"/>
                  </a:cxn>
                  <a:cxn ang="0">
                    <a:pos x="32" y="23"/>
                  </a:cxn>
                  <a:cxn ang="0">
                    <a:pos x="32" y="50"/>
                  </a:cxn>
                  <a:cxn ang="0">
                    <a:pos x="36" y="50"/>
                  </a:cxn>
                  <a:cxn ang="0">
                    <a:pos x="36" y="23"/>
                  </a:cxn>
                  <a:cxn ang="0">
                    <a:pos x="45" y="23"/>
                  </a:cxn>
                  <a:cxn ang="0">
                    <a:pos x="45" y="50"/>
                  </a:cxn>
                  <a:cxn ang="0">
                    <a:pos x="50" y="50"/>
                  </a:cxn>
                  <a:cxn ang="0">
                    <a:pos x="50" y="23"/>
                  </a:cxn>
                  <a:cxn ang="0">
                    <a:pos x="59" y="23"/>
                  </a:cxn>
                  <a:cxn ang="0">
                    <a:pos x="59" y="50"/>
                  </a:cxn>
                  <a:cxn ang="0">
                    <a:pos x="61" y="50"/>
                  </a:cxn>
                  <a:cxn ang="0">
                    <a:pos x="64" y="53"/>
                  </a:cxn>
                  <a:cxn ang="0">
                    <a:pos x="64" y="55"/>
                  </a:cxn>
                  <a:cxn ang="0">
                    <a:pos x="4" y="55"/>
                  </a:cxn>
                  <a:cxn ang="0">
                    <a:pos x="4" y="53"/>
                  </a:cxn>
                  <a:cxn ang="0">
                    <a:pos x="7" y="50"/>
                  </a:cxn>
                  <a:cxn ang="0">
                    <a:pos x="9" y="50"/>
                  </a:cxn>
                  <a:cxn ang="0">
                    <a:pos x="9" y="23"/>
                  </a:cxn>
                  <a:cxn ang="0">
                    <a:pos x="18" y="23"/>
                  </a:cxn>
                </a:cxnLst>
                <a:rect l="0" t="0" r="r" b="b"/>
                <a:pathLst>
                  <a:path w="68" h="64">
                    <a:moveTo>
                      <a:pt x="68" y="14"/>
                    </a:moveTo>
                    <a:cubicBezTo>
                      <a:pt x="68" y="18"/>
                      <a:pt x="68" y="18"/>
                      <a:pt x="68" y="18"/>
                    </a:cubicBezTo>
                    <a:cubicBezTo>
                      <a:pt x="64" y="18"/>
                      <a:pt x="64" y="18"/>
                      <a:pt x="64" y="18"/>
                    </a:cubicBezTo>
                    <a:cubicBezTo>
                      <a:pt x="64" y="20"/>
                      <a:pt x="63" y="21"/>
                      <a:pt x="61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5" y="21"/>
                      <a:pt x="4" y="20"/>
                      <a:pt x="4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34" y="0"/>
                      <a:pt x="34" y="0"/>
                      <a:pt x="34" y="0"/>
                    </a:cubicBezTo>
                    <a:lnTo>
                      <a:pt x="68" y="14"/>
                    </a:lnTo>
                    <a:close/>
                    <a:moveTo>
                      <a:pt x="68" y="60"/>
                    </a:moveTo>
                    <a:cubicBezTo>
                      <a:pt x="68" y="64"/>
                      <a:pt x="68" y="64"/>
                      <a:pt x="68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58"/>
                      <a:pt x="1" y="57"/>
                      <a:pt x="2" y="57"/>
                    </a:cubicBezTo>
                    <a:cubicBezTo>
                      <a:pt x="66" y="57"/>
                      <a:pt x="66" y="57"/>
                      <a:pt x="66" y="57"/>
                    </a:cubicBezTo>
                    <a:cubicBezTo>
                      <a:pt x="67" y="57"/>
                      <a:pt x="68" y="58"/>
                      <a:pt x="68" y="60"/>
                    </a:cubicBezTo>
                    <a:close/>
                    <a:moveTo>
                      <a:pt x="18" y="23"/>
                    </a:moveTo>
                    <a:cubicBezTo>
                      <a:pt x="18" y="50"/>
                      <a:pt x="18" y="50"/>
                      <a:pt x="18" y="50"/>
                    </a:cubicBezTo>
                    <a:cubicBezTo>
                      <a:pt x="23" y="50"/>
                      <a:pt x="23" y="50"/>
                      <a:pt x="23" y="50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36" y="50"/>
                      <a:pt x="36" y="50"/>
                      <a:pt x="36" y="50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50"/>
                      <a:pt x="45" y="50"/>
                      <a:pt x="45" y="50"/>
                    </a:cubicBezTo>
                    <a:cubicBezTo>
                      <a:pt x="50" y="50"/>
                      <a:pt x="50" y="50"/>
                      <a:pt x="50" y="50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59" y="50"/>
                      <a:pt x="59" y="50"/>
                      <a:pt x="59" y="50"/>
                    </a:cubicBezTo>
                    <a:cubicBezTo>
                      <a:pt x="61" y="50"/>
                      <a:pt x="61" y="50"/>
                      <a:pt x="61" y="50"/>
                    </a:cubicBezTo>
                    <a:cubicBezTo>
                      <a:pt x="63" y="50"/>
                      <a:pt x="64" y="51"/>
                      <a:pt x="64" y="53"/>
                    </a:cubicBezTo>
                    <a:cubicBezTo>
                      <a:pt x="64" y="55"/>
                      <a:pt x="64" y="55"/>
                      <a:pt x="64" y="55"/>
                    </a:cubicBezTo>
                    <a:cubicBezTo>
                      <a:pt x="4" y="55"/>
                      <a:pt x="4" y="55"/>
                      <a:pt x="4" y="55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4" y="51"/>
                      <a:pt x="5" y="50"/>
                      <a:pt x="7" y="50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9" y="23"/>
                      <a:pt x="9" y="23"/>
                      <a:pt x="9" y="23"/>
                    </a:cubicBezTo>
                    <a:lnTo>
                      <a:pt x="18" y="23"/>
                    </a:lnTo>
                    <a:close/>
                  </a:path>
                </a:pathLst>
              </a:custGeom>
              <a:grpFill/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9" y="325868"/>
            <a:ext cx="1598435" cy="11269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685179" y="419760"/>
            <a:ext cx="1337796" cy="720267"/>
            <a:chOff x="5983205" y="1931209"/>
            <a:chExt cx="3776622" cy="1279771"/>
          </a:xfrm>
        </p:grpSpPr>
        <p:sp>
          <p:nvSpPr>
            <p:cNvPr id="6" name="文本框 5"/>
            <p:cNvSpPr txBox="1"/>
            <p:nvPr/>
          </p:nvSpPr>
          <p:spPr>
            <a:xfrm>
              <a:off x="6120440" y="1953208"/>
              <a:ext cx="3639387" cy="1257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M B E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983205" y="1931209"/>
              <a:ext cx="3639387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cs typeface="+mn-ea"/>
                  <a:sym typeface="+mn-lt"/>
                </a:rPr>
                <a:t>M B E</a:t>
              </a:r>
              <a:endParaRPr lang="zh-CN" altLang="en-US" sz="4000" dirty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695084" y="427246"/>
            <a:ext cx="1749118" cy="721050"/>
            <a:chOff x="8688023" y="3996681"/>
            <a:chExt cx="2125751" cy="1281163"/>
          </a:xfrm>
        </p:grpSpPr>
        <p:sp>
          <p:nvSpPr>
            <p:cNvPr id="9" name="文本框 8"/>
            <p:cNvSpPr txBox="1"/>
            <p:nvPr/>
          </p:nvSpPr>
          <p:spPr>
            <a:xfrm>
              <a:off x="8733183" y="402007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STYLES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688023" y="399668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cs typeface="+mn-ea"/>
                  <a:sym typeface="+mn-lt"/>
                </a:rPr>
                <a:t>STYLES</a:t>
              </a:r>
              <a:endParaRPr lang="zh-CN" altLang="en-US" sz="4000" dirty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642779" y="1110503"/>
            <a:ext cx="4401178" cy="241815"/>
            <a:chOff x="257822" y="4765674"/>
            <a:chExt cx="11675470" cy="669869"/>
          </a:xfrm>
        </p:grpSpPr>
        <p:sp>
          <p:nvSpPr>
            <p:cNvPr id="12" name="任意多边形: 形状 11"/>
            <p:cNvSpPr/>
            <p:nvPr/>
          </p:nvSpPr>
          <p:spPr>
            <a:xfrm>
              <a:off x="257822" y="4779235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419718" y="4765674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732243" y="2136953"/>
            <a:ext cx="6725606" cy="2300327"/>
            <a:chOff x="2732243" y="2136953"/>
            <a:chExt cx="6725606" cy="2300327"/>
          </a:xfrm>
        </p:grpSpPr>
        <p:sp>
          <p:nvSpPr>
            <p:cNvPr id="14" name="Chevron 82"/>
            <p:cNvSpPr/>
            <p:nvPr/>
          </p:nvSpPr>
          <p:spPr>
            <a:xfrm>
              <a:off x="6131050" y="2136953"/>
              <a:ext cx="2267006" cy="2300327"/>
            </a:xfrm>
            <a:prstGeom prst="chevron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5" name="Chevron 110"/>
            <p:cNvSpPr/>
            <p:nvPr/>
          </p:nvSpPr>
          <p:spPr>
            <a:xfrm rot="10800000" flipH="1">
              <a:off x="7859242" y="2418916"/>
              <a:ext cx="1598607" cy="1622105"/>
            </a:xfrm>
            <a:prstGeom prst="chevron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6" name="Chevron 28"/>
            <p:cNvSpPr/>
            <p:nvPr/>
          </p:nvSpPr>
          <p:spPr>
            <a:xfrm flipH="1">
              <a:off x="3792036" y="2136953"/>
              <a:ext cx="2267006" cy="2300327"/>
            </a:xfrm>
            <a:prstGeom prst="chevron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sp>
          <p:nvSpPr>
            <p:cNvPr id="17" name="Chevron 29"/>
            <p:cNvSpPr/>
            <p:nvPr/>
          </p:nvSpPr>
          <p:spPr>
            <a:xfrm rot="10800000">
              <a:off x="2732243" y="2429631"/>
              <a:ext cx="1598607" cy="1622105"/>
            </a:xfrm>
            <a:prstGeom prst="chevron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schemeClr val="tx1"/>
                </a:solidFill>
                <a:cs typeface="+mn-ea"/>
                <a:sym typeface="+mn-lt"/>
              </a:endParaRPr>
            </a:p>
          </p:txBody>
        </p:sp>
        <p:grpSp>
          <p:nvGrpSpPr>
            <p:cNvPr id="18" name="Group 157"/>
            <p:cNvGrpSpPr/>
            <p:nvPr/>
          </p:nvGrpSpPr>
          <p:grpSpPr>
            <a:xfrm>
              <a:off x="5128778" y="2293740"/>
              <a:ext cx="1892483" cy="1892483"/>
              <a:chOff x="3899266" y="1250711"/>
              <a:chExt cx="1032272" cy="1032272"/>
            </a:xfrm>
            <a:solidFill>
              <a:srgbClr val="FFB850"/>
            </a:solidFill>
          </p:grpSpPr>
          <p:sp>
            <p:nvSpPr>
              <p:cNvPr id="19" name="Diamond 33"/>
              <p:cNvSpPr/>
              <p:nvPr/>
            </p:nvSpPr>
            <p:spPr>
              <a:xfrm>
                <a:off x="3899266" y="1250711"/>
                <a:ext cx="1032272" cy="1032272"/>
              </a:xfrm>
              <a:prstGeom prst="diamond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>
                  <a:cs typeface="+mn-ea"/>
                  <a:sym typeface="+mn-lt"/>
                </a:endParaRPr>
              </a:p>
            </p:txBody>
          </p:sp>
          <p:sp>
            <p:nvSpPr>
              <p:cNvPr id="20" name="Freeform 23"/>
              <p:cNvSpPr>
                <a:spLocks noEditPoints="1"/>
              </p:cNvSpPr>
              <p:nvPr/>
            </p:nvSpPr>
            <p:spPr bwMode="auto">
              <a:xfrm>
                <a:off x="4298358" y="1613067"/>
                <a:ext cx="266942" cy="252414"/>
              </a:xfrm>
              <a:custGeom>
                <a:avLst/>
                <a:gdLst/>
                <a:ahLst/>
                <a:cxnLst>
                  <a:cxn ang="0">
                    <a:pos x="68" y="14"/>
                  </a:cxn>
                  <a:cxn ang="0">
                    <a:pos x="68" y="18"/>
                  </a:cxn>
                  <a:cxn ang="0">
                    <a:pos x="64" y="18"/>
                  </a:cxn>
                  <a:cxn ang="0">
                    <a:pos x="61" y="21"/>
                  </a:cxn>
                  <a:cxn ang="0">
                    <a:pos x="7" y="21"/>
                  </a:cxn>
                  <a:cxn ang="0">
                    <a:pos x="4" y="18"/>
                  </a:cxn>
                  <a:cxn ang="0">
                    <a:pos x="0" y="18"/>
                  </a:cxn>
                  <a:cxn ang="0">
                    <a:pos x="0" y="14"/>
                  </a:cxn>
                  <a:cxn ang="0">
                    <a:pos x="34" y="0"/>
                  </a:cxn>
                  <a:cxn ang="0">
                    <a:pos x="68" y="14"/>
                  </a:cxn>
                  <a:cxn ang="0">
                    <a:pos x="68" y="60"/>
                  </a:cxn>
                  <a:cxn ang="0">
                    <a:pos x="68" y="64"/>
                  </a:cxn>
                  <a:cxn ang="0">
                    <a:pos x="0" y="64"/>
                  </a:cxn>
                  <a:cxn ang="0">
                    <a:pos x="0" y="60"/>
                  </a:cxn>
                  <a:cxn ang="0">
                    <a:pos x="2" y="57"/>
                  </a:cxn>
                  <a:cxn ang="0">
                    <a:pos x="66" y="57"/>
                  </a:cxn>
                  <a:cxn ang="0">
                    <a:pos x="68" y="60"/>
                  </a:cxn>
                  <a:cxn ang="0">
                    <a:pos x="18" y="23"/>
                  </a:cxn>
                  <a:cxn ang="0">
                    <a:pos x="18" y="50"/>
                  </a:cxn>
                  <a:cxn ang="0">
                    <a:pos x="23" y="50"/>
                  </a:cxn>
                  <a:cxn ang="0">
                    <a:pos x="23" y="23"/>
                  </a:cxn>
                  <a:cxn ang="0">
                    <a:pos x="32" y="23"/>
                  </a:cxn>
                  <a:cxn ang="0">
                    <a:pos x="32" y="50"/>
                  </a:cxn>
                  <a:cxn ang="0">
                    <a:pos x="36" y="50"/>
                  </a:cxn>
                  <a:cxn ang="0">
                    <a:pos x="36" y="23"/>
                  </a:cxn>
                  <a:cxn ang="0">
                    <a:pos x="45" y="23"/>
                  </a:cxn>
                  <a:cxn ang="0">
                    <a:pos x="45" y="50"/>
                  </a:cxn>
                  <a:cxn ang="0">
                    <a:pos x="50" y="50"/>
                  </a:cxn>
                  <a:cxn ang="0">
                    <a:pos x="50" y="23"/>
                  </a:cxn>
                  <a:cxn ang="0">
                    <a:pos x="59" y="23"/>
                  </a:cxn>
                  <a:cxn ang="0">
                    <a:pos x="59" y="50"/>
                  </a:cxn>
                  <a:cxn ang="0">
                    <a:pos x="61" y="50"/>
                  </a:cxn>
                  <a:cxn ang="0">
                    <a:pos x="64" y="53"/>
                  </a:cxn>
                  <a:cxn ang="0">
                    <a:pos x="64" y="55"/>
                  </a:cxn>
                  <a:cxn ang="0">
                    <a:pos x="4" y="55"/>
                  </a:cxn>
                  <a:cxn ang="0">
                    <a:pos x="4" y="53"/>
                  </a:cxn>
                  <a:cxn ang="0">
                    <a:pos x="7" y="50"/>
                  </a:cxn>
                  <a:cxn ang="0">
                    <a:pos x="9" y="50"/>
                  </a:cxn>
                  <a:cxn ang="0">
                    <a:pos x="9" y="23"/>
                  </a:cxn>
                  <a:cxn ang="0">
                    <a:pos x="18" y="23"/>
                  </a:cxn>
                </a:cxnLst>
                <a:rect l="0" t="0" r="r" b="b"/>
                <a:pathLst>
                  <a:path w="68" h="64">
                    <a:moveTo>
                      <a:pt x="68" y="14"/>
                    </a:moveTo>
                    <a:cubicBezTo>
                      <a:pt x="68" y="18"/>
                      <a:pt x="68" y="18"/>
                      <a:pt x="68" y="18"/>
                    </a:cubicBezTo>
                    <a:cubicBezTo>
                      <a:pt x="64" y="18"/>
                      <a:pt x="64" y="18"/>
                      <a:pt x="64" y="18"/>
                    </a:cubicBezTo>
                    <a:cubicBezTo>
                      <a:pt x="64" y="20"/>
                      <a:pt x="63" y="21"/>
                      <a:pt x="61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5" y="21"/>
                      <a:pt x="4" y="20"/>
                      <a:pt x="4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34" y="0"/>
                      <a:pt x="34" y="0"/>
                      <a:pt x="34" y="0"/>
                    </a:cubicBezTo>
                    <a:lnTo>
                      <a:pt x="68" y="14"/>
                    </a:lnTo>
                    <a:close/>
                    <a:moveTo>
                      <a:pt x="68" y="60"/>
                    </a:moveTo>
                    <a:cubicBezTo>
                      <a:pt x="68" y="64"/>
                      <a:pt x="68" y="64"/>
                      <a:pt x="68" y="64"/>
                    </a:cubicBezTo>
                    <a:cubicBezTo>
                      <a:pt x="0" y="64"/>
                      <a:pt x="0" y="64"/>
                      <a:pt x="0" y="64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58"/>
                      <a:pt x="1" y="57"/>
                      <a:pt x="2" y="57"/>
                    </a:cubicBezTo>
                    <a:cubicBezTo>
                      <a:pt x="66" y="57"/>
                      <a:pt x="66" y="57"/>
                      <a:pt x="66" y="57"/>
                    </a:cubicBezTo>
                    <a:cubicBezTo>
                      <a:pt x="67" y="57"/>
                      <a:pt x="68" y="58"/>
                      <a:pt x="68" y="60"/>
                    </a:cubicBezTo>
                    <a:close/>
                    <a:moveTo>
                      <a:pt x="18" y="23"/>
                    </a:moveTo>
                    <a:cubicBezTo>
                      <a:pt x="18" y="50"/>
                      <a:pt x="18" y="50"/>
                      <a:pt x="18" y="50"/>
                    </a:cubicBezTo>
                    <a:cubicBezTo>
                      <a:pt x="23" y="50"/>
                      <a:pt x="23" y="50"/>
                      <a:pt x="23" y="50"/>
                    </a:cubicBezTo>
                    <a:cubicBezTo>
                      <a:pt x="23" y="23"/>
                      <a:pt x="23" y="23"/>
                      <a:pt x="23" y="23"/>
                    </a:cubicBezTo>
                    <a:cubicBezTo>
                      <a:pt x="32" y="23"/>
                      <a:pt x="32" y="23"/>
                      <a:pt x="32" y="23"/>
                    </a:cubicBezTo>
                    <a:cubicBezTo>
                      <a:pt x="32" y="50"/>
                      <a:pt x="32" y="50"/>
                      <a:pt x="32" y="50"/>
                    </a:cubicBezTo>
                    <a:cubicBezTo>
                      <a:pt x="36" y="50"/>
                      <a:pt x="36" y="50"/>
                      <a:pt x="36" y="50"/>
                    </a:cubicBezTo>
                    <a:cubicBezTo>
                      <a:pt x="36" y="23"/>
                      <a:pt x="36" y="23"/>
                      <a:pt x="36" y="23"/>
                    </a:cubicBezTo>
                    <a:cubicBezTo>
                      <a:pt x="45" y="23"/>
                      <a:pt x="45" y="23"/>
                      <a:pt x="45" y="23"/>
                    </a:cubicBezTo>
                    <a:cubicBezTo>
                      <a:pt x="45" y="50"/>
                      <a:pt x="45" y="50"/>
                      <a:pt x="45" y="50"/>
                    </a:cubicBezTo>
                    <a:cubicBezTo>
                      <a:pt x="50" y="50"/>
                      <a:pt x="50" y="50"/>
                      <a:pt x="50" y="50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9" y="23"/>
                      <a:pt x="59" y="23"/>
                      <a:pt x="59" y="23"/>
                    </a:cubicBezTo>
                    <a:cubicBezTo>
                      <a:pt x="59" y="50"/>
                      <a:pt x="59" y="50"/>
                      <a:pt x="59" y="50"/>
                    </a:cubicBezTo>
                    <a:cubicBezTo>
                      <a:pt x="61" y="50"/>
                      <a:pt x="61" y="50"/>
                      <a:pt x="61" y="50"/>
                    </a:cubicBezTo>
                    <a:cubicBezTo>
                      <a:pt x="63" y="50"/>
                      <a:pt x="64" y="51"/>
                      <a:pt x="64" y="53"/>
                    </a:cubicBezTo>
                    <a:cubicBezTo>
                      <a:pt x="64" y="55"/>
                      <a:pt x="64" y="55"/>
                      <a:pt x="64" y="55"/>
                    </a:cubicBezTo>
                    <a:cubicBezTo>
                      <a:pt x="4" y="55"/>
                      <a:pt x="4" y="55"/>
                      <a:pt x="4" y="55"/>
                    </a:cubicBezTo>
                    <a:cubicBezTo>
                      <a:pt x="4" y="53"/>
                      <a:pt x="4" y="53"/>
                      <a:pt x="4" y="53"/>
                    </a:cubicBezTo>
                    <a:cubicBezTo>
                      <a:pt x="4" y="51"/>
                      <a:pt x="5" y="50"/>
                      <a:pt x="7" y="50"/>
                    </a:cubicBezTo>
                    <a:cubicBezTo>
                      <a:pt x="9" y="50"/>
                      <a:pt x="9" y="50"/>
                      <a:pt x="9" y="50"/>
                    </a:cubicBezTo>
                    <a:cubicBezTo>
                      <a:pt x="9" y="23"/>
                      <a:pt x="9" y="23"/>
                      <a:pt x="9" y="23"/>
                    </a:cubicBezTo>
                    <a:lnTo>
                      <a:pt x="18" y="23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</a:ln>
            </p:spPr>
            <p:txBody>
              <a:bodyPr vert="horz" wrap="square" lIns="128580" tIns="64290" rIns="128580" bIns="64290" numCol="1" anchor="t" anchorCtr="0" compatLnSpc="1"/>
              <a:lstStyle/>
              <a:p>
                <a:endParaRPr lang="en-US" dirty="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9" name="组合 28"/>
          <p:cNvGrpSpPr/>
          <p:nvPr/>
        </p:nvGrpSpPr>
        <p:grpSpPr>
          <a:xfrm>
            <a:off x="598307" y="4670449"/>
            <a:ext cx="4045675" cy="1844396"/>
            <a:chOff x="1145298" y="1998524"/>
            <a:chExt cx="5011816" cy="1844396"/>
          </a:xfrm>
        </p:grpSpPr>
        <p:grpSp>
          <p:nvGrpSpPr>
            <p:cNvPr id="30" name="组合 29"/>
            <p:cNvGrpSpPr/>
            <p:nvPr/>
          </p:nvGrpSpPr>
          <p:grpSpPr>
            <a:xfrm>
              <a:off x="1145298" y="1998524"/>
              <a:ext cx="5011816" cy="1575761"/>
              <a:chOff x="1609981" y="3713905"/>
              <a:chExt cx="2086664" cy="1658446"/>
            </a:xfrm>
          </p:grpSpPr>
          <p:sp>
            <p:nvSpPr>
              <p:cNvPr id="35" name="文本框 34"/>
              <p:cNvSpPr txBox="1">
                <a:spLocks noChangeArrowheads="1"/>
              </p:cNvSpPr>
              <p:nvPr/>
            </p:nvSpPr>
            <p:spPr bwMode="auto">
              <a:xfrm>
                <a:off x="1609981" y="4392461"/>
                <a:ext cx="1667654" cy="9798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.</a:t>
                </a:r>
                <a:endPara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1913143" y="3713905"/>
                <a:ext cx="1783502" cy="4211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请输入标题</a:t>
                </a:r>
                <a:endPara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4937011" y="2286622"/>
              <a:ext cx="218406" cy="209017"/>
            </a:xfrm>
            <a:prstGeom prst="rect">
              <a:avLst/>
            </a:prstGeom>
          </p:spPr>
        </p:pic>
        <p:sp>
          <p:nvSpPr>
            <p:cNvPr id="32" name="椭圆 31"/>
            <p:cNvSpPr/>
            <p:nvPr/>
          </p:nvSpPr>
          <p:spPr>
            <a:xfrm>
              <a:off x="3885548" y="3713190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34" name="椭圆 33"/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8146325" y="4725115"/>
            <a:ext cx="4045675" cy="1844396"/>
            <a:chOff x="1145298" y="1998524"/>
            <a:chExt cx="5011816" cy="1844396"/>
          </a:xfrm>
        </p:grpSpPr>
        <p:grpSp>
          <p:nvGrpSpPr>
            <p:cNvPr id="38" name="组合 37"/>
            <p:cNvGrpSpPr/>
            <p:nvPr/>
          </p:nvGrpSpPr>
          <p:grpSpPr>
            <a:xfrm>
              <a:off x="1145298" y="1998524"/>
              <a:ext cx="5011816" cy="1575761"/>
              <a:chOff x="1609981" y="3713905"/>
              <a:chExt cx="2086664" cy="1658446"/>
            </a:xfrm>
          </p:grpSpPr>
          <p:sp>
            <p:nvSpPr>
              <p:cNvPr id="43" name="文本框 42"/>
              <p:cNvSpPr txBox="1">
                <a:spLocks noChangeArrowheads="1"/>
              </p:cNvSpPr>
              <p:nvPr/>
            </p:nvSpPr>
            <p:spPr bwMode="auto">
              <a:xfrm>
                <a:off x="1609981" y="4392461"/>
                <a:ext cx="1667654" cy="9798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.</a:t>
                </a:r>
                <a:endPara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1913143" y="3713905"/>
                <a:ext cx="1783502" cy="4211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请输入标题</a:t>
                </a:r>
                <a:endPara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4937011" y="2286622"/>
              <a:ext cx="218406" cy="209017"/>
            </a:xfrm>
            <a:prstGeom prst="rect">
              <a:avLst/>
            </a:prstGeom>
          </p:spPr>
        </p:pic>
        <p:sp>
          <p:nvSpPr>
            <p:cNvPr id="40" name="椭圆 39"/>
            <p:cNvSpPr/>
            <p:nvPr/>
          </p:nvSpPr>
          <p:spPr>
            <a:xfrm>
              <a:off x="3885548" y="3713190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42" name="椭圆 41"/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5239951" y="4843483"/>
            <a:ext cx="2219759" cy="1330524"/>
            <a:chOff x="5983205" y="1931209"/>
            <a:chExt cx="3776622" cy="4131181"/>
          </a:xfrm>
        </p:grpSpPr>
        <p:sp>
          <p:nvSpPr>
            <p:cNvPr id="46" name="文本框 45"/>
            <p:cNvSpPr txBox="1"/>
            <p:nvPr/>
          </p:nvSpPr>
          <p:spPr>
            <a:xfrm>
              <a:off x="6120441" y="1953207"/>
              <a:ext cx="3639386" cy="4109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M B E</a:t>
              </a:r>
              <a:endParaRPr lang="zh-CN" altLang="en-US" sz="8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5983205" y="1931209"/>
              <a:ext cx="3639386" cy="41091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8000" dirty="0">
                  <a:solidFill>
                    <a:srgbClr val="FFB850"/>
                  </a:solidFill>
                  <a:cs typeface="+mn-ea"/>
                  <a:sym typeface="+mn-lt"/>
                </a:rPr>
                <a:t>M B E</a:t>
              </a:r>
              <a:endParaRPr lang="zh-CN" altLang="en-US" sz="8000" dirty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 rot="20364405">
            <a:off x="10442723" y="1569481"/>
            <a:ext cx="754633" cy="503383"/>
            <a:chOff x="554927" y="5954876"/>
            <a:chExt cx="754633" cy="503383"/>
          </a:xfrm>
        </p:grpSpPr>
        <p:sp>
          <p:nvSpPr>
            <p:cNvPr id="49" name="等腰三角形 48"/>
            <p:cNvSpPr/>
            <p:nvPr/>
          </p:nvSpPr>
          <p:spPr>
            <a:xfrm rot="3898965">
              <a:off x="826074" y="597477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等腰三角形 49"/>
            <p:cNvSpPr/>
            <p:nvPr/>
          </p:nvSpPr>
          <p:spPr>
            <a:xfrm rot="18882225">
              <a:off x="555822" y="5953981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 rot="18176913">
            <a:off x="917376" y="2522014"/>
            <a:ext cx="754633" cy="503383"/>
            <a:chOff x="554927" y="5954876"/>
            <a:chExt cx="754633" cy="503383"/>
          </a:xfrm>
        </p:grpSpPr>
        <p:sp>
          <p:nvSpPr>
            <p:cNvPr id="52" name="等腰三角形 51"/>
            <p:cNvSpPr/>
            <p:nvPr/>
          </p:nvSpPr>
          <p:spPr>
            <a:xfrm rot="3898965">
              <a:off x="826074" y="597477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等腰三角形 52"/>
            <p:cNvSpPr/>
            <p:nvPr/>
          </p:nvSpPr>
          <p:spPr>
            <a:xfrm rot="18882225">
              <a:off x="555822" y="5953981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组合 20"/>
          <p:cNvGrpSpPr/>
          <p:nvPr/>
        </p:nvGrpSpPr>
        <p:grpSpPr>
          <a:xfrm>
            <a:off x="4564781" y="1904542"/>
            <a:ext cx="3634911" cy="3636119"/>
            <a:chOff x="4412381" y="1752142"/>
            <a:chExt cx="3634911" cy="3636119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22" name="矩形 21"/>
            <p:cNvSpPr/>
            <p:nvPr/>
          </p:nvSpPr>
          <p:spPr>
            <a:xfrm>
              <a:off x="4989215" y="2320181"/>
              <a:ext cx="2491246" cy="2491246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4412381" y="3947527"/>
              <a:ext cx="576834" cy="863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 rot="16200000">
              <a:off x="6768333" y="4667894"/>
              <a:ext cx="576834" cy="863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 rot="16200000">
              <a:off x="5137666" y="1608609"/>
              <a:ext cx="576834" cy="863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 rot="10800000">
              <a:off x="7470458" y="2313936"/>
              <a:ext cx="576834" cy="8639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7" name="Freeform 167"/>
            <p:cNvSpPr>
              <a:spLocks noEditPoints="1"/>
            </p:cNvSpPr>
            <p:nvPr/>
          </p:nvSpPr>
          <p:spPr bwMode="auto">
            <a:xfrm>
              <a:off x="5763765" y="2539990"/>
              <a:ext cx="901962" cy="1324595"/>
            </a:xfrm>
            <a:custGeom>
              <a:avLst/>
              <a:gdLst>
                <a:gd name="T0" fmla="*/ 20 w 77"/>
                <a:gd name="T1" fmla="*/ 37 h 113"/>
                <a:gd name="T2" fmla="*/ 20 w 77"/>
                <a:gd name="T3" fmla="*/ 12 h 113"/>
                <a:gd name="T4" fmla="*/ 57 w 77"/>
                <a:gd name="T5" fmla="*/ 12 h 113"/>
                <a:gd name="T6" fmla="*/ 56 w 77"/>
                <a:gd name="T7" fmla="*/ 36 h 113"/>
                <a:gd name="T8" fmla="*/ 52 w 77"/>
                <a:gd name="T9" fmla="*/ 47 h 113"/>
                <a:gd name="T10" fmla="*/ 38 w 77"/>
                <a:gd name="T11" fmla="*/ 54 h 113"/>
                <a:gd name="T12" fmla="*/ 38 w 77"/>
                <a:gd name="T13" fmla="*/ 54 h 113"/>
                <a:gd name="T14" fmla="*/ 25 w 77"/>
                <a:gd name="T15" fmla="*/ 47 h 113"/>
                <a:gd name="T16" fmla="*/ 20 w 77"/>
                <a:gd name="T17" fmla="*/ 37 h 113"/>
                <a:gd name="T18" fmla="*/ 12 w 77"/>
                <a:gd name="T19" fmla="*/ 108 h 113"/>
                <a:gd name="T20" fmla="*/ 66 w 77"/>
                <a:gd name="T21" fmla="*/ 108 h 113"/>
                <a:gd name="T22" fmla="*/ 63 w 77"/>
                <a:gd name="T23" fmla="*/ 113 h 113"/>
                <a:gd name="T24" fmla="*/ 15 w 77"/>
                <a:gd name="T25" fmla="*/ 113 h 113"/>
                <a:gd name="T26" fmla="*/ 12 w 77"/>
                <a:gd name="T27" fmla="*/ 108 h 113"/>
                <a:gd name="T28" fmla="*/ 69 w 77"/>
                <a:gd name="T29" fmla="*/ 67 h 113"/>
                <a:gd name="T30" fmla="*/ 75 w 77"/>
                <a:gd name="T31" fmla="*/ 90 h 113"/>
                <a:gd name="T32" fmla="*/ 67 w 77"/>
                <a:gd name="T33" fmla="*/ 104 h 113"/>
                <a:gd name="T34" fmla="*/ 65 w 77"/>
                <a:gd name="T35" fmla="*/ 104 h 113"/>
                <a:gd name="T36" fmla="*/ 65 w 77"/>
                <a:gd name="T37" fmla="*/ 73 h 113"/>
                <a:gd name="T38" fmla="*/ 41 w 77"/>
                <a:gd name="T39" fmla="*/ 73 h 113"/>
                <a:gd name="T40" fmla="*/ 48 w 77"/>
                <a:gd name="T41" fmla="*/ 57 h 113"/>
                <a:gd name="T42" fmla="*/ 50 w 77"/>
                <a:gd name="T43" fmla="*/ 55 h 113"/>
                <a:gd name="T44" fmla="*/ 64 w 77"/>
                <a:gd name="T45" fmla="*/ 58 h 113"/>
                <a:gd name="T46" fmla="*/ 65 w 77"/>
                <a:gd name="T47" fmla="*/ 58 h 113"/>
                <a:gd name="T48" fmla="*/ 65 w 77"/>
                <a:gd name="T49" fmla="*/ 59 h 113"/>
                <a:gd name="T50" fmla="*/ 69 w 77"/>
                <a:gd name="T51" fmla="*/ 68 h 113"/>
                <a:gd name="T52" fmla="*/ 69 w 77"/>
                <a:gd name="T53" fmla="*/ 67 h 113"/>
                <a:gd name="T54" fmla="*/ 13 w 77"/>
                <a:gd name="T55" fmla="*/ 104 h 113"/>
                <a:gd name="T56" fmla="*/ 10 w 77"/>
                <a:gd name="T57" fmla="*/ 104 h 113"/>
                <a:gd name="T58" fmla="*/ 2 w 77"/>
                <a:gd name="T59" fmla="*/ 90 h 113"/>
                <a:gd name="T60" fmla="*/ 8 w 77"/>
                <a:gd name="T61" fmla="*/ 67 h 113"/>
                <a:gd name="T62" fmla="*/ 13 w 77"/>
                <a:gd name="T63" fmla="*/ 58 h 113"/>
                <a:gd name="T64" fmla="*/ 13 w 77"/>
                <a:gd name="T65" fmla="*/ 58 h 113"/>
                <a:gd name="T66" fmla="*/ 14 w 77"/>
                <a:gd name="T67" fmla="*/ 58 h 113"/>
                <a:gd name="T68" fmla="*/ 27 w 77"/>
                <a:gd name="T69" fmla="*/ 55 h 113"/>
                <a:gd name="T70" fmla="*/ 29 w 77"/>
                <a:gd name="T71" fmla="*/ 57 h 113"/>
                <a:gd name="T72" fmla="*/ 37 w 77"/>
                <a:gd name="T73" fmla="*/ 73 h 113"/>
                <a:gd name="T74" fmla="*/ 13 w 77"/>
                <a:gd name="T75" fmla="*/ 73 h 113"/>
                <a:gd name="T76" fmla="*/ 13 w 77"/>
                <a:gd name="T77" fmla="*/ 10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113">
                  <a:moveTo>
                    <a:pt x="20" y="37"/>
                  </a:moveTo>
                  <a:cubicBezTo>
                    <a:pt x="19" y="28"/>
                    <a:pt x="19" y="19"/>
                    <a:pt x="20" y="12"/>
                  </a:cubicBezTo>
                  <a:cubicBezTo>
                    <a:pt x="37" y="0"/>
                    <a:pt x="44" y="14"/>
                    <a:pt x="57" y="12"/>
                  </a:cubicBezTo>
                  <a:cubicBezTo>
                    <a:pt x="58" y="20"/>
                    <a:pt x="58" y="30"/>
                    <a:pt x="56" y="36"/>
                  </a:cubicBezTo>
                  <a:cubicBezTo>
                    <a:pt x="56" y="41"/>
                    <a:pt x="54" y="44"/>
                    <a:pt x="52" y="47"/>
                  </a:cubicBezTo>
                  <a:cubicBezTo>
                    <a:pt x="48" y="51"/>
                    <a:pt x="44" y="54"/>
                    <a:pt x="38" y="54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3" y="54"/>
                    <a:pt x="28" y="51"/>
                    <a:pt x="25" y="47"/>
                  </a:cubicBezTo>
                  <a:cubicBezTo>
                    <a:pt x="23" y="44"/>
                    <a:pt x="21" y="41"/>
                    <a:pt x="20" y="37"/>
                  </a:cubicBezTo>
                  <a:close/>
                  <a:moveTo>
                    <a:pt x="12" y="108"/>
                  </a:moveTo>
                  <a:cubicBezTo>
                    <a:pt x="66" y="108"/>
                    <a:pt x="66" y="108"/>
                    <a:pt x="66" y="108"/>
                  </a:cubicBezTo>
                  <a:cubicBezTo>
                    <a:pt x="63" y="113"/>
                    <a:pt x="63" y="113"/>
                    <a:pt x="63" y="113"/>
                  </a:cubicBezTo>
                  <a:cubicBezTo>
                    <a:pt x="15" y="113"/>
                    <a:pt x="15" y="113"/>
                    <a:pt x="15" y="113"/>
                  </a:cubicBezTo>
                  <a:cubicBezTo>
                    <a:pt x="12" y="108"/>
                    <a:pt x="12" y="108"/>
                    <a:pt x="12" y="108"/>
                  </a:cubicBezTo>
                  <a:close/>
                  <a:moveTo>
                    <a:pt x="69" y="67"/>
                  </a:moveTo>
                  <a:cubicBezTo>
                    <a:pt x="75" y="90"/>
                    <a:pt x="75" y="90"/>
                    <a:pt x="75" y="90"/>
                  </a:cubicBezTo>
                  <a:cubicBezTo>
                    <a:pt x="77" y="98"/>
                    <a:pt x="76" y="104"/>
                    <a:pt x="67" y="104"/>
                  </a:cubicBezTo>
                  <a:cubicBezTo>
                    <a:pt x="65" y="104"/>
                    <a:pt x="65" y="104"/>
                    <a:pt x="65" y="104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65" y="58"/>
                    <a:pt x="65" y="58"/>
                    <a:pt x="65" y="58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7" y="61"/>
                    <a:pt x="68" y="64"/>
                    <a:pt x="69" y="68"/>
                  </a:cubicBezTo>
                  <a:cubicBezTo>
                    <a:pt x="69" y="67"/>
                    <a:pt x="69" y="67"/>
                    <a:pt x="69" y="67"/>
                  </a:cubicBezTo>
                  <a:close/>
                  <a:moveTo>
                    <a:pt x="13" y="104"/>
                  </a:moveTo>
                  <a:cubicBezTo>
                    <a:pt x="10" y="104"/>
                    <a:pt x="10" y="104"/>
                    <a:pt x="10" y="104"/>
                  </a:cubicBezTo>
                  <a:cubicBezTo>
                    <a:pt x="1" y="104"/>
                    <a:pt x="0" y="98"/>
                    <a:pt x="2" y="90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8" y="64"/>
                    <a:pt x="10" y="61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13" y="73"/>
                    <a:pt x="13" y="73"/>
                    <a:pt x="13" y="73"/>
                  </a:cubicBezTo>
                  <a:lnTo>
                    <a:pt x="13" y="104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5065523" y="4043631"/>
              <a:ext cx="2338629" cy="400110"/>
            </a:xfrm>
            <a:prstGeom prst="rect">
              <a:avLst/>
            </a:prstGeom>
            <a:grp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MBE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9" y="325868"/>
            <a:ext cx="1598435" cy="11269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685179" y="419760"/>
            <a:ext cx="1337796" cy="720267"/>
            <a:chOff x="5983205" y="1931209"/>
            <a:chExt cx="3776622" cy="1279771"/>
          </a:xfrm>
        </p:grpSpPr>
        <p:sp>
          <p:nvSpPr>
            <p:cNvPr id="6" name="文本框 5"/>
            <p:cNvSpPr txBox="1"/>
            <p:nvPr/>
          </p:nvSpPr>
          <p:spPr>
            <a:xfrm>
              <a:off x="6120440" y="1953208"/>
              <a:ext cx="3639387" cy="1257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M B E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983205" y="1931209"/>
              <a:ext cx="3639387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cs typeface="+mn-ea"/>
                  <a:sym typeface="+mn-lt"/>
                </a:rPr>
                <a:t>M B E</a:t>
              </a:r>
              <a:endParaRPr lang="zh-CN" altLang="en-US" sz="4000" dirty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695084" y="427246"/>
            <a:ext cx="1749118" cy="721050"/>
            <a:chOff x="8688023" y="3996681"/>
            <a:chExt cx="2125751" cy="1281163"/>
          </a:xfrm>
        </p:grpSpPr>
        <p:sp>
          <p:nvSpPr>
            <p:cNvPr id="9" name="文本框 8"/>
            <p:cNvSpPr txBox="1"/>
            <p:nvPr/>
          </p:nvSpPr>
          <p:spPr>
            <a:xfrm>
              <a:off x="8733183" y="402007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STYLES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688023" y="399668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cs typeface="+mn-ea"/>
                  <a:sym typeface="+mn-lt"/>
                </a:rPr>
                <a:t>STYLES</a:t>
              </a:r>
              <a:endParaRPr lang="zh-CN" altLang="en-US" sz="4000" dirty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642779" y="1110503"/>
            <a:ext cx="4401178" cy="241815"/>
            <a:chOff x="257822" y="4765674"/>
            <a:chExt cx="11675470" cy="669869"/>
          </a:xfrm>
        </p:grpSpPr>
        <p:sp>
          <p:nvSpPr>
            <p:cNvPr id="12" name="任意多边形: 形状 11"/>
            <p:cNvSpPr/>
            <p:nvPr/>
          </p:nvSpPr>
          <p:spPr>
            <a:xfrm>
              <a:off x="257822" y="4779235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419718" y="4765674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412381" y="1752142"/>
            <a:ext cx="3634911" cy="3636119"/>
            <a:chOff x="4412381" y="1752142"/>
            <a:chExt cx="3634911" cy="3636119"/>
          </a:xfrm>
        </p:grpSpPr>
        <p:sp>
          <p:nvSpPr>
            <p:cNvPr id="14" name="矩形 13"/>
            <p:cNvSpPr/>
            <p:nvPr/>
          </p:nvSpPr>
          <p:spPr>
            <a:xfrm>
              <a:off x="4989215" y="2320181"/>
              <a:ext cx="2491246" cy="2491246"/>
            </a:xfrm>
            <a:prstGeom prst="rect">
              <a:avLst/>
            </a:prstGeom>
            <a:solidFill>
              <a:srgbClr val="E08B0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5" name="矩形 14"/>
            <p:cNvSpPr/>
            <p:nvPr/>
          </p:nvSpPr>
          <p:spPr>
            <a:xfrm>
              <a:off x="4412381" y="3947527"/>
              <a:ext cx="576834" cy="863900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 rot="16200000">
              <a:off x="6768333" y="4667894"/>
              <a:ext cx="576834" cy="863900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 rot="16200000">
              <a:off x="5137666" y="1608609"/>
              <a:ext cx="576834" cy="863900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 rot="10800000">
              <a:off x="7470458" y="2313936"/>
              <a:ext cx="576834" cy="863900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9" name="Freeform 167"/>
            <p:cNvSpPr>
              <a:spLocks noEditPoints="1"/>
            </p:cNvSpPr>
            <p:nvPr/>
          </p:nvSpPr>
          <p:spPr bwMode="auto">
            <a:xfrm>
              <a:off x="5763765" y="2539990"/>
              <a:ext cx="901962" cy="1324595"/>
            </a:xfrm>
            <a:custGeom>
              <a:avLst/>
              <a:gdLst>
                <a:gd name="T0" fmla="*/ 20 w 77"/>
                <a:gd name="T1" fmla="*/ 37 h 113"/>
                <a:gd name="T2" fmla="*/ 20 w 77"/>
                <a:gd name="T3" fmla="*/ 12 h 113"/>
                <a:gd name="T4" fmla="*/ 57 w 77"/>
                <a:gd name="T5" fmla="*/ 12 h 113"/>
                <a:gd name="T6" fmla="*/ 56 w 77"/>
                <a:gd name="T7" fmla="*/ 36 h 113"/>
                <a:gd name="T8" fmla="*/ 52 w 77"/>
                <a:gd name="T9" fmla="*/ 47 h 113"/>
                <a:gd name="T10" fmla="*/ 38 w 77"/>
                <a:gd name="T11" fmla="*/ 54 h 113"/>
                <a:gd name="T12" fmla="*/ 38 w 77"/>
                <a:gd name="T13" fmla="*/ 54 h 113"/>
                <a:gd name="T14" fmla="*/ 25 w 77"/>
                <a:gd name="T15" fmla="*/ 47 h 113"/>
                <a:gd name="T16" fmla="*/ 20 w 77"/>
                <a:gd name="T17" fmla="*/ 37 h 113"/>
                <a:gd name="T18" fmla="*/ 12 w 77"/>
                <a:gd name="T19" fmla="*/ 108 h 113"/>
                <a:gd name="T20" fmla="*/ 66 w 77"/>
                <a:gd name="T21" fmla="*/ 108 h 113"/>
                <a:gd name="T22" fmla="*/ 63 w 77"/>
                <a:gd name="T23" fmla="*/ 113 h 113"/>
                <a:gd name="T24" fmla="*/ 15 w 77"/>
                <a:gd name="T25" fmla="*/ 113 h 113"/>
                <a:gd name="T26" fmla="*/ 12 w 77"/>
                <a:gd name="T27" fmla="*/ 108 h 113"/>
                <a:gd name="T28" fmla="*/ 69 w 77"/>
                <a:gd name="T29" fmla="*/ 67 h 113"/>
                <a:gd name="T30" fmla="*/ 75 w 77"/>
                <a:gd name="T31" fmla="*/ 90 h 113"/>
                <a:gd name="T32" fmla="*/ 67 w 77"/>
                <a:gd name="T33" fmla="*/ 104 h 113"/>
                <a:gd name="T34" fmla="*/ 65 w 77"/>
                <a:gd name="T35" fmla="*/ 104 h 113"/>
                <a:gd name="T36" fmla="*/ 65 w 77"/>
                <a:gd name="T37" fmla="*/ 73 h 113"/>
                <a:gd name="T38" fmla="*/ 41 w 77"/>
                <a:gd name="T39" fmla="*/ 73 h 113"/>
                <a:gd name="T40" fmla="*/ 48 w 77"/>
                <a:gd name="T41" fmla="*/ 57 h 113"/>
                <a:gd name="T42" fmla="*/ 50 w 77"/>
                <a:gd name="T43" fmla="*/ 55 h 113"/>
                <a:gd name="T44" fmla="*/ 64 w 77"/>
                <a:gd name="T45" fmla="*/ 58 h 113"/>
                <a:gd name="T46" fmla="*/ 65 w 77"/>
                <a:gd name="T47" fmla="*/ 58 h 113"/>
                <a:gd name="T48" fmla="*/ 65 w 77"/>
                <a:gd name="T49" fmla="*/ 59 h 113"/>
                <a:gd name="T50" fmla="*/ 69 w 77"/>
                <a:gd name="T51" fmla="*/ 68 h 113"/>
                <a:gd name="T52" fmla="*/ 69 w 77"/>
                <a:gd name="T53" fmla="*/ 67 h 113"/>
                <a:gd name="T54" fmla="*/ 13 w 77"/>
                <a:gd name="T55" fmla="*/ 104 h 113"/>
                <a:gd name="T56" fmla="*/ 10 w 77"/>
                <a:gd name="T57" fmla="*/ 104 h 113"/>
                <a:gd name="T58" fmla="*/ 2 w 77"/>
                <a:gd name="T59" fmla="*/ 90 h 113"/>
                <a:gd name="T60" fmla="*/ 8 w 77"/>
                <a:gd name="T61" fmla="*/ 67 h 113"/>
                <a:gd name="T62" fmla="*/ 13 w 77"/>
                <a:gd name="T63" fmla="*/ 58 h 113"/>
                <a:gd name="T64" fmla="*/ 13 w 77"/>
                <a:gd name="T65" fmla="*/ 58 h 113"/>
                <a:gd name="T66" fmla="*/ 14 w 77"/>
                <a:gd name="T67" fmla="*/ 58 h 113"/>
                <a:gd name="T68" fmla="*/ 27 w 77"/>
                <a:gd name="T69" fmla="*/ 55 h 113"/>
                <a:gd name="T70" fmla="*/ 29 w 77"/>
                <a:gd name="T71" fmla="*/ 57 h 113"/>
                <a:gd name="T72" fmla="*/ 37 w 77"/>
                <a:gd name="T73" fmla="*/ 73 h 113"/>
                <a:gd name="T74" fmla="*/ 13 w 77"/>
                <a:gd name="T75" fmla="*/ 73 h 113"/>
                <a:gd name="T76" fmla="*/ 13 w 77"/>
                <a:gd name="T77" fmla="*/ 104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113">
                  <a:moveTo>
                    <a:pt x="20" y="37"/>
                  </a:moveTo>
                  <a:cubicBezTo>
                    <a:pt x="19" y="28"/>
                    <a:pt x="19" y="19"/>
                    <a:pt x="20" y="12"/>
                  </a:cubicBezTo>
                  <a:cubicBezTo>
                    <a:pt x="37" y="0"/>
                    <a:pt x="44" y="14"/>
                    <a:pt x="57" y="12"/>
                  </a:cubicBezTo>
                  <a:cubicBezTo>
                    <a:pt x="58" y="20"/>
                    <a:pt x="58" y="30"/>
                    <a:pt x="56" y="36"/>
                  </a:cubicBezTo>
                  <a:cubicBezTo>
                    <a:pt x="56" y="41"/>
                    <a:pt x="54" y="44"/>
                    <a:pt x="52" y="47"/>
                  </a:cubicBezTo>
                  <a:cubicBezTo>
                    <a:pt x="48" y="51"/>
                    <a:pt x="44" y="54"/>
                    <a:pt x="38" y="54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33" y="54"/>
                    <a:pt x="28" y="51"/>
                    <a:pt x="25" y="47"/>
                  </a:cubicBezTo>
                  <a:cubicBezTo>
                    <a:pt x="23" y="44"/>
                    <a:pt x="21" y="41"/>
                    <a:pt x="20" y="37"/>
                  </a:cubicBezTo>
                  <a:close/>
                  <a:moveTo>
                    <a:pt x="12" y="108"/>
                  </a:moveTo>
                  <a:cubicBezTo>
                    <a:pt x="66" y="108"/>
                    <a:pt x="66" y="108"/>
                    <a:pt x="66" y="108"/>
                  </a:cubicBezTo>
                  <a:cubicBezTo>
                    <a:pt x="63" y="113"/>
                    <a:pt x="63" y="113"/>
                    <a:pt x="63" y="113"/>
                  </a:cubicBezTo>
                  <a:cubicBezTo>
                    <a:pt x="15" y="113"/>
                    <a:pt x="15" y="113"/>
                    <a:pt x="15" y="113"/>
                  </a:cubicBezTo>
                  <a:cubicBezTo>
                    <a:pt x="12" y="108"/>
                    <a:pt x="12" y="108"/>
                    <a:pt x="12" y="108"/>
                  </a:cubicBezTo>
                  <a:close/>
                  <a:moveTo>
                    <a:pt x="69" y="67"/>
                  </a:moveTo>
                  <a:cubicBezTo>
                    <a:pt x="75" y="90"/>
                    <a:pt x="75" y="90"/>
                    <a:pt x="75" y="90"/>
                  </a:cubicBezTo>
                  <a:cubicBezTo>
                    <a:pt x="77" y="98"/>
                    <a:pt x="76" y="104"/>
                    <a:pt x="67" y="104"/>
                  </a:cubicBezTo>
                  <a:cubicBezTo>
                    <a:pt x="65" y="104"/>
                    <a:pt x="65" y="104"/>
                    <a:pt x="65" y="104"/>
                  </a:cubicBezTo>
                  <a:cubicBezTo>
                    <a:pt x="65" y="73"/>
                    <a:pt x="65" y="73"/>
                    <a:pt x="65" y="73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8" y="57"/>
                    <a:pt x="48" y="57"/>
                    <a:pt x="48" y="57"/>
                  </a:cubicBezTo>
                  <a:cubicBezTo>
                    <a:pt x="50" y="55"/>
                    <a:pt x="50" y="55"/>
                    <a:pt x="50" y="55"/>
                  </a:cubicBezTo>
                  <a:cubicBezTo>
                    <a:pt x="64" y="58"/>
                    <a:pt x="64" y="58"/>
                    <a:pt x="64" y="58"/>
                  </a:cubicBezTo>
                  <a:cubicBezTo>
                    <a:pt x="65" y="58"/>
                    <a:pt x="65" y="58"/>
                    <a:pt x="65" y="58"/>
                  </a:cubicBezTo>
                  <a:cubicBezTo>
                    <a:pt x="65" y="59"/>
                    <a:pt x="65" y="59"/>
                    <a:pt x="65" y="59"/>
                  </a:cubicBezTo>
                  <a:cubicBezTo>
                    <a:pt x="67" y="61"/>
                    <a:pt x="68" y="64"/>
                    <a:pt x="69" y="68"/>
                  </a:cubicBezTo>
                  <a:cubicBezTo>
                    <a:pt x="69" y="67"/>
                    <a:pt x="69" y="67"/>
                    <a:pt x="69" y="67"/>
                  </a:cubicBezTo>
                  <a:close/>
                  <a:moveTo>
                    <a:pt x="13" y="104"/>
                  </a:moveTo>
                  <a:cubicBezTo>
                    <a:pt x="10" y="104"/>
                    <a:pt x="10" y="104"/>
                    <a:pt x="10" y="104"/>
                  </a:cubicBezTo>
                  <a:cubicBezTo>
                    <a:pt x="1" y="104"/>
                    <a:pt x="0" y="98"/>
                    <a:pt x="2" y="90"/>
                  </a:cubicBezTo>
                  <a:cubicBezTo>
                    <a:pt x="8" y="67"/>
                    <a:pt x="8" y="67"/>
                    <a:pt x="8" y="67"/>
                  </a:cubicBezTo>
                  <a:cubicBezTo>
                    <a:pt x="8" y="64"/>
                    <a:pt x="10" y="61"/>
                    <a:pt x="13" y="58"/>
                  </a:cubicBezTo>
                  <a:cubicBezTo>
                    <a:pt x="13" y="58"/>
                    <a:pt x="13" y="58"/>
                    <a:pt x="13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27" y="55"/>
                    <a:pt x="27" y="55"/>
                    <a:pt x="27" y="55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37" y="73"/>
                    <a:pt x="37" y="73"/>
                    <a:pt x="37" y="73"/>
                  </a:cubicBezTo>
                  <a:cubicBezTo>
                    <a:pt x="13" y="73"/>
                    <a:pt x="13" y="73"/>
                    <a:pt x="13" y="73"/>
                  </a:cubicBezTo>
                  <a:lnTo>
                    <a:pt x="13" y="10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5" tIns="48218" rIns="96435" bIns="48218" numCol="1" anchor="t" anchorCtr="0" compatLnSpc="1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5065523" y="4043631"/>
              <a:ext cx="2338629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chemeClr val="bg1"/>
                  </a:solidFill>
                  <a:cs typeface="+mn-ea"/>
                  <a:sym typeface="+mn-lt"/>
                </a:rPr>
                <a:t>MBE</a:t>
              </a:r>
              <a:endParaRPr lang="zh-CN" altLang="en-US" sz="20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553600" y="1666238"/>
            <a:ext cx="3457897" cy="1856328"/>
            <a:chOff x="1082421" y="1986592"/>
            <a:chExt cx="4283672" cy="1856328"/>
          </a:xfrm>
        </p:grpSpPr>
        <p:grpSp>
          <p:nvGrpSpPr>
            <p:cNvPr id="30" name="组合 29"/>
            <p:cNvGrpSpPr/>
            <p:nvPr/>
          </p:nvGrpSpPr>
          <p:grpSpPr>
            <a:xfrm>
              <a:off x="1082421" y="1986592"/>
              <a:ext cx="4283672" cy="1587693"/>
              <a:chOff x="1583802" y="3701347"/>
              <a:chExt cx="1783502" cy="1671004"/>
            </a:xfrm>
          </p:grpSpPr>
          <p:sp>
            <p:nvSpPr>
              <p:cNvPr id="35" name="文本框 34"/>
              <p:cNvSpPr txBox="1">
                <a:spLocks noChangeArrowheads="1"/>
              </p:cNvSpPr>
              <p:nvPr/>
            </p:nvSpPr>
            <p:spPr bwMode="auto">
              <a:xfrm>
                <a:off x="1609981" y="4392461"/>
                <a:ext cx="1420866" cy="9798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.</a:t>
                </a:r>
                <a:endPara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文本框 35"/>
              <p:cNvSpPr txBox="1"/>
              <p:nvPr/>
            </p:nvSpPr>
            <p:spPr>
              <a:xfrm>
                <a:off x="1583802" y="3701347"/>
                <a:ext cx="1783502" cy="4211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请输入标题</a:t>
                </a:r>
                <a:endPara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pic>
          <p:nvPicPr>
            <p:cNvPr id="31" name="图片 3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3808791" y="2362112"/>
              <a:ext cx="218406" cy="209017"/>
            </a:xfrm>
            <a:prstGeom prst="rect">
              <a:avLst/>
            </a:prstGeom>
          </p:spPr>
        </p:pic>
        <p:sp>
          <p:nvSpPr>
            <p:cNvPr id="32" name="椭圆 31"/>
            <p:cNvSpPr/>
            <p:nvPr/>
          </p:nvSpPr>
          <p:spPr>
            <a:xfrm>
              <a:off x="3885548" y="3713190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33" name="图片 3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34" name="椭圆 33"/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599387" y="4171679"/>
            <a:ext cx="3457897" cy="1856328"/>
            <a:chOff x="1082421" y="1986592"/>
            <a:chExt cx="4283672" cy="1856328"/>
          </a:xfrm>
        </p:grpSpPr>
        <p:grpSp>
          <p:nvGrpSpPr>
            <p:cNvPr id="38" name="组合 37"/>
            <p:cNvGrpSpPr/>
            <p:nvPr/>
          </p:nvGrpSpPr>
          <p:grpSpPr>
            <a:xfrm>
              <a:off x="1082421" y="1986592"/>
              <a:ext cx="4283672" cy="1587693"/>
              <a:chOff x="1583802" y="3701347"/>
              <a:chExt cx="1783502" cy="1671004"/>
            </a:xfrm>
          </p:grpSpPr>
          <p:sp>
            <p:nvSpPr>
              <p:cNvPr id="43" name="文本框 42"/>
              <p:cNvSpPr txBox="1">
                <a:spLocks noChangeArrowheads="1"/>
              </p:cNvSpPr>
              <p:nvPr/>
            </p:nvSpPr>
            <p:spPr bwMode="auto">
              <a:xfrm>
                <a:off x="1609981" y="4392461"/>
                <a:ext cx="1420866" cy="9798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.</a:t>
                </a:r>
                <a:endPara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1583802" y="3701347"/>
                <a:ext cx="1783502" cy="4211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请输入标题</a:t>
                </a:r>
                <a:endPara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3808791" y="2362112"/>
              <a:ext cx="218406" cy="209017"/>
            </a:xfrm>
            <a:prstGeom prst="rect">
              <a:avLst/>
            </a:prstGeom>
          </p:spPr>
        </p:pic>
        <p:sp>
          <p:nvSpPr>
            <p:cNvPr id="40" name="椭圆 39"/>
            <p:cNvSpPr/>
            <p:nvPr/>
          </p:nvSpPr>
          <p:spPr>
            <a:xfrm>
              <a:off x="3885548" y="3713190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41" name="图片 4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42" name="椭圆 41"/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8599285" y="1666238"/>
            <a:ext cx="3457897" cy="1856328"/>
            <a:chOff x="1082421" y="1986592"/>
            <a:chExt cx="4283672" cy="1856328"/>
          </a:xfrm>
        </p:grpSpPr>
        <p:grpSp>
          <p:nvGrpSpPr>
            <p:cNvPr id="46" name="组合 45"/>
            <p:cNvGrpSpPr/>
            <p:nvPr/>
          </p:nvGrpSpPr>
          <p:grpSpPr>
            <a:xfrm>
              <a:off x="1082421" y="1986592"/>
              <a:ext cx="4283672" cy="1587693"/>
              <a:chOff x="1583802" y="3701347"/>
              <a:chExt cx="1783502" cy="1671004"/>
            </a:xfrm>
          </p:grpSpPr>
          <p:sp>
            <p:nvSpPr>
              <p:cNvPr id="51" name="文本框 50"/>
              <p:cNvSpPr txBox="1">
                <a:spLocks noChangeArrowheads="1"/>
              </p:cNvSpPr>
              <p:nvPr/>
            </p:nvSpPr>
            <p:spPr bwMode="auto">
              <a:xfrm>
                <a:off x="1609981" y="4392461"/>
                <a:ext cx="1420866" cy="9798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.</a:t>
                </a:r>
                <a:endPara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2" name="文本框 51"/>
              <p:cNvSpPr txBox="1"/>
              <p:nvPr/>
            </p:nvSpPr>
            <p:spPr>
              <a:xfrm>
                <a:off x="1583802" y="3701347"/>
                <a:ext cx="1783502" cy="4211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请输入标题</a:t>
                </a:r>
                <a:endPara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pic>
          <p:nvPicPr>
            <p:cNvPr id="47" name="图片 4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3808791" y="2362112"/>
              <a:ext cx="218406" cy="209017"/>
            </a:xfrm>
            <a:prstGeom prst="rect">
              <a:avLst/>
            </a:prstGeom>
          </p:spPr>
        </p:pic>
        <p:sp>
          <p:nvSpPr>
            <p:cNvPr id="48" name="椭圆 47"/>
            <p:cNvSpPr/>
            <p:nvPr/>
          </p:nvSpPr>
          <p:spPr>
            <a:xfrm>
              <a:off x="3885548" y="3713190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50" name="椭圆 49"/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8123644" y="4348431"/>
            <a:ext cx="3457897" cy="1856328"/>
            <a:chOff x="1082421" y="1986592"/>
            <a:chExt cx="4283672" cy="1856328"/>
          </a:xfrm>
        </p:grpSpPr>
        <p:grpSp>
          <p:nvGrpSpPr>
            <p:cNvPr id="54" name="组合 53"/>
            <p:cNvGrpSpPr/>
            <p:nvPr/>
          </p:nvGrpSpPr>
          <p:grpSpPr>
            <a:xfrm>
              <a:off x="1082421" y="1986592"/>
              <a:ext cx="4283672" cy="1587693"/>
              <a:chOff x="1583802" y="3701347"/>
              <a:chExt cx="1783502" cy="1671004"/>
            </a:xfrm>
          </p:grpSpPr>
          <p:sp>
            <p:nvSpPr>
              <p:cNvPr id="59" name="文本框 58"/>
              <p:cNvSpPr txBox="1">
                <a:spLocks noChangeArrowheads="1"/>
              </p:cNvSpPr>
              <p:nvPr/>
            </p:nvSpPr>
            <p:spPr bwMode="auto">
              <a:xfrm>
                <a:off x="1609981" y="4392461"/>
                <a:ext cx="1420866" cy="9798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.</a:t>
                </a:r>
                <a:endPara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60" name="文本框 59"/>
              <p:cNvSpPr txBox="1"/>
              <p:nvPr/>
            </p:nvSpPr>
            <p:spPr>
              <a:xfrm>
                <a:off x="1583802" y="3701347"/>
                <a:ext cx="1783502" cy="4211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请输入标题</a:t>
                </a:r>
                <a:endPara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pic>
          <p:nvPicPr>
            <p:cNvPr id="55" name="图片 5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3808791" y="2362112"/>
              <a:ext cx="218406" cy="209017"/>
            </a:xfrm>
            <a:prstGeom prst="rect">
              <a:avLst/>
            </a:prstGeom>
          </p:spPr>
        </p:pic>
        <p:sp>
          <p:nvSpPr>
            <p:cNvPr id="56" name="椭圆 55"/>
            <p:cNvSpPr/>
            <p:nvPr/>
          </p:nvSpPr>
          <p:spPr>
            <a:xfrm>
              <a:off x="3885548" y="3713190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57" name="图片 5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58" name="椭圆 57"/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9" y="325868"/>
            <a:ext cx="1598435" cy="11269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685179" y="419760"/>
            <a:ext cx="1337796" cy="720267"/>
            <a:chOff x="5983205" y="1931209"/>
            <a:chExt cx="3776622" cy="1279771"/>
          </a:xfrm>
        </p:grpSpPr>
        <p:sp>
          <p:nvSpPr>
            <p:cNvPr id="6" name="文本框 5"/>
            <p:cNvSpPr txBox="1"/>
            <p:nvPr/>
          </p:nvSpPr>
          <p:spPr>
            <a:xfrm>
              <a:off x="6120440" y="1953208"/>
              <a:ext cx="3639387" cy="1257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M B E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983205" y="1931209"/>
              <a:ext cx="3639387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cs typeface="+mn-ea"/>
                  <a:sym typeface="+mn-lt"/>
                </a:rPr>
                <a:t>M B E</a:t>
              </a:r>
              <a:endParaRPr lang="zh-CN" altLang="en-US" sz="4000" dirty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695084" y="427246"/>
            <a:ext cx="1749118" cy="721050"/>
            <a:chOff x="8688023" y="3996681"/>
            <a:chExt cx="2125751" cy="1281163"/>
          </a:xfrm>
        </p:grpSpPr>
        <p:sp>
          <p:nvSpPr>
            <p:cNvPr id="9" name="文本框 8"/>
            <p:cNvSpPr txBox="1"/>
            <p:nvPr/>
          </p:nvSpPr>
          <p:spPr>
            <a:xfrm>
              <a:off x="8733183" y="402007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STYLES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688023" y="399668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cs typeface="+mn-ea"/>
                  <a:sym typeface="+mn-lt"/>
                </a:rPr>
                <a:t>STYLES</a:t>
              </a:r>
              <a:endParaRPr lang="zh-CN" altLang="en-US" sz="4000" dirty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642779" y="1110503"/>
            <a:ext cx="4401178" cy="241815"/>
            <a:chOff x="257822" y="4765674"/>
            <a:chExt cx="11675470" cy="669869"/>
          </a:xfrm>
        </p:grpSpPr>
        <p:sp>
          <p:nvSpPr>
            <p:cNvPr id="12" name="任意多边形: 形状 11"/>
            <p:cNvSpPr/>
            <p:nvPr/>
          </p:nvSpPr>
          <p:spPr>
            <a:xfrm>
              <a:off x="257822" y="4779235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419718" y="4765674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675931" y="2367353"/>
            <a:ext cx="3779714" cy="2772051"/>
            <a:chOff x="1675931" y="2367353"/>
            <a:chExt cx="3779714" cy="2772051"/>
          </a:xfrm>
        </p:grpSpPr>
        <p:grpSp>
          <p:nvGrpSpPr>
            <p:cNvPr id="39" name="组合 38"/>
            <p:cNvGrpSpPr/>
            <p:nvPr/>
          </p:nvGrpSpPr>
          <p:grpSpPr>
            <a:xfrm>
              <a:off x="1705382" y="2368503"/>
              <a:ext cx="3750263" cy="2464456"/>
              <a:chOff x="1165328" y="2303735"/>
              <a:chExt cx="3750263" cy="2464456"/>
            </a:xfrm>
            <a:solidFill>
              <a:schemeClr val="tx1">
                <a:lumMod val="95000"/>
                <a:lumOff val="5000"/>
              </a:schemeClr>
            </a:solidFill>
          </p:grpSpPr>
          <p:sp>
            <p:nvSpPr>
              <p:cNvPr id="40" name="Rectangle 89"/>
              <p:cNvSpPr/>
              <p:nvPr/>
            </p:nvSpPr>
            <p:spPr>
              <a:xfrm>
                <a:off x="1165328" y="4661041"/>
                <a:ext cx="3750263" cy="10715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 dirty="0">
                  <a:cs typeface="+mn-ea"/>
                  <a:sym typeface="+mn-lt"/>
                </a:endParaRPr>
              </a:p>
            </p:txBody>
          </p:sp>
          <p:grpSp>
            <p:nvGrpSpPr>
              <p:cNvPr id="41" name="Group 137"/>
              <p:cNvGrpSpPr/>
              <p:nvPr/>
            </p:nvGrpSpPr>
            <p:grpSpPr>
              <a:xfrm>
                <a:off x="1502228" y="2303735"/>
                <a:ext cx="301358" cy="2317121"/>
                <a:chOff x="1074408" y="1485901"/>
                <a:chExt cx="214311" cy="1647821"/>
              </a:xfrm>
              <a:grpFill/>
            </p:grpSpPr>
            <p:cxnSp>
              <p:nvCxnSpPr>
                <p:cNvPr id="63" name="Straight Connector 90"/>
                <p:cNvCxnSpPr/>
                <p:nvPr/>
              </p:nvCxnSpPr>
              <p:spPr>
                <a:xfrm rot="16200000" flipV="1">
                  <a:off x="359569" y="2302205"/>
                  <a:ext cx="1638299" cy="5691"/>
                </a:xfrm>
                <a:prstGeom prst="line">
                  <a:avLst/>
                </a:prstGeom>
                <a:grpFill/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ysDot"/>
                  <a:headEnd type="none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4" name="Rounded Rectangle 94"/>
                <p:cNvSpPr/>
                <p:nvPr/>
              </p:nvSpPr>
              <p:spPr>
                <a:xfrm>
                  <a:off x="1074408" y="2190750"/>
                  <a:ext cx="214311" cy="94297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US" sz="800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2" name="Group 138"/>
              <p:cNvGrpSpPr/>
              <p:nvPr/>
            </p:nvGrpSpPr>
            <p:grpSpPr>
              <a:xfrm>
                <a:off x="2035839" y="2303735"/>
                <a:ext cx="301358" cy="2317121"/>
                <a:chOff x="1447800" y="1485901"/>
                <a:chExt cx="214311" cy="1647821"/>
              </a:xfrm>
              <a:grpFill/>
            </p:grpSpPr>
            <p:cxnSp>
              <p:nvCxnSpPr>
                <p:cNvPr id="61" name="Straight Connector 97"/>
                <p:cNvCxnSpPr/>
                <p:nvPr/>
              </p:nvCxnSpPr>
              <p:spPr>
                <a:xfrm rot="16200000" flipV="1">
                  <a:off x="732961" y="2302205"/>
                  <a:ext cx="1638299" cy="5691"/>
                </a:xfrm>
                <a:prstGeom prst="line">
                  <a:avLst/>
                </a:prstGeom>
                <a:grpFill/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ysDot"/>
                  <a:headEnd type="none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2" name="Rounded Rectangle 100"/>
                <p:cNvSpPr/>
                <p:nvPr/>
              </p:nvSpPr>
              <p:spPr>
                <a:xfrm>
                  <a:off x="1447800" y="1962150"/>
                  <a:ext cx="214311" cy="117157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US" sz="800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3" name="Group 139"/>
              <p:cNvGrpSpPr/>
              <p:nvPr/>
            </p:nvGrpSpPr>
            <p:grpSpPr>
              <a:xfrm>
                <a:off x="2569451" y="2303735"/>
                <a:ext cx="301358" cy="2317121"/>
                <a:chOff x="1828800" y="1485901"/>
                <a:chExt cx="214311" cy="1647821"/>
              </a:xfrm>
              <a:grpFill/>
            </p:grpSpPr>
            <p:cxnSp>
              <p:nvCxnSpPr>
                <p:cNvPr id="59" name="Straight Connector 103"/>
                <p:cNvCxnSpPr/>
                <p:nvPr/>
              </p:nvCxnSpPr>
              <p:spPr>
                <a:xfrm rot="16200000" flipV="1">
                  <a:off x="1113961" y="2302205"/>
                  <a:ext cx="1638299" cy="5691"/>
                </a:xfrm>
                <a:prstGeom prst="line">
                  <a:avLst/>
                </a:prstGeom>
                <a:grpFill/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ysDot"/>
                  <a:headEnd type="none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0" name="Rounded Rectangle 106"/>
                <p:cNvSpPr/>
                <p:nvPr/>
              </p:nvSpPr>
              <p:spPr>
                <a:xfrm>
                  <a:off x="1828800" y="1809750"/>
                  <a:ext cx="214311" cy="132397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US" sz="800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4" name="Group 140"/>
              <p:cNvGrpSpPr/>
              <p:nvPr/>
            </p:nvGrpSpPr>
            <p:grpSpPr>
              <a:xfrm>
                <a:off x="3103063" y="2303735"/>
                <a:ext cx="301358" cy="2317121"/>
                <a:chOff x="2209800" y="1485901"/>
                <a:chExt cx="214311" cy="1647821"/>
              </a:xfrm>
              <a:grpFill/>
            </p:grpSpPr>
            <p:cxnSp>
              <p:nvCxnSpPr>
                <p:cNvPr id="57" name="Straight Connector 107"/>
                <p:cNvCxnSpPr/>
                <p:nvPr/>
              </p:nvCxnSpPr>
              <p:spPr>
                <a:xfrm rot="16200000" flipV="1">
                  <a:off x="1494961" y="2302205"/>
                  <a:ext cx="1638299" cy="5691"/>
                </a:xfrm>
                <a:prstGeom prst="line">
                  <a:avLst/>
                </a:prstGeom>
                <a:grpFill/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ysDot"/>
                  <a:headEnd type="none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8" name="Rounded Rectangle 120"/>
                <p:cNvSpPr/>
                <p:nvPr/>
              </p:nvSpPr>
              <p:spPr>
                <a:xfrm>
                  <a:off x="2209800" y="2419350"/>
                  <a:ext cx="214311" cy="71437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US" sz="800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5" name="Group 141"/>
              <p:cNvGrpSpPr/>
              <p:nvPr/>
            </p:nvGrpSpPr>
            <p:grpSpPr>
              <a:xfrm>
                <a:off x="3636674" y="2303735"/>
                <a:ext cx="301358" cy="2317121"/>
                <a:chOff x="2667000" y="1485901"/>
                <a:chExt cx="214311" cy="1647821"/>
              </a:xfrm>
              <a:grpFill/>
            </p:grpSpPr>
            <p:cxnSp>
              <p:nvCxnSpPr>
                <p:cNvPr id="55" name="Straight Connector 127"/>
                <p:cNvCxnSpPr/>
                <p:nvPr/>
              </p:nvCxnSpPr>
              <p:spPr>
                <a:xfrm rot="16200000" flipV="1">
                  <a:off x="1952161" y="2302205"/>
                  <a:ext cx="1638299" cy="5691"/>
                </a:xfrm>
                <a:prstGeom prst="line">
                  <a:avLst/>
                </a:prstGeom>
                <a:grpFill/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ysDot"/>
                  <a:headEnd type="none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6" name="Rounded Rectangle 128"/>
                <p:cNvSpPr/>
                <p:nvPr/>
              </p:nvSpPr>
              <p:spPr>
                <a:xfrm>
                  <a:off x="2667000" y="1962150"/>
                  <a:ext cx="214311" cy="117157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US" sz="800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46" name="Group 142"/>
              <p:cNvGrpSpPr/>
              <p:nvPr/>
            </p:nvGrpSpPr>
            <p:grpSpPr>
              <a:xfrm>
                <a:off x="4170289" y="2303735"/>
                <a:ext cx="301358" cy="2317121"/>
                <a:chOff x="2971800" y="1485901"/>
                <a:chExt cx="214311" cy="1647821"/>
              </a:xfrm>
              <a:grpFill/>
            </p:grpSpPr>
            <p:cxnSp>
              <p:nvCxnSpPr>
                <p:cNvPr id="53" name="Straight Connector 135"/>
                <p:cNvCxnSpPr/>
                <p:nvPr/>
              </p:nvCxnSpPr>
              <p:spPr>
                <a:xfrm rot="16200000" flipV="1">
                  <a:off x="2256961" y="2302205"/>
                  <a:ext cx="1638299" cy="5691"/>
                </a:xfrm>
                <a:prstGeom prst="line">
                  <a:avLst/>
                </a:prstGeom>
                <a:grpFill/>
                <a:ln w="12700">
                  <a:solidFill>
                    <a:schemeClr val="tx1">
                      <a:lumMod val="95000"/>
                      <a:lumOff val="5000"/>
                    </a:schemeClr>
                  </a:solidFill>
                  <a:prstDash val="sysDot"/>
                  <a:headEnd type="none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4" name="Rounded Rectangle 136"/>
                <p:cNvSpPr/>
                <p:nvPr/>
              </p:nvSpPr>
              <p:spPr>
                <a:xfrm>
                  <a:off x="2971800" y="1809750"/>
                  <a:ext cx="214311" cy="1323972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US" sz="800" dirty="0"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" name="组合 1"/>
            <p:cNvGrpSpPr/>
            <p:nvPr/>
          </p:nvGrpSpPr>
          <p:grpSpPr>
            <a:xfrm>
              <a:off x="1675931" y="2367353"/>
              <a:ext cx="3750263" cy="2772051"/>
              <a:chOff x="1165328" y="2303735"/>
              <a:chExt cx="3750263" cy="2772051"/>
            </a:xfrm>
          </p:grpSpPr>
          <p:sp>
            <p:nvSpPr>
              <p:cNvPr id="14" name="Rectangle 89"/>
              <p:cNvSpPr/>
              <p:nvPr/>
            </p:nvSpPr>
            <p:spPr>
              <a:xfrm>
                <a:off x="1165328" y="4661041"/>
                <a:ext cx="3750263" cy="10715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 sz="800" dirty="0">
                  <a:cs typeface="+mn-ea"/>
                  <a:sym typeface="+mn-lt"/>
                </a:endParaRPr>
              </a:p>
            </p:txBody>
          </p:sp>
          <p:grpSp>
            <p:nvGrpSpPr>
              <p:cNvPr id="15" name="Group 137"/>
              <p:cNvGrpSpPr/>
              <p:nvPr/>
            </p:nvGrpSpPr>
            <p:grpSpPr>
              <a:xfrm>
                <a:off x="1502228" y="2303735"/>
                <a:ext cx="301358" cy="2317121"/>
                <a:chOff x="1074408" y="1485901"/>
                <a:chExt cx="214311" cy="1647821"/>
              </a:xfrm>
            </p:grpSpPr>
            <p:cxnSp>
              <p:nvCxnSpPr>
                <p:cNvPr id="16" name="Straight Connector 90"/>
                <p:cNvCxnSpPr/>
                <p:nvPr/>
              </p:nvCxnSpPr>
              <p:spPr>
                <a:xfrm rot="16200000" flipV="1">
                  <a:off x="359569" y="2302205"/>
                  <a:ext cx="1638299" cy="5691"/>
                </a:xfrm>
                <a:prstGeom prst="line">
                  <a:avLst/>
                </a:prstGeom>
                <a:ln w="12700">
                  <a:solidFill>
                    <a:srgbClr val="FFB850"/>
                  </a:solidFill>
                  <a:prstDash val="sysDot"/>
                  <a:headEnd type="none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7" name="Rounded Rectangle 94"/>
                <p:cNvSpPr/>
                <p:nvPr/>
              </p:nvSpPr>
              <p:spPr>
                <a:xfrm>
                  <a:off x="1074408" y="2190750"/>
                  <a:ext cx="214311" cy="942972"/>
                </a:xfrm>
                <a:prstGeom prst="roundRect">
                  <a:avLst/>
                </a:prstGeom>
                <a:solidFill>
                  <a:srgbClr val="FFB8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US" sz="800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18" name="Group 138"/>
              <p:cNvGrpSpPr/>
              <p:nvPr/>
            </p:nvGrpSpPr>
            <p:grpSpPr>
              <a:xfrm>
                <a:off x="2035839" y="2303735"/>
                <a:ext cx="301358" cy="2317121"/>
                <a:chOff x="1447800" y="1485901"/>
                <a:chExt cx="214311" cy="1647821"/>
              </a:xfrm>
            </p:grpSpPr>
            <p:cxnSp>
              <p:nvCxnSpPr>
                <p:cNvPr id="19" name="Straight Connector 97"/>
                <p:cNvCxnSpPr/>
                <p:nvPr/>
              </p:nvCxnSpPr>
              <p:spPr>
                <a:xfrm rot="16200000" flipV="1">
                  <a:off x="732961" y="2302205"/>
                  <a:ext cx="1638299" cy="5691"/>
                </a:xfrm>
                <a:prstGeom prst="line">
                  <a:avLst/>
                </a:prstGeom>
                <a:ln w="12700">
                  <a:solidFill>
                    <a:srgbClr val="FFB850"/>
                  </a:solidFill>
                  <a:prstDash val="sysDot"/>
                  <a:headEnd type="none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" name="Rounded Rectangle 100"/>
                <p:cNvSpPr/>
                <p:nvPr/>
              </p:nvSpPr>
              <p:spPr>
                <a:xfrm>
                  <a:off x="1447800" y="1962150"/>
                  <a:ext cx="214311" cy="1171572"/>
                </a:xfrm>
                <a:prstGeom prst="roundRect">
                  <a:avLst/>
                </a:prstGeom>
                <a:solidFill>
                  <a:srgbClr val="FFB8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US" sz="800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1" name="Group 139"/>
              <p:cNvGrpSpPr/>
              <p:nvPr/>
            </p:nvGrpSpPr>
            <p:grpSpPr>
              <a:xfrm>
                <a:off x="2569451" y="2303735"/>
                <a:ext cx="301358" cy="2317121"/>
                <a:chOff x="1828800" y="1485901"/>
                <a:chExt cx="214311" cy="1647821"/>
              </a:xfrm>
            </p:grpSpPr>
            <p:cxnSp>
              <p:nvCxnSpPr>
                <p:cNvPr id="22" name="Straight Connector 103"/>
                <p:cNvCxnSpPr/>
                <p:nvPr/>
              </p:nvCxnSpPr>
              <p:spPr>
                <a:xfrm rot="16200000" flipV="1">
                  <a:off x="1113961" y="2302205"/>
                  <a:ext cx="1638299" cy="5691"/>
                </a:xfrm>
                <a:prstGeom prst="line">
                  <a:avLst/>
                </a:prstGeom>
                <a:ln w="12700">
                  <a:solidFill>
                    <a:srgbClr val="FFB850"/>
                  </a:solidFill>
                  <a:prstDash val="sysDot"/>
                  <a:headEnd type="none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3" name="Rounded Rectangle 106"/>
                <p:cNvSpPr/>
                <p:nvPr/>
              </p:nvSpPr>
              <p:spPr>
                <a:xfrm>
                  <a:off x="1828800" y="1809750"/>
                  <a:ext cx="214311" cy="1323972"/>
                </a:xfrm>
                <a:prstGeom prst="roundRect">
                  <a:avLst/>
                </a:prstGeom>
                <a:solidFill>
                  <a:srgbClr val="FFB8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US" sz="800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4" name="Group 140"/>
              <p:cNvGrpSpPr/>
              <p:nvPr/>
            </p:nvGrpSpPr>
            <p:grpSpPr>
              <a:xfrm>
                <a:off x="3103063" y="2303735"/>
                <a:ext cx="301358" cy="2317121"/>
                <a:chOff x="2209800" y="1485901"/>
                <a:chExt cx="214311" cy="1647821"/>
              </a:xfrm>
            </p:grpSpPr>
            <p:cxnSp>
              <p:nvCxnSpPr>
                <p:cNvPr id="25" name="Straight Connector 107"/>
                <p:cNvCxnSpPr/>
                <p:nvPr/>
              </p:nvCxnSpPr>
              <p:spPr>
                <a:xfrm rot="16200000" flipV="1">
                  <a:off x="1494961" y="2302205"/>
                  <a:ext cx="1638299" cy="5691"/>
                </a:xfrm>
                <a:prstGeom prst="line">
                  <a:avLst/>
                </a:prstGeom>
                <a:ln w="12700">
                  <a:solidFill>
                    <a:srgbClr val="FFB850"/>
                  </a:solidFill>
                  <a:prstDash val="sysDot"/>
                  <a:headEnd type="none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6" name="Rounded Rectangle 120"/>
                <p:cNvSpPr/>
                <p:nvPr/>
              </p:nvSpPr>
              <p:spPr>
                <a:xfrm>
                  <a:off x="2209800" y="2419350"/>
                  <a:ext cx="214311" cy="714372"/>
                </a:xfrm>
                <a:prstGeom prst="roundRect">
                  <a:avLst/>
                </a:prstGeom>
                <a:solidFill>
                  <a:srgbClr val="FFB8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US" sz="800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27" name="Group 141"/>
              <p:cNvGrpSpPr/>
              <p:nvPr/>
            </p:nvGrpSpPr>
            <p:grpSpPr>
              <a:xfrm>
                <a:off x="3636674" y="2303735"/>
                <a:ext cx="301358" cy="2317121"/>
                <a:chOff x="2667000" y="1485901"/>
                <a:chExt cx="214311" cy="1647821"/>
              </a:xfrm>
            </p:grpSpPr>
            <p:cxnSp>
              <p:nvCxnSpPr>
                <p:cNvPr id="28" name="Straight Connector 127"/>
                <p:cNvCxnSpPr/>
                <p:nvPr/>
              </p:nvCxnSpPr>
              <p:spPr>
                <a:xfrm rot="16200000" flipV="1">
                  <a:off x="1952161" y="2302205"/>
                  <a:ext cx="1638299" cy="5691"/>
                </a:xfrm>
                <a:prstGeom prst="line">
                  <a:avLst/>
                </a:prstGeom>
                <a:ln w="12700">
                  <a:solidFill>
                    <a:srgbClr val="FFB850"/>
                  </a:solidFill>
                  <a:prstDash val="sysDot"/>
                  <a:headEnd type="none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9" name="Rounded Rectangle 128"/>
                <p:cNvSpPr/>
                <p:nvPr/>
              </p:nvSpPr>
              <p:spPr>
                <a:xfrm>
                  <a:off x="2667000" y="1962150"/>
                  <a:ext cx="214311" cy="1171572"/>
                </a:xfrm>
                <a:prstGeom prst="roundRect">
                  <a:avLst/>
                </a:prstGeom>
                <a:solidFill>
                  <a:srgbClr val="FFB8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US" sz="800" dirty="0">
                    <a:cs typeface="+mn-ea"/>
                    <a:sym typeface="+mn-lt"/>
                  </a:endParaRPr>
                </a:p>
              </p:txBody>
            </p:sp>
          </p:grpSp>
          <p:grpSp>
            <p:nvGrpSpPr>
              <p:cNvPr id="30" name="Group 142"/>
              <p:cNvGrpSpPr/>
              <p:nvPr/>
            </p:nvGrpSpPr>
            <p:grpSpPr>
              <a:xfrm>
                <a:off x="4170289" y="2303735"/>
                <a:ext cx="301358" cy="2317121"/>
                <a:chOff x="2971800" y="1485901"/>
                <a:chExt cx="214311" cy="1647821"/>
              </a:xfrm>
            </p:grpSpPr>
            <p:cxnSp>
              <p:nvCxnSpPr>
                <p:cNvPr id="31" name="Straight Connector 135"/>
                <p:cNvCxnSpPr/>
                <p:nvPr/>
              </p:nvCxnSpPr>
              <p:spPr>
                <a:xfrm rot="16200000" flipV="1">
                  <a:off x="2256961" y="2302205"/>
                  <a:ext cx="1638299" cy="5691"/>
                </a:xfrm>
                <a:prstGeom prst="line">
                  <a:avLst/>
                </a:prstGeom>
                <a:ln w="12700">
                  <a:solidFill>
                    <a:srgbClr val="FFB850"/>
                  </a:solidFill>
                  <a:prstDash val="sysDot"/>
                  <a:headEnd type="none" w="med" len="med"/>
                  <a:tailEnd type="oval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2" name="Rounded Rectangle 136"/>
                <p:cNvSpPr/>
                <p:nvPr/>
              </p:nvSpPr>
              <p:spPr>
                <a:xfrm>
                  <a:off x="2971800" y="1809750"/>
                  <a:ext cx="214311" cy="1323972"/>
                </a:xfrm>
                <a:prstGeom prst="roundRect">
                  <a:avLst/>
                </a:prstGeom>
                <a:solidFill>
                  <a:srgbClr val="FFB850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>
                    <a:lnSpc>
                      <a:spcPct val="120000"/>
                    </a:lnSpc>
                  </a:pPr>
                  <a:endParaRPr lang="en-US" sz="800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3" name="Rectangle 143"/>
              <p:cNvSpPr/>
              <p:nvPr/>
            </p:nvSpPr>
            <p:spPr>
              <a:xfrm>
                <a:off x="1561685" y="4810264"/>
                <a:ext cx="169918" cy="265522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55</a:t>
                </a:r>
                <a:endParaRPr lang="en-US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Rectangle 144"/>
              <p:cNvSpPr/>
              <p:nvPr/>
            </p:nvSpPr>
            <p:spPr>
              <a:xfrm>
                <a:off x="2103162" y="4810264"/>
                <a:ext cx="163506" cy="265522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70</a:t>
                </a:r>
                <a:endParaRPr lang="en-US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Rectangle 145"/>
              <p:cNvSpPr/>
              <p:nvPr/>
            </p:nvSpPr>
            <p:spPr>
              <a:xfrm>
                <a:off x="2636624" y="4810264"/>
                <a:ext cx="173124" cy="265522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85</a:t>
                </a:r>
                <a:endParaRPr lang="en-US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Rectangle 146"/>
              <p:cNvSpPr/>
              <p:nvPr/>
            </p:nvSpPr>
            <p:spPr>
              <a:xfrm>
                <a:off x="3177299" y="4810264"/>
                <a:ext cx="168315" cy="265522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40</a:t>
                </a:r>
                <a:endParaRPr lang="en-US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Rectangle 147"/>
              <p:cNvSpPr/>
              <p:nvPr/>
            </p:nvSpPr>
            <p:spPr>
              <a:xfrm>
                <a:off x="3711563" y="4810264"/>
                <a:ext cx="176330" cy="265522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60</a:t>
                </a:r>
                <a:endParaRPr lang="en-US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Rectangle 148"/>
              <p:cNvSpPr/>
              <p:nvPr/>
            </p:nvSpPr>
            <p:spPr>
              <a:xfrm>
                <a:off x="4249031" y="4810264"/>
                <a:ext cx="177934" cy="265522"/>
              </a:xfrm>
              <a:prstGeom prst="rect">
                <a:avLst/>
              </a:prstGeom>
            </p:spPr>
            <p:txBody>
              <a:bodyPr wrap="none" lIns="0" tIns="0" rIns="0" bIns="0">
                <a:spAutoFit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en-US" sz="1600" dirty="0">
                    <a:solidFill>
                      <a:schemeClr val="bg1"/>
                    </a:solidFill>
                    <a:cs typeface="+mn-ea"/>
                    <a:sym typeface="+mn-lt"/>
                  </a:rPr>
                  <a:t>80</a:t>
                </a:r>
                <a:endParaRPr lang="en-US" sz="16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5982929" y="1643270"/>
            <a:ext cx="3457897" cy="1856328"/>
            <a:chOff x="1082421" y="1986592"/>
            <a:chExt cx="4283672" cy="1856328"/>
          </a:xfrm>
        </p:grpSpPr>
        <p:grpSp>
          <p:nvGrpSpPr>
            <p:cNvPr id="66" name="组合 65"/>
            <p:cNvGrpSpPr/>
            <p:nvPr/>
          </p:nvGrpSpPr>
          <p:grpSpPr>
            <a:xfrm>
              <a:off x="1082421" y="1986592"/>
              <a:ext cx="4283672" cy="1587693"/>
              <a:chOff x="1583802" y="3701347"/>
              <a:chExt cx="1783502" cy="1671004"/>
            </a:xfrm>
          </p:grpSpPr>
          <p:sp>
            <p:nvSpPr>
              <p:cNvPr id="71" name="文本框 70"/>
              <p:cNvSpPr txBox="1">
                <a:spLocks noChangeArrowheads="1"/>
              </p:cNvSpPr>
              <p:nvPr/>
            </p:nvSpPr>
            <p:spPr bwMode="auto">
              <a:xfrm>
                <a:off x="1609981" y="4392461"/>
                <a:ext cx="1420866" cy="9798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.</a:t>
                </a:r>
                <a:endPara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2" name="文本框 71"/>
              <p:cNvSpPr txBox="1"/>
              <p:nvPr/>
            </p:nvSpPr>
            <p:spPr>
              <a:xfrm>
                <a:off x="1583802" y="3701347"/>
                <a:ext cx="1783502" cy="4211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请输入标题</a:t>
                </a:r>
                <a:endPara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pic>
          <p:nvPicPr>
            <p:cNvPr id="67" name="图片 6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3808791" y="2362112"/>
              <a:ext cx="218406" cy="209017"/>
            </a:xfrm>
            <a:prstGeom prst="rect">
              <a:avLst/>
            </a:prstGeom>
          </p:spPr>
        </p:pic>
        <p:sp>
          <p:nvSpPr>
            <p:cNvPr id="68" name="椭圆 67"/>
            <p:cNvSpPr/>
            <p:nvPr/>
          </p:nvSpPr>
          <p:spPr>
            <a:xfrm>
              <a:off x="3885548" y="3713190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69" name="图片 68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70" name="椭圆 69"/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7746467" y="4079857"/>
            <a:ext cx="3457897" cy="1856328"/>
            <a:chOff x="1082421" y="1986592"/>
            <a:chExt cx="4283672" cy="1856328"/>
          </a:xfrm>
        </p:grpSpPr>
        <p:grpSp>
          <p:nvGrpSpPr>
            <p:cNvPr id="74" name="组合 73"/>
            <p:cNvGrpSpPr/>
            <p:nvPr/>
          </p:nvGrpSpPr>
          <p:grpSpPr>
            <a:xfrm>
              <a:off x="1082421" y="1986592"/>
              <a:ext cx="4283672" cy="1587693"/>
              <a:chOff x="1583802" y="3701347"/>
              <a:chExt cx="1783502" cy="1671004"/>
            </a:xfrm>
          </p:grpSpPr>
          <p:sp>
            <p:nvSpPr>
              <p:cNvPr id="79" name="文本框 78"/>
              <p:cNvSpPr txBox="1">
                <a:spLocks noChangeArrowheads="1"/>
              </p:cNvSpPr>
              <p:nvPr/>
            </p:nvSpPr>
            <p:spPr bwMode="auto">
              <a:xfrm>
                <a:off x="1609981" y="4392461"/>
                <a:ext cx="1420866" cy="9798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.</a:t>
                </a:r>
                <a:endPara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80" name="文本框 79"/>
              <p:cNvSpPr txBox="1"/>
              <p:nvPr/>
            </p:nvSpPr>
            <p:spPr>
              <a:xfrm>
                <a:off x="1583802" y="3701347"/>
                <a:ext cx="1783502" cy="4211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请输入标题</a:t>
                </a:r>
                <a:endPara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pic>
          <p:nvPicPr>
            <p:cNvPr id="75" name="图片 7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3808791" y="2362112"/>
              <a:ext cx="218406" cy="209017"/>
            </a:xfrm>
            <a:prstGeom prst="rect">
              <a:avLst/>
            </a:prstGeom>
          </p:spPr>
        </p:pic>
        <p:sp>
          <p:nvSpPr>
            <p:cNvPr id="76" name="椭圆 75"/>
            <p:cNvSpPr/>
            <p:nvPr/>
          </p:nvSpPr>
          <p:spPr>
            <a:xfrm>
              <a:off x="3885548" y="3713190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77" name="图片 7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78" name="椭圆 77"/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9046992" y="503934"/>
            <a:ext cx="3248476" cy="1024401"/>
            <a:chOff x="1903057" y="4008836"/>
            <a:chExt cx="3701295" cy="1182373"/>
          </a:xfrm>
        </p:grpSpPr>
        <p:grpSp>
          <p:nvGrpSpPr>
            <p:cNvPr id="82" name="组合 81"/>
            <p:cNvGrpSpPr/>
            <p:nvPr/>
          </p:nvGrpSpPr>
          <p:grpSpPr>
            <a:xfrm>
              <a:off x="1903057" y="4008836"/>
              <a:ext cx="3701295" cy="1182373"/>
              <a:chOff x="3128975" y="4461763"/>
              <a:chExt cx="6293138" cy="2010333"/>
            </a:xfrm>
          </p:grpSpPr>
          <p:grpSp>
            <p:nvGrpSpPr>
              <p:cNvPr id="85" name="组合 84"/>
              <p:cNvGrpSpPr/>
              <p:nvPr/>
            </p:nvGrpSpPr>
            <p:grpSpPr>
              <a:xfrm>
                <a:off x="3915115" y="4480866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113" name="直接连接符 112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4" name="直接连接符 113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5" name="任意多边形: 形状 114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16" name="直接连接符 115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6" name="组合 85"/>
              <p:cNvGrpSpPr/>
              <p:nvPr/>
            </p:nvGrpSpPr>
            <p:grpSpPr>
              <a:xfrm>
                <a:off x="5482500" y="4471315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109" name="直接连接符 108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0" name="直接连接符 109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1" name="任意多边形: 形状 110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cxnSp>
              <p:nvCxnSpPr>
                <p:cNvPr id="112" name="直接连接符 111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7" name="组合 86"/>
              <p:cNvGrpSpPr/>
              <p:nvPr/>
            </p:nvGrpSpPr>
            <p:grpSpPr>
              <a:xfrm flipV="1">
                <a:off x="4693180" y="6067398"/>
                <a:ext cx="789953" cy="386436"/>
                <a:chOff x="5908978" y="3463705"/>
                <a:chExt cx="789953" cy="386436"/>
              </a:xfrm>
            </p:grpSpPr>
            <p:sp>
              <p:nvSpPr>
                <p:cNvPr id="107" name="任意多边形: 形状 106"/>
                <p:cNvSpPr/>
                <p:nvPr/>
              </p:nvSpPr>
              <p:spPr>
                <a:xfrm rot="16200000">
                  <a:off x="6110737" y="3261946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08" name="直接连接符 107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8" name="组合 87"/>
              <p:cNvGrpSpPr/>
              <p:nvPr/>
            </p:nvGrpSpPr>
            <p:grpSpPr>
              <a:xfrm flipV="1">
                <a:off x="3128975" y="6085659"/>
                <a:ext cx="789953" cy="386436"/>
                <a:chOff x="5921007" y="3463704"/>
                <a:chExt cx="789953" cy="386436"/>
              </a:xfrm>
            </p:grpSpPr>
            <p:sp>
              <p:nvSpPr>
                <p:cNvPr id="105" name="任意多边形: 形状 104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06" name="直接连接符 105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89" name="组合 88"/>
              <p:cNvGrpSpPr/>
              <p:nvPr/>
            </p:nvGrpSpPr>
            <p:grpSpPr>
              <a:xfrm>
                <a:off x="7055784" y="4471314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101" name="直接连接符 100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02" name="直接连接符 101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03" name="任意多边形: 形状 102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04" name="直接连接符 103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0" name="组合 89"/>
              <p:cNvGrpSpPr/>
              <p:nvPr/>
            </p:nvGrpSpPr>
            <p:grpSpPr>
              <a:xfrm>
                <a:off x="8631878" y="4461763"/>
                <a:ext cx="790235" cy="1596084"/>
                <a:chOff x="3923824" y="4480866"/>
                <a:chExt cx="790235" cy="1596084"/>
              </a:xfrm>
            </p:grpSpPr>
            <p:cxnSp>
              <p:nvCxnSpPr>
                <p:cNvPr id="97" name="直接连接符 96"/>
                <p:cNvCxnSpPr/>
                <p:nvPr/>
              </p:nvCxnSpPr>
              <p:spPr>
                <a:xfrm>
                  <a:off x="3923824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98" name="直接连接符 97"/>
                <p:cNvCxnSpPr/>
                <p:nvPr/>
              </p:nvCxnSpPr>
              <p:spPr>
                <a:xfrm>
                  <a:off x="4714059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99" name="任意多边形: 形状 98"/>
                <p:cNvSpPr/>
                <p:nvPr/>
              </p:nvSpPr>
              <p:spPr>
                <a:xfrm rot="16200000">
                  <a:off x="4125865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cxnSp>
              <p:nvCxnSpPr>
                <p:cNvPr id="100" name="直接连接符 99"/>
                <p:cNvCxnSpPr/>
                <p:nvPr/>
              </p:nvCxnSpPr>
              <p:spPr>
                <a:xfrm flipH="1">
                  <a:off x="3970971" y="4867303"/>
                  <a:ext cx="699051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1" name="组合 90"/>
              <p:cNvGrpSpPr/>
              <p:nvPr/>
            </p:nvGrpSpPr>
            <p:grpSpPr>
              <a:xfrm flipV="1">
                <a:off x="7845878" y="6057847"/>
                <a:ext cx="789953" cy="386436"/>
                <a:chOff x="5921007" y="3463704"/>
                <a:chExt cx="789953" cy="386436"/>
              </a:xfrm>
            </p:grpSpPr>
            <p:sp>
              <p:nvSpPr>
                <p:cNvPr id="95" name="任意多边形: 形状 94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96" name="直接连接符 95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2" name="组合 91"/>
              <p:cNvGrpSpPr/>
              <p:nvPr/>
            </p:nvGrpSpPr>
            <p:grpSpPr>
              <a:xfrm flipV="1">
                <a:off x="6272735" y="6085660"/>
                <a:ext cx="789953" cy="386436"/>
                <a:chOff x="5921007" y="3463704"/>
                <a:chExt cx="789953" cy="386436"/>
              </a:xfrm>
            </p:grpSpPr>
            <p:sp>
              <p:nvSpPr>
                <p:cNvPr id="93" name="任意多边形: 形状 92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94" name="直接连接符 93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83" name="椭圆 82"/>
            <p:cNvSpPr/>
            <p:nvPr/>
          </p:nvSpPr>
          <p:spPr>
            <a:xfrm rot="1770017">
              <a:off x="2853650" y="4723536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 rot="1770017">
              <a:off x="4222526" y="4040772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17" name="矩形 116"/>
          <p:cNvSpPr/>
          <p:nvPr/>
        </p:nvSpPr>
        <p:spPr>
          <a:xfrm>
            <a:off x="673525" y="5888194"/>
            <a:ext cx="467344" cy="96980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8" name="矩形 117"/>
          <p:cNvSpPr/>
          <p:nvPr/>
        </p:nvSpPr>
        <p:spPr>
          <a:xfrm>
            <a:off x="1359879" y="6121114"/>
            <a:ext cx="565799" cy="736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19" name="矩形 118"/>
          <p:cNvSpPr/>
          <p:nvPr/>
        </p:nvSpPr>
        <p:spPr>
          <a:xfrm>
            <a:off x="768613" y="6005666"/>
            <a:ext cx="491885" cy="734860"/>
          </a:xfrm>
          <a:prstGeom prst="rect">
            <a:avLst/>
          </a:prstGeom>
          <a:noFill/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20" name="矩形 119"/>
          <p:cNvSpPr/>
          <p:nvPr/>
        </p:nvSpPr>
        <p:spPr>
          <a:xfrm>
            <a:off x="1658867" y="5972629"/>
            <a:ext cx="491885" cy="734860"/>
          </a:xfrm>
          <a:prstGeom prst="rect">
            <a:avLst/>
          </a:prstGeom>
          <a:noFill/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7" grpId="0" animBg="1"/>
      <p:bldP spid="118" grpId="0" animBg="1"/>
      <p:bldP spid="119" grpId="0" animBg="1"/>
      <p:bldP spid="12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2" name="直接连接符 41"/>
          <p:cNvCxnSpPr/>
          <p:nvPr/>
        </p:nvCxnSpPr>
        <p:spPr>
          <a:xfrm flipH="1">
            <a:off x="3407245" y="4134981"/>
            <a:ext cx="699485" cy="0"/>
          </a:xfrm>
          <a:prstGeom prst="line">
            <a:avLst/>
          </a:prstGeom>
          <a:ln w="76200">
            <a:solidFill>
              <a:srgbClr val="FFB8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直接连接符 40"/>
          <p:cNvCxnSpPr/>
          <p:nvPr/>
        </p:nvCxnSpPr>
        <p:spPr>
          <a:xfrm flipH="1">
            <a:off x="1956133" y="1809224"/>
            <a:ext cx="699485" cy="0"/>
          </a:xfrm>
          <a:prstGeom prst="line">
            <a:avLst/>
          </a:prstGeom>
          <a:ln w="76200">
            <a:solidFill>
              <a:srgbClr val="FFB8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" name="组合 1"/>
          <p:cNvGrpSpPr/>
          <p:nvPr/>
        </p:nvGrpSpPr>
        <p:grpSpPr>
          <a:xfrm>
            <a:off x="11361162" y="-8738"/>
            <a:ext cx="830838" cy="6866738"/>
            <a:chOff x="11361162" y="-8738"/>
            <a:chExt cx="830838" cy="6866738"/>
          </a:xfrm>
        </p:grpSpPr>
        <p:grpSp>
          <p:nvGrpSpPr>
            <p:cNvPr id="3" name="组合 2"/>
            <p:cNvGrpSpPr/>
            <p:nvPr/>
          </p:nvGrpSpPr>
          <p:grpSpPr>
            <a:xfrm>
              <a:off x="11734800" y="-8738"/>
              <a:ext cx="457200" cy="6866738"/>
              <a:chOff x="10535478" y="0"/>
              <a:chExt cx="457200" cy="6866738"/>
            </a:xfrm>
          </p:grpSpPr>
          <p:cxnSp>
            <p:nvCxnSpPr>
              <p:cNvPr id="12" name="直接连接符 11"/>
              <p:cNvCxnSpPr/>
              <p:nvPr/>
            </p:nvCxnSpPr>
            <p:spPr>
              <a:xfrm>
                <a:off x="10535478" y="0"/>
                <a:ext cx="0" cy="6858000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" name="直接连接符 12"/>
              <p:cNvCxnSpPr/>
              <p:nvPr/>
            </p:nvCxnSpPr>
            <p:spPr>
              <a:xfrm>
                <a:off x="10687878" y="0"/>
                <a:ext cx="0" cy="6858000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" name="直接连接符 13"/>
              <p:cNvCxnSpPr/>
              <p:nvPr/>
            </p:nvCxnSpPr>
            <p:spPr>
              <a:xfrm>
                <a:off x="10840278" y="0"/>
                <a:ext cx="0" cy="6858000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" name="直接连接符 14"/>
              <p:cNvCxnSpPr/>
              <p:nvPr/>
            </p:nvCxnSpPr>
            <p:spPr>
              <a:xfrm>
                <a:off x="10992678" y="8738"/>
                <a:ext cx="0" cy="6858000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4" name="组合 3"/>
            <p:cNvGrpSpPr/>
            <p:nvPr/>
          </p:nvGrpSpPr>
          <p:grpSpPr>
            <a:xfrm>
              <a:off x="11361162" y="528590"/>
              <a:ext cx="106017" cy="1669126"/>
              <a:chOff x="11217124" y="198054"/>
              <a:chExt cx="106017" cy="1669126"/>
            </a:xfrm>
          </p:grpSpPr>
          <p:sp>
            <p:nvSpPr>
              <p:cNvPr id="5" name="椭圆 4"/>
              <p:cNvSpPr/>
              <p:nvPr/>
            </p:nvSpPr>
            <p:spPr>
              <a:xfrm>
                <a:off x="11217124" y="198054"/>
                <a:ext cx="106017" cy="106017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6" name="椭圆 5"/>
              <p:cNvSpPr/>
              <p:nvPr/>
            </p:nvSpPr>
            <p:spPr>
              <a:xfrm>
                <a:off x="11217124" y="458572"/>
                <a:ext cx="106017" cy="106017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7" name="椭圆 6"/>
              <p:cNvSpPr/>
              <p:nvPr/>
            </p:nvSpPr>
            <p:spPr>
              <a:xfrm>
                <a:off x="11217124" y="719090"/>
                <a:ext cx="106017" cy="106017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椭圆 7"/>
              <p:cNvSpPr/>
              <p:nvPr/>
            </p:nvSpPr>
            <p:spPr>
              <a:xfrm>
                <a:off x="11217124" y="1240126"/>
                <a:ext cx="106017" cy="106017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11217124" y="979608"/>
                <a:ext cx="106017" cy="106017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椭圆 9"/>
              <p:cNvSpPr/>
              <p:nvPr/>
            </p:nvSpPr>
            <p:spPr>
              <a:xfrm>
                <a:off x="11217124" y="1500644"/>
                <a:ext cx="106017" cy="106017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1" name="椭圆 10"/>
              <p:cNvSpPr/>
              <p:nvPr/>
            </p:nvSpPr>
            <p:spPr>
              <a:xfrm>
                <a:off x="11217124" y="1761163"/>
                <a:ext cx="106017" cy="106017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-358970" y="-294076"/>
            <a:ext cx="6210807" cy="6500490"/>
            <a:chOff x="-717045" y="-272528"/>
            <a:chExt cx="6210807" cy="6500490"/>
          </a:xfrm>
        </p:grpSpPr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003887" y="-272528"/>
              <a:ext cx="4489875" cy="3165599"/>
            </a:xfrm>
            <a:prstGeom prst="rect">
              <a:avLst/>
            </a:prstGeom>
          </p:spPr>
        </p:pic>
        <p:grpSp>
          <p:nvGrpSpPr>
            <p:cNvPr id="36" name="组合 35"/>
            <p:cNvGrpSpPr/>
            <p:nvPr/>
          </p:nvGrpSpPr>
          <p:grpSpPr>
            <a:xfrm>
              <a:off x="685578" y="1785076"/>
              <a:ext cx="3776622" cy="2237990"/>
              <a:chOff x="5983205" y="1931209"/>
              <a:chExt cx="3776622" cy="2237990"/>
            </a:xfrm>
          </p:grpSpPr>
          <p:sp>
            <p:nvSpPr>
              <p:cNvPr id="37" name="文本框 36"/>
              <p:cNvSpPr txBox="1"/>
              <p:nvPr/>
            </p:nvSpPr>
            <p:spPr>
              <a:xfrm>
                <a:off x="6120439" y="1953208"/>
                <a:ext cx="3639388" cy="22159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380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M B E</a:t>
                </a:r>
                <a:endParaRPr lang="zh-CN" altLang="en-US" sz="138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文本框 37"/>
              <p:cNvSpPr txBox="1"/>
              <p:nvPr/>
            </p:nvSpPr>
            <p:spPr>
              <a:xfrm>
                <a:off x="5983205" y="1931209"/>
                <a:ext cx="3639388" cy="221599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3800" dirty="0">
                    <a:solidFill>
                      <a:srgbClr val="FFB850"/>
                    </a:solidFill>
                    <a:cs typeface="+mn-ea"/>
                    <a:sym typeface="+mn-lt"/>
                  </a:rPr>
                  <a:t>M B E</a:t>
                </a:r>
                <a:endParaRPr lang="zh-CN" altLang="en-US" sz="13800" dirty="0">
                  <a:solidFill>
                    <a:srgbClr val="FFB850"/>
                  </a:solidFill>
                  <a:cs typeface="+mn-ea"/>
                  <a:sym typeface="+mn-lt"/>
                </a:endParaRPr>
              </a:p>
            </p:txBody>
          </p:sp>
        </p:grpSp>
        <p:pic>
          <p:nvPicPr>
            <p:cNvPr id="39" name="图片 38"/>
            <p:cNvPicPr>
              <a:picLocks noChangeAspect="1"/>
            </p:cNvPicPr>
            <p:nvPr/>
          </p:nvPicPr>
          <p:blipFill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V="1">
              <a:off x="-717045" y="3062363"/>
              <a:ext cx="4489875" cy="3165599"/>
            </a:xfrm>
            <a:prstGeom prst="rect">
              <a:avLst/>
            </a:prstGeom>
          </p:spPr>
        </p:pic>
      </p:grpSp>
      <p:sp>
        <p:nvSpPr>
          <p:cNvPr id="46" name="文本框 45"/>
          <p:cNvSpPr txBox="1"/>
          <p:nvPr/>
        </p:nvSpPr>
        <p:spPr>
          <a:xfrm>
            <a:off x="6137427" y="1608525"/>
            <a:ext cx="5181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600" dirty="0">
                <a:cs typeface="+mn-ea"/>
                <a:sym typeface="+mn-lt"/>
              </a:rPr>
              <a:t>请在此处输入您的标题</a:t>
            </a:r>
            <a:endParaRPr lang="zh-CN" altLang="en-US" sz="2800" spc="600" dirty="0">
              <a:cs typeface="+mn-ea"/>
              <a:sym typeface="+mn-lt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5710950" y="2651240"/>
            <a:ext cx="5181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600" dirty="0">
                <a:cs typeface="+mn-ea"/>
                <a:sym typeface="+mn-lt"/>
              </a:rPr>
              <a:t>请在此处输入您的标题</a:t>
            </a:r>
            <a:endParaRPr lang="zh-CN" altLang="en-US" sz="2800" spc="600" dirty="0"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5250439" y="3675402"/>
            <a:ext cx="5181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600" dirty="0">
                <a:cs typeface="+mn-ea"/>
                <a:sym typeface="+mn-lt"/>
              </a:rPr>
              <a:t>请在此处输入您的标题</a:t>
            </a:r>
            <a:endParaRPr lang="zh-CN" altLang="en-US" sz="2800" spc="600" dirty="0">
              <a:cs typeface="+mn-ea"/>
              <a:sym typeface="+mn-lt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833264" y="4700065"/>
            <a:ext cx="51810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spc="600" dirty="0">
                <a:cs typeface="+mn-ea"/>
                <a:sym typeface="+mn-lt"/>
              </a:rPr>
              <a:t>请在此处输入您的标题</a:t>
            </a:r>
            <a:endParaRPr lang="zh-CN" altLang="en-US" sz="2800" spc="600" dirty="0">
              <a:cs typeface="+mn-ea"/>
              <a:sym typeface="+mn-lt"/>
            </a:endParaRPr>
          </a:p>
        </p:txBody>
      </p:sp>
      <p:grpSp>
        <p:nvGrpSpPr>
          <p:cNvPr id="50" name="组合 49"/>
          <p:cNvGrpSpPr/>
          <p:nvPr/>
        </p:nvGrpSpPr>
        <p:grpSpPr>
          <a:xfrm>
            <a:off x="7757785" y="5580668"/>
            <a:ext cx="3325384" cy="1015725"/>
            <a:chOff x="1903057" y="4008836"/>
            <a:chExt cx="3701295" cy="1182373"/>
          </a:xfrm>
        </p:grpSpPr>
        <p:grpSp>
          <p:nvGrpSpPr>
            <p:cNvPr id="51" name="组合 50"/>
            <p:cNvGrpSpPr/>
            <p:nvPr/>
          </p:nvGrpSpPr>
          <p:grpSpPr>
            <a:xfrm>
              <a:off x="1903057" y="4008836"/>
              <a:ext cx="3701295" cy="1182373"/>
              <a:chOff x="3128975" y="4461763"/>
              <a:chExt cx="6293138" cy="2010333"/>
            </a:xfrm>
          </p:grpSpPr>
          <p:grpSp>
            <p:nvGrpSpPr>
              <p:cNvPr id="54" name="组合 53"/>
              <p:cNvGrpSpPr/>
              <p:nvPr/>
            </p:nvGrpSpPr>
            <p:grpSpPr>
              <a:xfrm>
                <a:off x="3915115" y="4480866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82" name="直接连接符 81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3" name="直接连接符 82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4" name="任意多边形: 形状 83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85" name="直接连接符 84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5" name="组合 54"/>
              <p:cNvGrpSpPr/>
              <p:nvPr/>
            </p:nvGrpSpPr>
            <p:grpSpPr>
              <a:xfrm>
                <a:off x="5482500" y="4471315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78" name="直接连接符 77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9" name="直接连接符 78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0" name="任意多边形: 形状 79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cxnSp>
              <p:nvCxnSpPr>
                <p:cNvPr id="81" name="直接连接符 80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6" name="组合 55"/>
              <p:cNvGrpSpPr/>
              <p:nvPr/>
            </p:nvGrpSpPr>
            <p:grpSpPr>
              <a:xfrm flipV="1">
                <a:off x="4693180" y="6067398"/>
                <a:ext cx="789953" cy="386436"/>
                <a:chOff x="5908978" y="3463705"/>
                <a:chExt cx="789953" cy="386436"/>
              </a:xfrm>
            </p:grpSpPr>
            <p:sp>
              <p:nvSpPr>
                <p:cNvPr id="76" name="任意多边形: 形状 75"/>
                <p:cNvSpPr/>
                <p:nvPr/>
              </p:nvSpPr>
              <p:spPr>
                <a:xfrm rot="16200000">
                  <a:off x="6110737" y="3261946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77" name="直接连接符 76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" name="组合 56"/>
              <p:cNvGrpSpPr/>
              <p:nvPr/>
            </p:nvGrpSpPr>
            <p:grpSpPr>
              <a:xfrm flipV="1">
                <a:off x="3128975" y="6085659"/>
                <a:ext cx="789953" cy="386436"/>
                <a:chOff x="5921007" y="3463704"/>
                <a:chExt cx="789953" cy="386436"/>
              </a:xfrm>
            </p:grpSpPr>
            <p:sp>
              <p:nvSpPr>
                <p:cNvPr id="74" name="任意多边形: 形状 73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75" name="直接连接符 74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" name="组合 57"/>
              <p:cNvGrpSpPr/>
              <p:nvPr/>
            </p:nvGrpSpPr>
            <p:grpSpPr>
              <a:xfrm>
                <a:off x="7055784" y="4471314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70" name="直接连接符 69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1" name="直接连接符 70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2" name="任意多边形: 形状 71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73" name="直接连接符 72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" name="组合 58"/>
              <p:cNvGrpSpPr/>
              <p:nvPr/>
            </p:nvGrpSpPr>
            <p:grpSpPr>
              <a:xfrm>
                <a:off x="8631878" y="4461763"/>
                <a:ext cx="790235" cy="1596084"/>
                <a:chOff x="3923824" y="4480866"/>
                <a:chExt cx="790235" cy="1596084"/>
              </a:xfrm>
            </p:grpSpPr>
            <p:cxnSp>
              <p:nvCxnSpPr>
                <p:cNvPr id="66" name="直接连接符 65"/>
                <p:cNvCxnSpPr/>
                <p:nvPr/>
              </p:nvCxnSpPr>
              <p:spPr>
                <a:xfrm>
                  <a:off x="3923824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7" name="直接连接符 66"/>
                <p:cNvCxnSpPr/>
                <p:nvPr/>
              </p:nvCxnSpPr>
              <p:spPr>
                <a:xfrm>
                  <a:off x="4714059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8" name="任意多边形: 形状 67"/>
                <p:cNvSpPr/>
                <p:nvPr/>
              </p:nvSpPr>
              <p:spPr>
                <a:xfrm rot="16200000">
                  <a:off x="4125865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cxnSp>
              <p:nvCxnSpPr>
                <p:cNvPr id="69" name="直接连接符 68"/>
                <p:cNvCxnSpPr/>
                <p:nvPr/>
              </p:nvCxnSpPr>
              <p:spPr>
                <a:xfrm flipH="1">
                  <a:off x="3970971" y="4867303"/>
                  <a:ext cx="699051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" name="组合 59"/>
              <p:cNvGrpSpPr/>
              <p:nvPr/>
            </p:nvGrpSpPr>
            <p:grpSpPr>
              <a:xfrm flipV="1">
                <a:off x="7845878" y="6057847"/>
                <a:ext cx="789953" cy="386436"/>
                <a:chOff x="5921007" y="3463704"/>
                <a:chExt cx="789953" cy="386436"/>
              </a:xfrm>
            </p:grpSpPr>
            <p:sp>
              <p:nvSpPr>
                <p:cNvPr id="64" name="任意多边形: 形状 63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65" name="直接连接符 64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" name="组合 60"/>
              <p:cNvGrpSpPr/>
              <p:nvPr/>
            </p:nvGrpSpPr>
            <p:grpSpPr>
              <a:xfrm flipV="1">
                <a:off x="6272735" y="6085660"/>
                <a:ext cx="789953" cy="386436"/>
                <a:chOff x="5921007" y="3463704"/>
                <a:chExt cx="789953" cy="386436"/>
              </a:xfrm>
            </p:grpSpPr>
            <p:sp>
              <p:nvSpPr>
                <p:cNvPr id="62" name="任意多边形: 形状 61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63" name="直接连接符 62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2" name="椭圆 51"/>
            <p:cNvSpPr/>
            <p:nvPr/>
          </p:nvSpPr>
          <p:spPr>
            <a:xfrm rot="1770017">
              <a:off x="2853650" y="4723536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椭圆 52"/>
            <p:cNvSpPr/>
            <p:nvPr/>
          </p:nvSpPr>
          <p:spPr>
            <a:xfrm rot="1770017">
              <a:off x="4222526" y="4040772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5721774" y="1586213"/>
            <a:ext cx="602977" cy="489933"/>
            <a:chOff x="6483920" y="601827"/>
            <a:chExt cx="602977" cy="489933"/>
          </a:xfrm>
        </p:grpSpPr>
        <p:sp>
          <p:nvSpPr>
            <p:cNvPr id="86" name="等腰三角形 85"/>
            <p:cNvSpPr/>
            <p:nvPr/>
          </p:nvSpPr>
          <p:spPr>
            <a:xfrm rot="18882225">
              <a:off x="6603411" y="60093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7" name="等腰三角形 86"/>
            <p:cNvSpPr/>
            <p:nvPr/>
          </p:nvSpPr>
          <p:spPr>
            <a:xfrm rot="18882225">
              <a:off x="6484815" y="608273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4706631" y="3629309"/>
            <a:ext cx="754633" cy="503383"/>
            <a:chOff x="554927" y="5954876"/>
            <a:chExt cx="754633" cy="503383"/>
          </a:xfrm>
        </p:grpSpPr>
        <p:sp>
          <p:nvSpPr>
            <p:cNvPr id="45" name="等腰三角形 44"/>
            <p:cNvSpPr/>
            <p:nvPr/>
          </p:nvSpPr>
          <p:spPr>
            <a:xfrm rot="3898965">
              <a:off x="826074" y="597477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等腰三角形 87"/>
            <p:cNvSpPr/>
            <p:nvPr/>
          </p:nvSpPr>
          <p:spPr>
            <a:xfrm rot="18882225">
              <a:off x="555822" y="5953981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5339767" y="2572349"/>
            <a:ext cx="588588" cy="549645"/>
            <a:chOff x="136803" y="465567"/>
            <a:chExt cx="588588" cy="549645"/>
          </a:xfrm>
        </p:grpSpPr>
        <p:sp>
          <p:nvSpPr>
            <p:cNvPr id="44" name="等腰三角形 43"/>
            <p:cNvSpPr/>
            <p:nvPr/>
          </p:nvSpPr>
          <p:spPr>
            <a:xfrm rot="1770017">
              <a:off x="242799" y="530831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9" name="等腰三角形 88"/>
            <p:cNvSpPr/>
            <p:nvPr/>
          </p:nvSpPr>
          <p:spPr>
            <a:xfrm rot="1939358">
              <a:off x="136803" y="465567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 rot="20364405">
            <a:off x="4285245" y="4589583"/>
            <a:ext cx="754633" cy="503383"/>
            <a:chOff x="554927" y="5954876"/>
            <a:chExt cx="754633" cy="503383"/>
          </a:xfrm>
        </p:grpSpPr>
        <p:sp>
          <p:nvSpPr>
            <p:cNvPr id="97" name="等腰三角形 96"/>
            <p:cNvSpPr/>
            <p:nvPr/>
          </p:nvSpPr>
          <p:spPr>
            <a:xfrm rot="3898965">
              <a:off x="826074" y="597477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8" name="等腰三角形 97"/>
            <p:cNvSpPr/>
            <p:nvPr/>
          </p:nvSpPr>
          <p:spPr>
            <a:xfrm rot="18882225">
              <a:off x="555822" y="5953981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push dir="u"/>
      </p:transition>
    </mc:Choice>
    <mc:Fallback>
      <p:transition spd="slow" advClick="0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9" y="325868"/>
            <a:ext cx="1598435" cy="11269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685179" y="419760"/>
            <a:ext cx="1337796" cy="720267"/>
            <a:chOff x="5983205" y="1931209"/>
            <a:chExt cx="3776622" cy="1279771"/>
          </a:xfrm>
        </p:grpSpPr>
        <p:sp>
          <p:nvSpPr>
            <p:cNvPr id="6" name="文本框 5"/>
            <p:cNvSpPr txBox="1"/>
            <p:nvPr/>
          </p:nvSpPr>
          <p:spPr>
            <a:xfrm>
              <a:off x="6120440" y="1953208"/>
              <a:ext cx="3639387" cy="1257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M B E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983205" y="1931209"/>
              <a:ext cx="3639387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cs typeface="+mn-ea"/>
                  <a:sym typeface="+mn-lt"/>
                </a:rPr>
                <a:t>M B E</a:t>
              </a:r>
              <a:endParaRPr lang="zh-CN" altLang="en-US" sz="4000" dirty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695084" y="427246"/>
            <a:ext cx="1749118" cy="721050"/>
            <a:chOff x="8688023" y="3996681"/>
            <a:chExt cx="2125751" cy="1281163"/>
          </a:xfrm>
        </p:grpSpPr>
        <p:sp>
          <p:nvSpPr>
            <p:cNvPr id="9" name="文本框 8"/>
            <p:cNvSpPr txBox="1"/>
            <p:nvPr/>
          </p:nvSpPr>
          <p:spPr>
            <a:xfrm>
              <a:off x="8733183" y="402007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STYLES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688023" y="399668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cs typeface="+mn-ea"/>
                  <a:sym typeface="+mn-lt"/>
                </a:rPr>
                <a:t>STYLES</a:t>
              </a:r>
              <a:endParaRPr lang="zh-CN" altLang="en-US" sz="4000" dirty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642779" y="1110503"/>
            <a:ext cx="4401178" cy="241815"/>
            <a:chOff x="257822" y="4765674"/>
            <a:chExt cx="11675470" cy="669869"/>
          </a:xfrm>
        </p:grpSpPr>
        <p:sp>
          <p:nvSpPr>
            <p:cNvPr id="12" name="任意多边形: 形状 11"/>
            <p:cNvSpPr/>
            <p:nvPr/>
          </p:nvSpPr>
          <p:spPr>
            <a:xfrm>
              <a:off x="257822" y="4779235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419718" y="4765674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82717" y="2017516"/>
            <a:ext cx="10400423" cy="2006836"/>
            <a:chOff x="1368940" y="2307254"/>
            <a:chExt cx="10400423" cy="2006836"/>
          </a:xfrm>
        </p:grpSpPr>
        <p:grpSp>
          <p:nvGrpSpPr>
            <p:cNvPr id="23" name="组合 22"/>
            <p:cNvGrpSpPr/>
            <p:nvPr/>
          </p:nvGrpSpPr>
          <p:grpSpPr>
            <a:xfrm>
              <a:off x="1492403" y="2347620"/>
              <a:ext cx="10276960" cy="1966470"/>
              <a:chOff x="1368940" y="2307254"/>
              <a:chExt cx="10276960" cy="1966470"/>
            </a:xfrm>
            <a:solidFill>
              <a:schemeClr val="tx1">
                <a:lumMod val="95000"/>
                <a:lumOff val="5000"/>
              </a:schemeClr>
            </a:solidFill>
          </p:grpSpPr>
          <p:grpSp>
            <p:nvGrpSpPr>
              <p:cNvPr id="24" name="Group 19"/>
              <p:cNvGrpSpPr/>
              <p:nvPr/>
            </p:nvGrpSpPr>
            <p:grpSpPr>
              <a:xfrm>
                <a:off x="1368940" y="2727766"/>
                <a:ext cx="10276960" cy="1545958"/>
                <a:chOff x="1212082" y="2089253"/>
                <a:chExt cx="5401827" cy="812594"/>
              </a:xfrm>
              <a:grpFill/>
            </p:grpSpPr>
            <p:sp>
              <p:nvSpPr>
                <p:cNvPr id="29" name="Freeform 15"/>
                <p:cNvSpPr>
                  <a:spLocks noChangeAspect="1"/>
                </p:cNvSpPr>
                <p:nvPr/>
              </p:nvSpPr>
              <p:spPr>
                <a:xfrm>
                  <a:off x="5166109" y="2089253"/>
                  <a:ext cx="1447800" cy="812594"/>
                </a:xfrm>
                <a:custGeom>
                  <a:avLst/>
                  <a:gdLst>
                    <a:gd name="connsiteX0" fmla="*/ 723900 w 1447800"/>
                    <a:gd name="connsiteY0" fmla="*/ 0 h 812594"/>
                    <a:gd name="connsiteX1" fmla="*/ 782950 w 1447800"/>
                    <a:gd name="connsiteY1" fmla="*/ 2982 h 812594"/>
                    <a:gd name="connsiteX2" fmla="*/ 1447800 w 1447800"/>
                    <a:gd name="connsiteY2" fmla="*/ 739727 h 812594"/>
                    <a:gd name="connsiteX3" fmla="*/ 1446025 w 1447800"/>
                    <a:gd name="connsiteY3" fmla="*/ 739727 h 812594"/>
                    <a:gd name="connsiteX4" fmla="*/ 1447800 w 1447800"/>
                    <a:gd name="connsiteY4" fmla="*/ 744013 h 812594"/>
                    <a:gd name="connsiteX5" fmla="*/ 1379220 w 1447800"/>
                    <a:gd name="connsiteY5" fmla="*/ 812593 h 812594"/>
                    <a:gd name="connsiteX6" fmla="*/ 1310640 w 1447800"/>
                    <a:gd name="connsiteY6" fmla="*/ 744013 h 812594"/>
                    <a:gd name="connsiteX7" fmla="*/ 1312415 w 1447800"/>
                    <a:gd name="connsiteY7" fmla="*/ 739727 h 812594"/>
                    <a:gd name="connsiteX8" fmla="*/ 1309234 w 1447800"/>
                    <a:gd name="connsiteY8" fmla="*/ 739727 h 812594"/>
                    <a:gd name="connsiteX9" fmla="*/ 1309430 w 1447800"/>
                    <a:gd name="connsiteY9" fmla="*/ 737778 h 812594"/>
                    <a:gd name="connsiteX10" fmla="*/ 827039 w 1447800"/>
                    <a:gd name="connsiteY10" fmla="*/ 145904 h 812594"/>
                    <a:gd name="connsiteX11" fmla="*/ 723900 w 1447800"/>
                    <a:gd name="connsiteY11" fmla="*/ 135507 h 812594"/>
                    <a:gd name="connsiteX12" fmla="*/ 723900 w 1447800"/>
                    <a:gd name="connsiteY12" fmla="*/ 135508 h 812594"/>
                    <a:gd name="connsiteX13" fmla="*/ 620761 w 1447800"/>
                    <a:gd name="connsiteY13" fmla="*/ 145905 h 812594"/>
                    <a:gd name="connsiteX14" fmla="*/ 138370 w 1447800"/>
                    <a:gd name="connsiteY14" fmla="*/ 737779 h 812594"/>
                    <a:gd name="connsiteX15" fmla="*/ 138566 w 1447800"/>
                    <a:gd name="connsiteY15" fmla="*/ 739728 h 812594"/>
                    <a:gd name="connsiteX16" fmla="*/ 135385 w 1447800"/>
                    <a:gd name="connsiteY16" fmla="*/ 739728 h 812594"/>
                    <a:gd name="connsiteX17" fmla="*/ 137160 w 1447800"/>
                    <a:gd name="connsiteY17" fmla="*/ 744014 h 812594"/>
                    <a:gd name="connsiteX18" fmla="*/ 68580 w 1447800"/>
                    <a:gd name="connsiteY18" fmla="*/ 812594 h 812594"/>
                    <a:gd name="connsiteX19" fmla="*/ 0 w 1447800"/>
                    <a:gd name="connsiteY19" fmla="*/ 744014 h 812594"/>
                    <a:gd name="connsiteX20" fmla="*/ 1775 w 1447800"/>
                    <a:gd name="connsiteY20" fmla="*/ 739728 h 812594"/>
                    <a:gd name="connsiteX21" fmla="*/ 0 w 1447800"/>
                    <a:gd name="connsiteY21" fmla="*/ 739728 h 812594"/>
                    <a:gd name="connsiteX22" fmla="*/ 664850 w 1447800"/>
                    <a:gd name="connsiteY22" fmla="*/ 2983 h 812594"/>
                    <a:gd name="connsiteX23" fmla="*/ 723900 w 1447800"/>
                    <a:gd name="connsiteY23" fmla="*/ 1 h 8125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447800" h="812594">
                      <a:moveTo>
                        <a:pt x="723900" y="0"/>
                      </a:moveTo>
                      <a:lnTo>
                        <a:pt x="782950" y="2982"/>
                      </a:lnTo>
                      <a:cubicBezTo>
                        <a:pt x="1156386" y="40906"/>
                        <a:pt x="1447800" y="356285"/>
                        <a:pt x="1447800" y="739727"/>
                      </a:cubicBezTo>
                      <a:lnTo>
                        <a:pt x="1446025" y="739727"/>
                      </a:lnTo>
                      <a:lnTo>
                        <a:pt x="1447800" y="744013"/>
                      </a:lnTo>
                      <a:cubicBezTo>
                        <a:pt x="1447800" y="781889"/>
                        <a:pt x="1417096" y="812593"/>
                        <a:pt x="1379220" y="812593"/>
                      </a:cubicBezTo>
                      <a:cubicBezTo>
                        <a:pt x="1341344" y="812593"/>
                        <a:pt x="1310640" y="781889"/>
                        <a:pt x="1310640" y="744013"/>
                      </a:cubicBezTo>
                      <a:lnTo>
                        <a:pt x="1312415" y="739727"/>
                      </a:lnTo>
                      <a:lnTo>
                        <a:pt x="1309234" y="739727"/>
                      </a:lnTo>
                      <a:lnTo>
                        <a:pt x="1309430" y="737778"/>
                      </a:lnTo>
                      <a:cubicBezTo>
                        <a:pt x="1309430" y="445824"/>
                        <a:pt x="1102339" y="202239"/>
                        <a:pt x="827039" y="145904"/>
                      </a:cubicBezTo>
                      <a:lnTo>
                        <a:pt x="723900" y="135507"/>
                      </a:lnTo>
                      <a:lnTo>
                        <a:pt x="723900" y="135508"/>
                      </a:lnTo>
                      <a:lnTo>
                        <a:pt x="620761" y="145905"/>
                      </a:lnTo>
                      <a:cubicBezTo>
                        <a:pt x="345461" y="202240"/>
                        <a:pt x="138370" y="445825"/>
                        <a:pt x="138370" y="737779"/>
                      </a:cubicBezTo>
                      <a:lnTo>
                        <a:pt x="138566" y="739728"/>
                      </a:lnTo>
                      <a:lnTo>
                        <a:pt x="135385" y="739728"/>
                      </a:lnTo>
                      <a:lnTo>
                        <a:pt x="137160" y="744014"/>
                      </a:lnTo>
                      <a:cubicBezTo>
                        <a:pt x="137160" y="781890"/>
                        <a:pt x="106456" y="812594"/>
                        <a:pt x="68580" y="812594"/>
                      </a:cubicBezTo>
                      <a:cubicBezTo>
                        <a:pt x="30704" y="812594"/>
                        <a:pt x="0" y="781890"/>
                        <a:pt x="0" y="744014"/>
                      </a:cubicBezTo>
                      <a:lnTo>
                        <a:pt x="1775" y="739728"/>
                      </a:lnTo>
                      <a:lnTo>
                        <a:pt x="0" y="739728"/>
                      </a:lnTo>
                      <a:cubicBezTo>
                        <a:pt x="0" y="356286"/>
                        <a:pt x="291414" y="40907"/>
                        <a:pt x="664850" y="2983"/>
                      </a:cubicBezTo>
                      <a:lnTo>
                        <a:pt x="72390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Freeform 16"/>
                <p:cNvSpPr>
                  <a:spLocks noChangeAspect="1"/>
                </p:cNvSpPr>
                <p:nvPr/>
              </p:nvSpPr>
              <p:spPr>
                <a:xfrm>
                  <a:off x="3848100" y="2089253"/>
                  <a:ext cx="1447800" cy="812594"/>
                </a:xfrm>
                <a:custGeom>
                  <a:avLst/>
                  <a:gdLst>
                    <a:gd name="connsiteX0" fmla="*/ 723900 w 1447800"/>
                    <a:gd name="connsiteY0" fmla="*/ 0 h 812594"/>
                    <a:gd name="connsiteX1" fmla="*/ 782950 w 1447800"/>
                    <a:gd name="connsiteY1" fmla="*/ 2982 h 812594"/>
                    <a:gd name="connsiteX2" fmla="*/ 1447800 w 1447800"/>
                    <a:gd name="connsiteY2" fmla="*/ 739727 h 812594"/>
                    <a:gd name="connsiteX3" fmla="*/ 1446025 w 1447800"/>
                    <a:gd name="connsiteY3" fmla="*/ 739727 h 812594"/>
                    <a:gd name="connsiteX4" fmla="*/ 1447800 w 1447800"/>
                    <a:gd name="connsiteY4" fmla="*/ 744013 h 812594"/>
                    <a:gd name="connsiteX5" fmla="*/ 1379220 w 1447800"/>
                    <a:gd name="connsiteY5" fmla="*/ 812593 h 812594"/>
                    <a:gd name="connsiteX6" fmla="*/ 1310640 w 1447800"/>
                    <a:gd name="connsiteY6" fmla="*/ 744013 h 812594"/>
                    <a:gd name="connsiteX7" fmla="*/ 1312415 w 1447800"/>
                    <a:gd name="connsiteY7" fmla="*/ 739727 h 812594"/>
                    <a:gd name="connsiteX8" fmla="*/ 1309234 w 1447800"/>
                    <a:gd name="connsiteY8" fmla="*/ 739727 h 812594"/>
                    <a:gd name="connsiteX9" fmla="*/ 1309430 w 1447800"/>
                    <a:gd name="connsiteY9" fmla="*/ 737778 h 812594"/>
                    <a:gd name="connsiteX10" fmla="*/ 827039 w 1447800"/>
                    <a:gd name="connsiteY10" fmla="*/ 145904 h 812594"/>
                    <a:gd name="connsiteX11" fmla="*/ 723900 w 1447800"/>
                    <a:gd name="connsiteY11" fmla="*/ 135507 h 812594"/>
                    <a:gd name="connsiteX12" fmla="*/ 723900 w 1447800"/>
                    <a:gd name="connsiteY12" fmla="*/ 135508 h 812594"/>
                    <a:gd name="connsiteX13" fmla="*/ 620761 w 1447800"/>
                    <a:gd name="connsiteY13" fmla="*/ 145905 h 812594"/>
                    <a:gd name="connsiteX14" fmla="*/ 138370 w 1447800"/>
                    <a:gd name="connsiteY14" fmla="*/ 737779 h 812594"/>
                    <a:gd name="connsiteX15" fmla="*/ 138566 w 1447800"/>
                    <a:gd name="connsiteY15" fmla="*/ 739728 h 812594"/>
                    <a:gd name="connsiteX16" fmla="*/ 135385 w 1447800"/>
                    <a:gd name="connsiteY16" fmla="*/ 739728 h 812594"/>
                    <a:gd name="connsiteX17" fmla="*/ 137160 w 1447800"/>
                    <a:gd name="connsiteY17" fmla="*/ 744014 h 812594"/>
                    <a:gd name="connsiteX18" fmla="*/ 68580 w 1447800"/>
                    <a:gd name="connsiteY18" fmla="*/ 812594 h 812594"/>
                    <a:gd name="connsiteX19" fmla="*/ 0 w 1447800"/>
                    <a:gd name="connsiteY19" fmla="*/ 744014 h 812594"/>
                    <a:gd name="connsiteX20" fmla="*/ 1775 w 1447800"/>
                    <a:gd name="connsiteY20" fmla="*/ 739728 h 812594"/>
                    <a:gd name="connsiteX21" fmla="*/ 0 w 1447800"/>
                    <a:gd name="connsiteY21" fmla="*/ 739728 h 812594"/>
                    <a:gd name="connsiteX22" fmla="*/ 664850 w 1447800"/>
                    <a:gd name="connsiteY22" fmla="*/ 2983 h 812594"/>
                    <a:gd name="connsiteX23" fmla="*/ 723900 w 1447800"/>
                    <a:gd name="connsiteY23" fmla="*/ 1 h 8125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447800" h="812594">
                      <a:moveTo>
                        <a:pt x="723900" y="0"/>
                      </a:moveTo>
                      <a:lnTo>
                        <a:pt x="782950" y="2982"/>
                      </a:lnTo>
                      <a:cubicBezTo>
                        <a:pt x="1156386" y="40906"/>
                        <a:pt x="1447800" y="356285"/>
                        <a:pt x="1447800" y="739727"/>
                      </a:cubicBezTo>
                      <a:lnTo>
                        <a:pt x="1446025" y="739727"/>
                      </a:lnTo>
                      <a:lnTo>
                        <a:pt x="1447800" y="744013"/>
                      </a:lnTo>
                      <a:cubicBezTo>
                        <a:pt x="1447800" y="781889"/>
                        <a:pt x="1417096" y="812593"/>
                        <a:pt x="1379220" y="812593"/>
                      </a:cubicBezTo>
                      <a:cubicBezTo>
                        <a:pt x="1341344" y="812593"/>
                        <a:pt x="1310640" y="781889"/>
                        <a:pt x="1310640" y="744013"/>
                      </a:cubicBezTo>
                      <a:lnTo>
                        <a:pt x="1312415" y="739727"/>
                      </a:lnTo>
                      <a:lnTo>
                        <a:pt x="1309234" y="739727"/>
                      </a:lnTo>
                      <a:lnTo>
                        <a:pt x="1309430" y="737778"/>
                      </a:lnTo>
                      <a:cubicBezTo>
                        <a:pt x="1309430" y="445824"/>
                        <a:pt x="1102339" y="202239"/>
                        <a:pt x="827039" y="145904"/>
                      </a:cubicBezTo>
                      <a:lnTo>
                        <a:pt x="723900" y="135507"/>
                      </a:lnTo>
                      <a:lnTo>
                        <a:pt x="723900" y="135508"/>
                      </a:lnTo>
                      <a:lnTo>
                        <a:pt x="620761" y="145905"/>
                      </a:lnTo>
                      <a:cubicBezTo>
                        <a:pt x="345461" y="202240"/>
                        <a:pt x="138370" y="445825"/>
                        <a:pt x="138370" y="737779"/>
                      </a:cubicBezTo>
                      <a:lnTo>
                        <a:pt x="138566" y="739728"/>
                      </a:lnTo>
                      <a:lnTo>
                        <a:pt x="135385" y="739728"/>
                      </a:lnTo>
                      <a:lnTo>
                        <a:pt x="137160" y="744014"/>
                      </a:lnTo>
                      <a:cubicBezTo>
                        <a:pt x="137160" y="781890"/>
                        <a:pt x="106456" y="812594"/>
                        <a:pt x="68580" y="812594"/>
                      </a:cubicBezTo>
                      <a:cubicBezTo>
                        <a:pt x="30704" y="812594"/>
                        <a:pt x="0" y="781890"/>
                        <a:pt x="0" y="744014"/>
                      </a:cubicBezTo>
                      <a:lnTo>
                        <a:pt x="1775" y="739728"/>
                      </a:lnTo>
                      <a:lnTo>
                        <a:pt x="0" y="739728"/>
                      </a:lnTo>
                      <a:cubicBezTo>
                        <a:pt x="0" y="356286"/>
                        <a:pt x="291414" y="40907"/>
                        <a:pt x="664850" y="2983"/>
                      </a:cubicBezTo>
                      <a:lnTo>
                        <a:pt x="72390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Freeform 17"/>
                <p:cNvSpPr>
                  <a:spLocks noChangeAspect="1"/>
                </p:cNvSpPr>
                <p:nvPr/>
              </p:nvSpPr>
              <p:spPr>
                <a:xfrm>
                  <a:off x="2530091" y="2089253"/>
                  <a:ext cx="1447800" cy="812594"/>
                </a:xfrm>
                <a:custGeom>
                  <a:avLst/>
                  <a:gdLst>
                    <a:gd name="connsiteX0" fmla="*/ 723900 w 1447800"/>
                    <a:gd name="connsiteY0" fmla="*/ 0 h 812594"/>
                    <a:gd name="connsiteX1" fmla="*/ 782950 w 1447800"/>
                    <a:gd name="connsiteY1" fmla="*/ 2982 h 812594"/>
                    <a:gd name="connsiteX2" fmla="*/ 1447800 w 1447800"/>
                    <a:gd name="connsiteY2" fmla="*/ 739727 h 812594"/>
                    <a:gd name="connsiteX3" fmla="*/ 1446025 w 1447800"/>
                    <a:gd name="connsiteY3" fmla="*/ 739727 h 812594"/>
                    <a:gd name="connsiteX4" fmla="*/ 1447800 w 1447800"/>
                    <a:gd name="connsiteY4" fmla="*/ 744013 h 812594"/>
                    <a:gd name="connsiteX5" fmla="*/ 1379220 w 1447800"/>
                    <a:gd name="connsiteY5" fmla="*/ 812593 h 812594"/>
                    <a:gd name="connsiteX6" fmla="*/ 1310640 w 1447800"/>
                    <a:gd name="connsiteY6" fmla="*/ 744013 h 812594"/>
                    <a:gd name="connsiteX7" fmla="*/ 1312415 w 1447800"/>
                    <a:gd name="connsiteY7" fmla="*/ 739727 h 812594"/>
                    <a:gd name="connsiteX8" fmla="*/ 1309234 w 1447800"/>
                    <a:gd name="connsiteY8" fmla="*/ 739727 h 812594"/>
                    <a:gd name="connsiteX9" fmla="*/ 1309430 w 1447800"/>
                    <a:gd name="connsiteY9" fmla="*/ 737778 h 812594"/>
                    <a:gd name="connsiteX10" fmla="*/ 827039 w 1447800"/>
                    <a:gd name="connsiteY10" fmla="*/ 145904 h 812594"/>
                    <a:gd name="connsiteX11" fmla="*/ 723900 w 1447800"/>
                    <a:gd name="connsiteY11" fmla="*/ 135507 h 812594"/>
                    <a:gd name="connsiteX12" fmla="*/ 723900 w 1447800"/>
                    <a:gd name="connsiteY12" fmla="*/ 135508 h 812594"/>
                    <a:gd name="connsiteX13" fmla="*/ 620761 w 1447800"/>
                    <a:gd name="connsiteY13" fmla="*/ 145905 h 812594"/>
                    <a:gd name="connsiteX14" fmla="*/ 138370 w 1447800"/>
                    <a:gd name="connsiteY14" fmla="*/ 737779 h 812594"/>
                    <a:gd name="connsiteX15" fmla="*/ 138566 w 1447800"/>
                    <a:gd name="connsiteY15" fmla="*/ 739728 h 812594"/>
                    <a:gd name="connsiteX16" fmla="*/ 135385 w 1447800"/>
                    <a:gd name="connsiteY16" fmla="*/ 739728 h 812594"/>
                    <a:gd name="connsiteX17" fmla="*/ 137160 w 1447800"/>
                    <a:gd name="connsiteY17" fmla="*/ 744014 h 812594"/>
                    <a:gd name="connsiteX18" fmla="*/ 68580 w 1447800"/>
                    <a:gd name="connsiteY18" fmla="*/ 812594 h 812594"/>
                    <a:gd name="connsiteX19" fmla="*/ 0 w 1447800"/>
                    <a:gd name="connsiteY19" fmla="*/ 744014 h 812594"/>
                    <a:gd name="connsiteX20" fmla="*/ 1775 w 1447800"/>
                    <a:gd name="connsiteY20" fmla="*/ 739728 h 812594"/>
                    <a:gd name="connsiteX21" fmla="*/ 0 w 1447800"/>
                    <a:gd name="connsiteY21" fmla="*/ 739728 h 812594"/>
                    <a:gd name="connsiteX22" fmla="*/ 664850 w 1447800"/>
                    <a:gd name="connsiteY22" fmla="*/ 2983 h 812594"/>
                    <a:gd name="connsiteX23" fmla="*/ 723900 w 1447800"/>
                    <a:gd name="connsiteY23" fmla="*/ 1 h 8125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447800" h="812594">
                      <a:moveTo>
                        <a:pt x="723900" y="0"/>
                      </a:moveTo>
                      <a:lnTo>
                        <a:pt x="782950" y="2982"/>
                      </a:lnTo>
                      <a:cubicBezTo>
                        <a:pt x="1156386" y="40906"/>
                        <a:pt x="1447800" y="356285"/>
                        <a:pt x="1447800" y="739727"/>
                      </a:cubicBezTo>
                      <a:lnTo>
                        <a:pt x="1446025" y="739727"/>
                      </a:lnTo>
                      <a:lnTo>
                        <a:pt x="1447800" y="744013"/>
                      </a:lnTo>
                      <a:cubicBezTo>
                        <a:pt x="1447800" y="781889"/>
                        <a:pt x="1417096" y="812593"/>
                        <a:pt x="1379220" y="812593"/>
                      </a:cubicBezTo>
                      <a:cubicBezTo>
                        <a:pt x="1341344" y="812593"/>
                        <a:pt x="1310640" y="781889"/>
                        <a:pt x="1310640" y="744013"/>
                      </a:cubicBezTo>
                      <a:lnTo>
                        <a:pt x="1312415" y="739727"/>
                      </a:lnTo>
                      <a:lnTo>
                        <a:pt x="1309234" y="739727"/>
                      </a:lnTo>
                      <a:lnTo>
                        <a:pt x="1309430" y="737778"/>
                      </a:lnTo>
                      <a:cubicBezTo>
                        <a:pt x="1309430" y="445824"/>
                        <a:pt x="1102339" y="202239"/>
                        <a:pt x="827039" y="145904"/>
                      </a:cubicBezTo>
                      <a:lnTo>
                        <a:pt x="723900" y="135507"/>
                      </a:lnTo>
                      <a:lnTo>
                        <a:pt x="723900" y="135508"/>
                      </a:lnTo>
                      <a:lnTo>
                        <a:pt x="620761" y="145905"/>
                      </a:lnTo>
                      <a:cubicBezTo>
                        <a:pt x="345461" y="202240"/>
                        <a:pt x="138370" y="445825"/>
                        <a:pt x="138370" y="737779"/>
                      </a:cubicBezTo>
                      <a:lnTo>
                        <a:pt x="138566" y="739728"/>
                      </a:lnTo>
                      <a:lnTo>
                        <a:pt x="135385" y="739728"/>
                      </a:lnTo>
                      <a:lnTo>
                        <a:pt x="137160" y="744014"/>
                      </a:lnTo>
                      <a:cubicBezTo>
                        <a:pt x="137160" y="781890"/>
                        <a:pt x="106456" y="812594"/>
                        <a:pt x="68580" y="812594"/>
                      </a:cubicBezTo>
                      <a:cubicBezTo>
                        <a:pt x="30704" y="812594"/>
                        <a:pt x="0" y="781890"/>
                        <a:pt x="0" y="744014"/>
                      </a:cubicBezTo>
                      <a:lnTo>
                        <a:pt x="1775" y="739728"/>
                      </a:lnTo>
                      <a:lnTo>
                        <a:pt x="0" y="739728"/>
                      </a:lnTo>
                      <a:cubicBezTo>
                        <a:pt x="0" y="356286"/>
                        <a:pt x="291414" y="40907"/>
                        <a:pt x="664850" y="2983"/>
                      </a:cubicBezTo>
                      <a:lnTo>
                        <a:pt x="72390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Freeform 18"/>
                <p:cNvSpPr>
                  <a:spLocks noChangeAspect="1"/>
                </p:cNvSpPr>
                <p:nvPr/>
              </p:nvSpPr>
              <p:spPr>
                <a:xfrm>
                  <a:off x="1212082" y="2089253"/>
                  <a:ext cx="1447800" cy="812594"/>
                </a:xfrm>
                <a:custGeom>
                  <a:avLst/>
                  <a:gdLst>
                    <a:gd name="connsiteX0" fmla="*/ 723900 w 1447800"/>
                    <a:gd name="connsiteY0" fmla="*/ 0 h 812594"/>
                    <a:gd name="connsiteX1" fmla="*/ 782950 w 1447800"/>
                    <a:gd name="connsiteY1" fmla="*/ 2982 h 812594"/>
                    <a:gd name="connsiteX2" fmla="*/ 1447800 w 1447800"/>
                    <a:gd name="connsiteY2" fmla="*/ 739727 h 812594"/>
                    <a:gd name="connsiteX3" fmla="*/ 1446025 w 1447800"/>
                    <a:gd name="connsiteY3" fmla="*/ 739727 h 812594"/>
                    <a:gd name="connsiteX4" fmla="*/ 1447800 w 1447800"/>
                    <a:gd name="connsiteY4" fmla="*/ 744013 h 812594"/>
                    <a:gd name="connsiteX5" fmla="*/ 1379220 w 1447800"/>
                    <a:gd name="connsiteY5" fmla="*/ 812593 h 812594"/>
                    <a:gd name="connsiteX6" fmla="*/ 1310640 w 1447800"/>
                    <a:gd name="connsiteY6" fmla="*/ 744013 h 812594"/>
                    <a:gd name="connsiteX7" fmla="*/ 1312415 w 1447800"/>
                    <a:gd name="connsiteY7" fmla="*/ 739727 h 812594"/>
                    <a:gd name="connsiteX8" fmla="*/ 1309234 w 1447800"/>
                    <a:gd name="connsiteY8" fmla="*/ 739727 h 812594"/>
                    <a:gd name="connsiteX9" fmla="*/ 1309430 w 1447800"/>
                    <a:gd name="connsiteY9" fmla="*/ 737778 h 812594"/>
                    <a:gd name="connsiteX10" fmla="*/ 827039 w 1447800"/>
                    <a:gd name="connsiteY10" fmla="*/ 145904 h 812594"/>
                    <a:gd name="connsiteX11" fmla="*/ 723900 w 1447800"/>
                    <a:gd name="connsiteY11" fmla="*/ 135507 h 812594"/>
                    <a:gd name="connsiteX12" fmla="*/ 723900 w 1447800"/>
                    <a:gd name="connsiteY12" fmla="*/ 135508 h 812594"/>
                    <a:gd name="connsiteX13" fmla="*/ 620761 w 1447800"/>
                    <a:gd name="connsiteY13" fmla="*/ 145905 h 812594"/>
                    <a:gd name="connsiteX14" fmla="*/ 138370 w 1447800"/>
                    <a:gd name="connsiteY14" fmla="*/ 737779 h 812594"/>
                    <a:gd name="connsiteX15" fmla="*/ 138566 w 1447800"/>
                    <a:gd name="connsiteY15" fmla="*/ 739728 h 812594"/>
                    <a:gd name="connsiteX16" fmla="*/ 135385 w 1447800"/>
                    <a:gd name="connsiteY16" fmla="*/ 739728 h 812594"/>
                    <a:gd name="connsiteX17" fmla="*/ 137160 w 1447800"/>
                    <a:gd name="connsiteY17" fmla="*/ 744014 h 812594"/>
                    <a:gd name="connsiteX18" fmla="*/ 68580 w 1447800"/>
                    <a:gd name="connsiteY18" fmla="*/ 812594 h 812594"/>
                    <a:gd name="connsiteX19" fmla="*/ 0 w 1447800"/>
                    <a:gd name="connsiteY19" fmla="*/ 744014 h 812594"/>
                    <a:gd name="connsiteX20" fmla="*/ 1775 w 1447800"/>
                    <a:gd name="connsiteY20" fmla="*/ 739728 h 812594"/>
                    <a:gd name="connsiteX21" fmla="*/ 0 w 1447800"/>
                    <a:gd name="connsiteY21" fmla="*/ 739728 h 812594"/>
                    <a:gd name="connsiteX22" fmla="*/ 664850 w 1447800"/>
                    <a:gd name="connsiteY22" fmla="*/ 2983 h 812594"/>
                    <a:gd name="connsiteX23" fmla="*/ 723900 w 1447800"/>
                    <a:gd name="connsiteY23" fmla="*/ 1 h 8125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447800" h="812594">
                      <a:moveTo>
                        <a:pt x="723900" y="0"/>
                      </a:moveTo>
                      <a:lnTo>
                        <a:pt x="782950" y="2982"/>
                      </a:lnTo>
                      <a:cubicBezTo>
                        <a:pt x="1156386" y="40906"/>
                        <a:pt x="1447800" y="356285"/>
                        <a:pt x="1447800" y="739727"/>
                      </a:cubicBezTo>
                      <a:lnTo>
                        <a:pt x="1446025" y="739727"/>
                      </a:lnTo>
                      <a:lnTo>
                        <a:pt x="1447800" y="744013"/>
                      </a:lnTo>
                      <a:cubicBezTo>
                        <a:pt x="1447800" y="781889"/>
                        <a:pt x="1417096" y="812593"/>
                        <a:pt x="1379220" y="812593"/>
                      </a:cubicBezTo>
                      <a:cubicBezTo>
                        <a:pt x="1341344" y="812593"/>
                        <a:pt x="1310640" y="781889"/>
                        <a:pt x="1310640" y="744013"/>
                      </a:cubicBezTo>
                      <a:lnTo>
                        <a:pt x="1312415" y="739727"/>
                      </a:lnTo>
                      <a:lnTo>
                        <a:pt x="1309234" y="739727"/>
                      </a:lnTo>
                      <a:lnTo>
                        <a:pt x="1309430" y="737778"/>
                      </a:lnTo>
                      <a:cubicBezTo>
                        <a:pt x="1309430" y="445824"/>
                        <a:pt x="1102339" y="202239"/>
                        <a:pt x="827039" y="145904"/>
                      </a:cubicBezTo>
                      <a:lnTo>
                        <a:pt x="723900" y="135507"/>
                      </a:lnTo>
                      <a:lnTo>
                        <a:pt x="723900" y="135508"/>
                      </a:lnTo>
                      <a:lnTo>
                        <a:pt x="620761" y="145905"/>
                      </a:lnTo>
                      <a:cubicBezTo>
                        <a:pt x="345461" y="202240"/>
                        <a:pt x="138370" y="445825"/>
                        <a:pt x="138370" y="737779"/>
                      </a:cubicBezTo>
                      <a:lnTo>
                        <a:pt x="138566" y="739728"/>
                      </a:lnTo>
                      <a:lnTo>
                        <a:pt x="135385" y="739728"/>
                      </a:lnTo>
                      <a:lnTo>
                        <a:pt x="137160" y="744014"/>
                      </a:lnTo>
                      <a:cubicBezTo>
                        <a:pt x="137160" y="781890"/>
                        <a:pt x="106456" y="812594"/>
                        <a:pt x="68580" y="812594"/>
                      </a:cubicBezTo>
                      <a:cubicBezTo>
                        <a:pt x="30704" y="812594"/>
                        <a:pt x="0" y="781890"/>
                        <a:pt x="0" y="744014"/>
                      </a:cubicBezTo>
                      <a:lnTo>
                        <a:pt x="1775" y="739728"/>
                      </a:lnTo>
                      <a:lnTo>
                        <a:pt x="0" y="739728"/>
                      </a:lnTo>
                      <a:cubicBezTo>
                        <a:pt x="0" y="356286"/>
                        <a:pt x="291414" y="40907"/>
                        <a:pt x="664850" y="2983"/>
                      </a:cubicBezTo>
                      <a:lnTo>
                        <a:pt x="723900" y="1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5" name="Oval 20"/>
              <p:cNvSpPr>
                <a:spLocks noChangeAspect="1"/>
              </p:cNvSpPr>
              <p:nvPr/>
            </p:nvSpPr>
            <p:spPr>
              <a:xfrm>
                <a:off x="2297080" y="2307254"/>
                <a:ext cx="955454" cy="972238"/>
              </a:xfrm>
              <a:prstGeom prst="ellipse">
                <a:avLst/>
              </a:prstGeom>
              <a:grpFill/>
              <a:ln w="1905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dirty="0">
                    <a:solidFill>
                      <a:schemeClr val="bg1"/>
                    </a:solidFill>
                    <a:cs typeface="+mn-ea"/>
                    <a:sym typeface="+mn-lt"/>
                  </a:rPr>
                  <a:t>01</a:t>
                </a:r>
                <a:endParaRPr lang="en-US" sz="28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Oval 21"/>
              <p:cNvSpPr>
                <a:spLocks noChangeAspect="1"/>
              </p:cNvSpPr>
              <p:nvPr/>
            </p:nvSpPr>
            <p:spPr>
              <a:xfrm>
                <a:off x="4875704" y="2307254"/>
                <a:ext cx="955454" cy="972238"/>
              </a:xfrm>
              <a:prstGeom prst="ellipse">
                <a:avLst/>
              </a:prstGeom>
              <a:grpFill/>
              <a:ln w="1905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dirty="0">
                    <a:solidFill>
                      <a:schemeClr val="bg1"/>
                    </a:solidFill>
                    <a:cs typeface="+mn-ea"/>
                    <a:sym typeface="+mn-lt"/>
                  </a:rPr>
                  <a:t>02</a:t>
                </a:r>
                <a:endParaRPr lang="en-US" sz="28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Oval 22"/>
              <p:cNvSpPr>
                <a:spLocks noChangeAspect="1"/>
              </p:cNvSpPr>
              <p:nvPr/>
            </p:nvSpPr>
            <p:spPr>
              <a:xfrm>
                <a:off x="7385059" y="2307254"/>
                <a:ext cx="955454" cy="972238"/>
              </a:xfrm>
              <a:prstGeom prst="ellipse">
                <a:avLst/>
              </a:prstGeom>
              <a:grpFill/>
              <a:ln w="1905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dirty="0">
                    <a:solidFill>
                      <a:schemeClr val="bg1"/>
                    </a:solidFill>
                    <a:cs typeface="+mn-ea"/>
                    <a:sym typeface="+mn-lt"/>
                  </a:rPr>
                  <a:t>03</a:t>
                </a:r>
                <a:endParaRPr lang="en-US" sz="28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Oval 23"/>
              <p:cNvSpPr>
                <a:spLocks noChangeAspect="1"/>
              </p:cNvSpPr>
              <p:nvPr/>
            </p:nvSpPr>
            <p:spPr>
              <a:xfrm>
                <a:off x="9877214" y="2307254"/>
                <a:ext cx="955454" cy="972238"/>
              </a:xfrm>
              <a:prstGeom prst="ellipse">
                <a:avLst/>
              </a:prstGeom>
              <a:grpFill/>
              <a:ln w="1905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dirty="0">
                    <a:solidFill>
                      <a:schemeClr val="bg1"/>
                    </a:solidFill>
                    <a:cs typeface="+mn-ea"/>
                    <a:sym typeface="+mn-lt"/>
                  </a:rPr>
                  <a:t>04</a:t>
                </a:r>
                <a:endParaRPr lang="en-US" sz="28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1368940" y="2307254"/>
              <a:ext cx="10276960" cy="1966470"/>
              <a:chOff x="1368940" y="2307254"/>
              <a:chExt cx="10276960" cy="1966470"/>
            </a:xfrm>
          </p:grpSpPr>
          <p:grpSp>
            <p:nvGrpSpPr>
              <p:cNvPr id="14" name="Group 19"/>
              <p:cNvGrpSpPr/>
              <p:nvPr/>
            </p:nvGrpSpPr>
            <p:grpSpPr>
              <a:xfrm>
                <a:off x="1368940" y="2727766"/>
                <a:ext cx="10276960" cy="1545958"/>
                <a:chOff x="1212082" y="2089253"/>
                <a:chExt cx="5401827" cy="812594"/>
              </a:xfrm>
              <a:solidFill>
                <a:srgbClr val="FF9400"/>
              </a:solidFill>
            </p:grpSpPr>
            <p:sp>
              <p:nvSpPr>
                <p:cNvPr id="15" name="Freeform 15"/>
                <p:cNvSpPr>
                  <a:spLocks noChangeAspect="1"/>
                </p:cNvSpPr>
                <p:nvPr/>
              </p:nvSpPr>
              <p:spPr>
                <a:xfrm>
                  <a:off x="5166109" y="2089253"/>
                  <a:ext cx="1447800" cy="812594"/>
                </a:xfrm>
                <a:custGeom>
                  <a:avLst/>
                  <a:gdLst>
                    <a:gd name="connsiteX0" fmla="*/ 723900 w 1447800"/>
                    <a:gd name="connsiteY0" fmla="*/ 0 h 812594"/>
                    <a:gd name="connsiteX1" fmla="*/ 782950 w 1447800"/>
                    <a:gd name="connsiteY1" fmla="*/ 2982 h 812594"/>
                    <a:gd name="connsiteX2" fmla="*/ 1447800 w 1447800"/>
                    <a:gd name="connsiteY2" fmla="*/ 739727 h 812594"/>
                    <a:gd name="connsiteX3" fmla="*/ 1446025 w 1447800"/>
                    <a:gd name="connsiteY3" fmla="*/ 739727 h 812594"/>
                    <a:gd name="connsiteX4" fmla="*/ 1447800 w 1447800"/>
                    <a:gd name="connsiteY4" fmla="*/ 744013 h 812594"/>
                    <a:gd name="connsiteX5" fmla="*/ 1379220 w 1447800"/>
                    <a:gd name="connsiteY5" fmla="*/ 812593 h 812594"/>
                    <a:gd name="connsiteX6" fmla="*/ 1310640 w 1447800"/>
                    <a:gd name="connsiteY6" fmla="*/ 744013 h 812594"/>
                    <a:gd name="connsiteX7" fmla="*/ 1312415 w 1447800"/>
                    <a:gd name="connsiteY7" fmla="*/ 739727 h 812594"/>
                    <a:gd name="connsiteX8" fmla="*/ 1309234 w 1447800"/>
                    <a:gd name="connsiteY8" fmla="*/ 739727 h 812594"/>
                    <a:gd name="connsiteX9" fmla="*/ 1309430 w 1447800"/>
                    <a:gd name="connsiteY9" fmla="*/ 737778 h 812594"/>
                    <a:gd name="connsiteX10" fmla="*/ 827039 w 1447800"/>
                    <a:gd name="connsiteY10" fmla="*/ 145904 h 812594"/>
                    <a:gd name="connsiteX11" fmla="*/ 723900 w 1447800"/>
                    <a:gd name="connsiteY11" fmla="*/ 135507 h 812594"/>
                    <a:gd name="connsiteX12" fmla="*/ 723900 w 1447800"/>
                    <a:gd name="connsiteY12" fmla="*/ 135508 h 812594"/>
                    <a:gd name="connsiteX13" fmla="*/ 620761 w 1447800"/>
                    <a:gd name="connsiteY13" fmla="*/ 145905 h 812594"/>
                    <a:gd name="connsiteX14" fmla="*/ 138370 w 1447800"/>
                    <a:gd name="connsiteY14" fmla="*/ 737779 h 812594"/>
                    <a:gd name="connsiteX15" fmla="*/ 138566 w 1447800"/>
                    <a:gd name="connsiteY15" fmla="*/ 739728 h 812594"/>
                    <a:gd name="connsiteX16" fmla="*/ 135385 w 1447800"/>
                    <a:gd name="connsiteY16" fmla="*/ 739728 h 812594"/>
                    <a:gd name="connsiteX17" fmla="*/ 137160 w 1447800"/>
                    <a:gd name="connsiteY17" fmla="*/ 744014 h 812594"/>
                    <a:gd name="connsiteX18" fmla="*/ 68580 w 1447800"/>
                    <a:gd name="connsiteY18" fmla="*/ 812594 h 812594"/>
                    <a:gd name="connsiteX19" fmla="*/ 0 w 1447800"/>
                    <a:gd name="connsiteY19" fmla="*/ 744014 h 812594"/>
                    <a:gd name="connsiteX20" fmla="*/ 1775 w 1447800"/>
                    <a:gd name="connsiteY20" fmla="*/ 739728 h 812594"/>
                    <a:gd name="connsiteX21" fmla="*/ 0 w 1447800"/>
                    <a:gd name="connsiteY21" fmla="*/ 739728 h 812594"/>
                    <a:gd name="connsiteX22" fmla="*/ 664850 w 1447800"/>
                    <a:gd name="connsiteY22" fmla="*/ 2983 h 812594"/>
                    <a:gd name="connsiteX23" fmla="*/ 723900 w 1447800"/>
                    <a:gd name="connsiteY23" fmla="*/ 1 h 8125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447800" h="812594">
                      <a:moveTo>
                        <a:pt x="723900" y="0"/>
                      </a:moveTo>
                      <a:lnTo>
                        <a:pt x="782950" y="2982"/>
                      </a:lnTo>
                      <a:cubicBezTo>
                        <a:pt x="1156386" y="40906"/>
                        <a:pt x="1447800" y="356285"/>
                        <a:pt x="1447800" y="739727"/>
                      </a:cubicBezTo>
                      <a:lnTo>
                        <a:pt x="1446025" y="739727"/>
                      </a:lnTo>
                      <a:lnTo>
                        <a:pt x="1447800" y="744013"/>
                      </a:lnTo>
                      <a:cubicBezTo>
                        <a:pt x="1447800" y="781889"/>
                        <a:pt x="1417096" y="812593"/>
                        <a:pt x="1379220" y="812593"/>
                      </a:cubicBezTo>
                      <a:cubicBezTo>
                        <a:pt x="1341344" y="812593"/>
                        <a:pt x="1310640" y="781889"/>
                        <a:pt x="1310640" y="744013"/>
                      </a:cubicBezTo>
                      <a:lnTo>
                        <a:pt x="1312415" y="739727"/>
                      </a:lnTo>
                      <a:lnTo>
                        <a:pt x="1309234" y="739727"/>
                      </a:lnTo>
                      <a:lnTo>
                        <a:pt x="1309430" y="737778"/>
                      </a:lnTo>
                      <a:cubicBezTo>
                        <a:pt x="1309430" y="445824"/>
                        <a:pt x="1102339" y="202239"/>
                        <a:pt x="827039" y="145904"/>
                      </a:cubicBezTo>
                      <a:lnTo>
                        <a:pt x="723900" y="135507"/>
                      </a:lnTo>
                      <a:lnTo>
                        <a:pt x="723900" y="135508"/>
                      </a:lnTo>
                      <a:lnTo>
                        <a:pt x="620761" y="145905"/>
                      </a:lnTo>
                      <a:cubicBezTo>
                        <a:pt x="345461" y="202240"/>
                        <a:pt x="138370" y="445825"/>
                        <a:pt x="138370" y="737779"/>
                      </a:cubicBezTo>
                      <a:lnTo>
                        <a:pt x="138566" y="739728"/>
                      </a:lnTo>
                      <a:lnTo>
                        <a:pt x="135385" y="739728"/>
                      </a:lnTo>
                      <a:lnTo>
                        <a:pt x="137160" y="744014"/>
                      </a:lnTo>
                      <a:cubicBezTo>
                        <a:pt x="137160" y="781890"/>
                        <a:pt x="106456" y="812594"/>
                        <a:pt x="68580" y="812594"/>
                      </a:cubicBezTo>
                      <a:cubicBezTo>
                        <a:pt x="30704" y="812594"/>
                        <a:pt x="0" y="781890"/>
                        <a:pt x="0" y="744014"/>
                      </a:cubicBezTo>
                      <a:lnTo>
                        <a:pt x="1775" y="739728"/>
                      </a:lnTo>
                      <a:lnTo>
                        <a:pt x="0" y="739728"/>
                      </a:lnTo>
                      <a:cubicBezTo>
                        <a:pt x="0" y="356286"/>
                        <a:pt x="291414" y="40907"/>
                        <a:pt x="664850" y="2983"/>
                      </a:cubicBezTo>
                      <a:lnTo>
                        <a:pt x="723900" y="1"/>
                      </a:lnTo>
                      <a:close/>
                    </a:path>
                  </a:pathLst>
                </a:custGeom>
                <a:solidFill>
                  <a:srgbClr val="FFB85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6" name="Freeform 16"/>
                <p:cNvSpPr>
                  <a:spLocks noChangeAspect="1"/>
                </p:cNvSpPr>
                <p:nvPr/>
              </p:nvSpPr>
              <p:spPr>
                <a:xfrm>
                  <a:off x="3848100" y="2089253"/>
                  <a:ext cx="1447800" cy="812594"/>
                </a:xfrm>
                <a:custGeom>
                  <a:avLst/>
                  <a:gdLst>
                    <a:gd name="connsiteX0" fmla="*/ 723900 w 1447800"/>
                    <a:gd name="connsiteY0" fmla="*/ 0 h 812594"/>
                    <a:gd name="connsiteX1" fmla="*/ 782950 w 1447800"/>
                    <a:gd name="connsiteY1" fmla="*/ 2982 h 812594"/>
                    <a:gd name="connsiteX2" fmla="*/ 1447800 w 1447800"/>
                    <a:gd name="connsiteY2" fmla="*/ 739727 h 812594"/>
                    <a:gd name="connsiteX3" fmla="*/ 1446025 w 1447800"/>
                    <a:gd name="connsiteY3" fmla="*/ 739727 h 812594"/>
                    <a:gd name="connsiteX4" fmla="*/ 1447800 w 1447800"/>
                    <a:gd name="connsiteY4" fmla="*/ 744013 h 812594"/>
                    <a:gd name="connsiteX5" fmla="*/ 1379220 w 1447800"/>
                    <a:gd name="connsiteY5" fmla="*/ 812593 h 812594"/>
                    <a:gd name="connsiteX6" fmla="*/ 1310640 w 1447800"/>
                    <a:gd name="connsiteY6" fmla="*/ 744013 h 812594"/>
                    <a:gd name="connsiteX7" fmla="*/ 1312415 w 1447800"/>
                    <a:gd name="connsiteY7" fmla="*/ 739727 h 812594"/>
                    <a:gd name="connsiteX8" fmla="*/ 1309234 w 1447800"/>
                    <a:gd name="connsiteY8" fmla="*/ 739727 h 812594"/>
                    <a:gd name="connsiteX9" fmla="*/ 1309430 w 1447800"/>
                    <a:gd name="connsiteY9" fmla="*/ 737778 h 812594"/>
                    <a:gd name="connsiteX10" fmla="*/ 827039 w 1447800"/>
                    <a:gd name="connsiteY10" fmla="*/ 145904 h 812594"/>
                    <a:gd name="connsiteX11" fmla="*/ 723900 w 1447800"/>
                    <a:gd name="connsiteY11" fmla="*/ 135507 h 812594"/>
                    <a:gd name="connsiteX12" fmla="*/ 723900 w 1447800"/>
                    <a:gd name="connsiteY12" fmla="*/ 135508 h 812594"/>
                    <a:gd name="connsiteX13" fmla="*/ 620761 w 1447800"/>
                    <a:gd name="connsiteY13" fmla="*/ 145905 h 812594"/>
                    <a:gd name="connsiteX14" fmla="*/ 138370 w 1447800"/>
                    <a:gd name="connsiteY14" fmla="*/ 737779 h 812594"/>
                    <a:gd name="connsiteX15" fmla="*/ 138566 w 1447800"/>
                    <a:gd name="connsiteY15" fmla="*/ 739728 h 812594"/>
                    <a:gd name="connsiteX16" fmla="*/ 135385 w 1447800"/>
                    <a:gd name="connsiteY16" fmla="*/ 739728 h 812594"/>
                    <a:gd name="connsiteX17" fmla="*/ 137160 w 1447800"/>
                    <a:gd name="connsiteY17" fmla="*/ 744014 h 812594"/>
                    <a:gd name="connsiteX18" fmla="*/ 68580 w 1447800"/>
                    <a:gd name="connsiteY18" fmla="*/ 812594 h 812594"/>
                    <a:gd name="connsiteX19" fmla="*/ 0 w 1447800"/>
                    <a:gd name="connsiteY19" fmla="*/ 744014 h 812594"/>
                    <a:gd name="connsiteX20" fmla="*/ 1775 w 1447800"/>
                    <a:gd name="connsiteY20" fmla="*/ 739728 h 812594"/>
                    <a:gd name="connsiteX21" fmla="*/ 0 w 1447800"/>
                    <a:gd name="connsiteY21" fmla="*/ 739728 h 812594"/>
                    <a:gd name="connsiteX22" fmla="*/ 664850 w 1447800"/>
                    <a:gd name="connsiteY22" fmla="*/ 2983 h 812594"/>
                    <a:gd name="connsiteX23" fmla="*/ 723900 w 1447800"/>
                    <a:gd name="connsiteY23" fmla="*/ 1 h 8125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447800" h="812594">
                      <a:moveTo>
                        <a:pt x="723900" y="0"/>
                      </a:moveTo>
                      <a:lnTo>
                        <a:pt x="782950" y="2982"/>
                      </a:lnTo>
                      <a:cubicBezTo>
                        <a:pt x="1156386" y="40906"/>
                        <a:pt x="1447800" y="356285"/>
                        <a:pt x="1447800" y="739727"/>
                      </a:cubicBezTo>
                      <a:lnTo>
                        <a:pt x="1446025" y="739727"/>
                      </a:lnTo>
                      <a:lnTo>
                        <a:pt x="1447800" y="744013"/>
                      </a:lnTo>
                      <a:cubicBezTo>
                        <a:pt x="1447800" y="781889"/>
                        <a:pt x="1417096" y="812593"/>
                        <a:pt x="1379220" y="812593"/>
                      </a:cubicBezTo>
                      <a:cubicBezTo>
                        <a:pt x="1341344" y="812593"/>
                        <a:pt x="1310640" y="781889"/>
                        <a:pt x="1310640" y="744013"/>
                      </a:cubicBezTo>
                      <a:lnTo>
                        <a:pt x="1312415" y="739727"/>
                      </a:lnTo>
                      <a:lnTo>
                        <a:pt x="1309234" y="739727"/>
                      </a:lnTo>
                      <a:lnTo>
                        <a:pt x="1309430" y="737778"/>
                      </a:lnTo>
                      <a:cubicBezTo>
                        <a:pt x="1309430" y="445824"/>
                        <a:pt x="1102339" y="202239"/>
                        <a:pt x="827039" y="145904"/>
                      </a:cubicBezTo>
                      <a:lnTo>
                        <a:pt x="723900" y="135507"/>
                      </a:lnTo>
                      <a:lnTo>
                        <a:pt x="723900" y="135508"/>
                      </a:lnTo>
                      <a:lnTo>
                        <a:pt x="620761" y="145905"/>
                      </a:lnTo>
                      <a:cubicBezTo>
                        <a:pt x="345461" y="202240"/>
                        <a:pt x="138370" y="445825"/>
                        <a:pt x="138370" y="737779"/>
                      </a:cubicBezTo>
                      <a:lnTo>
                        <a:pt x="138566" y="739728"/>
                      </a:lnTo>
                      <a:lnTo>
                        <a:pt x="135385" y="739728"/>
                      </a:lnTo>
                      <a:lnTo>
                        <a:pt x="137160" y="744014"/>
                      </a:lnTo>
                      <a:cubicBezTo>
                        <a:pt x="137160" y="781890"/>
                        <a:pt x="106456" y="812594"/>
                        <a:pt x="68580" y="812594"/>
                      </a:cubicBezTo>
                      <a:cubicBezTo>
                        <a:pt x="30704" y="812594"/>
                        <a:pt x="0" y="781890"/>
                        <a:pt x="0" y="744014"/>
                      </a:cubicBezTo>
                      <a:lnTo>
                        <a:pt x="1775" y="739728"/>
                      </a:lnTo>
                      <a:lnTo>
                        <a:pt x="0" y="739728"/>
                      </a:lnTo>
                      <a:cubicBezTo>
                        <a:pt x="0" y="356286"/>
                        <a:pt x="291414" y="40907"/>
                        <a:pt x="664850" y="2983"/>
                      </a:cubicBezTo>
                      <a:lnTo>
                        <a:pt x="723900" y="1"/>
                      </a:lnTo>
                      <a:close/>
                    </a:path>
                  </a:pathLst>
                </a:custGeom>
                <a:solidFill>
                  <a:srgbClr val="FFB85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Freeform 17"/>
                <p:cNvSpPr>
                  <a:spLocks noChangeAspect="1"/>
                </p:cNvSpPr>
                <p:nvPr/>
              </p:nvSpPr>
              <p:spPr>
                <a:xfrm>
                  <a:off x="2530091" y="2089253"/>
                  <a:ext cx="1447800" cy="812594"/>
                </a:xfrm>
                <a:custGeom>
                  <a:avLst/>
                  <a:gdLst>
                    <a:gd name="connsiteX0" fmla="*/ 723900 w 1447800"/>
                    <a:gd name="connsiteY0" fmla="*/ 0 h 812594"/>
                    <a:gd name="connsiteX1" fmla="*/ 782950 w 1447800"/>
                    <a:gd name="connsiteY1" fmla="*/ 2982 h 812594"/>
                    <a:gd name="connsiteX2" fmla="*/ 1447800 w 1447800"/>
                    <a:gd name="connsiteY2" fmla="*/ 739727 h 812594"/>
                    <a:gd name="connsiteX3" fmla="*/ 1446025 w 1447800"/>
                    <a:gd name="connsiteY3" fmla="*/ 739727 h 812594"/>
                    <a:gd name="connsiteX4" fmla="*/ 1447800 w 1447800"/>
                    <a:gd name="connsiteY4" fmla="*/ 744013 h 812594"/>
                    <a:gd name="connsiteX5" fmla="*/ 1379220 w 1447800"/>
                    <a:gd name="connsiteY5" fmla="*/ 812593 h 812594"/>
                    <a:gd name="connsiteX6" fmla="*/ 1310640 w 1447800"/>
                    <a:gd name="connsiteY6" fmla="*/ 744013 h 812594"/>
                    <a:gd name="connsiteX7" fmla="*/ 1312415 w 1447800"/>
                    <a:gd name="connsiteY7" fmla="*/ 739727 h 812594"/>
                    <a:gd name="connsiteX8" fmla="*/ 1309234 w 1447800"/>
                    <a:gd name="connsiteY8" fmla="*/ 739727 h 812594"/>
                    <a:gd name="connsiteX9" fmla="*/ 1309430 w 1447800"/>
                    <a:gd name="connsiteY9" fmla="*/ 737778 h 812594"/>
                    <a:gd name="connsiteX10" fmla="*/ 827039 w 1447800"/>
                    <a:gd name="connsiteY10" fmla="*/ 145904 h 812594"/>
                    <a:gd name="connsiteX11" fmla="*/ 723900 w 1447800"/>
                    <a:gd name="connsiteY11" fmla="*/ 135507 h 812594"/>
                    <a:gd name="connsiteX12" fmla="*/ 723900 w 1447800"/>
                    <a:gd name="connsiteY12" fmla="*/ 135508 h 812594"/>
                    <a:gd name="connsiteX13" fmla="*/ 620761 w 1447800"/>
                    <a:gd name="connsiteY13" fmla="*/ 145905 h 812594"/>
                    <a:gd name="connsiteX14" fmla="*/ 138370 w 1447800"/>
                    <a:gd name="connsiteY14" fmla="*/ 737779 h 812594"/>
                    <a:gd name="connsiteX15" fmla="*/ 138566 w 1447800"/>
                    <a:gd name="connsiteY15" fmla="*/ 739728 h 812594"/>
                    <a:gd name="connsiteX16" fmla="*/ 135385 w 1447800"/>
                    <a:gd name="connsiteY16" fmla="*/ 739728 h 812594"/>
                    <a:gd name="connsiteX17" fmla="*/ 137160 w 1447800"/>
                    <a:gd name="connsiteY17" fmla="*/ 744014 h 812594"/>
                    <a:gd name="connsiteX18" fmla="*/ 68580 w 1447800"/>
                    <a:gd name="connsiteY18" fmla="*/ 812594 h 812594"/>
                    <a:gd name="connsiteX19" fmla="*/ 0 w 1447800"/>
                    <a:gd name="connsiteY19" fmla="*/ 744014 h 812594"/>
                    <a:gd name="connsiteX20" fmla="*/ 1775 w 1447800"/>
                    <a:gd name="connsiteY20" fmla="*/ 739728 h 812594"/>
                    <a:gd name="connsiteX21" fmla="*/ 0 w 1447800"/>
                    <a:gd name="connsiteY21" fmla="*/ 739728 h 812594"/>
                    <a:gd name="connsiteX22" fmla="*/ 664850 w 1447800"/>
                    <a:gd name="connsiteY22" fmla="*/ 2983 h 812594"/>
                    <a:gd name="connsiteX23" fmla="*/ 723900 w 1447800"/>
                    <a:gd name="connsiteY23" fmla="*/ 1 h 8125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447800" h="812594">
                      <a:moveTo>
                        <a:pt x="723900" y="0"/>
                      </a:moveTo>
                      <a:lnTo>
                        <a:pt x="782950" y="2982"/>
                      </a:lnTo>
                      <a:cubicBezTo>
                        <a:pt x="1156386" y="40906"/>
                        <a:pt x="1447800" y="356285"/>
                        <a:pt x="1447800" y="739727"/>
                      </a:cubicBezTo>
                      <a:lnTo>
                        <a:pt x="1446025" y="739727"/>
                      </a:lnTo>
                      <a:lnTo>
                        <a:pt x="1447800" y="744013"/>
                      </a:lnTo>
                      <a:cubicBezTo>
                        <a:pt x="1447800" y="781889"/>
                        <a:pt x="1417096" y="812593"/>
                        <a:pt x="1379220" y="812593"/>
                      </a:cubicBezTo>
                      <a:cubicBezTo>
                        <a:pt x="1341344" y="812593"/>
                        <a:pt x="1310640" y="781889"/>
                        <a:pt x="1310640" y="744013"/>
                      </a:cubicBezTo>
                      <a:lnTo>
                        <a:pt x="1312415" y="739727"/>
                      </a:lnTo>
                      <a:lnTo>
                        <a:pt x="1309234" y="739727"/>
                      </a:lnTo>
                      <a:lnTo>
                        <a:pt x="1309430" y="737778"/>
                      </a:lnTo>
                      <a:cubicBezTo>
                        <a:pt x="1309430" y="445824"/>
                        <a:pt x="1102339" y="202239"/>
                        <a:pt x="827039" y="145904"/>
                      </a:cubicBezTo>
                      <a:lnTo>
                        <a:pt x="723900" y="135507"/>
                      </a:lnTo>
                      <a:lnTo>
                        <a:pt x="723900" y="135508"/>
                      </a:lnTo>
                      <a:lnTo>
                        <a:pt x="620761" y="145905"/>
                      </a:lnTo>
                      <a:cubicBezTo>
                        <a:pt x="345461" y="202240"/>
                        <a:pt x="138370" y="445825"/>
                        <a:pt x="138370" y="737779"/>
                      </a:cubicBezTo>
                      <a:lnTo>
                        <a:pt x="138566" y="739728"/>
                      </a:lnTo>
                      <a:lnTo>
                        <a:pt x="135385" y="739728"/>
                      </a:lnTo>
                      <a:lnTo>
                        <a:pt x="137160" y="744014"/>
                      </a:lnTo>
                      <a:cubicBezTo>
                        <a:pt x="137160" y="781890"/>
                        <a:pt x="106456" y="812594"/>
                        <a:pt x="68580" y="812594"/>
                      </a:cubicBezTo>
                      <a:cubicBezTo>
                        <a:pt x="30704" y="812594"/>
                        <a:pt x="0" y="781890"/>
                        <a:pt x="0" y="744014"/>
                      </a:cubicBezTo>
                      <a:lnTo>
                        <a:pt x="1775" y="739728"/>
                      </a:lnTo>
                      <a:lnTo>
                        <a:pt x="0" y="739728"/>
                      </a:lnTo>
                      <a:cubicBezTo>
                        <a:pt x="0" y="356286"/>
                        <a:pt x="291414" y="40907"/>
                        <a:pt x="664850" y="2983"/>
                      </a:cubicBezTo>
                      <a:lnTo>
                        <a:pt x="723900" y="1"/>
                      </a:lnTo>
                      <a:close/>
                    </a:path>
                  </a:pathLst>
                </a:custGeom>
                <a:solidFill>
                  <a:srgbClr val="FFB85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+mn-ea"/>
                    <a:sym typeface="+mn-lt"/>
                  </a:endParaRPr>
                </a:p>
              </p:txBody>
            </p:sp>
            <p:sp>
              <p:nvSpPr>
                <p:cNvPr id="18" name="Freeform 18"/>
                <p:cNvSpPr>
                  <a:spLocks noChangeAspect="1"/>
                </p:cNvSpPr>
                <p:nvPr/>
              </p:nvSpPr>
              <p:spPr>
                <a:xfrm>
                  <a:off x="1212082" y="2089253"/>
                  <a:ext cx="1447800" cy="812594"/>
                </a:xfrm>
                <a:custGeom>
                  <a:avLst/>
                  <a:gdLst>
                    <a:gd name="connsiteX0" fmla="*/ 723900 w 1447800"/>
                    <a:gd name="connsiteY0" fmla="*/ 0 h 812594"/>
                    <a:gd name="connsiteX1" fmla="*/ 782950 w 1447800"/>
                    <a:gd name="connsiteY1" fmla="*/ 2982 h 812594"/>
                    <a:gd name="connsiteX2" fmla="*/ 1447800 w 1447800"/>
                    <a:gd name="connsiteY2" fmla="*/ 739727 h 812594"/>
                    <a:gd name="connsiteX3" fmla="*/ 1446025 w 1447800"/>
                    <a:gd name="connsiteY3" fmla="*/ 739727 h 812594"/>
                    <a:gd name="connsiteX4" fmla="*/ 1447800 w 1447800"/>
                    <a:gd name="connsiteY4" fmla="*/ 744013 h 812594"/>
                    <a:gd name="connsiteX5" fmla="*/ 1379220 w 1447800"/>
                    <a:gd name="connsiteY5" fmla="*/ 812593 h 812594"/>
                    <a:gd name="connsiteX6" fmla="*/ 1310640 w 1447800"/>
                    <a:gd name="connsiteY6" fmla="*/ 744013 h 812594"/>
                    <a:gd name="connsiteX7" fmla="*/ 1312415 w 1447800"/>
                    <a:gd name="connsiteY7" fmla="*/ 739727 h 812594"/>
                    <a:gd name="connsiteX8" fmla="*/ 1309234 w 1447800"/>
                    <a:gd name="connsiteY8" fmla="*/ 739727 h 812594"/>
                    <a:gd name="connsiteX9" fmla="*/ 1309430 w 1447800"/>
                    <a:gd name="connsiteY9" fmla="*/ 737778 h 812594"/>
                    <a:gd name="connsiteX10" fmla="*/ 827039 w 1447800"/>
                    <a:gd name="connsiteY10" fmla="*/ 145904 h 812594"/>
                    <a:gd name="connsiteX11" fmla="*/ 723900 w 1447800"/>
                    <a:gd name="connsiteY11" fmla="*/ 135507 h 812594"/>
                    <a:gd name="connsiteX12" fmla="*/ 723900 w 1447800"/>
                    <a:gd name="connsiteY12" fmla="*/ 135508 h 812594"/>
                    <a:gd name="connsiteX13" fmla="*/ 620761 w 1447800"/>
                    <a:gd name="connsiteY13" fmla="*/ 145905 h 812594"/>
                    <a:gd name="connsiteX14" fmla="*/ 138370 w 1447800"/>
                    <a:gd name="connsiteY14" fmla="*/ 737779 h 812594"/>
                    <a:gd name="connsiteX15" fmla="*/ 138566 w 1447800"/>
                    <a:gd name="connsiteY15" fmla="*/ 739728 h 812594"/>
                    <a:gd name="connsiteX16" fmla="*/ 135385 w 1447800"/>
                    <a:gd name="connsiteY16" fmla="*/ 739728 h 812594"/>
                    <a:gd name="connsiteX17" fmla="*/ 137160 w 1447800"/>
                    <a:gd name="connsiteY17" fmla="*/ 744014 h 812594"/>
                    <a:gd name="connsiteX18" fmla="*/ 68580 w 1447800"/>
                    <a:gd name="connsiteY18" fmla="*/ 812594 h 812594"/>
                    <a:gd name="connsiteX19" fmla="*/ 0 w 1447800"/>
                    <a:gd name="connsiteY19" fmla="*/ 744014 h 812594"/>
                    <a:gd name="connsiteX20" fmla="*/ 1775 w 1447800"/>
                    <a:gd name="connsiteY20" fmla="*/ 739728 h 812594"/>
                    <a:gd name="connsiteX21" fmla="*/ 0 w 1447800"/>
                    <a:gd name="connsiteY21" fmla="*/ 739728 h 812594"/>
                    <a:gd name="connsiteX22" fmla="*/ 664850 w 1447800"/>
                    <a:gd name="connsiteY22" fmla="*/ 2983 h 812594"/>
                    <a:gd name="connsiteX23" fmla="*/ 723900 w 1447800"/>
                    <a:gd name="connsiteY23" fmla="*/ 1 h 812594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</a:cxnLst>
                  <a:rect l="l" t="t" r="r" b="b"/>
                  <a:pathLst>
                    <a:path w="1447800" h="812594">
                      <a:moveTo>
                        <a:pt x="723900" y="0"/>
                      </a:moveTo>
                      <a:lnTo>
                        <a:pt x="782950" y="2982"/>
                      </a:lnTo>
                      <a:cubicBezTo>
                        <a:pt x="1156386" y="40906"/>
                        <a:pt x="1447800" y="356285"/>
                        <a:pt x="1447800" y="739727"/>
                      </a:cubicBezTo>
                      <a:lnTo>
                        <a:pt x="1446025" y="739727"/>
                      </a:lnTo>
                      <a:lnTo>
                        <a:pt x="1447800" y="744013"/>
                      </a:lnTo>
                      <a:cubicBezTo>
                        <a:pt x="1447800" y="781889"/>
                        <a:pt x="1417096" y="812593"/>
                        <a:pt x="1379220" y="812593"/>
                      </a:cubicBezTo>
                      <a:cubicBezTo>
                        <a:pt x="1341344" y="812593"/>
                        <a:pt x="1310640" y="781889"/>
                        <a:pt x="1310640" y="744013"/>
                      </a:cubicBezTo>
                      <a:lnTo>
                        <a:pt x="1312415" y="739727"/>
                      </a:lnTo>
                      <a:lnTo>
                        <a:pt x="1309234" y="739727"/>
                      </a:lnTo>
                      <a:lnTo>
                        <a:pt x="1309430" y="737778"/>
                      </a:lnTo>
                      <a:cubicBezTo>
                        <a:pt x="1309430" y="445824"/>
                        <a:pt x="1102339" y="202239"/>
                        <a:pt x="827039" y="145904"/>
                      </a:cubicBezTo>
                      <a:lnTo>
                        <a:pt x="723900" y="135507"/>
                      </a:lnTo>
                      <a:lnTo>
                        <a:pt x="723900" y="135508"/>
                      </a:lnTo>
                      <a:lnTo>
                        <a:pt x="620761" y="145905"/>
                      </a:lnTo>
                      <a:cubicBezTo>
                        <a:pt x="345461" y="202240"/>
                        <a:pt x="138370" y="445825"/>
                        <a:pt x="138370" y="737779"/>
                      </a:cubicBezTo>
                      <a:lnTo>
                        <a:pt x="138566" y="739728"/>
                      </a:lnTo>
                      <a:lnTo>
                        <a:pt x="135385" y="739728"/>
                      </a:lnTo>
                      <a:lnTo>
                        <a:pt x="137160" y="744014"/>
                      </a:lnTo>
                      <a:cubicBezTo>
                        <a:pt x="137160" y="781890"/>
                        <a:pt x="106456" y="812594"/>
                        <a:pt x="68580" y="812594"/>
                      </a:cubicBezTo>
                      <a:cubicBezTo>
                        <a:pt x="30704" y="812594"/>
                        <a:pt x="0" y="781890"/>
                        <a:pt x="0" y="744014"/>
                      </a:cubicBezTo>
                      <a:lnTo>
                        <a:pt x="1775" y="739728"/>
                      </a:lnTo>
                      <a:lnTo>
                        <a:pt x="0" y="739728"/>
                      </a:lnTo>
                      <a:cubicBezTo>
                        <a:pt x="0" y="356286"/>
                        <a:pt x="291414" y="40907"/>
                        <a:pt x="664850" y="2983"/>
                      </a:cubicBezTo>
                      <a:lnTo>
                        <a:pt x="723900" y="1"/>
                      </a:lnTo>
                      <a:close/>
                    </a:path>
                  </a:pathLst>
                </a:custGeom>
                <a:solidFill>
                  <a:srgbClr val="FFB850"/>
                </a:solidFill>
                <a:ln>
                  <a:noFill/>
                </a:ln>
                <a:effectLst/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19" name="Oval 20"/>
              <p:cNvSpPr>
                <a:spLocks noChangeAspect="1"/>
              </p:cNvSpPr>
              <p:nvPr/>
            </p:nvSpPr>
            <p:spPr>
              <a:xfrm>
                <a:off x="2297080" y="2307254"/>
                <a:ext cx="955454" cy="972238"/>
              </a:xfrm>
              <a:prstGeom prst="ellipse">
                <a:avLst/>
              </a:prstGeom>
              <a:solidFill>
                <a:srgbClr val="E08B0E"/>
              </a:solidFill>
              <a:ln w="1905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dirty="0">
                    <a:solidFill>
                      <a:schemeClr val="bg1"/>
                    </a:solidFill>
                    <a:cs typeface="+mn-ea"/>
                    <a:sym typeface="+mn-lt"/>
                  </a:rPr>
                  <a:t>01</a:t>
                </a:r>
                <a:endParaRPr lang="en-US" sz="28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Oval 21"/>
              <p:cNvSpPr>
                <a:spLocks noChangeAspect="1"/>
              </p:cNvSpPr>
              <p:nvPr/>
            </p:nvSpPr>
            <p:spPr>
              <a:xfrm>
                <a:off x="4875704" y="2307254"/>
                <a:ext cx="955454" cy="972238"/>
              </a:xfrm>
              <a:prstGeom prst="ellipse">
                <a:avLst/>
              </a:prstGeom>
              <a:solidFill>
                <a:srgbClr val="E08B0E"/>
              </a:solidFill>
              <a:ln w="1905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dirty="0">
                    <a:solidFill>
                      <a:schemeClr val="bg1"/>
                    </a:solidFill>
                    <a:cs typeface="+mn-ea"/>
                    <a:sym typeface="+mn-lt"/>
                  </a:rPr>
                  <a:t>02</a:t>
                </a:r>
                <a:endParaRPr lang="en-US" sz="28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Oval 22"/>
              <p:cNvSpPr>
                <a:spLocks noChangeAspect="1"/>
              </p:cNvSpPr>
              <p:nvPr/>
            </p:nvSpPr>
            <p:spPr>
              <a:xfrm>
                <a:off x="7385059" y="2307254"/>
                <a:ext cx="955454" cy="972238"/>
              </a:xfrm>
              <a:prstGeom prst="ellipse">
                <a:avLst/>
              </a:prstGeom>
              <a:solidFill>
                <a:srgbClr val="E08B0E"/>
              </a:solidFill>
              <a:ln w="1905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dirty="0">
                    <a:solidFill>
                      <a:schemeClr val="bg1"/>
                    </a:solidFill>
                    <a:cs typeface="+mn-ea"/>
                    <a:sym typeface="+mn-lt"/>
                  </a:rPr>
                  <a:t>03</a:t>
                </a:r>
                <a:endParaRPr lang="en-US" sz="28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Oval 23"/>
              <p:cNvSpPr>
                <a:spLocks noChangeAspect="1"/>
              </p:cNvSpPr>
              <p:nvPr/>
            </p:nvSpPr>
            <p:spPr>
              <a:xfrm>
                <a:off x="9877214" y="2307254"/>
                <a:ext cx="955454" cy="972238"/>
              </a:xfrm>
              <a:prstGeom prst="ellipse">
                <a:avLst/>
              </a:prstGeom>
              <a:solidFill>
                <a:srgbClr val="E08B0E"/>
              </a:solidFill>
              <a:ln w="19050"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en-US" sz="2800" dirty="0">
                    <a:solidFill>
                      <a:schemeClr val="bg1"/>
                    </a:solidFill>
                    <a:cs typeface="+mn-ea"/>
                    <a:sym typeface="+mn-lt"/>
                  </a:rPr>
                  <a:t>04</a:t>
                </a:r>
                <a:endParaRPr lang="en-US" sz="2800" dirty="0">
                  <a:solidFill>
                    <a:schemeClr val="bg1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3" name="组合 32"/>
          <p:cNvGrpSpPr/>
          <p:nvPr/>
        </p:nvGrpSpPr>
        <p:grpSpPr>
          <a:xfrm>
            <a:off x="670207" y="4404498"/>
            <a:ext cx="2838901" cy="1898490"/>
            <a:chOff x="1145298" y="1969441"/>
            <a:chExt cx="3658480" cy="1898490"/>
          </a:xfrm>
        </p:grpSpPr>
        <p:grpSp>
          <p:nvGrpSpPr>
            <p:cNvPr id="34" name="组合 33"/>
            <p:cNvGrpSpPr/>
            <p:nvPr/>
          </p:nvGrpSpPr>
          <p:grpSpPr>
            <a:xfrm>
              <a:off x="1145298" y="1969441"/>
              <a:ext cx="3658480" cy="1604844"/>
              <a:chOff x="1609981" y="3683296"/>
              <a:chExt cx="1523204" cy="1689055"/>
            </a:xfrm>
          </p:grpSpPr>
          <p:sp>
            <p:nvSpPr>
              <p:cNvPr id="39" name="文本框 38"/>
              <p:cNvSpPr txBox="1">
                <a:spLocks noChangeArrowheads="1"/>
              </p:cNvSpPr>
              <p:nvPr/>
            </p:nvSpPr>
            <p:spPr bwMode="auto">
              <a:xfrm>
                <a:off x="1609981" y="4392461"/>
                <a:ext cx="1523204" cy="9798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.</a:t>
                </a:r>
                <a:endPara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1893579" y="3683296"/>
                <a:ext cx="1062165" cy="4211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请输入标题</a:t>
                </a:r>
                <a:endPara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3853542" y="2425494"/>
              <a:ext cx="218406" cy="209017"/>
            </a:xfrm>
            <a:prstGeom prst="rect">
              <a:avLst/>
            </a:prstGeom>
          </p:spPr>
        </p:pic>
        <p:sp>
          <p:nvSpPr>
            <p:cNvPr id="36" name="椭圆 35"/>
            <p:cNvSpPr/>
            <p:nvPr/>
          </p:nvSpPr>
          <p:spPr>
            <a:xfrm>
              <a:off x="2241122" y="3738201"/>
              <a:ext cx="129731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38" name="椭圆 37"/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908675" y="4274768"/>
            <a:ext cx="2838901" cy="1898490"/>
            <a:chOff x="1145298" y="1969441"/>
            <a:chExt cx="3658480" cy="1898490"/>
          </a:xfrm>
        </p:grpSpPr>
        <p:grpSp>
          <p:nvGrpSpPr>
            <p:cNvPr id="42" name="组合 41"/>
            <p:cNvGrpSpPr/>
            <p:nvPr/>
          </p:nvGrpSpPr>
          <p:grpSpPr>
            <a:xfrm>
              <a:off x="1145298" y="1969441"/>
              <a:ext cx="3658480" cy="1604844"/>
              <a:chOff x="1609981" y="3683296"/>
              <a:chExt cx="1523204" cy="1689055"/>
            </a:xfrm>
          </p:grpSpPr>
          <p:sp>
            <p:nvSpPr>
              <p:cNvPr id="47" name="文本框 46"/>
              <p:cNvSpPr txBox="1">
                <a:spLocks noChangeArrowheads="1"/>
              </p:cNvSpPr>
              <p:nvPr/>
            </p:nvSpPr>
            <p:spPr bwMode="auto">
              <a:xfrm>
                <a:off x="1609981" y="4392461"/>
                <a:ext cx="1523204" cy="9798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.</a:t>
                </a:r>
                <a:endPara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1893579" y="3683296"/>
                <a:ext cx="1062165" cy="4211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请输入标题</a:t>
                </a:r>
                <a:endPara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3853542" y="2425494"/>
              <a:ext cx="218406" cy="209017"/>
            </a:xfrm>
            <a:prstGeom prst="rect">
              <a:avLst/>
            </a:prstGeom>
          </p:spPr>
        </p:pic>
        <p:sp>
          <p:nvSpPr>
            <p:cNvPr id="44" name="椭圆 43"/>
            <p:cNvSpPr/>
            <p:nvPr/>
          </p:nvSpPr>
          <p:spPr>
            <a:xfrm>
              <a:off x="2241122" y="3738201"/>
              <a:ext cx="129731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46" name="椭圆 45"/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49" name="矩形 48"/>
          <p:cNvSpPr/>
          <p:nvPr/>
        </p:nvSpPr>
        <p:spPr>
          <a:xfrm>
            <a:off x="4514906" y="3450632"/>
            <a:ext cx="341157" cy="3431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5201261" y="4274768"/>
            <a:ext cx="413028" cy="26073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9490166" y="3450632"/>
            <a:ext cx="341157" cy="3431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52" name="矩形 51"/>
          <p:cNvSpPr/>
          <p:nvPr/>
        </p:nvSpPr>
        <p:spPr>
          <a:xfrm>
            <a:off x="10176521" y="4274768"/>
            <a:ext cx="413028" cy="260732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9" grpId="0" animBg="1"/>
      <p:bldP spid="50" grpId="0" animBg="1"/>
      <p:bldP spid="51" grpId="0" animBg="1"/>
      <p:bldP spid="52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7733" y="204041"/>
            <a:ext cx="5213753" cy="3675972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3580148" y="4304040"/>
            <a:ext cx="5200762" cy="536781"/>
            <a:chOff x="3762937" y="4018852"/>
            <a:chExt cx="5200762" cy="536781"/>
          </a:xfrm>
        </p:grpSpPr>
        <p:sp>
          <p:nvSpPr>
            <p:cNvPr id="28" name="文本框 27"/>
            <p:cNvSpPr txBox="1"/>
            <p:nvPr/>
          </p:nvSpPr>
          <p:spPr>
            <a:xfrm>
              <a:off x="3782601" y="4032413"/>
              <a:ext cx="518109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请在此处输入您的标题</a:t>
              </a:r>
              <a:endParaRPr lang="zh-CN" altLang="en-US" sz="28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762937" y="4018852"/>
              <a:ext cx="518109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600" dirty="0">
                  <a:solidFill>
                    <a:srgbClr val="FFB850"/>
                  </a:solidFill>
                  <a:cs typeface="+mn-ea"/>
                  <a:sym typeface="+mn-lt"/>
                </a:rPr>
                <a:t>请在此处输入您的标题</a:t>
              </a:r>
              <a:endParaRPr lang="zh-CN" altLang="en-US" sz="2800" spc="600" dirty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0" y="5444096"/>
            <a:ext cx="12192000" cy="669869"/>
            <a:chOff x="257822" y="4765674"/>
            <a:chExt cx="11675470" cy="669869"/>
          </a:xfrm>
        </p:grpSpPr>
        <p:sp>
          <p:nvSpPr>
            <p:cNvPr id="30" name="任意多边形: 形状 29"/>
            <p:cNvSpPr/>
            <p:nvPr/>
          </p:nvSpPr>
          <p:spPr>
            <a:xfrm>
              <a:off x="257822" y="4779235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: 形状 30"/>
            <p:cNvSpPr/>
            <p:nvPr/>
          </p:nvSpPr>
          <p:spPr>
            <a:xfrm>
              <a:off x="419718" y="4765674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767054" y="514497"/>
            <a:ext cx="602977" cy="489933"/>
            <a:chOff x="6483920" y="601827"/>
            <a:chExt cx="602977" cy="489933"/>
          </a:xfrm>
        </p:grpSpPr>
        <p:sp>
          <p:nvSpPr>
            <p:cNvPr id="34" name="等腰三角形 33"/>
            <p:cNvSpPr/>
            <p:nvPr/>
          </p:nvSpPr>
          <p:spPr>
            <a:xfrm rot="18882225">
              <a:off x="6603411" y="60093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等腰三角形 34"/>
            <p:cNvSpPr/>
            <p:nvPr/>
          </p:nvSpPr>
          <p:spPr>
            <a:xfrm rot="18882225">
              <a:off x="6484815" y="608273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986114" y="337443"/>
            <a:ext cx="754633" cy="503383"/>
            <a:chOff x="554927" y="5954876"/>
            <a:chExt cx="754633" cy="503383"/>
          </a:xfrm>
        </p:grpSpPr>
        <p:sp>
          <p:nvSpPr>
            <p:cNvPr id="37" name="等腰三角形 36"/>
            <p:cNvSpPr/>
            <p:nvPr/>
          </p:nvSpPr>
          <p:spPr>
            <a:xfrm rot="3898965">
              <a:off x="826074" y="597477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等腰三角形 37"/>
            <p:cNvSpPr/>
            <p:nvPr/>
          </p:nvSpPr>
          <p:spPr>
            <a:xfrm rot="18882225">
              <a:off x="555822" y="5953981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667369" y="2304345"/>
            <a:ext cx="588588" cy="549645"/>
            <a:chOff x="136803" y="465567"/>
            <a:chExt cx="588588" cy="549645"/>
          </a:xfrm>
        </p:grpSpPr>
        <p:sp>
          <p:nvSpPr>
            <p:cNvPr id="40" name="等腰三角形 39"/>
            <p:cNvSpPr/>
            <p:nvPr/>
          </p:nvSpPr>
          <p:spPr>
            <a:xfrm rot="1770017">
              <a:off x="242799" y="530831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等腰三角形 40"/>
            <p:cNvSpPr/>
            <p:nvPr/>
          </p:nvSpPr>
          <p:spPr>
            <a:xfrm rot="1939358">
              <a:off x="136803" y="465567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 rot="20364405">
            <a:off x="2328030" y="1898547"/>
            <a:ext cx="754633" cy="503383"/>
            <a:chOff x="554927" y="5954876"/>
            <a:chExt cx="754633" cy="503383"/>
          </a:xfrm>
        </p:grpSpPr>
        <p:sp>
          <p:nvSpPr>
            <p:cNvPr id="43" name="等腰三角形 42"/>
            <p:cNvSpPr/>
            <p:nvPr/>
          </p:nvSpPr>
          <p:spPr>
            <a:xfrm rot="3898965">
              <a:off x="826074" y="597477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等腰三角形 43"/>
            <p:cNvSpPr/>
            <p:nvPr/>
          </p:nvSpPr>
          <p:spPr>
            <a:xfrm rot="18882225">
              <a:off x="555822" y="5953981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 rot="18176913">
            <a:off x="3407953" y="3483299"/>
            <a:ext cx="754633" cy="503383"/>
            <a:chOff x="554927" y="5954876"/>
            <a:chExt cx="754633" cy="503383"/>
          </a:xfrm>
        </p:grpSpPr>
        <p:sp>
          <p:nvSpPr>
            <p:cNvPr id="46" name="等腰三角形 45"/>
            <p:cNvSpPr/>
            <p:nvPr/>
          </p:nvSpPr>
          <p:spPr>
            <a:xfrm rot="3898965">
              <a:off x="826074" y="597477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等腰三角形 46"/>
            <p:cNvSpPr/>
            <p:nvPr/>
          </p:nvSpPr>
          <p:spPr>
            <a:xfrm rot="18882225">
              <a:off x="555822" y="5953981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 rot="733862">
            <a:off x="7820844" y="3258106"/>
            <a:ext cx="588588" cy="549645"/>
            <a:chOff x="136803" y="465567"/>
            <a:chExt cx="588588" cy="549645"/>
          </a:xfrm>
        </p:grpSpPr>
        <p:sp>
          <p:nvSpPr>
            <p:cNvPr id="49" name="等腰三角形 48"/>
            <p:cNvSpPr/>
            <p:nvPr/>
          </p:nvSpPr>
          <p:spPr>
            <a:xfrm rot="1770017">
              <a:off x="242799" y="530831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等腰三角形 49"/>
            <p:cNvSpPr/>
            <p:nvPr/>
          </p:nvSpPr>
          <p:spPr>
            <a:xfrm rot="1939358">
              <a:off x="136803" y="465567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-951945" y="2941412"/>
            <a:ext cx="3325384" cy="871665"/>
            <a:chOff x="1903057" y="4008836"/>
            <a:chExt cx="3701295" cy="1182373"/>
          </a:xfrm>
        </p:grpSpPr>
        <p:grpSp>
          <p:nvGrpSpPr>
            <p:cNvPr id="131" name="组合 130"/>
            <p:cNvGrpSpPr/>
            <p:nvPr/>
          </p:nvGrpSpPr>
          <p:grpSpPr>
            <a:xfrm>
              <a:off x="1903057" y="4008836"/>
              <a:ext cx="3701295" cy="1182373"/>
              <a:chOff x="3128975" y="4461763"/>
              <a:chExt cx="6293138" cy="2010333"/>
            </a:xfrm>
          </p:grpSpPr>
          <p:grpSp>
            <p:nvGrpSpPr>
              <p:cNvPr id="134" name="组合 133"/>
              <p:cNvGrpSpPr/>
              <p:nvPr/>
            </p:nvGrpSpPr>
            <p:grpSpPr>
              <a:xfrm>
                <a:off x="3915115" y="4480866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162" name="直接连接符 161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3" name="直接连接符 162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4" name="任意多边形: 形状 163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65" name="直接连接符 164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5" name="组合 134"/>
              <p:cNvGrpSpPr/>
              <p:nvPr/>
            </p:nvGrpSpPr>
            <p:grpSpPr>
              <a:xfrm>
                <a:off x="5482500" y="4471315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158" name="直接连接符 157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9" name="直接连接符 158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0" name="任意多边形: 形状 159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cxnSp>
              <p:nvCxnSpPr>
                <p:cNvPr id="161" name="直接连接符 160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6" name="组合 135"/>
              <p:cNvGrpSpPr/>
              <p:nvPr/>
            </p:nvGrpSpPr>
            <p:grpSpPr>
              <a:xfrm flipV="1">
                <a:off x="4693180" y="6067398"/>
                <a:ext cx="789953" cy="386436"/>
                <a:chOff x="5908978" y="3463705"/>
                <a:chExt cx="789953" cy="386436"/>
              </a:xfrm>
            </p:grpSpPr>
            <p:sp>
              <p:nvSpPr>
                <p:cNvPr id="156" name="任意多边形: 形状 155"/>
                <p:cNvSpPr/>
                <p:nvPr/>
              </p:nvSpPr>
              <p:spPr>
                <a:xfrm rot="16200000">
                  <a:off x="6110737" y="3261946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57" name="直接连接符 156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7" name="组合 136"/>
              <p:cNvGrpSpPr/>
              <p:nvPr/>
            </p:nvGrpSpPr>
            <p:grpSpPr>
              <a:xfrm flipV="1">
                <a:off x="3128975" y="6085659"/>
                <a:ext cx="789953" cy="386436"/>
                <a:chOff x="5921007" y="3463704"/>
                <a:chExt cx="789953" cy="386436"/>
              </a:xfrm>
            </p:grpSpPr>
            <p:sp>
              <p:nvSpPr>
                <p:cNvPr id="154" name="任意多边形: 形状 153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55" name="直接连接符 154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8" name="组合 137"/>
              <p:cNvGrpSpPr/>
              <p:nvPr/>
            </p:nvGrpSpPr>
            <p:grpSpPr>
              <a:xfrm>
                <a:off x="7055784" y="4471314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150" name="直接连接符 149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1" name="直接连接符 150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2" name="任意多边形: 形状 151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53" name="直接连接符 152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9" name="组合 138"/>
              <p:cNvGrpSpPr/>
              <p:nvPr/>
            </p:nvGrpSpPr>
            <p:grpSpPr>
              <a:xfrm>
                <a:off x="8631878" y="4461763"/>
                <a:ext cx="790235" cy="1596084"/>
                <a:chOff x="3923824" y="4480866"/>
                <a:chExt cx="790235" cy="1596084"/>
              </a:xfrm>
            </p:grpSpPr>
            <p:cxnSp>
              <p:nvCxnSpPr>
                <p:cNvPr id="146" name="直接连接符 145"/>
                <p:cNvCxnSpPr/>
                <p:nvPr/>
              </p:nvCxnSpPr>
              <p:spPr>
                <a:xfrm>
                  <a:off x="3923824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7" name="直接连接符 146"/>
                <p:cNvCxnSpPr/>
                <p:nvPr/>
              </p:nvCxnSpPr>
              <p:spPr>
                <a:xfrm>
                  <a:off x="4714059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8" name="任意多边形: 形状 147"/>
                <p:cNvSpPr/>
                <p:nvPr/>
              </p:nvSpPr>
              <p:spPr>
                <a:xfrm rot="16200000">
                  <a:off x="4125865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cxnSp>
              <p:nvCxnSpPr>
                <p:cNvPr id="149" name="直接连接符 148"/>
                <p:cNvCxnSpPr/>
                <p:nvPr/>
              </p:nvCxnSpPr>
              <p:spPr>
                <a:xfrm flipH="1">
                  <a:off x="3970971" y="4867303"/>
                  <a:ext cx="699051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0" name="组合 139"/>
              <p:cNvGrpSpPr/>
              <p:nvPr/>
            </p:nvGrpSpPr>
            <p:grpSpPr>
              <a:xfrm flipV="1">
                <a:off x="7845878" y="6057847"/>
                <a:ext cx="789953" cy="386436"/>
                <a:chOff x="5921007" y="3463704"/>
                <a:chExt cx="789953" cy="386436"/>
              </a:xfrm>
            </p:grpSpPr>
            <p:sp>
              <p:nvSpPr>
                <p:cNvPr id="144" name="任意多边形: 形状 143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45" name="直接连接符 144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1" name="组合 140"/>
              <p:cNvGrpSpPr/>
              <p:nvPr/>
            </p:nvGrpSpPr>
            <p:grpSpPr>
              <a:xfrm flipV="1">
                <a:off x="6272735" y="6085660"/>
                <a:ext cx="789953" cy="386436"/>
                <a:chOff x="5921007" y="3463704"/>
                <a:chExt cx="789953" cy="386436"/>
              </a:xfrm>
            </p:grpSpPr>
            <p:sp>
              <p:nvSpPr>
                <p:cNvPr id="142" name="任意多边形: 形状 141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43" name="直接连接符 142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32" name="椭圆 131"/>
            <p:cNvSpPr/>
            <p:nvPr/>
          </p:nvSpPr>
          <p:spPr>
            <a:xfrm rot="1770017">
              <a:off x="2853650" y="4723536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 rot="1770017">
              <a:off x="4222526" y="4040772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66" name="组合 165"/>
          <p:cNvGrpSpPr/>
          <p:nvPr/>
        </p:nvGrpSpPr>
        <p:grpSpPr>
          <a:xfrm>
            <a:off x="10183087" y="989709"/>
            <a:ext cx="3325384" cy="871665"/>
            <a:chOff x="1903057" y="4008836"/>
            <a:chExt cx="3701295" cy="1182373"/>
          </a:xfrm>
        </p:grpSpPr>
        <p:grpSp>
          <p:nvGrpSpPr>
            <p:cNvPr id="167" name="组合 166"/>
            <p:cNvGrpSpPr/>
            <p:nvPr/>
          </p:nvGrpSpPr>
          <p:grpSpPr>
            <a:xfrm>
              <a:off x="1903057" y="4008836"/>
              <a:ext cx="3701295" cy="1182373"/>
              <a:chOff x="3128975" y="4461763"/>
              <a:chExt cx="6293138" cy="2010333"/>
            </a:xfrm>
          </p:grpSpPr>
          <p:grpSp>
            <p:nvGrpSpPr>
              <p:cNvPr id="170" name="组合 169"/>
              <p:cNvGrpSpPr/>
              <p:nvPr/>
            </p:nvGrpSpPr>
            <p:grpSpPr>
              <a:xfrm>
                <a:off x="3915115" y="4480866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198" name="直接连接符 197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9" name="直接连接符 198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0" name="任意多边形: 形状 199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201" name="直接连接符 200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1" name="组合 170"/>
              <p:cNvGrpSpPr/>
              <p:nvPr/>
            </p:nvGrpSpPr>
            <p:grpSpPr>
              <a:xfrm>
                <a:off x="5482500" y="4471315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194" name="直接连接符 193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5" name="直接连接符 194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96" name="任意多边形: 形状 195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cxnSp>
              <p:nvCxnSpPr>
                <p:cNvPr id="197" name="直接连接符 196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2" name="组合 171"/>
              <p:cNvGrpSpPr/>
              <p:nvPr/>
            </p:nvGrpSpPr>
            <p:grpSpPr>
              <a:xfrm flipV="1">
                <a:off x="4693180" y="6067398"/>
                <a:ext cx="789953" cy="386436"/>
                <a:chOff x="5908978" y="3463705"/>
                <a:chExt cx="789953" cy="386436"/>
              </a:xfrm>
            </p:grpSpPr>
            <p:sp>
              <p:nvSpPr>
                <p:cNvPr id="192" name="任意多边形: 形状 191"/>
                <p:cNvSpPr/>
                <p:nvPr/>
              </p:nvSpPr>
              <p:spPr>
                <a:xfrm rot="16200000">
                  <a:off x="6110737" y="3261946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93" name="直接连接符 192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3" name="组合 172"/>
              <p:cNvGrpSpPr/>
              <p:nvPr/>
            </p:nvGrpSpPr>
            <p:grpSpPr>
              <a:xfrm flipV="1">
                <a:off x="3128975" y="6085659"/>
                <a:ext cx="789953" cy="386436"/>
                <a:chOff x="5921007" y="3463704"/>
                <a:chExt cx="789953" cy="386436"/>
              </a:xfrm>
            </p:grpSpPr>
            <p:sp>
              <p:nvSpPr>
                <p:cNvPr id="190" name="任意多边形: 形状 189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91" name="直接连接符 190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4" name="组合 173"/>
              <p:cNvGrpSpPr/>
              <p:nvPr/>
            </p:nvGrpSpPr>
            <p:grpSpPr>
              <a:xfrm>
                <a:off x="7055784" y="4471314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186" name="直接连接符 185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7" name="直接连接符 186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8" name="任意多边形: 形状 187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89" name="直接连接符 188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5" name="组合 174"/>
              <p:cNvGrpSpPr/>
              <p:nvPr/>
            </p:nvGrpSpPr>
            <p:grpSpPr>
              <a:xfrm>
                <a:off x="8631878" y="4461763"/>
                <a:ext cx="790235" cy="1596084"/>
                <a:chOff x="3923824" y="4480866"/>
                <a:chExt cx="790235" cy="1596084"/>
              </a:xfrm>
            </p:grpSpPr>
            <p:cxnSp>
              <p:nvCxnSpPr>
                <p:cNvPr id="182" name="直接连接符 181"/>
                <p:cNvCxnSpPr/>
                <p:nvPr/>
              </p:nvCxnSpPr>
              <p:spPr>
                <a:xfrm>
                  <a:off x="3923824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3" name="直接连接符 182"/>
                <p:cNvCxnSpPr/>
                <p:nvPr/>
              </p:nvCxnSpPr>
              <p:spPr>
                <a:xfrm>
                  <a:off x="4714059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4" name="任意多边形: 形状 183"/>
                <p:cNvSpPr/>
                <p:nvPr/>
              </p:nvSpPr>
              <p:spPr>
                <a:xfrm rot="16200000">
                  <a:off x="4125865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cxnSp>
              <p:nvCxnSpPr>
                <p:cNvPr id="185" name="直接连接符 184"/>
                <p:cNvCxnSpPr/>
                <p:nvPr/>
              </p:nvCxnSpPr>
              <p:spPr>
                <a:xfrm flipH="1">
                  <a:off x="3970971" y="4867303"/>
                  <a:ext cx="699051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6" name="组合 175"/>
              <p:cNvGrpSpPr/>
              <p:nvPr/>
            </p:nvGrpSpPr>
            <p:grpSpPr>
              <a:xfrm flipV="1">
                <a:off x="7845878" y="6057847"/>
                <a:ext cx="789953" cy="386436"/>
                <a:chOff x="5921007" y="3463704"/>
                <a:chExt cx="789953" cy="386436"/>
              </a:xfrm>
            </p:grpSpPr>
            <p:sp>
              <p:nvSpPr>
                <p:cNvPr id="180" name="任意多边形: 形状 179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81" name="直接连接符 180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7" name="组合 176"/>
              <p:cNvGrpSpPr/>
              <p:nvPr/>
            </p:nvGrpSpPr>
            <p:grpSpPr>
              <a:xfrm flipV="1">
                <a:off x="6272735" y="6085660"/>
                <a:ext cx="789953" cy="386436"/>
                <a:chOff x="5921007" y="3463704"/>
                <a:chExt cx="789953" cy="386436"/>
              </a:xfrm>
            </p:grpSpPr>
            <p:sp>
              <p:nvSpPr>
                <p:cNvPr id="178" name="任意多边形: 形状 177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79" name="直接连接符 178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68" name="椭圆 167"/>
            <p:cNvSpPr/>
            <p:nvPr/>
          </p:nvSpPr>
          <p:spPr>
            <a:xfrm rot="1770017">
              <a:off x="2853650" y="4723536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9" name="椭圆 168"/>
            <p:cNvSpPr/>
            <p:nvPr/>
          </p:nvSpPr>
          <p:spPr>
            <a:xfrm rot="1770017">
              <a:off x="4222526" y="4040772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9" y="325868"/>
            <a:ext cx="1598435" cy="11269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685179" y="419760"/>
            <a:ext cx="1337796" cy="720267"/>
            <a:chOff x="5983205" y="1931209"/>
            <a:chExt cx="3776622" cy="1279771"/>
          </a:xfrm>
        </p:grpSpPr>
        <p:sp>
          <p:nvSpPr>
            <p:cNvPr id="6" name="文本框 5"/>
            <p:cNvSpPr txBox="1"/>
            <p:nvPr/>
          </p:nvSpPr>
          <p:spPr>
            <a:xfrm>
              <a:off x="6120440" y="1953208"/>
              <a:ext cx="3639387" cy="1257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M B E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983205" y="1931209"/>
              <a:ext cx="3639387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cs typeface="+mn-ea"/>
                  <a:sym typeface="+mn-lt"/>
                </a:rPr>
                <a:t>M B E</a:t>
              </a:r>
              <a:endParaRPr lang="zh-CN" altLang="en-US" sz="4000" dirty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695084" y="427246"/>
            <a:ext cx="1749118" cy="721050"/>
            <a:chOff x="8688023" y="3996681"/>
            <a:chExt cx="2125751" cy="1281163"/>
          </a:xfrm>
        </p:grpSpPr>
        <p:sp>
          <p:nvSpPr>
            <p:cNvPr id="9" name="文本框 8"/>
            <p:cNvSpPr txBox="1"/>
            <p:nvPr/>
          </p:nvSpPr>
          <p:spPr>
            <a:xfrm>
              <a:off x="8733183" y="402007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STYLES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688023" y="399668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cs typeface="+mn-ea"/>
                  <a:sym typeface="+mn-lt"/>
                </a:rPr>
                <a:t>STYLES</a:t>
              </a:r>
              <a:endParaRPr lang="zh-CN" altLang="en-US" sz="4000" dirty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642779" y="1110503"/>
            <a:ext cx="4401178" cy="241815"/>
            <a:chOff x="257822" y="4765674"/>
            <a:chExt cx="11675470" cy="669869"/>
          </a:xfrm>
        </p:grpSpPr>
        <p:sp>
          <p:nvSpPr>
            <p:cNvPr id="12" name="任意多边形: 形状 11"/>
            <p:cNvSpPr/>
            <p:nvPr/>
          </p:nvSpPr>
          <p:spPr>
            <a:xfrm>
              <a:off x="257822" y="4779235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419718" y="4765674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4853" y="1643270"/>
            <a:ext cx="2742929" cy="193391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4541" y="1643270"/>
            <a:ext cx="2742929" cy="193391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76963" y="1643270"/>
            <a:ext cx="2742929" cy="1933910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1275575" y="3373956"/>
            <a:ext cx="2612207" cy="2547216"/>
            <a:chOff x="1315241" y="3536795"/>
            <a:chExt cx="2612207" cy="2547216"/>
          </a:xfrm>
        </p:grpSpPr>
        <p:sp>
          <p:nvSpPr>
            <p:cNvPr id="16" name="矩形 15"/>
            <p:cNvSpPr/>
            <p:nvPr/>
          </p:nvSpPr>
          <p:spPr>
            <a:xfrm>
              <a:off x="1381298" y="3544543"/>
              <a:ext cx="2546150" cy="2539468"/>
            </a:xfrm>
            <a:prstGeom prst="rect">
              <a:avLst/>
            </a:prstGeom>
            <a:noFill/>
            <a:ln w="1238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1315241" y="3536795"/>
              <a:ext cx="2546150" cy="2539468"/>
            </a:xfrm>
            <a:prstGeom prst="rect">
              <a:avLst/>
            </a:prstGeom>
            <a:noFill/>
            <a:ln w="123825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869901" y="3381704"/>
            <a:ext cx="2612207" cy="2547216"/>
            <a:chOff x="1315241" y="3536795"/>
            <a:chExt cx="2612207" cy="2547216"/>
          </a:xfrm>
        </p:grpSpPr>
        <p:sp>
          <p:nvSpPr>
            <p:cNvPr id="20" name="矩形 19"/>
            <p:cNvSpPr/>
            <p:nvPr/>
          </p:nvSpPr>
          <p:spPr>
            <a:xfrm>
              <a:off x="1381298" y="3544543"/>
              <a:ext cx="2546150" cy="2539468"/>
            </a:xfrm>
            <a:prstGeom prst="rect">
              <a:avLst/>
            </a:prstGeom>
            <a:noFill/>
            <a:ln w="1238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1315241" y="3536795"/>
              <a:ext cx="2546150" cy="2539468"/>
            </a:xfrm>
            <a:prstGeom prst="rect">
              <a:avLst/>
            </a:prstGeom>
            <a:noFill/>
            <a:ln w="123825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8642323" y="3361107"/>
            <a:ext cx="2612207" cy="2547216"/>
            <a:chOff x="1315241" y="3536795"/>
            <a:chExt cx="2612207" cy="2547216"/>
          </a:xfrm>
        </p:grpSpPr>
        <p:sp>
          <p:nvSpPr>
            <p:cNvPr id="23" name="矩形 22"/>
            <p:cNvSpPr/>
            <p:nvPr/>
          </p:nvSpPr>
          <p:spPr>
            <a:xfrm>
              <a:off x="1381298" y="3544543"/>
              <a:ext cx="2546150" cy="2539468"/>
            </a:xfrm>
            <a:prstGeom prst="rect">
              <a:avLst/>
            </a:prstGeom>
            <a:noFill/>
            <a:ln w="123825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315241" y="3536795"/>
              <a:ext cx="2546150" cy="2539468"/>
            </a:xfrm>
            <a:prstGeom prst="rect">
              <a:avLst/>
            </a:prstGeom>
            <a:noFill/>
            <a:ln w="123825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656159" y="3767601"/>
            <a:ext cx="2367480" cy="1856328"/>
            <a:chOff x="1082424" y="1986592"/>
            <a:chExt cx="2932854" cy="1856328"/>
          </a:xfrm>
        </p:grpSpPr>
        <p:grpSp>
          <p:nvGrpSpPr>
            <p:cNvPr id="26" name="组合 25"/>
            <p:cNvGrpSpPr/>
            <p:nvPr/>
          </p:nvGrpSpPr>
          <p:grpSpPr>
            <a:xfrm>
              <a:off x="1082424" y="1986592"/>
              <a:ext cx="2543927" cy="1803137"/>
              <a:chOff x="1583803" y="3701347"/>
              <a:chExt cx="1059161" cy="1897753"/>
            </a:xfrm>
          </p:grpSpPr>
          <p:sp>
            <p:nvSpPr>
              <p:cNvPr id="31" name="文本框 30"/>
              <p:cNvSpPr txBox="1">
                <a:spLocks noChangeArrowheads="1"/>
              </p:cNvSpPr>
              <p:nvPr/>
            </p:nvSpPr>
            <p:spPr bwMode="auto">
              <a:xfrm>
                <a:off x="1609981" y="4392461"/>
                <a:ext cx="1032983" cy="12066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.</a:t>
                </a:r>
                <a:endPara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文本框 31"/>
              <p:cNvSpPr txBox="1"/>
              <p:nvPr/>
            </p:nvSpPr>
            <p:spPr>
              <a:xfrm>
                <a:off x="1583803" y="3701347"/>
                <a:ext cx="1025091" cy="4211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请输入标题</a:t>
                </a:r>
                <a:endPara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3494041" y="2450788"/>
              <a:ext cx="218406" cy="209017"/>
            </a:xfrm>
            <a:prstGeom prst="rect">
              <a:avLst/>
            </a:prstGeom>
          </p:spPr>
        </p:pic>
        <p:sp>
          <p:nvSpPr>
            <p:cNvPr id="28" name="椭圆 27"/>
            <p:cNvSpPr/>
            <p:nvPr/>
          </p:nvSpPr>
          <p:spPr>
            <a:xfrm>
              <a:off x="3885548" y="3713190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30" name="椭圆 29"/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183854" y="3749578"/>
            <a:ext cx="2367480" cy="1856328"/>
            <a:chOff x="1082424" y="1986592"/>
            <a:chExt cx="2932854" cy="1856328"/>
          </a:xfrm>
        </p:grpSpPr>
        <p:grpSp>
          <p:nvGrpSpPr>
            <p:cNvPr id="34" name="组合 33"/>
            <p:cNvGrpSpPr/>
            <p:nvPr/>
          </p:nvGrpSpPr>
          <p:grpSpPr>
            <a:xfrm>
              <a:off x="1082424" y="1986592"/>
              <a:ext cx="2543927" cy="1803137"/>
              <a:chOff x="1583803" y="3701347"/>
              <a:chExt cx="1059161" cy="1897753"/>
            </a:xfrm>
          </p:grpSpPr>
          <p:sp>
            <p:nvSpPr>
              <p:cNvPr id="39" name="文本框 38"/>
              <p:cNvSpPr txBox="1">
                <a:spLocks noChangeArrowheads="1"/>
              </p:cNvSpPr>
              <p:nvPr/>
            </p:nvSpPr>
            <p:spPr bwMode="auto">
              <a:xfrm>
                <a:off x="1609981" y="4392461"/>
                <a:ext cx="1032983" cy="12066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.</a:t>
                </a:r>
                <a:endPara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0" name="文本框 39"/>
              <p:cNvSpPr txBox="1"/>
              <p:nvPr/>
            </p:nvSpPr>
            <p:spPr>
              <a:xfrm>
                <a:off x="1583803" y="3701347"/>
                <a:ext cx="1025091" cy="4211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请输入标题</a:t>
                </a:r>
                <a:endPara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pic>
          <p:nvPicPr>
            <p:cNvPr id="35" name="图片 3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3494041" y="2450788"/>
              <a:ext cx="218406" cy="209017"/>
            </a:xfrm>
            <a:prstGeom prst="rect">
              <a:avLst/>
            </a:prstGeom>
          </p:spPr>
        </p:pic>
        <p:sp>
          <p:nvSpPr>
            <p:cNvPr id="36" name="椭圆 35"/>
            <p:cNvSpPr/>
            <p:nvPr/>
          </p:nvSpPr>
          <p:spPr>
            <a:xfrm>
              <a:off x="3885548" y="3713190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37" name="图片 3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38" name="椭圆 37"/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8952412" y="3767601"/>
            <a:ext cx="2367480" cy="1856328"/>
            <a:chOff x="1082424" y="1986592"/>
            <a:chExt cx="2932854" cy="1856328"/>
          </a:xfrm>
        </p:grpSpPr>
        <p:grpSp>
          <p:nvGrpSpPr>
            <p:cNvPr id="42" name="组合 41"/>
            <p:cNvGrpSpPr/>
            <p:nvPr/>
          </p:nvGrpSpPr>
          <p:grpSpPr>
            <a:xfrm>
              <a:off x="1082424" y="1986592"/>
              <a:ext cx="2543927" cy="1803137"/>
              <a:chOff x="1583803" y="3701347"/>
              <a:chExt cx="1059161" cy="1897753"/>
            </a:xfrm>
          </p:grpSpPr>
          <p:sp>
            <p:nvSpPr>
              <p:cNvPr id="47" name="文本框 46"/>
              <p:cNvSpPr txBox="1">
                <a:spLocks noChangeArrowheads="1"/>
              </p:cNvSpPr>
              <p:nvPr/>
            </p:nvSpPr>
            <p:spPr bwMode="auto">
              <a:xfrm>
                <a:off x="1609981" y="4392461"/>
                <a:ext cx="1032983" cy="12066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.</a:t>
                </a:r>
                <a:endPara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8" name="文本框 47"/>
              <p:cNvSpPr txBox="1"/>
              <p:nvPr/>
            </p:nvSpPr>
            <p:spPr>
              <a:xfrm>
                <a:off x="1583803" y="3701347"/>
                <a:ext cx="1025091" cy="4211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请输入标题</a:t>
                </a:r>
                <a:endPara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3494041" y="2450788"/>
              <a:ext cx="218406" cy="209017"/>
            </a:xfrm>
            <a:prstGeom prst="rect">
              <a:avLst/>
            </a:prstGeom>
          </p:spPr>
        </p:pic>
        <p:sp>
          <p:nvSpPr>
            <p:cNvPr id="44" name="椭圆 43"/>
            <p:cNvSpPr/>
            <p:nvPr/>
          </p:nvSpPr>
          <p:spPr>
            <a:xfrm>
              <a:off x="3885548" y="3713190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45" name="图片 44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46" name="椭圆 45"/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9046992" y="503934"/>
            <a:ext cx="3248476" cy="1024401"/>
            <a:chOff x="1903057" y="4008836"/>
            <a:chExt cx="3701295" cy="1182373"/>
          </a:xfrm>
        </p:grpSpPr>
        <p:grpSp>
          <p:nvGrpSpPr>
            <p:cNvPr id="50" name="组合 49"/>
            <p:cNvGrpSpPr/>
            <p:nvPr/>
          </p:nvGrpSpPr>
          <p:grpSpPr>
            <a:xfrm>
              <a:off x="1903057" y="4008836"/>
              <a:ext cx="3701295" cy="1182373"/>
              <a:chOff x="3128975" y="4461763"/>
              <a:chExt cx="6293138" cy="2010333"/>
            </a:xfrm>
          </p:grpSpPr>
          <p:grpSp>
            <p:nvGrpSpPr>
              <p:cNvPr id="53" name="组合 52"/>
              <p:cNvGrpSpPr/>
              <p:nvPr/>
            </p:nvGrpSpPr>
            <p:grpSpPr>
              <a:xfrm>
                <a:off x="3915115" y="4480866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81" name="直接连接符 80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2" name="直接连接符 81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3" name="任意多边形: 形状 82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84" name="直接连接符 83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4" name="组合 53"/>
              <p:cNvGrpSpPr/>
              <p:nvPr/>
            </p:nvGrpSpPr>
            <p:grpSpPr>
              <a:xfrm>
                <a:off x="5482500" y="4471315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77" name="直接连接符 76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8" name="直接连接符 77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9" name="任意多边形: 形状 78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cxnSp>
              <p:nvCxnSpPr>
                <p:cNvPr id="80" name="直接连接符 79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5" name="组合 54"/>
              <p:cNvGrpSpPr/>
              <p:nvPr/>
            </p:nvGrpSpPr>
            <p:grpSpPr>
              <a:xfrm flipV="1">
                <a:off x="4693180" y="6067398"/>
                <a:ext cx="789953" cy="386436"/>
                <a:chOff x="5908978" y="3463705"/>
                <a:chExt cx="789953" cy="386436"/>
              </a:xfrm>
            </p:grpSpPr>
            <p:sp>
              <p:nvSpPr>
                <p:cNvPr id="75" name="任意多边形: 形状 74"/>
                <p:cNvSpPr/>
                <p:nvPr/>
              </p:nvSpPr>
              <p:spPr>
                <a:xfrm rot="16200000">
                  <a:off x="6110737" y="3261946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76" name="直接连接符 75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6" name="组合 55"/>
              <p:cNvGrpSpPr/>
              <p:nvPr/>
            </p:nvGrpSpPr>
            <p:grpSpPr>
              <a:xfrm flipV="1">
                <a:off x="3128975" y="6085659"/>
                <a:ext cx="789953" cy="386436"/>
                <a:chOff x="5921007" y="3463704"/>
                <a:chExt cx="789953" cy="386436"/>
              </a:xfrm>
            </p:grpSpPr>
            <p:sp>
              <p:nvSpPr>
                <p:cNvPr id="73" name="任意多边形: 形状 72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74" name="直接连接符 73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" name="组合 56"/>
              <p:cNvGrpSpPr/>
              <p:nvPr/>
            </p:nvGrpSpPr>
            <p:grpSpPr>
              <a:xfrm>
                <a:off x="7055784" y="4471314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69" name="直接连接符 68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0" name="直接连接符 69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1" name="任意多边形: 形状 70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72" name="直接连接符 71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" name="组合 57"/>
              <p:cNvGrpSpPr/>
              <p:nvPr/>
            </p:nvGrpSpPr>
            <p:grpSpPr>
              <a:xfrm>
                <a:off x="8631878" y="4461763"/>
                <a:ext cx="790235" cy="1596084"/>
                <a:chOff x="3923824" y="4480866"/>
                <a:chExt cx="790235" cy="1596084"/>
              </a:xfrm>
            </p:grpSpPr>
            <p:cxnSp>
              <p:nvCxnSpPr>
                <p:cNvPr id="65" name="直接连接符 64"/>
                <p:cNvCxnSpPr/>
                <p:nvPr/>
              </p:nvCxnSpPr>
              <p:spPr>
                <a:xfrm>
                  <a:off x="3923824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6" name="直接连接符 65"/>
                <p:cNvCxnSpPr/>
                <p:nvPr/>
              </p:nvCxnSpPr>
              <p:spPr>
                <a:xfrm>
                  <a:off x="4714059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7" name="任意多边形: 形状 66"/>
                <p:cNvSpPr/>
                <p:nvPr/>
              </p:nvSpPr>
              <p:spPr>
                <a:xfrm rot="16200000">
                  <a:off x="4125865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cxnSp>
              <p:nvCxnSpPr>
                <p:cNvPr id="68" name="直接连接符 67"/>
                <p:cNvCxnSpPr/>
                <p:nvPr/>
              </p:nvCxnSpPr>
              <p:spPr>
                <a:xfrm flipH="1">
                  <a:off x="3970971" y="4867303"/>
                  <a:ext cx="699051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" name="组合 58"/>
              <p:cNvGrpSpPr/>
              <p:nvPr/>
            </p:nvGrpSpPr>
            <p:grpSpPr>
              <a:xfrm flipV="1">
                <a:off x="7845878" y="6057847"/>
                <a:ext cx="789953" cy="386436"/>
                <a:chOff x="5921007" y="3463704"/>
                <a:chExt cx="789953" cy="386436"/>
              </a:xfrm>
            </p:grpSpPr>
            <p:sp>
              <p:nvSpPr>
                <p:cNvPr id="63" name="任意多边形: 形状 62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64" name="直接连接符 63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" name="组合 59"/>
              <p:cNvGrpSpPr/>
              <p:nvPr/>
            </p:nvGrpSpPr>
            <p:grpSpPr>
              <a:xfrm flipV="1">
                <a:off x="6272735" y="6085660"/>
                <a:ext cx="789953" cy="386436"/>
                <a:chOff x="5921007" y="3463704"/>
                <a:chExt cx="789953" cy="386436"/>
              </a:xfrm>
            </p:grpSpPr>
            <p:sp>
              <p:nvSpPr>
                <p:cNvPr id="61" name="任意多边形: 形状 60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62" name="直接连接符 61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1" name="椭圆 50"/>
            <p:cNvSpPr/>
            <p:nvPr/>
          </p:nvSpPr>
          <p:spPr>
            <a:xfrm rot="1770017">
              <a:off x="2853650" y="4723536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 rot="1770017">
              <a:off x="4222526" y="4040772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14:reveal/>
      </p:transition>
    </mc:Choice>
    <mc:Fallback>
      <p:transition spd="slow" advClick="0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9" y="325868"/>
            <a:ext cx="1598435" cy="11269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685179" y="419760"/>
            <a:ext cx="1337796" cy="720267"/>
            <a:chOff x="5983205" y="1931209"/>
            <a:chExt cx="3776622" cy="1279771"/>
          </a:xfrm>
        </p:grpSpPr>
        <p:sp>
          <p:nvSpPr>
            <p:cNvPr id="6" name="文本框 5"/>
            <p:cNvSpPr txBox="1"/>
            <p:nvPr/>
          </p:nvSpPr>
          <p:spPr>
            <a:xfrm>
              <a:off x="6120440" y="1953208"/>
              <a:ext cx="3639387" cy="1257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M B E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983205" y="1931209"/>
              <a:ext cx="3639387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cs typeface="+mn-ea"/>
                  <a:sym typeface="+mn-lt"/>
                </a:rPr>
                <a:t>M B E</a:t>
              </a:r>
              <a:endParaRPr lang="zh-CN" altLang="en-US" sz="4000" dirty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695084" y="427246"/>
            <a:ext cx="1749118" cy="721050"/>
            <a:chOff x="8688023" y="3996681"/>
            <a:chExt cx="2125751" cy="1281163"/>
          </a:xfrm>
        </p:grpSpPr>
        <p:sp>
          <p:nvSpPr>
            <p:cNvPr id="9" name="文本框 8"/>
            <p:cNvSpPr txBox="1"/>
            <p:nvPr/>
          </p:nvSpPr>
          <p:spPr>
            <a:xfrm>
              <a:off x="8733183" y="402007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STYLES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688023" y="399668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cs typeface="+mn-ea"/>
                  <a:sym typeface="+mn-lt"/>
                </a:rPr>
                <a:t>STYLES</a:t>
              </a:r>
              <a:endParaRPr lang="zh-CN" altLang="en-US" sz="4000" dirty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642779" y="1110503"/>
            <a:ext cx="4401178" cy="241815"/>
            <a:chOff x="257822" y="4765674"/>
            <a:chExt cx="11675470" cy="669869"/>
          </a:xfrm>
        </p:grpSpPr>
        <p:sp>
          <p:nvSpPr>
            <p:cNvPr id="12" name="任意多边形: 形状 11"/>
            <p:cNvSpPr/>
            <p:nvPr/>
          </p:nvSpPr>
          <p:spPr>
            <a:xfrm>
              <a:off x="257822" y="4779235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419718" y="4765674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7348743" y="2119085"/>
            <a:ext cx="3551486" cy="3299071"/>
            <a:chOff x="7985116" y="1616728"/>
            <a:chExt cx="3093072" cy="3907961"/>
          </a:xfrm>
        </p:grpSpPr>
        <p:grpSp>
          <p:nvGrpSpPr>
            <p:cNvPr id="15" name="Group 2"/>
            <p:cNvGrpSpPr/>
            <p:nvPr/>
          </p:nvGrpSpPr>
          <p:grpSpPr bwMode="auto">
            <a:xfrm>
              <a:off x="7985116" y="1616728"/>
              <a:ext cx="2935287" cy="3843337"/>
              <a:chOff x="0" y="0"/>
              <a:chExt cx="2935881" cy="3843338"/>
            </a:xfrm>
          </p:grpSpPr>
          <p:sp>
            <p:nvSpPr>
              <p:cNvPr id="19" name="矩形 4"/>
              <p:cNvSpPr/>
              <p:nvPr/>
            </p:nvSpPr>
            <p:spPr bwMode="auto">
              <a:xfrm rot="959974" flipH="1">
                <a:off x="314389" y="2338388"/>
                <a:ext cx="2596087" cy="785813"/>
              </a:xfrm>
              <a:custGeom>
                <a:avLst/>
                <a:gdLst>
                  <a:gd name="T0" fmla="*/ 176978 w 2968023"/>
                  <a:gd name="T1" fmla="*/ 42290 h 786730"/>
                  <a:gd name="T2" fmla="*/ 2270760 w 2968023"/>
                  <a:gd name="T3" fmla="*/ 0 h 786730"/>
                  <a:gd name="T4" fmla="*/ 2080628 w 2968023"/>
                  <a:gd name="T5" fmla="*/ 784897 h 786730"/>
                  <a:gd name="T6" fmla="*/ 0 w 2968023"/>
                  <a:gd name="T7" fmla="*/ 776773 h 786730"/>
                  <a:gd name="T8" fmla="*/ 176978 w 2968023"/>
                  <a:gd name="T9" fmla="*/ 42290 h 7867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968023" h="786730">
                    <a:moveTo>
                      <a:pt x="231321" y="42388"/>
                    </a:moveTo>
                    <a:lnTo>
                      <a:pt x="2968023" y="0"/>
                    </a:lnTo>
                    <a:lnTo>
                      <a:pt x="2719508" y="786730"/>
                    </a:lnTo>
                    <a:lnTo>
                      <a:pt x="0" y="778587"/>
                    </a:lnTo>
                    <a:lnTo>
                      <a:pt x="231321" y="42388"/>
                    </a:lnTo>
                    <a:close/>
                  </a:path>
                </a:pathLst>
              </a:custGeom>
              <a:solidFill>
                <a:srgbClr val="FFB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0" name="矩形 1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735816" cy="720725"/>
              </a:xfrm>
              <a:prstGeom prst="rect">
                <a:avLst/>
              </a:prstGeom>
              <a:solidFill>
                <a:srgbClr val="FFB850"/>
              </a:solidFill>
              <a:ln w="9525">
                <a:noFill/>
                <a:miter lim="800000"/>
              </a:ln>
            </p:spPr>
            <p:txBody>
              <a:bodyPr anchor="ctr"/>
              <a:lstStyle>
                <a:lvl1pPr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 kumimoji="1"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/>
                <a:endParaRPr kumimoji="0" lang="zh-CN" altLang="en-US" sz="180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" name="矩形 4"/>
              <p:cNvSpPr/>
              <p:nvPr/>
            </p:nvSpPr>
            <p:spPr bwMode="auto">
              <a:xfrm rot="-959974">
                <a:off x="309625" y="296862"/>
                <a:ext cx="2569095" cy="744538"/>
              </a:xfrm>
              <a:custGeom>
                <a:avLst/>
                <a:gdLst>
                  <a:gd name="T0" fmla="*/ 176867 w 2938080"/>
                  <a:gd name="T1" fmla="*/ 0 h 744342"/>
                  <a:gd name="T2" fmla="*/ 2246450 w 2938080"/>
                  <a:gd name="T3" fmla="*/ 48959 h 744342"/>
                  <a:gd name="T4" fmla="*/ 2079330 w 2938080"/>
                  <a:gd name="T5" fmla="*/ 744734 h 744342"/>
                  <a:gd name="T6" fmla="*/ 0 w 2938080"/>
                  <a:gd name="T7" fmla="*/ 736587 h 744342"/>
                  <a:gd name="T8" fmla="*/ 176867 w 2938080"/>
                  <a:gd name="T9" fmla="*/ 0 h 7443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938080" h="744342">
                    <a:moveTo>
                      <a:pt x="231321" y="0"/>
                    </a:moveTo>
                    <a:lnTo>
                      <a:pt x="2938080" y="48933"/>
                    </a:lnTo>
                    <a:lnTo>
                      <a:pt x="2719508" y="744342"/>
                    </a:lnTo>
                    <a:lnTo>
                      <a:pt x="0" y="736199"/>
                    </a:lnTo>
                    <a:lnTo>
                      <a:pt x="231321" y="0"/>
                    </a:lnTo>
                    <a:close/>
                  </a:path>
                </a:pathLst>
              </a:custGeom>
              <a:solidFill>
                <a:srgbClr val="2AC9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2" name="矩形 4"/>
              <p:cNvSpPr/>
              <p:nvPr/>
            </p:nvSpPr>
            <p:spPr bwMode="auto">
              <a:xfrm rot="959974" flipH="1">
                <a:off x="288983" y="963612"/>
                <a:ext cx="2596087" cy="787400"/>
              </a:xfrm>
              <a:custGeom>
                <a:avLst/>
                <a:gdLst>
                  <a:gd name="T0" fmla="*/ 176978 w 2968023"/>
                  <a:gd name="T1" fmla="*/ 42460 h 786730"/>
                  <a:gd name="T2" fmla="*/ 2270760 w 2968023"/>
                  <a:gd name="T3" fmla="*/ 0 h 786730"/>
                  <a:gd name="T4" fmla="*/ 2080628 w 2968023"/>
                  <a:gd name="T5" fmla="*/ 788071 h 786730"/>
                  <a:gd name="T6" fmla="*/ 0 w 2968023"/>
                  <a:gd name="T7" fmla="*/ 779914 h 786730"/>
                  <a:gd name="T8" fmla="*/ 176978 w 2968023"/>
                  <a:gd name="T9" fmla="*/ 42460 h 786730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968023" h="786730">
                    <a:moveTo>
                      <a:pt x="231321" y="42388"/>
                    </a:moveTo>
                    <a:lnTo>
                      <a:pt x="2968023" y="0"/>
                    </a:lnTo>
                    <a:lnTo>
                      <a:pt x="2719508" y="786730"/>
                    </a:lnTo>
                    <a:lnTo>
                      <a:pt x="0" y="778587"/>
                    </a:lnTo>
                    <a:lnTo>
                      <a:pt x="231321" y="42388"/>
                    </a:lnTo>
                    <a:close/>
                  </a:path>
                </a:pathLst>
              </a:custGeom>
              <a:solidFill>
                <a:srgbClr val="FFB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3" name="矩形 4"/>
              <p:cNvSpPr/>
              <p:nvPr/>
            </p:nvSpPr>
            <p:spPr bwMode="auto">
              <a:xfrm rot="-959974">
                <a:off x="301686" y="1666875"/>
                <a:ext cx="2594500" cy="787400"/>
              </a:xfrm>
              <a:custGeom>
                <a:avLst/>
                <a:gdLst>
                  <a:gd name="T0" fmla="*/ 176761 w 2968025"/>
                  <a:gd name="T1" fmla="*/ 42462 h 786732"/>
                  <a:gd name="T2" fmla="*/ 2267983 w 2968025"/>
                  <a:gd name="T3" fmla="*/ 0 h 786732"/>
                  <a:gd name="T4" fmla="*/ 2078082 w 2968025"/>
                  <a:gd name="T5" fmla="*/ 788069 h 786732"/>
                  <a:gd name="T6" fmla="*/ 0 w 2968025"/>
                  <a:gd name="T7" fmla="*/ 779912 h 786732"/>
                  <a:gd name="T8" fmla="*/ 176761 w 2968025"/>
                  <a:gd name="T9" fmla="*/ 42462 h 7867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968025" h="786732">
                    <a:moveTo>
                      <a:pt x="231321" y="42390"/>
                    </a:moveTo>
                    <a:lnTo>
                      <a:pt x="2968025" y="0"/>
                    </a:lnTo>
                    <a:lnTo>
                      <a:pt x="2719508" y="786732"/>
                    </a:lnTo>
                    <a:lnTo>
                      <a:pt x="0" y="778589"/>
                    </a:lnTo>
                    <a:lnTo>
                      <a:pt x="231321" y="42390"/>
                    </a:lnTo>
                    <a:close/>
                  </a:path>
                </a:pathLst>
              </a:custGeom>
              <a:solidFill>
                <a:srgbClr val="FFB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矩形 4"/>
              <p:cNvSpPr/>
              <p:nvPr/>
            </p:nvSpPr>
            <p:spPr bwMode="auto">
              <a:xfrm rot="-959974">
                <a:off x="303273" y="301625"/>
                <a:ext cx="2569095" cy="744537"/>
              </a:xfrm>
              <a:custGeom>
                <a:avLst/>
                <a:gdLst>
                  <a:gd name="T0" fmla="*/ 176867 w 2938080"/>
                  <a:gd name="T1" fmla="*/ 0 h 744342"/>
                  <a:gd name="T2" fmla="*/ 2246450 w 2938080"/>
                  <a:gd name="T3" fmla="*/ 48959 h 744342"/>
                  <a:gd name="T4" fmla="*/ 2079330 w 2938080"/>
                  <a:gd name="T5" fmla="*/ 744732 h 744342"/>
                  <a:gd name="T6" fmla="*/ 0 w 2938080"/>
                  <a:gd name="T7" fmla="*/ 736585 h 744342"/>
                  <a:gd name="T8" fmla="*/ 176867 w 2938080"/>
                  <a:gd name="T9" fmla="*/ 0 h 74434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938080" h="744342">
                    <a:moveTo>
                      <a:pt x="231321" y="0"/>
                    </a:moveTo>
                    <a:lnTo>
                      <a:pt x="2938080" y="48933"/>
                    </a:lnTo>
                    <a:lnTo>
                      <a:pt x="2719508" y="744342"/>
                    </a:lnTo>
                    <a:lnTo>
                      <a:pt x="0" y="736199"/>
                    </a:lnTo>
                    <a:lnTo>
                      <a:pt x="231321" y="0"/>
                    </a:lnTo>
                    <a:close/>
                  </a:path>
                </a:pathLst>
              </a:custGeom>
              <a:solidFill>
                <a:srgbClr val="FFB85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5" name="矩形 4"/>
              <p:cNvSpPr/>
              <p:nvPr/>
            </p:nvSpPr>
            <p:spPr bwMode="auto">
              <a:xfrm rot="-959974">
                <a:off x="339794" y="3055938"/>
                <a:ext cx="2596087" cy="787400"/>
              </a:xfrm>
              <a:custGeom>
                <a:avLst/>
                <a:gdLst>
                  <a:gd name="T0" fmla="*/ 176978 w 2968025"/>
                  <a:gd name="T1" fmla="*/ 42462 h 786732"/>
                  <a:gd name="T2" fmla="*/ 2270758 w 2968025"/>
                  <a:gd name="T3" fmla="*/ 0 h 786732"/>
                  <a:gd name="T4" fmla="*/ 2080625 w 2968025"/>
                  <a:gd name="T5" fmla="*/ 788069 h 786732"/>
                  <a:gd name="T6" fmla="*/ 0 w 2968025"/>
                  <a:gd name="T7" fmla="*/ 779912 h 786732"/>
                  <a:gd name="T8" fmla="*/ 176978 w 2968025"/>
                  <a:gd name="T9" fmla="*/ 42462 h 786732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0" t="0" r="r" b="b"/>
                <a:pathLst>
                  <a:path w="2968025" h="786732">
                    <a:moveTo>
                      <a:pt x="231321" y="42390"/>
                    </a:moveTo>
                    <a:lnTo>
                      <a:pt x="2968025" y="0"/>
                    </a:lnTo>
                    <a:lnTo>
                      <a:pt x="2719508" y="786732"/>
                    </a:lnTo>
                    <a:lnTo>
                      <a:pt x="0" y="778589"/>
                    </a:lnTo>
                    <a:lnTo>
                      <a:pt x="231321" y="42390"/>
                    </a:lnTo>
                    <a:close/>
                  </a:path>
                </a:pathLst>
              </a:custGeom>
              <a:solidFill>
                <a:srgbClr val="FFB850"/>
              </a:solidFill>
              <a:ln w="9525">
                <a:noFill/>
                <a:round/>
              </a:ln>
            </p:spPr>
            <p:txBody>
              <a:bodyPr anchor="ctr"/>
              <a:lstStyle/>
              <a:p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6" name="矩形 4"/>
            <p:cNvSpPr/>
            <p:nvPr/>
          </p:nvSpPr>
          <p:spPr bwMode="auto">
            <a:xfrm rot="20640026">
              <a:off x="8357214" y="2003127"/>
              <a:ext cx="2568575" cy="744537"/>
            </a:xfrm>
            <a:custGeom>
              <a:avLst/>
              <a:gdLst>
                <a:gd name="T0" fmla="*/ 176867 w 2938080"/>
                <a:gd name="T1" fmla="*/ 0 h 744342"/>
                <a:gd name="T2" fmla="*/ 2246450 w 2938080"/>
                <a:gd name="T3" fmla="*/ 48959 h 744342"/>
                <a:gd name="T4" fmla="*/ 2079330 w 2938080"/>
                <a:gd name="T5" fmla="*/ 744732 h 744342"/>
                <a:gd name="T6" fmla="*/ 0 w 2938080"/>
                <a:gd name="T7" fmla="*/ 736585 h 744342"/>
                <a:gd name="T8" fmla="*/ 176867 w 2938080"/>
                <a:gd name="T9" fmla="*/ 0 h 7443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38080" h="744342">
                  <a:moveTo>
                    <a:pt x="231321" y="0"/>
                  </a:moveTo>
                  <a:lnTo>
                    <a:pt x="2938080" y="48933"/>
                  </a:lnTo>
                  <a:lnTo>
                    <a:pt x="2719508" y="744342"/>
                  </a:lnTo>
                  <a:lnTo>
                    <a:pt x="0" y="736199"/>
                  </a:lnTo>
                  <a:lnTo>
                    <a:pt x="231321" y="0"/>
                  </a:lnTo>
                  <a:close/>
                </a:path>
              </a:pathLst>
            </a:custGeom>
            <a:noFill/>
            <a:ln w="57150">
              <a:solidFill>
                <a:schemeClr val="tx1">
                  <a:lumMod val="95000"/>
                  <a:lumOff val="5000"/>
                </a:schemeClr>
              </a:solidFill>
              <a:round/>
            </a:ln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7" name="矩形 4"/>
            <p:cNvSpPr/>
            <p:nvPr/>
          </p:nvSpPr>
          <p:spPr bwMode="auto">
            <a:xfrm rot="20640026">
              <a:off x="8407794" y="3418444"/>
              <a:ext cx="2568575" cy="744537"/>
            </a:xfrm>
            <a:custGeom>
              <a:avLst/>
              <a:gdLst>
                <a:gd name="T0" fmla="*/ 176867 w 2938080"/>
                <a:gd name="T1" fmla="*/ 0 h 744342"/>
                <a:gd name="T2" fmla="*/ 2246450 w 2938080"/>
                <a:gd name="T3" fmla="*/ 48959 h 744342"/>
                <a:gd name="T4" fmla="*/ 2079330 w 2938080"/>
                <a:gd name="T5" fmla="*/ 744732 h 744342"/>
                <a:gd name="T6" fmla="*/ 0 w 2938080"/>
                <a:gd name="T7" fmla="*/ 736585 h 744342"/>
                <a:gd name="T8" fmla="*/ 176867 w 2938080"/>
                <a:gd name="T9" fmla="*/ 0 h 7443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38080" h="744342">
                  <a:moveTo>
                    <a:pt x="231321" y="0"/>
                  </a:moveTo>
                  <a:lnTo>
                    <a:pt x="2938080" y="48933"/>
                  </a:lnTo>
                  <a:lnTo>
                    <a:pt x="2719508" y="744342"/>
                  </a:lnTo>
                  <a:lnTo>
                    <a:pt x="0" y="736199"/>
                  </a:lnTo>
                  <a:lnTo>
                    <a:pt x="231321" y="0"/>
                  </a:lnTo>
                  <a:close/>
                </a:path>
              </a:pathLst>
            </a:custGeom>
            <a:noFill/>
            <a:ln w="57150">
              <a:solidFill>
                <a:schemeClr val="tx1">
                  <a:lumMod val="95000"/>
                  <a:lumOff val="5000"/>
                </a:schemeClr>
              </a:solidFill>
              <a:round/>
            </a:ln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8" name="矩形 4"/>
            <p:cNvSpPr/>
            <p:nvPr/>
          </p:nvSpPr>
          <p:spPr bwMode="auto">
            <a:xfrm rot="20640026">
              <a:off x="8509613" y="4780152"/>
              <a:ext cx="2568575" cy="744537"/>
            </a:xfrm>
            <a:custGeom>
              <a:avLst/>
              <a:gdLst>
                <a:gd name="T0" fmla="*/ 176867 w 2938080"/>
                <a:gd name="T1" fmla="*/ 0 h 744342"/>
                <a:gd name="T2" fmla="*/ 2246450 w 2938080"/>
                <a:gd name="T3" fmla="*/ 48959 h 744342"/>
                <a:gd name="T4" fmla="*/ 2079330 w 2938080"/>
                <a:gd name="T5" fmla="*/ 744732 h 744342"/>
                <a:gd name="T6" fmla="*/ 0 w 2938080"/>
                <a:gd name="T7" fmla="*/ 736585 h 744342"/>
                <a:gd name="T8" fmla="*/ 176867 w 2938080"/>
                <a:gd name="T9" fmla="*/ 0 h 7443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2938080" h="744342">
                  <a:moveTo>
                    <a:pt x="231321" y="0"/>
                  </a:moveTo>
                  <a:lnTo>
                    <a:pt x="2938080" y="48933"/>
                  </a:lnTo>
                  <a:lnTo>
                    <a:pt x="2719508" y="744342"/>
                  </a:lnTo>
                  <a:lnTo>
                    <a:pt x="0" y="736199"/>
                  </a:lnTo>
                  <a:lnTo>
                    <a:pt x="231321" y="0"/>
                  </a:lnTo>
                  <a:close/>
                </a:path>
              </a:pathLst>
            </a:custGeom>
            <a:noFill/>
            <a:ln w="57150">
              <a:solidFill>
                <a:schemeClr val="tx1">
                  <a:lumMod val="95000"/>
                  <a:lumOff val="5000"/>
                </a:schemeClr>
              </a:solidFill>
              <a:round/>
            </a:ln>
          </p:spPr>
          <p:txBody>
            <a:bodyPr anchor="ctr"/>
            <a:lstStyle/>
            <a:p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642779" y="2119085"/>
            <a:ext cx="5329647" cy="1380026"/>
            <a:chOff x="1609981" y="3713885"/>
            <a:chExt cx="2073864" cy="1452440"/>
          </a:xfrm>
        </p:grpSpPr>
        <p:sp>
          <p:nvSpPr>
            <p:cNvPr id="27" name="文本框 26"/>
            <p:cNvSpPr txBox="1">
              <a:spLocks noChangeArrowheads="1"/>
            </p:cNvSpPr>
            <p:nvPr/>
          </p:nvSpPr>
          <p:spPr bwMode="auto">
            <a:xfrm>
              <a:off x="1609981" y="4186435"/>
              <a:ext cx="2073864" cy="9798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92" tIns="34296" rIns="68592" bIns="3429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点击输入详细内容，添加你的论文内容。点击输入详细内容</a:t>
              </a:r>
              <a:r>
                <a: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</a:t>
              </a:r>
              <a:r>
                <a:rPr lang="zh-CN" altLang="en-US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点击输入详细内容，添加你的论文内容。点击输入详细内容。</a:t>
              </a:r>
              <a:endParaRPr lang="zh-CN" altLang="en-US" sz="1400" b="1" spc="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ju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 spc="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609981" y="3713885"/>
              <a:ext cx="1783502" cy="421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请输入标题</a:t>
              </a:r>
              <a:endParaRPr lang="zh-CN" altLang="en-US" sz="2000" b="1" spc="600" dirty="0">
                <a:solidFill>
                  <a:srgbClr val="FFB8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642779" y="4223538"/>
            <a:ext cx="5329647" cy="1380026"/>
            <a:chOff x="1609981" y="3713885"/>
            <a:chExt cx="2073864" cy="1452440"/>
          </a:xfrm>
        </p:grpSpPr>
        <p:sp>
          <p:nvSpPr>
            <p:cNvPr id="30" name="文本框 29"/>
            <p:cNvSpPr txBox="1">
              <a:spLocks noChangeArrowheads="1"/>
            </p:cNvSpPr>
            <p:nvPr/>
          </p:nvSpPr>
          <p:spPr bwMode="auto">
            <a:xfrm>
              <a:off x="1609981" y="4186435"/>
              <a:ext cx="2073864" cy="9798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92" tIns="34296" rIns="68592" bIns="3429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点击输入详细内容，添加你的论文内容。点击输入详细内容</a:t>
              </a:r>
              <a:r>
                <a: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</a:t>
              </a:r>
              <a:r>
                <a:rPr lang="zh-CN" altLang="en-US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点击输入详细内容，添加你的论文内容。点击输入详细内容。</a:t>
              </a:r>
              <a:endParaRPr lang="zh-CN" altLang="en-US" sz="1400" b="1" spc="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ju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 spc="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609981" y="3713885"/>
              <a:ext cx="1783502" cy="421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请输入标题</a:t>
              </a:r>
              <a:endParaRPr lang="zh-CN" altLang="en-US" sz="2000" b="1" spc="600" dirty="0">
                <a:solidFill>
                  <a:srgbClr val="FFB8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pic>
        <p:nvPicPr>
          <p:cNvPr id="32" name="图片 3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793146" y="2187110"/>
            <a:ext cx="218406" cy="209017"/>
          </a:xfrm>
          <a:prstGeom prst="rect">
            <a:avLst/>
          </a:prstGeom>
        </p:spPr>
      </p:pic>
      <p:sp>
        <p:nvSpPr>
          <p:cNvPr id="33" name="椭圆 32"/>
          <p:cNvSpPr/>
          <p:nvPr/>
        </p:nvSpPr>
        <p:spPr>
          <a:xfrm>
            <a:off x="949691" y="5812435"/>
            <a:ext cx="129730" cy="12973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16200000">
            <a:off x="2073772" y="1763474"/>
            <a:ext cx="218406" cy="209017"/>
          </a:xfrm>
          <a:prstGeom prst="rect">
            <a:avLst/>
          </a:prstGeom>
        </p:spPr>
      </p:pic>
      <p:sp>
        <p:nvSpPr>
          <p:cNvPr id="35" name="椭圆 34"/>
          <p:cNvSpPr/>
          <p:nvPr/>
        </p:nvSpPr>
        <p:spPr>
          <a:xfrm>
            <a:off x="6570115" y="1622786"/>
            <a:ext cx="129730" cy="12973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circle/>
      </p:transition>
    </mc:Choice>
    <mc:Fallback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2139990" y="2065277"/>
            <a:ext cx="8658285" cy="2902910"/>
            <a:chOff x="1151702" y="1217191"/>
            <a:chExt cx="6908190" cy="2316146"/>
          </a:xfrm>
        </p:grpSpPr>
        <p:sp>
          <p:nvSpPr>
            <p:cNvPr id="54" name="多边形1"/>
            <p:cNvSpPr/>
            <p:nvPr/>
          </p:nvSpPr>
          <p:spPr bwMode="auto">
            <a:xfrm>
              <a:off x="1151702" y="1232524"/>
              <a:ext cx="4406472" cy="2300813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chemeClr val="tx1">
                  <a:lumMod val="95000"/>
                  <a:lumOff val="5000"/>
                </a:schemeClr>
              </a:solidFill>
              <a:prstDash val="solid"/>
              <a:rou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146175">
                <a:lnSpc>
                  <a:spcPct val="120000"/>
                </a:lnSpc>
                <a:defRPr/>
              </a:pPr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5" name="多边形1"/>
            <p:cNvSpPr/>
            <p:nvPr/>
          </p:nvSpPr>
          <p:spPr bwMode="auto">
            <a:xfrm flipH="1" flipV="1">
              <a:off x="3653420" y="1217191"/>
              <a:ext cx="4406472" cy="2300813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chemeClr val="tx1">
                  <a:lumMod val="95000"/>
                  <a:lumOff val="5000"/>
                </a:schemeClr>
              </a:solidFill>
              <a:prstDash val="solid"/>
              <a:rou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146175">
                <a:lnSpc>
                  <a:spcPct val="120000"/>
                </a:lnSpc>
                <a:defRPr/>
              </a:pPr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6" name="多边形1"/>
            <p:cNvSpPr>
              <a:spLocks noChangeArrowheads="1"/>
            </p:cNvSpPr>
            <p:nvPr/>
          </p:nvSpPr>
          <p:spPr bwMode="auto">
            <a:xfrm rot="18900000">
              <a:off x="1723577" y="1817977"/>
              <a:ext cx="1104193" cy="1104192"/>
            </a:xfrm>
            <a:prstGeom prst="rect">
              <a:avLst/>
            </a:prstGeom>
            <a:solidFill>
              <a:srgbClr val="FFB850"/>
            </a:solidFill>
            <a:ln w="6350">
              <a:noFill/>
              <a:miter lim="800000"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146175">
                <a:lnSpc>
                  <a:spcPct val="120000"/>
                </a:lnSpc>
                <a:defRPr/>
              </a:pPr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7" name="多边形1"/>
            <p:cNvSpPr>
              <a:spLocks noChangeArrowheads="1"/>
            </p:cNvSpPr>
            <p:nvPr/>
          </p:nvSpPr>
          <p:spPr bwMode="auto">
            <a:xfrm rot="18900000">
              <a:off x="4055751" y="1817977"/>
              <a:ext cx="1104192" cy="1104192"/>
            </a:xfrm>
            <a:prstGeom prst="rect">
              <a:avLst/>
            </a:prstGeom>
            <a:solidFill>
              <a:srgbClr val="FFB850"/>
            </a:solidFill>
            <a:ln w="6350">
              <a:noFill/>
              <a:miter lim="800000"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146175">
                <a:lnSpc>
                  <a:spcPct val="120000"/>
                </a:lnSpc>
                <a:defRPr/>
              </a:pPr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8" name="多边形1"/>
            <p:cNvSpPr>
              <a:spLocks noChangeArrowheads="1"/>
            </p:cNvSpPr>
            <p:nvPr/>
          </p:nvSpPr>
          <p:spPr bwMode="auto">
            <a:xfrm rot="18900000">
              <a:off x="6366467" y="1817977"/>
              <a:ext cx="1104192" cy="1104192"/>
            </a:xfrm>
            <a:prstGeom prst="rect">
              <a:avLst/>
            </a:prstGeom>
            <a:solidFill>
              <a:srgbClr val="FFB850"/>
            </a:solidFill>
            <a:ln w="6350">
              <a:noFill/>
              <a:miter lim="800000"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146175">
                <a:lnSpc>
                  <a:spcPct val="120000"/>
                </a:lnSpc>
                <a:defRPr/>
              </a:pPr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9" name="多边形1"/>
            <p:cNvSpPr>
              <a:spLocks noChangeArrowheads="1"/>
            </p:cNvSpPr>
            <p:nvPr/>
          </p:nvSpPr>
          <p:spPr bwMode="auto">
            <a:xfrm rot="18900000">
              <a:off x="2167565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146175">
                <a:lnSpc>
                  <a:spcPct val="120000"/>
                </a:lnSpc>
                <a:defRPr/>
              </a:pPr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0" name="多边形1"/>
            <p:cNvSpPr>
              <a:spLocks noChangeArrowheads="1"/>
            </p:cNvSpPr>
            <p:nvPr/>
          </p:nvSpPr>
          <p:spPr bwMode="auto">
            <a:xfrm rot="18900000">
              <a:off x="4499738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146175">
                <a:lnSpc>
                  <a:spcPct val="120000"/>
                </a:lnSpc>
                <a:defRPr/>
              </a:pPr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1" name="多边形1"/>
            <p:cNvSpPr>
              <a:spLocks noChangeArrowheads="1"/>
            </p:cNvSpPr>
            <p:nvPr/>
          </p:nvSpPr>
          <p:spPr bwMode="auto">
            <a:xfrm rot="18900000">
              <a:off x="6810454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146175">
                <a:lnSpc>
                  <a:spcPct val="120000"/>
                </a:lnSpc>
                <a:defRPr/>
              </a:pPr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2" name="多边形1"/>
            <p:cNvSpPr>
              <a:spLocks noChangeArrowheads="1"/>
            </p:cNvSpPr>
            <p:nvPr/>
          </p:nvSpPr>
          <p:spPr bwMode="auto">
            <a:xfrm rot="18900000">
              <a:off x="1717343" y="1813026"/>
              <a:ext cx="1104193" cy="1104192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noFill/>
              <a:miter lim="800000"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146175">
                <a:lnSpc>
                  <a:spcPct val="120000"/>
                </a:lnSpc>
                <a:defRPr/>
              </a:pPr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3" name="多边形1"/>
            <p:cNvSpPr>
              <a:spLocks noChangeArrowheads="1"/>
            </p:cNvSpPr>
            <p:nvPr/>
          </p:nvSpPr>
          <p:spPr bwMode="auto">
            <a:xfrm rot="18900000">
              <a:off x="4049517" y="1813026"/>
              <a:ext cx="1104192" cy="1104192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noFill/>
              <a:miter lim="800000"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146175">
                <a:lnSpc>
                  <a:spcPct val="120000"/>
                </a:lnSpc>
                <a:defRPr/>
              </a:pPr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4" name="多边形1"/>
            <p:cNvSpPr>
              <a:spLocks noChangeArrowheads="1"/>
            </p:cNvSpPr>
            <p:nvPr/>
          </p:nvSpPr>
          <p:spPr bwMode="auto">
            <a:xfrm rot="18900000">
              <a:off x="6360233" y="1813026"/>
              <a:ext cx="1104192" cy="1104192"/>
            </a:xfrm>
            <a:prstGeom prst="rect">
              <a:avLst/>
            </a:prstGeom>
            <a:solidFill>
              <a:schemeClr val="tx1">
                <a:lumMod val="95000"/>
                <a:lumOff val="5000"/>
              </a:schemeClr>
            </a:solidFill>
            <a:ln w="6350">
              <a:noFill/>
              <a:miter lim="800000"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146175">
                <a:lnSpc>
                  <a:spcPct val="120000"/>
                </a:lnSpc>
                <a:defRPr/>
              </a:pPr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9" y="325868"/>
            <a:ext cx="1598435" cy="11269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685179" y="419760"/>
            <a:ext cx="1337796" cy="720267"/>
            <a:chOff x="5983205" y="1931209"/>
            <a:chExt cx="3776622" cy="1279771"/>
          </a:xfrm>
        </p:grpSpPr>
        <p:sp>
          <p:nvSpPr>
            <p:cNvPr id="6" name="文本框 5"/>
            <p:cNvSpPr txBox="1"/>
            <p:nvPr/>
          </p:nvSpPr>
          <p:spPr>
            <a:xfrm>
              <a:off x="6120440" y="1953208"/>
              <a:ext cx="3639387" cy="1257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M B E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983205" y="1931209"/>
              <a:ext cx="3639387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cs typeface="+mn-ea"/>
                  <a:sym typeface="+mn-lt"/>
                </a:rPr>
                <a:t>M B E</a:t>
              </a:r>
              <a:endParaRPr lang="zh-CN" altLang="en-US" sz="4000" dirty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695084" y="427246"/>
            <a:ext cx="1749118" cy="721050"/>
            <a:chOff x="8688023" y="3996681"/>
            <a:chExt cx="2125751" cy="1281163"/>
          </a:xfrm>
        </p:grpSpPr>
        <p:sp>
          <p:nvSpPr>
            <p:cNvPr id="9" name="文本框 8"/>
            <p:cNvSpPr txBox="1"/>
            <p:nvPr/>
          </p:nvSpPr>
          <p:spPr>
            <a:xfrm>
              <a:off x="8733183" y="402007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STYLES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688023" y="399668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cs typeface="+mn-ea"/>
                  <a:sym typeface="+mn-lt"/>
                </a:rPr>
                <a:t>STYLES</a:t>
              </a:r>
              <a:endParaRPr lang="zh-CN" altLang="en-US" sz="4000" dirty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642779" y="1110503"/>
            <a:ext cx="4401178" cy="241815"/>
            <a:chOff x="257822" y="4765674"/>
            <a:chExt cx="11675470" cy="669869"/>
          </a:xfrm>
        </p:grpSpPr>
        <p:sp>
          <p:nvSpPr>
            <p:cNvPr id="12" name="任意多边形: 形状 11"/>
            <p:cNvSpPr/>
            <p:nvPr/>
          </p:nvSpPr>
          <p:spPr>
            <a:xfrm>
              <a:off x="257822" y="4779235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419718" y="4765674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2142594" y="1918609"/>
            <a:ext cx="8658285" cy="2902910"/>
            <a:chOff x="1151702" y="1217191"/>
            <a:chExt cx="6908190" cy="2316146"/>
          </a:xfrm>
        </p:grpSpPr>
        <p:sp>
          <p:nvSpPr>
            <p:cNvPr id="39" name="多边形1"/>
            <p:cNvSpPr/>
            <p:nvPr/>
          </p:nvSpPr>
          <p:spPr bwMode="auto">
            <a:xfrm>
              <a:off x="1151702" y="1232524"/>
              <a:ext cx="4406472" cy="2300813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rgbClr val="E08B0E"/>
              </a:solidFill>
              <a:prstDash val="solid"/>
              <a:rou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146175">
                <a:lnSpc>
                  <a:spcPct val="120000"/>
                </a:lnSpc>
                <a:defRPr/>
              </a:pPr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多边形1"/>
            <p:cNvSpPr/>
            <p:nvPr/>
          </p:nvSpPr>
          <p:spPr bwMode="auto">
            <a:xfrm flipH="1" flipV="1">
              <a:off x="3653420" y="1217191"/>
              <a:ext cx="4406472" cy="2300813"/>
            </a:xfrm>
            <a:custGeom>
              <a:avLst/>
              <a:gdLst/>
              <a:ahLst/>
              <a:cxnLst>
                <a:cxn ang="0">
                  <a:pos x="1558" y="337"/>
                </a:cxn>
                <a:cxn ang="0">
                  <a:pos x="1221" y="0"/>
                </a:cxn>
                <a:cxn ang="0">
                  <a:pos x="407" y="814"/>
                </a:cxn>
                <a:cxn ang="0">
                  <a:pos x="0" y="407"/>
                </a:cxn>
                <a:cxn ang="0">
                  <a:pos x="402" y="5"/>
                </a:cxn>
                <a:cxn ang="0">
                  <a:pos x="734" y="337"/>
                </a:cxn>
              </a:cxnLst>
              <a:rect l="0" t="0" r="r" b="b"/>
              <a:pathLst>
                <a:path w="1558" h="814">
                  <a:moveTo>
                    <a:pt x="1558" y="337"/>
                  </a:moveTo>
                  <a:lnTo>
                    <a:pt x="1221" y="0"/>
                  </a:lnTo>
                  <a:lnTo>
                    <a:pt x="407" y="814"/>
                  </a:lnTo>
                  <a:lnTo>
                    <a:pt x="0" y="407"/>
                  </a:lnTo>
                  <a:lnTo>
                    <a:pt x="402" y="5"/>
                  </a:lnTo>
                  <a:lnTo>
                    <a:pt x="734" y="337"/>
                  </a:lnTo>
                </a:path>
              </a:pathLst>
            </a:custGeom>
            <a:noFill/>
            <a:ln w="25400" cap="flat" cmpd="sng">
              <a:solidFill>
                <a:srgbClr val="E08B0E"/>
              </a:solidFill>
              <a:prstDash val="solid"/>
              <a:round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146175">
                <a:lnSpc>
                  <a:spcPct val="120000"/>
                </a:lnSpc>
                <a:defRPr/>
              </a:pPr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多边形1"/>
            <p:cNvSpPr>
              <a:spLocks noChangeArrowheads="1"/>
            </p:cNvSpPr>
            <p:nvPr/>
          </p:nvSpPr>
          <p:spPr bwMode="auto">
            <a:xfrm rot="18900000">
              <a:off x="1723577" y="1817977"/>
              <a:ext cx="1104193" cy="1104192"/>
            </a:xfrm>
            <a:prstGeom prst="rect">
              <a:avLst/>
            </a:prstGeom>
            <a:solidFill>
              <a:srgbClr val="FFB850"/>
            </a:solidFill>
            <a:ln w="6350">
              <a:noFill/>
              <a:miter lim="800000"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146175">
                <a:lnSpc>
                  <a:spcPct val="120000"/>
                </a:lnSpc>
                <a:defRPr/>
              </a:pPr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2" name="多边形1"/>
            <p:cNvSpPr>
              <a:spLocks noChangeArrowheads="1"/>
            </p:cNvSpPr>
            <p:nvPr/>
          </p:nvSpPr>
          <p:spPr bwMode="auto">
            <a:xfrm rot="18900000">
              <a:off x="4055751" y="1817977"/>
              <a:ext cx="1104192" cy="1104192"/>
            </a:xfrm>
            <a:prstGeom prst="rect">
              <a:avLst/>
            </a:prstGeom>
            <a:solidFill>
              <a:srgbClr val="FFB850"/>
            </a:solidFill>
            <a:ln w="6350">
              <a:noFill/>
              <a:miter lim="800000"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146175">
                <a:lnSpc>
                  <a:spcPct val="120000"/>
                </a:lnSpc>
                <a:defRPr/>
              </a:pPr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3" name="多边形1"/>
            <p:cNvSpPr>
              <a:spLocks noChangeArrowheads="1"/>
            </p:cNvSpPr>
            <p:nvPr/>
          </p:nvSpPr>
          <p:spPr bwMode="auto">
            <a:xfrm rot="18900000">
              <a:off x="6366467" y="1817977"/>
              <a:ext cx="1104192" cy="1104192"/>
            </a:xfrm>
            <a:prstGeom prst="rect">
              <a:avLst/>
            </a:prstGeom>
            <a:solidFill>
              <a:srgbClr val="FFB850"/>
            </a:solidFill>
            <a:ln w="6350">
              <a:noFill/>
              <a:miter lim="800000"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146175">
                <a:lnSpc>
                  <a:spcPct val="120000"/>
                </a:lnSpc>
                <a:defRPr/>
              </a:pPr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多边形1"/>
            <p:cNvSpPr>
              <a:spLocks noChangeArrowheads="1"/>
            </p:cNvSpPr>
            <p:nvPr/>
          </p:nvSpPr>
          <p:spPr bwMode="auto">
            <a:xfrm rot="18900000">
              <a:off x="2167565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146175">
                <a:lnSpc>
                  <a:spcPct val="120000"/>
                </a:lnSpc>
                <a:defRPr/>
              </a:pPr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5" name="多边形1"/>
            <p:cNvSpPr>
              <a:spLocks noChangeArrowheads="1"/>
            </p:cNvSpPr>
            <p:nvPr/>
          </p:nvSpPr>
          <p:spPr bwMode="auto">
            <a:xfrm rot="18900000">
              <a:off x="4499738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146175">
                <a:lnSpc>
                  <a:spcPct val="120000"/>
                </a:lnSpc>
                <a:defRPr/>
              </a:pPr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6" name="多边形1"/>
            <p:cNvSpPr>
              <a:spLocks noChangeArrowheads="1"/>
            </p:cNvSpPr>
            <p:nvPr/>
          </p:nvSpPr>
          <p:spPr bwMode="auto">
            <a:xfrm rot="18900000">
              <a:off x="6810454" y="1756908"/>
              <a:ext cx="207964" cy="207964"/>
            </a:xfrm>
            <a:prstGeom prst="rect">
              <a:avLst/>
            </a:prstGeom>
            <a:solidFill>
              <a:srgbClr val="FFFFFF"/>
            </a:solidFill>
            <a:ln w="6350">
              <a:noFill/>
              <a:miter lim="800000"/>
            </a:ln>
            <a:effectLst/>
          </p:spPr>
          <p:txBody>
            <a:bodyPr wrap="none" lIns="0" tIns="0" rIns="0" bIns="0" anchor="ctr"/>
            <a:lstStyle>
              <a:defPPr>
                <a:defRPr lang="en-US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5pPr>
              <a:lvl6pPr marL="22860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6pPr>
              <a:lvl7pPr marL="27432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7pPr>
              <a:lvl8pPr marL="32004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8pPr>
              <a:lvl9pPr marL="3657600" algn="l" defTabSz="914400" rtl="0" eaLnBrk="1" latinLnBrk="0" hangingPunct="1">
                <a:defRPr sz="1300" b="1" kern="1200"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  <a:cs typeface="+mn-cs"/>
                </a:defRPr>
              </a:lvl9pPr>
            </a:lstStyle>
            <a:p>
              <a:pPr algn="ctr" defTabSz="1146175">
                <a:lnSpc>
                  <a:spcPct val="120000"/>
                </a:lnSpc>
                <a:defRPr/>
              </a:pPr>
              <a:endParaRPr lang="zh-CN" altLang="en-US" sz="1400"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65" name="组合 64"/>
          <p:cNvGrpSpPr/>
          <p:nvPr/>
        </p:nvGrpSpPr>
        <p:grpSpPr>
          <a:xfrm>
            <a:off x="8811113" y="4942765"/>
            <a:ext cx="3040958" cy="1573576"/>
            <a:chOff x="5983205" y="1931209"/>
            <a:chExt cx="3776622" cy="8840433"/>
          </a:xfrm>
        </p:grpSpPr>
        <p:sp>
          <p:nvSpPr>
            <p:cNvPr id="66" name="文本框 65"/>
            <p:cNvSpPr txBox="1"/>
            <p:nvPr/>
          </p:nvSpPr>
          <p:spPr>
            <a:xfrm>
              <a:off x="6120439" y="1953209"/>
              <a:ext cx="3639388" cy="88184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M B E</a:t>
              </a:r>
              <a:endParaRPr lang="zh-CN" altLang="en-US" sz="9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5983205" y="1931209"/>
              <a:ext cx="3639388" cy="881843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9600" dirty="0">
                  <a:solidFill>
                    <a:srgbClr val="FFB850"/>
                  </a:solidFill>
                  <a:cs typeface="+mn-ea"/>
                  <a:sym typeface="+mn-lt"/>
                </a:rPr>
                <a:t>M B E</a:t>
              </a:r>
              <a:endParaRPr lang="zh-CN" altLang="en-US" sz="9600" dirty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1642779" y="5122000"/>
            <a:ext cx="7278836" cy="1605023"/>
            <a:chOff x="1145296" y="1969263"/>
            <a:chExt cx="9380208" cy="1605023"/>
          </a:xfrm>
        </p:grpSpPr>
        <p:grpSp>
          <p:nvGrpSpPr>
            <p:cNvPr id="69" name="组合 68"/>
            <p:cNvGrpSpPr/>
            <p:nvPr/>
          </p:nvGrpSpPr>
          <p:grpSpPr>
            <a:xfrm>
              <a:off x="1145296" y="1969263"/>
              <a:ext cx="9380208" cy="1605023"/>
              <a:chOff x="1609980" y="3683108"/>
              <a:chExt cx="3905439" cy="1689243"/>
            </a:xfrm>
          </p:grpSpPr>
          <p:sp>
            <p:nvSpPr>
              <p:cNvPr id="74" name="文本框 73"/>
              <p:cNvSpPr txBox="1">
                <a:spLocks noChangeArrowheads="1"/>
              </p:cNvSpPr>
              <p:nvPr/>
            </p:nvSpPr>
            <p:spPr bwMode="auto">
              <a:xfrm>
                <a:off x="1609980" y="4392461"/>
                <a:ext cx="3905439" cy="97989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.</a:t>
                </a:r>
                <a:r>
                  <a:rPr lang="zh-CN" altLang="en-US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.</a:t>
                </a:r>
                <a:endPara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endPara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75" name="文本框 74"/>
              <p:cNvSpPr txBox="1"/>
              <p:nvPr/>
            </p:nvSpPr>
            <p:spPr>
              <a:xfrm>
                <a:off x="1612357" y="3683108"/>
                <a:ext cx="1062165" cy="4211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请输入标题</a:t>
                </a:r>
                <a:endPara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pic>
          <p:nvPicPr>
            <p:cNvPr id="70" name="图片 6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3853542" y="2425494"/>
              <a:ext cx="218406" cy="209017"/>
            </a:xfrm>
            <a:prstGeom prst="rect">
              <a:avLst/>
            </a:prstGeom>
          </p:spPr>
        </p:pic>
        <p:sp>
          <p:nvSpPr>
            <p:cNvPr id="71" name="椭圆 70"/>
            <p:cNvSpPr/>
            <p:nvPr/>
          </p:nvSpPr>
          <p:spPr>
            <a:xfrm>
              <a:off x="5406970" y="322911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72" name="图片 7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73" name="椭圆 72"/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pic>
        <p:nvPicPr>
          <p:cNvPr id="84" name="图片 8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64904" y="2877152"/>
            <a:ext cx="1520978" cy="1072370"/>
          </a:xfrm>
          <a:prstGeom prst="rect">
            <a:avLst/>
          </a:prstGeom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62413" y="2904201"/>
            <a:ext cx="1520978" cy="1072370"/>
          </a:xfrm>
          <a:prstGeom prst="rect">
            <a:avLst/>
          </a:prstGeom>
        </p:spPr>
      </p:pic>
      <p:pic>
        <p:nvPicPr>
          <p:cNvPr id="86" name="图片 8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21754" y="2831003"/>
            <a:ext cx="1520978" cy="107237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circle/>
      </p:transition>
    </mc:Choice>
    <mc:Fallback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文本框 76"/>
          <p:cNvSpPr txBox="1"/>
          <p:nvPr/>
        </p:nvSpPr>
        <p:spPr>
          <a:xfrm>
            <a:off x="5600798" y="2569133"/>
            <a:ext cx="53091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感谢观看</a:t>
            </a:r>
            <a:endParaRPr lang="zh-CN" altLang="en-US" sz="8800" spc="600" dirty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等腰三角形 17"/>
          <p:cNvSpPr/>
          <p:nvPr/>
        </p:nvSpPr>
        <p:spPr>
          <a:xfrm rot="1770017">
            <a:off x="601243" y="1689389"/>
            <a:ext cx="2228849" cy="1257366"/>
          </a:xfrm>
          <a:prstGeom prst="triangle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-182731" y="-91736"/>
            <a:ext cx="5897060" cy="4288431"/>
            <a:chOff x="-90435" y="-90435"/>
            <a:chExt cx="6863024" cy="4124904"/>
          </a:xfrm>
        </p:grpSpPr>
        <p:grpSp>
          <p:nvGrpSpPr>
            <p:cNvPr id="17" name="组合 16"/>
            <p:cNvGrpSpPr/>
            <p:nvPr/>
          </p:nvGrpSpPr>
          <p:grpSpPr>
            <a:xfrm>
              <a:off x="-90435" y="-90435"/>
              <a:ext cx="6006422" cy="3389791"/>
              <a:chOff x="-10048" y="-20097"/>
              <a:chExt cx="6006422" cy="3389791"/>
            </a:xfrm>
          </p:grpSpPr>
          <p:sp>
            <p:nvSpPr>
              <p:cNvPr id="7" name="任意多边形: 形状 6"/>
              <p:cNvSpPr/>
              <p:nvPr/>
            </p:nvSpPr>
            <p:spPr>
              <a:xfrm>
                <a:off x="944545" y="0"/>
                <a:ext cx="2193152" cy="638718"/>
              </a:xfrm>
              <a:custGeom>
                <a:avLst/>
                <a:gdLst>
                  <a:gd name="connsiteX0" fmla="*/ 0 w 2193152"/>
                  <a:gd name="connsiteY0" fmla="*/ 22468 h 638718"/>
                  <a:gd name="connsiteX1" fmla="*/ 291402 w 2193152"/>
                  <a:gd name="connsiteY1" fmla="*/ 625370 h 638718"/>
                  <a:gd name="connsiteX2" fmla="*/ 1195754 w 2193152"/>
                  <a:gd name="connsiteY2" fmla="*/ 454548 h 638718"/>
                  <a:gd name="connsiteX3" fmla="*/ 1517301 w 2193152"/>
                  <a:gd name="connsiteY3" fmla="*/ 625370 h 638718"/>
                  <a:gd name="connsiteX4" fmla="*/ 2090057 w 2193152"/>
                  <a:gd name="connsiteY4" fmla="*/ 72710 h 638718"/>
                  <a:gd name="connsiteX5" fmla="*/ 2190541 w 2193152"/>
                  <a:gd name="connsiteY5" fmla="*/ 22468 h 63871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193152" h="638718">
                    <a:moveTo>
                      <a:pt x="0" y="22468"/>
                    </a:moveTo>
                    <a:cubicBezTo>
                      <a:pt x="46055" y="287912"/>
                      <a:pt x="92110" y="553357"/>
                      <a:pt x="291402" y="625370"/>
                    </a:cubicBezTo>
                    <a:cubicBezTo>
                      <a:pt x="490694" y="697383"/>
                      <a:pt x="991438" y="454548"/>
                      <a:pt x="1195754" y="454548"/>
                    </a:cubicBezTo>
                    <a:cubicBezTo>
                      <a:pt x="1400070" y="454548"/>
                      <a:pt x="1368251" y="689010"/>
                      <a:pt x="1517301" y="625370"/>
                    </a:cubicBezTo>
                    <a:cubicBezTo>
                      <a:pt x="1666351" y="561730"/>
                      <a:pt x="1977850" y="173194"/>
                      <a:pt x="2090057" y="72710"/>
                    </a:cubicBezTo>
                    <a:cubicBezTo>
                      <a:pt x="2202264" y="-27774"/>
                      <a:pt x="2196402" y="-2653"/>
                      <a:pt x="2190541" y="22468"/>
                    </a:cubicBezTo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" name="任意多边形: 形状 7"/>
              <p:cNvSpPr/>
              <p:nvPr/>
            </p:nvSpPr>
            <p:spPr>
              <a:xfrm>
                <a:off x="492369" y="-20097"/>
                <a:ext cx="3014506" cy="1050547"/>
              </a:xfrm>
              <a:custGeom>
                <a:avLst/>
                <a:gdLst>
                  <a:gd name="connsiteX0" fmla="*/ 0 w 3014506"/>
                  <a:gd name="connsiteY0" fmla="*/ 10049 h 1050547"/>
                  <a:gd name="connsiteX1" fmla="*/ 442128 w 3014506"/>
                  <a:gd name="connsiteY1" fmla="*/ 904352 h 1050547"/>
                  <a:gd name="connsiteX2" fmla="*/ 1537398 w 3014506"/>
                  <a:gd name="connsiteY2" fmla="*/ 854110 h 1050547"/>
                  <a:gd name="connsiteX3" fmla="*/ 2029767 w 3014506"/>
                  <a:gd name="connsiteY3" fmla="*/ 1045029 h 1050547"/>
                  <a:gd name="connsiteX4" fmla="*/ 2813539 w 3014506"/>
                  <a:gd name="connsiteY4" fmla="*/ 602901 h 1050547"/>
                  <a:gd name="connsiteX5" fmla="*/ 3014506 w 3014506"/>
                  <a:gd name="connsiteY5" fmla="*/ 0 h 105054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014506" h="1050547">
                    <a:moveTo>
                      <a:pt x="0" y="10049"/>
                    </a:moveTo>
                    <a:cubicBezTo>
                      <a:pt x="92947" y="386862"/>
                      <a:pt x="185895" y="763675"/>
                      <a:pt x="442128" y="904352"/>
                    </a:cubicBezTo>
                    <a:cubicBezTo>
                      <a:pt x="698361" y="1045029"/>
                      <a:pt x="1272792" y="830664"/>
                      <a:pt x="1537398" y="854110"/>
                    </a:cubicBezTo>
                    <a:cubicBezTo>
                      <a:pt x="1802005" y="877556"/>
                      <a:pt x="1817077" y="1086897"/>
                      <a:pt x="2029767" y="1045029"/>
                    </a:cubicBezTo>
                    <a:cubicBezTo>
                      <a:pt x="2242457" y="1003161"/>
                      <a:pt x="2649416" y="777072"/>
                      <a:pt x="2813539" y="602901"/>
                    </a:cubicBezTo>
                    <a:cubicBezTo>
                      <a:pt x="2977662" y="428730"/>
                      <a:pt x="2996084" y="214365"/>
                      <a:pt x="3014506" y="0"/>
                    </a:cubicBezTo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9" name="任意多边形: 形状 8"/>
              <p:cNvSpPr/>
              <p:nvPr/>
            </p:nvSpPr>
            <p:spPr>
              <a:xfrm>
                <a:off x="30145" y="30145"/>
                <a:ext cx="3847213" cy="1315445"/>
              </a:xfrm>
              <a:custGeom>
                <a:avLst/>
                <a:gdLst>
                  <a:gd name="connsiteX0" fmla="*/ 0 w 3847213"/>
                  <a:gd name="connsiteY0" fmla="*/ 241160 h 1315445"/>
                  <a:gd name="connsiteX1" fmla="*/ 321547 w 3847213"/>
                  <a:gd name="connsiteY1" fmla="*/ 311499 h 1315445"/>
                  <a:gd name="connsiteX2" fmla="*/ 371789 w 3847213"/>
                  <a:gd name="connsiteY2" fmla="*/ 683288 h 1315445"/>
                  <a:gd name="connsiteX3" fmla="*/ 733530 w 3847213"/>
                  <a:gd name="connsiteY3" fmla="*/ 1034980 h 1315445"/>
                  <a:gd name="connsiteX4" fmla="*/ 1798655 w 3847213"/>
                  <a:gd name="connsiteY4" fmla="*/ 1105319 h 1315445"/>
                  <a:gd name="connsiteX5" fmla="*/ 2361363 w 3847213"/>
                  <a:gd name="connsiteY5" fmla="*/ 1306286 h 1315445"/>
                  <a:gd name="connsiteX6" fmla="*/ 3456633 w 3847213"/>
                  <a:gd name="connsiteY6" fmla="*/ 773723 h 1315445"/>
                  <a:gd name="connsiteX7" fmla="*/ 3818374 w 3847213"/>
                  <a:gd name="connsiteY7" fmla="*/ 180870 h 1315445"/>
                  <a:gd name="connsiteX8" fmla="*/ 3798277 w 3847213"/>
                  <a:gd name="connsiteY8" fmla="*/ 0 h 131544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3847213" h="1315445">
                    <a:moveTo>
                      <a:pt x="0" y="241160"/>
                    </a:moveTo>
                    <a:cubicBezTo>
                      <a:pt x="129791" y="239485"/>
                      <a:pt x="259582" y="237811"/>
                      <a:pt x="321547" y="311499"/>
                    </a:cubicBezTo>
                    <a:cubicBezTo>
                      <a:pt x="383512" y="385187"/>
                      <a:pt x="303125" y="562708"/>
                      <a:pt x="371789" y="683288"/>
                    </a:cubicBezTo>
                    <a:cubicBezTo>
                      <a:pt x="440453" y="803868"/>
                      <a:pt x="495719" y="964642"/>
                      <a:pt x="733530" y="1034980"/>
                    </a:cubicBezTo>
                    <a:cubicBezTo>
                      <a:pt x="971341" y="1105318"/>
                      <a:pt x="1527350" y="1060101"/>
                      <a:pt x="1798655" y="1105319"/>
                    </a:cubicBezTo>
                    <a:cubicBezTo>
                      <a:pt x="2069960" y="1150537"/>
                      <a:pt x="2085033" y="1361552"/>
                      <a:pt x="2361363" y="1306286"/>
                    </a:cubicBezTo>
                    <a:cubicBezTo>
                      <a:pt x="2637693" y="1251020"/>
                      <a:pt x="3213798" y="961292"/>
                      <a:pt x="3456633" y="773723"/>
                    </a:cubicBezTo>
                    <a:cubicBezTo>
                      <a:pt x="3699468" y="586154"/>
                      <a:pt x="3761433" y="309824"/>
                      <a:pt x="3818374" y="180870"/>
                    </a:cubicBezTo>
                    <a:cubicBezTo>
                      <a:pt x="3875315" y="51916"/>
                      <a:pt x="3836796" y="25958"/>
                      <a:pt x="3798277" y="0"/>
                    </a:cubicBezTo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0" name="任意多边形: 形状 9"/>
              <p:cNvSpPr/>
              <p:nvPr/>
            </p:nvSpPr>
            <p:spPr>
              <a:xfrm>
                <a:off x="-10048" y="10048"/>
                <a:ext cx="4250452" cy="1608966"/>
              </a:xfrm>
              <a:custGeom>
                <a:avLst/>
                <a:gdLst>
                  <a:gd name="connsiteX0" fmla="*/ 0 w 4250452"/>
                  <a:gd name="connsiteY0" fmla="*/ 542611 h 1608966"/>
                  <a:gd name="connsiteX1" fmla="*/ 180870 w 4250452"/>
                  <a:gd name="connsiteY1" fmla="*/ 612950 h 1608966"/>
                  <a:gd name="connsiteX2" fmla="*/ 411982 w 4250452"/>
                  <a:gd name="connsiteY2" fmla="*/ 1235948 h 1608966"/>
                  <a:gd name="connsiteX3" fmla="*/ 1175657 w 4250452"/>
                  <a:gd name="connsiteY3" fmla="*/ 1356528 h 1608966"/>
                  <a:gd name="connsiteX4" fmla="*/ 1939332 w 4250452"/>
                  <a:gd name="connsiteY4" fmla="*/ 1557495 h 1608966"/>
                  <a:gd name="connsiteX5" fmla="*/ 2773345 w 4250452"/>
                  <a:gd name="connsiteY5" fmla="*/ 1567543 h 1608966"/>
                  <a:gd name="connsiteX6" fmla="*/ 3617406 w 4250452"/>
                  <a:gd name="connsiteY6" fmla="*/ 1075174 h 1608966"/>
                  <a:gd name="connsiteX7" fmla="*/ 4129872 w 4250452"/>
                  <a:gd name="connsiteY7" fmla="*/ 341644 h 1608966"/>
                  <a:gd name="connsiteX8" fmla="*/ 4250452 w 4250452"/>
                  <a:gd name="connsiteY8" fmla="*/ 0 h 16089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250452" h="1608966">
                    <a:moveTo>
                      <a:pt x="0" y="542611"/>
                    </a:moveTo>
                    <a:cubicBezTo>
                      <a:pt x="56103" y="520002"/>
                      <a:pt x="112206" y="497394"/>
                      <a:pt x="180870" y="612950"/>
                    </a:cubicBezTo>
                    <a:cubicBezTo>
                      <a:pt x="249534" y="728506"/>
                      <a:pt x="246184" y="1112018"/>
                      <a:pt x="411982" y="1235948"/>
                    </a:cubicBezTo>
                    <a:cubicBezTo>
                      <a:pt x="577780" y="1359878"/>
                      <a:pt x="921099" y="1302937"/>
                      <a:pt x="1175657" y="1356528"/>
                    </a:cubicBezTo>
                    <a:cubicBezTo>
                      <a:pt x="1430215" y="1410119"/>
                      <a:pt x="1673051" y="1522326"/>
                      <a:pt x="1939332" y="1557495"/>
                    </a:cubicBezTo>
                    <a:cubicBezTo>
                      <a:pt x="2205613" y="1592664"/>
                      <a:pt x="2493666" y="1647930"/>
                      <a:pt x="2773345" y="1567543"/>
                    </a:cubicBezTo>
                    <a:cubicBezTo>
                      <a:pt x="3053024" y="1487156"/>
                      <a:pt x="3391318" y="1279490"/>
                      <a:pt x="3617406" y="1075174"/>
                    </a:cubicBezTo>
                    <a:cubicBezTo>
                      <a:pt x="3843494" y="870858"/>
                      <a:pt x="4024364" y="520840"/>
                      <a:pt x="4129872" y="341644"/>
                    </a:cubicBezTo>
                    <a:cubicBezTo>
                      <a:pt x="4235380" y="162448"/>
                      <a:pt x="4242916" y="81224"/>
                      <a:pt x="4250452" y="0"/>
                    </a:cubicBezTo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2" name="任意多边形: 形状 11"/>
              <p:cNvSpPr/>
              <p:nvPr/>
            </p:nvSpPr>
            <p:spPr>
              <a:xfrm>
                <a:off x="-10048" y="-10048"/>
                <a:ext cx="4592096" cy="1907822"/>
              </a:xfrm>
              <a:custGeom>
                <a:avLst/>
                <a:gdLst>
                  <a:gd name="connsiteX0" fmla="*/ 0 w 4592096"/>
                  <a:gd name="connsiteY0" fmla="*/ 1145512 h 1907822"/>
                  <a:gd name="connsiteX1" fmla="*/ 251208 w 4592096"/>
                  <a:gd name="connsiteY1" fmla="*/ 1597688 h 1907822"/>
                  <a:gd name="connsiteX2" fmla="*/ 1085222 w 4592096"/>
                  <a:gd name="connsiteY2" fmla="*/ 1647929 h 1907822"/>
                  <a:gd name="connsiteX3" fmla="*/ 2743200 w 4592096"/>
                  <a:gd name="connsiteY3" fmla="*/ 1889090 h 1907822"/>
                  <a:gd name="connsiteX4" fmla="*/ 4129872 w 4592096"/>
                  <a:gd name="connsiteY4" fmla="*/ 1085222 h 1907822"/>
                  <a:gd name="connsiteX5" fmla="*/ 4592096 w 4592096"/>
                  <a:gd name="connsiteY5" fmla="*/ 0 h 190782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4592096" h="1907822">
                    <a:moveTo>
                      <a:pt x="0" y="1145512"/>
                    </a:moveTo>
                    <a:cubicBezTo>
                      <a:pt x="35169" y="1329732"/>
                      <a:pt x="70338" y="1513952"/>
                      <a:pt x="251208" y="1597688"/>
                    </a:cubicBezTo>
                    <a:cubicBezTo>
                      <a:pt x="432078" y="1681424"/>
                      <a:pt x="669890" y="1599362"/>
                      <a:pt x="1085222" y="1647929"/>
                    </a:cubicBezTo>
                    <a:cubicBezTo>
                      <a:pt x="1500554" y="1696496"/>
                      <a:pt x="2235758" y="1982874"/>
                      <a:pt x="2743200" y="1889090"/>
                    </a:cubicBezTo>
                    <a:cubicBezTo>
                      <a:pt x="3250642" y="1795306"/>
                      <a:pt x="3821723" y="1400070"/>
                      <a:pt x="4129872" y="1085222"/>
                    </a:cubicBezTo>
                    <a:cubicBezTo>
                      <a:pt x="4438021" y="770374"/>
                      <a:pt x="4515058" y="385187"/>
                      <a:pt x="4592096" y="0"/>
                    </a:cubicBezTo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3" name="任意多边形: 形状 12"/>
              <p:cNvSpPr/>
              <p:nvPr/>
            </p:nvSpPr>
            <p:spPr>
              <a:xfrm>
                <a:off x="-10048" y="-10048"/>
                <a:ext cx="4862694" cy="2252458"/>
              </a:xfrm>
              <a:custGeom>
                <a:avLst/>
                <a:gdLst>
                  <a:gd name="connsiteX0" fmla="*/ 0 w 4862694"/>
                  <a:gd name="connsiteY0" fmla="*/ 1678074 h 2252458"/>
                  <a:gd name="connsiteX1" fmla="*/ 140677 w 4862694"/>
                  <a:gd name="connsiteY1" fmla="*/ 1858945 h 2252458"/>
                  <a:gd name="connsiteX2" fmla="*/ 823964 w 4862694"/>
                  <a:gd name="connsiteY2" fmla="*/ 1939332 h 2252458"/>
                  <a:gd name="connsiteX3" fmla="*/ 2110153 w 4862694"/>
                  <a:gd name="connsiteY3" fmla="*/ 2250830 h 2252458"/>
                  <a:gd name="connsiteX4" fmla="*/ 3366197 w 4862694"/>
                  <a:gd name="connsiteY4" fmla="*/ 2049863 h 2252458"/>
                  <a:gd name="connsiteX5" fmla="*/ 4059534 w 4862694"/>
                  <a:gd name="connsiteY5" fmla="*/ 1788606 h 2252458"/>
                  <a:gd name="connsiteX6" fmla="*/ 4803112 w 4862694"/>
                  <a:gd name="connsiteY6" fmla="*/ 823964 h 2252458"/>
                  <a:gd name="connsiteX7" fmla="*/ 4762918 w 4862694"/>
                  <a:gd name="connsiteY7" fmla="*/ 0 h 225245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4862694" h="2252458">
                    <a:moveTo>
                      <a:pt x="0" y="1678074"/>
                    </a:moveTo>
                    <a:cubicBezTo>
                      <a:pt x="1675" y="1746738"/>
                      <a:pt x="3350" y="1815402"/>
                      <a:pt x="140677" y="1858945"/>
                    </a:cubicBezTo>
                    <a:cubicBezTo>
                      <a:pt x="278004" y="1902488"/>
                      <a:pt x="495718" y="1874018"/>
                      <a:pt x="823964" y="1939332"/>
                    </a:cubicBezTo>
                    <a:cubicBezTo>
                      <a:pt x="1152210" y="2004646"/>
                      <a:pt x="1686448" y="2232408"/>
                      <a:pt x="2110153" y="2250830"/>
                    </a:cubicBezTo>
                    <a:cubicBezTo>
                      <a:pt x="2533858" y="2269252"/>
                      <a:pt x="3041300" y="2126900"/>
                      <a:pt x="3366197" y="2049863"/>
                    </a:cubicBezTo>
                    <a:cubicBezTo>
                      <a:pt x="3691094" y="1972826"/>
                      <a:pt x="3820048" y="1992923"/>
                      <a:pt x="4059534" y="1788606"/>
                    </a:cubicBezTo>
                    <a:cubicBezTo>
                      <a:pt x="4299020" y="1584289"/>
                      <a:pt x="4685881" y="1122065"/>
                      <a:pt x="4803112" y="823964"/>
                    </a:cubicBezTo>
                    <a:cubicBezTo>
                      <a:pt x="4920343" y="525863"/>
                      <a:pt x="4841630" y="262931"/>
                      <a:pt x="4762918" y="0"/>
                    </a:cubicBezTo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>
                <a:off x="30145" y="0"/>
                <a:ext cx="5185334" cy="2514649"/>
              </a:xfrm>
              <a:custGeom>
                <a:avLst/>
                <a:gdLst>
                  <a:gd name="connsiteX0" fmla="*/ 0 w 5185334"/>
                  <a:gd name="connsiteY0" fmla="*/ 1979525 h 2514649"/>
                  <a:gd name="connsiteX1" fmla="*/ 180870 w 5185334"/>
                  <a:gd name="connsiteY1" fmla="*/ 2140299 h 2514649"/>
                  <a:gd name="connsiteX2" fmla="*/ 572756 w 5185334"/>
                  <a:gd name="connsiteY2" fmla="*/ 2080009 h 2514649"/>
                  <a:gd name="connsiteX3" fmla="*/ 2069960 w 5185334"/>
                  <a:gd name="connsiteY3" fmla="*/ 2512088 h 2514649"/>
                  <a:gd name="connsiteX4" fmla="*/ 3798277 w 5185334"/>
                  <a:gd name="connsiteY4" fmla="*/ 2220686 h 2514649"/>
                  <a:gd name="connsiteX5" fmla="*/ 4883499 w 5185334"/>
                  <a:gd name="connsiteY5" fmla="*/ 1467059 h 2514649"/>
                  <a:gd name="connsiteX6" fmla="*/ 5184950 w 5185334"/>
                  <a:gd name="connsiteY6" fmla="*/ 442127 h 2514649"/>
                  <a:gd name="connsiteX7" fmla="*/ 4933741 w 5185334"/>
                  <a:gd name="connsiteY7" fmla="*/ 0 h 25146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5185334" h="2514649">
                    <a:moveTo>
                      <a:pt x="0" y="1979525"/>
                    </a:moveTo>
                    <a:cubicBezTo>
                      <a:pt x="42705" y="2051538"/>
                      <a:pt x="85411" y="2123552"/>
                      <a:pt x="180870" y="2140299"/>
                    </a:cubicBezTo>
                    <a:cubicBezTo>
                      <a:pt x="276329" y="2157046"/>
                      <a:pt x="257908" y="2018044"/>
                      <a:pt x="572756" y="2080009"/>
                    </a:cubicBezTo>
                    <a:cubicBezTo>
                      <a:pt x="887604" y="2141974"/>
                      <a:pt x="1532373" y="2488642"/>
                      <a:pt x="2069960" y="2512088"/>
                    </a:cubicBezTo>
                    <a:cubicBezTo>
                      <a:pt x="2607547" y="2535534"/>
                      <a:pt x="3329354" y="2394857"/>
                      <a:pt x="3798277" y="2220686"/>
                    </a:cubicBezTo>
                    <a:cubicBezTo>
                      <a:pt x="4267200" y="2046515"/>
                      <a:pt x="4652387" y="1763485"/>
                      <a:pt x="4883499" y="1467059"/>
                    </a:cubicBezTo>
                    <a:cubicBezTo>
                      <a:pt x="5114611" y="1170633"/>
                      <a:pt x="5176576" y="686637"/>
                      <a:pt x="5184950" y="442127"/>
                    </a:cubicBezTo>
                    <a:cubicBezTo>
                      <a:pt x="5193324" y="197617"/>
                      <a:pt x="5063532" y="98808"/>
                      <a:pt x="4933741" y="0"/>
                    </a:cubicBezTo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任意多边形: 形状 14"/>
              <p:cNvSpPr/>
              <p:nvPr/>
            </p:nvSpPr>
            <p:spPr>
              <a:xfrm>
                <a:off x="-10048" y="0"/>
                <a:ext cx="5560562" cy="3000943"/>
              </a:xfrm>
              <a:custGeom>
                <a:avLst/>
                <a:gdLst>
                  <a:gd name="connsiteX0" fmla="*/ 0 w 5560562"/>
                  <a:gd name="connsiteY0" fmla="*/ 2270927 h 3000943"/>
                  <a:gd name="connsiteX1" fmla="*/ 160773 w 5560562"/>
                  <a:gd name="connsiteY1" fmla="*/ 2471895 h 3000943"/>
                  <a:gd name="connsiteX2" fmla="*/ 522514 w 5560562"/>
                  <a:gd name="connsiteY2" fmla="*/ 2331218 h 3000943"/>
                  <a:gd name="connsiteX3" fmla="*/ 1657978 w 5560562"/>
                  <a:gd name="connsiteY3" fmla="*/ 2853732 h 3000943"/>
                  <a:gd name="connsiteX4" fmla="*/ 2431701 w 5560562"/>
                  <a:gd name="connsiteY4" fmla="*/ 2974312 h 3000943"/>
                  <a:gd name="connsiteX5" fmla="*/ 3908808 w 5560562"/>
                  <a:gd name="connsiteY5" fmla="*/ 2421653 h 3000943"/>
                  <a:gd name="connsiteX6" fmla="*/ 5225143 w 5560562"/>
                  <a:gd name="connsiteY6" fmla="*/ 1818752 h 3000943"/>
                  <a:gd name="connsiteX7" fmla="*/ 5556738 w 5560562"/>
                  <a:gd name="connsiteY7" fmla="*/ 783771 h 3000943"/>
                  <a:gd name="connsiteX8" fmla="*/ 5375868 w 5560562"/>
                  <a:gd name="connsiteY8" fmla="*/ 0 h 300094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5560562" h="3000943">
                    <a:moveTo>
                      <a:pt x="0" y="2270927"/>
                    </a:moveTo>
                    <a:cubicBezTo>
                      <a:pt x="36843" y="2366387"/>
                      <a:pt x="73687" y="2461847"/>
                      <a:pt x="160773" y="2471895"/>
                    </a:cubicBezTo>
                    <a:cubicBezTo>
                      <a:pt x="247859" y="2481943"/>
                      <a:pt x="272980" y="2267579"/>
                      <a:pt x="522514" y="2331218"/>
                    </a:cubicBezTo>
                    <a:cubicBezTo>
                      <a:pt x="772048" y="2394857"/>
                      <a:pt x="1339780" y="2746550"/>
                      <a:pt x="1657978" y="2853732"/>
                    </a:cubicBezTo>
                    <a:cubicBezTo>
                      <a:pt x="1976176" y="2960914"/>
                      <a:pt x="2056563" y="3046325"/>
                      <a:pt x="2431701" y="2974312"/>
                    </a:cubicBezTo>
                    <a:cubicBezTo>
                      <a:pt x="2806839" y="2902299"/>
                      <a:pt x="3443234" y="2614246"/>
                      <a:pt x="3908808" y="2421653"/>
                    </a:cubicBezTo>
                    <a:cubicBezTo>
                      <a:pt x="4374382" y="2229060"/>
                      <a:pt x="4950488" y="2091732"/>
                      <a:pt x="5225143" y="1818752"/>
                    </a:cubicBezTo>
                    <a:cubicBezTo>
                      <a:pt x="5499798" y="1545772"/>
                      <a:pt x="5531617" y="1086896"/>
                      <a:pt x="5556738" y="783771"/>
                    </a:cubicBezTo>
                    <a:cubicBezTo>
                      <a:pt x="5581859" y="480646"/>
                      <a:pt x="5478863" y="240323"/>
                      <a:pt x="5375868" y="0"/>
                    </a:cubicBezTo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>
                <a:off x="-10048" y="0"/>
                <a:ext cx="6006422" cy="3369694"/>
              </a:xfrm>
              <a:custGeom>
                <a:avLst/>
                <a:gdLst>
                  <a:gd name="connsiteX0" fmla="*/ 0 w 6006422"/>
                  <a:gd name="connsiteY0" fmla="*/ 2662813 h 3369694"/>
                  <a:gd name="connsiteX1" fmla="*/ 100483 w 6006422"/>
                  <a:gd name="connsiteY1" fmla="*/ 2813538 h 3369694"/>
                  <a:gd name="connsiteX2" fmla="*/ 532562 w 6006422"/>
                  <a:gd name="connsiteY2" fmla="*/ 3014505 h 3369694"/>
                  <a:gd name="connsiteX3" fmla="*/ 1467059 w 6006422"/>
                  <a:gd name="connsiteY3" fmla="*/ 3145134 h 3369694"/>
                  <a:gd name="connsiteX4" fmla="*/ 1919235 w 6006422"/>
                  <a:gd name="connsiteY4" fmla="*/ 3366198 h 3369694"/>
                  <a:gd name="connsiteX5" fmla="*/ 3647551 w 6006422"/>
                  <a:gd name="connsiteY5" fmla="*/ 2954215 h 3369694"/>
                  <a:gd name="connsiteX6" fmla="*/ 4732773 w 6006422"/>
                  <a:gd name="connsiteY6" fmla="*/ 2401556 h 3369694"/>
                  <a:gd name="connsiteX7" fmla="*/ 5968721 w 6006422"/>
                  <a:gd name="connsiteY7" fmla="*/ 1276141 h 3369694"/>
                  <a:gd name="connsiteX8" fmla="*/ 5566786 w 6006422"/>
                  <a:gd name="connsiteY8" fmla="*/ 0 h 33696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6006422" h="3369694">
                    <a:moveTo>
                      <a:pt x="0" y="2662813"/>
                    </a:moveTo>
                    <a:cubicBezTo>
                      <a:pt x="5861" y="2708868"/>
                      <a:pt x="11723" y="2754923"/>
                      <a:pt x="100483" y="2813538"/>
                    </a:cubicBezTo>
                    <a:cubicBezTo>
                      <a:pt x="189243" y="2872153"/>
                      <a:pt x="304799" y="2959239"/>
                      <a:pt x="532562" y="3014505"/>
                    </a:cubicBezTo>
                    <a:cubicBezTo>
                      <a:pt x="760325" y="3069771"/>
                      <a:pt x="1235947" y="3086519"/>
                      <a:pt x="1467059" y="3145134"/>
                    </a:cubicBezTo>
                    <a:cubicBezTo>
                      <a:pt x="1698171" y="3203749"/>
                      <a:pt x="1555820" y="3398018"/>
                      <a:pt x="1919235" y="3366198"/>
                    </a:cubicBezTo>
                    <a:cubicBezTo>
                      <a:pt x="2282650" y="3334378"/>
                      <a:pt x="3178628" y="3114989"/>
                      <a:pt x="3647551" y="2954215"/>
                    </a:cubicBezTo>
                    <a:cubicBezTo>
                      <a:pt x="4116474" y="2793441"/>
                      <a:pt x="4345911" y="2681235"/>
                      <a:pt x="4732773" y="2401556"/>
                    </a:cubicBezTo>
                    <a:cubicBezTo>
                      <a:pt x="5119635" y="2121877"/>
                      <a:pt x="5829719" y="1676400"/>
                      <a:pt x="5968721" y="1276141"/>
                    </a:cubicBezTo>
                    <a:cubicBezTo>
                      <a:pt x="6107723" y="875882"/>
                      <a:pt x="5837254" y="437941"/>
                      <a:pt x="5566786" y="0"/>
                    </a:cubicBezTo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</p:grpSp>
        <p:sp>
          <p:nvSpPr>
            <p:cNvPr id="21" name="任意多边形: 形状 20"/>
            <p:cNvSpPr/>
            <p:nvPr/>
          </p:nvSpPr>
          <p:spPr>
            <a:xfrm>
              <a:off x="-90435" y="0"/>
              <a:ext cx="6404154" cy="3684601"/>
            </a:xfrm>
            <a:custGeom>
              <a:avLst/>
              <a:gdLst>
                <a:gd name="connsiteX0" fmla="*/ 0 w 6006422"/>
                <a:gd name="connsiteY0" fmla="*/ 2662813 h 3369694"/>
                <a:gd name="connsiteX1" fmla="*/ 100483 w 6006422"/>
                <a:gd name="connsiteY1" fmla="*/ 2813538 h 3369694"/>
                <a:gd name="connsiteX2" fmla="*/ 532562 w 6006422"/>
                <a:gd name="connsiteY2" fmla="*/ 3014505 h 3369694"/>
                <a:gd name="connsiteX3" fmla="*/ 1467059 w 6006422"/>
                <a:gd name="connsiteY3" fmla="*/ 3145134 h 3369694"/>
                <a:gd name="connsiteX4" fmla="*/ 1919235 w 6006422"/>
                <a:gd name="connsiteY4" fmla="*/ 3366198 h 3369694"/>
                <a:gd name="connsiteX5" fmla="*/ 3647551 w 6006422"/>
                <a:gd name="connsiteY5" fmla="*/ 2954215 h 3369694"/>
                <a:gd name="connsiteX6" fmla="*/ 4732773 w 6006422"/>
                <a:gd name="connsiteY6" fmla="*/ 2401556 h 3369694"/>
                <a:gd name="connsiteX7" fmla="*/ 5968721 w 6006422"/>
                <a:gd name="connsiteY7" fmla="*/ 1276141 h 3369694"/>
                <a:gd name="connsiteX8" fmla="*/ 5566786 w 6006422"/>
                <a:gd name="connsiteY8" fmla="*/ 0 h 3369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06422" h="3369694">
                  <a:moveTo>
                    <a:pt x="0" y="2662813"/>
                  </a:moveTo>
                  <a:cubicBezTo>
                    <a:pt x="5861" y="2708868"/>
                    <a:pt x="11723" y="2754923"/>
                    <a:pt x="100483" y="2813538"/>
                  </a:cubicBezTo>
                  <a:cubicBezTo>
                    <a:pt x="189243" y="2872153"/>
                    <a:pt x="304799" y="2959239"/>
                    <a:pt x="532562" y="3014505"/>
                  </a:cubicBezTo>
                  <a:cubicBezTo>
                    <a:pt x="760325" y="3069771"/>
                    <a:pt x="1235947" y="3086519"/>
                    <a:pt x="1467059" y="3145134"/>
                  </a:cubicBezTo>
                  <a:cubicBezTo>
                    <a:pt x="1698171" y="3203749"/>
                    <a:pt x="1555820" y="3398018"/>
                    <a:pt x="1919235" y="3366198"/>
                  </a:cubicBezTo>
                  <a:cubicBezTo>
                    <a:pt x="2282650" y="3334378"/>
                    <a:pt x="3178628" y="3114989"/>
                    <a:pt x="3647551" y="2954215"/>
                  </a:cubicBezTo>
                  <a:cubicBezTo>
                    <a:pt x="4116474" y="2793441"/>
                    <a:pt x="4345911" y="2681235"/>
                    <a:pt x="4732773" y="2401556"/>
                  </a:cubicBezTo>
                  <a:cubicBezTo>
                    <a:pt x="5119635" y="2121877"/>
                    <a:pt x="5829719" y="1676400"/>
                    <a:pt x="5968721" y="1276141"/>
                  </a:cubicBezTo>
                  <a:cubicBezTo>
                    <a:pt x="6107723" y="875882"/>
                    <a:pt x="5837254" y="437941"/>
                    <a:pt x="5566786" y="0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22" name="任意多边形: 形状 21"/>
            <p:cNvSpPr/>
            <p:nvPr/>
          </p:nvSpPr>
          <p:spPr>
            <a:xfrm>
              <a:off x="-90435" y="1"/>
              <a:ext cx="6863024" cy="4034468"/>
            </a:xfrm>
            <a:custGeom>
              <a:avLst/>
              <a:gdLst>
                <a:gd name="connsiteX0" fmla="*/ 0 w 6006422"/>
                <a:gd name="connsiteY0" fmla="*/ 2662813 h 3369694"/>
                <a:gd name="connsiteX1" fmla="*/ 100483 w 6006422"/>
                <a:gd name="connsiteY1" fmla="*/ 2813538 h 3369694"/>
                <a:gd name="connsiteX2" fmla="*/ 532562 w 6006422"/>
                <a:gd name="connsiteY2" fmla="*/ 3014505 h 3369694"/>
                <a:gd name="connsiteX3" fmla="*/ 1467059 w 6006422"/>
                <a:gd name="connsiteY3" fmla="*/ 3145134 h 3369694"/>
                <a:gd name="connsiteX4" fmla="*/ 1919235 w 6006422"/>
                <a:gd name="connsiteY4" fmla="*/ 3366198 h 3369694"/>
                <a:gd name="connsiteX5" fmla="*/ 3647551 w 6006422"/>
                <a:gd name="connsiteY5" fmla="*/ 2954215 h 3369694"/>
                <a:gd name="connsiteX6" fmla="*/ 4732773 w 6006422"/>
                <a:gd name="connsiteY6" fmla="*/ 2401556 h 3369694"/>
                <a:gd name="connsiteX7" fmla="*/ 5968721 w 6006422"/>
                <a:gd name="connsiteY7" fmla="*/ 1276141 h 3369694"/>
                <a:gd name="connsiteX8" fmla="*/ 5566786 w 6006422"/>
                <a:gd name="connsiteY8" fmla="*/ 0 h 336969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06422" h="3369694">
                  <a:moveTo>
                    <a:pt x="0" y="2662813"/>
                  </a:moveTo>
                  <a:cubicBezTo>
                    <a:pt x="5861" y="2708868"/>
                    <a:pt x="11723" y="2754923"/>
                    <a:pt x="100483" y="2813538"/>
                  </a:cubicBezTo>
                  <a:cubicBezTo>
                    <a:pt x="189243" y="2872153"/>
                    <a:pt x="304799" y="2959239"/>
                    <a:pt x="532562" y="3014505"/>
                  </a:cubicBezTo>
                  <a:cubicBezTo>
                    <a:pt x="760325" y="3069771"/>
                    <a:pt x="1235947" y="3086519"/>
                    <a:pt x="1467059" y="3145134"/>
                  </a:cubicBezTo>
                  <a:cubicBezTo>
                    <a:pt x="1698171" y="3203749"/>
                    <a:pt x="1555820" y="3398018"/>
                    <a:pt x="1919235" y="3366198"/>
                  </a:cubicBezTo>
                  <a:cubicBezTo>
                    <a:pt x="2282650" y="3334378"/>
                    <a:pt x="3178628" y="3114989"/>
                    <a:pt x="3647551" y="2954215"/>
                  </a:cubicBezTo>
                  <a:cubicBezTo>
                    <a:pt x="4116474" y="2793441"/>
                    <a:pt x="4345911" y="2681235"/>
                    <a:pt x="4732773" y="2401556"/>
                  </a:cubicBezTo>
                  <a:cubicBezTo>
                    <a:pt x="5119635" y="2121877"/>
                    <a:pt x="5829719" y="1676400"/>
                    <a:pt x="5968721" y="1276141"/>
                  </a:cubicBezTo>
                  <a:cubicBezTo>
                    <a:pt x="6107723" y="875882"/>
                    <a:pt x="5837254" y="437941"/>
                    <a:pt x="5566786" y="0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</p:grpSp>
      <p:sp>
        <p:nvSpPr>
          <p:cNvPr id="69" name="等腰三角形 68"/>
          <p:cNvSpPr/>
          <p:nvPr/>
        </p:nvSpPr>
        <p:spPr>
          <a:xfrm rot="1770017">
            <a:off x="705512" y="5716731"/>
            <a:ext cx="482592" cy="484381"/>
          </a:xfrm>
          <a:prstGeom prst="triangle">
            <a:avLst/>
          </a:prstGeom>
          <a:noFill/>
          <a:ln w="76200">
            <a:solidFill>
              <a:schemeClr val="tx1">
                <a:lumMod val="95000"/>
                <a:lumOff val="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104" name="组合 103"/>
          <p:cNvGrpSpPr/>
          <p:nvPr/>
        </p:nvGrpSpPr>
        <p:grpSpPr>
          <a:xfrm>
            <a:off x="11361162" y="-8738"/>
            <a:ext cx="830838" cy="6866738"/>
            <a:chOff x="11361162" y="-8738"/>
            <a:chExt cx="830838" cy="6866738"/>
          </a:xfrm>
        </p:grpSpPr>
        <p:grpSp>
          <p:nvGrpSpPr>
            <p:cNvPr id="76" name="组合 75"/>
            <p:cNvGrpSpPr/>
            <p:nvPr/>
          </p:nvGrpSpPr>
          <p:grpSpPr>
            <a:xfrm>
              <a:off x="11734800" y="-8738"/>
              <a:ext cx="457200" cy="6866738"/>
              <a:chOff x="10535478" y="0"/>
              <a:chExt cx="457200" cy="6866738"/>
            </a:xfrm>
          </p:grpSpPr>
          <p:cxnSp>
            <p:nvCxnSpPr>
              <p:cNvPr id="71" name="直接连接符 70"/>
              <p:cNvCxnSpPr/>
              <p:nvPr/>
            </p:nvCxnSpPr>
            <p:spPr>
              <a:xfrm>
                <a:off x="10535478" y="0"/>
                <a:ext cx="0" cy="6858000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2" name="直接连接符 71"/>
              <p:cNvCxnSpPr/>
              <p:nvPr/>
            </p:nvCxnSpPr>
            <p:spPr>
              <a:xfrm>
                <a:off x="10687878" y="0"/>
                <a:ext cx="0" cy="6858000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4" name="直接连接符 73"/>
              <p:cNvCxnSpPr/>
              <p:nvPr/>
            </p:nvCxnSpPr>
            <p:spPr>
              <a:xfrm>
                <a:off x="10840278" y="0"/>
                <a:ext cx="0" cy="6858000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5" name="直接连接符 74"/>
              <p:cNvCxnSpPr/>
              <p:nvPr/>
            </p:nvCxnSpPr>
            <p:spPr>
              <a:xfrm>
                <a:off x="10992678" y="8738"/>
                <a:ext cx="0" cy="6858000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6" name="组合 85"/>
            <p:cNvGrpSpPr/>
            <p:nvPr/>
          </p:nvGrpSpPr>
          <p:grpSpPr>
            <a:xfrm>
              <a:off x="11361162" y="528590"/>
              <a:ext cx="106017" cy="1669126"/>
              <a:chOff x="11217124" y="198054"/>
              <a:chExt cx="106017" cy="1669126"/>
            </a:xfrm>
          </p:grpSpPr>
          <p:sp>
            <p:nvSpPr>
              <p:cNvPr id="78" name="椭圆 77"/>
              <p:cNvSpPr/>
              <p:nvPr/>
            </p:nvSpPr>
            <p:spPr>
              <a:xfrm>
                <a:off x="11217124" y="198054"/>
                <a:ext cx="106017" cy="106017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0" name="椭圆 79"/>
              <p:cNvSpPr/>
              <p:nvPr/>
            </p:nvSpPr>
            <p:spPr>
              <a:xfrm>
                <a:off x="11217124" y="458572"/>
                <a:ext cx="106017" cy="106017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1" name="椭圆 80"/>
              <p:cNvSpPr/>
              <p:nvPr/>
            </p:nvSpPr>
            <p:spPr>
              <a:xfrm>
                <a:off x="11217124" y="719090"/>
                <a:ext cx="106017" cy="106017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2" name="椭圆 81"/>
              <p:cNvSpPr/>
              <p:nvPr/>
            </p:nvSpPr>
            <p:spPr>
              <a:xfrm>
                <a:off x="11217124" y="1240126"/>
                <a:ext cx="106017" cy="106017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3" name="椭圆 82"/>
              <p:cNvSpPr/>
              <p:nvPr/>
            </p:nvSpPr>
            <p:spPr>
              <a:xfrm>
                <a:off x="11217124" y="979608"/>
                <a:ext cx="106017" cy="106017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>
                <a:off x="11217124" y="1500644"/>
                <a:ext cx="106017" cy="106017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85" name="椭圆 84"/>
              <p:cNvSpPr/>
              <p:nvPr/>
            </p:nvSpPr>
            <p:spPr>
              <a:xfrm>
                <a:off x="11217124" y="1761163"/>
                <a:ext cx="106017" cy="106017"/>
              </a:xfrm>
              <a:prstGeom prst="ellipse">
                <a:avLst/>
              </a:prstGeom>
              <a:solidFill>
                <a:schemeClr val="tx1">
                  <a:lumMod val="95000"/>
                  <a:lumOff val="5000"/>
                </a:schemeClr>
              </a:solidFill>
              <a:ln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1" name="组合 100"/>
          <p:cNvGrpSpPr/>
          <p:nvPr/>
        </p:nvGrpSpPr>
        <p:grpSpPr>
          <a:xfrm>
            <a:off x="2042521" y="4754757"/>
            <a:ext cx="3701295" cy="1182373"/>
            <a:chOff x="1903057" y="4008836"/>
            <a:chExt cx="3701295" cy="1182373"/>
          </a:xfrm>
        </p:grpSpPr>
        <p:grpSp>
          <p:nvGrpSpPr>
            <p:cNvPr id="68" name="组合 67"/>
            <p:cNvGrpSpPr/>
            <p:nvPr/>
          </p:nvGrpSpPr>
          <p:grpSpPr>
            <a:xfrm>
              <a:off x="1903057" y="4008836"/>
              <a:ext cx="3701295" cy="1182373"/>
              <a:chOff x="3128975" y="4461763"/>
              <a:chExt cx="6293138" cy="2010333"/>
            </a:xfrm>
          </p:grpSpPr>
          <p:grpSp>
            <p:nvGrpSpPr>
              <p:cNvPr id="40" name="组合 39"/>
              <p:cNvGrpSpPr/>
              <p:nvPr/>
            </p:nvGrpSpPr>
            <p:grpSpPr>
              <a:xfrm>
                <a:off x="3915115" y="4480866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25" name="直接连接符 24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27" name="直接连接符 26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32" name="任意多边形: 形状 31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33" name="直接连接符 32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1" name="组合 40"/>
              <p:cNvGrpSpPr/>
              <p:nvPr/>
            </p:nvGrpSpPr>
            <p:grpSpPr>
              <a:xfrm>
                <a:off x="5482500" y="4471315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42" name="直接连接符 41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43" name="直接连接符 42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44" name="任意多边形: 形状 43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cxnSp>
              <p:nvCxnSpPr>
                <p:cNvPr id="45" name="直接连接符 44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8" name="组合 47"/>
              <p:cNvGrpSpPr/>
              <p:nvPr/>
            </p:nvGrpSpPr>
            <p:grpSpPr>
              <a:xfrm flipV="1">
                <a:off x="4693180" y="6067398"/>
                <a:ext cx="789953" cy="386436"/>
                <a:chOff x="5908978" y="3463705"/>
                <a:chExt cx="789953" cy="386436"/>
              </a:xfrm>
            </p:grpSpPr>
            <p:sp>
              <p:nvSpPr>
                <p:cNvPr id="46" name="任意多边形: 形状 45"/>
                <p:cNvSpPr/>
                <p:nvPr/>
              </p:nvSpPr>
              <p:spPr>
                <a:xfrm rot="16200000">
                  <a:off x="6110737" y="3261946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47" name="直接连接符 46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49" name="组合 48"/>
              <p:cNvGrpSpPr/>
              <p:nvPr/>
            </p:nvGrpSpPr>
            <p:grpSpPr>
              <a:xfrm flipV="1">
                <a:off x="3128975" y="6085659"/>
                <a:ext cx="789953" cy="386436"/>
                <a:chOff x="5921007" y="3463704"/>
                <a:chExt cx="789953" cy="386436"/>
              </a:xfrm>
            </p:grpSpPr>
            <p:sp>
              <p:nvSpPr>
                <p:cNvPr id="50" name="任意多边形: 形状 49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51" name="直接连接符 50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2" name="组合 51"/>
              <p:cNvGrpSpPr/>
              <p:nvPr/>
            </p:nvGrpSpPr>
            <p:grpSpPr>
              <a:xfrm>
                <a:off x="7055784" y="4471314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53" name="直接连接符 52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4" name="直接连接符 53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55" name="任意多边形: 形状 54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56" name="直接连接符 55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" name="组合 56"/>
              <p:cNvGrpSpPr/>
              <p:nvPr/>
            </p:nvGrpSpPr>
            <p:grpSpPr>
              <a:xfrm>
                <a:off x="8631878" y="4461763"/>
                <a:ext cx="790235" cy="1596084"/>
                <a:chOff x="3923824" y="4480866"/>
                <a:chExt cx="790235" cy="1596084"/>
              </a:xfrm>
            </p:grpSpPr>
            <p:cxnSp>
              <p:nvCxnSpPr>
                <p:cNvPr id="58" name="直接连接符 57"/>
                <p:cNvCxnSpPr/>
                <p:nvPr/>
              </p:nvCxnSpPr>
              <p:spPr>
                <a:xfrm>
                  <a:off x="3923824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59" name="直接连接符 58"/>
                <p:cNvCxnSpPr/>
                <p:nvPr/>
              </p:nvCxnSpPr>
              <p:spPr>
                <a:xfrm>
                  <a:off x="4714059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0" name="任意多边形: 形状 59"/>
                <p:cNvSpPr/>
                <p:nvPr/>
              </p:nvSpPr>
              <p:spPr>
                <a:xfrm rot="16200000">
                  <a:off x="4125865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cxnSp>
              <p:nvCxnSpPr>
                <p:cNvPr id="61" name="直接连接符 60"/>
                <p:cNvCxnSpPr/>
                <p:nvPr/>
              </p:nvCxnSpPr>
              <p:spPr>
                <a:xfrm flipH="1">
                  <a:off x="3970971" y="4867303"/>
                  <a:ext cx="699051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" name="组合 61"/>
              <p:cNvGrpSpPr/>
              <p:nvPr/>
            </p:nvGrpSpPr>
            <p:grpSpPr>
              <a:xfrm flipV="1">
                <a:off x="7845878" y="6057847"/>
                <a:ext cx="789953" cy="386436"/>
                <a:chOff x="5921007" y="3463704"/>
                <a:chExt cx="789953" cy="386436"/>
              </a:xfrm>
            </p:grpSpPr>
            <p:sp>
              <p:nvSpPr>
                <p:cNvPr id="63" name="任意多边形: 形状 62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64" name="直接连接符 63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5" name="组合 64"/>
              <p:cNvGrpSpPr/>
              <p:nvPr/>
            </p:nvGrpSpPr>
            <p:grpSpPr>
              <a:xfrm flipV="1">
                <a:off x="6272735" y="6085660"/>
                <a:ext cx="789953" cy="386436"/>
                <a:chOff x="5921007" y="3463704"/>
                <a:chExt cx="789953" cy="386436"/>
              </a:xfrm>
            </p:grpSpPr>
            <p:sp>
              <p:nvSpPr>
                <p:cNvPr id="66" name="任意多边形: 形状 65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67" name="直接连接符 66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87" name="椭圆 86"/>
            <p:cNvSpPr/>
            <p:nvPr/>
          </p:nvSpPr>
          <p:spPr>
            <a:xfrm rot="1770017">
              <a:off x="2853650" y="4723536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88" name="椭圆 87"/>
            <p:cNvSpPr/>
            <p:nvPr/>
          </p:nvSpPr>
          <p:spPr>
            <a:xfrm rot="1770017">
              <a:off x="4222526" y="4040772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cxnSp>
        <p:nvCxnSpPr>
          <p:cNvPr id="90" name="直接连接符 89"/>
          <p:cNvCxnSpPr/>
          <p:nvPr/>
        </p:nvCxnSpPr>
        <p:spPr>
          <a:xfrm flipH="1">
            <a:off x="7010400" y="6374191"/>
            <a:ext cx="4257355" cy="0"/>
          </a:xfrm>
          <a:prstGeom prst="line">
            <a:avLst/>
          </a:prstGeom>
          <a:ln w="76200">
            <a:solidFill>
              <a:srgbClr val="FFB8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2" name="直接连接符 91"/>
          <p:cNvCxnSpPr/>
          <p:nvPr/>
        </p:nvCxnSpPr>
        <p:spPr>
          <a:xfrm flipH="1">
            <a:off x="5878777" y="6374191"/>
            <a:ext cx="699485" cy="0"/>
          </a:xfrm>
          <a:prstGeom prst="line">
            <a:avLst/>
          </a:prstGeom>
          <a:ln w="76200">
            <a:solidFill>
              <a:srgbClr val="FFB8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5" name="图片 9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48914" y="4241734"/>
            <a:ext cx="4489875" cy="3165599"/>
          </a:xfrm>
          <a:prstGeom prst="rect">
            <a:avLst/>
          </a:prstGeom>
        </p:spPr>
      </p:pic>
      <p:sp>
        <p:nvSpPr>
          <p:cNvPr id="97" name="文本框 96"/>
          <p:cNvSpPr txBox="1"/>
          <p:nvPr/>
        </p:nvSpPr>
        <p:spPr>
          <a:xfrm>
            <a:off x="5511511" y="2516154"/>
            <a:ext cx="53091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8800" spc="600" dirty="0">
                <a:solidFill>
                  <a:srgbClr val="FFB850"/>
                </a:solidFill>
                <a:cs typeface="+mn-ea"/>
                <a:sym typeface="+mn-lt"/>
              </a:rPr>
              <a:t>感谢观看</a:t>
            </a:r>
            <a:endParaRPr lang="zh-CN" altLang="en-US" sz="8800" spc="600" dirty="0">
              <a:solidFill>
                <a:srgbClr val="FFB850"/>
              </a:solidFill>
              <a:cs typeface="+mn-ea"/>
              <a:sym typeface="+mn-lt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5583696" y="3911501"/>
            <a:ext cx="65048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spc="600" dirty="0">
                <a:solidFill>
                  <a:srgbClr val="FFB850"/>
                </a:solidFill>
                <a:cs typeface="+mn-ea"/>
                <a:sym typeface="+mn-lt"/>
              </a:rPr>
              <a:t>-M B E </a:t>
            </a:r>
            <a:r>
              <a:rPr lang="zh-CN" altLang="en-US" sz="2400" spc="600" dirty="0">
                <a:solidFill>
                  <a:srgbClr val="FFB850"/>
                </a:solidFill>
                <a:cs typeface="+mn-ea"/>
                <a:sym typeface="+mn-lt"/>
              </a:rPr>
              <a:t>风 格 通 用 模 板</a:t>
            </a:r>
            <a:r>
              <a:rPr lang="en-US" altLang="zh-CN" sz="2400" spc="600" dirty="0">
                <a:solidFill>
                  <a:srgbClr val="FFB850"/>
                </a:solidFill>
                <a:cs typeface="+mn-ea"/>
                <a:sym typeface="+mn-lt"/>
              </a:rPr>
              <a:t>-</a:t>
            </a:r>
            <a:endParaRPr lang="zh-CN" altLang="en-US" sz="2400" spc="600" dirty="0">
              <a:solidFill>
                <a:srgbClr val="FFB85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circle/>
      </p:transition>
    </mc:Choice>
    <mc:Fallback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/>
      <p:bldP spid="18" grpId="0" animBg="1"/>
      <p:bldP spid="69" grpId="0" animBg="1"/>
      <p:bldP spid="97" grpId="0"/>
      <p:bldP spid="10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7733" y="204041"/>
            <a:ext cx="5213753" cy="3675972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3580148" y="4304040"/>
            <a:ext cx="5200762" cy="536781"/>
            <a:chOff x="3762937" y="4018852"/>
            <a:chExt cx="5200762" cy="536781"/>
          </a:xfrm>
        </p:grpSpPr>
        <p:sp>
          <p:nvSpPr>
            <p:cNvPr id="28" name="文本框 27"/>
            <p:cNvSpPr txBox="1"/>
            <p:nvPr/>
          </p:nvSpPr>
          <p:spPr>
            <a:xfrm>
              <a:off x="3782601" y="4032413"/>
              <a:ext cx="518109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请在此处输入您的标题</a:t>
              </a:r>
              <a:endParaRPr lang="zh-CN" altLang="en-US" sz="28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762937" y="4018852"/>
              <a:ext cx="518109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600" dirty="0">
                  <a:solidFill>
                    <a:srgbClr val="FFB850"/>
                  </a:solidFill>
                  <a:cs typeface="+mn-ea"/>
                  <a:sym typeface="+mn-lt"/>
                </a:rPr>
                <a:t>请在此处输入您的标题</a:t>
              </a:r>
              <a:endParaRPr lang="zh-CN" altLang="en-US" sz="2800" spc="600" dirty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0" y="5444096"/>
            <a:ext cx="12192000" cy="669869"/>
            <a:chOff x="257822" y="4765674"/>
            <a:chExt cx="11675470" cy="669869"/>
          </a:xfrm>
        </p:grpSpPr>
        <p:sp>
          <p:nvSpPr>
            <p:cNvPr id="30" name="任意多边形: 形状 29"/>
            <p:cNvSpPr/>
            <p:nvPr/>
          </p:nvSpPr>
          <p:spPr>
            <a:xfrm>
              <a:off x="257822" y="4779235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: 形状 30"/>
            <p:cNvSpPr/>
            <p:nvPr/>
          </p:nvSpPr>
          <p:spPr>
            <a:xfrm>
              <a:off x="419718" y="4765674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767054" y="514497"/>
            <a:ext cx="602977" cy="489933"/>
            <a:chOff x="6483920" y="601827"/>
            <a:chExt cx="602977" cy="489933"/>
          </a:xfrm>
        </p:grpSpPr>
        <p:sp>
          <p:nvSpPr>
            <p:cNvPr id="34" name="等腰三角形 33"/>
            <p:cNvSpPr/>
            <p:nvPr/>
          </p:nvSpPr>
          <p:spPr>
            <a:xfrm rot="18882225">
              <a:off x="6603411" y="60093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等腰三角形 34"/>
            <p:cNvSpPr/>
            <p:nvPr/>
          </p:nvSpPr>
          <p:spPr>
            <a:xfrm rot="18882225">
              <a:off x="6484815" y="608273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986114" y="337443"/>
            <a:ext cx="754633" cy="503383"/>
            <a:chOff x="554927" y="5954876"/>
            <a:chExt cx="754633" cy="503383"/>
          </a:xfrm>
        </p:grpSpPr>
        <p:sp>
          <p:nvSpPr>
            <p:cNvPr id="37" name="等腰三角形 36"/>
            <p:cNvSpPr/>
            <p:nvPr/>
          </p:nvSpPr>
          <p:spPr>
            <a:xfrm rot="3898965">
              <a:off x="826074" y="597477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等腰三角形 37"/>
            <p:cNvSpPr/>
            <p:nvPr/>
          </p:nvSpPr>
          <p:spPr>
            <a:xfrm rot="18882225">
              <a:off x="555822" y="5953981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667369" y="2304345"/>
            <a:ext cx="588588" cy="549645"/>
            <a:chOff x="136803" y="465567"/>
            <a:chExt cx="588588" cy="549645"/>
          </a:xfrm>
        </p:grpSpPr>
        <p:sp>
          <p:nvSpPr>
            <p:cNvPr id="40" name="等腰三角形 39"/>
            <p:cNvSpPr/>
            <p:nvPr/>
          </p:nvSpPr>
          <p:spPr>
            <a:xfrm rot="1770017">
              <a:off x="242799" y="530831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等腰三角形 40"/>
            <p:cNvSpPr/>
            <p:nvPr/>
          </p:nvSpPr>
          <p:spPr>
            <a:xfrm rot="1939358">
              <a:off x="136803" y="465567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 rot="20364405">
            <a:off x="2328030" y="1898547"/>
            <a:ext cx="754633" cy="503383"/>
            <a:chOff x="554927" y="5954876"/>
            <a:chExt cx="754633" cy="503383"/>
          </a:xfrm>
        </p:grpSpPr>
        <p:sp>
          <p:nvSpPr>
            <p:cNvPr id="43" name="等腰三角形 42"/>
            <p:cNvSpPr/>
            <p:nvPr/>
          </p:nvSpPr>
          <p:spPr>
            <a:xfrm rot="3898965">
              <a:off x="826074" y="597477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等腰三角形 43"/>
            <p:cNvSpPr/>
            <p:nvPr/>
          </p:nvSpPr>
          <p:spPr>
            <a:xfrm rot="18882225">
              <a:off x="555822" y="5953981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 rot="18176913">
            <a:off x="3407953" y="3483299"/>
            <a:ext cx="754633" cy="503383"/>
            <a:chOff x="554927" y="5954876"/>
            <a:chExt cx="754633" cy="503383"/>
          </a:xfrm>
        </p:grpSpPr>
        <p:sp>
          <p:nvSpPr>
            <p:cNvPr id="46" name="等腰三角形 45"/>
            <p:cNvSpPr/>
            <p:nvPr/>
          </p:nvSpPr>
          <p:spPr>
            <a:xfrm rot="3898965">
              <a:off x="826074" y="597477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等腰三角形 46"/>
            <p:cNvSpPr/>
            <p:nvPr/>
          </p:nvSpPr>
          <p:spPr>
            <a:xfrm rot="18882225">
              <a:off x="555822" y="5953981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 rot="733862">
            <a:off x="7820844" y="3258106"/>
            <a:ext cx="588588" cy="549645"/>
            <a:chOff x="136803" y="465567"/>
            <a:chExt cx="588588" cy="549645"/>
          </a:xfrm>
        </p:grpSpPr>
        <p:sp>
          <p:nvSpPr>
            <p:cNvPr id="49" name="等腰三角形 48"/>
            <p:cNvSpPr/>
            <p:nvPr/>
          </p:nvSpPr>
          <p:spPr>
            <a:xfrm rot="1770017">
              <a:off x="242799" y="530831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等腰三角形 49"/>
            <p:cNvSpPr/>
            <p:nvPr/>
          </p:nvSpPr>
          <p:spPr>
            <a:xfrm rot="1939358">
              <a:off x="136803" y="465567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-951945" y="2941412"/>
            <a:ext cx="3325384" cy="871665"/>
            <a:chOff x="1903057" y="4008836"/>
            <a:chExt cx="3701295" cy="1182373"/>
          </a:xfrm>
        </p:grpSpPr>
        <p:grpSp>
          <p:nvGrpSpPr>
            <p:cNvPr id="52" name="组合 51"/>
            <p:cNvGrpSpPr/>
            <p:nvPr/>
          </p:nvGrpSpPr>
          <p:grpSpPr>
            <a:xfrm>
              <a:off x="1903057" y="4008836"/>
              <a:ext cx="3701295" cy="1182373"/>
              <a:chOff x="3128975" y="4461763"/>
              <a:chExt cx="6293138" cy="2010333"/>
            </a:xfrm>
          </p:grpSpPr>
          <p:grpSp>
            <p:nvGrpSpPr>
              <p:cNvPr id="55" name="组合 54"/>
              <p:cNvGrpSpPr/>
              <p:nvPr/>
            </p:nvGrpSpPr>
            <p:grpSpPr>
              <a:xfrm>
                <a:off x="3915115" y="4480866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83" name="直接连接符 82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4" name="直接连接符 83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5" name="任意多边形: 形状 84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86" name="直接连接符 85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6" name="组合 55"/>
              <p:cNvGrpSpPr/>
              <p:nvPr/>
            </p:nvGrpSpPr>
            <p:grpSpPr>
              <a:xfrm>
                <a:off x="5482500" y="4471315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79" name="直接连接符 78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0" name="直接连接符 79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1" name="任意多边形: 形状 80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cxnSp>
              <p:nvCxnSpPr>
                <p:cNvPr id="82" name="直接连接符 81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" name="组合 56"/>
              <p:cNvGrpSpPr/>
              <p:nvPr/>
            </p:nvGrpSpPr>
            <p:grpSpPr>
              <a:xfrm flipV="1">
                <a:off x="4693180" y="6067398"/>
                <a:ext cx="789953" cy="386436"/>
                <a:chOff x="5908978" y="3463705"/>
                <a:chExt cx="789953" cy="386436"/>
              </a:xfrm>
            </p:grpSpPr>
            <p:sp>
              <p:nvSpPr>
                <p:cNvPr id="77" name="任意多边形: 形状 76"/>
                <p:cNvSpPr/>
                <p:nvPr/>
              </p:nvSpPr>
              <p:spPr>
                <a:xfrm rot="16200000">
                  <a:off x="6110737" y="3261946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78" name="直接连接符 77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" name="组合 57"/>
              <p:cNvGrpSpPr/>
              <p:nvPr/>
            </p:nvGrpSpPr>
            <p:grpSpPr>
              <a:xfrm flipV="1">
                <a:off x="3128975" y="6085659"/>
                <a:ext cx="789953" cy="386436"/>
                <a:chOff x="5921007" y="3463704"/>
                <a:chExt cx="789953" cy="386436"/>
              </a:xfrm>
            </p:grpSpPr>
            <p:sp>
              <p:nvSpPr>
                <p:cNvPr id="75" name="任意多边形: 形状 74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76" name="直接连接符 75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" name="组合 58"/>
              <p:cNvGrpSpPr/>
              <p:nvPr/>
            </p:nvGrpSpPr>
            <p:grpSpPr>
              <a:xfrm>
                <a:off x="7055784" y="4471314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71" name="直接连接符 70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2" name="直接连接符 71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3" name="任意多边形: 形状 72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74" name="直接连接符 73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" name="组合 59"/>
              <p:cNvGrpSpPr/>
              <p:nvPr/>
            </p:nvGrpSpPr>
            <p:grpSpPr>
              <a:xfrm>
                <a:off x="8631878" y="4461763"/>
                <a:ext cx="790235" cy="1596084"/>
                <a:chOff x="3923824" y="4480866"/>
                <a:chExt cx="790235" cy="1596084"/>
              </a:xfrm>
            </p:grpSpPr>
            <p:cxnSp>
              <p:nvCxnSpPr>
                <p:cNvPr id="67" name="直接连接符 66"/>
                <p:cNvCxnSpPr/>
                <p:nvPr/>
              </p:nvCxnSpPr>
              <p:spPr>
                <a:xfrm>
                  <a:off x="3923824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8" name="直接连接符 67"/>
                <p:cNvCxnSpPr/>
                <p:nvPr/>
              </p:nvCxnSpPr>
              <p:spPr>
                <a:xfrm>
                  <a:off x="4714059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69" name="任意多边形: 形状 68"/>
                <p:cNvSpPr/>
                <p:nvPr/>
              </p:nvSpPr>
              <p:spPr>
                <a:xfrm rot="16200000">
                  <a:off x="4125865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cxnSp>
              <p:nvCxnSpPr>
                <p:cNvPr id="70" name="直接连接符 69"/>
                <p:cNvCxnSpPr/>
                <p:nvPr/>
              </p:nvCxnSpPr>
              <p:spPr>
                <a:xfrm flipH="1">
                  <a:off x="3970971" y="4867303"/>
                  <a:ext cx="699051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" name="组合 60"/>
              <p:cNvGrpSpPr/>
              <p:nvPr/>
            </p:nvGrpSpPr>
            <p:grpSpPr>
              <a:xfrm flipV="1">
                <a:off x="7845878" y="6057847"/>
                <a:ext cx="789953" cy="386436"/>
                <a:chOff x="5921007" y="3463704"/>
                <a:chExt cx="789953" cy="386436"/>
              </a:xfrm>
            </p:grpSpPr>
            <p:sp>
              <p:nvSpPr>
                <p:cNvPr id="65" name="任意多边形: 形状 64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66" name="直接连接符 65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" name="组合 61"/>
              <p:cNvGrpSpPr/>
              <p:nvPr/>
            </p:nvGrpSpPr>
            <p:grpSpPr>
              <a:xfrm flipV="1">
                <a:off x="6272735" y="6085660"/>
                <a:ext cx="789953" cy="386436"/>
                <a:chOff x="5921007" y="3463704"/>
                <a:chExt cx="789953" cy="386436"/>
              </a:xfrm>
            </p:grpSpPr>
            <p:sp>
              <p:nvSpPr>
                <p:cNvPr id="63" name="任意多边形: 形状 62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64" name="直接连接符 63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3" name="椭圆 52"/>
            <p:cNvSpPr/>
            <p:nvPr/>
          </p:nvSpPr>
          <p:spPr>
            <a:xfrm rot="1770017">
              <a:off x="2853650" y="4723536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 rot="1770017">
              <a:off x="4222526" y="4040772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10183087" y="989709"/>
            <a:ext cx="3325384" cy="871665"/>
            <a:chOff x="1903057" y="4008836"/>
            <a:chExt cx="3701295" cy="1182373"/>
          </a:xfrm>
        </p:grpSpPr>
        <p:grpSp>
          <p:nvGrpSpPr>
            <p:cNvPr id="95" name="组合 94"/>
            <p:cNvGrpSpPr/>
            <p:nvPr/>
          </p:nvGrpSpPr>
          <p:grpSpPr>
            <a:xfrm>
              <a:off x="1903057" y="4008836"/>
              <a:ext cx="3701295" cy="1182373"/>
              <a:chOff x="3128975" y="4461763"/>
              <a:chExt cx="6293138" cy="2010333"/>
            </a:xfrm>
          </p:grpSpPr>
          <p:grpSp>
            <p:nvGrpSpPr>
              <p:cNvPr id="98" name="组合 97"/>
              <p:cNvGrpSpPr/>
              <p:nvPr/>
            </p:nvGrpSpPr>
            <p:grpSpPr>
              <a:xfrm>
                <a:off x="3915115" y="4480866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126" name="直接连接符 125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7" name="直接连接符 126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8" name="任意多边形: 形状 127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29" name="直接连接符 128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99" name="组合 98"/>
              <p:cNvGrpSpPr/>
              <p:nvPr/>
            </p:nvGrpSpPr>
            <p:grpSpPr>
              <a:xfrm>
                <a:off x="5482500" y="4471315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122" name="直接连接符 121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23" name="直接连接符 122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24" name="任意多边形: 形状 123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cxnSp>
              <p:nvCxnSpPr>
                <p:cNvPr id="125" name="直接连接符 124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0" name="组合 99"/>
              <p:cNvGrpSpPr/>
              <p:nvPr/>
            </p:nvGrpSpPr>
            <p:grpSpPr>
              <a:xfrm flipV="1">
                <a:off x="4693180" y="6067398"/>
                <a:ext cx="789953" cy="386436"/>
                <a:chOff x="5908978" y="3463705"/>
                <a:chExt cx="789953" cy="386436"/>
              </a:xfrm>
            </p:grpSpPr>
            <p:sp>
              <p:nvSpPr>
                <p:cNvPr id="120" name="任意多边形: 形状 119"/>
                <p:cNvSpPr/>
                <p:nvPr/>
              </p:nvSpPr>
              <p:spPr>
                <a:xfrm rot="16200000">
                  <a:off x="6110737" y="3261946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21" name="直接连接符 120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1" name="组合 100"/>
              <p:cNvGrpSpPr/>
              <p:nvPr/>
            </p:nvGrpSpPr>
            <p:grpSpPr>
              <a:xfrm flipV="1">
                <a:off x="3128975" y="6085659"/>
                <a:ext cx="789953" cy="386436"/>
                <a:chOff x="5921007" y="3463704"/>
                <a:chExt cx="789953" cy="386436"/>
              </a:xfrm>
            </p:grpSpPr>
            <p:sp>
              <p:nvSpPr>
                <p:cNvPr id="118" name="任意多边形: 形状 117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19" name="直接连接符 118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2" name="组合 101"/>
              <p:cNvGrpSpPr/>
              <p:nvPr/>
            </p:nvGrpSpPr>
            <p:grpSpPr>
              <a:xfrm>
                <a:off x="7055784" y="4471314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114" name="直接连接符 113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5" name="直接连接符 114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6" name="任意多边形: 形状 115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17" name="直接连接符 116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3" name="组合 102"/>
              <p:cNvGrpSpPr/>
              <p:nvPr/>
            </p:nvGrpSpPr>
            <p:grpSpPr>
              <a:xfrm>
                <a:off x="8631878" y="4461763"/>
                <a:ext cx="790235" cy="1596084"/>
                <a:chOff x="3923824" y="4480866"/>
                <a:chExt cx="790235" cy="1596084"/>
              </a:xfrm>
            </p:grpSpPr>
            <p:cxnSp>
              <p:nvCxnSpPr>
                <p:cNvPr id="110" name="直接连接符 109"/>
                <p:cNvCxnSpPr/>
                <p:nvPr/>
              </p:nvCxnSpPr>
              <p:spPr>
                <a:xfrm>
                  <a:off x="3923824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11" name="直接连接符 110"/>
                <p:cNvCxnSpPr/>
                <p:nvPr/>
              </p:nvCxnSpPr>
              <p:spPr>
                <a:xfrm>
                  <a:off x="4714059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12" name="任意多边形: 形状 111"/>
                <p:cNvSpPr/>
                <p:nvPr/>
              </p:nvSpPr>
              <p:spPr>
                <a:xfrm rot="16200000">
                  <a:off x="4125865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cxnSp>
              <p:nvCxnSpPr>
                <p:cNvPr id="113" name="直接连接符 112"/>
                <p:cNvCxnSpPr/>
                <p:nvPr/>
              </p:nvCxnSpPr>
              <p:spPr>
                <a:xfrm flipH="1">
                  <a:off x="3970971" y="4867303"/>
                  <a:ext cx="699051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4" name="组合 103"/>
              <p:cNvGrpSpPr/>
              <p:nvPr/>
            </p:nvGrpSpPr>
            <p:grpSpPr>
              <a:xfrm flipV="1">
                <a:off x="7845878" y="6057847"/>
                <a:ext cx="789953" cy="386436"/>
                <a:chOff x="5921007" y="3463704"/>
                <a:chExt cx="789953" cy="386436"/>
              </a:xfrm>
            </p:grpSpPr>
            <p:sp>
              <p:nvSpPr>
                <p:cNvPr id="108" name="任意多边形: 形状 107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09" name="直接连接符 108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05" name="组合 104"/>
              <p:cNvGrpSpPr/>
              <p:nvPr/>
            </p:nvGrpSpPr>
            <p:grpSpPr>
              <a:xfrm flipV="1">
                <a:off x="6272735" y="6085660"/>
                <a:ext cx="789953" cy="386436"/>
                <a:chOff x="5921007" y="3463704"/>
                <a:chExt cx="789953" cy="386436"/>
              </a:xfrm>
            </p:grpSpPr>
            <p:sp>
              <p:nvSpPr>
                <p:cNvPr id="106" name="任意多边形: 形状 105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07" name="直接连接符 106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96" name="椭圆 95"/>
            <p:cNvSpPr/>
            <p:nvPr/>
          </p:nvSpPr>
          <p:spPr>
            <a:xfrm rot="1770017">
              <a:off x="2853650" y="4723536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97" name="椭圆 96"/>
            <p:cNvSpPr/>
            <p:nvPr/>
          </p:nvSpPr>
          <p:spPr>
            <a:xfrm rot="1770017">
              <a:off x="4222526" y="4040772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push dir="u"/>
      </p:transition>
    </mc:Choice>
    <mc:Fallback>
      <p:transition spd="slow" advClick="0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7656353" y="0"/>
            <a:ext cx="341157" cy="3431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9148027" y="0"/>
            <a:ext cx="341157" cy="3431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10547925" y="0"/>
            <a:ext cx="341157" cy="3431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150078" y="944"/>
            <a:ext cx="341157" cy="3431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9" y="325868"/>
            <a:ext cx="1598435" cy="11269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685179" y="419760"/>
            <a:ext cx="1337796" cy="720267"/>
            <a:chOff x="5983205" y="1931209"/>
            <a:chExt cx="3776622" cy="1279771"/>
          </a:xfrm>
        </p:grpSpPr>
        <p:sp>
          <p:nvSpPr>
            <p:cNvPr id="6" name="文本框 5"/>
            <p:cNvSpPr txBox="1"/>
            <p:nvPr/>
          </p:nvSpPr>
          <p:spPr>
            <a:xfrm>
              <a:off x="6120440" y="1953208"/>
              <a:ext cx="3639387" cy="1257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M B E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983205" y="1931209"/>
              <a:ext cx="3639387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cs typeface="+mn-ea"/>
                  <a:sym typeface="+mn-lt"/>
                </a:rPr>
                <a:t>M B E</a:t>
              </a:r>
              <a:endParaRPr lang="zh-CN" altLang="en-US" sz="4000" dirty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695084" y="427246"/>
            <a:ext cx="1749118" cy="721050"/>
            <a:chOff x="8688023" y="3996681"/>
            <a:chExt cx="2125751" cy="1281163"/>
          </a:xfrm>
        </p:grpSpPr>
        <p:sp>
          <p:nvSpPr>
            <p:cNvPr id="9" name="文本框 8"/>
            <p:cNvSpPr txBox="1"/>
            <p:nvPr/>
          </p:nvSpPr>
          <p:spPr>
            <a:xfrm>
              <a:off x="8733183" y="402007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STYLES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688023" y="399668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cs typeface="+mn-ea"/>
                  <a:sym typeface="+mn-lt"/>
                </a:rPr>
                <a:t>STYLES</a:t>
              </a:r>
              <a:endParaRPr lang="zh-CN" altLang="en-US" sz="4000" dirty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642779" y="1110503"/>
            <a:ext cx="4401178" cy="241815"/>
            <a:chOff x="257822" y="4765674"/>
            <a:chExt cx="11675470" cy="669869"/>
          </a:xfrm>
        </p:grpSpPr>
        <p:sp>
          <p:nvSpPr>
            <p:cNvPr id="12" name="任意多边形: 形状 11"/>
            <p:cNvSpPr/>
            <p:nvPr/>
          </p:nvSpPr>
          <p:spPr>
            <a:xfrm>
              <a:off x="257822" y="4779235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419718" y="4765674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150077" y="1920179"/>
            <a:ext cx="6041923" cy="3585279"/>
            <a:chOff x="6302477" y="-1421"/>
            <a:chExt cx="6041923" cy="3585279"/>
          </a:xfrm>
        </p:grpSpPr>
        <p:sp>
          <p:nvSpPr>
            <p:cNvPr id="15" name="矩形 14"/>
            <p:cNvSpPr/>
            <p:nvPr/>
          </p:nvSpPr>
          <p:spPr>
            <a:xfrm>
              <a:off x="6454877" y="152400"/>
              <a:ext cx="5889523" cy="3431458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cs typeface="+mn-ea"/>
                <a:sym typeface="+mn-lt"/>
              </a:endParaRPr>
            </a:p>
          </p:txBody>
        </p:sp>
        <p:sp>
          <p:nvSpPr>
            <p:cNvPr id="14" name="任意多边形 43"/>
            <p:cNvSpPr/>
            <p:nvPr/>
          </p:nvSpPr>
          <p:spPr>
            <a:xfrm>
              <a:off x="6302477" y="-1421"/>
              <a:ext cx="5889523" cy="3432879"/>
            </a:xfrm>
            <a:custGeom>
              <a:avLst/>
              <a:gdLst>
                <a:gd name="connsiteX0" fmla="*/ 2590802 w 2590802"/>
                <a:gd name="connsiteY0" fmla="*/ 0 h 4676776"/>
                <a:gd name="connsiteX1" fmla="*/ 2590802 w 2590802"/>
                <a:gd name="connsiteY1" fmla="*/ 4676776 h 4676776"/>
                <a:gd name="connsiteX2" fmla="*/ 1401458 w 2590802"/>
                <a:gd name="connsiteY2" fmla="*/ 4676776 h 4676776"/>
                <a:gd name="connsiteX3" fmla="*/ 1295401 w 2590802"/>
                <a:gd name="connsiteY3" fmla="*/ 4493919 h 4676776"/>
                <a:gd name="connsiteX4" fmla="*/ 1189344 w 2590802"/>
                <a:gd name="connsiteY4" fmla="*/ 4676776 h 4676776"/>
                <a:gd name="connsiteX5" fmla="*/ 0 w 2590802"/>
                <a:gd name="connsiteY5" fmla="*/ 4676776 h 4676776"/>
                <a:gd name="connsiteX6" fmla="*/ 1 w 2590802"/>
                <a:gd name="connsiteY6" fmla="*/ 0 h 4676776"/>
                <a:gd name="connsiteX7" fmla="*/ 2590802 w 2590802"/>
                <a:gd name="connsiteY7" fmla="*/ 0 h 467677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590802" h="4676776">
                  <a:moveTo>
                    <a:pt x="2590802" y="0"/>
                  </a:moveTo>
                  <a:lnTo>
                    <a:pt x="2590802" y="4676776"/>
                  </a:lnTo>
                  <a:lnTo>
                    <a:pt x="1401458" y="4676776"/>
                  </a:lnTo>
                  <a:lnTo>
                    <a:pt x="1295401" y="4493919"/>
                  </a:lnTo>
                  <a:lnTo>
                    <a:pt x="1189344" y="4676776"/>
                  </a:lnTo>
                  <a:lnTo>
                    <a:pt x="0" y="4676776"/>
                  </a:lnTo>
                  <a:lnTo>
                    <a:pt x="1" y="0"/>
                  </a:lnTo>
                  <a:lnTo>
                    <a:pt x="2590802" y="0"/>
                  </a:lnTo>
                  <a:close/>
                </a:path>
              </a:pathLst>
            </a:custGeom>
            <a:blipFill dpi="0" rotWithShape="0">
              <a:blip r:embed="rId2" cstate="email"/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defRPr/>
              </a:pPr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" name="矩形 1"/>
            <p:cNvSpPr/>
            <p:nvPr/>
          </p:nvSpPr>
          <p:spPr>
            <a:xfrm>
              <a:off x="6302477" y="0"/>
              <a:ext cx="5889523" cy="3431458"/>
            </a:xfrm>
            <a:prstGeom prst="rect">
              <a:avLst/>
            </a:prstGeom>
            <a:solidFill>
              <a:srgbClr val="FFB850">
                <a:alpha val="44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6901398" y="0"/>
            <a:ext cx="341157" cy="3431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8402190" y="0"/>
            <a:ext cx="341157" cy="3431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9847976" y="0"/>
            <a:ext cx="341157" cy="3431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11247874" y="740"/>
            <a:ext cx="341157" cy="343145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297719" y="4143053"/>
            <a:ext cx="4283672" cy="1844415"/>
            <a:chOff x="1145298" y="1998505"/>
            <a:chExt cx="4283672" cy="1844415"/>
          </a:xfrm>
        </p:grpSpPr>
        <p:grpSp>
          <p:nvGrpSpPr>
            <p:cNvPr id="24" name="组合 23"/>
            <p:cNvGrpSpPr/>
            <p:nvPr/>
          </p:nvGrpSpPr>
          <p:grpSpPr>
            <a:xfrm>
              <a:off x="1145298" y="1998505"/>
              <a:ext cx="4283672" cy="1791224"/>
              <a:chOff x="1609981" y="3713885"/>
              <a:chExt cx="1783502" cy="1885215"/>
            </a:xfrm>
          </p:grpSpPr>
          <p:sp>
            <p:nvSpPr>
              <p:cNvPr id="25" name="文本框 24"/>
              <p:cNvSpPr txBox="1">
                <a:spLocks noChangeArrowheads="1"/>
              </p:cNvSpPr>
              <p:nvPr/>
            </p:nvSpPr>
            <p:spPr bwMode="auto">
              <a:xfrm>
                <a:off x="1609981" y="4392461"/>
                <a:ext cx="1783502" cy="12066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.</a:t>
                </a:r>
                <a:r>
                  <a:rPr lang="zh-CN" altLang="en-US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点击输入详细内容，添加你的论文内容。点击输入详细内容。</a:t>
                </a:r>
                <a:endParaRPr lang="zh-CN" altLang="en-US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" name="文本框 25"/>
              <p:cNvSpPr txBox="1"/>
              <p:nvPr/>
            </p:nvSpPr>
            <p:spPr>
              <a:xfrm>
                <a:off x="1609981" y="3713885"/>
                <a:ext cx="1783502" cy="4211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请输入标题</a:t>
                </a:r>
                <a:endPara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4937011" y="2286622"/>
              <a:ext cx="218406" cy="209017"/>
            </a:xfrm>
            <a:prstGeom prst="rect">
              <a:avLst/>
            </a:prstGeom>
          </p:spPr>
        </p:pic>
        <p:sp>
          <p:nvSpPr>
            <p:cNvPr id="28" name="椭圆 27"/>
            <p:cNvSpPr/>
            <p:nvPr/>
          </p:nvSpPr>
          <p:spPr>
            <a:xfrm>
              <a:off x="3885548" y="3713190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30" name="椭圆 29"/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297698" y="2150905"/>
            <a:ext cx="4283672" cy="1844415"/>
            <a:chOff x="1145298" y="1998505"/>
            <a:chExt cx="4283672" cy="1844415"/>
          </a:xfrm>
        </p:grpSpPr>
        <p:grpSp>
          <p:nvGrpSpPr>
            <p:cNvPr id="33" name="组合 32"/>
            <p:cNvGrpSpPr/>
            <p:nvPr/>
          </p:nvGrpSpPr>
          <p:grpSpPr>
            <a:xfrm>
              <a:off x="1145298" y="1998505"/>
              <a:ext cx="4283672" cy="1791224"/>
              <a:chOff x="1609981" y="3713885"/>
              <a:chExt cx="1783502" cy="1885215"/>
            </a:xfrm>
          </p:grpSpPr>
          <p:sp>
            <p:nvSpPr>
              <p:cNvPr id="38" name="文本框 37"/>
              <p:cNvSpPr txBox="1">
                <a:spLocks noChangeArrowheads="1"/>
              </p:cNvSpPr>
              <p:nvPr/>
            </p:nvSpPr>
            <p:spPr bwMode="auto">
              <a:xfrm>
                <a:off x="1609981" y="4392461"/>
                <a:ext cx="1783502" cy="12066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.</a:t>
                </a:r>
                <a:r>
                  <a:rPr lang="zh-CN" altLang="en-US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点击输入详细内容，添加你的论文内容。点击输入详细内容。</a:t>
                </a:r>
                <a:endParaRPr lang="zh-CN" altLang="en-US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1609981" y="3713885"/>
                <a:ext cx="1783502" cy="4211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请输入标题</a:t>
                </a:r>
                <a:endPara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4937011" y="2286622"/>
              <a:ext cx="218406" cy="209017"/>
            </a:xfrm>
            <a:prstGeom prst="rect">
              <a:avLst/>
            </a:prstGeom>
          </p:spPr>
        </p:pic>
        <p:sp>
          <p:nvSpPr>
            <p:cNvPr id="35" name="椭圆 34"/>
            <p:cNvSpPr/>
            <p:nvPr/>
          </p:nvSpPr>
          <p:spPr>
            <a:xfrm>
              <a:off x="3885548" y="3713190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36" name="图片 3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37" name="椭圆 36"/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push dir="u"/>
      </p:transition>
    </mc:Choice>
    <mc:Fallback>
      <p:transition spd="slow" advClick="0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0" grpId="0" animBg="1"/>
      <p:bldP spid="22" grpId="0" animBg="1"/>
      <p:bldP spid="16" grpId="0" animBg="1"/>
      <p:bldP spid="17" grpId="0" animBg="1"/>
      <p:bldP spid="19" grpId="0" animBg="1"/>
      <p:bldP spid="21" grpId="0" animBg="1"/>
      <p:bldP spid="2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8" name="组合 147"/>
          <p:cNvGrpSpPr/>
          <p:nvPr/>
        </p:nvGrpSpPr>
        <p:grpSpPr>
          <a:xfrm>
            <a:off x="8459847" y="1949223"/>
            <a:ext cx="4283672" cy="1810913"/>
            <a:chOff x="1609981" y="3713885"/>
            <a:chExt cx="1783502" cy="1905937"/>
          </a:xfrm>
        </p:grpSpPr>
        <p:sp>
          <p:nvSpPr>
            <p:cNvPr id="149" name="文本框 148"/>
            <p:cNvSpPr txBox="1">
              <a:spLocks noChangeArrowheads="1"/>
            </p:cNvSpPr>
            <p:nvPr/>
          </p:nvSpPr>
          <p:spPr bwMode="auto">
            <a:xfrm>
              <a:off x="1609981" y="4186435"/>
              <a:ext cx="1291136" cy="1433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92" tIns="34296" rIns="68592" bIns="3429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点击输入详细内容，添加你的论文内容。点击输入详细内容</a:t>
              </a:r>
              <a:r>
                <a: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</a:t>
              </a:r>
              <a:r>
                <a:rPr lang="zh-CN" altLang="en-US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点击输入详细内容，添加你的论文内容。点击输入详细内容。</a:t>
              </a:r>
              <a:endParaRPr lang="zh-CN" altLang="en-US" sz="1400" b="1" spc="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ju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 spc="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0" name="文本框 149"/>
            <p:cNvSpPr txBox="1"/>
            <p:nvPr/>
          </p:nvSpPr>
          <p:spPr>
            <a:xfrm>
              <a:off x="1609981" y="3713885"/>
              <a:ext cx="1783502" cy="421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请输入标题</a:t>
              </a:r>
              <a:endParaRPr lang="zh-CN" altLang="en-US" sz="2000" b="1" spc="600" dirty="0">
                <a:solidFill>
                  <a:srgbClr val="FFB8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9" y="325868"/>
            <a:ext cx="1598435" cy="11269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685179" y="419760"/>
            <a:ext cx="1337796" cy="720267"/>
            <a:chOff x="5983205" y="1931209"/>
            <a:chExt cx="3776622" cy="1279771"/>
          </a:xfrm>
        </p:grpSpPr>
        <p:sp>
          <p:nvSpPr>
            <p:cNvPr id="6" name="文本框 5"/>
            <p:cNvSpPr txBox="1"/>
            <p:nvPr/>
          </p:nvSpPr>
          <p:spPr>
            <a:xfrm>
              <a:off x="6120440" y="1953208"/>
              <a:ext cx="3639387" cy="1257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M B E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983205" y="1931209"/>
              <a:ext cx="3639387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cs typeface="+mn-ea"/>
                  <a:sym typeface="+mn-lt"/>
                </a:rPr>
                <a:t>M B E</a:t>
              </a:r>
              <a:endParaRPr lang="zh-CN" altLang="en-US" sz="4000" dirty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695084" y="427246"/>
            <a:ext cx="1749118" cy="721050"/>
            <a:chOff x="8688023" y="3996681"/>
            <a:chExt cx="2125751" cy="1281163"/>
          </a:xfrm>
        </p:grpSpPr>
        <p:sp>
          <p:nvSpPr>
            <p:cNvPr id="9" name="文本框 8"/>
            <p:cNvSpPr txBox="1"/>
            <p:nvPr/>
          </p:nvSpPr>
          <p:spPr>
            <a:xfrm>
              <a:off x="8733183" y="402007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STYLES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688023" y="399668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cs typeface="+mn-ea"/>
                  <a:sym typeface="+mn-lt"/>
                </a:rPr>
                <a:t>STYLES</a:t>
              </a:r>
              <a:endParaRPr lang="zh-CN" altLang="en-US" sz="4000" dirty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642779" y="1110503"/>
            <a:ext cx="4401178" cy="241815"/>
            <a:chOff x="257822" y="4765674"/>
            <a:chExt cx="11675470" cy="669869"/>
          </a:xfrm>
        </p:grpSpPr>
        <p:sp>
          <p:nvSpPr>
            <p:cNvPr id="12" name="任意多边形: 形状 11"/>
            <p:cNvSpPr/>
            <p:nvPr/>
          </p:nvSpPr>
          <p:spPr>
            <a:xfrm>
              <a:off x="257822" y="4779235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419718" y="4765674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994184" y="1430979"/>
            <a:ext cx="4418964" cy="4242359"/>
            <a:chOff x="4313499" y="1973319"/>
            <a:chExt cx="4418964" cy="4242359"/>
          </a:xfrm>
        </p:grpSpPr>
        <p:grpSp>
          <p:nvGrpSpPr>
            <p:cNvPr id="41" name="组合 66"/>
            <p:cNvGrpSpPr/>
            <p:nvPr/>
          </p:nvGrpSpPr>
          <p:grpSpPr bwMode="auto">
            <a:xfrm>
              <a:off x="4500707" y="1980860"/>
              <a:ext cx="4231756" cy="4234818"/>
              <a:chOff x="0" y="0"/>
              <a:chExt cx="4392474" cy="4393594"/>
            </a:xfrm>
            <a:solidFill>
              <a:schemeClr val="tx1">
                <a:lumMod val="95000"/>
                <a:lumOff val="5000"/>
              </a:schemeClr>
            </a:solidFill>
          </p:grpSpPr>
          <p:grpSp>
            <p:nvGrpSpPr>
              <p:cNvPr id="42" name="组合 44"/>
              <p:cNvGrpSpPr/>
              <p:nvPr/>
            </p:nvGrpSpPr>
            <p:grpSpPr bwMode="auto">
              <a:xfrm>
                <a:off x="0" y="0"/>
                <a:ext cx="4392474" cy="4393594"/>
                <a:chOff x="0" y="0"/>
                <a:chExt cx="4392474" cy="4393594"/>
              </a:xfrm>
              <a:grpFill/>
            </p:grpSpPr>
            <p:grpSp>
              <p:nvGrpSpPr>
                <p:cNvPr id="47" name="组合 30"/>
                <p:cNvGrpSpPr/>
                <p:nvPr/>
              </p:nvGrpSpPr>
              <p:grpSpPr bwMode="auto">
                <a:xfrm>
                  <a:off x="0" y="0"/>
                  <a:ext cx="4392474" cy="4393594"/>
                  <a:chOff x="0" y="0"/>
                  <a:chExt cx="4392474" cy="4393594"/>
                </a:xfrm>
                <a:grpFill/>
              </p:grpSpPr>
              <p:sp>
                <p:nvSpPr>
                  <p:cNvPr id="49" name="Freeform 5"/>
                  <p:cNvSpPr/>
                  <p:nvPr/>
                </p:nvSpPr>
                <p:spPr bwMode="auto">
                  <a:xfrm rot="2700000">
                    <a:off x="1722485" y="615110"/>
                    <a:ext cx="1941774" cy="711551"/>
                  </a:xfrm>
                  <a:custGeom>
                    <a:avLst/>
                    <a:gdLst>
                      <a:gd name="T0" fmla="*/ 2147483647 w 821"/>
                      <a:gd name="T1" fmla="*/ 2147483647 h 301"/>
                      <a:gd name="T2" fmla="*/ 0 w 821"/>
                      <a:gd name="T3" fmla="*/ 2147483647 h 301"/>
                      <a:gd name="T4" fmla="*/ 2147483647 w 821"/>
                      <a:gd name="T5" fmla="*/ 2147483647 h 301"/>
                      <a:gd name="T6" fmla="*/ 2147483647 w 821"/>
                      <a:gd name="T7" fmla="*/ 0 h 301"/>
                      <a:gd name="T8" fmla="*/ 2147483647 w 821"/>
                      <a:gd name="T9" fmla="*/ 0 h 301"/>
                      <a:gd name="T10" fmla="*/ 2147483647 w 821"/>
                      <a:gd name="T11" fmla="*/ 2147483647 h 3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821"/>
                      <a:gd name="T19" fmla="*/ 0 h 301"/>
                      <a:gd name="T20" fmla="*/ 821 w 821"/>
                      <a:gd name="T21" fmla="*/ 301 h 3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821" h="301">
                        <a:moveTo>
                          <a:pt x="282" y="20"/>
                        </a:moveTo>
                        <a:cubicBezTo>
                          <a:pt x="0" y="301"/>
                          <a:pt x="0" y="301"/>
                          <a:pt x="0" y="301"/>
                        </a:cubicBezTo>
                        <a:cubicBezTo>
                          <a:pt x="821" y="301"/>
                          <a:pt x="821" y="301"/>
                          <a:pt x="821" y="301"/>
                        </a:cubicBezTo>
                        <a:cubicBezTo>
                          <a:pt x="821" y="0"/>
                          <a:pt x="821" y="0"/>
                          <a:pt x="821" y="0"/>
                        </a:cubicBezTo>
                        <a:cubicBezTo>
                          <a:pt x="328" y="0"/>
                          <a:pt x="328" y="0"/>
                          <a:pt x="328" y="0"/>
                        </a:cubicBezTo>
                        <a:cubicBezTo>
                          <a:pt x="302" y="7"/>
                          <a:pt x="290" y="15"/>
                          <a:pt x="282" y="20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pPr>
                      <a:lnSpc>
                        <a:spcPct val="120000"/>
                      </a:lnSpc>
                    </a:pPr>
                    <a:endParaRPr lang="zh-CN" altLang="en-US" sz="160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0" name="Freeform 6"/>
                  <p:cNvSpPr/>
                  <p:nvPr/>
                </p:nvSpPr>
                <p:spPr bwMode="auto">
                  <a:xfrm rot="2700000">
                    <a:off x="3064311" y="1725311"/>
                    <a:ext cx="714549" cy="1941775"/>
                  </a:xfrm>
                  <a:custGeom>
                    <a:avLst/>
                    <a:gdLst>
                      <a:gd name="T0" fmla="*/ 2147483647 w 302"/>
                      <a:gd name="T1" fmla="*/ 2147483647 h 821"/>
                      <a:gd name="T2" fmla="*/ 0 w 302"/>
                      <a:gd name="T3" fmla="*/ 0 h 821"/>
                      <a:gd name="T4" fmla="*/ 0 w 302"/>
                      <a:gd name="T5" fmla="*/ 2147483647 h 821"/>
                      <a:gd name="T6" fmla="*/ 2147483647 w 302"/>
                      <a:gd name="T7" fmla="*/ 2147483647 h 821"/>
                      <a:gd name="T8" fmla="*/ 2147483647 w 302"/>
                      <a:gd name="T9" fmla="*/ 2147483647 h 821"/>
                      <a:gd name="T10" fmla="*/ 2147483647 w 302"/>
                      <a:gd name="T11" fmla="*/ 2147483647 h 82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302"/>
                      <a:gd name="T19" fmla="*/ 0 h 821"/>
                      <a:gd name="T20" fmla="*/ 302 w 302"/>
                      <a:gd name="T21" fmla="*/ 821 h 82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302" h="821">
                        <a:moveTo>
                          <a:pt x="282" y="282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821"/>
                          <a:pt x="0" y="821"/>
                          <a:pt x="0" y="821"/>
                        </a:cubicBezTo>
                        <a:cubicBezTo>
                          <a:pt x="302" y="821"/>
                          <a:pt x="302" y="821"/>
                          <a:pt x="302" y="821"/>
                        </a:cubicBezTo>
                        <a:cubicBezTo>
                          <a:pt x="302" y="328"/>
                          <a:pt x="302" y="328"/>
                          <a:pt x="302" y="328"/>
                        </a:cubicBezTo>
                        <a:cubicBezTo>
                          <a:pt x="295" y="301"/>
                          <a:pt x="286" y="290"/>
                          <a:pt x="282" y="28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pPr>
                      <a:lnSpc>
                        <a:spcPct val="120000"/>
                      </a:lnSpc>
                    </a:pPr>
                    <a:endParaRPr lang="zh-CN" altLang="en-US" sz="160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1" name="Freeform 7"/>
                  <p:cNvSpPr/>
                  <p:nvPr/>
                </p:nvSpPr>
                <p:spPr bwMode="auto">
                  <a:xfrm rot="2700000">
                    <a:off x="2580127" y="1261992"/>
                    <a:ext cx="1863824" cy="1076321"/>
                  </a:xfrm>
                  <a:custGeom>
                    <a:avLst/>
                    <a:gdLst>
                      <a:gd name="T0" fmla="*/ 2147483647 w 788"/>
                      <a:gd name="T1" fmla="*/ 2147483647 h 455"/>
                      <a:gd name="T2" fmla="*/ 2147483647 w 788"/>
                      <a:gd name="T3" fmla="*/ 2147483647 h 455"/>
                      <a:gd name="T4" fmla="*/ 2147483647 w 788"/>
                      <a:gd name="T5" fmla="*/ 2147483647 h 455"/>
                      <a:gd name="T6" fmla="*/ 2147483647 w 788"/>
                      <a:gd name="T7" fmla="*/ 2147483647 h 455"/>
                      <a:gd name="T8" fmla="*/ 2147483647 w 788"/>
                      <a:gd name="T9" fmla="*/ 2147483647 h 455"/>
                      <a:gd name="T10" fmla="*/ 2147483647 w 788"/>
                      <a:gd name="T11" fmla="*/ 2147483647 h 455"/>
                      <a:gd name="T12" fmla="*/ 2147483647 w 788"/>
                      <a:gd name="T13" fmla="*/ 2147483647 h 455"/>
                      <a:gd name="T14" fmla="*/ 2147483647 w 788"/>
                      <a:gd name="T15" fmla="*/ 2147483647 h 455"/>
                      <a:gd name="T16" fmla="*/ 2147483647 w 788"/>
                      <a:gd name="T17" fmla="*/ 2147483647 h 455"/>
                      <a:gd name="T18" fmla="*/ 2147483647 w 788"/>
                      <a:gd name="T19" fmla="*/ 2147483647 h 455"/>
                      <a:gd name="T20" fmla="*/ 2147483647 w 788"/>
                      <a:gd name="T21" fmla="*/ 2147483647 h 455"/>
                      <a:gd name="T22" fmla="*/ 2147483647 w 788"/>
                      <a:gd name="T23" fmla="*/ 2147483647 h 455"/>
                      <a:gd name="T24" fmla="*/ 2147483647 w 788"/>
                      <a:gd name="T25" fmla="*/ 2147483647 h 455"/>
                      <a:gd name="T26" fmla="*/ 2147483647 w 788"/>
                      <a:gd name="T27" fmla="*/ 2147483647 h 455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788"/>
                      <a:gd name="T43" fmla="*/ 0 h 455"/>
                      <a:gd name="T44" fmla="*/ 788 w 788"/>
                      <a:gd name="T45" fmla="*/ 455 h 455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788" h="455">
                        <a:moveTo>
                          <a:pt x="492" y="94"/>
                        </a:moveTo>
                        <a:cubicBezTo>
                          <a:pt x="477" y="78"/>
                          <a:pt x="445" y="75"/>
                          <a:pt x="418" y="75"/>
                        </a:cubicBezTo>
                        <a:cubicBezTo>
                          <a:pt x="241" y="75"/>
                          <a:pt x="241" y="75"/>
                          <a:pt x="241" y="75"/>
                        </a:cubicBezTo>
                        <a:cubicBezTo>
                          <a:pt x="241" y="29"/>
                          <a:pt x="241" y="29"/>
                          <a:pt x="241" y="29"/>
                        </a:cubicBezTo>
                        <a:cubicBezTo>
                          <a:pt x="241" y="12"/>
                          <a:pt x="222" y="0"/>
                          <a:pt x="207" y="12"/>
                        </a:cubicBezTo>
                        <a:cubicBezTo>
                          <a:pt x="16" y="202"/>
                          <a:pt x="16" y="202"/>
                          <a:pt x="16" y="202"/>
                        </a:cubicBezTo>
                        <a:cubicBezTo>
                          <a:pt x="0" y="216"/>
                          <a:pt x="0" y="238"/>
                          <a:pt x="16" y="252"/>
                        </a:cubicBezTo>
                        <a:cubicBezTo>
                          <a:pt x="207" y="442"/>
                          <a:pt x="207" y="442"/>
                          <a:pt x="207" y="442"/>
                        </a:cubicBezTo>
                        <a:cubicBezTo>
                          <a:pt x="222" y="455"/>
                          <a:pt x="241" y="444"/>
                          <a:pt x="241" y="426"/>
                        </a:cubicBezTo>
                        <a:cubicBezTo>
                          <a:pt x="241" y="381"/>
                          <a:pt x="241" y="381"/>
                          <a:pt x="241" y="381"/>
                        </a:cubicBezTo>
                        <a:cubicBezTo>
                          <a:pt x="241" y="381"/>
                          <a:pt x="633" y="381"/>
                          <a:pt x="683" y="381"/>
                        </a:cubicBezTo>
                        <a:cubicBezTo>
                          <a:pt x="739" y="381"/>
                          <a:pt x="784" y="411"/>
                          <a:pt x="784" y="446"/>
                        </a:cubicBezTo>
                        <a:cubicBezTo>
                          <a:pt x="784" y="446"/>
                          <a:pt x="788" y="421"/>
                          <a:pt x="763" y="390"/>
                        </a:cubicBezTo>
                        <a:cubicBezTo>
                          <a:pt x="750" y="375"/>
                          <a:pt x="492" y="94"/>
                          <a:pt x="492" y="94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pPr>
                      <a:lnSpc>
                        <a:spcPct val="120000"/>
                      </a:lnSpc>
                    </a:pPr>
                    <a:endParaRPr lang="zh-CN" altLang="en-US" sz="160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2" name="Freeform 8"/>
                  <p:cNvSpPr/>
                  <p:nvPr/>
                </p:nvSpPr>
                <p:spPr bwMode="auto">
                  <a:xfrm rot="2700000">
                    <a:off x="730626" y="3067930"/>
                    <a:ext cx="1939775" cy="711551"/>
                  </a:xfrm>
                  <a:custGeom>
                    <a:avLst/>
                    <a:gdLst>
                      <a:gd name="T0" fmla="*/ 2147483647 w 820"/>
                      <a:gd name="T1" fmla="*/ 2147483647 h 301"/>
                      <a:gd name="T2" fmla="*/ 2147483647 w 820"/>
                      <a:gd name="T3" fmla="*/ 0 h 301"/>
                      <a:gd name="T4" fmla="*/ 0 w 820"/>
                      <a:gd name="T5" fmla="*/ 0 h 301"/>
                      <a:gd name="T6" fmla="*/ 0 w 820"/>
                      <a:gd name="T7" fmla="*/ 2147483647 h 301"/>
                      <a:gd name="T8" fmla="*/ 2147483647 w 820"/>
                      <a:gd name="T9" fmla="*/ 2147483647 h 301"/>
                      <a:gd name="T10" fmla="*/ 2147483647 w 820"/>
                      <a:gd name="T11" fmla="*/ 2147483647 h 3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820"/>
                      <a:gd name="T19" fmla="*/ 0 h 301"/>
                      <a:gd name="T20" fmla="*/ 820 w 820"/>
                      <a:gd name="T21" fmla="*/ 301 h 3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820" h="301">
                        <a:moveTo>
                          <a:pt x="539" y="282"/>
                        </a:moveTo>
                        <a:cubicBezTo>
                          <a:pt x="820" y="0"/>
                          <a:pt x="820" y="0"/>
                          <a:pt x="82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301"/>
                          <a:pt x="0" y="301"/>
                          <a:pt x="0" y="301"/>
                        </a:cubicBezTo>
                        <a:cubicBezTo>
                          <a:pt x="493" y="301"/>
                          <a:pt x="493" y="301"/>
                          <a:pt x="493" y="301"/>
                        </a:cubicBezTo>
                        <a:cubicBezTo>
                          <a:pt x="519" y="294"/>
                          <a:pt x="531" y="286"/>
                          <a:pt x="539" y="28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pPr>
                      <a:lnSpc>
                        <a:spcPct val="120000"/>
                      </a:lnSpc>
                    </a:pPr>
                    <a:endParaRPr lang="zh-CN" altLang="en-US" sz="160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3" name="Freeform 9"/>
                  <p:cNvSpPr/>
                  <p:nvPr/>
                </p:nvSpPr>
                <p:spPr bwMode="auto">
                  <a:xfrm rot="2700000">
                    <a:off x="2052721" y="2581222"/>
                    <a:ext cx="1081317" cy="1870820"/>
                  </a:xfrm>
                  <a:custGeom>
                    <a:avLst/>
                    <a:gdLst>
                      <a:gd name="T0" fmla="*/ 2147483647 w 457"/>
                      <a:gd name="T1" fmla="*/ 2147483647 h 791"/>
                      <a:gd name="T2" fmla="*/ 2147483647 w 457"/>
                      <a:gd name="T3" fmla="*/ 2147483647 h 791"/>
                      <a:gd name="T4" fmla="*/ 2147483647 w 457"/>
                      <a:gd name="T5" fmla="*/ 2147483647 h 791"/>
                      <a:gd name="T6" fmla="*/ 2147483647 w 457"/>
                      <a:gd name="T7" fmla="*/ 2147483647 h 791"/>
                      <a:gd name="T8" fmla="*/ 2147483647 w 457"/>
                      <a:gd name="T9" fmla="*/ 2147483647 h 791"/>
                      <a:gd name="T10" fmla="*/ 2147483647 w 457"/>
                      <a:gd name="T11" fmla="*/ 2147483647 h 791"/>
                      <a:gd name="T12" fmla="*/ 2147483647 w 457"/>
                      <a:gd name="T13" fmla="*/ 2147483647 h 791"/>
                      <a:gd name="T14" fmla="*/ 2147483647 w 457"/>
                      <a:gd name="T15" fmla="*/ 2147483647 h 791"/>
                      <a:gd name="T16" fmla="*/ 2147483647 w 457"/>
                      <a:gd name="T17" fmla="*/ 2147483647 h 791"/>
                      <a:gd name="T18" fmla="*/ 2147483647 w 457"/>
                      <a:gd name="T19" fmla="*/ 2147483647 h 791"/>
                      <a:gd name="T20" fmla="*/ 2147483647 w 457"/>
                      <a:gd name="T21" fmla="*/ 2147483647 h 791"/>
                      <a:gd name="T22" fmla="*/ 0 w 457"/>
                      <a:gd name="T23" fmla="*/ 2147483647 h 791"/>
                      <a:gd name="T24" fmla="*/ 2147483647 w 457"/>
                      <a:gd name="T25" fmla="*/ 2147483647 h 791"/>
                      <a:gd name="T26" fmla="*/ 2147483647 w 457"/>
                      <a:gd name="T27" fmla="*/ 2147483647 h 791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457"/>
                      <a:gd name="T43" fmla="*/ 0 h 791"/>
                      <a:gd name="T44" fmla="*/ 457 w 457"/>
                      <a:gd name="T45" fmla="*/ 791 h 791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457" h="791">
                        <a:moveTo>
                          <a:pt x="363" y="492"/>
                        </a:moveTo>
                        <a:cubicBezTo>
                          <a:pt x="378" y="477"/>
                          <a:pt x="381" y="445"/>
                          <a:pt x="381" y="418"/>
                        </a:cubicBezTo>
                        <a:cubicBezTo>
                          <a:pt x="381" y="241"/>
                          <a:pt x="381" y="241"/>
                          <a:pt x="381" y="241"/>
                        </a:cubicBezTo>
                        <a:cubicBezTo>
                          <a:pt x="428" y="241"/>
                          <a:pt x="428" y="241"/>
                          <a:pt x="428" y="241"/>
                        </a:cubicBezTo>
                        <a:cubicBezTo>
                          <a:pt x="445" y="241"/>
                          <a:pt x="457" y="221"/>
                          <a:pt x="444" y="207"/>
                        </a:cubicBezTo>
                        <a:cubicBezTo>
                          <a:pt x="254" y="16"/>
                          <a:pt x="254" y="16"/>
                          <a:pt x="254" y="16"/>
                        </a:cubicBezTo>
                        <a:cubicBezTo>
                          <a:pt x="241" y="0"/>
                          <a:pt x="218" y="0"/>
                          <a:pt x="204" y="16"/>
                        </a:cubicBezTo>
                        <a:cubicBezTo>
                          <a:pt x="15" y="207"/>
                          <a:pt x="15" y="207"/>
                          <a:pt x="15" y="207"/>
                        </a:cubicBezTo>
                        <a:cubicBezTo>
                          <a:pt x="2" y="222"/>
                          <a:pt x="13" y="241"/>
                          <a:pt x="31" y="241"/>
                        </a:cubicBezTo>
                        <a:cubicBezTo>
                          <a:pt x="75" y="241"/>
                          <a:pt x="75" y="241"/>
                          <a:pt x="75" y="241"/>
                        </a:cubicBezTo>
                        <a:cubicBezTo>
                          <a:pt x="75" y="241"/>
                          <a:pt x="75" y="633"/>
                          <a:pt x="75" y="683"/>
                        </a:cubicBezTo>
                        <a:cubicBezTo>
                          <a:pt x="75" y="739"/>
                          <a:pt x="42" y="784"/>
                          <a:pt x="0" y="784"/>
                        </a:cubicBezTo>
                        <a:cubicBezTo>
                          <a:pt x="0" y="784"/>
                          <a:pt x="31" y="791"/>
                          <a:pt x="66" y="762"/>
                        </a:cubicBezTo>
                        <a:cubicBezTo>
                          <a:pt x="81" y="750"/>
                          <a:pt x="363" y="492"/>
                          <a:pt x="363" y="49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pPr>
                      <a:lnSpc>
                        <a:spcPct val="120000"/>
                      </a:lnSpc>
                    </a:pPr>
                    <a:endParaRPr lang="zh-CN" altLang="en-US" sz="160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4" name="Freeform 10"/>
                  <p:cNvSpPr/>
                  <p:nvPr/>
                </p:nvSpPr>
                <p:spPr bwMode="auto">
                  <a:xfrm rot="2700000">
                    <a:off x="614612" y="726093"/>
                    <a:ext cx="712551" cy="1941775"/>
                  </a:xfrm>
                  <a:custGeom>
                    <a:avLst/>
                    <a:gdLst>
                      <a:gd name="T0" fmla="*/ 2147483647 w 301"/>
                      <a:gd name="T1" fmla="*/ 2147483647 h 821"/>
                      <a:gd name="T2" fmla="*/ 2147483647 w 301"/>
                      <a:gd name="T3" fmla="*/ 2147483647 h 821"/>
                      <a:gd name="T4" fmla="*/ 2147483647 w 301"/>
                      <a:gd name="T5" fmla="*/ 0 h 821"/>
                      <a:gd name="T6" fmla="*/ 0 w 301"/>
                      <a:gd name="T7" fmla="*/ 0 h 821"/>
                      <a:gd name="T8" fmla="*/ 0 w 301"/>
                      <a:gd name="T9" fmla="*/ 2147483647 h 821"/>
                      <a:gd name="T10" fmla="*/ 2147483647 w 301"/>
                      <a:gd name="T11" fmla="*/ 2147483647 h 82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301"/>
                      <a:gd name="T19" fmla="*/ 0 h 821"/>
                      <a:gd name="T20" fmla="*/ 301 w 301"/>
                      <a:gd name="T21" fmla="*/ 821 h 82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301" h="821">
                        <a:moveTo>
                          <a:pt x="20" y="539"/>
                        </a:moveTo>
                        <a:cubicBezTo>
                          <a:pt x="301" y="821"/>
                          <a:pt x="301" y="821"/>
                          <a:pt x="301" y="821"/>
                        </a:cubicBezTo>
                        <a:cubicBezTo>
                          <a:pt x="301" y="0"/>
                          <a:pt x="301" y="0"/>
                          <a:pt x="30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493"/>
                          <a:pt x="0" y="493"/>
                          <a:pt x="0" y="493"/>
                        </a:cubicBezTo>
                        <a:cubicBezTo>
                          <a:pt x="7" y="520"/>
                          <a:pt x="15" y="532"/>
                          <a:pt x="20" y="539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pPr>
                      <a:lnSpc>
                        <a:spcPct val="120000"/>
                      </a:lnSpc>
                    </a:pPr>
                    <a:endParaRPr lang="zh-CN" altLang="en-US" sz="160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55" name="Freeform 11"/>
                  <p:cNvSpPr/>
                  <p:nvPr/>
                </p:nvSpPr>
                <p:spPr bwMode="auto">
                  <a:xfrm rot="2700000">
                    <a:off x="-56035" y="2051393"/>
                    <a:ext cx="1870819" cy="1078320"/>
                  </a:xfrm>
                  <a:custGeom>
                    <a:avLst/>
                    <a:gdLst>
                      <a:gd name="T0" fmla="*/ 2147483647 w 791"/>
                      <a:gd name="T1" fmla="*/ 2147483647 h 456"/>
                      <a:gd name="T2" fmla="*/ 2147483647 w 791"/>
                      <a:gd name="T3" fmla="*/ 2147483647 h 456"/>
                      <a:gd name="T4" fmla="*/ 2147483647 w 791"/>
                      <a:gd name="T5" fmla="*/ 2147483647 h 456"/>
                      <a:gd name="T6" fmla="*/ 2147483647 w 791"/>
                      <a:gd name="T7" fmla="*/ 2147483647 h 456"/>
                      <a:gd name="T8" fmla="*/ 2147483647 w 791"/>
                      <a:gd name="T9" fmla="*/ 2147483647 h 456"/>
                      <a:gd name="T10" fmla="*/ 2147483647 w 791"/>
                      <a:gd name="T11" fmla="*/ 2147483647 h 456"/>
                      <a:gd name="T12" fmla="*/ 2147483647 w 791"/>
                      <a:gd name="T13" fmla="*/ 2147483647 h 456"/>
                      <a:gd name="T14" fmla="*/ 2147483647 w 791"/>
                      <a:gd name="T15" fmla="*/ 2147483647 h 456"/>
                      <a:gd name="T16" fmla="*/ 2147483647 w 791"/>
                      <a:gd name="T17" fmla="*/ 2147483647 h 456"/>
                      <a:gd name="T18" fmla="*/ 2147483647 w 791"/>
                      <a:gd name="T19" fmla="*/ 2147483647 h 456"/>
                      <a:gd name="T20" fmla="*/ 2147483647 w 791"/>
                      <a:gd name="T21" fmla="*/ 2147483647 h 456"/>
                      <a:gd name="T22" fmla="*/ 2147483647 w 791"/>
                      <a:gd name="T23" fmla="*/ 0 h 456"/>
                      <a:gd name="T24" fmla="*/ 2147483647 w 791"/>
                      <a:gd name="T25" fmla="*/ 2147483647 h 456"/>
                      <a:gd name="T26" fmla="*/ 2147483647 w 791"/>
                      <a:gd name="T27" fmla="*/ 2147483647 h 45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791"/>
                      <a:gd name="T43" fmla="*/ 0 h 456"/>
                      <a:gd name="T44" fmla="*/ 791 w 791"/>
                      <a:gd name="T45" fmla="*/ 456 h 456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791" h="456">
                        <a:moveTo>
                          <a:pt x="298" y="362"/>
                        </a:moveTo>
                        <a:cubicBezTo>
                          <a:pt x="314" y="378"/>
                          <a:pt x="345" y="381"/>
                          <a:pt x="373" y="381"/>
                        </a:cubicBezTo>
                        <a:cubicBezTo>
                          <a:pt x="550" y="381"/>
                          <a:pt x="550" y="381"/>
                          <a:pt x="550" y="381"/>
                        </a:cubicBezTo>
                        <a:cubicBezTo>
                          <a:pt x="550" y="428"/>
                          <a:pt x="550" y="428"/>
                          <a:pt x="550" y="428"/>
                        </a:cubicBezTo>
                        <a:cubicBezTo>
                          <a:pt x="550" y="444"/>
                          <a:pt x="569" y="456"/>
                          <a:pt x="584" y="444"/>
                        </a:cubicBezTo>
                        <a:cubicBezTo>
                          <a:pt x="774" y="254"/>
                          <a:pt x="774" y="254"/>
                          <a:pt x="774" y="254"/>
                        </a:cubicBezTo>
                        <a:cubicBezTo>
                          <a:pt x="791" y="240"/>
                          <a:pt x="791" y="218"/>
                          <a:pt x="774" y="204"/>
                        </a:cubicBezTo>
                        <a:cubicBezTo>
                          <a:pt x="584" y="14"/>
                          <a:pt x="584" y="14"/>
                          <a:pt x="584" y="14"/>
                        </a:cubicBezTo>
                        <a:cubicBezTo>
                          <a:pt x="569" y="2"/>
                          <a:pt x="550" y="12"/>
                          <a:pt x="550" y="31"/>
                        </a:cubicBezTo>
                        <a:cubicBezTo>
                          <a:pt x="549" y="75"/>
                          <a:pt x="549" y="75"/>
                          <a:pt x="549" y="75"/>
                        </a:cubicBezTo>
                        <a:cubicBezTo>
                          <a:pt x="549" y="75"/>
                          <a:pt x="157" y="75"/>
                          <a:pt x="107" y="75"/>
                        </a:cubicBezTo>
                        <a:cubicBezTo>
                          <a:pt x="51" y="75"/>
                          <a:pt x="6" y="42"/>
                          <a:pt x="6" y="0"/>
                        </a:cubicBezTo>
                        <a:cubicBezTo>
                          <a:pt x="6" y="0"/>
                          <a:pt x="0" y="31"/>
                          <a:pt x="28" y="66"/>
                        </a:cubicBezTo>
                        <a:cubicBezTo>
                          <a:pt x="40" y="81"/>
                          <a:pt x="298" y="362"/>
                          <a:pt x="298" y="362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pPr>
                      <a:lnSpc>
                        <a:spcPct val="120000"/>
                      </a:lnSpc>
                    </a:pPr>
                    <a:endParaRPr lang="zh-CN" altLang="en-US" sz="1600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48" name="Freeform 12"/>
                <p:cNvSpPr/>
                <p:nvPr/>
              </p:nvSpPr>
              <p:spPr bwMode="auto">
                <a:xfrm rot="2700000">
                  <a:off x="1261261" y="-56035"/>
                  <a:ext cx="1081317" cy="1870820"/>
                </a:xfrm>
                <a:custGeom>
                  <a:avLst/>
                  <a:gdLst>
                    <a:gd name="T0" fmla="*/ 2147483647 w 457"/>
                    <a:gd name="T1" fmla="*/ 2147483647 h 791"/>
                    <a:gd name="T2" fmla="*/ 2147483647 w 457"/>
                    <a:gd name="T3" fmla="*/ 2147483647 h 791"/>
                    <a:gd name="T4" fmla="*/ 2147483647 w 457"/>
                    <a:gd name="T5" fmla="*/ 2147483647 h 791"/>
                    <a:gd name="T6" fmla="*/ 2147483647 w 457"/>
                    <a:gd name="T7" fmla="*/ 2147483647 h 791"/>
                    <a:gd name="T8" fmla="*/ 2147483647 w 457"/>
                    <a:gd name="T9" fmla="*/ 2147483647 h 791"/>
                    <a:gd name="T10" fmla="*/ 2147483647 w 457"/>
                    <a:gd name="T11" fmla="*/ 2147483647 h 791"/>
                    <a:gd name="T12" fmla="*/ 2147483647 w 457"/>
                    <a:gd name="T13" fmla="*/ 2147483647 h 791"/>
                    <a:gd name="T14" fmla="*/ 2147483647 w 457"/>
                    <a:gd name="T15" fmla="*/ 2147483647 h 791"/>
                    <a:gd name="T16" fmla="*/ 2147483647 w 457"/>
                    <a:gd name="T17" fmla="*/ 2147483647 h 791"/>
                    <a:gd name="T18" fmla="*/ 2147483647 w 457"/>
                    <a:gd name="T19" fmla="*/ 2147483647 h 791"/>
                    <a:gd name="T20" fmla="*/ 2147483647 w 457"/>
                    <a:gd name="T21" fmla="*/ 2147483647 h 791"/>
                    <a:gd name="T22" fmla="*/ 2147483647 w 457"/>
                    <a:gd name="T23" fmla="*/ 2147483647 h 791"/>
                    <a:gd name="T24" fmla="*/ 2147483647 w 457"/>
                    <a:gd name="T25" fmla="*/ 2147483647 h 791"/>
                    <a:gd name="T26" fmla="*/ 2147483647 w 457"/>
                    <a:gd name="T27" fmla="*/ 2147483647 h 79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57"/>
                    <a:gd name="T43" fmla="*/ 0 h 791"/>
                    <a:gd name="T44" fmla="*/ 457 w 457"/>
                    <a:gd name="T45" fmla="*/ 791 h 79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57" h="791">
                      <a:moveTo>
                        <a:pt x="94" y="299"/>
                      </a:moveTo>
                      <a:cubicBezTo>
                        <a:pt x="79" y="315"/>
                        <a:pt x="75" y="346"/>
                        <a:pt x="75" y="373"/>
                      </a:cubicBezTo>
                      <a:cubicBezTo>
                        <a:pt x="75" y="550"/>
                        <a:pt x="75" y="550"/>
                        <a:pt x="75" y="550"/>
                      </a:cubicBezTo>
                      <a:cubicBezTo>
                        <a:pt x="29" y="550"/>
                        <a:pt x="29" y="550"/>
                        <a:pt x="29" y="550"/>
                      </a:cubicBezTo>
                      <a:cubicBezTo>
                        <a:pt x="12" y="550"/>
                        <a:pt x="0" y="570"/>
                        <a:pt x="13" y="585"/>
                      </a:cubicBezTo>
                      <a:cubicBezTo>
                        <a:pt x="202" y="775"/>
                        <a:pt x="202" y="775"/>
                        <a:pt x="202" y="775"/>
                      </a:cubicBezTo>
                      <a:cubicBezTo>
                        <a:pt x="216" y="791"/>
                        <a:pt x="239" y="791"/>
                        <a:pt x="253" y="775"/>
                      </a:cubicBezTo>
                      <a:cubicBezTo>
                        <a:pt x="442" y="585"/>
                        <a:pt x="442" y="585"/>
                        <a:pt x="442" y="585"/>
                      </a:cubicBezTo>
                      <a:cubicBezTo>
                        <a:pt x="455" y="570"/>
                        <a:pt x="444" y="550"/>
                        <a:pt x="426" y="550"/>
                      </a:cubicBezTo>
                      <a:cubicBezTo>
                        <a:pt x="381" y="550"/>
                        <a:pt x="381" y="550"/>
                        <a:pt x="381" y="550"/>
                      </a:cubicBezTo>
                      <a:cubicBezTo>
                        <a:pt x="381" y="550"/>
                        <a:pt x="381" y="158"/>
                        <a:pt x="381" y="108"/>
                      </a:cubicBezTo>
                      <a:cubicBezTo>
                        <a:pt x="381" y="52"/>
                        <a:pt x="414" y="7"/>
                        <a:pt x="457" y="7"/>
                      </a:cubicBezTo>
                      <a:cubicBezTo>
                        <a:pt x="457" y="7"/>
                        <a:pt x="426" y="0"/>
                        <a:pt x="390" y="29"/>
                      </a:cubicBezTo>
                      <a:cubicBezTo>
                        <a:pt x="375" y="41"/>
                        <a:pt x="94" y="299"/>
                        <a:pt x="94" y="299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600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43" name="文本框 62"/>
              <p:cNvSpPr txBox="1">
                <a:spLocks noChangeArrowheads="1"/>
              </p:cNvSpPr>
              <p:nvPr/>
            </p:nvSpPr>
            <p:spPr bwMode="auto">
              <a:xfrm>
                <a:off x="1194650" y="923099"/>
                <a:ext cx="394673" cy="50897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en-US" altLang="zh-CN" sz="24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01</a:t>
                </a:r>
                <a:endParaRPr lang="zh-CN" altLang="en-US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4" name="文本框 63"/>
              <p:cNvSpPr txBox="1">
                <a:spLocks noChangeArrowheads="1"/>
              </p:cNvSpPr>
              <p:nvPr/>
            </p:nvSpPr>
            <p:spPr bwMode="auto">
              <a:xfrm>
                <a:off x="939877" y="2659858"/>
                <a:ext cx="452910" cy="50897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en-US" altLang="zh-CN" sz="24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04</a:t>
                </a:r>
                <a:endParaRPr lang="zh-CN" altLang="en-US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5" name="文本框 64"/>
              <p:cNvSpPr txBox="1">
                <a:spLocks noChangeArrowheads="1"/>
              </p:cNvSpPr>
              <p:nvPr/>
            </p:nvSpPr>
            <p:spPr bwMode="auto">
              <a:xfrm>
                <a:off x="2599880" y="2894696"/>
                <a:ext cx="464556" cy="50897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en-US" altLang="zh-CN" sz="24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03</a:t>
                </a:r>
                <a:endParaRPr lang="zh-CN" altLang="en-US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6" name="文本框 65"/>
              <p:cNvSpPr txBox="1">
                <a:spLocks noChangeArrowheads="1"/>
              </p:cNvSpPr>
              <p:nvPr/>
            </p:nvSpPr>
            <p:spPr bwMode="auto">
              <a:xfrm>
                <a:off x="2913358" y="1212606"/>
                <a:ext cx="454573" cy="508977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en-US" altLang="zh-CN" sz="24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02</a:t>
                </a:r>
                <a:endParaRPr lang="zh-CN" altLang="en-US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6" name="组合 66"/>
            <p:cNvGrpSpPr/>
            <p:nvPr/>
          </p:nvGrpSpPr>
          <p:grpSpPr bwMode="auto">
            <a:xfrm>
              <a:off x="4313499" y="1973319"/>
              <a:ext cx="4231756" cy="4234818"/>
              <a:chOff x="0" y="0"/>
              <a:chExt cx="4392474" cy="4393594"/>
            </a:xfrm>
          </p:grpSpPr>
          <p:grpSp>
            <p:nvGrpSpPr>
              <p:cNvPr id="27" name="组合 44"/>
              <p:cNvGrpSpPr/>
              <p:nvPr/>
            </p:nvGrpSpPr>
            <p:grpSpPr bwMode="auto">
              <a:xfrm>
                <a:off x="0" y="0"/>
                <a:ext cx="4392474" cy="4393594"/>
                <a:chOff x="0" y="0"/>
                <a:chExt cx="4392474" cy="4393594"/>
              </a:xfrm>
            </p:grpSpPr>
            <p:grpSp>
              <p:nvGrpSpPr>
                <p:cNvPr id="32" name="组合 30"/>
                <p:cNvGrpSpPr/>
                <p:nvPr/>
              </p:nvGrpSpPr>
              <p:grpSpPr bwMode="auto">
                <a:xfrm>
                  <a:off x="0" y="0"/>
                  <a:ext cx="4392474" cy="4393594"/>
                  <a:chOff x="0" y="0"/>
                  <a:chExt cx="4392474" cy="4393594"/>
                </a:xfrm>
              </p:grpSpPr>
              <p:sp>
                <p:nvSpPr>
                  <p:cNvPr id="34" name="Freeform 5"/>
                  <p:cNvSpPr/>
                  <p:nvPr/>
                </p:nvSpPr>
                <p:spPr bwMode="auto">
                  <a:xfrm rot="2700000">
                    <a:off x="1722485" y="615110"/>
                    <a:ext cx="1941774" cy="711551"/>
                  </a:xfrm>
                  <a:custGeom>
                    <a:avLst/>
                    <a:gdLst>
                      <a:gd name="T0" fmla="*/ 2147483647 w 821"/>
                      <a:gd name="T1" fmla="*/ 2147483647 h 301"/>
                      <a:gd name="T2" fmla="*/ 0 w 821"/>
                      <a:gd name="T3" fmla="*/ 2147483647 h 301"/>
                      <a:gd name="T4" fmla="*/ 2147483647 w 821"/>
                      <a:gd name="T5" fmla="*/ 2147483647 h 301"/>
                      <a:gd name="T6" fmla="*/ 2147483647 w 821"/>
                      <a:gd name="T7" fmla="*/ 0 h 301"/>
                      <a:gd name="T8" fmla="*/ 2147483647 w 821"/>
                      <a:gd name="T9" fmla="*/ 0 h 301"/>
                      <a:gd name="T10" fmla="*/ 2147483647 w 821"/>
                      <a:gd name="T11" fmla="*/ 2147483647 h 3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821"/>
                      <a:gd name="T19" fmla="*/ 0 h 301"/>
                      <a:gd name="T20" fmla="*/ 821 w 821"/>
                      <a:gd name="T21" fmla="*/ 301 h 3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821" h="301">
                        <a:moveTo>
                          <a:pt x="282" y="20"/>
                        </a:moveTo>
                        <a:cubicBezTo>
                          <a:pt x="0" y="301"/>
                          <a:pt x="0" y="301"/>
                          <a:pt x="0" y="301"/>
                        </a:cubicBezTo>
                        <a:cubicBezTo>
                          <a:pt x="821" y="301"/>
                          <a:pt x="821" y="301"/>
                          <a:pt x="821" y="301"/>
                        </a:cubicBezTo>
                        <a:cubicBezTo>
                          <a:pt x="821" y="0"/>
                          <a:pt x="821" y="0"/>
                          <a:pt x="821" y="0"/>
                        </a:cubicBezTo>
                        <a:cubicBezTo>
                          <a:pt x="328" y="0"/>
                          <a:pt x="328" y="0"/>
                          <a:pt x="328" y="0"/>
                        </a:cubicBezTo>
                        <a:cubicBezTo>
                          <a:pt x="302" y="7"/>
                          <a:pt x="290" y="15"/>
                          <a:pt x="282" y="20"/>
                        </a:cubicBezTo>
                        <a:close/>
                      </a:path>
                    </a:pathLst>
                  </a:custGeom>
                  <a:solidFill>
                    <a:srgbClr val="E08B0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pPr>
                      <a:lnSpc>
                        <a:spcPct val="120000"/>
                      </a:lnSpc>
                    </a:pPr>
                    <a:endParaRPr lang="zh-CN" altLang="en-US" sz="160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5" name="Freeform 6"/>
                  <p:cNvSpPr/>
                  <p:nvPr/>
                </p:nvSpPr>
                <p:spPr bwMode="auto">
                  <a:xfrm rot="2700000">
                    <a:off x="3064311" y="1725311"/>
                    <a:ext cx="714549" cy="1941775"/>
                  </a:xfrm>
                  <a:custGeom>
                    <a:avLst/>
                    <a:gdLst>
                      <a:gd name="T0" fmla="*/ 2147483647 w 302"/>
                      <a:gd name="T1" fmla="*/ 2147483647 h 821"/>
                      <a:gd name="T2" fmla="*/ 0 w 302"/>
                      <a:gd name="T3" fmla="*/ 0 h 821"/>
                      <a:gd name="T4" fmla="*/ 0 w 302"/>
                      <a:gd name="T5" fmla="*/ 2147483647 h 821"/>
                      <a:gd name="T6" fmla="*/ 2147483647 w 302"/>
                      <a:gd name="T7" fmla="*/ 2147483647 h 821"/>
                      <a:gd name="T8" fmla="*/ 2147483647 w 302"/>
                      <a:gd name="T9" fmla="*/ 2147483647 h 821"/>
                      <a:gd name="T10" fmla="*/ 2147483647 w 302"/>
                      <a:gd name="T11" fmla="*/ 2147483647 h 82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302"/>
                      <a:gd name="T19" fmla="*/ 0 h 821"/>
                      <a:gd name="T20" fmla="*/ 302 w 302"/>
                      <a:gd name="T21" fmla="*/ 821 h 82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302" h="821">
                        <a:moveTo>
                          <a:pt x="282" y="282"/>
                        </a:move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821"/>
                          <a:pt x="0" y="821"/>
                          <a:pt x="0" y="821"/>
                        </a:cubicBezTo>
                        <a:cubicBezTo>
                          <a:pt x="302" y="821"/>
                          <a:pt x="302" y="821"/>
                          <a:pt x="302" y="821"/>
                        </a:cubicBezTo>
                        <a:cubicBezTo>
                          <a:pt x="302" y="328"/>
                          <a:pt x="302" y="328"/>
                          <a:pt x="302" y="328"/>
                        </a:cubicBezTo>
                        <a:cubicBezTo>
                          <a:pt x="295" y="301"/>
                          <a:pt x="286" y="290"/>
                          <a:pt x="282" y="282"/>
                        </a:cubicBezTo>
                        <a:close/>
                      </a:path>
                    </a:pathLst>
                  </a:custGeom>
                  <a:solidFill>
                    <a:srgbClr val="E08B0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pPr>
                      <a:lnSpc>
                        <a:spcPct val="120000"/>
                      </a:lnSpc>
                    </a:pPr>
                    <a:endParaRPr lang="zh-CN" altLang="en-US" sz="160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6" name="Freeform 7"/>
                  <p:cNvSpPr/>
                  <p:nvPr/>
                </p:nvSpPr>
                <p:spPr bwMode="auto">
                  <a:xfrm rot="2700000">
                    <a:off x="2580127" y="1261992"/>
                    <a:ext cx="1863824" cy="1076321"/>
                  </a:xfrm>
                  <a:custGeom>
                    <a:avLst/>
                    <a:gdLst>
                      <a:gd name="T0" fmla="*/ 2147483647 w 788"/>
                      <a:gd name="T1" fmla="*/ 2147483647 h 455"/>
                      <a:gd name="T2" fmla="*/ 2147483647 w 788"/>
                      <a:gd name="T3" fmla="*/ 2147483647 h 455"/>
                      <a:gd name="T4" fmla="*/ 2147483647 w 788"/>
                      <a:gd name="T5" fmla="*/ 2147483647 h 455"/>
                      <a:gd name="T6" fmla="*/ 2147483647 w 788"/>
                      <a:gd name="T7" fmla="*/ 2147483647 h 455"/>
                      <a:gd name="T8" fmla="*/ 2147483647 w 788"/>
                      <a:gd name="T9" fmla="*/ 2147483647 h 455"/>
                      <a:gd name="T10" fmla="*/ 2147483647 w 788"/>
                      <a:gd name="T11" fmla="*/ 2147483647 h 455"/>
                      <a:gd name="T12" fmla="*/ 2147483647 w 788"/>
                      <a:gd name="T13" fmla="*/ 2147483647 h 455"/>
                      <a:gd name="T14" fmla="*/ 2147483647 w 788"/>
                      <a:gd name="T15" fmla="*/ 2147483647 h 455"/>
                      <a:gd name="T16" fmla="*/ 2147483647 w 788"/>
                      <a:gd name="T17" fmla="*/ 2147483647 h 455"/>
                      <a:gd name="T18" fmla="*/ 2147483647 w 788"/>
                      <a:gd name="T19" fmla="*/ 2147483647 h 455"/>
                      <a:gd name="T20" fmla="*/ 2147483647 w 788"/>
                      <a:gd name="T21" fmla="*/ 2147483647 h 455"/>
                      <a:gd name="T22" fmla="*/ 2147483647 w 788"/>
                      <a:gd name="T23" fmla="*/ 2147483647 h 455"/>
                      <a:gd name="T24" fmla="*/ 2147483647 w 788"/>
                      <a:gd name="T25" fmla="*/ 2147483647 h 455"/>
                      <a:gd name="T26" fmla="*/ 2147483647 w 788"/>
                      <a:gd name="T27" fmla="*/ 2147483647 h 455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788"/>
                      <a:gd name="T43" fmla="*/ 0 h 455"/>
                      <a:gd name="T44" fmla="*/ 788 w 788"/>
                      <a:gd name="T45" fmla="*/ 455 h 455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788" h="455">
                        <a:moveTo>
                          <a:pt x="492" y="94"/>
                        </a:moveTo>
                        <a:cubicBezTo>
                          <a:pt x="477" y="78"/>
                          <a:pt x="445" y="75"/>
                          <a:pt x="418" y="75"/>
                        </a:cubicBezTo>
                        <a:cubicBezTo>
                          <a:pt x="241" y="75"/>
                          <a:pt x="241" y="75"/>
                          <a:pt x="241" y="75"/>
                        </a:cubicBezTo>
                        <a:cubicBezTo>
                          <a:pt x="241" y="29"/>
                          <a:pt x="241" y="29"/>
                          <a:pt x="241" y="29"/>
                        </a:cubicBezTo>
                        <a:cubicBezTo>
                          <a:pt x="241" y="12"/>
                          <a:pt x="222" y="0"/>
                          <a:pt x="207" y="12"/>
                        </a:cubicBezTo>
                        <a:cubicBezTo>
                          <a:pt x="16" y="202"/>
                          <a:pt x="16" y="202"/>
                          <a:pt x="16" y="202"/>
                        </a:cubicBezTo>
                        <a:cubicBezTo>
                          <a:pt x="0" y="216"/>
                          <a:pt x="0" y="238"/>
                          <a:pt x="16" y="252"/>
                        </a:cubicBezTo>
                        <a:cubicBezTo>
                          <a:pt x="207" y="442"/>
                          <a:pt x="207" y="442"/>
                          <a:pt x="207" y="442"/>
                        </a:cubicBezTo>
                        <a:cubicBezTo>
                          <a:pt x="222" y="455"/>
                          <a:pt x="241" y="444"/>
                          <a:pt x="241" y="426"/>
                        </a:cubicBezTo>
                        <a:cubicBezTo>
                          <a:pt x="241" y="381"/>
                          <a:pt x="241" y="381"/>
                          <a:pt x="241" y="381"/>
                        </a:cubicBezTo>
                        <a:cubicBezTo>
                          <a:pt x="241" y="381"/>
                          <a:pt x="633" y="381"/>
                          <a:pt x="683" y="381"/>
                        </a:cubicBezTo>
                        <a:cubicBezTo>
                          <a:pt x="739" y="381"/>
                          <a:pt x="784" y="411"/>
                          <a:pt x="784" y="446"/>
                        </a:cubicBezTo>
                        <a:cubicBezTo>
                          <a:pt x="784" y="446"/>
                          <a:pt x="788" y="421"/>
                          <a:pt x="763" y="390"/>
                        </a:cubicBezTo>
                        <a:cubicBezTo>
                          <a:pt x="750" y="375"/>
                          <a:pt x="492" y="94"/>
                          <a:pt x="492" y="94"/>
                        </a:cubicBezTo>
                        <a:close/>
                      </a:path>
                    </a:pathLst>
                  </a:custGeom>
                  <a:solidFill>
                    <a:srgbClr val="FFB85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pPr>
                      <a:lnSpc>
                        <a:spcPct val="120000"/>
                      </a:lnSpc>
                    </a:pPr>
                    <a:endParaRPr lang="zh-CN" altLang="en-US" sz="160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7" name="Freeform 8"/>
                  <p:cNvSpPr/>
                  <p:nvPr/>
                </p:nvSpPr>
                <p:spPr bwMode="auto">
                  <a:xfrm rot="2700000">
                    <a:off x="730626" y="3067930"/>
                    <a:ext cx="1939775" cy="711551"/>
                  </a:xfrm>
                  <a:custGeom>
                    <a:avLst/>
                    <a:gdLst>
                      <a:gd name="T0" fmla="*/ 2147483647 w 820"/>
                      <a:gd name="T1" fmla="*/ 2147483647 h 301"/>
                      <a:gd name="T2" fmla="*/ 2147483647 w 820"/>
                      <a:gd name="T3" fmla="*/ 0 h 301"/>
                      <a:gd name="T4" fmla="*/ 0 w 820"/>
                      <a:gd name="T5" fmla="*/ 0 h 301"/>
                      <a:gd name="T6" fmla="*/ 0 w 820"/>
                      <a:gd name="T7" fmla="*/ 2147483647 h 301"/>
                      <a:gd name="T8" fmla="*/ 2147483647 w 820"/>
                      <a:gd name="T9" fmla="*/ 2147483647 h 301"/>
                      <a:gd name="T10" fmla="*/ 2147483647 w 820"/>
                      <a:gd name="T11" fmla="*/ 2147483647 h 30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820"/>
                      <a:gd name="T19" fmla="*/ 0 h 301"/>
                      <a:gd name="T20" fmla="*/ 820 w 820"/>
                      <a:gd name="T21" fmla="*/ 301 h 30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820" h="301">
                        <a:moveTo>
                          <a:pt x="539" y="282"/>
                        </a:moveTo>
                        <a:cubicBezTo>
                          <a:pt x="820" y="0"/>
                          <a:pt x="820" y="0"/>
                          <a:pt x="820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301"/>
                          <a:pt x="0" y="301"/>
                          <a:pt x="0" y="301"/>
                        </a:cubicBezTo>
                        <a:cubicBezTo>
                          <a:pt x="493" y="301"/>
                          <a:pt x="493" y="301"/>
                          <a:pt x="493" y="301"/>
                        </a:cubicBezTo>
                        <a:cubicBezTo>
                          <a:pt x="519" y="294"/>
                          <a:pt x="531" y="286"/>
                          <a:pt x="539" y="282"/>
                        </a:cubicBezTo>
                        <a:close/>
                      </a:path>
                    </a:pathLst>
                  </a:custGeom>
                  <a:solidFill>
                    <a:srgbClr val="E08B0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pPr>
                      <a:lnSpc>
                        <a:spcPct val="120000"/>
                      </a:lnSpc>
                    </a:pPr>
                    <a:endParaRPr lang="zh-CN" altLang="en-US" sz="160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8" name="Freeform 9"/>
                  <p:cNvSpPr/>
                  <p:nvPr/>
                </p:nvSpPr>
                <p:spPr bwMode="auto">
                  <a:xfrm rot="2700000">
                    <a:off x="2052721" y="2581222"/>
                    <a:ext cx="1081317" cy="1870820"/>
                  </a:xfrm>
                  <a:custGeom>
                    <a:avLst/>
                    <a:gdLst>
                      <a:gd name="T0" fmla="*/ 2147483647 w 457"/>
                      <a:gd name="T1" fmla="*/ 2147483647 h 791"/>
                      <a:gd name="T2" fmla="*/ 2147483647 w 457"/>
                      <a:gd name="T3" fmla="*/ 2147483647 h 791"/>
                      <a:gd name="T4" fmla="*/ 2147483647 w 457"/>
                      <a:gd name="T5" fmla="*/ 2147483647 h 791"/>
                      <a:gd name="T6" fmla="*/ 2147483647 w 457"/>
                      <a:gd name="T7" fmla="*/ 2147483647 h 791"/>
                      <a:gd name="T8" fmla="*/ 2147483647 w 457"/>
                      <a:gd name="T9" fmla="*/ 2147483647 h 791"/>
                      <a:gd name="T10" fmla="*/ 2147483647 w 457"/>
                      <a:gd name="T11" fmla="*/ 2147483647 h 791"/>
                      <a:gd name="T12" fmla="*/ 2147483647 w 457"/>
                      <a:gd name="T13" fmla="*/ 2147483647 h 791"/>
                      <a:gd name="T14" fmla="*/ 2147483647 w 457"/>
                      <a:gd name="T15" fmla="*/ 2147483647 h 791"/>
                      <a:gd name="T16" fmla="*/ 2147483647 w 457"/>
                      <a:gd name="T17" fmla="*/ 2147483647 h 791"/>
                      <a:gd name="T18" fmla="*/ 2147483647 w 457"/>
                      <a:gd name="T19" fmla="*/ 2147483647 h 791"/>
                      <a:gd name="T20" fmla="*/ 2147483647 w 457"/>
                      <a:gd name="T21" fmla="*/ 2147483647 h 791"/>
                      <a:gd name="T22" fmla="*/ 0 w 457"/>
                      <a:gd name="T23" fmla="*/ 2147483647 h 791"/>
                      <a:gd name="T24" fmla="*/ 2147483647 w 457"/>
                      <a:gd name="T25" fmla="*/ 2147483647 h 791"/>
                      <a:gd name="T26" fmla="*/ 2147483647 w 457"/>
                      <a:gd name="T27" fmla="*/ 2147483647 h 791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457"/>
                      <a:gd name="T43" fmla="*/ 0 h 791"/>
                      <a:gd name="T44" fmla="*/ 457 w 457"/>
                      <a:gd name="T45" fmla="*/ 791 h 791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457" h="791">
                        <a:moveTo>
                          <a:pt x="363" y="492"/>
                        </a:moveTo>
                        <a:cubicBezTo>
                          <a:pt x="378" y="477"/>
                          <a:pt x="381" y="445"/>
                          <a:pt x="381" y="418"/>
                        </a:cubicBezTo>
                        <a:cubicBezTo>
                          <a:pt x="381" y="241"/>
                          <a:pt x="381" y="241"/>
                          <a:pt x="381" y="241"/>
                        </a:cubicBezTo>
                        <a:cubicBezTo>
                          <a:pt x="428" y="241"/>
                          <a:pt x="428" y="241"/>
                          <a:pt x="428" y="241"/>
                        </a:cubicBezTo>
                        <a:cubicBezTo>
                          <a:pt x="445" y="241"/>
                          <a:pt x="457" y="221"/>
                          <a:pt x="444" y="207"/>
                        </a:cubicBezTo>
                        <a:cubicBezTo>
                          <a:pt x="254" y="16"/>
                          <a:pt x="254" y="16"/>
                          <a:pt x="254" y="16"/>
                        </a:cubicBezTo>
                        <a:cubicBezTo>
                          <a:pt x="241" y="0"/>
                          <a:pt x="218" y="0"/>
                          <a:pt x="204" y="16"/>
                        </a:cubicBezTo>
                        <a:cubicBezTo>
                          <a:pt x="15" y="207"/>
                          <a:pt x="15" y="207"/>
                          <a:pt x="15" y="207"/>
                        </a:cubicBezTo>
                        <a:cubicBezTo>
                          <a:pt x="2" y="222"/>
                          <a:pt x="13" y="241"/>
                          <a:pt x="31" y="241"/>
                        </a:cubicBezTo>
                        <a:cubicBezTo>
                          <a:pt x="75" y="241"/>
                          <a:pt x="75" y="241"/>
                          <a:pt x="75" y="241"/>
                        </a:cubicBezTo>
                        <a:cubicBezTo>
                          <a:pt x="75" y="241"/>
                          <a:pt x="75" y="633"/>
                          <a:pt x="75" y="683"/>
                        </a:cubicBezTo>
                        <a:cubicBezTo>
                          <a:pt x="75" y="739"/>
                          <a:pt x="42" y="784"/>
                          <a:pt x="0" y="784"/>
                        </a:cubicBezTo>
                        <a:cubicBezTo>
                          <a:pt x="0" y="784"/>
                          <a:pt x="31" y="791"/>
                          <a:pt x="66" y="762"/>
                        </a:cubicBezTo>
                        <a:cubicBezTo>
                          <a:pt x="81" y="750"/>
                          <a:pt x="363" y="492"/>
                          <a:pt x="363" y="492"/>
                        </a:cubicBezTo>
                        <a:close/>
                      </a:path>
                    </a:pathLst>
                  </a:custGeom>
                  <a:solidFill>
                    <a:srgbClr val="FFB85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pPr>
                      <a:lnSpc>
                        <a:spcPct val="120000"/>
                      </a:lnSpc>
                    </a:pPr>
                    <a:endParaRPr lang="zh-CN" altLang="en-US" sz="160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39" name="Freeform 10"/>
                  <p:cNvSpPr/>
                  <p:nvPr/>
                </p:nvSpPr>
                <p:spPr bwMode="auto">
                  <a:xfrm rot="2700000">
                    <a:off x="614612" y="726093"/>
                    <a:ext cx="712551" cy="1941775"/>
                  </a:xfrm>
                  <a:custGeom>
                    <a:avLst/>
                    <a:gdLst>
                      <a:gd name="T0" fmla="*/ 2147483647 w 301"/>
                      <a:gd name="T1" fmla="*/ 2147483647 h 821"/>
                      <a:gd name="T2" fmla="*/ 2147483647 w 301"/>
                      <a:gd name="T3" fmla="*/ 2147483647 h 821"/>
                      <a:gd name="T4" fmla="*/ 2147483647 w 301"/>
                      <a:gd name="T5" fmla="*/ 0 h 821"/>
                      <a:gd name="T6" fmla="*/ 0 w 301"/>
                      <a:gd name="T7" fmla="*/ 0 h 821"/>
                      <a:gd name="T8" fmla="*/ 0 w 301"/>
                      <a:gd name="T9" fmla="*/ 2147483647 h 821"/>
                      <a:gd name="T10" fmla="*/ 2147483647 w 301"/>
                      <a:gd name="T11" fmla="*/ 2147483647 h 821"/>
                      <a:gd name="T12" fmla="*/ 0 60000 65536"/>
                      <a:gd name="T13" fmla="*/ 0 60000 65536"/>
                      <a:gd name="T14" fmla="*/ 0 60000 65536"/>
                      <a:gd name="T15" fmla="*/ 0 60000 65536"/>
                      <a:gd name="T16" fmla="*/ 0 60000 65536"/>
                      <a:gd name="T17" fmla="*/ 0 60000 65536"/>
                      <a:gd name="T18" fmla="*/ 0 w 301"/>
                      <a:gd name="T19" fmla="*/ 0 h 821"/>
                      <a:gd name="T20" fmla="*/ 301 w 301"/>
                      <a:gd name="T21" fmla="*/ 821 h 821"/>
                    </a:gdLst>
                    <a:ahLst/>
                    <a:cxnLst>
                      <a:cxn ang="T12">
                        <a:pos x="T0" y="T1"/>
                      </a:cxn>
                      <a:cxn ang="T13">
                        <a:pos x="T2" y="T3"/>
                      </a:cxn>
                      <a:cxn ang="T14">
                        <a:pos x="T4" y="T5"/>
                      </a:cxn>
                      <a:cxn ang="T15">
                        <a:pos x="T6" y="T7"/>
                      </a:cxn>
                      <a:cxn ang="T16">
                        <a:pos x="T8" y="T9"/>
                      </a:cxn>
                      <a:cxn ang="T17">
                        <a:pos x="T10" y="T11"/>
                      </a:cxn>
                    </a:cxnLst>
                    <a:rect l="T18" t="T19" r="T20" b="T21"/>
                    <a:pathLst>
                      <a:path w="301" h="821">
                        <a:moveTo>
                          <a:pt x="20" y="539"/>
                        </a:moveTo>
                        <a:cubicBezTo>
                          <a:pt x="301" y="821"/>
                          <a:pt x="301" y="821"/>
                          <a:pt x="301" y="821"/>
                        </a:cubicBezTo>
                        <a:cubicBezTo>
                          <a:pt x="301" y="0"/>
                          <a:pt x="301" y="0"/>
                          <a:pt x="30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493"/>
                          <a:pt x="0" y="493"/>
                          <a:pt x="0" y="493"/>
                        </a:cubicBezTo>
                        <a:cubicBezTo>
                          <a:pt x="7" y="520"/>
                          <a:pt x="15" y="532"/>
                          <a:pt x="20" y="539"/>
                        </a:cubicBezTo>
                        <a:close/>
                      </a:path>
                    </a:pathLst>
                  </a:custGeom>
                  <a:solidFill>
                    <a:srgbClr val="E08B0E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pPr>
                      <a:lnSpc>
                        <a:spcPct val="120000"/>
                      </a:lnSpc>
                    </a:pPr>
                    <a:endParaRPr lang="zh-CN" altLang="en-US" sz="1600">
                      <a:cs typeface="+mn-ea"/>
                      <a:sym typeface="+mn-lt"/>
                    </a:endParaRPr>
                  </a:p>
                </p:txBody>
              </p:sp>
              <p:sp>
                <p:nvSpPr>
                  <p:cNvPr id="40" name="Freeform 11"/>
                  <p:cNvSpPr/>
                  <p:nvPr/>
                </p:nvSpPr>
                <p:spPr bwMode="auto">
                  <a:xfrm rot="2700000">
                    <a:off x="-56035" y="2051393"/>
                    <a:ext cx="1870819" cy="1078320"/>
                  </a:xfrm>
                  <a:custGeom>
                    <a:avLst/>
                    <a:gdLst>
                      <a:gd name="T0" fmla="*/ 2147483647 w 791"/>
                      <a:gd name="T1" fmla="*/ 2147483647 h 456"/>
                      <a:gd name="T2" fmla="*/ 2147483647 w 791"/>
                      <a:gd name="T3" fmla="*/ 2147483647 h 456"/>
                      <a:gd name="T4" fmla="*/ 2147483647 w 791"/>
                      <a:gd name="T5" fmla="*/ 2147483647 h 456"/>
                      <a:gd name="T6" fmla="*/ 2147483647 w 791"/>
                      <a:gd name="T7" fmla="*/ 2147483647 h 456"/>
                      <a:gd name="T8" fmla="*/ 2147483647 w 791"/>
                      <a:gd name="T9" fmla="*/ 2147483647 h 456"/>
                      <a:gd name="T10" fmla="*/ 2147483647 w 791"/>
                      <a:gd name="T11" fmla="*/ 2147483647 h 456"/>
                      <a:gd name="T12" fmla="*/ 2147483647 w 791"/>
                      <a:gd name="T13" fmla="*/ 2147483647 h 456"/>
                      <a:gd name="T14" fmla="*/ 2147483647 w 791"/>
                      <a:gd name="T15" fmla="*/ 2147483647 h 456"/>
                      <a:gd name="T16" fmla="*/ 2147483647 w 791"/>
                      <a:gd name="T17" fmla="*/ 2147483647 h 456"/>
                      <a:gd name="T18" fmla="*/ 2147483647 w 791"/>
                      <a:gd name="T19" fmla="*/ 2147483647 h 456"/>
                      <a:gd name="T20" fmla="*/ 2147483647 w 791"/>
                      <a:gd name="T21" fmla="*/ 2147483647 h 456"/>
                      <a:gd name="T22" fmla="*/ 2147483647 w 791"/>
                      <a:gd name="T23" fmla="*/ 0 h 456"/>
                      <a:gd name="T24" fmla="*/ 2147483647 w 791"/>
                      <a:gd name="T25" fmla="*/ 2147483647 h 456"/>
                      <a:gd name="T26" fmla="*/ 2147483647 w 791"/>
                      <a:gd name="T27" fmla="*/ 2147483647 h 456"/>
                      <a:gd name="T28" fmla="*/ 0 60000 65536"/>
                      <a:gd name="T29" fmla="*/ 0 60000 65536"/>
                      <a:gd name="T30" fmla="*/ 0 60000 65536"/>
                      <a:gd name="T31" fmla="*/ 0 60000 65536"/>
                      <a:gd name="T32" fmla="*/ 0 60000 65536"/>
                      <a:gd name="T33" fmla="*/ 0 60000 65536"/>
                      <a:gd name="T34" fmla="*/ 0 60000 65536"/>
                      <a:gd name="T35" fmla="*/ 0 60000 65536"/>
                      <a:gd name="T36" fmla="*/ 0 60000 65536"/>
                      <a:gd name="T37" fmla="*/ 0 60000 65536"/>
                      <a:gd name="T38" fmla="*/ 0 60000 65536"/>
                      <a:gd name="T39" fmla="*/ 0 60000 65536"/>
                      <a:gd name="T40" fmla="*/ 0 60000 65536"/>
                      <a:gd name="T41" fmla="*/ 0 60000 65536"/>
                      <a:gd name="T42" fmla="*/ 0 w 791"/>
                      <a:gd name="T43" fmla="*/ 0 h 456"/>
                      <a:gd name="T44" fmla="*/ 791 w 791"/>
                      <a:gd name="T45" fmla="*/ 456 h 456"/>
                    </a:gdLst>
                    <a:ahLst/>
                    <a:cxnLst>
                      <a:cxn ang="T28">
                        <a:pos x="T0" y="T1"/>
                      </a:cxn>
                      <a:cxn ang="T29">
                        <a:pos x="T2" y="T3"/>
                      </a:cxn>
                      <a:cxn ang="T30">
                        <a:pos x="T4" y="T5"/>
                      </a:cxn>
                      <a:cxn ang="T31">
                        <a:pos x="T6" y="T7"/>
                      </a:cxn>
                      <a:cxn ang="T32">
                        <a:pos x="T8" y="T9"/>
                      </a:cxn>
                      <a:cxn ang="T33">
                        <a:pos x="T10" y="T11"/>
                      </a:cxn>
                      <a:cxn ang="T34">
                        <a:pos x="T12" y="T13"/>
                      </a:cxn>
                      <a:cxn ang="T35">
                        <a:pos x="T14" y="T15"/>
                      </a:cxn>
                      <a:cxn ang="T36">
                        <a:pos x="T16" y="T17"/>
                      </a:cxn>
                      <a:cxn ang="T37">
                        <a:pos x="T18" y="T19"/>
                      </a:cxn>
                      <a:cxn ang="T38">
                        <a:pos x="T20" y="T21"/>
                      </a:cxn>
                      <a:cxn ang="T39">
                        <a:pos x="T22" y="T23"/>
                      </a:cxn>
                      <a:cxn ang="T40">
                        <a:pos x="T24" y="T25"/>
                      </a:cxn>
                      <a:cxn ang="T41">
                        <a:pos x="T26" y="T27"/>
                      </a:cxn>
                    </a:cxnLst>
                    <a:rect l="T42" t="T43" r="T44" b="T45"/>
                    <a:pathLst>
                      <a:path w="791" h="456">
                        <a:moveTo>
                          <a:pt x="298" y="362"/>
                        </a:moveTo>
                        <a:cubicBezTo>
                          <a:pt x="314" y="378"/>
                          <a:pt x="345" y="381"/>
                          <a:pt x="373" y="381"/>
                        </a:cubicBezTo>
                        <a:cubicBezTo>
                          <a:pt x="550" y="381"/>
                          <a:pt x="550" y="381"/>
                          <a:pt x="550" y="381"/>
                        </a:cubicBezTo>
                        <a:cubicBezTo>
                          <a:pt x="550" y="428"/>
                          <a:pt x="550" y="428"/>
                          <a:pt x="550" y="428"/>
                        </a:cubicBezTo>
                        <a:cubicBezTo>
                          <a:pt x="550" y="444"/>
                          <a:pt x="569" y="456"/>
                          <a:pt x="584" y="444"/>
                        </a:cubicBezTo>
                        <a:cubicBezTo>
                          <a:pt x="774" y="254"/>
                          <a:pt x="774" y="254"/>
                          <a:pt x="774" y="254"/>
                        </a:cubicBezTo>
                        <a:cubicBezTo>
                          <a:pt x="791" y="240"/>
                          <a:pt x="791" y="218"/>
                          <a:pt x="774" y="204"/>
                        </a:cubicBezTo>
                        <a:cubicBezTo>
                          <a:pt x="584" y="14"/>
                          <a:pt x="584" y="14"/>
                          <a:pt x="584" y="14"/>
                        </a:cubicBezTo>
                        <a:cubicBezTo>
                          <a:pt x="569" y="2"/>
                          <a:pt x="550" y="12"/>
                          <a:pt x="550" y="31"/>
                        </a:cubicBezTo>
                        <a:cubicBezTo>
                          <a:pt x="549" y="75"/>
                          <a:pt x="549" y="75"/>
                          <a:pt x="549" y="75"/>
                        </a:cubicBezTo>
                        <a:cubicBezTo>
                          <a:pt x="549" y="75"/>
                          <a:pt x="157" y="75"/>
                          <a:pt x="107" y="75"/>
                        </a:cubicBezTo>
                        <a:cubicBezTo>
                          <a:pt x="51" y="75"/>
                          <a:pt x="6" y="42"/>
                          <a:pt x="6" y="0"/>
                        </a:cubicBezTo>
                        <a:cubicBezTo>
                          <a:pt x="6" y="0"/>
                          <a:pt x="0" y="31"/>
                          <a:pt x="28" y="66"/>
                        </a:cubicBezTo>
                        <a:cubicBezTo>
                          <a:pt x="40" y="81"/>
                          <a:pt x="298" y="362"/>
                          <a:pt x="298" y="362"/>
                        </a:cubicBezTo>
                        <a:close/>
                      </a:path>
                    </a:pathLst>
                  </a:custGeom>
                  <a:solidFill>
                    <a:srgbClr val="FFB850"/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round/>
                      </a14:hiddenLine>
                    </a:ext>
                  </a:extLst>
                </p:spPr>
                <p:txBody>
                  <a:bodyPr/>
                  <a:lstStyle/>
                  <a:p>
                    <a:pPr>
                      <a:lnSpc>
                        <a:spcPct val="120000"/>
                      </a:lnSpc>
                    </a:pPr>
                    <a:endParaRPr lang="zh-CN" altLang="en-US" sz="1600">
                      <a:cs typeface="+mn-ea"/>
                      <a:sym typeface="+mn-lt"/>
                    </a:endParaRPr>
                  </a:p>
                </p:txBody>
              </p:sp>
            </p:grpSp>
            <p:sp>
              <p:nvSpPr>
                <p:cNvPr id="33" name="Freeform 12"/>
                <p:cNvSpPr/>
                <p:nvPr/>
              </p:nvSpPr>
              <p:spPr bwMode="auto">
                <a:xfrm rot="2700000">
                  <a:off x="1261261" y="-56035"/>
                  <a:ext cx="1081317" cy="1870820"/>
                </a:xfrm>
                <a:custGeom>
                  <a:avLst/>
                  <a:gdLst>
                    <a:gd name="T0" fmla="*/ 2147483647 w 457"/>
                    <a:gd name="T1" fmla="*/ 2147483647 h 791"/>
                    <a:gd name="T2" fmla="*/ 2147483647 w 457"/>
                    <a:gd name="T3" fmla="*/ 2147483647 h 791"/>
                    <a:gd name="T4" fmla="*/ 2147483647 w 457"/>
                    <a:gd name="T5" fmla="*/ 2147483647 h 791"/>
                    <a:gd name="T6" fmla="*/ 2147483647 w 457"/>
                    <a:gd name="T7" fmla="*/ 2147483647 h 791"/>
                    <a:gd name="T8" fmla="*/ 2147483647 w 457"/>
                    <a:gd name="T9" fmla="*/ 2147483647 h 791"/>
                    <a:gd name="T10" fmla="*/ 2147483647 w 457"/>
                    <a:gd name="T11" fmla="*/ 2147483647 h 791"/>
                    <a:gd name="T12" fmla="*/ 2147483647 w 457"/>
                    <a:gd name="T13" fmla="*/ 2147483647 h 791"/>
                    <a:gd name="T14" fmla="*/ 2147483647 w 457"/>
                    <a:gd name="T15" fmla="*/ 2147483647 h 791"/>
                    <a:gd name="T16" fmla="*/ 2147483647 w 457"/>
                    <a:gd name="T17" fmla="*/ 2147483647 h 791"/>
                    <a:gd name="T18" fmla="*/ 2147483647 w 457"/>
                    <a:gd name="T19" fmla="*/ 2147483647 h 791"/>
                    <a:gd name="T20" fmla="*/ 2147483647 w 457"/>
                    <a:gd name="T21" fmla="*/ 2147483647 h 791"/>
                    <a:gd name="T22" fmla="*/ 2147483647 w 457"/>
                    <a:gd name="T23" fmla="*/ 2147483647 h 791"/>
                    <a:gd name="T24" fmla="*/ 2147483647 w 457"/>
                    <a:gd name="T25" fmla="*/ 2147483647 h 791"/>
                    <a:gd name="T26" fmla="*/ 2147483647 w 457"/>
                    <a:gd name="T27" fmla="*/ 2147483647 h 791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  <a:gd name="T39" fmla="*/ 0 60000 65536"/>
                    <a:gd name="T40" fmla="*/ 0 60000 65536"/>
                    <a:gd name="T41" fmla="*/ 0 60000 65536"/>
                    <a:gd name="T42" fmla="*/ 0 w 457"/>
                    <a:gd name="T43" fmla="*/ 0 h 791"/>
                    <a:gd name="T44" fmla="*/ 457 w 457"/>
                    <a:gd name="T45" fmla="*/ 791 h 791"/>
                  </a:gdLst>
                  <a:ahLst/>
                  <a:cxnLst>
                    <a:cxn ang="T28">
                      <a:pos x="T0" y="T1"/>
                    </a:cxn>
                    <a:cxn ang="T29">
                      <a:pos x="T2" y="T3"/>
                    </a:cxn>
                    <a:cxn ang="T30">
                      <a:pos x="T4" y="T5"/>
                    </a:cxn>
                    <a:cxn ang="T31">
                      <a:pos x="T6" y="T7"/>
                    </a:cxn>
                    <a:cxn ang="T32">
                      <a:pos x="T8" y="T9"/>
                    </a:cxn>
                    <a:cxn ang="T33">
                      <a:pos x="T10" y="T11"/>
                    </a:cxn>
                    <a:cxn ang="T34">
                      <a:pos x="T12" y="T13"/>
                    </a:cxn>
                    <a:cxn ang="T35">
                      <a:pos x="T14" y="T15"/>
                    </a:cxn>
                    <a:cxn ang="T36">
                      <a:pos x="T16" y="T17"/>
                    </a:cxn>
                    <a:cxn ang="T37">
                      <a:pos x="T18" y="T19"/>
                    </a:cxn>
                    <a:cxn ang="T38">
                      <a:pos x="T20" y="T21"/>
                    </a:cxn>
                    <a:cxn ang="T39">
                      <a:pos x="T22" y="T23"/>
                    </a:cxn>
                    <a:cxn ang="T40">
                      <a:pos x="T24" y="T25"/>
                    </a:cxn>
                    <a:cxn ang="T41">
                      <a:pos x="T26" y="T27"/>
                    </a:cxn>
                  </a:cxnLst>
                  <a:rect l="T42" t="T43" r="T44" b="T45"/>
                  <a:pathLst>
                    <a:path w="457" h="791">
                      <a:moveTo>
                        <a:pt x="94" y="299"/>
                      </a:moveTo>
                      <a:cubicBezTo>
                        <a:pt x="79" y="315"/>
                        <a:pt x="75" y="346"/>
                        <a:pt x="75" y="373"/>
                      </a:cubicBezTo>
                      <a:cubicBezTo>
                        <a:pt x="75" y="550"/>
                        <a:pt x="75" y="550"/>
                        <a:pt x="75" y="550"/>
                      </a:cubicBezTo>
                      <a:cubicBezTo>
                        <a:pt x="29" y="550"/>
                        <a:pt x="29" y="550"/>
                        <a:pt x="29" y="550"/>
                      </a:cubicBezTo>
                      <a:cubicBezTo>
                        <a:pt x="12" y="550"/>
                        <a:pt x="0" y="570"/>
                        <a:pt x="13" y="585"/>
                      </a:cubicBezTo>
                      <a:cubicBezTo>
                        <a:pt x="202" y="775"/>
                        <a:pt x="202" y="775"/>
                        <a:pt x="202" y="775"/>
                      </a:cubicBezTo>
                      <a:cubicBezTo>
                        <a:pt x="216" y="791"/>
                        <a:pt x="239" y="791"/>
                        <a:pt x="253" y="775"/>
                      </a:cubicBezTo>
                      <a:cubicBezTo>
                        <a:pt x="442" y="585"/>
                        <a:pt x="442" y="585"/>
                        <a:pt x="442" y="585"/>
                      </a:cubicBezTo>
                      <a:cubicBezTo>
                        <a:pt x="455" y="570"/>
                        <a:pt x="444" y="550"/>
                        <a:pt x="426" y="550"/>
                      </a:cubicBezTo>
                      <a:cubicBezTo>
                        <a:pt x="381" y="550"/>
                        <a:pt x="381" y="550"/>
                        <a:pt x="381" y="550"/>
                      </a:cubicBezTo>
                      <a:cubicBezTo>
                        <a:pt x="381" y="550"/>
                        <a:pt x="381" y="158"/>
                        <a:pt x="381" y="108"/>
                      </a:cubicBezTo>
                      <a:cubicBezTo>
                        <a:pt x="381" y="52"/>
                        <a:pt x="414" y="7"/>
                        <a:pt x="457" y="7"/>
                      </a:cubicBezTo>
                      <a:cubicBezTo>
                        <a:pt x="457" y="7"/>
                        <a:pt x="426" y="0"/>
                        <a:pt x="390" y="29"/>
                      </a:cubicBezTo>
                      <a:cubicBezTo>
                        <a:pt x="375" y="41"/>
                        <a:pt x="94" y="299"/>
                        <a:pt x="94" y="299"/>
                      </a:cubicBezTo>
                      <a:close/>
                    </a:path>
                  </a:pathLst>
                </a:custGeom>
                <a:solidFill>
                  <a:srgbClr val="FFB850"/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</a14:hiddenLine>
                  </a:ext>
                </a:extLst>
              </p:spPr>
              <p:txBody>
                <a:bodyPr/>
                <a:lstStyle/>
                <a:p>
                  <a:pPr>
                    <a:lnSpc>
                      <a:spcPct val="120000"/>
                    </a:lnSpc>
                  </a:pPr>
                  <a:endParaRPr lang="zh-CN" altLang="en-US" sz="1600" dirty="0"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28" name="文本框 62"/>
              <p:cNvSpPr txBox="1">
                <a:spLocks noChangeArrowheads="1"/>
              </p:cNvSpPr>
              <p:nvPr/>
            </p:nvSpPr>
            <p:spPr bwMode="auto">
              <a:xfrm>
                <a:off x="1194650" y="923099"/>
                <a:ext cx="394673" cy="5089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en-US" altLang="zh-CN" sz="24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01</a:t>
                </a:r>
                <a:endParaRPr lang="zh-CN" altLang="en-US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文本框 63"/>
              <p:cNvSpPr txBox="1">
                <a:spLocks noChangeArrowheads="1"/>
              </p:cNvSpPr>
              <p:nvPr/>
            </p:nvSpPr>
            <p:spPr bwMode="auto">
              <a:xfrm>
                <a:off x="939877" y="2659858"/>
                <a:ext cx="452910" cy="5089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en-US" altLang="zh-CN" sz="24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04</a:t>
                </a:r>
                <a:endParaRPr lang="zh-CN" altLang="en-US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文本框 64"/>
              <p:cNvSpPr txBox="1">
                <a:spLocks noChangeArrowheads="1"/>
              </p:cNvSpPr>
              <p:nvPr/>
            </p:nvSpPr>
            <p:spPr bwMode="auto">
              <a:xfrm>
                <a:off x="2599880" y="2894696"/>
                <a:ext cx="464556" cy="5089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en-US" altLang="zh-CN" sz="24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03</a:t>
                </a:r>
                <a:endParaRPr lang="zh-CN" altLang="en-US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文本框 65"/>
              <p:cNvSpPr txBox="1">
                <a:spLocks noChangeArrowheads="1"/>
              </p:cNvSpPr>
              <p:nvPr/>
            </p:nvSpPr>
            <p:spPr bwMode="auto">
              <a:xfrm>
                <a:off x="2913358" y="1212606"/>
                <a:ext cx="454573" cy="5089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微软雅黑 Light" panose="020B0502040204020203"/>
                    <a:cs typeface="微软雅黑 Light" panose="020B0502040204020203"/>
                  </a:defRPr>
                </a:lvl9pPr>
              </a:lstStyle>
              <a:p>
                <a:pPr eaLnBrk="1" hangingPunct="1">
                  <a:lnSpc>
                    <a:spcPct val="120000"/>
                  </a:lnSpc>
                  <a:buFont typeface="Arial" panose="020B0604020202020204" pitchFamily="34" charset="0"/>
                  <a:buNone/>
                </a:pPr>
                <a:r>
                  <a:rPr lang="en-US" altLang="zh-CN" sz="24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02</a:t>
                </a:r>
                <a:endParaRPr lang="zh-CN" altLang="en-US" sz="24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6" name="组合 55"/>
          <p:cNvGrpSpPr/>
          <p:nvPr/>
        </p:nvGrpSpPr>
        <p:grpSpPr>
          <a:xfrm>
            <a:off x="1145298" y="1998505"/>
            <a:ext cx="4283672" cy="1810913"/>
            <a:chOff x="1609981" y="3713885"/>
            <a:chExt cx="1783502" cy="1905937"/>
          </a:xfrm>
        </p:grpSpPr>
        <p:sp>
          <p:nvSpPr>
            <p:cNvPr id="57" name="文本框 56"/>
            <p:cNvSpPr txBox="1">
              <a:spLocks noChangeArrowheads="1"/>
            </p:cNvSpPr>
            <p:nvPr/>
          </p:nvSpPr>
          <p:spPr bwMode="auto">
            <a:xfrm>
              <a:off x="1609981" y="4186435"/>
              <a:ext cx="1291136" cy="1433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92" tIns="34296" rIns="68592" bIns="3429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点击输入详细内容，添加你的论文内容。点击输入详细内容</a:t>
              </a:r>
              <a:r>
                <a: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</a:t>
              </a:r>
              <a:r>
                <a:rPr lang="zh-CN" altLang="en-US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点击输入详细内容，添加你的论文内容。点击输入详细内容。</a:t>
              </a:r>
              <a:endParaRPr lang="zh-CN" altLang="en-US" sz="1400" b="1" spc="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ju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 spc="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609981" y="3713885"/>
              <a:ext cx="1783502" cy="421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请输入标题</a:t>
              </a:r>
              <a:endParaRPr lang="zh-CN" altLang="en-US" sz="2000" b="1" spc="600" dirty="0">
                <a:solidFill>
                  <a:srgbClr val="FFB8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8416487" y="4037902"/>
            <a:ext cx="4283672" cy="1810913"/>
            <a:chOff x="1609981" y="3713885"/>
            <a:chExt cx="1783502" cy="1905937"/>
          </a:xfrm>
        </p:grpSpPr>
        <p:sp>
          <p:nvSpPr>
            <p:cNvPr id="60" name="文本框 59"/>
            <p:cNvSpPr txBox="1">
              <a:spLocks noChangeArrowheads="1"/>
            </p:cNvSpPr>
            <p:nvPr/>
          </p:nvSpPr>
          <p:spPr bwMode="auto">
            <a:xfrm>
              <a:off x="1609981" y="4186435"/>
              <a:ext cx="1291136" cy="143338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92" tIns="34296" rIns="68592" bIns="3429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点击输入详细内容，添加你的论文内容。点击输入详细内容</a:t>
              </a:r>
              <a:r>
                <a: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</a:t>
              </a:r>
              <a:r>
                <a:rPr lang="zh-CN" altLang="en-US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点击输入详细内容，添加你的论文内容。点击输入详细内容。</a:t>
              </a:r>
              <a:endParaRPr lang="zh-CN" altLang="en-US" sz="1400" b="1" spc="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ju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 spc="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61" name="文本框 60"/>
            <p:cNvSpPr txBox="1"/>
            <p:nvPr/>
          </p:nvSpPr>
          <p:spPr>
            <a:xfrm>
              <a:off x="1609981" y="3713885"/>
              <a:ext cx="1783502" cy="421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请输入标题</a:t>
              </a:r>
              <a:endParaRPr lang="zh-CN" altLang="en-US" sz="2000" b="1" spc="600" dirty="0">
                <a:solidFill>
                  <a:srgbClr val="FFB8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0" y="5257628"/>
            <a:ext cx="3701295" cy="1182373"/>
            <a:chOff x="3128975" y="4461763"/>
            <a:chExt cx="6293138" cy="2010333"/>
          </a:xfrm>
        </p:grpSpPr>
        <p:grpSp>
          <p:nvGrpSpPr>
            <p:cNvPr id="66" name="组合 65"/>
            <p:cNvGrpSpPr/>
            <p:nvPr/>
          </p:nvGrpSpPr>
          <p:grpSpPr>
            <a:xfrm>
              <a:off x="3915115" y="4480866"/>
              <a:ext cx="790235" cy="1596084"/>
              <a:chOff x="3915115" y="4480866"/>
              <a:chExt cx="790235" cy="1596084"/>
            </a:xfrm>
          </p:grpSpPr>
          <p:cxnSp>
            <p:nvCxnSpPr>
              <p:cNvPr id="94" name="直接连接符 93"/>
              <p:cNvCxnSpPr/>
              <p:nvPr/>
            </p:nvCxnSpPr>
            <p:spPr>
              <a:xfrm>
                <a:off x="3915115" y="4857750"/>
                <a:ext cx="0" cy="1219200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直接连接符 94"/>
              <p:cNvCxnSpPr/>
              <p:nvPr/>
            </p:nvCxnSpPr>
            <p:spPr>
              <a:xfrm>
                <a:off x="4705350" y="4857750"/>
                <a:ext cx="0" cy="1219200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6" name="任意多边形: 形状 95"/>
              <p:cNvSpPr/>
              <p:nvPr/>
            </p:nvSpPr>
            <p:spPr>
              <a:xfrm rot="16200000">
                <a:off x="4117156" y="4279107"/>
                <a:ext cx="386436" cy="789953"/>
              </a:xfrm>
              <a:custGeom>
                <a:avLst/>
                <a:gdLst>
                  <a:gd name="connsiteX0" fmla="*/ 0 w 386436"/>
                  <a:gd name="connsiteY0" fmla="*/ 0 h 789953"/>
                  <a:gd name="connsiteX1" fmla="*/ 70296 w 386436"/>
                  <a:gd name="connsiteY1" fmla="*/ 7086 h 789953"/>
                  <a:gd name="connsiteX2" fmla="*/ 386436 w 386436"/>
                  <a:gd name="connsiteY2" fmla="*/ 394976 h 789953"/>
                  <a:gd name="connsiteX3" fmla="*/ 70296 w 386436"/>
                  <a:gd name="connsiteY3" fmla="*/ 782866 h 789953"/>
                  <a:gd name="connsiteX4" fmla="*/ 0 w 386436"/>
                  <a:gd name="connsiteY4" fmla="*/ 789953 h 789953"/>
                  <a:gd name="connsiteX5" fmla="*/ 0 w 386436"/>
                  <a:gd name="connsiteY5" fmla="*/ 0 h 789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6436" h="789953">
                    <a:moveTo>
                      <a:pt x="0" y="0"/>
                    </a:moveTo>
                    <a:lnTo>
                      <a:pt x="70296" y="7086"/>
                    </a:lnTo>
                    <a:cubicBezTo>
                      <a:pt x="250717" y="44006"/>
                      <a:pt x="386436" y="203642"/>
                      <a:pt x="386436" y="394976"/>
                    </a:cubicBezTo>
                    <a:cubicBezTo>
                      <a:pt x="386436" y="586311"/>
                      <a:pt x="250717" y="745947"/>
                      <a:pt x="70296" y="782866"/>
                    </a:cubicBezTo>
                    <a:lnTo>
                      <a:pt x="0" y="78995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cxnSp>
            <p:nvCxnSpPr>
              <p:cNvPr id="97" name="直接连接符 96"/>
              <p:cNvCxnSpPr/>
              <p:nvPr/>
            </p:nvCxnSpPr>
            <p:spPr>
              <a:xfrm flipH="1">
                <a:off x="3958943" y="4867302"/>
                <a:ext cx="699050" cy="0"/>
              </a:xfrm>
              <a:prstGeom prst="line">
                <a:avLst/>
              </a:prstGeom>
              <a:ln w="76200">
                <a:solidFill>
                  <a:srgbClr val="FFE0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7" name="组合 66"/>
            <p:cNvGrpSpPr/>
            <p:nvPr/>
          </p:nvGrpSpPr>
          <p:grpSpPr>
            <a:xfrm>
              <a:off x="5482500" y="4471315"/>
              <a:ext cx="790235" cy="1596084"/>
              <a:chOff x="3915115" y="4480866"/>
              <a:chExt cx="790235" cy="1596084"/>
            </a:xfrm>
          </p:grpSpPr>
          <p:cxnSp>
            <p:nvCxnSpPr>
              <p:cNvPr id="90" name="直接连接符 89"/>
              <p:cNvCxnSpPr/>
              <p:nvPr/>
            </p:nvCxnSpPr>
            <p:spPr>
              <a:xfrm>
                <a:off x="3915115" y="4857750"/>
                <a:ext cx="0" cy="1219200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直接连接符 90"/>
              <p:cNvCxnSpPr/>
              <p:nvPr/>
            </p:nvCxnSpPr>
            <p:spPr>
              <a:xfrm>
                <a:off x="4705350" y="4857750"/>
                <a:ext cx="0" cy="1219200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92" name="任意多边形: 形状 91"/>
              <p:cNvSpPr/>
              <p:nvPr/>
            </p:nvSpPr>
            <p:spPr>
              <a:xfrm rot="16200000">
                <a:off x="4117156" y="4279107"/>
                <a:ext cx="386436" cy="789953"/>
              </a:xfrm>
              <a:custGeom>
                <a:avLst/>
                <a:gdLst>
                  <a:gd name="connsiteX0" fmla="*/ 0 w 386436"/>
                  <a:gd name="connsiteY0" fmla="*/ 0 h 789953"/>
                  <a:gd name="connsiteX1" fmla="*/ 70296 w 386436"/>
                  <a:gd name="connsiteY1" fmla="*/ 7086 h 789953"/>
                  <a:gd name="connsiteX2" fmla="*/ 386436 w 386436"/>
                  <a:gd name="connsiteY2" fmla="*/ 394976 h 789953"/>
                  <a:gd name="connsiteX3" fmla="*/ 70296 w 386436"/>
                  <a:gd name="connsiteY3" fmla="*/ 782866 h 789953"/>
                  <a:gd name="connsiteX4" fmla="*/ 0 w 386436"/>
                  <a:gd name="connsiteY4" fmla="*/ 789953 h 789953"/>
                  <a:gd name="connsiteX5" fmla="*/ 0 w 386436"/>
                  <a:gd name="connsiteY5" fmla="*/ 0 h 789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6436" h="789953">
                    <a:moveTo>
                      <a:pt x="0" y="0"/>
                    </a:moveTo>
                    <a:lnTo>
                      <a:pt x="70296" y="7086"/>
                    </a:lnTo>
                    <a:cubicBezTo>
                      <a:pt x="250717" y="44006"/>
                      <a:pt x="386436" y="203642"/>
                      <a:pt x="386436" y="394976"/>
                    </a:cubicBezTo>
                    <a:cubicBezTo>
                      <a:pt x="386436" y="586311"/>
                      <a:pt x="250717" y="745947"/>
                      <a:pt x="70296" y="782866"/>
                    </a:cubicBezTo>
                    <a:lnTo>
                      <a:pt x="0" y="78995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93" name="直接连接符 92"/>
              <p:cNvCxnSpPr/>
              <p:nvPr/>
            </p:nvCxnSpPr>
            <p:spPr>
              <a:xfrm flipH="1">
                <a:off x="3958943" y="4867302"/>
                <a:ext cx="699050" cy="0"/>
              </a:xfrm>
              <a:prstGeom prst="line">
                <a:avLst/>
              </a:prstGeom>
              <a:ln w="76200">
                <a:solidFill>
                  <a:srgbClr val="FFE0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8" name="组合 67"/>
            <p:cNvGrpSpPr/>
            <p:nvPr/>
          </p:nvGrpSpPr>
          <p:grpSpPr>
            <a:xfrm flipV="1">
              <a:off x="4693180" y="6067398"/>
              <a:ext cx="789953" cy="386436"/>
              <a:chOff x="5908978" y="3463705"/>
              <a:chExt cx="789953" cy="386436"/>
            </a:xfrm>
          </p:grpSpPr>
          <p:sp>
            <p:nvSpPr>
              <p:cNvPr id="88" name="任意多边形: 形状 87"/>
              <p:cNvSpPr/>
              <p:nvPr/>
            </p:nvSpPr>
            <p:spPr>
              <a:xfrm rot="16200000">
                <a:off x="6110737" y="3261946"/>
                <a:ext cx="386436" cy="789953"/>
              </a:xfrm>
              <a:custGeom>
                <a:avLst/>
                <a:gdLst>
                  <a:gd name="connsiteX0" fmla="*/ 0 w 386436"/>
                  <a:gd name="connsiteY0" fmla="*/ 0 h 789953"/>
                  <a:gd name="connsiteX1" fmla="*/ 70296 w 386436"/>
                  <a:gd name="connsiteY1" fmla="*/ 7086 h 789953"/>
                  <a:gd name="connsiteX2" fmla="*/ 386436 w 386436"/>
                  <a:gd name="connsiteY2" fmla="*/ 394976 h 789953"/>
                  <a:gd name="connsiteX3" fmla="*/ 70296 w 386436"/>
                  <a:gd name="connsiteY3" fmla="*/ 782866 h 789953"/>
                  <a:gd name="connsiteX4" fmla="*/ 0 w 386436"/>
                  <a:gd name="connsiteY4" fmla="*/ 789953 h 789953"/>
                  <a:gd name="connsiteX5" fmla="*/ 0 w 386436"/>
                  <a:gd name="connsiteY5" fmla="*/ 0 h 789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6436" h="789953">
                    <a:moveTo>
                      <a:pt x="0" y="0"/>
                    </a:moveTo>
                    <a:lnTo>
                      <a:pt x="70296" y="7086"/>
                    </a:lnTo>
                    <a:cubicBezTo>
                      <a:pt x="250717" y="44006"/>
                      <a:pt x="386436" y="203642"/>
                      <a:pt x="386436" y="394976"/>
                    </a:cubicBezTo>
                    <a:cubicBezTo>
                      <a:pt x="386436" y="586311"/>
                      <a:pt x="250717" y="745947"/>
                      <a:pt x="70296" y="782866"/>
                    </a:cubicBezTo>
                    <a:lnTo>
                      <a:pt x="0" y="78995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cxnSp>
            <p:nvCxnSpPr>
              <p:cNvPr id="89" name="直接连接符 88"/>
              <p:cNvCxnSpPr/>
              <p:nvPr/>
            </p:nvCxnSpPr>
            <p:spPr>
              <a:xfrm flipH="1">
                <a:off x="5964553" y="3850140"/>
                <a:ext cx="699050" cy="0"/>
              </a:xfrm>
              <a:prstGeom prst="line">
                <a:avLst/>
              </a:prstGeom>
              <a:ln w="76200">
                <a:solidFill>
                  <a:srgbClr val="FFE0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69" name="组合 68"/>
            <p:cNvGrpSpPr/>
            <p:nvPr/>
          </p:nvGrpSpPr>
          <p:grpSpPr>
            <a:xfrm flipV="1">
              <a:off x="3128975" y="6085659"/>
              <a:ext cx="789953" cy="386436"/>
              <a:chOff x="5921007" y="3463704"/>
              <a:chExt cx="789953" cy="386436"/>
            </a:xfrm>
          </p:grpSpPr>
          <p:sp>
            <p:nvSpPr>
              <p:cNvPr id="86" name="任意多边形: 形状 85"/>
              <p:cNvSpPr/>
              <p:nvPr/>
            </p:nvSpPr>
            <p:spPr>
              <a:xfrm rot="16200000">
                <a:off x="6122766" y="3261945"/>
                <a:ext cx="386436" cy="789953"/>
              </a:xfrm>
              <a:custGeom>
                <a:avLst/>
                <a:gdLst>
                  <a:gd name="connsiteX0" fmla="*/ 0 w 386436"/>
                  <a:gd name="connsiteY0" fmla="*/ 0 h 789953"/>
                  <a:gd name="connsiteX1" fmla="*/ 70296 w 386436"/>
                  <a:gd name="connsiteY1" fmla="*/ 7086 h 789953"/>
                  <a:gd name="connsiteX2" fmla="*/ 386436 w 386436"/>
                  <a:gd name="connsiteY2" fmla="*/ 394976 h 789953"/>
                  <a:gd name="connsiteX3" fmla="*/ 70296 w 386436"/>
                  <a:gd name="connsiteY3" fmla="*/ 782866 h 789953"/>
                  <a:gd name="connsiteX4" fmla="*/ 0 w 386436"/>
                  <a:gd name="connsiteY4" fmla="*/ 789953 h 789953"/>
                  <a:gd name="connsiteX5" fmla="*/ 0 w 386436"/>
                  <a:gd name="connsiteY5" fmla="*/ 0 h 789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6436" h="789953">
                    <a:moveTo>
                      <a:pt x="0" y="0"/>
                    </a:moveTo>
                    <a:lnTo>
                      <a:pt x="70296" y="7086"/>
                    </a:lnTo>
                    <a:cubicBezTo>
                      <a:pt x="250717" y="44006"/>
                      <a:pt x="386436" y="203642"/>
                      <a:pt x="386436" y="394976"/>
                    </a:cubicBezTo>
                    <a:cubicBezTo>
                      <a:pt x="386436" y="586311"/>
                      <a:pt x="250717" y="745947"/>
                      <a:pt x="70296" y="782866"/>
                    </a:cubicBezTo>
                    <a:lnTo>
                      <a:pt x="0" y="78995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cxnSp>
            <p:nvCxnSpPr>
              <p:cNvPr id="87" name="直接连接符 86"/>
              <p:cNvCxnSpPr/>
              <p:nvPr/>
            </p:nvCxnSpPr>
            <p:spPr>
              <a:xfrm flipH="1">
                <a:off x="5964553" y="3850140"/>
                <a:ext cx="699050" cy="0"/>
              </a:xfrm>
              <a:prstGeom prst="line">
                <a:avLst/>
              </a:prstGeom>
              <a:ln w="76200">
                <a:solidFill>
                  <a:srgbClr val="FFE0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0" name="组合 69"/>
            <p:cNvGrpSpPr/>
            <p:nvPr/>
          </p:nvGrpSpPr>
          <p:grpSpPr>
            <a:xfrm>
              <a:off x="7055784" y="4471314"/>
              <a:ext cx="790235" cy="1596084"/>
              <a:chOff x="3915115" y="4480866"/>
              <a:chExt cx="790235" cy="1596084"/>
            </a:xfrm>
          </p:grpSpPr>
          <p:cxnSp>
            <p:nvCxnSpPr>
              <p:cNvPr id="82" name="直接连接符 81"/>
              <p:cNvCxnSpPr/>
              <p:nvPr/>
            </p:nvCxnSpPr>
            <p:spPr>
              <a:xfrm>
                <a:off x="3915115" y="4857750"/>
                <a:ext cx="0" cy="1219200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3" name="直接连接符 82"/>
              <p:cNvCxnSpPr/>
              <p:nvPr/>
            </p:nvCxnSpPr>
            <p:spPr>
              <a:xfrm>
                <a:off x="4705350" y="4857750"/>
                <a:ext cx="0" cy="1219200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4" name="任意多边形: 形状 83"/>
              <p:cNvSpPr/>
              <p:nvPr/>
            </p:nvSpPr>
            <p:spPr>
              <a:xfrm rot="16200000">
                <a:off x="4117156" y="4279107"/>
                <a:ext cx="386436" cy="789953"/>
              </a:xfrm>
              <a:custGeom>
                <a:avLst/>
                <a:gdLst>
                  <a:gd name="connsiteX0" fmla="*/ 0 w 386436"/>
                  <a:gd name="connsiteY0" fmla="*/ 0 h 789953"/>
                  <a:gd name="connsiteX1" fmla="*/ 70296 w 386436"/>
                  <a:gd name="connsiteY1" fmla="*/ 7086 h 789953"/>
                  <a:gd name="connsiteX2" fmla="*/ 386436 w 386436"/>
                  <a:gd name="connsiteY2" fmla="*/ 394976 h 789953"/>
                  <a:gd name="connsiteX3" fmla="*/ 70296 w 386436"/>
                  <a:gd name="connsiteY3" fmla="*/ 782866 h 789953"/>
                  <a:gd name="connsiteX4" fmla="*/ 0 w 386436"/>
                  <a:gd name="connsiteY4" fmla="*/ 789953 h 789953"/>
                  <a:gd name="connsiteX5" fmla="*/ 0 w 386436"/>
                  <a:gd name="connsiteY5" fmla="*/ 0 h 789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6436" h="789953">
                    <a:moveTo>
                      <a:pt x="0" y="0"/>
                    </a:moveTo>
                    <a:lnTo>
                      <a:pt x="70296" y="7086"/>
                    </a:lnTo>
                    <a:cubicBezTo>
                      <a:pt x="250717" y="44006"/>
                      <a:pt x="386436" y="203642"/>
                      <a:pt x="386436" y="394976"/>
                    </a:cubicBezTo>
                    <a:cubicBezTo>
                      <a:pt x="386436" y="586311"/>
                      <a:pt x="250717" y="745947"/>
                      <a:pt x="70296" y="782866"/>
                    </a:cubicBezTo>
                    <a:lnTo>
                      <a:pt x="0" y="78995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cxnSp>
            <p:nvCxnSpPr>
              <p:cNvPr id="85" name="直接连接符 84"/>
              <p:cNvCxnSpPr/>
              <p:nvPr/>
            </p:nvCxnSpPr>
            <p:spPr>
              <a:xfrm flipH="1">
                <a:off x="3958943" y="4867302"/>
                <a:ext cx="699050" cy="0"/>
              </a:xfrm>
              <a:prstGeom prst="line">
                <a:avLst/>
              </a:prstGeom>
              <a:ln w="76200">
                <a:solidFill>
                  <a:srgbClr val="FFE0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1" name="组合 70"/>
            <p:cNvGrpSpPr/>
            <p:nvPr/>
          </p:nvGrpSpPr>
          <p:grpSpPr>
            <a:xfrm>
              <a:off x="8631878" y="4461763"/>
              <a:ext cx="790235" cy="1596084"/>
              <a:chOff x="3923824" y="4480866"/>
              <a:chExt cx="790235" cy="1596084"/>
            </a:xfrm>
          </p:grpSpPr>
          <p:cxnSp>
            <p:nvCxnSpPr>
              <p:cNvPr id="78" name="直接连接符 77"/>
              <p:cNvCxnSpPr/>
              <p:nvPr/>
            </p:nvCxnSpPr>
            <p:spPr>
              <a:xfrm>
                <a:off x="3923824" y="4857750"/>
                <a:ext cx="0" cy="1219200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9" name="直接连接符 78"/>
              <p:cNvCxnSpPr/>
              <p:nvPr/>
            </p:nvCxnSpPr>
            <p:spPr>
              <a:xfrm>
                <a:off x="4714059" y="4857750"/>
                <a:ext cx="0" cy="1219200"/>
              </a:xfrm>
              <a:prstGeom prst="line">
                <a:avLst/>
              </a:prstGeom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80" name="任意多边形: 形状 79"/>
              <p:cNvSpPr/>
              <p:nvPr/>
            </p:nvSpPr>
            <p:spPr>
              <a:xfrm rot="16200000">
                <a:off x="4125865" y="4279107"/>
                <a:ext cx="386436" cy="789953"/>
              </a:xfrm>
              <a:custGeom>
                <a:avLst/>
                <a:gdLst>
                  <a:gd name="connsiteX0" fmla="*/ 0 w 386436"/>
                  <a:gd name="connsiteY0" fmla="*/ 0 h 789953"/>
                  <a:gd name="connsiteX1" fmla="*/ 70296 w 386436"/>
                  <a:gd name="connsiteY1" fmla="*/ 7086 h 789953"/>
                  <a:gd name="connsiteX2" fmla="*/ 386436 w 386436"/>
                  <a:gd name="connsiteY2" fmla="*/ 394976 h 789953"/>
                  <a:gd name="connsiteX3" fmla="*/ 70296 w 386436"/>
                  <a:gd name="connsiteY3" fmla="*/ 782866 h 789953"/>
                  <a:gd name="connsiteX4" fmla="*/ 0 w 386436"/>
                  <a:gd name="connsiteY4" fmla="*/ 789953 h 789953"/>
                  <a:gd name="connsiteX5" fmla="*/ 0 w 386436"/>
                  <a:gd name="connsiteY5" fmla="*/ 0 h 789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6436" h="789953">
                    <a:moveTo>
                      <a:pt x="0" y="0"/>
                    </a:moveTo>
                    <a:lnTo>
                      <a:pt x="70296" y="7086"/>
                    </a:lnTo>
                    <a:cubicBezTo>
                      <a:pt x="250717" y="44006"/>
                      <a:pt x="386436" y="203642"/>
                      <a:pt x="386436" y="394976"/>
                    </a:cubicBezTo>
                    <a:cubicBezTo>
                      <a:pt x="386436" y="586311"/>
                      <a:pt x="250717" y="745947"/>
                      <a:pt x="70296" y="782866"/>
                    </a:cubicBezTo>
                    <a:lnTo>
                      <a:pt x="0" y="78995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cxnSp>
            <p:nvCxnSpPr>
              <p:cNvPr id="81" name="直接连接符 80"/>
              <p:cNvCxnSpPr/>
              <p:nvPr/>
            </p:nvCxnSpPr>
            <p:spPr>
              <a:xfrm flipH="1">
                <a:off x="3970971" y="4867303"/>
                <a:ext cx="699051" cy="0"/>
              </a:xfrm>
              <a:prstGeom prst="line">
                <a:avLst/>
              </a:prstGeom>
              <a:ln w="76200">
                <a:solidFill>
                  <a:srgbClr val="FFE0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2" name="组合 71"/>
            <p:cNvGrpSpPr/>
            <p:nvPr/>
          </p:nvGrpSpPr>
          <p:grpSpPr>
            <a:xfrm flipV="1">
              <a:off x="7845878" y="6057847"/>
              <a:ext cx="789953" cy="386436"/>
              <a:chOff x="5921007" y="3463704"/>
              <a:chExt cx="789953" cy="386436"/>
            </a:xfrm>
          </p:grpSpPr>
          <p:sp>
            <p:nvSpPr>
              <p:cNvPr id="76" name="任意多边形: 形状 75"/>
              <p:cNvSpPr/>
              <p:nvPr/>
            </p:nvSpPr>
            <p:spPr>
              <a:xfrm rot="16200000">
                <a:off x="6122766" y="3261945"/>
                <a:ext cx="386436" cy="789953"/>
              </a:xfrm>
              <a:custGeom>
                <a:avLst/>
                <a:gdLst>
                  <a:gd name="connsiteX0" fmla="*/ 0 w 386436"/>
                  <a:gd name="connsiteY0" fmla="*/ 0 h 789953"/>
                  <a:gd name="connsiteX1" fmla="*/ 70296 w 386436"/>
                  <a:gd name="connsiteY1" fmla="*/ 7086 h 789953"/>
                  <a:gd name="connsiteX2" fmla="*/ 386436 w 386436"/>
                  <a:gd name="connsiteY2" fmla="*/ 394976 h 789953"/>
                  <a:gd name="connsiteX3" fmla="*/ 70296 w 386436"/>
                  <a:gd name="connsiteY3" fmla="*/ 782866 h 789953"/>
                  <a:gd name="connsiteX4" fmla="*/ 0 w 386436"/>
                  <a:gd name="connsiteY4" fmla="*/ 789953 h 789953"/>
                  <a:gd name="connsiteX5" fmla="*/ 0 w 386436"/>
                  <a:gd name="connsiteY5" fmla="*/ 0 h 789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6436" h="789953">
                    <a:moveTo>
                      <a:pt x="0" y="0"/>
                    </a:moveTo>
                    <a:lnTo>
                      <a:pt x="70296" y="7086"/>
                    </a:lnTo>
                    <a:cubicBezTo>
                      <a:pt x="250717" y="44006"/>
                      <a:pt x="386436" y="203642"/>
                      <a:pt x="386436" y="394976"/>
                    </a:cubicBezTo>
                    <a:cubicBezTo>
                      <a:pt x="386436" y="586311"/>
                      <a:pt x="250717" y="745947"/>
                      <a:pt x="70296" y="782866"/>
                    </a:cubicBezTo>
                    <a:lnTo>
                      <a:pt x="0" y="78995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cxnSp>
            <p:nvCxnSpPr>
              <p:cNvPr id="77" name="直接连接符 76"/>
              <p:cNvCxnSpPr/>
              <p:nvPr/>
            </p:nvCxnSpPr>
            <p:spPr>
              <a:xfrm flipH="1">
                <a:off x="5964553" y="3850140"/>
                <a:ext cx="699050" cy="0"/>
              </a:xfrm>
              <a:prstGeom prst="line">
                <a:avLst/>
              </a:prstGeom>
              <a:ln w="76200">
                <a:solidFill>
                  <a:srgbClr val="FFE0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73" name="组合 72"/>
            <p:cNvGrpSpPr/>
            <p:nvPr/>
          </p:nvGrpSpPr>
          <p:grpSpPr>
            <a:xfrm flipV="1">
              <a:off x="6272735" y="6085660"/>
              <a:ext cx="789953" cy="386436"/>
              <a:chOff x="5921007" y="3463704"/>
              <a:chExt cx="789953" cy="386436"/>
            </a:xfrm>
          </p:grpSpPr>
          <p:sp>
            <p:nvSpPr>
              <p:cNvPr id="74" name="任意多边形: 形状 73"/>
              <p:cNvSpPr/>
              <p:nvPr/>
            </p:nvSpPr>
            <p:spPr>
              <a:xfrm rot="16200000">
                <a:off x="6122766" y="3261945"/>
                <a:ext cx="386436" cy="789953"/>
              </a:xfrm>
              <a:custGeom>
                <a:avLst/>
                <a:gdLst>
                  <a:gd name="connsiteX0" fmla="*/ 0 w 386436"/>
                  <a:gd name="connsiteY0" fmla="*/ 0 h 789953"/>
                  <a:gd name="connsiteX1" fmla="*/ 70296 w 386436"/>
                  <a:gd name="connsiteY1" fmla="*/ 7086 h 789953"/>
                  <a:gd name="connsiteX2" fmla="*/ 386436 w 386436"/>
                  <a:gd name="connsiteY2" fmla="*/ 394976 h 789953"/>
                  <a:gd name="connsiteX3" fmla="*/ 70296 w 386436"/>
                  <a:gd name="connsiteY3" fmla="*/ 782866 h 789953"/>
                  <a:gd name="connsiteX4" fmla="*/ 0 w 386436"/>
                  <a:gd name="connsiteY4" fmla="*/ 789953 h 789953"/>
                  <a:gd name="connsiteX5" fmla="*/ 0 w 386436"/>
                  <a:gd name="connsiteY5" fmla="*/ 0 h 78995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86436" h="789953">
                    <a:moveTo>
                      <a:pt x="0" y="0"/>
                    </a:moveTo>
                    <a:lnTo>
                      <a:pt x="70296" y="7086"/>
                    </a:lnTo>
                    <a:cubicBezTo>
                      <a:pt x="250717" y="44006"/>
                      <a:pt x="386436" y="203642"/>
                      <a:pt x="386436" y="394976"/>
                    </a:cubicBezTo>
                    <a:cubicBezTo>
                      <a:pt x="386436" y="586311"/>
                      <a:pt x="250717" y="745947"/>
                      <a:pt x="70296" y="782866"/>
                    </a:cubicBezTo>
                    <a:lnTo>
                      <a:pt x="0" y="789953"/>
                    </a:lnTo>
                    <a:lnTo>
                      <a:pt x="0" y="0"/>
                    </a:lnTo>
                    <a:close/>
                  </a:path>
                </a:pathLst>
              </a:custGeom>
              <a:noFill/>
              <a:ln w="76200">
                <a:solidFill>
                  <a:schemeClr val="tx1">
                    <a:lumMod val="95000"/>
                    <a:lumOff val="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cs typeface="+mn-ea"/>
                  <a:sym typeface="+mn-lt"/>
                </a:endParaRPr>
              </a:p>
            </p:txBody>
          </p:sp>
          <p:cxnSp>
            <p:nvCxnSpPr>
              <p:cNvPr id="75" name="直接连接符 74"/>
              <p:cNvCxnSpPr/>
              <p:nvPr/>
            </p:nvCxnSpPr>
            <p:spPr>
              <a:xfrm flipH="1">
                <a:off x="5964553" y="3850140"/>
                <a:ext cx="699050" cy="0"/>
              </a:xfrm>
              <a:prstGeom prst="line">
                <a:avLst/>
              </a:prstGeom>
              <a:ln w="76200">
                <a:solidFill>
                  <a:srgbClr val="FFE083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1" name="组合 130"/>
          <p:cNvGrpSpPr/>
          <p:nvPr/>
        </p:nvGrpSpPr>
        <p:grpSpPr>
          <a:xfrm>
            <a:off x="7623728" y="401366"/>
            <a:ext cx="558078" cy="826192"/>
            <a:chOff x="6483920" y="601827"/>
            <a:chExt cx="602977" cy="489933"/>
          </a:xfrm>
        </p:grpSpPr>
        <p:sp>
          <p:nvSpPr>
            <p:cNvPr id="132" name="等腰三角形 131"/>
            <p:cNvSpPr/>
            <p:nvPr/>
          </p:nvSpPr>
          <p:spPr>
            <a:xfrm rot="18882225">
              <a:off x="6603411" y="60093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等腰三角形 132"/>
            <p:cNvSpPr/>
            <p:nvPr/>
          </p:nvSpPr>
          <p:spPr>
            <a:xfrm rot="18882225">
              <a:off x="6484815" y="608273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4" name="组合 133"/>
          <p:cNvGrpSpPr/>
          <p:nvPr/>
        </p:nvGrpSpPr>
        <p:grpSpPr>
          <a:xfrm rot="3828735">
            <a:off x="11347336" y="6131400"/>
            <a:ext cx="340487" cy="216236"/>
            <a:chOff x="6483920" y="601827"/>
            <a:chExt cx="602977" cy="489933"/>
          </a:xfrm>
        </p:grpSpPr>
        <p:sp>
          <p:nvSpPr>
            <p:cNvPr id="135" name="等腰三角形 134"/>
            <p:cNvSpPr/>
            <p:nvPr/>
          </p:nvSpPr>
          <p:spPr>
            <a:xfrm rot="18882225">
              <a:off x="6603411" y="60093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6" name="等腰三角形 135"/>
            <p:cNvSpPr/>
            <p:nvPr/>
          </p:nvSpPr>
          <p:spPr>
            <a:xfrm rot="18882225">
              <a:off x="6484815" y="608273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7" name="组合 136"/>
          <p:cNvGrpSpPr/>
          <p:nvPr/>
        </p:nvGrpSpPr>
        <p:grpSpPr>
          <a:xfrm rot="19360330">
            <a:off x="6876955" y="6169963"/>
            <a:ext cx="441228" cy="358508"/>
            <a:chOff x="6483920" y="601827"/>
            <a:chExt cx="602977" cy="489933"/>
          </a:xfrm>
        </p:grpSpPr>
        <p:sp>
          <p:nvSpPr>
            <p:cNvPr id="138" name="等腰三角形 137"/>
            <p:cNvSpPr/>
            <p:nvPr/>
          </p:nvSpPr>
          <p:spPr>
            <a:xfrm rot="18882225">
              <a:off x="6603411" y="60093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9" name="等腰三角形 138"/>
            <p:cNvSpPr/>
            <p:nvPr/>
          </p:nvSpPr>
          <p:spPr>
            <a:xfrm rot="18882225">
              <a:off x="6484815" y="608273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0" name="组合 139"/>
          <p:cNvGrpSpPr/>
          <p:nvPr/>
        </p:nvGrpSpPr>
        <p:grpSpPr>
          <a:xfrm>
            <a:off x="11567984" y="1659836"/>
            <a:ext cx="416811" cy="338669"/>
            <a:chOff x="6483920" y="601827"/>
            <a:chExt cx="602977" cy="489933"/>
          </a:xfrm>
        </p:grpSpPr>
        <p:sp>
          <p:nvSpPr>
            <p:cNvPr id="141" name="等腰三角形 140"/>
            <p:cNvSpPr/>
            <p:nvPr/>
          </p:nvSpPr>
          <p:spPr>
            <a:xfrm rot="18882225">
              <a:off x="6603411" y="60093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2" name="等腰三角形 141"/>
            <p:cNvSpPr/>
            <p:nvPr/>
          </p:nvSpPr>
          <p:spPr>
            <a:xfrm rot="18882225">
              <a:off x="6484815" y="608273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4" name="组合 143"/>
          <p:cNvGrpSpPr/>
          <p:nvPr/>
        </p:nvGrpSpPr>
        <p:grpSpPr>
          <a:xfrm>
            <a:off x="10577634" y="325868"/>
            <a:ext cx="416725" cy="320484"/>
            <a:chOff x="10577634" y="325868"/>
            <a:chExt cx="416725" cy="320484"/>
          </a:xfrm>
        </p:grpSpPr>
        <p:sp>
          <p:nvSpPr>
            <p:cNvPr id="143" name="矩形 142"/>
            <p:cNvSpPr/>
            <p:nvPr/>
          </p:nvSpPr>
          <p:spPr>
            <a:xfrm>
              <a:off x="10684134" y="361203"/>
              <a:ext cx="310225" cy="285149"/>
            </a:xfrm>
            <a:prstGeom prst="rect">
              <a:avLst/>
            </a:prstGeom>
            <a:noFill/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" name="矩形 2"/>
            <p:cNvSpPr/>
            <p:nvPr/>
          </p:nvSpPr>
          <p:spPr>
            <a:xfrm>
              <a:off x="10577634" y="325868"/>
              <a:ext cx="310225" cy="285149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45" name="组合 144"/>
          <p:cNvGrpSpPr/>
          <p:nvPr/>
        </p:nvGrpSpPr>
        <p:grpSpPr>
          <a:xfrm>
            <a:off x="806193" y="4323870"/>
            <a:ext cx="416725" cy="320484"/>
            <a:chOff x="10577634" y="325868"/>
            <a:chExt cx="416725" cy="320484"/>
          </a:xfrm>
        </p:grpSpPr>
        <p:sp>
          <p:nvSpPr>
            <p:cNvPr id="146" name="矩形 145"/>
            <p:cNvSpPr/>
            <p:nvPr/>
          </p:nvSpPr>
          <p:spPr>
            <a:xfrm>
              <a:off x="10684134" y="361203"/>
              <a:ext cx="310225" cy="285149"/>
            </a:xfrm>
            <a:prstGeom prst="rect">
              <a:avLst/>
            </a:prstGeom>
            <a:noFill/>
            <a:ln w="5715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47" name="矩形 146"/>
            <p:cNvSpPr/>
            <p:nvPr/>
          </p:nvSpPr>
          <p:spPr>
            <a:xfrm>
              <a:off x="10577634" y="325868"/>
              <a:ext cx="310225" cy="285149"/>
            </a:xfrm>
            <a:prstGeom prst="rect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push dir="u"/>
      </p:transition>
    </mc:Choice>
    <mc:Fallback>
      <p:transition spd="slow" advClick="0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9" y="325868"/>
            <a:ext cx="1598435" cy="11269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685179" y="419760"/>
            <a:ext cx="1337796" cy="720267"/>
            <a:chOff x="5983205" y="1931209"/>
            <a:chExt cx="3776622" cy="1279771"/>
          </a:xfrm>
        </p:grpSpPr>
        <p:sp>
          <p:nvSpPr>
            <p:cNvPr id="6" name="文本框 5"/>
            <p:cNvSpPr txBox="1"/>
            <p:nvPr/>
          </p:nvSpPr>
          <p:spPr>
            <a:xfrm>
              <a:off x="6120440" y="1953208"/>
              <a:ext cx="3639387" cy="1257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M B E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983205" y="1931209"/>
              <a:ext cx="3639387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cs typeface="+mn-ea"/>
                  <a:sym typeface="+mn-lt"/>
                </a:rPr>
                <a:t>M B E</a:t>
              </a:r>
              <a:endParaRPr lang="zh-CN" altLang="en-US" sz="4000" dirty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695084" y="427246"/>
            <a:ext cx="1749118" cy="721050"/>
            <a:chOff x="8688023" y="3996681"/>
            <a:chExt cx="2125751" cy="1281163"/>
          </a:xfrm>
        </p:grpSpPr>
        <p:sp>
          <p:nvSpPr>
            <p:cNvPr id="9" name="文本框 8"/>
            <p:cNvSpPr txBox="1"/>
            <p:nvPr/>
          </p:nvSpPr>
          <p:spPr>
            <a:xfrm>
              <a:off x="8733183" y="402007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STYLES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688023" y="399668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cs typeface="+mn-ea"/>
                  <a:sym typeface="+mn-lt"/>
                </a:rPr>
                <a:t>STYLES</a:t>
              </a:r>
              <a:endParaRPr lang="zh-CN" altLang="en-US" sz="4000" dirty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642779" y="1110503"/>
            <a:ext cx="4401178" cy="241815"/>
            <a:chOff x="257822" y="4765674"/>
            <a:chExt cx="11675470" cy="669869"/>
          </a:xfrm>
        </p:grpSpPr>
        <p:sp>
          <p:nvSpPr>
            <p:cNvPr id="12" name="任意多边形: 形状 11"/>
            <p:cNvSpPr/>
            <p:nvPr/>
          </p:nvSpPr>
          <p:spPr>
            <a:xfrm>
              <a:off x="257822" y="4779235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419718" y="4765674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4" name="等腰三角形 13"/>
          <p:cNvSpPr/>
          <p:nvPr/>
        </p:nvSpPr>
        <p:spPr>
          <a:xfrm>
            <a:off x="0" y="5002132"/>
            <a:ext cx="2730027" cy="1855867"/>
          </a:xfrm>
          <a:prstGeom prst="triangle">
            <a:avLst/>
          </a:prstGeom>
          <a:solidFill>
            <a:schemeClr val="tx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6" name="等腰三角形 15"/>
          <p:cNvSpPr/>
          <p:nvPr/>
        </p:nvSpPr>
        <p:spPr>
          <a:xfrm>
            <a:off x="3321715" y="5494051"/>
            <a:ext cx="2727639" cy="1363951"/>
          </a:xfrm>
          <a:prstGeom prst="triangle">
            <a:avLst/>
          </a:prstGeom>
          <a:solidFill>
            <a:schemeClr val="tx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7" name="等腰三角形 16"/>
          <p:cNvSpPr/>
          <p:nvPr/>
        </p:nvSpPr>
        <p:spPr>
          <a:xfrm>
            <a:off x="5110070" y="4765964"/>
            <a:ext cx="3013659" cy="2092036"/>
          </a:xfrm>
          <a:prstGeom prst="triangle">
            <a:avLst>
              <a:gd name="adj" fmla="val 49557"/>
            </a:avLst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B5B6E6"/>
              </a:solidFill>
              <a:cs typeface="+mn-ea"/>
              <a:sym typeface="+mn-lt"/>
            </a:endParaRPr>
          </a:p>
        </p:txBody>
      </p:sp>
      <p:sp>
        <p:nvSpPr>
          <p:cNvPr id="18" name="等腰三角形 17"/>
          <p:cNvSpPr/>
          <p:nvPr/>
        </p:nvSpPr>
        <p:spPr>
          <a:xfrm>
            <a:off x="7202378" y="5002134"/>
            <a:ext cx="2135586" cy="1855867"/>
          </a:xfrm>
          <a:prstGeom prst="triangle">
            <a:avLst/>
          </a:prstGeom>
          <a:solidFill>
            <a:schemeClr val="tx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9" name="等腰三角形 18"/>
          <p:cNvSpPr/>
          <p:nvPr/>
        </p:nvSpPr>
        <p:spPr>
          <a:xfrm>
            <a:off x="8691400" y="4644374"/>
            <a:ext cx="3500600" cy="2213625"/>
          </a:xfrm>
          <a:prstGeom prst="triangle">
            <a:avLst/>
          </a:pr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solidFill>
                <a:srgbClr val="B5B6E6"/>
              </a:solidFill>
              <a:cs typeface="+mn-ea"/>
              <a:sym typeface="+mn-lt"/>
            </a:endParaRPr>
          </a:p>
        </p:txBody>
      </p:sp>
      <p:sp>
        <p:nvSpPr>
          <p:cNvPr id="20" name="等腰三角形 19"/>
          <p:cNvSpPr/>
          <p:nvPr/>
        </p:nvSpPr>
        <p:spPr>
          <a:xfrm>
            <a:off x="229558" y="5002129"/>
            <a:ext cx="2730027" cy="1855867"/>
          </a:xfrm>
          <a:prstGeom prst="triangle">
            <a:avLst/>
          </a:prstGeom>
          <a:noFill/>
          <a:ln w="76200">
            <a:solidFill>
              <a:srgbClr val="FFB8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2" name="等腰三角形 21"/>
          <p:cNvSpPr/>
          <p:nvPr/>
        </p:nvSpPr>
        <p:spPr>
          <a:xfrm>
            <a:off x="3565186" y="5489156"/>
            <a:ext cx="2727639" cy="1363951"/>
          </a:xfrm>
          <a:prstGeom prst="triangle">
            <a:avLst/>
          </a:prstGeom>
          <a:noFill/>
          <a:ln w="76200">
            <a:solidFill>
              <a:srgbClr val="FFB8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3" name="等腰三角形 22"/>
          <p:cNvSpPr/>
          <p:nvPr/>
        </p:nvSpPr>
        <p:spPr>
          <a:xfrm>
            <a:off x="7415161" y="4997240"/>
            <a:ext cx="2135586" cy="1855867"/>
          </a:xfrm>
          <a:prstGeom prst="triangle">
            <a:avLst/>
          </a:prstGeom>
          <a:noFill/>
          <a:ln w="76200">
            <a:solidFill>
              <a:srgbClr val="FFB8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4" name="组合 23"/>
          <p:cNvGrpSpPr/>
          <p:nvPr/>
        </p:nvGrpSpPr>
        <p:grpSpPr>
          <a:xfrm>
            <a:off x="1579154" y="2072414"/>
            <a:ext cx="4583442" cy="1595470"/>
            <a:chOff x="1609981" y="3713885"/>
            <a:chExt cx="1783502" cy="1679189"/>
          </a:xfrm>
        </p:grpSpPr>
        <p:sp>
          <p:nvSpPr>
            <p:cNvPr id="25" name="文本框 24"/>
            <p:cNvSpPr txBox="1">
              <a:spLocks noChangeArrowheads="1"/>
            </p:cNvSpPr>
            <p:nvPr/>
          </p:nvSpPr>
          <p:spPr bwMode="auto">
            <a:xfrm>
              <a:off x="1609981" y="4186435"/>
              <a:ext cx="1458256" cy="12066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92" tIns="34296" rIns="68592" bIns="3429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点击输入详细内容，添加你的论文内容。点击输入详细内容</a:t>
              </a:r>
              <a:r>
                <a: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</a:t>
              </a:r>
              <a:r>
                <a:rPr lang="zh-CN" altLang="en-US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点击输入详细内容，添加你的论文内容。点击输入详细内容。</a:t>
              </a:r>
              <a:endParaRPr lang="zh-CN" altLang="en-US" sz="1400" b="1" spc="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ju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 spc="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文本框 25"/>
            <p:cNvSpPr txBox="1"/>
            <p:nvPr/>
          </p:nvSpPr>
          <p:spPr>
            <a:xfrm>
              <a:off x="1609981" y="3713885"/>
              <a:ext cx="1783502" cy="421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请输入标题</a:t>
              </a:r>
              <a:endParaRPr lang="zh-CN" altLang="en-US" sz="2000" b="1" spc="600" dirty="0">
                <a:solidFill>
                  <a:srgbClr val="FFB8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677705" y="2008325"/>
            <a:ext cx="602977" cy="489933"/>
            <a:chOff x="6483920" y="601827"/>
            <a:chExt cx="602977" cy="489933"/>
          </a:xfrm>
        </p:grpSpPr>
        <p:sp>
          <p:nvSpPr>
            <p:cNvPr id="28" name="等腰三角形 27"/>
            <p:cNvSpPr/>
            <p:nvPr/>
          </p:nvSpPr>
          <p:spPr>
            <a:xfrm rot="18882225">
              <a:off x="6603411" y="60093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29" name="等腰三角形 28"/>
            <p:cNvSpPr/>
            <p:nvPr/>
          </p:nvSpPr>
          <p:spPr>
            <a:xfrm rot="18882225">
              <a:off x="6484815" y="608273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5831839" y="2053996"/>
            <a:ext cx="5329647" cy="1380026"/>
            <a:chOff x="1609981" y="3713885"/>
            <a:chExt cx="2073864" cy="1452440"/>
          </a:xfrm>
        </p:grpSpPr>
        <p:sp>
          <p:nvSpPr>
            <p:cNvPr id="31" name="文本框 30"/>
            <p:cNvSpPr txBox="1">
              <a:spLocks noChangeArrowheads="1"/>
            </p:cNvSpPr>
            <p:nvPr/>
          </p:nvSpPr>
          <p:spPr bwMode="auto">
            <a:xfrm>
              <a:off x="1609981" y="4186435"/>
              <a:ext cx="2073864" cy="9798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92" tIns="34296" rIns="68592" bIns="3429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点击输入详细内容，添加你的论文内容。点击输入详细内容</a:t>
              </a:r>
              <a:r>
                <a: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</a:t>
              </a:r>
              <a:r>
                <a:rPr lang="zh-CN" altLang="en-US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点击输入详细内容，添加你的论文内容。点击输入详细内容。</a:t>
              </a:r>
              <a:endParaRPr lang="zh-CN" altLang="en-US" sz="1400" b="1" spc="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ju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 spc="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609981" y="3713885"/>
              <a:ext cx="1783502" cy="421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请输入标题</a:t>
              </a:r>
              <a:endParaRPr lang="zh-CN" altLang="en-US" sz="2000" b="1" spc="600" dirty="0">
                <a:solidFill>
                  <a:srgbClr val="FFB8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5742741" y="3470693"/>
            <a:ext cx="5329647" cy="1380026"/>
            <a:chOff x="1609981" y="3713885"/>
            <a:chExt cx="2073864" cy="1452440"/>
          </a:xfrm>
        </p:grpSpPr>
        <p:sp>
          <p:nvSpPr>
            <p:cNvPr id="34" name="文本框 33"/>
            <p:cNvSpPr txBox="1">
              <a:spLocks noChangeArrowheads="1"/>
            </p:cNvSpPr>
            <p:nvPr/>
          </p:nvSpPr>
          <p:spPr bwMode="auto">
            <a:xfrm>
              <a:off x="1609981" y="4186435"/>
              <a:ext cx="2073864" cy="9798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92" tIns="34296" rIns="68592" bIns="3429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点击输入详细内容，添加你的论文内容。点击输入详细内容</a:t>
              </a:r>
              <a:r>
                <a: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</a:t>
              </a:r>
              <a:r>
                <a:rPr lang="zh-CN" altLang="en-US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点击输入详细内容，添加你的论文内容。点击输入详细内容。</a:t>
              </a:r>
              <a:endParaRPr lang="zh-CN" altLang="en-US" sz="1400" b="1" spc="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ju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 spc="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1609981" y="3713885"/>
              <a:ext cx="1783502" cy="421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请输入标题</a:t>
              </a:r>
              <a:endParaRPr lang="zh-CN" altLang="en-US" sz="2000" b="1" spc="600" dirty="0">
                <a:solidFill>
                  <a:srgbClr val="FFB8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1948241" y="3712574"/>
            <a:ext cx="4252685" cy="1866290"/>
            <a:chOff x="5983205" y="1931209"/>
            <a:chExt cx="3776622" cy="9677961"/>
          </a:xfrm>
        </p:grpSpPr>
        <p:sp>
          <p:nvSpPr>
            <p:cNvPr id="37" name="文本框 36"/>
            <p:cNvSpPr txBox="1"/>
            <p:nvPr/>
          </p:nvSpPr>
          <p:spPr>
            <a:xfrm>
              <a:off x="6120440" y="1953207"/>
              <a:ext cx="3639387" cy="9655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M B E</a:t>
              </a:r>
              <a:endParaRPr lang="zh-CN" altLang="en-US" sz="115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5983205" y="1931209"/>
              <a:ext cx="3639387" cy="96559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1500" dirty="0">
                  <a:solidFill>
                    <a:srgbClr val="FFB850"/>
                  </a:solidFill>
                  <a:cs typeface="+mn-ea"/>
                  <a:sym typeface="+mn-lt"/>
                </a:rPr>
                <a:t>M B E</a:t>
              </a:r>
              <a:endParaRPr lang="zh-CN" altLang="en-US" sz="11500" dirty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push dir="u"/>
      </p:transition>
    </mc:Choice>
    <mc:Fallback>
      <p:transition spd="slow" advClick="0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2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组合 36"/>
          <p:cNvGrpSpPr/>
          <p:nvPr/>
        </p:nvGrpSpPr>
        <p:grpSpPr>
          <a:xfrm>
            <a:off x="5826676" y="3997626"/>
            <a:ext cx="7183769" cy="1883590"/>
            <a:chOff x="5674276" y="3845226"/>
            <a:chExt cx="7183769" cy="188359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38" name="矩形 14"/>
            <p:cNvSpPr/>
            <p:nvPr/>
          </p:nvSpPr>
          <p:spPr>
            <a:xfrm flipV="1">
              <a:off x="6616019" y="3845226"/>
              <a:ext cx="6242026" cy="266647"/>
            </a:xfrm>
            <a:custGeom>
              <a:avLst/>
              <a:gdLst/>
              <a:ahLst/>
              <a:cxnLst/>
              <a:rect l="l" t="t" r="r" b="b"/>
              <a:pathLst>
                <a:path w="4571707" h="242218">
                  <a:moveTo>
                    <a:pt x="0" y="242218"/>
                  </a:moveTo>
                  <a:lnTo>
                    <a:pt x="4571707" y="242218"/>
                  </a:lnTo>
                  <a:lnTo>
                    <a:pt x="457170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lIns="99220" tIns="49610" rIns="99220" bIns="49610" rtlCol="0" anchor="ctr"/>
            <a:lstStyle/>
            <a:p>
              <a:pPr algn="ctr">
                <a:lnSpc>
                  <a:spcPct val="120000"/>
                </a:lnSpc>
              </a:pPr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5674276" y="3846775"/>
              <a:ext cx="1883484" cy="1882041"/>
              <a:chOff x="5227325" y="4543565"/>
              <a:chExt cx="1735762" cy="1734334"/>
            </a:xfrm>
            <a:grpFill/>
          </p:grpSpPr>
          <p:sp>
            <p:nvSpPr>
              <p:cNvPr id="40" name="椭圆 39"/>
              <p:cNvSpPr/>
              <p:nvPr/>
            </p:nvSpPr>
            <p:spPr>
              <a:xfrm flipV="1">
                <a:off x="5227325" y="4543565"/>
                <a:ext cx="1735762" cy="173433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 rot="10800000" flipV="1">
                <a:off x="5460802" y="4768780"/>
                <a:ext cx="1284515" cy="1284516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tIns="50619" anchor="ctr"/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en-US" altLang="zh-CN" sz="4360" b="1" kern="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03</a:t>
                </a:r>
                <a:endParaRPr lang="zh-CN" altLang="en-US" sz="4360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154478" y="3997626"/>
            <a:ext cx="5383642" cy="1883590"/>
            <a:chOff x="2078" y="3845226"/>
            <a:chExt cx="5383642" cy="1883590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32" name="矩形 14"/>
            <p:cNvSpPr/>
            <p:nvPr/>
          </p:nvSpPr>
          <p:spPr>
            <a:xfrm flipV="1">
              <a:off x="2078" y="3845226"/>
              <a:ext cx="4459877" cy="266647"/>
            </a:xfrm>
            <a:custGeom>
              <a:avLst/>
              <a:gdLst/>
              <a:ahLst/>
              <a:cxnLst/>
              <a:rect l="l" t="t" r="r" b="b"/>
              <a:pathLst>
                <a:path w="4571707" h="242218">
                  <a:moveTo>
                    <a:pt x="0" y="242218"/>
                  </a:moveTo>
                  <a:lnTo>
                    <a:pt x="4571707" y="242218"/>
                  </a:lnTo>
                  <a:lnTo>
                    <a:pt x="4571707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lIns="99220" tIns="49610" rIns="99220" bIns="49610" rtlCol="0" anchor="ctr"/>
            <a:lstStyle/>
            <a:p>
              <a:pPr algn="ctr">
                <a:lnSpc>
                  <a:spcPct val="120000"/>
                </a:lnSpc>
              </a:pPr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3502236" y="3846775"/>
              <a:ext cx="1883484" cy="1882041"/>
              <a:chOff x="3225639" y="4543565"/>
              <a:chExt cx="1735762" cy="1734334"/>
            </a:xfrm>
            <a:grpFill/>
          </p:grpSpPr>
          <p:sp>
            <p:nvSpPr>
              <p:cNvPr id="34" name="椭圆 33"/>
              <p:cNvSpPr/>
              <p:nvPr/>
            </p:nvSpPr>
            <p:spPr>
              <a:xfrm flipV="1">
                <a:off x="3225639" y="4543565"/>
                <a:ext cx="1735762" cy="1734334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椭圆 34"/>
              <p:cNvSpPr/>
              <p:nvPr/>
            </p:nvSpPr>
            <p:spPr>
              <a:xfrm rot="10800000" flipV="1">
                <a:off x="3450403" y="4786205"/>
                <a:ext cx="1284515" cy="1284516"/>
              </a:xfrm>
              <a:prstGeom prst="ellipse">
                <a:avLst/>
              </a:prstGeom>
              <a:grpFill/>
              <a:ln w="25400" cap="flat" cmpd="sng" algn="ctr">
                <a:noFill/>
                <a:prstDash val="solid"/>
              </a:ln>
              <a:effectLst/>
            </p:spPr>
            <p:txBody>
              <a:bodyPr tIns="50619" anchor="ctr" anchorCtr="1"/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en-US" altLang="zh-CN" sz="4360" b="1" kern="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02</a:t>
                </a:r>
                <a:endParaRPr lang="zh-CN" altLang="en-US" sz="4360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154479" y="1811821"/>
            <a:ext cx="8536280" cy="1883593"/>
            <a:chOff x="2079" y="1659421"/>
            <a:chExt cx="8536280" cy="1883593"/>
          </a:xfrm>
          <a:solidFill>
            <a:schemeClr val="tx1">
              <a:lumMod val="95000"/>
              <a:lumOff val="5000"/>
            </a:schemeClr>
          </a:solidFill>
        </p:grpSpPr>
        <p:sp>
          <p:nvSpPr>
            <p:cNvPr id="27" name="矩形 14"/>
            <p:cNvSpPr/>
            <p:nvPr/>
          </p:nvSpPr>
          <p:spPr>
            <a:xfrm>
              <a:off x="2079" y="3271869"/>
              <a:ext cx="7594539" cy="266647"/>
            </a:xfrm>
            <a:custGeom>
              <a:avLst/>
              <a:gdLst/>
              <a:ahLst/>
              <a:cxnLst/>
              <a:rect l="l" t="t" r="r" b="b"/>
              <a:pathLst>
                <a:path w="4571707" h="242218">
                  <a:moveTo>
                    <a:pt x="0" y="0"/>
                  </a:moveTo>
                  <a:lnTo>
                    <a:pt x="4571707" y="0"/>
                  </a:lnTo>
                  <a:lnTo>
                    <a:pt x="4571707" y="242218"/>
                  </a:lnTo>
                  <a:lnTo>
                    <a:pt x="0" y="242218"/>
                  </a:lnTo>
                  <a:close/>
                </a:path>
              </a:pathLst>
            </a:custGeom>
            <a:grpFill/>
            <a:ln>
              <a:solidFill>
                <a:srgbClr val="FFB850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lIns="99220" tIns="49610" rIns="99220" bIns="49610" rtlCol="0" anchor="ctr"/>
            <a:lstStyle/>
            <a:p>
              <a:pPr algn="ctr">
                <a:lnSpc>
                  <a:spcPct val="120000"/>
                </a:lnSpc>
              </a:pPr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28" name="组合 27"/>
            <p:cNvGrpSpPr/>
            <p:nvPr/>
          </p:nvGrpSpPr>
          <p:grpSpPr>
            <a:xfrm>
              <a:off x="6654875" y="1659421"/>
              <a:ext cx="1883484" cy="1883593"/>
              <a:chOff x="6131016" y="674750"/>
              <a:chExt cx="1735762" cy="1735763"/>
            </a:xfrm>
            <a:grpFill/>
          </p:grpSpPr>
          <p:sp>
            <p:nvSpPr>
              <p:cNvPr id="29" name="椭圆 28"/>
              <p:cNvSpPr/>
              <p:nvPr/>
            </p:nvSpPr>
            <p:spPr>
              <a:xfrm>
                <a:off x="6131016" y="674750"/>
                <a:ext cx="1735762" cy="1735763"/>
              </a:xfrm>
              <a:prstGeom prst="ellipse">
                <a:avLst/>
              </a:prstGeom>
              <a:grpFill/>
              <a:ln>
                <a:noFill/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椭圆 29"/>
              <p:cNvSpPr/>
              <p:nvPr/>
            </p:nvSpPr>
            <p:spPr>
              <a:xfrm>
                <a:off x="6355778" y="899818"/>
                <a:ext cx="1284515" cy="1284516"/>
              </a:xfrm>
              <a:prstGeom prst="ellipse">
                <a:avLst/>
              </a:prstGeom>
              <a:grpFill/>
              <a:ln w="25400" cap="flat" cmpd="sng" algn="ctr">
                <a:solidFill>
                  <a:srgbClr val="FFB850"/>
                </a:solidFill>
                <a:prstDash val="solid"/>
              </a:ln>
              <a:effectLst/>
            </p:spPr>
            <p:txBody>
              <a:bodyPr tIns="50619" anchor="ctr"/>
              <a:lstStyle/>
              <a:p>
                <a:pPr lvl="0" algn="ctr">
                  <a:lnSpc>
                    <a:spcPct val="120000"/>
                  </a:lnSpc>
                  <a:defRPr/>
                </a:pPr>
                <a:r>
                  <a:rPr lang="en-US" altLang="zh-CN" sz="4360" b="1" kern="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01</a:t>
                </a:r>
                <a:endParaRPr lang="zh-CN" altLang="en-US" sz="4360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9" y="325868"/>
            <a:ext cx="1598435" cy="11269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685179" y="419760"/>
            <a:ext cx="1337796" cy="720267"/>
            <a:chOff x="5983205" y="1931209"/>
            <a:chExt cx="3776622" cy="1279771"/>
          </a:xfrm>
        </p:grpSpPr>
        <p:sp>
          <p:nvSpPr>
            <p:cNvPr id="6" name="文本框 5"/>
            <p:cNvSpPr txBox="1"/>
            <p:nvPr/>
          </p:nvSpPr>
          <p:spPr>
            <a:xfrm>
              <a:off x="6120440" y="1953208"/>
              <a:ext cx="3639387" cy="1257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M B E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983205" y="1931209"/>
              <a:ext cx="3639387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cs typeface="+mn-ea"/>
                  <a:sym typeface="+mn-lt"/>
                </a:rPr>
                <a:t>M B E</a:t>
              </a:r>
              <a:endParaRPr lang="zh-CN" altLang="en-US" sz="4000" dirty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695084" y="427246"/>
            <a:ext cx="1749118" cy="721050"/>
            <a:chOff x="8688023" y="3996681"/>
            <a:chExt cx="2125751" cy="1281163"/>
          </a:xfrm>
        </p:grpSpPr>
        <p:sp>
          <p:nvSpPr>
            <p:cNvPr id="9" name="文本框 8"/>
            <p:cNvSpPr txBox="1"/>
            <p:nvPr/>
          </p:nvSpPr>
          <p:spPr>
            <a:xfrm>
              <a:off x="8733183" y="402007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STYLES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688023" y="399668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cs typeface="+mn-ea"/>
                  <a:sym typeface="+mn-lt"/>
                </a:rPr>
                <a:t>STYLES</a:t>
              </a:r>
              <a:endParaRPr lang="zh-CN" altLang="en-US" sz="4000" dirty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642779" y="1110503"/>
            <a:ext cx="4401178" cy="241815"/>
            <a:chOff x="257822" y="4765674"/>
            <a:chExt cx="11675470" cy="669869"/>
          </a:xfrm>
        </p:grpSpPr>
        <p:sp>
          <p:nvSpPr>
            <p:cNvPr id="12" name="任意多边形: 形状 11"/>
            <p:cNvSpPr/>
            <p:nvPr/>
          </p:nvSpPr>
          <p:spPr>
            <a:xfrm>
              <a:off x="257822" y="4779235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419718" y="4765674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2078" y="3845226"/>
            <a:ext cx="5383642" cy="1883590"/>
            <a:chOff x="2078" y="3845226"/>
            <a:chExt cx="5383642" cy="1883590"/>
          </a:xfrm>
        </p:grpSpPr>
        <p:sp>
          <p:nvSpPr>
            <p:cNvPr id="14" name="矩形 14"/>
            <p:cNvSpPr/>
            <p:nvPr/>
          </p:nvSpPr>
          <p:spPr>
            <a:xfrm flipV="1">
              <a:off x="2078" y="3845226"/>
              <a:ext cx="4459877" cy="266647"/>
            </a:xfrm>
            <a:custGeom>
              <a:avLst/>
              <a:gdLst/>
              <a:ahLst/>
              <a:cxnLst/>
              <a:rect l="l" t="t" r="r" b="b"/>
              <a:pathLst>
                <a:path w="4571707" h="242218">
                  <a:moveTo>
                    <a:pt x="0" y="242218"/>
                  </a:moveTo>
                  <a:lnTo>
                    <a:pt x="4571707" y="242218"/>
                  </a:lnTo>
                  <a:lnTo>
                    <a:pt x="457170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</p:spPr>
          <p:style>
            <a:lnRef idx="2">
              <a:schemeClr val="accent5">
                <a:shade val="50000"/>
              </a:schemeClr>
            </a:lnRef>
            <a:fillRef idx="1">
              <a:schemeClr val="accent5"/>
            </a:fillRef>
            <a:effectRef idx="0">
              <a:schemeClr val="accent5"/>
            </a:effectRef>
            <a:fontRef idx="minor">
              <a:schemeClr val="lt1"/>
            </a:fontRef>
          </p:style>
          <p:txBody>
            <a:bodyPr lIns="99220" tIns="49610" rIns="99220" bIns="49610" rtlCol="0" anchor="ctr"/>
            <a:lstStyle/>
            <a:p>
              <a:pPr algn="ctr">
                <a:lnSpc>
                  <a:spcPct val="120000"/>
                </a:lnSpc>
              </a:pPr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3502236" y="3846775"/>
              <a:ext cx="1883484" cy="1882041"/>
              <a:chOff x="3225639" y="4543565"/>
              <a:chExt cx="1735762" cy="1734334"/>
            </a:xfrm>
            <a:solidFill>
              <a:schemeClr val="tx1">
                <a:lumMod val="85000"/>
                <a:lumOff val="15000"/>
              </a:schemeClr>
            </a:solidFill>
          </p:grpSpPr>
          <p:sp>
            <p:nvSpPr>
              <p:cNvPr id="16" name="椭圆 15"/>
              <p:cNvSpPr/>
              <p:nvPr/>
            </p:nvSpPr>
            <p:spPr>
              <a:xfrm flipV="1">
                <a:off x="3225639" y="4543565"/>
                <a:ext cx="1735762" cy="1734334"/>
              </a:xfrm>
              <a:prstGeom prst="ellipse">
                <a:avLst/>
              </a:prstGeom>
              <a:solidFill>
                <a:srgbClr val="FFB850"/>
              </a:solidFill>
              <a:ln>
                <a:solidFill>
                  <a:srgbClr val="FFB850"/>
                </a:solidFill>
              </a:ln>
            </p:spPr>
            <p:style>
              <a:lnRef idx="2">
                <a:schemeClr val="accent5">
                  <a:shade val="50000"/>
                </a:schemeClr>
              </a:lnRef>
              <a:fillRef idx="1">
                <a:schemeClr val="accent5"/>
              </a:fillRef>
              <a:effectRef idx="0">
                <a:schemeClr val="accent5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 rot="10800000" flipV="1">
                <a:off x="3450403" y="4786205"/>
                <a:ext cx="1284515" cy="1284516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tIns="50619" anchor="ctr" anchorCtr="1"/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en-US" altLang="zh-CN" sz="4360" b="1" kern="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02</a:t>
                </a:r>
                <a:endParaRPr lang="zh-CN" altLang="en-US" sz="4360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" name="组合 1"/>
          <p:cNvGrpSpPr/>
          <p:nvPr/>
        </p:nvGrpSpPr>
        <p:grpSpPr>
          <a:xfrm>
            <a:off x="2079" y="1659421"/>
            <a:ext cx="8536280" cy="1883593"/>
            <a:chOff x="2079" y="1659421"/>
            <a:chExt cx="8536280" cy="1883593"/>
          </a:xfrm>
        </p:grpSpPr>
        <p:sp>
          <p:nvSpPr>
            <p:cNvPr id="18" name="矩形 14"/>
            <p:cNvSpPr/>
            <p:nvPr/>
          </p:nvSpPr>
          <p:spPr>
            <a:xfrm>
              <a:off x="2079" y="3271869"/>
              <a:ext cx="7594539" cy="266647"/>
            </a:xfrm>
            <a:custGeom>
              <a:avLst/>
              <a:gdLst/>
              <a:ahLst/>
              <a:cxnLst/>
              <a:rect l="l" t="t" r="r" b="b"/>
              <a:pathLst>
                <a:path w="4571707" h="242218">
                  <a:moveTo>
                    <a:pt x="0" y="0"/>
                  </a:moveTo>
                  <a:lnTo>
                    <a:pt x="4571707" y="0"/>
                  </a:lnTo>
                  <a:lnTo>
                    <a:pt x="4571707" y="242218"/>
                  </a:lnTo>
                  <a:lnTo>
                    <a:pt x="0" y="242218"/>
                  </a:lnTo>
                  <a:close/>
                </a:path>
              </a:pathLst>
            </a:custGeom>
            <a:solidFill>
              <a:srgbClr val="FFB850"/>
            </a:solidFill>
            <a:ln>
              <a:solidFill>
                <a:srgbClr val="FFB850"/>
              </a:solidFill>
            </a:ln>
          </p:spPr>
          <p:style>
            <a:lnRef idx="2">
              <a:schemeClr val="accent6">
                <a:shade val="50000"/>
              </a:schemeClr>
            </a:lnRef>
            <a:fillRef idx="1">
              <a:schemeClr val="accent6"/>
            </a:fillRef>
            <a:effectRef idx="0">
              <a:schemeClr val="accent6"/>
            </a:effectRef>
            <a:fontRef idx="minor">
              <a:schemeClr val="lt1"/>
            </a:fontRef>
          </p:style>
          <p:txBody>
            <a:bodyPr lIns="99220" tIns="49610" rIns="99220" bIns="49610" rtlCol="0" anchor="ctr"/>
            <a:lstStyle/>
            <a:p>
              <a:pPr algn="ctr">
                <a:lnSpc>
                  <a:spcPct val="120000"/>
                </a:lnSpc>
              </a:pPr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6654875" y="1659421"/>
              <a:ext cx="1883484" cy="1883593"/>
              <a:chOff x="6131016" y="674750"/>
              <a:chExt cx="1735762" cy="1735763"/>
            </a:xfrm>
            <a:solidFill>
              <a:srgbClr val="FFB850"/>
            </a:solidFill>
          </p:grpSpPr>
          <p:sp>
            <p:nvSpPr>
              <p:cNvPr id="20" name="椭圆 19"/>
              <p:cNvSpPr/>
              <p:nvPr/>
            </p:nvSpPr>
            <p:spPr>
              <a:xfrm>
                <a:off x="6131016" y="674750"/>
                <a:ext cx="1735762" cy="1735763"/>
              </a:xfrm>
              <a:prstGeom prst="ellipse">
                <a:avLst/>
              </a:prstGeom>
              <a:grpFill/>
              <a:ln>
                <a:solidFill>
                  <a:srgbClr val="FFB850"/>
                </a:solidFill>
              </a:ln>
            </p:spPr>
            <p:style>
              <a:lnRef idx="2">
                <a:schemeClr val="accent6">
                  <a:shade val="50000"/>
                </a:schemeClr>
              </a:lnRef>
              <a:fillRef idx="1">
                <a:schemeClr val="accent6"/>
              </a:fillRef>
              <a:effectRef idx="0">
                <a:schemeClr val="accent6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椭圆 20"/>
              <p:cNvSpPr/>
              <p:nvPr/>
            </p:nvSpPr>
            <p:spPr>
              <a:xfrm>
                <a:off x="6355778" y="899818"/>
                <a:ext cx="1284515" cy="1284516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solidFill>
                  <a:srgbClr val="FFB850"/>
                </a:solidFill>
                <a:prstDash val="solid"/>
              </a:ln>
              <a:effectLst/>
            </p:spPr>
            <p:txBody>
              <a:bodyPr tIns="50619" anchor="ctr"/>
              <a:lstStyle/>
              <a:p>
                <a:pPr lvl="0" algn="ctr">
                  <a:lnSpc>
                    <a:spcPct val="120000"/>
                  </a:lnSpc>
                  <a:defRPr/>
                </a:pPr>
                <a:r>
                  <a:rPr lang="en-US" altLang="zh-CN" sz="4360" b="1" kern="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01</a:t>
                </a:r>
                <a:endParaRPr lang="zh-CN" altLang="en-US" sz="4360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6" name="组合 35"/>
          <p:cNvGrpSpPr/>
          <p:nvPr/>
        </p:nvGrpSpPr>
        <p:grpSpPr>
          <a:xfrm>
            <a:off x="5674276" y="3845226"/>
            <a:ext cx="7183769" cy="1883590"/>
            <a:chOff x="5674276" y="3845226"/>
            <a:chExt cx="7183769" cy="1883590"/>
          </a:xfrm>
        </p:grpSpPr>
        <p:sp>
          <p:nvSpPr>
            <p:cNvPr id="22" name="矩形 14"/>
            <p:cNvSpPr/>
            <p:nvPr/>
          </p:nvSpPr>
          <p:spPr>
            <a:xfrm flipV="1">
              <a:off x="6616019" y="3845226"/>
              <a:ext cx="6242026" cy="266647"/>
            </a:xfrm>
            <a:custGeom>
              <a:avLst/>
              <a:gdLst/>
              <a:ahLst/>
              <a:cxnLst/>
              <a:rect l="l" t="t" r="r" b="b"/>
              <a:pathLst>
                <a:path w="4571707" h="242218">
                  <a:moveTo>
                    <a:pt x="0" y="242218"/>
                  </a:moveTo>
                  <a:lnTo>
                    <a:pt x="4571707" y="242218"/>
                  </a:lnTo>
                  <a:lnTo>
                    <a:pt x="457170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</p:spPr>
          <p:style>
            <a:lnRef idx="2">
              <a:schemeClr val="dk1">
                <a:shade val="50000"/>
              </a:schemeClr>
            </a:lnRef>
            <a:fillRef idx="1">
              <a:schemeClr val="dk1"/>
            </a:fillRef>
            <a:effectRef idx="0">
              <a:schemeClr val="dk1"/>
            </a:effectRef>
            <a:fontRef idx="minor">
              <a:schemeClr val="lt1"/>
            </a:fontRef>
          </p:style>
          <p:txBody>
            <a:bodyPr lIns="99220" tIns="49610" rIns="99220" bIns="49610" rtlCol="0" anchor="ctr"/>
            <a:lstStyle/>
            <a:p>
              <a:pPr algn="ctr">
                <a:lnSpc>
                  <a:spcPct val="120000"/>
                </a:lnSpc>
              </a:pPr>
              <a:endParaRPr lang="en-US">
                <a:cs typeface="+mn-ea"/>
                <a:sym typeface="+mn-lt"/>
              </a:endParaRPr>
            </a:p>
          </p:txBody>
        </p:sp>
        <p:grpSp>
          <p:nvGrpSpPr>
            <p:cNvPr id="23" name="组合 22"/>
            <p:cNvGrpSpPr/>
            <p:nvPr/>
          </p:nvGrpSpPr>
          <p:grpSpPr>
            <a:xfrm>
              <a:off x="5674276" y="3846775"/>
              <a:ext cx="1883484" cy="1882041"/>
              <a:chOff x="5227325" y="4543565"/>
              <a:chExt cx="1735762" cy="1734334"/>
            </a:xfrm>
          </p:grpSpPr>
          <p:sp>
            <p:nvSpPr>
              <p:cNvPr id="24" name="椭圆 23"/>
              <p:cNvSpPr/>
              <p:nvPr/>
            </p:nvSpPr>
            <p:spPr>
              <a:xfrm flipV="1">
                <a:off x="5227325" y="4543565"/>
                <a:ext cx="1735762" cy="1734334"/>
              </a:xfrm>
              <a:prstGeom prst="ellipse">
                <a:avLst/>
              </a:prstGeom>
              <a:solidFill>
                <a:srgbClr val="FFB850"/>
              </a:solidFill>
              <a:ln>
                <a:noFill/>
              </a:ln>
            </p:spPr>
            <p:style>
              <a:lnRef idx="2">
                <a:schemeClr val="dk1">
                  <a:shade val="50000"/>
                </a:schemeClr>
              </a:lnRef>
              <a:fillRef idx="1">
                <a:schemeClr val="dk1"/>
              </a:fillRef>
              <a:effectRef idx="0">
                <a:schemeClr val="dk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US">
                  <a:solidFill>
                    <a:schemeClr val="tx1">
                      <a:lumMod val="65000"/>
                      <a:lumOff val="35000"/>
                    </a:schemeClr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 rot="10800000" flipV="1">
                <a:off x="5460802" y="4768780"/>
                <a:ext cx="1284515" cy="1284516"/>
              </a:xfrm>
              <a:prstGeom prst="ellipse">
                <a:avLst/>
              </a:prstGeom>
              <a:solidFill>
                <a:schemeClr val="bg1"/>
              </a:solidFill>
              <a:ln w="25400" cap="flat" cmpd="sng" algn="ctr">
                <a:noFill/>
                <a:prstDash val="solid"/>
              </a:ln>
              <a:effectLst/>
            </p:spPr>
            <p:txBody>
              <a:bodyPr tIns="50619" anchor="ctr"/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en-US" altLang="zh-CN" sz="4360" b="1" kern="0" dirty="0">
                    <a:solidFill>
                      <a:schemeClr val="tx1">
                        <a:lumMod val="95000"/>
                        <a:lumOff val="5000"/>
                      </a:schemeClr>
                    </a:solidFill>
                    <a:cs typeface="+mn-ea"/>
                    <a:sym typeface="+mn-lt"/>
                  </a:rPr>
                  <a:t>03</a:t>
                </a:r>
                <a:endParaRPr lang="zh-CN" altLang="en-US" sz="4360" b="1" kern="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2" name="组合 41"/>
          <p:cNvGrpSpPr/>
          <p:nvPr/>
        </p:nvGrpSpPr>
        <p:grpSpPr>
          <a:xfrm>
            <a:off x="1642779" y="1737469"/>
            <a:ext cx="4859697" cy="1380026"/>
            <a:chOff x="1609981" y="3713885"/>
            <a:chExt cx="1890998" cy="1452440"/>
          </a:xfrm>
        </p:grpSpPr>
        <p:sp>
          <p:nvSpPr>
            <p:cNvPr id="43" name="文本框 42"/>
            <p:cNvSpPr txBox="1">
              <a:spLocks noChangeArrowheads="1"/>
            </p:cNvSpPr>
            <p:nvPr/>
          </p:nvSpPr>
          <p:spPr bwMode="auto">
            <a:xfrm>
              <a:off x="1609981" y="4186435"/>
              <a:ext cx="1890998" cy="97989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92" tIns="34296" rIns="68592" bIns="3429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点击输入详细内容，添加你的论文内容。点击输入详细内容</a:t>
              </a:r>
              <a:r>
                <a:rPr lang="en-US" altLang="zh-CN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.</a:t>
              </a:r>
              <a:r>
                <a:rPr lang="zh-CN" altLang="en-US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点击输入详细内容，添加你的论文内容。点击输入详细内容。</a:t>
              </a:r>
              <a:endParaRPr lang="zh-CN" altLang="en-US" sz="1400" b="1" spc="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  <a:p>
              <a:pPr algn="just">
                <a:lnSpc>
                  <a:spcPct val="100000"/>
                </a:lnSpc>
                <a:spcBef>
                  <a:spcPct val="0"/>
                </a:spcBef>
                <a:buFontTx/>
                <a:buNone/>
              </a:pPr>
              <a:endParaRPr lang="zh-CN" altLang="en-US" sz="1400" b="1" spc="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1609981" y="3713885"/>
              <a:ext cx="1783502" cy="421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请输入标题</a:t>
              </a:r>
              <a:endParaRPr lang="zh-CN" altLang="en-US" sz="2000" b="1" spc="600" dirty="0">
                <a:solidFill>
                  <a:srgbClr val="FFB8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9002009" y="2485902"/>
            <a:ext cx="2863894" cy="949139"/>
            <a:chOff x="1609981" y="3713885"/>
            <a:chExt cx="1783502" cy="998943"/>
          </a:xfrm>
        </p:grpSpPr>
        <p:sp>
          <p:nvSpPr>
            <p:cNvPr id="46" name="文本框 45"/>
            <p:cNvSpPr txBox="1">
              <a:spLocks noChangeArrowheads="1"/>
            </p:cNvSpPr>
            <p:nvPr/>
          </p:nvSpPr>
          <p:spPr bwMode="auto">
            <a:xfrm>
              <a:off x="1609981" y="4186435"/>
              <a:ext cx="1399056" cy="526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92" tIns="34296" rIns="68592" bIns="3429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点击输入详细内容，添加你的论文内容。</a:t>
              </a:r>
              <a:endParaRPr lang="zh-CN" altLang="en-US" sz="1400" b="1" spc="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1609981" y="3713885"/>
              <a:ext cx="1783502" cy="421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请输入标题</a:t>
              </a:r>
              <a:endParaRPr lang="zh-CN" altLang="en-US" sz="2000" b="1" spc="600" dirty="0">
                <a:solidFill>
                  <a:srgbClr val="FFB8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7998715" y="4807037"/>
            <a:ext cx="4352941" cy="949139"/>
            <a:chOff x="1609981" y="3713885"/>
            <a:chExt cx="1783502" cy="998943"/>
          </a:xfrm>
        </p:grpSpPr>
        <p:sp>
          <p:nvSpPr>
            <p:cNvPr id="49" name="文本框 48"/>
            <p:cNvSpPr txBox="1">
              <a:spLocks noChangeArrowheads="1"/>
            </p:cNvSpPr>
            <p:nvPr/>
          </p:nvSpPr>
          <p:spPr bwMode="auto">
            <a:xfrm>
              <a:off x="1609981" y="4186435"/>
              <a:ext cx="1399056" cy="5263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68592" tIns="34296" rIns="68592" bIns="34296">
              <a:spAutoFit/>
            </a:bodyPr>
            <a:lstStyle>
              <a:lvl1pPr>
                <a:lnSpc>
                  <a:spcPct val="90000"/>
                </a:lnSpc>
                <a:spcBef>
                  <a:spcPts val="1000"/>
                </a:spcBef>
                <a:buFont typeface="Arial" panose="020B0604020202020204" pitchFamily="34" charset="0"/>
                <a:buChar char="•"/>
                <a:defRPr sz="28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 sz="20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00000"/>
                </a:lnSpc>
                <a:spcBef>
                  <a:spcPct val="0"/>
                </a:spcBef>
                <a:buNone/>
              </a:pPr>
              <a:r>
                <a:rPr lang="zh-CN" altLang="en-US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点击输入详细内容，添加你的论文内容。</a:t>
              </a:r>
              <a:endParaRPr lang="zh-CN" altLang="en-US" sz="1400" b="1" spc="6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1609981" y="3713885"/>
              <a:ext cx="1783502" cy="421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rPr>
                <a:t>请输入标题</a:t>
              </a:r>
              <a:endParaRPr lang="zh-CN" altLang="en-US" sz="2000" b="1" spc="600" dirty="0">
                <a:solidFill>
                  <a:srgbClr val="FFB8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96080" y="5450910"/>
            <a:ext cx="602977" cy="489933"/>
            <a:chOff x="6483920" y="601827"/>
            <a:chExt cx="602977" cy="489933"/>
          </a:xfrm>
        </p:grpSpPr>
        <p:sp>
          <p:nvSpPr>
            <p:cNvPr id="52" name="等腰三角形 51"/>
            <p:cNvSpPr/>
            <p:nvPr/>
          </p:nvSpPr>
          <p:spPr>
            <a:xfrm rot="18882225">
              <a:off x="6603411" y="60093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3" name="等腰三角形 52"/>
            <p:cNvSpPr/>
            <p:nvPr/>
          </p:nvSpPr>
          <p:spPr>
            <a:xfrm rot="18882225">
              <a:off x="6484815" y="608273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 rot="2565533">
            <a:off x="9823800" y="549386"/>
            <a:ext cx="602977" cy="489933"/>
            <a:chOff x="6483920" y="601827"/>
            <a:chExt cx="602977" cy="489933"/>
          </a:xfrm>
        </p:grpSpPr>
        <p:sp>
          <p:nvSpPr>
            <p:cNvPr id="55" name="等腰三角形 54"/>
            <p:cNvSpPr/>
            <p:nvPr/>
          </p:nvSpPr>
          <p:spPr>
            <a:xfrm rot="18882225">
              <a:off x="6603411" y="60093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6" name="等腰三角形 55"/>
            <p:cNvSpPr/>
            <p:nvPr/>
          </p:nvSpPr>
          <p:spPr>
            <a:xfrm rot="18882225">
              <a:off x="6484815" y="608273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 rot="3456391">
            <a:off x="2889940" y="6034075"/>
            <a:ext cx="448513" cy="364427"/>
            <a:chOff x="6483920" y="601827"/>
            <a:chExt cx="602977" cy="489933"/>
          </a:xfrm>
        </p:grpSpPr>
        <p:sp>
          <p:nvSpPr>
            <p:cNvPr id="58" name="等腰三角形 57"/>
            <p:cNvSpPr/>
            <p:nvPr/>
          </p:nvSpPr>
          <p:spPr>
            <a:xfrm rot="18882225">
              <a:off x="6603411" y="60093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9" name="等腰三角形 58"/>
            <p:cNvSpPr/>
            <p:nvPr/>
          </p:nvSpPr>
          <p:spPr>
            <a:xfrm rot="18882225">
              <a:off x="6484815" y="608273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push dir="u"/>
      </p:transition>
    </mc:Choice>
    <mc:Fallback>
      <p:transition spd="slow" advClick="0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文本框 32"/>
          <p:cNvSpPr txBox="1"/>
          <p:nvPr/>
        </p:nvSpPr>
        <p:spPr>
          <a:xfrm>
            <a:off x="1715801" y="2034793"/>
            <a:ext cx="42836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pc="6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请输入标题</a:t>
            </a:r>
            <a:endParaRPr lang="zh-CN" altLang="en-US" sz="5400" b="1" spc="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21" name="任意多边形 53"/>
          <p:cNvSpPr/>
          <p:nvPr/>
        </p:nvSpPr>
        <p:spPr bwMode="auto">
          <a:xfrm>
            <a:off x="5408237" y="3280990"/>
            <a:ext cx="6792886" cy="2759122"/>
          </a:xfrm>
          <a:custGeom>
            <a:avLst/>
            <a:gdLst>
              <a:gd name="connsiteX0" fmla="*/ 0 w 4830965"/>
              <a:gd name="connsiteY0" fmla="*/ 0 h 1962150"/>
              <a:gd name="connsiteX1" fmla="*/ 4830965 w 4830965"/>
              <a:gd name="connsiteY1" fmla="*/ 0 h 1962150"/>
              <a:gd name="connsiteX2" fmla="*/ 4830965 w 4830965"/>
              <a:gd name="connsiteY2" fmla="*/ 1962150 h 1962150"/>
              <a:gd name="connsiteX3" fmla="*/ 0 w 4830965"/>
              <a:gd name="connsiteY3" fmla="*/ 1962150 h 1962150"/>
              <a:gd name="connsiteX4" fmla="*/ 0 w 4830965"/>
              <a:gd name="connsiteY4" fmla="*/ 0 h 1962150"/>
              <a:gd name="connsiteX5" fmla="*/ 95250 w 4830965"/>
              <a:gd name="connsiteY5" fmla="*/ 95250 h 1962150"/>
              <a:gd name="connsiteX6" fmla="*/ 95250 w 4830965"/>
              <a:gd name="connsiteY6" fmla="*/ 1876425 h 1962150"/>
              <a:gd name="connsiteX7" fmla="*/ 4726190 w 4830965"/>
              <a:gd name="connsiteY7" fmla="*/ 1876425 h 1962150"/>
              <a:gd name="connsiteX8" fmla="*/ 4726190 w 4830965"/>
              <a:gd name="connsiteY8" fmla="*/ 95250 h 1962150"/>
              <a:gd name="connsiteX9" fmla="*/ 95250 w 4830965"/>
              <a:gd name="connsiteY9" fmla="*/ 95250 h 196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830965" h="1962150">
                <a:moveTo>
                  <a:pt x="0" y="0"/>
                </a:moveTo>
                <a:lnTo>
                  <a:pt x="4830965" y="0"/>
                </a:lnTo>
                <a:lnTo>
                  <a:pt x="4830965" y="1962150"/>
                </a:lnTo>
                <a:lnTo>
                  <a:pt x="0" y="1962150"/>
                </a:lnTo>
                <a:lnTo>
                  <a:pt x="0" y="0"/>
                </a:lnTo>
                <a:close/>
                <a:moveTo>
                  <a:pt x="95250" y="95250"/>
                </a:moveTo>
                <a:lnTo>
                  <a:pt x="95250" y="1876425"/>
                </a:lnTo>
                <a:lnTo>
                  <a:pt x="4726190" y="1876425"/>
                </a:lnTo>
                <a:lnTo>
                  <a:pt x="4726190" y="95250"/>
                </a:lnTo>
                <a:lnTo>
                  <a:pt x="95250" y="95250"/>
                </a:lnTo>
                <a:close/>
              </a:path>
            </a:pathLst>
          </a:cu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>
              <a:cs typeface="+mn-ea"/>
              <a:sym typeface="+mn-lt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339" y="325868"/>
            <a:ext cx="1598435" cy="1126981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1685179" y="419760"/>
            <a:ext cx="1337796" cy="720267"/>
            <a:chOff x="5983205" y="1931209"/>
            <a:chExt cx="3776622" cy="1279771"/>
          </a:xfrm>
        </p:grpSpPr>
        <p:sp>
          <p:nvSpPr>
            <p:cNvPr id="6" name="文本框 5"/>
            <p:cNvSpPr txBox="1"/>
            <p:nvPr/>
          </p:nvSpPr>
          <p:spPr>
            <a:xfrm>
              <a:off x="6120440" y="1953208"/>
              <a:ext cx="3639387" cy="12577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M B E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5983205" y="1931209"/>
              <a:ext cx="3639387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cs typeface="+mn-ea"/>
                  <a:sym typeface="+mn-lt"/>
                </a:rPr>
                <a:t>M B E</a:t>
              </a:r>
              <a:endParaRPr lang="zh-CN" altLang="en-US" sz="4000" dirty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2695084" y="427246"/>
            <a:ext cx="1749118" cy="721050"/>
            <a:chOff x="8688023" y="3996681"/>
            <a:chExt cx="2125751" cy="1281163"/>
          </a:xfrm>
        </p:grpSpPr>
        <p:sp>
          <p:nvSpPr>
            <p:cNvPr id="9" name="文本框 8"/>
            <p:cNvSpPr txBox="1"/>
            <p:nvPr/>
          </p:nvSpPr>
          <p:spPr>
            <a:xfrm>
              <a:off x="8733183" y="402007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STYLES</a:t>
              </a:r>
              <a:endParaRPr lang="zh-CN" altLang="en-US" sz="40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8688023" y="3996681"/>
              <a:ext cx="2080591" cy="125777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00" dirty="0">
                  <a:solidFill>
                    <a:srgbClr val="FFB850"/>
                  </a:solidFill>
                  <a:cs typeface="+mn-ea"/>
                  <a:sym typeface="+mn-lt"/>
                </a:rPr>
                <a:t>STYLES</a:t>
              </a:r>
              <a:endParaRPr lang="zh-CN" altLang="en-US" sz="4000" dirty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1642779" y="1110503"/>
            <a:ext cx="4401178" cy="241815"/>
            <a:chOff x="257822" y="4765674"/>
            <a:chExt cx="11675470" cy="669869"/>
          </a:xfrm>
        </p:grpSpPr>
        <p:sp>
          <p:nvSpPr>
            <p:cNvPr id="12" name="任意多边形: 形状 11"/>
            <p:cNvSpPr/>
            <p:nvPr/>
          </p:nvSpPr>
          <p:spPr>
            <a:xfrm>
              <a:off x="257822" y="4779235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/>
            <p:nvPr/>
          </p:nvSpPr>
          <p:spPr>
            <a:xfrm>
              <a:off x="419718" y="4765674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4" name="任意多边形 43"/>
          <p:cNvSpPr/>
          <p:nvPr/>
        </p:nvSpPr>
        <p:spPr>
          <a:xfrm>
            <a:off x="30517" y="2466194"/>
            <a:ext cx="6576708" cy="3656505"/>
          </a:xfrm>
          <a:custGeom>
            <a:avLst/>
            <a:gdLst>
              <a:gd name="connsiteX0" fmla="*/ 2590802 w 2590802"/>
              <a:gd name="connsiteY0" fmla="*/ 0 h 4676776"/>
              <a:gd name="connsiteX1" fmla="*/ 2590802 w 2590802"/>
              <a:gd name="connsiteY1" fmla="*/ 4676776 h 4676776"/>
              <a:gd name="connsiteX2" fmla="*/ 1401458 w 2590802"/>
              <a:gd name="connsiteY2" fmla="*/ 4676776 h 4676776"/>
              <a:gd name="connsiteX3" fmla="*/ 1295401 w 2590802"/>
              <a:gd name="connsiteY3" fmla="*/ 4493919 h 4676776"/>
              <a:gd name="connsiteX4" fmla="*/ 1189344 w 2590802"/>
              <a:gd name="connsiteY4" fmla="*/ 4676776 h 4676776"/>
              <a:gd name="connsiteX5" fmla="*/ 0 w 2590802"/>
              <a:gd name="connsiteY5" fmla="*/ 4676776 h 4676776"/>
              <a:gd name="connsiteX6" fmla="*/ 1 w 2590802"/>
              <a:gd name="connsiteY6" fmla="*/ 0 h 4676776"/>
              <a:gd name="connsiteX7" fmla="*/ 2590802 w 2590802"/>
              <a:gd name="connsiteY7" fmla="*/ 0 h 467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0802" h="4676776">
                <a:moveTo>
                  <a:pt x="2590802" y="0"/>
                </a:moveTo>
                <a:lnTo>
                  <a:pt x="2590802" y="4676776"/>
                </a:lnTo>
                <a:lnTo>
                  <a:pt x="1401458" y="4676776"/>
                </a:lnTo>
                <a:lnTo>
                  <a:pt x="1295401" y="4493919"/>
                </a:lnTo>
                <a:lnTo>
                  <a:pt x="1189344" y="4676776"/>
                </a:lnTo>
                <a:lnTo>
                  <a:pt x="0" y="4676776"/>
                </a:lnTo>
                <a:lnTo>
                  <a:pt x="1" y="0"/>
                </a:lnTo>
                <a:lnTo>
                  <a:pt x="2590802" y="0"/>
                </a:lnTo>
                <a:close/>
              </a:path>
            </a:pathLst>
          </a:custGeom>
          <a:blipFill dpi="0" rotWithShape="0">
            <a:blip r:embed="rId2" cstate="email"/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>
              <a:cs typeface="+mn-ea"/>
              <a:sym typeface="+mn-lt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39267" y="2494186"/>
            <a:ext cx="6576708" cy="3651610"/>
          </a:xfrm>
          <a:prstGeom prst="rect">
            <a:avLst/>
          </a:prstGeom>
          <a:solidFill>
            <a:srgbClr val="FFB850">
              <a:alpha val="44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18" name="任意多边形 53"/>
          <p:cNvSpPr/>
          <p:nvPr/>
        </p:nvSpPr>
        <p:spPr bwMode="auto">
          <a:xfrm>
            <a:off x="5297673" y="3135113"/>
            <a:ext cx="6792886" cy="2759122"/>
          </a:xfrm>
          <a:custGeom>
            <a:avLst/>
            <a:gdLst>
              <a:gd name="connsiteX0" fmla="*/ 0 w 4830965"/>
              <a:gd name="connsiteY0" fmla="*/ 0 h 1962150"/>
              <a:gd name="connsiteX1" fmla="*/ 4830965 w 4830965"/>
              <a:gd name="connsiteY1" fmla="*/ 0 h 1962150"/>
              <a:gd name="connsiteX2" fmla="*/ 4830965 w 4830965"/>
              <a:gd name="connsiteY2" fmla="*/ 1962150 h 1962150"/>
              <a:gd name="connsiteX3" fmla="*/ 0 w 4830965"/>
              <a:gd name="connsiteY3" fmla="*/ 1962150 h 1962150"/>
              <a:gd name="connsiteX4" fmla="*/ 0 w 4830965"/>
              <a:gd name="connsiteY4" fmla="*/ 0 h 1962150"/>
              <a:gd name="connsiteX5" fmla="*/ 95250 w 4830965"/>
              <a:gd name="connsiteY5" fmla="*/ 95250 h 1962150"/>
              <a:gd name="connsiteX6" fmla="*/ 95250 w 4830965"/>
              <a:gd name="connsiteY6" fmla="*/ 1876425 h 1962150"/>
              <a:gd name="connsiteX7" fmla="*/ 4726190 w 4830965"/>
              <a:gd name="connsiteY7" fmla="*/ 1876425 h 1962150"/>
              <a:gd name="connsiteX8" fmla="*/ 4726190 w 4830965"/>
              <a:gd name="connsiteY8" fmla="*/ 95250 h 1962150"/>
              <a:gd name="connsiteX9" fmla="*/ 95250 w 4830965"/>
              <a:gd name="connsiteY9" fmla="*/ 95250 h 1962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4830965" h="1962150">
                <a:moveTo>
                  <a:pt x="0" y="0"/>
                </a:moveTo>
                <a:lnTo>
                  <a:pt x="4830965" y="0"/>
                </a:lnTo>
                <a:lnTo>
                  <a:pt x="4830965" y="1962150"/>
                </a:lnTo>
                <a:lnTo>
                  <a:pt x="0" y="1962150"/>
                </a:lnTo>
                <a:lnTo>
                  <a:pt x="0" y="0"/>
                </a:lnTo>
                <a:close/>
                <a:moveTo>
                  <a:pt x="95250" y="95250"/>
                </a:moveTo>
                <a:lnTo>
                  <a:pt x="95250" y="1876425"/>
                </a:lnTo>
                <a:lnTo>
                  <a:pt x="4726190" y="1876425"/>
                </a:lnTo>
                <a:lnTo>
                  <a:pt x="4726190" y="95250"/>
                </a:lnTo>
                <a:lnTo>
                  <a:pt x="95250" y="95250"/>
                </a:lnTo>
                <a:close/>
              </a:path>
            </a:pathLst>
          </a:custGeom>
          <a:solidFill>
            <a:srgbClr val="FFB8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defRPr/>
            </a:pPr>
            <a:endParaRPr lang="zh-CN" altLang="en-US">
              <a:cs typeface="+mn-ea"/>
              <a:sym typeface="+mn-lt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7211431" y="3738343"/>
            <a:ext cx="4283672" cy="1844415"/>
            <a:chOff x="1145298" y="1998505"/>
            <a:chExt cx="4283672" cy="1844415"/>
          </a:xfrm>
        </p:grpSpPr>
        <p:grpSp>
          <p:nvGrpSpPr>
            <p:cNvPr id="23" name="组合 22"/>
            <p:cNvGrpSpPr/>
            <p:nvPr/>
          </p:nvGrpSpPr>
          <p:grpSpPr>
            <a:xfrm>
              <a:off x="1145298" y="1998505"/>
              <a:ext cx="4283672" cy="1791224"/>
              <a:chOff x="1609981" y="3713885"/>
              <a:chExt cx="1783502" cy="1885215"/>
            </a:xfrm>
          </p:grpSpPr>
          <p:sp>
            <p:nvSpPr>
              <p:cNvPr id="28" name="文本框 27"/>
              <p:cNvSpPr txBox="1">
                <a:spLocks noChangeArrowheads="1"/>
              </p:cNvSpPr>
              <p:nvPr/>
            </p:nvSpPr>
            <p:spPr bwMode="auto">
              <a:xfrm>
                <a:off x="1609981" y="4392461"/>
                <a:ext cx="1783502" cy="12066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68592" tIns="34296" rIns="68592" bIns="34296">
                <a:spAutoFit/>
              </a:bodyPr>
              <a:lstStyle>
                <a:lvl1pPr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lnSpc>
                    <a:spcPct val="90000"/>
                  </a:lnSpc>
                  <a:spcBef>
                    <a:spcPts val="5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None/>
                </a:pPr>
                <a:r>
                  <a:rPr lang="zh-CN" altLang="en-US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点击输入详细内容，添加你的论文内容。点击输入详细内容</a:t>
                </a:r>
                <a:r>
                  <a:rPr lang="en-US" altLang="zh-CN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.</a:t>
                </a:r>
                <a:r>
                  <a:rPr lang="zh-CN" altLang="en-US" sz="1400" b="1" spc="600" dirty="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点击输入详细内容，添加你的论文内容。点击输入详细内容。</a:t>
                </a:r>
                <a:endParaRPr lang="zh-CN" altLang="en-US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  <a:p>
                <a:pPr algn="just">
                  <a:lnSpc>
                    <a:spcPct val="100000"/>
                  </a:lnSpc>
                  <a:spcBef>
                    <a:spcPct val="0"/>
                  </a:spcBef>
                  <a:buFontTx/>
                  <a:buNone/>
                </a:pPr>
                <a:endParaRPr lang="zh-CN" altLang="en-US" sz="1400" b="1" spc="600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1609981" y="3713885"/>
                <a:ext cx="1783502" cy="4211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b="1" spc="600" dirty="0">
                    <a:solidFill>
                      <a:srgbClr val="FFB850"/>
                    </a:solidFill>
                    <a:effectLst>
                      <a:outerShdw blurRad="38100" dist="38100" dir="2700000" algn="tl">
                        <a:srgbClr val="000000">
                          <a:alpha val="43137"/>
                        </a:srgbClr>
                      </a:outerShdw>
                    </a:effectLst>
                    <a:cs typeface="+mn-ea"/>
                    <a:sym typeface="+mn-lt"/>
                  </a:rPr>
                  <a:t>请输入标题</a:t>
                </a:r>
                <a:endParaRPr lang="zh-CN" altLang="en-US" sz="2000" b="1" spc="600" dirty="0">
                  <a:solidFill>
                    <a:srgbClr val="FFB85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cs typeface="+mn-ea"/>
                  <a:sym typeface="+mn-lt"/>
                </a:endParaRPr>
              </a:p>
            </p:txBody>
          </p:sp>
        </p:grpSp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4937011" y="2286622"/>
              <a:ext cx="218406" cy="209017"/>
            </a:xfrm>
            <a:prstGeom prst="rect">
              <a:avLst/>
            </a:prstGeom>
          </p:spPr>
        </p:pic>
        <p:sp>
          <p:nvSpPr>
            <p:cNvPr id="25" name="椭圆 24"/>
            <p:cNvSpPr/>
            <p:nvPr/>
          </p:nvSpPr>
          <p:spPr>
            <a:xfrm>
              <a:off x="3885548" y="3713190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pic>
          <p:nvPicPr>
            <p:cNvPr id="26" name="图片 2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6200000">
              <a:off x="2164672" y="2376346"/>
              <a:ext cx="218406" cy="209017"/>
            </a:xfrm>
            <a:prstGeom prst="rect">
              <a:avLst/>
            </a:prstGeom>
          </p:spPr>
        </p:pic>
        <p:sp>
          <p:nvSpPr>
            <p:cNvPr id="27" name="椭圆 26"/>
            <p:cNvSpPr/>
            <p:nvPr/>
          </p:nvSpPr>
          <p:spPr>
            <a:xfrm>
              <a:off x="1215323" y="2446093"/>
              <a:ext cx="129730" cy="129730"/>
            </a:xfrm>
            <a:prstGeom prst="ellipse">
              <a:avLst/>
            </a:prstGeom>
            <a:noFill/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1642779" y="1978044"/>
            <a:ext cx="42836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b="1" spc="600" dirty="0">
                <a:solidFill>
                  <a:srgbClr val="FFB8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请输入标题</a:t>
            </a:r>
            <a:endParaRPr lang="zh-CN" altLang="en-US" sz="5400" b="1" spc="600" dirty="0">
              <a:solidFill>
                <a:srgbClr val="FFB8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grpSp>
        <p:nvGrpSpPr>
          <p:cNvPr id="37" name="组合 36"/>
          <p:cNvGrpSpPr/>
          <p:nvPr/>
        </p:nvGrpSpPr>
        <p:grpSpPr>
          <a:xfrm rot="18176913">
            <a:off x="2884405" y="5997413"/>
            <a:ext cx="754633" cy="503383"/>
            <a:chOff x="554927" y="5954876"/>
            <a:chExt cx="754633" cy="503383"/>
          </a:xfrm>
        </p:grpSpPr>
        <p:sp>
          <p:nvSpPr>
            <p:cNvPr id="38" name="等腰三角形 37"/>
            <p:cNvSpPr/>
            <p:nvPr/>
          </p:nvSpPr>
          <p:spPr>
            <a:xfrm rot="3898965">
              <a:off x="826074" y="597477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9" name="等腰三角形 38"/>
            <p:cNvSpPr/>
            <p:nvPr/>
          </p:nvSpPr>
          <p:spPr>
            <a:xfrm rot="18882225">
              <a:off x="555822" y="5953981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8416456" y="1278048"/>
            <a:ext cx="3248476" cy="1024401"/>
            <a:chOff x="1903057" y="4008836"/>
            <a:chExt cx="3701295" cy="1182373"/>
          </a:xfrm>
        </p:grpSpPr>
        <p:grpSp>
          <p:nvGrpSpPr>
            <p:cNvPr id="53" name="组合 52"/>
            <p:cNvGrpSpPr/>
            <p:nvPr/>
          </p:nvGrpSpPr>
          <p:grpSpPr>
            <a:xfrm>
              <a:off x="1903057" y="4008836"/>
              <a:ext cx="3701295" cy="1182373"/>
              <a:chOff x="3128975" y="4461763"/>
              <a:chExt cx="6293138" cy="2010333"/>
            </a:xfrm>
          </p:grpSpPr>
          <p:grpSp>
            <p:nvGrpSpPr>
              <p:cNvPr id="56" name="组合 55"/>
              <p:cNvGrpSpPr/>
              <p:nvPr/>
            </p:nvGrpSpPr>
            <p:grpSpPr>
              <a:xfrm>
                <a:off x="3915115" y="4480866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84" name="直接连接符 83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5" name="直接连接符 84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6" name="任意多边形: 形状 85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87" name="直接连接符 86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7" name="组合 56"/>
              <p:cNvGrpSpPr/>
              <p:nvPr/>
            </p:nvGrpSpPr>
            <p:grpSpPr>
              <a:xfrm>
                <a:off x="5482500" y="4471315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80" name="直接连接符 79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81" name="直接连接符 80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82" name="任意多边形: 形状 81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cxnSp>
              <p:nvCxnSpPr>
                <p:cNvPr id="83" name="直接连接符 82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8" name="组合 57"/>
              <p:cNvGrpSpPr/>
              <p:nvPr/>
            </p:nvGrpSpPr>
            <p:grpSpPr>
              <a:xfrm flipV="1">
                <a:off x="4693180" y="6067398"/>
                <a:ext cx="789953" cy="386436"/>
                <a:chOff x="5908978" y="3463705"/>
                <a:chExt cx="789953" cy="386436"/>
              </a:xfrm>
            </p:grpSpPr>
            <p:sp>
              <p:nvSpPr>
                <p:cNvPr id="78" name="任意多边形: 形状 77"/>
                <p:cNvSpPr/>
                <p:nvPr/>
              </p:nvSpPr>
              <p:spPr>
                <a:xfrm rot="16200000">
                  <a:off x="6110737" y="3261946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79" name="直接连接符 78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59" name="组合 58"/>
              <p:cNvGrpSpPr/>
              <p:nvPr/>
            </p:nvGrpSpPr>
            <p:grpSpPr>
              <a:xfrm flipV="1">
                <a:off x="3128975" y="6085659"/>
                <a:ext cx="789953" cy="386436"/>
                <a:chOff x="5921007" y="3463704"/>
                <a:chExt cx="789953" cy="386436"/>
              </a:xfrm>
            </p:grpSpPr>
            <p:sp>
              <p:nvSpPr>
                <p:cNvPr id="76" name="任意多边形: 形状 75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77" name="直接连接符 76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0" name="组合 59"/>
              <p:cNvGrpSpPr/>
              <p:nvPr/>
            </p:nvGrpSpPr>
            <p:grpSpPr>
              <a:xfrm>
                <a:off x="7055784" y="4471314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72" name="直接连接符 71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73" name="直接连接符 72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4" name="任意多边形: 形状 73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75" name="直接连接符 74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1" name="组合 60"/>
              <p:cNvGrpSpPr/>
              <p:nvPr/>
            </p:nvGrpSpPr>
            <p:grpSpPr>
              <a:xfrm>
                <a:off x="8631878" y="4461763"/>
                <a:ext cx="790235" cy="1596084"/>
                <a:chOff x="3923824" y="4480866"/>
                <a:chExt cx="790235" cy="1596084"/>
              </a:xfrm>
            </p:grpSpPr>
            <p:cxnSp>
              <p:nvCxnSpPr>
                <p:cNvPr id="68" name="直接连接符 67"/>
                <p:cNvCxnSpPr/>
                <p:nvPr/>
              </p:nvCxnSpPr>
              <p:spPr>
                <a:xfrm>
                  <a:off x="3923824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69" name="直接连接符 68"/>
                <p:cNvCxnSpPr/>
                <p:nvPr/>
              </p:nvCxnSpPr>
              <p:spPr>
                <a:xfrm>
                  <a:off x="4714059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70" name="任意多边形: 形状 69"/>
                <p:cNvSpPr/>
                <p:nvPr/>
              </p:nvSpPr>
              <p:spPr>
                <a:xfrm rot="16200000">
                  <a:off x="4125865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cxnSp>
              <p:nvCxnSpPr>
                <p:cNvPr id="71" name="直接连接符 70"/>
                <p:cNvCxnSpPr/>
                <p:nvPr/>
              </p:nvCxnSpPr>
              <p:spPr>
                <a:xfrm flipH="1">
                  <a:off x="3970971" y="4867303"/>
                  <a:ext cx="699051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2" name="组合 61"/>
              <p:cNvGrpSpPr/>
              <p:nvPr/>
            </p:nvGrpSpPr>
            <p:grpSpPr>
              <a:xfrm flipV="1">
                <a:off x="7845878" y="6057847"/>
                <a:ext cx="789953" cy="386436"/>
                <a:chOff x="5921007" y="3463704"/>
                <a:chExt cx="789953" cy="386436"/>
              </a:xfrm>
            </p:grpSpPr>
            <p:sp>
              <p:nvSpPr>
                <p:cNvPr id="66" name="任意多边形: 形状 65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67" name="直接连接符 66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63" name="组合 62"/>
              <p:cNvGrpSpPr/>
              <p:nvPr/>
            </p:nvGrpSpPr>
            <p:grpSpPr>
              <a:xfrm flipV="1">
                <a:off x="6272735" y="6085660"/>
                <a:ext cx="789953" cy="386436"/>
                <a:chOff x="5921007" y="3463704"/>
                <a:chExt cx="789953" cy="386436"/>
              </a:xfrm>
            </p:grpSpPr>
            <p:sp>
              <p:nvSpPr>
                <p:cNvPr id="64" name="任意多边形: 形状 63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65" name="直接连接符 64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54" name="椭圆 53"/>
            <p:cNvSpPr/>
            <p:nvPr/>
          </p:nvSpPr>
          <p:spPr>
            <a:xfrm rot="1770017">
              <a:off x="2853650" y="4723536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 rot="1770017">
              <a:off x="4222526" y="4040772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push dir="u"/>
      </p:transition>
    </mc:Choice>
    <mc:Fallback>
      <p:transition spd="slow" advClick="0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21" grpId="0" animBg="1"/>
      <p:bldP spid="14" grpId="0" animBg="1"/>
      <p:bldP spid="15" grpId="0" animBg="1"/>
      <p:bldP spid="18" grpId="0" animBg="1"/>
      <p:bldP spid="3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图片 2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7733" y="204041"/>
            <a:ext cx="5213753" cy="3675972"/>
          </a:xfrm>
          <a:prstGeom prst="rect">
            <a:avLst/>
          </a:prstGeom>
        </p:spPr>
      </p:pic>
      <p:grpSp>
        <p:nvGrpSpPr>
          <p:cNvPr id="29" name="组合 28"/>
          <p:cNvGrpSpPr/>
          <p:nvPr/>
        </p:nvGrpSpPr>
        <p:grpSpPr>
          <a:xfrm>
            <a:off x="3580148" y="4304040"/>
            <a:ext cx="5200762" cy="536781"/>
            <a:chOff x="3762937" y="4018852"/>
            <a:chExt cx="5200762" cy="536781"/>
          </a:xfrm>
        </p:grpSpPr>
        <p:sp>
          <p:nvSpPr>
            <p:cNvPr id="28" name="文本框 27"/>
            <p:cNvSpPr txBox="1"/>
            <p:nvPr/>
          </p:nvSpPr>
          <p:spPr>
            <a:xfrm>
              <a:off x="3782601" y="4032413"/>
              <a:ext cx="518109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600" dirty="0">
                  <a:solidFill>
                    <a:schemeClr val="tx1">
                      <a:lumMod val="95000"/>
                      <a:lumOff val="5000"/>
                    </a:schemeClr>
                  </a:solidFill>
                  <a:cs typeface="+mn-ea"/>
                  <a:sym typeface="+mn-lt"/>
                </a:rPr>
                <a:t>请在此处输入您的标题</a:t>
              </a:r>
              <a:endParaRPr lang="zh-CN" altLang="en-US" sz="2800" spc="600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762937" y="4018852"/>
              <a:ext cx="5181098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spc="600" dirty="0">
                  <a:solidFill>
                    <a:srgbClr val="FFB850"/>
                  </a:solidFill>
                  <a:cs typeface="+mn-ea"/>
                  <a:sym typeface="+mn-lt"/>
                </a:rPr>
                <a:t>请在此处输入您的标题</a:t>
              </a:r>
              <a:endParaRPr lang="zh-CN" altLang="en-US" sz="2800" spc="600" dirty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0" y="5444096"/>
            <a:ext cx="12192000" cy="669869"/>
            <a:chOff x="257822" y="4765674"/>
            <a:chExt cx="11675470" cy="669869"/>
          </a:xfrm>
        </p:grpSpPr>
        <p:sp>
          <p:nvSpPr>
            <p:cNvPr id="30" name="任意多边形: 形状 29"/>
            <p:cNvSpPr/>
            <p:nvPr/>
          </p:nvSpPr>
          <p:spPr>
            <a:xfrm>
              <a:off x="257822" y="4779235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1" name="任意多边形: 形状 30"/>
            <p:cNvSpPr/>
            <p:nvPr/>
          </p:nvSpPr>
          <p:spPr>
            <a:xfrm>
              <a:off x="419718" y="4765674"/>
              <a:ext cx="11513574" cy="656308"/>
            </a:xfrm>
            <a:custGeom>
              <a:avLst/>
              <a:gdLst>
                <a:gd name="connsiteX0" fmla="*/ 0 w 11513574"/>
                <a:gd name="connsiteY0" fmla="*/ 528426 h 656308"/>
                <a:gd name="connsiteX1" fmla="*/ 560438 w 11513574"/>
                <a:gd name="connsiteY1" fmla="*/ 76143 h 656308"/>
                <a:gd name="connsiteX2" fmla="*/ 1160206 w 11513574"/>
                <a:gd name="connsiteY2" fmla="*/ 597252 h 656308"/>
                <a:gd name="connsiteX3" fmla="*/ 1818967 w 11513574"/>
                <a:gd name="connsiteY3" fmla="*/ 85975 h 656308"/>
                <a:gd name="connsiteX4" fmla="*/ 2448232 w 11513574"/>
                <a:gd name="connsiteY4" fmla="*/ 538259 h 656308"/>
                <a:gd name="connsiteX5" fmla="*/ 3116825 w 11513574"/>
                <a:gd name="connsiteY5" fmla="*/ 95807 h 656308"/>
                <a:gd name="connsiteX6" fmla="*/ 3618271 w 11513574"/>
                <a:gd name="connsiteY6" fmla="*/ 656246 h 656308"/>
                <a:gd name="connsiteX7" fmla="*/ 4178709 w 11513574"/>
                <a:gd name="connsiteY7" fmla="*/ 135136 h 656308"/>
                <a:gd name="connsiteX8" fmla="*/ 4768645 w 11513574"/>
                <a:gd name="connsiteY8" fmla="*/ 577588 h 656308"/>
                <a:gd name="connsiteX9" fmla="*/ 5270090 w 11513574"/>
                <a:gd name="connsiteY9" fmla="*/ 154801 h 656308"/>
                <a:gd name="connsiteX10" fmla="*/ 6194322 w 11513574"/>
                <a:gd name="connsiteY10" fmla="*/ 557923 h 656308"/>
                <a:gd name="connsiteX11" fmla="*/ 6577780 w 11513574"/>
                <a:gd name="connsiteY11" fmla="*/ 233459 h 656308"/>
                <a:gd name="connsiteX12" fmla="*/ 7325032 w 11513574"/>
                <a:gd name="connsiteY12" fmla="*/ 557923 h 656308"/>
                <a:gd name="connsiteX13" fmla="*/ 8013290 w 11513574"/>
                <a:gd name="connsiteY13" fmla="*/ 135136 h 656308"/>
                <a:gd name="connsiteX14" fmla="*/ 8652387 w 11513574"/>
                <a:gd name="connsiteY14" fmla="*/ 439936 h 656308"/>
                <a:gd name="connsiteX15" fmla="*/ 9114503 w 11513574"/>
                <a:gd name="connsiteY15" fmla="*/ 184297 h 656308"/>
                <a:gd name="connsiteX16" fmla="*/ 9861754 w 11513574"/>
                <a:gd name="connsiteY16" fmla="*/ 518594 h 656308"/>
                <a:gd name="connsiteX17" fmla="*/ 10137058 w 11513574"/>
                <a:gd name="connsiteY17" fmla="*/ 115472 h 656308"/>
                <a:gd name="connsiteX18" fmla="*/ 10589342 w 11513574"/>
                <a:gd name="connsiteY18" fmla="*/ 17149 h 656308"/>
                <a:gd name="connsiteX19" fmla="*/ 10756490 w 11513574"/>
                <a:gd name="connsiteY19" fmla="*/ 410439 h 656308"/>
                <a:gd name="connsiteX20" fmla="*/ 11218606 w 11513574"/>
                <a:gd name="connsiteY20" fmla="*/ 213794 h 656308"/>
                <a:gd name="connsiteX21" fmla="*/ 11385754 w 11513574"/>
                <a:gd name="connsiteY21" fmla="*/ 56478 h 656308"/>
                <a:gd name="connsiteX22" fmla="*/ 11513574 w 11513574"/>
                <a:gd name="connsiteY22" fmla="*/ 56478 h 6563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11513574" h="656308">
                  <a:moveTo>
                    <a:pt x="0" y="528426"/>
                  </a:moveTo>
                  <a:cubicBezTo>
                    <a:pt x="183535" y="296549"/>
                    <a:pt x="367070" y="64672"/>
                    <a:pt x="560438" y="76143"/>
                  </a:cubicBezTo>
                  <a:cubicBezTo>
                    <a:pt x="753806" y="87614"/>
                    <a:pt x="950451" y="595613"/>
                    <a:pt x="1160206" y="597252"/>
                  </a:cubicBezTo>
                  <a:cubicBezTo>
                    <a:pt x="1369961" y="598891"/>
                    <a:pt x="1604296" y="95807"/>
                    <a:pt x="1818967" y="85975"/>
                  </a:cubicBezTo>
                  <a:cubicBezTo>
                    <a:pt x="2033638" y="76143"/>
                    <a:pt x="2231922" y="536620"/>
                    <a:pt x="2448232" y="538259"/>
                  </a:cubicBezTo>
                  <a:cubicBezTo>
                    <a:pt x="2664542" y="539898"/>
                    <a:pt x="2921819" y="76143"/>
                    <a:pt x="3116825" y="95807"/>
                  </a:cubicBezTo>
                  <a:cubicBezTo>
                    <a:pt x="3311831" y="115471"/>
                    <a:pt x="3441290" y="649691"/>
                    <a:pt x="3618271" y="656246"/>
                  </a:cubicBezTo>
                  <a:cubicBezTo>
                    <a:pt x="3795252" y="662801"/>
                    <a:pt x="3986980" y="148246"/>
                    <a:pt x="4178709" y="135136"/>
                  </a:cubicBezTo>
                  <a:cubicBezTo>
                    <a:pt x="4370438" y="122026"/>
                    <a:pt x="4586748" y="574311"/>
                    <a:pt x="4768645" y="577588"/>
                  </a:cubicBezTo>
                  <a:cubicBezTo>
                    <a:pt x="4950542" y="580865"/>
                    <a:pt x="5032477" y="158078"/>
                    <a:pt x="5270090" y="154801"/>
                  </a:cubicBezTo>
                  <a:cubicBezTo>
                    <a:pt x="5507703" y="151524"/>
                    <a:pt x="5976374" y="544813"/>
                    <a:pt x="6194322" y="557923"/>
                  </a:cubicBezTo>
                  <a:cubicBezTo>
                    <a:pt x="6412270" y="571033"/>
                    <a:pt x="6389328" y="233459"/>
                    <a:pt x="6577780" y="233459"/>
                  </a:cubicBezTo>
                  <a:cubicBezTo>
                    <a:pt x="6766232" y="233459"/>
                    <a:pt x="7085780" y="574310"/>
                    <a:pt x="7325032" y="557923"/>
                  </a:cubicBezTo>
                  <a:cubicBezTo>
                    <a:pt x="7564284" y="541536"/>
                    <a:pt x="7792064" y="154800"/>
                    <a:pt x="8013290" y="135136"/>
                  </a:cubicBezTo>
                  <a:cubicBezTo>
                    <a:pt x="8234516" y="115471"/>
                    <a:pt x="8468852" y="431743"/>
                    <a:pt x="8652387" y="439936"/>
                  </a:cubicBezTo>
                  <a:cubicBezTo>
                    <a:pt x="8835922" y="448129"/>
                    <a:pt x="8912942" y="171187"/>
                    <a:pt x="9114503" y="184297"/>
                  </a:cubicBezTo>
                  <a:cubicBezTo>
                    <a:pt x="9316064" y="197407"/>
                    <a:pt x="9691328" y="530065"/>
                    <a:pt x="9861754" y="518594"/>
                  </a:cubicBezTo>
                  <a:cubicBezTo>
                    <a:pt x="10032180" y="507123"/>
                    <a:pt x="10015793" y="199046"/>
                    <a:pt x="10137058" y="115472"/>
                  </a:cubicBezTo>
                  <a:cubicBezTo>
                    <a:pt x="10258323" y="31898"/>
                    <a:pt x="10486103" y="-32012"/>
                    <a:pt x="10589342" y="17149"/>
                  </a:cubicBezTo>
                  <a:cubicBezTo>
                    <a:pt x="10692581" y="66310"/>
                    <a:pt x="10651613" y="377665"/>
                    <a:pt x="10756490" y="410439"/>
                  </a:cubicBezTo>
                  <a:cubicBezTo>
                    <a:pt x="10861367" y="443213"/>
                    <a:pt x="11113729" y="272787"/>
                    <a:pt x="11218606" y="213794"/>
                  </a:cubicBezTo>
                  <a:cubicBezTo>
                    <a:pt x="11323483" y="154801"/>
                    <a:pt x="11336593" y="82697"/>
                    <a:pt x="11385754" y="56478"/>
                  </a:cubicBezTo>
                  <a:cubicBezTo>
                    <a:pt x="11434915" y="30259"/>
                    <a:pt x="11474244" y="43368"/>
                    <a:pt x="11513574" y="56478"/>
                  </a:cubicBezTo>
                </a:path>
              </a:pathLst>
            </a:custGeom>
            <a:noFill/>
            <a:ln w="76200">
              <a:solidFill>
                <a:srgbClr val="FFB8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8767054" y="514497"/>
            <a:ext cx="602977" cy="489933"/>
            <a:chOff x="6483920" y="601827"/>
            <a:chExt cx="602977" cy="489933"/>
          </a:xfrm>
        </p:grpSpPr>
        <p:sp>
          <p:nvSpPr>
            <p:cNvPr id="34" name="等腰三角形 33"/>
            <p:cNvSpPr/>
            <p:nvPr/>
          </p:nvSpPr>
          <p:spPr>
            <a:xfrm rot="18882225">
              <a:off x="6603411" y="60093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5" name="等腰三角形 34"/>
            <p:cNvSpPr/>
            <p:nvPr/>
          </p:nvSpPr>
          <p:spPr>
            <a:xfrm rot="18882225">
              <a:off x="6484815" y="608273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2986114" y="337443"/>
            <a:ext cx="754633" cy="503383"/>
            <a:chOff x="554927" y="5954876"/>
            <a:chExt cx="754633" cy="503383"/>
          </a:xfrm>
        </p:grpSpPr>
        <p:sp>
          <p:nvSpPr>
            <p:cNvPr id="37" name="等腰三角形 36"/>
            <p:cNvSpPr/>
            <p:nvPr/>
          </p:nvSpPr>
          <p:spPr>
            <a:xfrm rot="3898965">
              <a:off x="826074" y="597477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38" name="等腰三角形 37"/>
            <p:cNvSpPr/>
            <p:nvPr/>
          </p:nvSpPr>
          <p:spPr>
            <a:xfrm rot="18882225">
              <a:off x="555822" y="5953981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8667369" y="2304345"/>
            <a:ext cx="588588" cy="549645"/>
            <a:chOff x="136803" y="465567"/>
            <a:chExt cx="588588" cy="549645"/>
          </a:xfrm>
        </p:grpSpPr>
        <p:sp>
          <p:nvSpPr>
            <p:cNvPr id="40" name="等腰三角形 39"/>
            <p:cNvSpPr/>
            <p:nvPr/>
          </p:nvSpPr>
          <p:spPr>
            <a:xfrm rot="1770017">
              <a:off x="242799" y="530831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1" name="等腰三角形 40"/>
            <p:cNvSpPr/>
            <p:nvPr/>
          </p:nvSpPr>
          <p:spPr>
            <a:xfrm rot="1939358">
              <a:off x="136803" y="465567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 rot="20364405">
            <a:off x="2328030" y="1898547"/>
            <a:ext cx="754633" cy="503383"/>
            <a:chOff x="554927" y="5954876"/>
            <a:chExt cx="754633" cy="503383"/>
          </a:xfrm>
        </p:grpSpPr>
        <p:sp>
          <p:nvSpPr>
            <p:cNvPr id="43" name="等腰三角形 42"/>
            <p:cNvSpPr/>
            <p:nvPr/>
          </p:nvSpPr>
          <p:spPr>
            <a:xfrm rot="3898965">
              <a:off x="826074" y="597477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4" name="等腰三角形 43"/>
            <p:cNvSpPr/>
            <p:nvPr/>
          </p:nvSpPr>
          <p:spPr>
            <a:xfrm rot="18882225">
              <a:off x="555822" y="5953981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 rot="18176913">
            <a:off x="3407953" y="3483299"/>
            <a:ext cx="754633" cy="503383"/>
            <a:chOff x="554927" y="5954876"/>
            <a:chExt cx="754633" cy="503383"/>
          </a:xfrm>
        </p:grpSpPr>
        <p:sp>
          <p:nvSpPr>
            <p:cNvPr id="46" name="等腰三角形 45"/>
            <p:cNvSpPr/>
            <p:nvPr/>
          </p:nvSpPr>
          <p:spPr>
            <a:xfrm rot="3898965">
              <a:off x="826074" y="5974772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47" name="等腰三角形 46"/>
            <p:cNvSpPr/>
            <p:nvPr/>
          </p:nvSpPr>
          <p:spPr>
            <a:xfrm rot="18882225">
              <a:off x="555822" y="5953981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 rot="733862">
            <a:off x="7820844" y="3258106"/>
            <a:ext cx="588588" cy="549645"/>
            <a:chOff x="136803" y="465567"/>
            <a:chExt cx="588588" cy="549645"/>
          </a:xfrm>
        </p:grpSpPr>
        <p:sp>
          <p:nvSpPr>
            <p:cNvPr id="49" name="等腰三角形 48"/>
            <p:cNvSpPr/>
            <p:nvPr/>
          </p:nvSpPr>
          <p:spPr>
            <a:xfrm rot="1770017">
              <a:off x="242799" y="530831"/>
              <a:ext cx="482592" cy="484381"/>
            </a:xfrm>
            <a:prstGeom prst="triangle">
              <a:avLst/>
            </a:prstGeom>
            <a:noFill/>
            <a:ln w="76200"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50" name="等腰三角形 49"/>
            <p:cNvSpPr/>
            <p:nvPr/>
          </p:nvSpPr>
          <p:spPr>
            <a:xfrm rot="1939358">
              <a:off x="136803" y="465567"/>
              <a:ext cx="482592" cy="484381"/>
            </a:xfrm>
            <a:prstGeom prst="triangle">
              <a:avLst/>
            </a:prstGeom>
            <a:solidFill>
              <a:srgbClr val="FFB850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30" name="组合 129"/>
          <p:cNvGrpSpPr/>
          <p:nvPr/>
        </p:nvGrpSpPr>
        <p:grpSpPr>
          <a:xfrm>
            <a:off x="-951945" y="2941412"/>
            <a:ext cx="3325384" cy="871665"/>
            <a:chOff x="1903057" y="4008836"/>
            <a:chExt cx="3701295" cy="1182373"/>
          </a:xfrm>
        </p:grpSpPr>
        <p:grpSp>
          <p:nvGrpSpPr>
            <p:cNvPr id="131" name="组合 130"/>
            <p:cNvGrpSpPr/>
            <p:nvPr/>
          </p:nvGrpSpPr>
          <p:grpSpPr>
            <a:xfrm>
              <a:off x="1903057" y="4008836"/>
              <a:ext cx="3701295" cy="1182373"/>
              <a:chOff x="3128975" y="4461763"/>
              <a:chExt cx="6293138" cy="2010333"/>
            </a:xfrm>
          </p:grpSpPr>
          <p:grpSp>
            <p:nvGrpSpPr>
              <p:cNvPr id="134" name="组合 133"/>
              <p:cNvGrpSpPr/>
              <p:nvPr/>
            </p:nvGrpSpPr>
            <p:grpSpPr>
              <a:xfrm>
                <a:off x="3915115" y="4480866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162" name="直接连接符 161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63" name="直接连接符 162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4" name="任意多边形: 形状 163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65" name="直接连接符 164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5" name="组合 134"/>
              <p:cNvGrpSpPr/>
              <p:nvPr/>
            </p:nvGrpSpPr>
            <p:grpSpPr>
              <a:xfrm>
                <a:off x="5482500" y="4471315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158" name="直接连接符 157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9" name="直接连接符 158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60" name="任意多边形: 形状 159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cxnSp>
              <p:nvCxnSpPr>
                <p:cNvPr id="161" name="直接连接符 160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6" name="组合 135"/>
              <p:cNvGrpSpPr/>
              <p:nvPr/>
            </p:nvGrpSpPr>
            <p:grpSpPr>
              <a:xfrm flipV="1">
                <a:off x="4693180" y="6067398"/>
                <a:ext cx="789953" cy="386436"/>
                <a:chOff x="5908978" y="3463705"/>
                <a:chExt cx="789953" cy="386436"/>
              </a:xfrm>
            </p:grpSpPr>
            <p:sp>
              <p:nvSpPr>
                <p:cNvPr id="156" name="任意多边形: 形状 155"/>
                <p:cNvSpPr/>
                <p:nvPr/>
              </p:nvSpPr>
              <p:spPr>
                <a:xfrm rot="16200000">
                  <a:off x="6110737" y="3261946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57" name="直接连接符 156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7" name="组合 136"/>
              <p:cNvGrpSpPr/>
              <p:nvPr/>
            </p:nvGrpSpPr>
            <p:grpSpPr>
              <a:xfrm flipV="1">
                <a:off x="3128975" y="6085659"/>
                <a:ext cx="789953" cy="386436"/>
                <a:chOff x="5921007" y="3463704"/>
                <a:chExt cx="789953" cy="386436"/>
              </a:xfrm>
            </p:grpSpPr>
            <p:sp>
              <p:nvSpPr>
                <p:cNvPr id="154" name="任意多边形: 形状 153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55" name="直接连接符 154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8" name="组合 137"/>
              <p:cNvGrpSpPr/>
              <p:nvPr/>
            </p:nvGrpSpPr>
            <p:grpSpPr>
              <a:xfrm>
                <a:off x="7055784" y="4471314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150" name="直接连接符 149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51" name="直接连接符 150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52" name="任意多边形: 形状 151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53" name="直接连接符 152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39" name="组合 138"/>
              <p:cNvGrpSpPr/>
              <p:nvPr/>
            </p:nvGrpSpPr>
            <p:grpSpPr>
              <a:xfrm>
                <a:off x="8631878" y="4461763"/>
                <a:ext cx="790235" cy="1596084"/>
                <a:chOff x="3923824" y="4480866"/>
                <a:chExt cx="790235" cy="1596084"/>
              </a:xfrm>
            </p:grpSpPr>
            <p:cxnSp>
              <p:nvCxnSpPr>
                <p:cNvPr id="146" name="直接连接符 145"/>
                <p:cNvCxnSpPr/>
                <p:nvPr/>
              </p:nvCxnSpPr>
              <p:spPr>
                <a:xfrm>
                  <a:off x="3923824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47" name="直接连接符 146"/>
                <p:cNvCxnSpPr/>
                <p:nvPr/>
              </p:nvCxnSpPr>
              <p:spPr>
                <a:xfrm>
                  <a:off x="4714059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48" name="任意多边形: 形状 147"/>
                <p:cNvSpPr/>
                <p:nvPr/>
              </p:nvSpPr>
              <p:spPr>
                <a:xfrm rot="16200000">
                  <a:off x="4125865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cxnSp>
              <p:nvCxnSpPr>
                <p:cNvPr id="149" name="直接连接符 148"/>
                <p:cNvCxnSpPr/>
                <p:nvPr/>
              </p:nvCxnSpPr>
              <p:spPr>
                <a:xfrm flipH="1">
                  <a:off x="3970971" y="4867303"/>
                  <a:ext cx="699051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0" name="组合 139"/>
              <p:cNvGrpSpPr/>
              <p:nvPr/>
            </p:nvGrpSpPr>
            <p:grpSpPr>
              <a:xfrm flipV="1">
                <a:off x="7845878" y="6057847"/>
                <a:ext cx="789953" cy="386436"/>
                <a:chOff x="5921007" y="3463704"/>
                <a:chExt cx="789953" cy="386436"/>
              </a:xfrm>
            </p:grpSpPr>
            <p:sp>
              <p:nvSpPr>
                <p:cNvPr id="144" name="任意多边形: 形状 143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45" name="直接连接符 144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41" name="组合 140"/>
              <p:cNvGrpSpPr/>
              <p:nvPr/>
            </p:nvGrpSpPr>
            <p:grpSpPr>
              <a:xfrm flipV="1">
                <a:off x="6272735" y="6085660"/>
                <a:ext cx="789953" cy="386436"/>
                <a:chOff x="5921007" y="3463704"/>
                <a:chExt cx="789953" cy="386436"/>
              </a:xfrm>
            </p:grpSpPr>
            <p:sp>
              <p:nvSpPr>
                <p:cNvPr id="142" name="任意多边形: 形状 141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43" name="直接连接符 142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32" name="椭圆 131"/>
            <p:cNvSpPr/>
            <p:nvPr/>
          </p:nvSpPr>
          <p:spPr>
            <a:xfrm rot="1770017">
              <a:off x="2853650" y="4723536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33" name="椭圆 132"/>
            <p:cNvSpPr/>
            <p:nvPr/>
          </p:nvSpPr>
          <p:spPr>
            <a:xfrm rot="1770017">
              <a:off x="4222526" y="4040772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166" name="组合 165"/>
          <p:cNvGrpSpPr/>
          <p:nvPr/>
        </p:nvGrpSpPr>
        <p:grpSpPr>
          <a:xfrm>
            <a:off x="10183087" y="989709"/>
            <a:ext cx="3325384" cy="871665"/>
            <a:chOff x="1903057" y="4008836"/>
            <a:chExt cx="3701295" cy="1182373"/>
          </a:xfrm>
        </p:grpSpPr>
        <p:grpSp>
          <p:nvGrpSpPr>
            <p:cNvPr id="167" name="组合 166"/>
            <p:cNvGrpSpPr/>
            <p:nvPr/>
          </p:nvGrpSpPr>
          <p:grpSpPr>
            <a:xfrm>
              <a:off x="1903057" y="4008836"/>
              <a:ext cx="3701295" cy="1182373"/>
              <a:chOff x="3128975" y="4461763"/>
              <a:chExt cx="6293138" cy="2010333"/>
            </a:xfrm>
          </p:grpSpPr>
          <p:grpSp>
            <p:nvGrpSpPr>
              <p:cNvPr id="170" name="组合 169"/>
              <p:cNvGrpSpPr/>
              <p:nvPr/>
            </p:nvGrpSpPr>
            <p:grpSpPr>
              <a:xfrm>
                <a:off x="3915115" y="4480866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198" name="直接连接符 197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9" name="直接连接符 198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200" name="任意多边形: 形状 199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201" name="直接连接符 200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1" name="组合 170"/>
              <p:cNvGrpSpPr/>
              <p:nvPr/>
            </p:nvGrpSpPr>
            <p:grpSpPr>
              <a:xfrm>
                <a:off x="5482500" y="4471315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194" name="直接连接符 193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95" name="直接连接符 194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96" name="任意多边形: 形状 195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cxnSp>
              <p:nvCxnSpPr>
                <p:cNvPr id="197" name="直接连接符 196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2" name="组合 171"/>
              <p:cNvGrpSpPr/>
              <p:nvPr/>
            </p:nvGrpSpPr>
            <p:grpSpPr>
              <a:xfrm flipV="1">
                <a:off x="4693180" y="6067398"/>
                <a:ext cx="789953" cy="386436"/>
                <a:chOff x="5908978" y="3463705"/>
                <a:chExt cx="789953" cy="386436"/>
              </a:xfrm>
            </p:grpSpPr>
            <p:sp>
              <p:nvSpPr>
                <p:cNvPr id="192" name="任意多边形: 形状 191"/>
                <p:cNvSpPr/>
                <p:nvPr/>
              </p:nvSpPr>
              <p:spPr>
                <a:xfrm rot="16200000">
                  <a:off x="6110737" y="3261946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93" name="直接连接符 192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3" name="组合 172"/>
              <p:cNvGrpSpPr/>
              <p:nvPr/>
            </p:nvGrpSpPr>
            <p:grpSpPr>
              <a:xfrm flipV="1">
                <a:off x="3128975" y="6085659"/>
                <a:ext cx="789953" cy="386436"/>
                <a:chOff x="5921007" y="3463704"/>
                <a:chExt cx="789953" cy="386436"/>
              </a:xfrm>
            </p:grpSpPr>
            <p:sp>
              <p:nvSpPr>
                <p:cNvPr id="190" name="任意多边形: 形状 189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91" name="直接连接符 190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4" name="组合 173"/>
              <p:cNvGrpSpPr/>
              <p:nvPr/>
            </p:nvGrpSpPr>
            <p:grpSpPr>
              <a:xfrm>
                <a:off x="7055784" y="4471314"/>
                <a:ext cx="790235" cy="1596084"/>
                <a:chOff x="3915115" y="4480866"/>
                <a:chExt cx="790235" cy="1596084"/>
              </a:xfrm>
            </p:grpSpPr>
            <p:cxnSp>
              <p:nvCxnSpPr>
                <p:cNvPr id="186" name="直接连接符 185"/>
                <p:cNvCxnSpPr/>
                <p:nvPr/>
              </p:nvCxnSpPr>
              <p:spPr>
                <a:xfrm>
                  <a:off x="3915115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7" name="直接连接符 186"/>
                <p:cNvCxnSpPr/>
                <p:nvPr/>
              </p:nvCxnSpPr>
              <p:spPr>
                <a:xfrm>
                  <a:off x="4705350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8" name="任意多边形: 形状 187"/>
                <p:cNvSpPr/>
                <p:nvPr/>
              </p:nvSpPr>
              <p:spPr>
                <a:xfrm rot="16200000">
                  <a:off x="4117156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89" name="直接连接符 188"/>
                <p:cNvCxnSpPr/>
                <p:nvPr/>
              </p:nvCxnSpPr>
              <p:spPr>
                <a:xfrm flipH="1">
                  <a:off x="3958943" y="4867302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5" name="组合 174"/>
              <p:cNvGrpSpPr/>
              <p:nvPr/>
            </p:nvGrpSpPr>
            <p:grpSpPr>
              <a:xfrm>
                <a:off x="8631878" y="4461763"/>
                <a:ext cx="790235" cy="1596084"/>
                <a:chOff x="3923824" y="4480866"/>
                <a:chExt cx="790235" cy="1596084"/>
              </a:xfrm>
            </p:grpSpPr>
            <p:cxnSp>
              <p:nvCxnSpPr>
                <p:cNvPr id="182" name="直接连接符 181"/>
                <p:cNvCxnSpPr/>
                <p:nvPr/>
              </p:nvCxnSpPr>
              <p:spPr>
                <a:xfrm>
                  <a:off x="3923824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cxnSp>
              <p:nvCxnSpPr>
                <p:cNvPr id="183" name="直接连接符 182"/>
                <p:cNvCxnSpPr/>
                <p:nvPr/>
              </p:nvCxnSpPr>
              <p:spPr>
                <a:xfrm>
                  <a:off x="4714059" y="4857750"/>
                  <a:ext cx="0" cy="1219200"/>
                </a:xfrm>
                <a:prstGeom prst="line">
                  <a:avLst/>
                </a:prstGeom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  <p:sp>
              <p:nvSpPr>
                <p:cNvPr id="184" name="任意多边形: 形状 183"/>
                <p:cNvSpPr/>
                <p:nvPr/>
              </p:nvSpPr>
              <p:spPr>
                <a:xfrm rot="16200000">
                  <a:off x="4125865" y="4279107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cs typeface="+mn-ea"/>
                    <a:sym typeface="+mn-lt"/>
                  </a:endParaRPr>
                </a:p>
              </p:txBody>
            </p:sp>
            <p:cxnSp>
              <p:nvCxnSpPr>
                <p:cNvPr id="185" name="直接连接符 184"/>
                <p:cNvCxnSpPr/>
                <p:nvPr/>
              </p:nvCxnSpPr>
              <p:spPr>
                <a:xfrm flipH="1">
                  <a:off x="3970971" y="4867303"/>
                  <a:ext cx="699051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6" name="组合 175"/>
              <p:cNvGrpSpPr/>
              <p:nvPr/>
            </p:nvGrpSpPr>
            <p:grpSpPr>
              <a:xfrm flipV="1">
                <a:off x="7845878" y="6057847"/>
                <a:ext cx="789953" cy="386436"/>
                <a:chOff x="5921007" y="3463704"/>
                <a:chExt cx="789953" cy="386436"/>
              </a:xfrm>
            </p:grpSpPr>
            <p:sp>
              <p:nvSpPr>
                <p:cNvPr id="180" name="任意多边形: 形状 179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81" name="直接连接符 180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chemeClr val="bg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grpSp>
            <p:nvGrpSpPr>
              <p:cNvPr id="177" name="组合 176"/>
              <p:cNvGrpSpPr/>
              <p:nvPr/>
            </p:nvGrpSpPr>
            <p:grpSpPr>
              <a:xfrm flipV="1">
                <a:off x="6272735" y="6085660"/>
                <a:ext cx="789953" cy="386436"/>
                <a:chOff x="5921007" y="3463704"/>
                <a:chExt cx="789953" cy="386436"/>
              </a:xfrm>
            </p:grpSpPr>
            <p:sp>
              <p:nvSpPr>
                <p:cNvPr id="178" name="任意多边形: 形状 177"/>
                <p:cNvSpPr/>
                <p:nvPr/>
              </p:nvSpPr>
              <p:spPr>
                <a:xfrm rot="16200000">
                  <a:off x="6122766" y="3261945"/>
                  <a:ext cx="386436" cy="789953"/>
                </a:xfrm>
                <a:custGeom>
                  <a:avLst/>
                  <a:gdLst>
                    <a:gd name="connsiteX0" fmla="*/ 0 w 386436"/>
                    <a:gd name="connsiteY0" fmla="*/ 0 h 789953"/>
                    <a:gd name="connsiteX1" fmla="*/ 70296 w 386436"/>
                    <a:gd name="connsiteY1" fmla="*/ 7086 h 789953"/>
                    <a:gd name="connsiteX2" fmla="*/ 386436 w 386436"/>
                    <a:gd name="connsiteY2" fmla="*/ 394976 h 789953"/>
                    <a:gd name="connsiteX3" fmla="*/ 70296 w 386436"/>
                    <a:gd name="connsiteY3" fmla="*/ 782866 h 789953"/>
                    <a:gd name="connsiteX4" fmla="*/ 0 w 386436"/>
                    <a:gd name="connsiteY4" fmla="*/ 789953 h 789953"/>
                    <a:gd name="connsiteX5" fmla="*/ 0 w 386436"/>
                    <a:gd name="connsiteY5" fmla="*/ 0 h 789953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</a:cxnLst>
                  <a:rect l="l" t="t" r="r" b="b"/>
                  <a:pathLst>
                    <a:path w="386436" h="789953">
                      <a:moveTo>
                        <a:pt x="0" y="0"/>
                      </a:moveTo>
                      <a:lnTo>
                        <a:pt x="70296" y="7086"/>
                      </a:lnTo>
                      <a:cubicBezTo>
                        <a:pt x="250717" y="44006"/>
                        <a:pt x="386436" y="203642"/>
                        <a:pt x="386436" y="394976"/>
                      </a:cubicBezTo>
                      <a:cubicBezTo>
                        <a:pt x="386436" y="586311"/>
                        <a:pt x="250717" y="745947"/>
                        <a:pt x="70296" y="782866"/>
                      </a:cubicBezTo>
                      <a:lnTo>
                        <a:pt x="0" y="789953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noFill/>
                <a:ln w="76200">
                  <a:solidFill>
                    <a:schemeClr val="tx1">
                      <a:lumMod val="95000"/>
                      <a:lumOff val="5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cs typeface="+mn-ea"/>
                    <a:sym typeface="+mn-lt"/>
                  </a:endParaRPr>
                </a:p>
              </p:txBody>
            </p:sp>
            <p:cxnSp>
              <p:nvCxnSpPr>
                <p:cNvPr id="179" name="直接连接符 178"/>
                <p:cNvCxnSpPr/>
                <p:nvPr/>
              </p:nvCxnSpPr>
              <p:spPr>
                <a:xfrm flipH="1">
                  <a:off x="5964553" y="3850140"/>
                  <a:ext cx="699050" cy="0"/>
                </a:xfrm>
                <a:prstGeom prst="line">
                  <a:avLst/>
                </a:prstGeom>
                <a:ln w="76200">
                  <a:solidFill>
                    <a:srgbClr val="FFE083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</p:grpSp>
        <p:sp>
          <p:nvSpPr>
            <p:cNvPr id="168" name="椭圆 167"/>
            <p:cNvSpPr/>
            <p:nvPr/>
          </p:nvSpPr>
          <p:spPr>
            <a:xfrm rot="1770017">
              <a:off x="2853650" y="4723536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169" name="椭圆 168"/>
            <p:cNvSpPr/>
            <p:nvPr/>
          </p:nvSpPr>
          <p:spPr>
            <a:xfrm rot="1770017">
              <a:off x="4222526" y="4040772"/>
              <a:ext cx="446410" cy="448064"/>
            </a:xfrm>
            <a:prstGeom prst="ellipse">
              <a:avLst/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750" advClick="0" advTm="3000">
        <p:push dir="u"/>
      </p:transition>
    </mc:Choice>
    <mc:Fallback>
      <p:transition spd="slow" advClick="0" advTm="3000">
        <p:push dir="u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MBE">
  <a:themeElements>
    <a:clrScheme name="自定义 2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79646"/>
      </a:hlink>
      <a:folHlink>
        <a:srgbClr val="F79646"/>
      </a:folHlink>
    </a:clrScheme>
    <a:fontScheme name="vdfquocs">
      <a:majorFont>
        <a:latin typeface="Agency FB"/>
        <a:ea typeface="微软雅黑"/>
        <a:cs typeface=""/>
      </a:majorFont>
      <a:minorFont>
        <a:latin typeface="Agency FB"/>
        <a:ea typeface="微软雅黑"/>
        <a:cs typeface="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2652</Words>
  <Application>WPS 演示</Application>
  <PresentationFormat>自定义</PresentationFormat>
  <Paragraphs>504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Calibri</vt:lpstr>
      <vt:lpstr>微软雅黑 Light</vt:lpstr>
      <vt:lpstr>黑体</vt:lpstr>
      <vt:lpstr>Agency FB</vt:lpstr>
      <vt:lpstr>Trebuchet MS</vt:lpstr>
      <vt:lpstr>Arial Unicode MS</vt:lpstr>
      <vt:lpstr>等线</vt:lpstr>
      <vt:lpstr>汉仪中圆简</vt:lpstr>
      <vt:lpstr>Arial</vt:lpstr>
      <vt:lpstr>MBE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MBE</dc:title>
  <dc:creator>第一PPT</dc:creator>
  <cp:keywords>www.1ppt.com</cp:keywords>
  <dc:description>www.1ppt.com</dc:description>
  <cp:lastModifiedBy>铭</cp:lastModifiedBy>
  <cp:revision>162</cp:revision>
  <dcterms:created xsi:type="dcterms:W3CDTF">2017-08-18T03:02:00Z</dcterms:created>
  <dcterms:modified xsi:type="dcterms:W3CDTF">2022-01-24T08:04:23Z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C8FACCD37FCD4CF3BDC0FB3B93C0013F</vt:lpwstr>
  </property>
</Properties>
</file>