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2" r:id="rId3"/>
  </p:sldMasterIdLst>
  <p:notesMasterIdLst>
    <p:notesMasterId r:id="rId5"/>
  </p:notesMasterIdLst>
  <p:sldIdLst>
    <p:sldId id="256" r:id="rId4"/>
    <p:sldId id="257" r:id="rId6"/>
    <p:sldId id="258" r:id="rId7"/>
    <p:sldId id="294" r:id="rId8"/>
    <p:sldId id="305" r:id="rId9"/>
    <p:sldId id="323" r:id="rId10"/>
    <p:sldId id="341" r:id="rId11"/>
    <p:sldId id="259" r:id="rId12"/>
    <p:sldId id="320" r:id="rId13"/>
    <p:sldId id="321" r:id="rId14"/>
    <p:sldId id="301" r:id="rId15"/>
    <p:sldId id="280" r:id="rId16"/>
    <p:sldId id="260" r:id="rId17"/>
    <p:sldId id="308" r:id="rId18"/>
    <p:sldId id="309" r:id="rId19"/>
    <p:sldId id="311" r:id="rId20"/>
    <p:sldId id="319" r:id="rId21"/>
    <p:sldId id="261" r:id="rId22"/>
    <p:sldId id="326" r:id="rId23"/>
    <p:sldId id="324" r:id="rId24"/>
    <p:sldId id="325" r:id="rId25"/>
    <p:sldId id="342" r:id="rId26"/>
    <p:sldId id="266" r:id="rId27"/>
    <p:sldId id="331" r:id="rId28"/>
    <p:sldId id="332" r:id="rId29"/>
    <p:sldId id="343"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3D49"/>
    <a:srgbClr val="DEC4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p:scale>
          <a:sx n="70" d="100"/>
          <a:sy n="70" d="100"/>
        </p:scale>
        <p:origin x="-2040" y="-10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26.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B1BD0-9BDA-464C-9571-ADE56584CA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83AF32-94D3-4B32-B723-610F38E711E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5762A66-D23F-4CE6-A0DE-6313D9DF9F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5762A66-D23F-4CE6-A0DE-6313D9DF9F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5762A66-D23F-4CE6-A0DE-6313D9DF9F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5762A66-D23F-4CE6-A0DE-6313D9DF9F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5762A66-D23F-4CE6-A0DE-6313D9DF9F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5762A66-D23F-4CE6-A0DE-6313D9DF9F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A83AF32-94D3-4B32-B723-610F38E711E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223626" y="1969269"/>
            <a:ext cx="5484945" cy="3411263"/>
          </a:xfrm>
          <a:custGeom>
            <a:avLst/>
            <a:gdLst>
              <a:gd name="connsiteX0" fmla="*/ 0 w 5484945"/>
              <a:gd name="connsiteY0" fmla="*/ 0 h 3411263"/>
              <a:gd name="connsiteX1" fmla="*/ 5484945 w 5484945"/>
              <a:gd name="connsiteY1" fmla="*/ 0 h 3411263"/>
              <a:gd name="connsiteX2" fmla="*/ 5484945 w 5484945"/>
              <a:gd name="connsiteY2" fmla="*/ 3411263 h 3411263"/>
              <a:gd name="connsiteX3" fmla="*/ 0 w 5484945"/>
              <a:gd name="connsiteY3" fmla="*/ 3411263 h 3411263"/>
            </a:gdLst>
            <a:ahLst/>
            <a:cxnLst>
              <a:cxn ang="0">
                <a:pos x="connsiteX0" y="connsiteY0"/>
              </a:cxn>
              <a:cxn ang="0">
                <a:pos x="connsiteX1" y="connsiteY1"/>
              </a:cxn>
              <a:cxn ang="0">
                <a:pos x="connsiteX2" y="connsiteY2"/>
              </a:cxn>
              <a:cxn ang="0">
                <a:pos x="connsiteX3" y="connsiteY3"/>
              </a:cxn>
            </a:cxnLst>
            <a:rect l="l" t="t" r="r" b="b"/>
            <a:pathLst>
              <a:path w="5484945" h="3411263">
                <a:moveTo>
                  <a:pt x="0" y="0"/>
                </a:moveTo>
                <a:lnTo>
                  <a:pt x="5484945" y="0"/>
                </a:lnTo>
                <a:lnTo>
                  <a:pt x="5484945" y="3411263"/>
                </a:lnTo>
                <a:lnTo>
                  <a:pt x="0" y="3411263"/>
                </a:lnTo>
                <a:close/>
              </a:path>
            </a:pathLst>
          </a:custGeom>
        </p:spPr>
        <p:txBody>
          <a:bodyPr wrap="square">
            <a:noAutofit/>
          </a:bodyPr>
          <a:lstStyle/>
          <a:p>
            <a:endParaRPr lang="en-US"/>
          </a:p>
        </p:txBody>
      </p:sp>
      <p:pic>
        <p:nvPicPr>
          <p:cNvPr id="3" name="Picture 2"/>
          <p:cNvPicPr>
            <a:picLocks noChangeAspect="1"/>
          </p:cNvPicPr>
          <p:nvPr userDrawn="1"/>
        </p:nvPicPr>
        <p:blipFill>
          <a:blip r:embed="rId2" cstate="screen"/>
          <a:stretch>
            <a:fillRect/>
          </a:stretch>
        </p:blipFill>
        <p:spPr>
          <a:xfrm>
            <a:off x="1551098" y="1730187"/>
            <a:ext cx="8739445" cy="48894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048000" y="2072641"/>
            <a:ext cx="1975304" cy="3196046"/>
          </a:xfrm>
          <a:custGeom>
            <a:avLst/>
            <a:gdLst>
              <a:gd name="connsiteX0" fmla="*/ 0 w 1975304"/>
              <a:gd name="connsiteY0" fmla="*/ 0 h 3196046"/>
              <a:gd name="connsiteX1" fmla="*/ 1975304 w 1975304"/>
              <a:gd name="connsiteY1" fmla="*/ 0 h 3196046"/>
              <a:gd name="connsiteX2" fmla="*/ 1975304 w 1975304"/>
              <a:gd name="connsiteY2" fmla="*/ 3196046 h 3196046"/>
              <a:gd name="connsiteX3" fmla="*/ 0 w 1975304"/>
              <a:gd name="connsiteY3" fmla="*/ 3196046 h 3196046"/>
            </a:gdLst>
            <a:ahLst/>
            <a:cxnLst>
              <a:cxn ang="0">
                <a:pos x="connsiteX0" y="connsiteY0"/>
              </a:cxn>
              <a:cxn ang="0">
                <a:pos x="connsiteX1" y="connsiteY1"/>
              </a:cxn>
              <a:cxn ang="0">
                <a:pos x="connsiteX2" y="connsiteY2"/>
              </a:cxn>
              <a:cxn ang="0">
                <a:pos x="connsiteX3" y="connsiteY3"/>
              </a:cxn>
            </a:cxnLst>
            <a:rect l="l" t="t" r="r" b="b"/>
            <a:pathLst>
              <a:path w="1975304" h="3196046">
                <a:moveTo>
                  <a:pt x="0" y="0"/>
                </a:moveTo>
                <a:lnTo>
                  <a:pt x="1975304" y="0"/>
                </a:lnTo>
                <a:lnTo>
                  <a:pt x="1975304" y="3196046"/>
                </a:lnTo>
                <a:lnTo>
                  <a:pt x="0" y="3196046"/>
                </a:lnTo>
                <a:close/>
              </a:path>
            </a:pathLst>
          </a:custGeom>
        </p:spPr>
        <p:txBody>
          <a:bodyPr wrap="square">
            <a:noAutofit/>
          </a:bodyPr>
          <a:lstStyle/>
          <a:p>
            <a:endParaRPr lang="en-US" dirty="0"/>
          </a:p>
        </p:txBody>
      </p:sp>
      <p:sp>
        <p:nvSpPr>
          <p:cNvPr id="10" name="Picture Placeholder 9"/>
          <p:cNvSpPr>
            <a:spLocks noGrp="1"/>
          </p:cNvSpPr>
          <p:nvPr>
            <p:ph type="pic" sz="quarter" idx="11"/>
          </p:nvPr>
        </p:nvSpPr>
        <p:spPr>
          <a:xfrm>
            <a:off x="1028701" y="1438275"/>
            <a:ext cx="2238375" cy="3971925"/>
          </a:xfrm>
          <a:custGeom>
            <a:avLst/>
            <a:gdLst>
              <a:gd name="connsiteX0" fmla="*/ 0 w 2238375"/>
              <a:gd name="connsiteY0" fmla="*/ 0 h 3971925"/>
              <a:gd name="connsiteX1" fmla="*/ 2238375 w 2238375"/>
              <a:gd name="connsiteY1" fmla="*/ 0 h 3971925"/>
              <a:gd name="connsiteX2" fmla="*/ 2238375 w 2238375"/>
              <a:gd name="connsiteY2" fmla="*/ 3971925 h 3971925"/>
              <a:gd name="connsiteX3" fmla="*/ 0 w 2238375"/>
              <a:gd name="connsiteY3" fmla="*/ 3971925 h 3971925"/>
            </a:gdLst>
            <a:ahLst/>
            <a:cxnLst>
              <a:cxn ang="0">
                <a:pos x="connsiteX0" y="connsiteY0"/>
              </a:cxn>
              <a:cxn ang="0">
                <a:pos x="connsiteX1" y="connsiteY1"/>
              </a:cxn>
              <a:cxn ang="0">
                <a:pos x="connsiteX2" y="connsiteY2"/>
              </a:cxn>
              <a:cxn ang="0">
                <a:pos x="connsiteX3" y="connsiteY3"/>
              </a:cxn>
            </a:cxnLst>
            <a:rect l="l" t="t" r="r" b="b"/>
            <a:pathLst>
              <a:path w="2238375" h="3971925">
                <a:moveTo>
                  <a:pt x="0" y="0"/>
                </a:moveTo>
                <a:lnTo>
                  <a:pt x="2238375" y="0"/>
                </a:lnTo>
                <a:lnTo>
                  <a:pt x="2238375" y="3971925"/>
                </a:lnTo>
                <a:lnTo>
                  <a:pt x="0" y="3971925"/>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210050" y="0"/>
            <a:ext cx="3771900" cy="6858000"/>
          </a:xfrm>
          <a:custGeom>
            <a:avLst/>
            <a:gdLst>
              <a:gd name="connsiteX0" fmla="*/ 0 w 5093110"/>
              <a:gd name="connsiteY0" fmla="*/ 0 h 6858000"/>
              <a:gd name="connsiteX1" fmla="*/ 5093110 w 5093110"/>
              <a:gd name="connsiteY1" fmla="*/ 0 h 6858000"/>
              <a:gd name="connsiteX2" fmla="*/ 5093110 w 5093110"/>
              <a:gd name="connsiteY2" fmla="*/ 6858000 h 6858000"/>
              <a:gd name="connsiteX3" fmla="*/ 0 w 50931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93110" h="6858000">
                <a:moveTo>
                  <a:pt x="0" y="0"/>
                </a:moveTo>
                <a:lnTo>
                  <a:pt x="5093110" y="0"/>
                </a:lnTo>
                <a:lnTo>
                  <a:pt x="5093110" y="6858000"/>
                </a:lnTo>
                <a:lnTo>
                  <a:pt x="0" y="6858000"/>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121050" y="1777661"/>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4" name="Picture Placeholder 13"/>
          <p:cNvSpPr>
            <a:spLocks noGrp="1"/>
          </p:cNvSpPr>
          <p:nvPr>
            <p:ph type="pic" sz="quarter" idx="11"/>
          </p:nvPr>
        </p:nvSpPr>
        <p:spPr>
          <a:xfrm>
            <a:off x="3608525" y="3756363"/>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6096000" y="1777661"/>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6" name="Picture Placeholder 15"/>
          <p:cNvSpPr>
            <a:spLocks noGrp="1"/>
          </p:cNvSpPr>
          <p:nvPr>
            <p:ph type="pic" sz="quarter" idx="13"/>
          </p:nvPr>
        </p:nvSpPr>
        <p:spPr>
          <a:xfrm>
            <a:off x="8583475" y="3756363"/>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2566259" y="1842360"/>
            <a:ext cx="2163631" cy="2163630"/>
          </a:xfrm>
          <a:custGeom>
            <a:avLst/>
            <a:gdLst>
              <a:gd name="connsiteX0" fmla="*/ 1081816 w 2163631"/>
              <a:gd name="connsiteY0" fmla="*/ 0 h 2163630"/>
              <a:gd name="connsiteX1" fmla="*/ 1281631 w 2163631"/>
              <a:gd name="connsiteY1" fmla="*/ 82766 h 2163630"/>
              <a:gd name="connsiteX2" fmla="*/ 2080866 w 2163631"/>
              <a:gd name="connsiteY2" fmla="*/ 882000 h 2163630"/>
              <a:gd name="connsiteX3" fmla="*/ 2080866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6" y="882000"/>
                </a:lnTo>
                <a:cubicBezTo>
                  <a:pt x="2191220" y="992355"/>
                  <a:pt x="2191220" y="1171275"/>
                  <a:pt x="2080866" y="1281630"/>
                </a:cubicBezTo>
                <a:lnTo>
                  <a:pt x="1281631" y="2080864"/>
                </a:lnTo>
                <a:cubicBezTo>
                  <a:pt x="1171276"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
        <p:nvSpPr>
          <p:cNvPr id="10" name="Picture Placeholder 9"/>
          <p:cNvSpPr>
            <a:spLocks noGrp="1"/>
          </p:cNvSpPr>
          <p:nvPr>
            <p:ph type="pic" sz="quarter" idx="11"/>
          </p:nvPr>
        </p:nvSpPr>
        <p:spPr>
          <a:xfrm>
            <a:off x="5099909" y="1842360"/>
            <a:ext cx="2163631" cy="2163630"/>
          </a:xfrm>
          <a:custGeom>
            <a:avLst/>
            <a:gdLst>
              <a:gd name="connsiteX0" fmla="*/ 1081816 w 2163631"/>
              <a:gd name="connsiteY0" fmla="*/ 0 h 2163630"/>
              <a:gd name="connsiteX1" fmla="*/ 1281631 w 2163631"/>
              <a:gd name="connsiteY1" fmla="*/ 82766 h 2163630"/>
              <a:gd name="connsiteX2" fmla="*/ 2080866 w 2163631"/>
              <a:gd name="connsiteY2" fmla="*/ 882000 h 2163630"/>
              <a:gd name="connsiteX3" fmla="*/ 2080866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6" y="882000"/>
                </a:lnTo>
                <a:cubicBezTo>
                  <a:pt x="2191220" y="992355"/>
                  <a:pt x="2191220" y="1171275"/>
                  <a:pt x="2080866" y="1281630"/>
                </a:cubicBezTo>
                <a:lnTo>
                  <a:pt x="1281631" y="2080864"/>
                </a:lnTo>
                <a:cubicBezTo>
                  <a:pt x="1171277"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
        <p:nvSpPr>
          <p:cNvPr id="11" name="Picture Placeholder 10"/>
          <p:cNvSpPr>
            <a:spLocks noGrp="1"/>
          </p:cNvSpPr>
          <p:nvPr>
            <p:ph type="pic" sz="quarter" idx="12"/>
          </p:nvPr>
        </p:nvSpPr>
        <p:spPr>
          <a:xfrm>
            <a:off x="7633559" y="1842360"/>
            <a:ext cx="2163631" cy="2163630"/>
          </a:xfrm>
          <a:custGeom>
            <a:avLst/>
            <a:gdLst>
              <a:gd name="connsiteX0" fmla="*/ 1081816 w 2163631"/>
              <a:gd name="connsiteY0" fmla="*/ 0 h 2163630"/>
              <a:gd name="connsiteX1" fmla="*/ 1281631 w 2163631"/>
              <a:gd name="connsiteY1" fmla="*/ 82766 h 2163630"/>
              <a:gd name="connsiteX2" fmla="*/ 2080865 w 2163631"/>
              <a:gd name="connsiteY2" fmla="*/ 882000 h 2163630"/>
              <a:gd name="connsiteX3" fmla="*/ 2080865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5" y="882000"/>
                </a:lnTo>
                <a:cubicBezTo>
                  <a:pt x="2191220" y="992355"/>
                  <a:pt x="2191220" y="1171275"/>
                  <a:pt x="2080865" y="1281630"/>
                </a:cubicBezTo>
                <a:lnTo>
                  <a:pt x="1281631" y="2080864"/>
                </a:lnTo>
                <a:cubicBezTo>
                  <a:pt x="1171276"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3390900"/>
          </a:xfrm>
          <a:custGeom>
            <a:avLst/>
            <a:gdLst>
              <a:gd name="connsiteX0" fmla="*/ 0 w 12192000"/>
              <a:gd name="connsiteY0" fmla="*/ 0 h 3390900"/>
              <a:gd name="connsiteX1" fmla="*/ 12192000 w 12192000"/>
              <a:gd name="connsiteY1" fmla="*/ 0 h 3390900"/>
              <a:gd name="connsiteX2" fmla="*/ 12192000 w 12192000"/>
              <a:gd name="connsiteY2" fmla="*/ 3390900 h 3390900"/>
              <a:gd name="connsiteX3" fmla="*/ 0 w 12192000"/>
              <a:gd name="connsiteY3" fmla="*/ 3390900 h 3390900"/>
            </a:gdLst>
            <a:ahLst/>
            <a:cxnLst>
              <a:cxn ang="0">
                <a:pos x="connsiteX0" y="connsiteY0"/>
              </a:cxn>
              <a:cxn ang="0">
                <a:pos x="connsiteX1" y="connsiteY1"/>
              </a:cxn>
              <a:cxn ang="0">
                <a:pos x="connsiteX2" y="connsiteY2"/>
              </a:cxn>
              <a:cxn ang="0">
                <a:pos x="connsiteX3" y="connsiteY3"/>
              </a:cxn>
            </a:cxnLst>
            <a:rect l="l" t="t" r="r" b="b"/>
            <a:pathLst>
              <a:path w="12192000" h="3390900">
                <a:moveTo>
                  <a:pt x="0" y="0"/>
                </a:moveTo>
                <a:lnTo>
                  <a:pt x="12192000" y="0"/>
                </a:lnTo>
                <a:lnTo>
                  <a:pt x="12192000" y="3390900"/>
                </a:lnTo>
                <a:lnTo>
                  <a:pt x="0" y="3390900"/>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3467100"/>
            <a:ext cx="12192000" cy="3390900"/>
          </a:xfrm>
          <a:custGeom>
            <a:avLst/>
            <a:gdLst>
              <a:gd name="connsiteX0" fmla="*/ 0 w 12192000"/>
              <a:gd name="connsiteY0" fmla="*/ 0 h 3390900"/>
              <a:gd name="connsiteX1" fmla="*/ 12192000 w 12192000"/>
              <a:gd name="connsiteY1" fmla="*/ 0 h 3390900"/>
              <a:gd name="connsiteX2" fmla="*/ 12192000 w 12192000"/>
              <a:gd name="connsiteY2" fmla="*/ 3390900 h 3390900"/>
              <a:gd name="connsiteX3" fmla="*/ 0 w 12192000"/>
              <a:gd name="connsiteY3" fmla="*/ 3390900 h 3390900"/>
            </a:gdLst>
            <a:ahLst/>
            <a:cxnLst>
              <a:cxn ang="0">
                <a:pos x="connsiteX0" y="connsiteY0"/>
              </a:cxn>
              <a:cxn ang="0">
                <a:pos x="connsiteX1" y="connsiteY1"/>
              </a:cxn>
              <a:cxn ang="0">
                <a:pos x="connsiteX2" y="connsiteY2"/>
              </a:cxn>
              <a:cxn ang="0">
                <a:pos x="connsiteX3" y="connsiteY3"/>
              </a:cxn>
            </a:cxnLst>
            <a:rect l="l" t="t" r="r" b="b"/>
            <a:pathLst>
              <a:path w="12192000" h="3390900">
                <a:moveTo>
                  <a:pt x="0" y="0"/>
                </a:moveTo>
                <a:lnTo>
                  <a:pt x="12192000" y="0"/>
                </a:lnTo>
                <a:lnTo>
                  <a:pt x="12192000" y="3390900"/>
                </a:lnTo>
                <a:lnTo>
                  <a:pt x="0" y="3390900"/>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 y="5534"/>
            <a:ext cx="8667750" cy="6852466"/>
          </a:xfrm>
          <a:custGeom>
            <a:avLst/>
            <a:gdLst>
              <a:gd name="connsiteX0" fmla="*/ 0 w 8667750"/>
              <a:gd name="connsiteY0" fmla="*/ 0 h 6852466"/>
              <a:gd name="connsiteX1" fmla="*/ 8667750 w 8667750"/>
              <a:gd name="connsiteY1" fmla="*/ 6852466 h 6852466"/>
              <a:gd name="connsiteX2" fmla="*/ 0 w 8667750"/>
              <a:gd name="connsiteY2" fmla="*/ 6852466 h 6852466"/>
            </a:gdLst>
            <a:ahLst/>
            <a:cxnLst>
              <a:cxn ang="0">
                <a:pos x="connsiteX0" y="connsiteY0"/>
              </a:cxn>
              <a:cxn ang="0">
                <a:pos x="connsiteX1" y="connsiteY1"/>
              </a:cxn>
              <a:cxn ang="0">
                <a:pos x="connsiteX2" y="connsiteY2"/>
              </a:cxn>
            </a:cxnLst>
            <a:rect l="l" t="t" r="r" b="b"/>
            <a:pathLst>
              <a:path w="8667750" h="6852466">
                <a:moveTo>
                  <a:pt x="0" y="0"/>
                </a:moveTo>
                <a:lnTo>
                  <a:pt x="8667750" y="6852466"/>
                </a:lnTo>
                <a:lnTo>
                  <a:pt x="0" y="6852466"/>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6689446" y="0"/>
            <a:ext cx="2805258" cy="3214842"/>
          </a:xfrm>
          <a:custGeom>
            <a:avLst/>
            <a:gdLst>
              <a:gd name="connsiteX0" fmla="*/ 0 w 2805258"/>
              <a:gd name="connsiteY0" fmla="*/ 0 h 3214842"/>
              <a:gd name="connsiteX1" fmla="*/ 2191840 w 2805258"/>
              <a:gd name="connsiteY1" fmla="*/ 0 h 3214842"/>
              <a:gd name="connsiteX2" fmla="*/ 2805258 w 2805258"/>
              <a:gd name="connsiteY2" fmla="*/ 3214842 h 3214842"/>
              <a:gd name="connsiteX3" fmla="*/ 613417 w 2805258"/>
              <a:gd name="connsiteY3" fmla="*/ 3214842 h 3214842"/>
            </a:gdLst>
            <a:ahLst/>
            <a:cxnLst>
              <a:cxn ang="0">
                <a:pos x="connsiteX0" y="connsiteY0"/>
              </a:cxn>
              <a:cxn ang="0">
                <a:pos x="connsiteX1" y="connsiteY1"/>
              </a:cxn>
              <a:cxn ang="0">
                <a:pos x="connsiteX2" y="connsiteY2"/>
              </a:cxn>
              <a:cxn ang="0">
                <a:pos x="connsiteX3" y="connsiteY3"/>
              </a:cxn>
            </a:cxnLst>
            <a:rect l="l" t="t" r="r" b="b"/>
            <a:pathLst>
              <a:path w="2805258" h="3214842">
                <a:moveTo>
                  <a:pt x="0" y="0"/>
                </a:moveTo>
                <a:lnTo>
                  <a:pt x="2191840" y="0"/>
                </a:lnTo>
                <a:lnTo>
                  <a:pt x="2805258" y="3214842"/>
                </a:lnTo>
                <a:lnTo>
                  <a:pt x="613417" y="3214842"/>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9297960" y="1300317"/>
            <a:ext cx="2922454" cy="3829050"/>
          </a:xfrm>
          <a:custGeom>
            <a:avLst/>
            <a:gdLst>
              <a:gd name="connsiteX0" fmla="*/ 0 w 2922454"/>
              <a:gd name="connsiteY0" fmla="*/ 0 h 3829050"/>
              <a:gd name="connsiteX1" fmla="*/ 2191840 w 2922454"/>
              <a:gd name="connsiteY1" fmla="*/ 0 h 3829050"/>
              <a:gd name="connsiteX2" fmla="*/ 2922454 w 2922454"/>
              <a:gd name="connsiteY2" fmla="*/ 3829050 h 3829050"/>
              <a:gd name="connsiteX3" fmla="*/ 730613 w 2922454"/>
              <a:gd name="connsiteY3" fmla="*/ 3829050 h 3829050"/>
            </a:gdLst>
            <a:ahLst/>
            <a:cxnLst>
              <a:cxn ang="0">
                <a:pos x="connsiteX0" y="connsiteY0"/>
              </a:cxn>
              <a:cxn ang="0">
                <a:pos x="connsiteX1" y="connsiteY1"/>
              </a:cxn>
              <a:cxn ang="0">
                <a:pos x="connsiteX2" y="connsiteY2"/>
              </a:cxn>
              <a:cxn ang="0">
                <a:pos x="connsiteX3" y="connsiteY3"/>
              </a:cxn>
            </a:cxnLst>
            <a:rect l="l" t="t" r="r" b="b"/>
            <a:pathLst>
              <a:path w="2922454" h="3829050">
                <a:moveTo>
                  <a:pt x="0" y="0"/>
                </a:moveTo>
                <a:lnTo>
                  <a:pt x="2191840" y="0"/>
                </a:lnTo>
                <a:lnTo>
                  <a:pt x="2922454" y="3829050"/>
                </a:lnTo>
                <a:lnTo>
                  <a:pt x="730613" y="3829050"/>
                </a:lnTo>
                <a:close/>
              </a:path>
            </a:pathLst>
          </a:custGeom>
        </p:spPr>
        <p:txBody>
          <a:bodyPr wrap="square">
            <a:noAutofit/>
          </a:bodyPr>
          <a:lstStyle/>
          <a:p>
            <a:endParaRPr lang="en-US"/>
          </a:p>
        </p:txBody>
      </p:sp>
      <p:sp>
        <p:nvSpPr>
          <p:cNvPr id="23" name="Picture Placeholder 22"/>
          <p:cNvSpPr>
            <a:spLocks noGrp="1"/>
          </p:cNvSpPr>
          <p:nvPr>
            <p:ph type="pic" sz="quarter" idx="12"/>
          </p:nvPr>
        </p:nvSpPr>
        <p:spPr>
          <a:xfrm>
            <a:off x="7349727" y="3375314"/>
            <a:ext cx="2856365" cy="3482686"/>
          </a:xfrm>
          <a:custGeom>
            <a:avLst/>
            <a:gdLst>
              <a:gd name="connsiteX0" fmla="*/ 0 w 2856365"/>
              <a:gd name="connsiteY0" fmla="*/ 0 h 3482686"/>
              <a:gd name="connsiteX1" fmla="*/ 2191840 w 2856365"/>
              <a:gd name="connsiteY1" fmla="*/ 0 h 3482686"/>
              <a:gd name="connsiteX2" fmla="*/ 2856365 w 2856365"/>
              <a:gd name="connsiteY2" fmla="*/ 3482686 h 3482686"/>
              <a:gd name="connsiteX3" fmla="*/ 664524 w 2856365"/>
              <a:gd name="connsiteY3" fmla="*/ 3482686 h 3482686"/>
            </a:gdLst>
            <a:ahLst/>
            <a:cxnLst>
              <a:cxn ang="0">
                <a:pos x="connsiteX0" y="connsiteY0"/>
              </a:cxn>
              <a:cxn ang="0">
                <a:pos x="connsiteX1" y="connsiteY1"/>
              </a:cxn>
              <a:cxn ang="0">
                <a:pos x="connsiteX2" y="connsiteY2"/>
              </a:cxn>
              <a:cxn ang="0">
                <a:pos x="connsiteX3" y="connsiteY3"/>
              </a:cxn>
            </a:cxnLst>
            <a:rect l="l" t="t" r="r" b="b"/>
            <a:pathLst>
              <a:path w="2856365" h="3482686">
                <a:moveTo>
                  <a:pt x="0" y="0"/>
                </a:moveTo>
                <a:lnTo>
                  <a:pt x="2191840" y="0"/>
                </a:lnTo>
                <a:lnTo>
                  <a:pt x="2856365" y="3482686"/>
                </a:lnTo>
                <a:lnTo>
                  <a:pt x="664524" y="3482686"/>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3"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923415" y="1553029"/>
            <a:ext cx="3871368" cy="3871368"/>
          </a:xfrm>
          <a:custGeom>
            <a:avLst/>
            <a:gdLst>
              <a:gd name="connsiteX0" fmla="*/ 2356648 w 4713296"/>
              <a:gd name="connsiteY0" fmla="*/ 0 h 4713296"/>
              <a:gd name="connsiteX1" fmla="*/ 4713296 w 4713296"/>
              <a:gd name="connsiteY1" fmla="*/ 2356648 h 4713296"/>
              <a:gd name="connsiteX2" fmla="*/ 2356648 w 4713296"/>
              <a:gd name="connsiteY2" fmla="*/ 4713296 h 4713296"/>
              <a:gd name="connsiteX3" fmla="*/ 0 w 4713296"/>
              <a:gd name="connsiteY3" fmla="*/ 2356648 h 4713296"/>
              <a:gd name="connsiteX4" fmla="*/ 2356648 w 4713296"/>
              <a:gd name="connsiteY4" fmla="*/ 0 h 47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3296" h="4713296">
                <a:moveTo>
                  <a:pt x="2356648" y="0"/>
                </a:moveTo>
                <a:cubicBezTo>
                  <a:pt x="3658189" y="0"/>
                  <a:pt x="4713296" y="1055107"/>
                  <a:pt x="4713296" y="2356648"/>
                </a:cubicBezTo>
                <a:cubicBezTo>
                  <a:pt x="4713296" y="3658189"/>
                  <a:pt x="3658189" y="4713296"/>
                  <a:pt x="2356648" y="4713296"/>
                </a:cubicBezTo>
                <a:cubicBezTo>
                  <a:pt x="1055107" y="4713296"/>
                  <a:pt x="0" y="3658189"/>
                  <a:pt x="0" y="2356648"/>
                </a:cubicBezTo>
                <a:cubicBezTo>
                  <a:pt x="0" y="1055107"/>
                  <a:pt x="1055107" y="0"/>
                  <a:pt x="2356648" y="0"/>
                </a:cubicBez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8" name="Rectangle 7"/>
          <p:cNvSpPr/>
          <p:nvPr userDrawn="1"/>
        </p:nvSpPr>
        <p:spPr>
          <a:xfrm>
            <a:off x="0" y="2792360"/>
            <a:ext cx="6921500" cy="263689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7048500" y="1697295"/>
            <a:ext cx="5143500" cy="3473589"/>
          </a:xfrm>
          <a:custGeom>
            <a:avLst/>
            <a:gdLst>
              <a:gd name="connsiteX0" fmla="*/ 0 w 5143500"/>
              <a:gd name="connsiteY0" fmla="*/ 0 h 3473589"/>
              <a:gd name="connsiteX1" fmla="*/ 5143500 w 5143500"/>
              <a:gd name="connsiteY1" fmla="*/ 0 h 3473589"/>
              <a:gd name="connsiteX2" fmla="*/ 5143500 w 5143500"/>
              <a:gd name="connsiteY2" fmla="*/ 3473589 h 3473589"/>
              <a:gd name="connsiteX3" fmla="*/ 0 w 5143500"/>
              <a:gd name="connsiteY3" fmla="*/ 3473589 h 3473589"/>
            </a:gdLst>
            <a:ahLst/>
            <a:cxnLst>
              <a:cxn ang="0">
                <a:pos x="connsiteX0" y="connsiteY0"/>
              </a:cxn>
              <a:cxn ang="0">
                <a:pos x="connsiteX1" y="connsiteY1"/>
              </a:cxn>
              <a:cxn ang="0">
                <a:pos x="connsiteX2" y="connsiteY2"/>
              </a:cxn>
              <a:cxn ang="0">
                <a:pos x="connsiteX3" y="connsiteY3"/>
              </a:cxn>
            </a:cxnLst>
            <a:rect l="l" t="t" r="r" b="b"/>
            <a:pathLst>
              <a:path w="5143500" h="3473589">
                <a:moveTo>
                  <a:pt x="0" y="0"/>
                </a:moveTo>
                <a:lnTo>
                  <a:pt x="5143500" y="0"/>
                </a:lnTo>
                <a:lnTo>
                  <a:pt x="5143500" y="3473589"/>
                </a:lnTo>
                <a:lnTo>
                  <a:pt x="0" y="3473589"/>
                </a:lnTo>
                <a:close/>
              </a:path>
            </a:pathLst>
          </a:custGeom>
        </p:spPr>
        <p:txBody>
          <a:bodyPr wrap="square">
            <a:noAutofit/>
          </a:bodyPr>
          <a:lstStyle/>
          <a:p>
            <a:endParaRPr lang="en-US"/>
          </a:p>
        </p:txBody>
      </p:sp>
      <p:pic>
        <p:nvPicPr>
          <p:cNvPr id="7" name="Picture 6"/>
          <p:cNvPicPr>
            <a:picLocks noChangeAspect="1"/>
          </p:cNvPicPr>
          <p:nvPr userDrawn="1"/>
        </p:nvPicPr>
        <p:blipFill>
          <a:blip r:embed="rId2" cstate="screen"/>
          <a:stretch>
            <a:fillRect/>
          </a:stretch>
        </p:blipFill>
        <p:spPr>
          <a:xfrm>
            <a:off x="5418248" y="1463487"/>
            <a:ext cx="8739445" cy="48894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123815" y="1553029"/>
            <a:ext cx="3871368" cy="3871368"/>
          </a:xfrm>
          <a:custGeom>
            <a:avLst/>
            <a:gdLst>
              <a:gd name="connsiteX0" fmla="*/ 2356648 w 4713296"/>
              <a:gd name="connsiteY0" fmla="*/ 0 h 4713296"/>
              <a:gd name="connsiteX1" fmla="*/ 4713296 w 4713296"/>
              <a:gd name="connsiteY1" fmla="*/ 2356648 h 4713296"/>
              <a:gd name="connsiteX2" fmla="*/ 2356648 w 4713296"/>
              <a:gd name="connsiteY2" fmla="*/ 4713296 h 4713296"/>
              <a:gd name="connsiteX3" fmla="*/ 0 w 4713296"/>
              <a:gd name="connsiteY3" fmla="*/ 2356648 h 4713296"/>
              <a:gd name="connsiteX4" fmla="*/ 2356648 w 4713296"/>
              <a:gd name="connsiteY4" fmla="*/ 0 h 47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3296" h="4713296">
                <a:moveTo>
                  <a:pt x="2356648" y="0"/>
                </a:moveTo>
                <a:cubicBezTo>
                  <a:pt x="3658189" y="0"/>
                  <a:pt x="4713296" y="1055107"/>
                  <a:pt x="4713296" y="2356648"/>
                </a:cubicBezTo>
                <a:cubicBezTo>
                  <a:pt x="4713296" y="3658189"/>
                  <a:pt x="3658189" y="4713296"/>
                  <a:pt x="2356648" y="4713296"/>
                </a:cubicBezTo>
                <a:cubicBezTo>
                  <a:pt x="1055107" y="4713296"/>
                  <a:pt x="0" y="3658189"/>
                  <a:pt x="0" y="2356648"/>
                </a:cubicBezTo>
                <a:cubicBezTo>
                  <a:pt x="0" y="1055107"/>
                  <a:pt x="1055107" y="0"/>
                  <a:pt x="2356648" y="0"/>
                </a:cubicBez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4762500" cy="6858000"/>
          </a:xfrm>
          <a:custGeom>
            <a:avLst/>
            <a:gdLst>
              <a:gd name="connsiteX0" fmla="*/ 0 w 2990850"/>
              <a:gd name="connsiteY0" fmla="*/ 0 h 6858000"/>
              <a:gd name="connsiteX1" fmla="*/ 2990850 w 2990850"/>
              <a:gd name="connsiteY1" fmla="*/ 0 h 6858000"/>
              <a:gd name="connsiteX2" fmla="*/ 2990850 w 2990850"/>
              <a:gd name="connsiteY2" fmla="*/ 6858000 h 6858000"/>
              <a:gd name="connsiteX3" fmla="*/ 0 w 29908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90850" h="6858000">
                <a:moveTo>
                  <a:pt x="0" y="0"/>
                </a:moveTo>
                <a:lnTo>
                  <a:pt x="2990850" y="0"/>
                </a:lnTo>
                <a:lnTo>
                  <a:pt x="2990850" y="6858000"/>
                </a:lnTo>
                <a:lnTo>
                  <a:pt x="0" y="6858000"/>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3219450"/>
          </a:xfrm>
          <a:custGeom>
            <a:avLst/>
            <a:gdLst>
              <a:gd name="connsiteX0" fmla="*/ 0 w 12192000"/>
              <a:gd name="connsiteY0" fmla="*/ 0 h 3219450"/>
              <a:gd name="connsiteX1" fmla="*/ 12192000 w 12192000"/>
              <a:gd name="connsiteY1" fmla="*/ 0 h 3219450"/>
              <a:gd name="connsiteX2" fmla="*/ 12192000 w 12192000"/>
              <a:gd name="connsiteY2" fmla="*/ 3219450 h 3219450"/>
              <a:gd name="connsiteX3" fmla="*/ 0 w 12192000"/>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12192000" h="3219450">
                <a:moveTo>
                  <a:pt x="0" y="0"/>
                </a:moveTo>
                <a:lnTo>
                  <a:pt x="12192000" y="0"/>
                </a:lnTo>
                <a:lnTo>
                  <a:pt x="12192000" y="3219450"/>
                </a:lnTo>
                <a:lnTo>
                  <a:pt x="0" y="3219450"/>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52450" y="1990725"/>
            <a:ext cx="3314700" cy="2133600"/>
          </a:xfrm>
          <a:custGeom>
            <a:avLst/>
            <a:gdLst>
              <a:gd name="connsiteX0" fmla="*/ 0 w 3314700"/>
              <a:gd name="connsiteY0" fmla="*/ 0 h 2133600"/>
              <a:gd name="connsiteX1" fmla="*/ 3314700 w 3314700"/>
              <a:gd name="connsiteY1" fmla="*/ 0 h 2133600"/>
              <a:gd name="connsiteX2" fmla="*/ 3314700 w 3314700"/>
              <a:gd name="connsiteY2" fmla="*/ 2133600 h 2133600"/>
              <a:gd name="connsiteX3" fmla="*/ 0 w 331470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3314700" h="2133600">
                <a:moveTo>
                  <a:pt x="0" y="0"/>
                </a:moveTo>
                <a:lnTo>
                  <a:pt x="3314700" y="0"/>
                </a:lnTo>
                <a:lnTo>
                  <a:pt x="3314700" y="2133600"/>
                </a:lnTo>
                <a:lnTo>
                  <a:pt x="0" y="2133600"/>
                </a:lnTo>
                <a:close/>
              </a:path>
            </a:pathLst>
          </a:custGeom>
        </p:spPr>
        <p:txBody>
          <a:bodyPr wrap="square">
            <a:noAutofit/>
          </a:bodyPr>
          <a:lstStyle/>
          <a:p>
            <a:endParaRPr lang="en-US" dirty="0"/>
          </a:p>
        </p:txBody>
      </p:sp>
      <p:sp>
        <p:nvSpPr>
          <p:cNvPr id="9" name="Picture Placeholder 8"/>
          <p:cNvSpPr>
            <a:spLocks noGrp="1"/>
          </p:cNvSpPr>
          <p:nvPr>
            <p:ph type="pic" sz="quarter" idx="11"/>
          </p:nvPr>
        </p:nvSpPr>
        <p:spPr>
          <a:xfrm>
            <a:off x="8294295" y="1990725"/>
            <a:ext cx="3314700" cy="2133600"/>
          </a:xfrm>
          <a:custGeom>
            <a:avLst/>
            <a:gdLst>
              <a:gd name="connsiteX0" fmla="*/ 0 w 3314700"/>
              <a:gd name="connsiteY0" fmla="*/ 0 h 2133600"/>
              <a:gd name="connsiteX1" fmla="*/ 3314700 w 3314700"/>
              <a:gd name="connsiteY1" fmla="*/ 0 h 2133600"/>
              <a:gd name="connsiteX2" fmla="*/ 3314700 w 3314700"/>
              <a:gd name="connsiteY2" fmla="*/ 2133600 h 2133600"/>
              <a:gd name="connsiteX3" fmla="*/ 0 w 331470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3314700" h="2133600">
                <a:moveTo>
                  <a:pt x="0" y="0"/>
                </a:moveTo>
                <a:lnTo>
                  <a:pt x="3314700" y="0"/>
                </a:lnTo>
                <a:lnTo>
                  <a:pt x="3314700" y="2133600"/>
                </a:lnTo>
                <a:lnTo>
                  <a:pt x="0" y="2133600"/>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4105835" y="1924050"/>
            <a:ext cx="3980330" cy="2225675"/>
          </a:xfrm>
          <a:custGeom>
            <a:avLst/>
            <a:gdLst>
              <a:gd name="connsiteX0" fmla="*/ 0 w 3980330"/>
              <a:gd name="connsiteY0" fmla="*/ 0 h 2225675"/>
              <a:gd name="connsiteX1" fmla="*/ 3980330 w 3980330"/>
              <a:gd name="connsiteY1" fmla="*/ 0 h 2225675"/>
              <a:gd name="connsiteX2" fmla="*/ 3980330 w 3980330"/>
              <a:gd name="connsiteY2" fmla="*/ 2225675 h 2225675"/>
              <a:gd name="connsiteX3" fmla="*/ 0 w 3980330"/>
              <a:gd name="connsiteY3" fmla="*/ 2225675 h 2225675"/>
            </a:gdLst>
            <a:ahLst/>
            <a:cxnLst>
              <a:cxn ang="0">
                <a:pos x="connsiteX0" y="connsiteY0"/>
              </a:cxn>
              <a:cxn ang="0">
                <a:pos x="connsiteX1" y="connsiteY1"/>
              </a:cxn>
              <a:cxn ang="0">
                <a:pos x="connsiteX2" y="connsiteY2"/>
              </a:cxn>
              <a:cxn ang="0">
                <a:pos x="connsiteX3" y="connsiteY3"/>
              </a:cxn>
            </a:cxnLst>
            <a:rect l="l" t="t" r="r" b="b"/>
            <a:pathLst>
              <a:path w="3980330" h="2225675">
                <a:moveTo>
                  <a:pt x="0" y="0"/>
                </a:moveTo>
                <a:lnTo>
                  <a:pt x="3980330" y="0"/>
                </a:lnTo>
                <a:lnTo>
                  <a:pt x="3980330" y="2225675"/>
                </a:lnTo>
                <a:lnTo>
                  <a:pt x="0" y="2225675"/>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2" fill="hold" grpId="0" nodeType="afterEffect" nodePh="1">
                                  <p:stCondLst>
                                    <p:cond delay="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7"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410200" y="0"/>
            <a:ext cx="6153150" cy="3733800"/>
          </a:xfrm>
          <a:custGeom>
            <a:avLst/>
            <a:gdLst>
              <a:gd name="connsiteX0" fmla="*/ 0 w 6153150"/>
              <a:gd name="connsiteY0" fmla="*/ 0 h 3733800"/>
              <a:gd name="connsiteX1" fmla="*/ 6153150 w 6153150"/>
              <a:gd name="connsiteY1" fmla="*/ 0 h 3733800"/>
              <a:gd name="connsiteX2" fmla="*/ 6153150 w 6153150"/>
              <a:gd name="connsiteY2" fmla="*/ 3733800 h 3733800"/>
              <a:gd name="connsiteX3" fmla="*/ 0 w 6153150"/>
              <a:gd name="connsiteY3" fmla="*/ 3733800 h 3733800"/>
            </a:gdLst>
            <a:ahLst/>
            <a:cxnLst>
              <a:cxn ang="0">
                <a:pos x="connsiteX0" y="connsiteY0"/>
              </a:cxn>
              <a:cxn ang="0">
                <a:pos x="connsiteX1" y="connsiteY1"/>
              </a:cxn>
              <a:cxn ang="0">
                <a:pos x="connsiteX2" y="connsiteY2"/>
              </a:cxn>
              <a:cxn ang="0">
                <a:pos x="connsiteX3" y="connsiteY3"/>
              </a:cxn>
            </a:cxnLst>
            <a:rect l="l" t="t" r="r" b="b"/>
            <a:pathLst>
              <a:path w="6153150" h="3733800">
                <a:moveTo>
                  <a:pt x="0" y="0"/>
                </a:moveTo>
                <a:lnTo>
                  <a:pt x="6153150" y="0"/>
                </a:lnTo>
                <a:lnTo>
                  <a:pt x="6153150" y="3733800"/>
                </a:lnTo>
                <a:lnTo>
                  <a:pt x="0" y="3733800"/>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868730" y="1045623"/>
            <a:ext cx="5177557" cy="2478627"/>
          </a:xfrm>
          <a:custGeom>
            <a:avLst/>
            <a:gdLst>
              <a:gd name="connsiteX0" fmla="*/ 0 w 5177557"/>
              <a:gd name="connsiteY0" fmla="*/ 0 h 2478627"/>
              <a:gd name="connsiteX1" fmla="*/ 5177557 w 5177557"/>
              <a:gd name="connsiteY1" fmla="*/ 0 h 2478627"/>
              <a:gd name="connsiteX2" fmla="*/ 5177557 w 5177557"/>
              <a:gd name="connsiteY2" fmla="*/ 2478627 h 2478627"/>
              <a:gd name="connsiteX3" fmla="*/ 0 w 5177557"/>
              <a:gd name="connsiteY3" fmla="*/ 2478627 h 2478627"/>
            </a:gdLst>
            <a:ahLst/>
            <a:cxnLst>
              <a:cxn ang="0">
                <a:pos x="connsiteX0" y="connsiteY0"/>
              </a:cxn>
              <a:cxn ang="0">
                <a:pos x="connsiteX1" y="connsiteY1"/>
              </a:cxn>
              <a:cxn ang="0">
                <a:pos x="connsiteX2" y="connsiteY2"/>
              </a:cxn>
              <a:cxn ang="0">
                <a:pos x="connsiteX3" y="connsiteY3"/>
              </a:cxn>
            </a:cxnLst>
            <a:rect l="l" t="t" r="r" b="b"/>
            <a:pathLst>
              <a:path w="5177557" h="2478627">
                <a:moveTo>
                  <a:pt x="0" y="0"/>
                </a:moveTo>
                <a:lnTo>
                  <a:pt x="5177557" y="0"/>
                </a:lnTo>
                <a:lnTo>
                  <a:pt x="5177557" y="2478627"/>
                </a:lnTo>
                <a:lnTo>
                  <a:pt x="0" y="2478627"/>
                </a:lnTo>
                <a:close/>
              </a:path>
            </a:pathLst>
          </a:custGeom>
        </p:spPr>
        <p:txBody>
          <a:bodyPr wrap="square">
            <a:noAutofit/>
          </a:bodyPr>
          <a:lstStyle/>
          <a:p>
            <a:endParaRPr lang="en-US"/>
          </a:p>
        </p:txBody>
      </p:sp>
      <p:sp>
        <p:nvSpPr>
          <p:cNvPr id="9" name="Picture Placeholder 8"/>
          <p:cNvSpPr>
            <a:spLocks noGrp="1"/>
          </p:cNvSpPr>
          <p:nvPr>
            <p:ph type="pic" sz="quarter" idx="11"/>
          </p:nvPr>
        </p:nvSpPr>
        <p:spPr>
          <a:xfrm>
            <a:off x="6252443" y="1045623"/>
            <a:ext cx="5177557" cy="2478627"/>
          </a:xfrm>
          <a:custGeom>
            <a:avLst/>
            <a:gdLst>
              <a:gd name="connsiteX0" fmla="*/ 0 w 5177557"/>
              <a:gd name="connsiteY0" fmla="*/ 0 h 2478627"/>
              <a:gd name="connsiteX1" fmla="*/ 5177557 w 5177557"/>
              <a:gd name="connsiteY1" fmla="*/ 0 h 2478627"/>
              <a:gd name="connsiteX2" fmla="*/ 5177557 w 5177557"/>
              <a:gd name="connsiteY2" fmla="*/ 2478627 h 2478627"/>
              <a:gd name="connsiteX3" fmla="*/ 0 w 5177557"/>
              <a:gd name="connsiteY3" fmla="*/ 2478627 h 2478627"/>
            </a:gdLst>
            <a:ahLst/>
            <a:cxnLst>
              <a:cxn ang="0">
                <a:pos x="connsiteX0" y="connsiteY0"/>
              </a:cxn>
              <a:cxn ang="0">
                <a:pos x="connsiteX1" y="connsiteY1"/>
              </a:cxn>
              <a:cxn ang="0">
                <a:pos x="connsiteX2" y="connsiteY2"/>
              </a:cxn>
              <a:cxn ang="0">
                <a:pos x="connsiteX3" y="connsiteY3"/>
              </a:cxn>
            </a:cxnLst>
            <a:rect l="l" t="t" r="r" b="b"/>
            <a:pathLst>
              <a:path w="5177557" h="2478627">
                <a:moveTo>
                  <a:pt x="0" y="0"/>
                </a:moveTo>
                <a:lnTo>
                  <a:pt x="5177557" y="0"/>
                </a:lnTo>
                <a:lnTo>
                  <a:pt x="5177557" y="2478627"/>
                </a:lnTo>
                <a:lnTo>
                  <a:pt x="0" y="2478627"/>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905454" y="941746"/>
            <a:ext cx="3126658" cy="3126658"/>
          </a:xfrm>
          <a:custGeom>
            <a:avLst/>
            <a:gdLst>
              <a:gd name="connsiteX0" fmla="*/ 1563329 w 3126658"/>
              <a:gd name="connsiteY0" fmla="*/ 0 h 3126658"/>
              <a:gd name="connsiteX1" fmla="*/ 3126658 w 3126658"/>
              <a:gd name="connsiteY1" fmla="*/ 1563329 h 3126658"/>
              <a:gd name="connsiteX2" fmla="*/ 1563329 w 3126658"/>
              <a:gd name="connsiteY2" fmla="*/ 3126658 h 3126658"/>
              <a:gd name="connsiteX3" fmla="*/ 0 w 3126658"/>
              <a:gd name="connsiteY3" fmla="*/ 1563329 h 3126658"/>
            </a:gdLst>
            <a:ahLst/>
            <a:cxnLst>
              <a:cxn ang="0">
                <a:pos x="connsiteX0" y="connsiteY0"/>
              </a:cxn>
              <a:cxn ang="0">
                <a:pos x="connsiteX1" y="connsiteY1"/>
              </a:cxn>
              <a:cxn ang="0">
                <a:pos x="connsiteX2" y="connsiteY2"/>
              </a:cxn>
              <a:cxn ang="0">
                <a:pos x="connsiteX3" y="connsiteY3"/>
              </a:cxn>
            </a:cxnLst>
            <a:rect l="l" t="t" r="r" b="b"/>
            <a:pathLst>
              <a:path w="3126658" h="3126658">
                <a:moveTo>
                  <a:pt x="1563329" y="0"/>
                </a:moveTo>
                <a:lnTo>
                  <a:pt x="3126658" y="1563329"/>
                </a:lnTo>
                <a:lnTo>
                  <a:pt x="1563329" y="3126658"/>
                </a:lnTo>
                <a:lnTo>
                  <a:pt x="0" y="1563329"/>
                </a:lnTo>
                <a:close/>
              </a:path>
            </a:pathLst>
          </a:custGeom>
        </p:spPr>
        <p:txBody>
          <a:bodyPr wrap="square">
            <a:noAutofit/>
          </a:bodyPr>
          <a:lstStyle>
            <a:lvl1pPr>
              <a:defRPr lang="en-US"/>
            </a:lvl1pPr>
          </a:lstStyle>
          <a:p>
            <a:endParaRPr lang="en-US"/>
          </a:p>
        </p:txBody>
      </p:sp>
      <p:sp>
        <p:nvSpPr>
          <p:cNvPr id="11" name="Picture Placeholder 10"/>
          <p:cNvSpPr>
            <a:spLocks noGrp="1"/>
          </p:cNvSpPr>
          <p:nvPr>
            <p:ph type="pic" sz="quarter" idx="11"/>
          </p:nvPr>
        </p:nvSpPr>
        <p:spPr>
          <a:xfrm>
            <a:off x="4233562" y="542471"/>
            <a:ext cx="3925208" cy="3925208"/>
          </a:xfrm>
          <a:custGeom>
            <a:avLst/>
            <a:gdLst>
              <a:gd name="connsiteX0" fmla="*/ 1962604 w 3925208"/>
              <a:gd name="connsiteY0" fmla="*/ 0 h 3925208"/>
              <a:gd name="connsiteX1" fmla="*/ 3925208 w 3925208"/>
              <a:gd name="connsiteY1" fmla="*/ 1962604 h 3925208"/>
              <a:gd name="connsiteX2" fmla="*/ 1962604 w 3925208"/>
              <a:gd name="connsiteY2" fmla="*/ 3925208 h 3925208"/>
              <a:gd name="connsiteX3" fmla="*/ 0 w 3925208"/>
              <a:gd name="connsiteY3" fmla="*/ 1962604 h 3925208"/>
            </a:gdLst>
            <a:ahLst/>
            <a:cxnLst>
              <a:cxn ang="0">
                <a:pos x="connsiteX0" y="connsiteY0"/>
              </a:cxn>
              <a:cxn ang="0">
                <a:pos x="connsiteX1" y="connsiteY1"/>
              </a:cxn>
              <a:cxn ang="0">
                <a:pos x="connsiteX2" y="connsiteY2"/>
              </a:cxn>
              <a:cxn ang="0">
                <a:pos x="connsiteX3" y="connsiteY3"/>
              </a:cxn>
            </a:cxnLst>
            <a:rect l="l" t="t" r="r" b="b"/>
            <a:pathLst>
              <a:path w="3925208" h="3925208">
                <a:moveTo>
                  <a:pt x="1962604" y="0"/>
                </a:moveTo>
                <a:lnTo>
                  <a:pt x="3925208" y="1962604"/>
                </a:lnTo>
                <a:lnTo>
                  <a:pt x="1962604" y="3925208"/>
                </a:lnTo>
                <a:lnTo>
                  <a:pt x="0" y="1962604"/>
                </a:lnTo>
                <a:close/>
              </a:path>
            </a:pathLst>
          </a:custGeom>
        </p:spPr>
        <p:txBody>
          <a:bodyPr wrap="square">
            <a:noAutofit/>
          </a:bodyPr>
          <a:lstStyle/>
          <a:p>
            <a:endParaRPr lang="en-US"/>
          </a:p>
        </p:txBody>
      </p:sp>
      <p:sp>
        <p:nvSpPr>
          <p:cNvPr id="14" name="Picture Placeholder 13"/>
          <p:cNvSpPr>
            <a:spLocks noGrp="1"/>
          </p:cNvSpPr>
          <p:nvPr>
            <p:ph type="pic" sz="quarter" idx="12"/>
          </p:nvPr>
        </p:nvSpPr>
        <p:spPr>
          <a:xfrm>
            <a:off x="7360220" y="941746"/>
            <a:ext cx="3126658" cy="3126658"/>
          </a:xfrm>
          <a:custGeom>
            <a:avLst/>
            <a:gdLst>
              <a:gd name="connsiteX0" fmla="*/ 1563329 w 3126658"/>
              <a:gd name="connsiteY0" fmla="*/ 0 h 3126658"/>
              <a:gd name="connsiteX1" fmla="*/ 3126658 w 3126658"/>
              <a:gd name="connsiteY1" fmla="*/ 1563329 h 3126658"/>
              <a:gd name="connsiteX2" fmla="*/ 1563329 w 3126658"/>
              <a:gd name="connsiteY2" fmla="*/ 3126658 h 3126658"/>
              <a:gd name="connsiteX3" fmla="*/ 0 w 3126658"/>
              <a:gd name="connsiteY3" fmla="*/ 1563329 h 3126658"/>
            </a:gdLst>
            <a:ahLst/>
            <a:cxnLst>
              <a:cxn ang="0">
                <a:pos x="connsiteX0" y="connsiteY0"/>
              </a:cxn>
              <a:cxn ang="0">
                <a:pos x="connsiteX1" y="connsiteY1"/>
              </a:cxn>
              <a:cxn ang="0">
                <a:pos x="connsiteX2" y="connsiteY2"/>
              </a:cxn>
              <a:cxn ang="0">
                <a:pos x="connsiteX3" y="connsiteY3"/>
              </a:cxn>
            </a:cxnLst>
            <a:rect l="l" t="t" r="r" b="b"/>
            <a:pathLst>
              <a:path w="3126658" h="3126658">
                <a:moveTo>
                  <a:pt x="1563329" y="0"/>
                </a:moveTo>
                <a:lnTo>
                  <a:pt x="3126658" y="1563329"/>
                </a:lnTo>
                <a:lnTo>
                  <a:pt x="1563329" y="3126658"/>
                </a:lnTo>
                <a:lnTo>
                  <a:pt x="0" y="1563329"/>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nodePh="1">
                                  <p:stCondLst>
                                    <p:cond delay="0"/>
                                  </p:stCondLst>
                                  <p:endCondLst>
                                    <p:cond evt="begin" delay="0">
                                      <p:tn val="11"/>
                                    </p:cond>
                                  </p:end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nodePh="1">
                                  <p:stCondLst>
                                    <p:cond delay="0"/>
                                  </p:stCondLst>
                                  <p:endCondLst>
                                    <p:cond evt="begin" delay="0">
                                      <p:tn val="16"/>
                                    </p:cond>
                                  </p:end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247094" y="183677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7372724" y="139065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9340900" y="183677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5959566" y="2675265"/>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7" name="Picture Placeholder 16"/>
          <p:cNvSpPr>
            <a:spLocks noGrp="1"/>
          </p:cNvSpPr>
          <p:nvPr>
            <p:ph type="pic" sz="quarter" idx="11"/>
          </p:nvPr>
        </p:nvSpPr>
        <p:spPr>
          <a:xfrm>
            <a:off x="7688229" y="1542620"/>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7688229" y="3876770"/>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9" name="Picture Placeholder 18"/>
          <p:cNvSpPr>
            <a:spLocks noGrp="1"/>
          </p:cNvSpPr>
          <p:nvPr>
            <p:ph type="pic" sz="quarter" idx="13"/>
          </p:nvPr>
        </p:nvSpPr>
        <p:spPr>
          <a:xfrm>
            <a:off x="9416892" y="715939"/>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20" name="Picture Placeholder 19"/>
          <p:cNvSpPr>
            <a:spLocks noGrp="1"/>
          </p:cNvSpPr>
          <p:nvPr>
            <p:ph type="pic" sz="quarter" idx="14"/>
          </p:nvPr>
        </p:nvSpPr>
        <p:spPr>
          <a:xfrm>
            <a:off x="9416892" y="3050089"/>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5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nodePh="1">
                                  <p:stCondLst>
                                    <p:cond delay="0"/>
                                  </p:stCondLst>
                                  <p:endCondLst>
                                    <p:cond evt="begin" delay="0">
                                      <p:tn val="29"/>
                                    </p:cond>
                                  </p:end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873367" y="939334"/>
            <a:ext cx="5190791" cy="5330685"/>
          </a:xfrm>
          <a:custGeom>
            <a:avLst/>
            <a:gdLst/>
            <a:ahLst/>
            <a:cxnLst/>
            <a:rect l="l" t="t" r="r" b="b"/>
            <a:pathLst>
              <a:path w="5190791" h="5330685">
                <a:moveTo>
                  <a:pt x="3077661" y="0"/>
                </a:moveTo>
                <a:cubicBezTo>
                  <a:pt x="3534156" y="0"/>
                  <a:pt x="3937885" y="68719"/>
                  <a:pt x="4288846" y="206159"/>
                </a:cubicBezTo>
                <a:cubicBezTo>
                  <a:pt x="4639807" y="343598"/>
                  <a:pt x="4940456" y="530123"/>
                  <a:pt x="5190791" y="765734"/>
                </a:cubicBezTo>
                <a:lnTo>
                  <a:pt x="4307253" y="1752352"/>
                </a:lnTo>
                <a:cubicBezTo>
                  <a:pt x="4110911" y="1580553"/>
                  <a:pt x="3901070" y="1443113"/>
                  <a:pt x="3677731" y="1340034"/>
                </a:cubicBezTo>
                <a:cubicBezTo>
                  <a:pt x="3454392" y="1236955"/>
                  <a:pt x="3210192" y="1185415"/>
                  <a:pt x="2945130" y="1185415"/>
                </a:cubicBezTo>
                <a:cubicBezTo>
                  <a:pt x="2773331" y="1185415"/>
                  <a:pt x="2637119" y="1221001"/>
                  <a:pt x="2536493" y="1292176"/>
                </a:cubicBezTo>
                <a:cubicBezTo>
                  <a:pt x="2435868" y="1363349"/>
                  <a:pt x="2385556" y="1450476"/>
                  <a:pt x="2385556" y="1553556"/>
                </a:cubicBezTo>
                <a:cubicBezTo>
                  <a:pt x="2385556" y="1607550"/>
                  <a:pt x="2397827" y="1652954"/>
                  <a:pt x="2422370" y="1689768"/>
                </a:cubicBezTo>
                <a:cubicBezTo>
                  <a:pt x="2446913" y="1726582"/>
                  <a:pt x="2489863" y="1764623"/>
                  <a:pt x="2551219" y="1803892"/>
                </a:cubicBezTo>
                <a:cubicBezTo>
                  <a:pt x="2612576" y="1843160"/>
                  <a:pt x="2699703" y="1887337"/>
                  <a:pt x="2812599" y="1936423"/>
                </a:cubicBezTo>
                <a:cubicBezTo>
                  <a:pt x="2925496" y="1985508"/>
                  <a:pt x="3070299" y="2044411"/>
                  <a:pt x="3247006" y="2113131"/>
                </a:cubicBezTo>
                <a:cubicBezTo>
                  <a:pt x="3443348" y="2186759"/>
                  <a:pt x="3623737" y="2267750"/>
                  <a:pt x="3788174" y="2356104"/>
                </a:cubicBezTo>
                <a:cubicBezTo>
                  <a:pt x="3952610" y="2444458"/>
                  <a:pt x="4093731" y="2543856"/>
                  <a:pt x="4211536" y="2654298"/>
                </a:cubicBezTo>
                <a:cubicBezTo>
                  <a:pt x="4329341" y="2764741"/>
                  <a:pt x="4421377" y="2893590"/>
                  <a:pt x="4487642" y="3040846"/>
                </a:cubicBezTo>
                <a:cubicBezTo>
                  <a:pt x="4553908" y="3188103"/>
                  <a:pt x="4587040" y="3357448"/>
                  <a:pt x="4587040" y="3548882"/>
                </a:cubicBezTo>
                <a:cubicBezTo>
                  <a:pt x="4587040" y="3813943"/>
                  <a:pt x="4533046" y="4055689"/>
                  <a:pt x="4425058" y="4274120"/>
                </a:cubicBezTo>
                <a:cubicBezTo>
                  <a:pt x="4317070" y="4492550"/>
                  <a:pt x="4166132" y="4680302"/>
                  <a:pt x="3972244" y="4837376"/>
                </a:cubicBezTo>
                <a:cubicBezTo>
                  <a:pt x="3778357" y="4994450"/>
                  <a:pt x="3546427" y="5115936"/>
                  <a:pt x="3276458" y="5201836"/>
                </a:cubicBezTo>
                <a:cubicBezTo>
                  <a:pt x="3006487" y="5287735"/>
                  <a:pt x="2711975" y="5330685"/>
                  <a:pt x="2392919" y="5330685"/>
                </a:cubicBezTo>
                <a:cubicBezTo>
                  <a:pt x="1887338" y="5330685"/>
                  <a:pt x="1432070" y="5248467"/>
                  <a:pt x="1027114" y="5084030"/>
                </a:cubicBezTo>
                <a:cubicBezTo>
                  <a:pt x="622159" y="4919594"/>
                  <a:pt x="279788" y="4687665"/>
                  <a:pt x="0" y="4388244"/>
                </a:cubicBezTo>
                <a:lnTo>
                  <a:pt x="920353" y="3438439"/>
                </a:lnTo>
                <a:cubicBezTo>
                  <a:pt x="1425934" y="3904751"/>
                  <a:pt x="1956058" y="4137907"/>
                  <a:pt x="2510724" y="4137907"/>
                </a:cubicBezTo>
                <a:cubicBezTo>
                  <a:pt x="2682523" y="4137907"/>
                  <a:pt x="2822417" y="4103548"/>
                  <a:pt x="2930405" y="4034828"/>
                </a:cubicBezTo>
                <a:cubicBezTo>
                  <a:pt x="3038392" y="3966108"/>
                  <a:pt x="3092387" y="3872846"/>
                  <a:pt x="3092387" y="3755041"/>
                </a:cubicBezTo>
                <a:cubicBezTo>
                  <a:pt x="3092387" y="3705955"/>
                  <a:pt x="3081342" y="3660551"/>
                  <a:pt x="3059254" y="3618828"/>
                </a:cubicBezTo>
                <a:cubicBezTo>
                  <a:pt x="3037166" y="3577105"/>
                  <a:pt x="2994216" y="3535383"/>
                  <a:pt x="2930405" y="3493661"/>
                </a:cubicBezTo>
                <a:cubicBezTo>
                  <a:pt x="2866594" y="3451938"/>
                  <a:pt x="2779467" y="3405307"/>
                  <a:pt x="2669025" y="3353767"/>
                </a:cubicBezTo>
                <a:cubicBezTo>
                  <a:pt x="2558582" y="3302227"/>
                  <a:pt x="2412553" y="3242097"/>
                  <a:pt x="2230936" y="3173377"/>
                </a:cubicBezTo>
                <a:cubicBezTo>
                  <a:pt x="2024777" y="3094841"/>
                  <a:pt x="1839480" y="3012622"/>
                  <a:pt x="1675043" y="2926722"/>
                </a:cubicBezTo>
                <a:cubicBezTo>
                  <a:pt x="1510607" y="2840823"/>
                  <a:pt x="1370713" y="2742652"/>
                  <a:pt x="1255362" y="2632210"/>
                </a:cubicBezTo>
                <a:cubicBezTo>
                  <a:pt x="1140011" y="2521767"/>
                  <a:pt x="1050430" y="2395372"/>
                  <a:pt x="986619" y="2253024"/>
                </a:cubicBezTo>
                <a:cubicBezTo>
                  <a:pt x="922808" y="2110676"/>
                  <a:pt x="890902" y="1943786"/>
                  <a:pt x="890902" y="1752352"/>
                </a:cubicBezTo>
                <a:cubicBezTo>
                  <a:pt x="890902" y="1497108"/>
                  <a:pt x="946123" y="1261497"/>
                  <a:pt x="1056566" y="1045521"/>
                </a:cubicBezTo>
                <a:cubicBezTo>
                  <a:pt x="1167008" y="829545"/>
                  <a:pt x="1319173" y="644247"/>
                  <a:pt x="1513061" y="489628"/>
                </a:cubicBezTo>
                <a:cubicBezTo>
                  <a:pt x="1706949" y="335008"/>
                  <a:pt x="1937651" y="214749"/>
                  <a:pt x="2205167" y="128849"/>
                </a:cubicBezTo>
                <a:cubicBezTo>
                  <a:pt x="2472682" y="42950"/>
                  <a:pt x="2763514" y="0"/>
                  <a:pt x="3077661" y="0"/>
                </a:cubicBezTo>
                <a:close/>
              </a:path>
            </a:pathLst>
          </a:custGeom>
        </p:spPr>
        <p:txBody>
          <a:bodyPr wrap="square">
            <a:no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p:nvPr>
        </p:nvSpPr>
        <p:spPr>
          <a:xfrm>
            <a:off x="6162760" y="1008115"/>
            <a:ext cx="2351032" cy="3042099"/>
          </a:xfrm>
          <a:custGeom>
            <a:avLst/>
            <a:gdLst>
              <a:gd name="connsiteX0" fmla="*/ 0 w 2351032"/>
              <a:gd name="connsiteY0" fmla="*/ 0 h 3042099"/>
              <a:gd name="connsiteX1" fmla="*/ 2351032 w 2351032"/>
              <a:gd name="connsiteY1" fmla="*/ 0 h 3042099"/>
              <a:gd name="connsiteX2" fmla="*/ 2351032 w 2351032"/>
              <a:gd name="connsiteY2" fmla="*/ 3042099 h 3042099"/>
              <a:gd name="connsiteX3" fmla="*/ 0 w 2351032"/>
              <a:gd name="connsiteY3" fmla="*/ 3042099 h 3042099"/>
            </a:gdLst>
            <a:ahLst/>
            <a:cxnLst>
              <a:cxn ang="0">
                <a:pos x="connsiteX0" y="connsiteY0"/>
              </a:cxn>
              <a:cxn ang="0">
                <a:pos x="connsiteX1" y="connsiteY1"/>
              </a:cxn>
              <a:cxn ang="0">
                <a:pos x="connsiteX2" y="connsiteY2"/>
              </a:cxn>
              <a:cxn ang="0">
                <a:pos x="connsiteX3" y="connsiteY3"/>
              </a:cxn>
            </a:cxnLst>
            <a:rect l="l" t="t" r="r" b="b"/>
            <a:pathLst>
              <a:path w="2351032" h="3042099">
                <a:moveTo>
                  <a:pt x="0" y="0"/>
                </a:moveTo>
                <a:lnTo>
                  <a:pt x="2351032" y="0"/>
                </a:lnTo>
                <a:lnTo>
                  <a:pt x="2351032" y="3042099"/>
                </a:lnTo>
                <a:lnTo>
                  <a:pt x="0" y="3042099"/>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8726879" y="1008115"/>
            <a:ext cx="2196938" cy="2354517"/>
          </a:xfrm>
          <a:custGeom>
            <a:avLst/>
            <a:gdLst>
              <a:gd name="connsiteX0" fmla="*/ 0 w 2196938"/>
              <a:gd name="connsiteY0" fmla="*/ 0 h 2411825"/>
              <a:gd name="connsiteX1" fmla="*/ 2196938 w 2196938"/>
              <a:gd name="connsiteY1" fmla="*/ 0 h 2411825"/>
              <a:gd name="connsiteX2" fmla="*/ 2196938 w 2196938"/>
              <a:gd name="connsiteY2" fmla="*/ 2411825 h 2411825"/>
              <a:gd name="connsiteX3" fmla="*/ 0 w 2196938"/>
              <a:gd name="connsiteY3" fmla="*/ 2411825 h 2411825"/>
            </a:gdLst>
            <a:ahLst/>
            <a:cxnLst>
              <a:cxn ang="0">
                <a:pos x="connsiteX0" y="connsiteY0"/>
              </a:cxn>
              <a:cxn ang="0">
                <a:pos x="connsiteX1" y="connsiteY1"/>
              </a:cxn>
              <a:cxn ang="0">
                <a:pos x="connsiteX2" y="connsiteY2"/>
              </a:cxn>
              <a:cxn ang="0">
                <a:pos x="connsiteX3" y="connsiteY3"/>
              </a:cxn>
            </a:cxnLst>
            <a:rect l="l" t="t" r="r" b="b"/>
            <a:pathLst>
              <a:path w="2196938" h="2411825">
                <a:moveTo>
                  <a:pt x="0" y="0"/>
                </a:moveTo>
                <a:lnTo>
                  <a:pt x="2196938" y="0"/>
                </a:lnTo>
                <a:lnTo>
                  <a:pt x="2196938" y="2411825"/>
                </a:lnTo>
                <a:lnTo>
                  <a:pt x="0" y="2411825"/>
                </a:lnTo>
                <a:close/>
              </a:path>
            </a:pathLst>
          </a:custGeom>
        </p:spPr>
        <p:txBody>
          <a:bodyPr wrap="square">
            <a:noAutofit/>
          </a:bodyPr>
          <a:lstStyle/>
          <a:p>
            <a:endParaRPr lang="en-US"/>
          </a:p>
        </p:txBody>
      </p:sp>
      <p:sp>
        <p:nvSpPr>
          <p:cNvPr id="20" name="Picture Placeholder 19"/>
          <p:cNvSpPr>
            <a:spLocks noGrp="1"/>
          </p:cNvSpPr>
          <p:nvPr>
            <p:ph type="pic" sz="quarter" idx="13"/>
          </p:nvPr>
        </p:nvSpPr>
        <p:spPr>
          <a:xfrm>
            <a:off x="1688409" y="4277727"/>
            <a:ext cx="2226614" cy="1702438"/>
          </a:xfrm>
          <a:custGeom>
            <a:avLst/>
            <a:gdLst>
              <a:gd name="connsiteX0" fmla="*/ 0 w 2226614"/>
              <a:gd name="connsiteY0" fmla="*/ 0 h 1702438"/>
              <a:gd name="connsiteX1" fmla="*/ 2226614 w 2226614"/>
              <a:gd name="connsiteY1" fmla="*/ 0 h 1702438"/>
              <a:gd name="connsiteX2" fmla="*/ 2226614 w 2226614"/>
              <a:gd name="connsiteY2" fmla="*/ 1702438 h 1702438"/>
              <a:gd name="connsiteX3" fmla="*/ 0 w 2226614"/>
              <a:gd name="connsiteY3" fmla="*/ 1702438 h 1702438"/>
            </a:gdLst>
            <a:ahLst/>
            <a:cxnLst>
              <a:cxn ang="0">
                <a:pos x="connsiteX0" y="connsiteY0"/>
              </a:cxn>
              <a:cxn ang="0">
                <a:pos x="connsiteX1" y="connsiteY1"/>
              </a:cxn>
              <a:cxn ang="0">
                <a:pos x="connsiteX2" y="connsiteY2"/>
              </a:cxn>
              <a:cxn ang="0">
                <a:pos x="connsiteX3" y="connsiteY3"/>
              </a:cxn>
            </a:cxnLst>
            <a:rect l="l" t="t" r="r" b="b"/>
            <a:pathLst>
              <a:path w="2226614" h="1702438">
                <a:moveTo>
                  <a:pt x="0" y="0"/>
                </a:moveTo>
                <a:lnTo>
                  <a:pt x="2226614" y="0"/>
                </a:lnTo>
                <a:lnTo>
                  <a:pt x="2226614" y="1702438"/>
                </a:lnTo>
                <a:lnTo>
                  <a:pt x="0" y="1702438"/>
                </a:lnTo>
                <a:close/>
              </a:path>
            </a:pathLst>
          </a:custGeom>
        </p:spPr>
        <p:txBody>
          <a:bodyPr wrap="square">
            <a:noAutofit/>
          </a:bodyPr>
          <a:lstStyle/>
          <a:p>
            <a:endParaRPr lang="en-US"/>
          </a:p>
        </p:txBody>
      </p:sp>
      <p:sp>
        <p:nvSpPr>
          <p:cNvPr id="23" name="Picture Placeholder 22"/>
          <p:cNvSpPr>
            <a:spLocks noGrp="1"/>
          </p:cNvSpPr>
          <p:nvPr>
            <p:ph type="pic" sz="quarter" idx="14"/>
          </p:nvPr>
        </p:nvSpPr>
        <p:spPr>
          <a:xfrm>
            <a:off x="4119914" y="4277727"/>
            <a:ext cx="4393879" cy="1702438"/>
          </a:xfrm>
          <a:custGeom>
            <a:avLst/>
            <a:gdLst>
              <a:gd name="connsiteX0" fmla="*/ 0 w 4393879"/>
              <a:gd name="connsiteY0" fmla="*/ 0 h 1702438"/>
              <a:gd name="connsiteX1" fmla="*/ 4393879 w 4393879"/>
              <a:gd name="connsiteY1" fmla="*/ 0 h 1702438"/>
              <a:gd name="connsiteX2" fmla="*/ 4393879 w 4393879"/>
              <a:gd name="connsiteY2" fmla="*/ 1702438 h 1702438"/>
              <a:gd name="connsiteX3" fmla="*/ 0 w 4393879"/>
              <a:gd name="connsiteY3" fmla="*/ 1702438 h 1702438"/>
            </a:gdLst>
            <a:ahLst/>
            <a:cxnLst>
              <a:cxn ang="0">
                <a:pos x="connsiteX0" y="connsiteY0"/>
              </a:cxn>
              <a:cxn ang="0">
                <a:pos x="connsiteX1" y="connsiteY1"/>
              </a:cxn>
              <a:cxn ang="0">
                <a:pos x="connsiteX2" y="connsiteY2"/>
              </a:cxn>
              <a:cxn ang="0">
                <a:pos x="connsiteX3" y="connsiteY3"/>
              </a:cxn>
            </a:cxnLst>
            <a:rect l="l" t="t" r="r" b="b"/>
            <a:pathLst>
              <a:path w="4393879" h="1702438">
                <a:moveTo>
                  <a:pt x="0" y="0"/>
                </a:moveTo>
                <a:lnTo>
                  <a:pt x="4393879" y="0"/>
                </a:lnTo>
                <a:lnTo>
                  <a:pt x="4393879" y="1702438"/>
                </a:lnTo>
                <a:lnTo>
                  <a:pt x="0" y="1702438"/>
                </a:lnTo>
                <a:close/>
              </a:path>
            </a:pathLst>
          </a:custGeom>
        </p:spPr>
        <p:txBody>
          <a:bodyPr wrap="square">
            <a:noAutofit/>
          </a:bodyPr>
          <a:lstStyle/>
          <a:p>
            <a:endParaRPr lang="en-US"/>
          </a:p>
        </p:txBody>
      </p:sp>
      <p:sp>
        <p:nvSpPr>
          <p:cNvPr id="26" name="Picture Placeholder 25"/>
          <p:cNvSpPr>
            <a:spLocks noGrp="1"/>
          </p:cNvSpPr>
          <p:nvPr>
            <p:ph type="pic" sz="quarter" idx="15"/>
          </p:nvPr>
        </p:nvSpPr>
        <p:spPr>
          <a:xfrm>
            <a:off x="8726879" y="3598606"/>
            <a:ext cx="2196938" cy="2381559"/>
          </a:xfrm>
          <a:custGeom>
            <a:avLst/>
            <a:gdLst>
              <a:gd name="connsiteX0" fmla="*/ 0 w 2196938"/>
              <a:gd name="connsiteY0" fmla="*/ 0 h 2411825"/>
              <a:gd name="connsiteX1" fmla="*/ 2196938 w 2196938"/>
              <a:gd name="connsiteY1" fmla="*/ 0 h 2411825"/>
              <a:gd name="connsiteX2" fmla="*/ 2196938 w 2196938"/>
              <a:gd name="connsiteY2" fmla="*/ 2411825 h 2411825"/>
              <a:gd name="connsiteX3" fmla="*/ 0 w 2196938"/>
              <a:gd name="connsiteY3" fmla="*/ 2411825 h 2411825"/>
            </a:gdLst>
            <a:ahLst/>
            <a:cxnLst>
              <a:cxn ang="0">
                <a:pos x="connsiteX0" y="connsiteY0"/>
              </a:cxn>
              <a:cxn ang="0">
                <a:pos x="connsiteX1" y="connsiteY1"/>
              </a:cxn>
              <a:cxn ang="0">
                <a:pos x="connsiteX2" y="connsiteY2"/>
              </a:cxn>
              <a:cxn ang="0">
                <a:pos x="connsiteX3" y="connsiteY3"/>
              </a:cxn>
            </a:cxnLst>
            <a:rect l="l" t="t" r="r" b="b"/>
            <a:pathLst>
              <a:path w="2196938" h="2411825">
                <a:moveTo>
                  <a:pt x="0" y="0"/>
                </a:moveTo>
                <a:lnTo>
                  <a:pt x="2196938" y="0"/>
                </a:lnTo>
                <a:lnTo>
                  <a:pt x="2196938" y="2411825"/>
                </a:lnTo>
                <a:lnTo>
                  <a:pt x="0" y="2411825"/>
                </a:lnTo>
                <a:close/>
              </a:path>
            </a:pathLst>
          </a:custGeom>
        </p:spPr>
        <p:txBody>
          <a:bodyPr wrap="square">
            <a:noAutofit/>
          </a:bodyPr>
          <a:lstStyle/>
          <a:p>
            <a:endParaRPr lang="en-US"/>
          </a:p>
        </p:txBody>
      </p:sp>
      <p:sp>
        <p:nvSpPr>
          <p:cNvPr id="29" name="Freeform: Shape 28"/>
          <p:cNvSpPr/>
          <p:nvPr userDrawn="1"/>
        </p:nvSpPr>
        <p:spPr>
          <a:xfrm>
            <a:off x="1718082" y="1008116"/>
            <a:ext cx="4233540" cy="3042099"/>
          </a:xfrm>
          <a:custGeom>
            <a:avLst/>
            <a:gdLst>
              <a:gd name="connsiteX0" fmla="*/ 0 w 4233540"/>
              <a:gd name="connsiteY0" fmla="*/ 0 h 3042099"/>
              <a:gd name="connsiteX1" fmla="*/ 4233540 w 4233540"/>
              <a:gd name="connsiteY1" fmla="*/ 0 h 3042099"/>
              <a:gd name="connsiteX2" fmla="*/ 4233540 w 4233540"/>
              <a:gd name="connsiteY2" fmla="*/ 3042099 h 3042099"/>
              <a:gd name="connsiteX3" fmla="*/ 0 w 4233540"/>
              <a:gd name="connsiteY3" fmla="*/ 3042099 h 3042099"/>
              <a:gd name="connsiteX4" fmla="*/ 0 w 4233540"/>
              <a:gd name="connsiteY4" fmla="*/ 0 h 3042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540" h="3042099">
                <a:moveTo>
                  <a:pt x="0" y="0"/>
                </a:moveTo>
                <a:lnTo>
                  <a:pt x="4233540" y="0"/>
                </a:lnTo>
                <a:lnTo>
                  <a:pt x="4233540" y="3042099"/>
                </a:lnTo>
                <a:lnTo>
                  <a:pt x="0" y="3042099"/>
                </a:lnTo>
                <a:lnTo>
                  <a:pt x="0" y="0"/>
                </a:lnTo>
                <a:close/>
              </a:path>
            </a:pathLst>
          </a:custGeom>
          <a:gradFill>
            <a:gsLst>
              <a:gs pos="100000">
                <a:schemeClr val="accent2"/>
              </a:gs>
              <a:gs pos="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0" grpId="0"/>
      <p:bldP spid="23" grpId="0"/>
      <p:bldP spid="26"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11"/>
          <p:cNvSpPr>
            <a:spLocks noGrp="1"/>
          </p:cNvSpPr>
          <p:nvPr>
            <p:ph type="pic" sz="quarter" idx="10"/>
          </p:nvPr>
        </p:nvSpPr>
        <p:spPr>
          <a:xfrm>
            <a:off x="2442234" y="2"/>
            <a:ext cx="10034901" cy="6857999"/>
          </a:xfrm>
          <a:custGeom>
            <a:avLst/>
            <a:gdLst>
              <a:gd name="connsiteX0" fmla="*/ 0 w 10034901"/>
              <a:gd name="connsiteY0" fmla="*/ 0 h 6857999"/>
              <a:gd name="connsiteX1" fmla="*/ 10034901 w 10034901"/>
              <a:gd name="connsiteY1" fmla="*/ 0 h 6857999"/>
              <a:gd name="connsiteX2" fmla="*/ 10034901 w 10034901"/>
              <a:gd name="connsiteY2" fmla="*/ 6857999 h 6857999"/>
              <a:gd name="connsiteX3" fmla="*/ 6857999 w 10034901"/>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034901" h="6857999">
                <a:moveTo>
                  <a:pt x="0" y="0"/>
                </a:moveTo>
                <a:lnTo>
                  <a:pt x="10034901" y="0"/>
                </a:lnTo>
                <a:lnTo>
                  <a:pt x="10034901" y="6857999"/>
                </a:lnTo>
                <a:lnTo>
                  <a:pt x="6857999" y="6857999"/>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922547"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7350991"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9802157"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dirty="0"/>
          </a:p>
        </p:txBody>
      </p:sp>
      <p:sp>
        <p:nvSpPr>
          <p:cNvPr id="5" name="Oval 4"/>
          <p:cNvSpPr/>
          <p:nvPr userDrawn="1"/>
        </p:nvSpPr>
        <p:spPr>
          <a:xfrm>
            <a:off x="4738487" y="1603700"/>
            <a:ext cx="2244384" cy="224438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userDrawn="1"/>
        </p:nvSpPr>
        <p:spPr>
          <a:xfrm>
            <a:off x="7166931" y="1603700"/>
            <a:ext cx="2244384" cy="2244384"/>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userDrawn="1"/>
        </p:nvSpPr>
        <p:spPr>
          <a:xfrm>
            <a:off x="9618097" y="1603700"/>
            <a:ext cx="2244384" cy="224438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nodePh="1">
                                  <p:stCondLst>
                                    <p:cond delay="0"/>
                                  </p:stCondLst>
                                  <p:endCondLst>
                                    <p:cond evt="begin" delay="0">
                                      <p:tn val="14"/>
                                    </p:cond>
                                  </p:end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nodePh="1">
                                  <p:stCondLst>
                                    <p:cond delay="0"/>
                                  </p:stCondLst>
                                  <p:endCondLst>
                                    <p:cond evt="begin" delay="0">
                                      <p:tn val="23"/>
                                    </p:cond>
                                  </p:end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5" grpId="0" animBg="1"/>
      <p:bldP spid="6" grpId="0" animBg="1"/>
      <p:bldP spid="7"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013405" y="0"/>
            <a:ext cx="2979174" cy="3192652"/>
          </a:xfrm>
          <a:custGeom>
            <a:avLst/>
            <a:gdLst>
              <a:gd name="connsiteX0" fmla="*/ 0 w 2979174"/>
              <a:gd name="connsiteY0" fmla="*/ 0 h 3192652"/>
              <a:gd name="connsiteX1" fmla="*/ 2979174 w 2979174"/>
              <a:gd name="connsiteY1" fmla="*/ 0 h 3192652"/>
              <a:gd name="connsiteX2" fmla="*/ 2979174 w 2979174"/>
              <a:gd name="connsiteY2" fmla="*/ 3192652 h 3192652"/>
              <a:gd name="connsiteX3" fmla="*/ 0 w 2979174"/>
              <a:gd name="connsiteY3" fmla="*/ 3192652 h 3192652"/>
            </a:gdLst>
            <a:ahLst/>
            <a:cxnLst>
              <a:cxn ang="0">
                <a:pos x="connsiteX0" y="connsiteY0"/>
              </a:cxn>
              <a:cxn ang="0">
                <a:pos x="connsiteX1" y="connsiteY1"/>
              </a:cxn>
              <a:cxn ang="0">
                <a:pos x="connsiteX2" y="connsiteY2"/>
              </a:cxn>
              <a:cxn ang="0">
                <a:pos x="connsiteX3" y="connsiteY3"/>
              </a:cxn>
            </a:cxnLst>
            <a:rect l="l" t="t" r="r" b="b"/>
            <a:pathLst>
              <a:path w="2979174" h="3192652">
                <a:moveTo>
                  <a:pt x="0" y="0"/>
                </a:moveTo>
                <a:lnTo>
                  <a:pt x="2979174" y="0"/>
                </a:lnTo>
                <a:lnTo>
                  <a:pt x="2979174" y="3192652"/>
                </a:lnTo>
                <a:lnTo>
                  <a:pt x="0" y="3192652"/>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4013405" y="3505200"/>
            <a:ext cx="2979174" cy="3352800"/>
          </a:xfrm>
          <a:custGeom>
            <a:avLst/>
            <a:gdLst>
              <a:gd name="connsiteX0" fmla="*/ 0 w 2979174"/>
              <a:gd name="connsiteY0" fmla="*/ 0 h 3352800"/>
              <a:gd name="connsiteX1" fmla="*/ 2979174 w 2979174"/>
              <a:gd name="connsiteY1" fmla="*/ 0 h 3352800"/>
              <a:gd name="connsiteX2" fmla="*/ 2979174 w 2979174"/>
              <a:gd name="connsiteY2" fmla="*/ 3352800 h 3352800"/>
              <a:gd name="connsiteX3" fmla="*/ 0 w 2979174"/>
              <a:gd name="connsiteY3" fmla="*/ 3352800 h 3352800"/>
            </a:gdLst>
            <a:ahLst/>
            <a:cxnLst>
              <a:cxn ang="0">
                <a:pos x="connsiteX0" y="connsiteY0"/>
              </a:cxn>
              <a:cxn ang="0">
                <a:pos x="connsiteX1" y="connsiteY1"/>
              </a:cxn>
              <a:cxn ang="0">
                <a:pos x="connsiteX2" y="connsiteY2"/>
              </a:cxn>
              <a:cxn ang="0">
                <a:pos x="connsiteX3" y="connsiteY3"/>
              </a:cxn>
            </a:cxnLst>
            <a:rect l="l" t="t" r="r" b="b"/>
            <a:pathLst>
              <a:path w="2979174" h="3352800">
                <a:moveTo>
                  <a:pt x="0" y="0"/>
                </a:moveTo>
                <a:lnTo>
                  <a:pt x="2979174" y="0"/>
                </a:lnTo>
                <a:lnTo>
                  <a:pt x="2979174" y="3352800"/>
                </a:lnTo>
                <a:lnTo>
                  <a:pt x="0" y="3352800"/>
                </a:ln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776757" y="1"/>
            <a:ext cx="2979174" cy="6858000"/>
          </a:xfrm>
          <a:custGeom>
            <a:avLst/>
            <a:gdLst>
              <a:gd name="connsiteX0" fmla="*/ 0 w 2979174"/>
              <a:gd name="connsiteY0" fmla="*/ 0 h 6858000"/>
              <a:gd name="connsiteX1" fmla="*/ 2979174 w 2979174"/>
              <a:gd name="connsiteY1" fmla="*/ 0 h 6858000"/>
              <a:gd name="connsiteX2" fmla="*/ 2979174 w 2979174"/>
              <a:gd name="connsiteY2" fmla="*/ 6858000 h 6858000"/>
              <a:gd name="connsiteX3" fmla="*/ 0 w 29791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79174" h="6858000">
                <a:moveTo>
                  <a:pt x="0" y="0"/>
                </a:moveTo>
                <a:lnTo>
                  <a:pt x="2979174" y="0"/>
                </a:lnTo>
                <a:lnTo>
                  <a:pt x="2979174" y="6858000"/>
                </a:lnTo>
                <a:lnTo>
                  <a:pt x="0" y="6858000"/>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391406" y="0"/>
            <a:ext cx="7800594" cy="6724650"/>
          </a:xfrm>
          <a:custGeom>
            <a:avLst/>
            <a:gdLst>
              <a:gd name="connsiteX0" fmla="*/ 0 w 7800594"/>
              <a:gd name="connsiteY0" fmla="*/ 0 h 6724650"/>
              <a:gd name="connsiteX1" fmla="*/ 7800594 w 7800594"/>
              <a:gd name="connsiteY1" fmla="*/ 0 h 6724650"/>
              <a:gd name="connsiteX2" fmla="*/ 3900297 w 7800594"/>
              <a:gd name="connsiteY2" fmla="*/ 6724650 h 6724650"/>
            </a:gdLst>
            <a:ahLst/>
            <a:cxnLst>
              <a:cxn ang="0">
                <a:pos x="connsiteX0" y="connsiteY0"/>
              </a:cxn>
              <a:cxn ang="0">
                <a:pos x="connsiteX1" y="connsiteY1"/>
              </a:cxn>
              <a:cxn ang="0">
                <a:pos x="connsiteX2" y="connsiteY2"/>
              </a:cxn>
            </a:cxnLst>
            <a:rect l="l" t="t" r="r" b="b"/>
            <a:pathLst>
              <a:path w="7800594" h="6724650">
                <a:moveTo>
                  <a:pt x="0" y="0"/>
                </a:moveTo>
                <a:lnTo>
                  <a:pt x="7800594" y="0"/>
                </a:lnTo>
                <a:lnTo>
                  <a:pt x="3900297" y="6724650"/>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2"/>
            <a:ext cx="5636667" cy="6887498"/>
          </a:xfrm>
          <a:custGeom>
            <a:avLst/>
            <a:gdLst>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0 w 5576342"/>
              <a:gd name="connsiteY7" fmla="*/ 6858000 h 6858001"/>
              <a:gd name="connsiteX8" fmla="*/ 1562100 w 5576342"/>
              <a:gd name="connsiteY8" fmla="*/ 6858000 h 6858001"/>
              <a:gd name="connsiteX9" fmla="*/ 0 w 5576342"/>
              <a:gd name="connsiteY9" fmla="*/ 4000500 h 6858001"/>
              <a:gd name="connsiteX0-1" fmla="*/ 0 w 5576342"/>
              <a:gd name="connsiteY0-2" fmla="*/ 0 h 6858001"/>
              <a:gd name="connsiteX1-3" fmla="*/ 5576342 w 5576342"/>
              <a:gd name="connsiteY1-4" fmla="*/ 0 h 6858001"/>
              <a:gd name="connsiteX2-5" fmla="*/ 5576342 w 5576342"/>
              <a:gd name="connsiteY2-6" fmla="*/ 1 h 6858001"/>
              <a:gd name="connsiteX3-7" fmla="*/ 4014242 w 5576342"/>
              <a:gd name="connsiteY3-8" fmla="*/ 1 h 6858001"/>
              <a:gd name="connsiteX4-9" fmla="*/ 5576342 w 5576342"/>
              <a:gd name="connsiteY4-10" fmla="*/ 2857501 h 6858001"/>
              <a:gd name="connsiteX5-11" fmla="*/ 5576342 w 5576342"/>
              <a:gd name="connsiteY5-12" fmla="*/ 6858001 h 6858001"/>
              <a:gd name="connsiteX6-13" fmla="*/ 0 w 5576342"/>
              <a:gd name="connsiteY6-14" fmla="*/ 6858001 h 6858001"/>
              <a:gd name="connsiteX7-15" fmla="*/ 0 w 5576342"/>
              <a:gd name="connsiteY7-16" fmla="*/ 6858000 h 6858001"/>
              <a:gd name="connsiteX8-17" fmla="*/ 1562100 w 5576342"/>
              <a:gd name="connsiteY8-18" fmla="*/ 6858000 h 6858001"/>
              <a:gd name="connsiteX9-19" fmla="*/ 14749 w 5576342"/>
              <a:gd name="connsiteY9-20" fmla="*/ 5283610 h 6858001"/>
              <a:gd name="connsiteX10" fmla="*/ 0 w 5576342"/>
              <a:gd name="connsiteY10" fmla="*/ 0 h 6858001"/>
              <a:gd name="connsiteX0-21" fmla="*/ 0 w 5576342"/>
              <a:gd name="connsiteY0-22" fmla="*/ 0 h 6946491"/>
              <a:gd name="connsiteX1-23" fmla="*/ 5576342 w 5576342"/>
              <a:gd name="connsiteY1-24" fmla="*/ 0 h 6946491"/>
              <a:gd name="connsiteX2-25" fmla="*/ 5576342 w 5576342"/>
              <a:gd name="connsiteY2-26" fmla="*/ 1 h 6946491"/>
              <a:gd name="connsiteX3-27" fmla="*/ 4014242 w 5576342"/>
              <a:gd name="connsiteY3-28" fmla="*/ 1 h 6946491"/>
              <a:gd name="connsiteX4-29" fmla="*/ 5576342 w 5576342"/>
              <a:gd name="connsiteY4-30" fmla="*/ 2857501 h 6946491"/>
              <a:gd name="connsiteX5-31" fmla="*/ 5576342 w 5576342"/>
              <a:gd name="connsiteY5-32" fmla="*/ 6858001 h 6946491"/>
              <a:gd name="connsiteX6-33" fmla="*/ 0 w 5576342"/>
              <a:gd name="connsiteY6-34" fmla="*/ 6858001 h 6946491"/>
              <a:gd name="connsiteX7-35" fmla="*/ 0 w 5576342"/>
              <a:gd name="connsiteY7-36" fmla="*/ 6858000 h 6946491"/>
              <a:gd name="connsiteX8-37" fmla="*/ 1606345 w 5576342"/>
              <a:gd name="connsiteY8-38" fmla="*/ 6946491 h 6946491"/>
              <a:gd name="connsiteX9-39" fmla="*/ 14749 w 5576342"/>
              <a:gd name="connsiteY9-40" fmla="*/ 5283610 h 6946491"/>
              <a:gd name="connsiteX10-41" fmla="*/ 0 w 5576342"/>
              <a:gd name="connsiteY10-42" fmla="*/ 0 h 6946491"/>
              <a:gd name="connsiteX0-43" fmla="*/ 0 w 5576342"/>
              <a:gd name="connsiteY0-44" fmla="*/ 0 h 6858001"/>
              <a:gd name="connsiteX1-45" fmla="*/ 5576342 w 5576342"/>
              <a:gd name="connsiteY1-46" fmla="*/ 0 h 6858001"/>
              <a:gd name="connsiteX2-47" fmla="*/ 5576342 w 5576342"/>
              <a:gd name="connsiteY2-48" fmla="*/ 1 h 6858001"/>
              <a:gd name="connsiteX3-49" fmla="*/ 4014242 w 5576342"/>
              <a:gd name="connsiteY3-50" fmla="*/ 1 h 6858001"/>
              <a:gd name="connsiteX4-51" fmla="*/ 5576342 w 5576342"/>
              <a:gd name="connsiteY4-52" fmla="*/ 2857501 h 6858001"/>
              <a:gd name="connsiteX5-53" fmla="*/ 5576342 w 5576342"/>
              <a:gd name="connsiteY5-54" fmla="*/ 6858001 h 6858001"/>
              <a:gd name="connsiteX6-55" fmla="*/ 0 w 5576342"/>
              <a:gd name="connsiteY6-56" fmla="*/ 6858001 h 6858001"/>
              <a:gd name="connsiteX7-57" fmla="*/ 0 w 5576342"/>
              <a:gd name="connsiteY7-58" fmla="*/ 6858000 h 6858001"/>
              <a:gd name="connsiteX8-59" fmla="*/ 14749 w 5576342"/>
              <a:gd name="connsiteY8-60" fmla="*/ 5283610 h 6858001"/>
              <a:gd name="connsiteX9-61" fmla="*/ 0 w 5576342"/>
              <a:gd name="connsiteY9-62" fmla="*/ 0 h 6858001"/>
              <a:gd name="connsiteX0-63" fmla="*/ 0 w 5576342"/>
              <a:gd name="connsiteY0-64" fmla="*/ 0 h 6858001"/>
              <a:gd name="connsiteX1-65" fmla="*/ 5576342 w 5576342"/>
              <a:gd name="connsiteY1-66" fmla="*/ 0 h 6858001"/>
              <a:gd name="connsiteX2-67" fmla="*/ 5576342 w 5576342"/>
              <a:gd name="connsiteY2-68" fmla="*/ 1 h 6858001"/>
              <a:gd name="connsiteX3-69" fmla="*/ 4014242 w 5576342"/>
              <a:gd name="connsiteY3-70" fmla="*/ 1 h 6858001"/>
              <a:gd name="connsiteX4-71" fmla="*/ 5576342 w 5576342"/>
              <a:gd name="connsiteY4-72" fmla="*/ 2857501 h 6858001"/>
              <a:gd name="connsiteX5-73" fmla="*/ 5576342 w 5576342"/>
              <a:gd name="connsiteY5-74" fmla="*/ 6858001 h 6858001"/>
              <a:gd name="connsiteX6-75" fmla="*/ 0 w 5576342"/>
              <a:gd name="connsiteY6-76" fmla="*/ 6858001 h 6858001"/>
              <a:gd name="connsiteX7-77" fmla="*/ 752168 w 5576342"/>
              <a:gd name="connsiteY7-78" fmla="*/ 6504039 h 6858001"/>
              <a:gd name="connsiteX8-79" fmla="*/ 14749 w 5576342"/>
              <a:gd name="connsiteY8-80" fmla="*/ 5283610 h 6858001"/>
              <a:gd name="connsiteX9-81" fmla="*/ 0 w 5576342"/>
              <a:gd name="connsiteY9-82" fmla="*/ 0 h 6858001"/>
              <a:gd name="connsiteX0-83" fmla="*/ 0 w 5576342"/>
              <a:gd name="connsiteY0-84" fmla="*/ 0 h 6858001"/>
              <a:gd name="connsiteX1-85" fmla="*/ 5576342 w 5576342"/>
              <a:gd name="connsiteY1-86" fmla="*/ 0 h 6858001"/>
              <a:gd name="connsiteX2-87" fmla="*/ 5576342 w 5576342"/>
              <a:gd name="connsiteY2-88" fmla="*/ 1 h 6858001"/>
              <a:gd name="connsiteX3-89" fmla="*/ 4014242 w 5576342"/>
              <a:gd name="connsiteY3-90" fmla="*/ 1 h 6858001"/>
              <a:gd name="connsiteX4-91" fmla="*/ 5576342 w 5576342"/>
              <a:gd name="connsiteY4-92" fmla="*/ 2857501 h 6858001"/>
              <a:gd name="connsiteX5-93" fmla="*/ 5576342 w 5576342"/>
              <a:gd name="connsiteY5-94" fmla="*/ 6858001 h 6858001"/>
              <a:gd name="connsiteX6-95" fmla="*/ 0 w 5576342"/>
              <a:gd name="connsiteY6-96" fmla="*/ 6858001 h 6858001"/>
              <a:gd name="connsiteX7-97" fmla="*/ 14749 w 5576342"/>
              <a:gd name="connsiteY7-98" fmla="*/ 5283610 h 6858001"/>
              <a:gd name="connsiteX8-99" fmla="*/ 0 w 5576342"/>
              <a:gd name="connsiteY8-100" fmla="*/ 0 h 6858001"/>
              <a:gd name="connsiteX0-101" fmla="*/ 0 w 5576342"/>
              <a:gd name="connsiteY0-102" fmla="*/ 0 h 6887498"/>
              <a:gd name="connsiteX1-103" fmla="*/ 5576342 w 5576342"/>
              <a:gd name="connsiteY1-104" fmla="*/ 0 h 6887498"/>
              <a:gd name="connsiteX2-105" fmla="*/ 5576342 w 5576342"/>
              <a:gd name="connsiteY2-106" fmla="*/ 1 h 6887498"/>
              <a:gd name="connsiteX3-107" fmla="*/ 4014242 w 5576342"/>
              <a:gd name="connsiteY3-108" fmla="*/ 1 h 6887498"/>
              <a:gd name="connsiteX4-109" fmla="*/ 5576342 w 5576342"/>
              <a:gd name="connsiteY4-110" fmla="*/ 2857501 h 6887498"/>
              <a:gd name="connsiteX5-111" fmla="*/ 5576342 w 5576342"/>
              <a:gd name="connsiteY5-112" fmla="*/ 6858001 h 6887498"/>
              <a:gd name="connsiteX6-113" fmla="*/ 1637071 w 5576342"/>
              <a:gd name="connsiteY6-114" fmla="*/ 6887498 h 6887498"/>
              <a:gd name="connsiteX7-115" fmla="*/ 14749 w 5576342"/>
              <a:gd name="connsiteY7-116" fmla="*/ 5283610 h 6887498"/>
              <a:gd name="connsiteX8-117" fmla="*/ 0 w 5576342"/>
              <a:gd name="connsiteY8-118" fmla="*/ 0 h 6887498"/>
              <a:gd name="connsiteX0-119" fmla="*/ 14748 w 5591090"/>
              <a:gd name="connsiteY0-120" fmla="*/ 0 h 6887498"/>
              <a:gd name="connsiteX1-121" fmla="*/ 5591090 w 5591090"/>
              <a:gd name="connsiteY1-122" fmla="*/ 0 h 6887498"/>
              <a:gd name="connsiteX2-123" fmla="*/ 5591090 w 5591090"/>
              <a:gd name="connsiteY2-124" fmla="*/ 1 h 6887498"/>
              <a:gd name="connsiteX3-125" fmla="*/ 4028990 w 5591090"/>
              <a:gd name="connsiteY3-126" fmla="*/ 1 h 6887498"/>
              <a:gd name="connsiteX4-127" fmla="*/ 5591090 w 5591090"/>
              <a:gd name="connsiteY4-128" fmla="*/ 2857501 h 6887498"/>
              <a:gd name="connsiteX5-129" fmla="*/ 5591090 w 5591090"/>
              <a:gd name="connsiteY5-130" fmla="*/ 6858001 h 6887498"/>
              <a:gd name="connsiteX6-131" fmla="*/ 1651819 w 5591090"/>
              <a:gd name="connsiteY6-132" fmla="*/ 6887498 h 6887498"/>
              <a:gd name="connsiteX7-133" fmla="*/ 0 w 5591090"/>
              <a:gd name="connsiteY7-134" fmla="*/ 5283610 h 6887498"/>
              <a:gd name="connsiteX8-135" fmla="*/ 14748 w 5591090"/>
              <a:gd name="connsiteY8-136" fmla="*/ 0 h 6887498"/>
              <a:gd name="connsiteX0-137" fmla="*/ 0 w 5576342"/>
              <a:gd name="connsiteY0-138" fmla="*/ 0 h 6887498"/>
              <a:gd name="connsiteX1-139" fmla="*/ 5576342 w 5576342"/>
              <a:gd name="connsiteY1-140" fmla="*/ 0 h 6887498"/>
              <a:gd name="connsiteX2-141" fmla="*/ 5576342 w 5576342"/>
              <a:gd name="connsiteY2-142" fmla="*/ 1 h 6887498"/>
              <a:gd name="connsiteX3-143" fmla="*/ 4014242 w 5576342"/>
              <a:gd name="connsiteY3-144" fmla="*/ 1 h 6887498"/>
              <a:gd name="connsiteX4-145" fmla="*/ 5576342 w 5576342"/>
              <a:gd name="connsiteY4-146" fmla="*/ 2857501 h 6887498"/>
              <a:gd name="connsiteX5-147" fmla="*/ 5576342 w 5576342"/>
              <a:gd name="connsiteY5-148" fmla="*/ 6858001 h 6887498"/>
              <a:gd name="connsiteX6-149" fmla="*/ 1637071 w 5576342"/>
              <a:gd name="connsiteY6-150" fmla="*/ 6887498 h 6887498"/>
              <a:gd name="connsiteX7-151" fmla="*/ 0 w 5576342"/>
              <a:gd name="connsiteY7-152" fmla="*/ 5165623 h 6887498"/>
              <a:gd name="connsiteX8-153" fmla="*/ 0 w 5576342"/>
              <a:gd name="connsiteY8-154" fmla="*/ 0 h 6887498"/>
              <a:gd name="connsiteX0-155" fmla="*/ 0 w 5576342"/>
              <a:gd name="connsiteY0-156" fmla="*/ 0 h 6887498"/>
              <a:gd name="connsiteX1-157" fmla="*/ 5576342 w 5576342"/>
              <a:gd name="connsiteY1-158" fmla="*/ 0 h 6887498"/>
              <a:gd name="connsiteX2-159" fmla="*/ 4014242 w 5576342"/>
              <a:gd name="connsiteY2-160" fmla="*/ 1 h 6887498"/>
              <a:gd name="connsiteX3-161" fmla="*/ 5576342 w 5576342"/>
              <a:gd name="connsiteY3-162" fmla="*/ 2857501 h 6887498"/>
              <a:gd name="connsiteX4-163" fmla="*/ 5576342 w 5576342"/>
              <a:gd name="connsiteY4-164" fmla="*/ 6858001 h 6887498"/>
              <a:gd name="connsiteX5-165" fmla="*/ 1637071 w 5576342"/>
              <a:gd name="connsiteY5-166" fmla="*/ 6887498 h 6887498"/>
              <a:gd name="connsiteX6-167" fmla="*/ 0 w 5576342"/>
              <a:gd name="connsiteY6-168" fmla="*/ 5165623 h 6887498"/>
              <a:gd name="connsiteX7-169" fmla="*/ 0 w 5576342"/>
              <a:gd name="connsiteY7-170" fmla="*/ 0 h 6887498"/>
              <a:gd name="connsiteX0-171" fmla="*/ 0 w 5576342"/>
              <a:gd name="connsiteY0-172" fmla="*/ 0 h 6887498"/>
              <a:gd name="connsiteX1-173" fmla="*/ 4014242 w 5576342"/>
              <a:gd name="connsiteY1-174" fmla="*/ 1 h 6887498"/>
              <a:gd name="connsiteX2-175" fmla="*/ 5576342 w 5576342"/>
              <a:gd name="connsiteY2-176" fmla="*/ 2857501 h 6887498"/>
              <a:gd name="connsiteX3-177" fmla="*/ 5576342 w 5576342"/>
              <a:gd name="connsiteY3-178" fmla="*/ 6858001 h 6887498"/>
              <a:gd name="connsiteX4-179" fmla="*/ 1637071 w 5576342"/>
              <a:gd name="connsiteY4-180" fmla="*/ 6887498 h 6887498"/>
              <a:gd name="connsiteX5-181" fmla="*/ 0 w 5576342"/>
              <a:gd name="connsiteY5-182" fmla="*/ 5165623 h 6887498"/>
              <a:gd name="connsiteX6-183" fmla="*/ 0 w 5576342"/>
              <a:gd name="connsiteY6-184" fmla="*/ 0 h 6887498"/>
              <a:gd name="connsiteX0-185" fmla="*/ 0 w 5595392"/>
              <a:gd name="connsiteY0-186" fmla="*/ 0 h 6887498"/>
              <a:gd name="connsiteX1-187" fmla="*/ 4014242 w 5595392"/>
              <a:gd name="connsiteY1-188" fmla="*/ 1 h 6887498"/>
              <a:gd name="connsiteX2-189" fmla="*/ 5595392 w 5595392"/>
              <a:gd name="connsiteY2-190" fmla="*/ 2305051 h 6887498"/>
              <a:gd name="connsiteX3-191" fmla="*/ 5576342 w 5595392"/>
              <a:gd name="connsiteY3-192" fmla="*/ 6858001 h 6887498"/>
              <a:gd name="connsiteX4-193" fmla="*/ 1637071 w 5595392"/>
              <a:gd name="connsiteY4-194" fmla="*/ 6887498 h 6887498"/>
              <a:gd name="connsiteX5-195" fmla="*/ 0 w 5595392"/>
              <a:gd name="connsiteY5-196" fmla="*/ 5165623 h 6887498"/>
              <a:gd name="connsiteX6-197" fmla="*/ 0 w 5595392"/>
              <a:gd name="connsiteY6-198" fmla="*/ 0 h 6887498"/>
              <a:gd name="connsiteX0-199" fmla="*/ 0 w 5614442"/>
              <a:gd name="connsiteY0-200" fmla="*/ 0 h 6887498"/>
              <a:gd name="connsiteX1-201" fmla="*/ 4014242 w 5614442"/>
              <a:gd name="connsiteY1-202" fmla="*/ 1 h 6887498"/>
              <a:gd name="connsiteX2-203" fmla="*/ 5614442 w 5614442"/>
              <a:gd name="connsiteY2-204" fmla="*/ 1638301 h 6887498"/>
              <a:gd name="connsiteX3-205" fmla="*/ 5576342 w 5614442"/>
              <a:gd name="connsiteY3-206" fmla="*/ 6858001 h 6887498"/>
              <a:gd name="connsiteX4-207" fmla="*/ 1637071 w 5614442"/>
              <a:gd name="connsiteY4-208" fmla="*/ 6887498 h 6887498"/>
              <a:gd name="connsiteX5-209" fmla="*/ 0 w 5614442"/>
              <a:gd name="connsiteY5-210" fmla="*/ 5165623 h 6887498"/>
              <a:gd name="connsiteX6-211" fmla="*/ 0 w 5614442"/>
              <a:gd name="connsiteY6-212" fmla="*/ 0 h 6887498"/>
              <a:gd name="connsiteX0-213" fmla="*/ 0 w 5614442"/>
              <a:gd name="connsiteY0-214" fmla="*/ 0 h 6887498"/>
              <a:gd name="connsiteX1-215" fmla="*/ 4014242 w 5614442"/>
              <a:gd name="connsiteY1-216" fmla="*/ 1 h 6887498"/>
              <a:gd name="connsiteX2-217" fmla="*/ 5614442 w 5614442"/>
              <a:gd name="connsiteY2-218" fmla="*/ 1657351 h 6887498"/>
              <a:gd name="connsiteX3-219" fmla="*/ 5576342 w 5614442"/>
              <a:gd name="connsiteY3-220" fmla="*/ 6858001 h 6887498"/>
              <a:gd name="connsiteX4-221" fmla="*/ 1637071 w 5614442"/>
              <a:gd name="connsiteY4-222" fmla="*/ 6887498 h 6887498"/>
              <a:gd name="connsiteX5-223" fmla="*/ 0 w 5614442"/>
              <a:gd name="connsiteY5-224" fmla="*/ 5165623 h 6887498"/>
              <a:gd name="connsiteX6-225" fmla="*/ 0 w 5614442"/>
              <a:gd name="connsiteY6-226" fmla="*/ 0 h 6887498"/>
              <a:gd name="connsiteX0-227" fmla="*/ 0 w 5614442"/>
              <a:gd name="connsiteY0-228" fmla="*/ 0 h 6887498"/>
              <a:gd name="connsiteX1-229" fmla="*/ 4039642 w 5614442"/>
              <a:gd name="connsiteY1-230" fmla="*/ 1 h 6887498"/>
              <a:gd name="connsiteX2-231" fmla="*/ 5614442 w 5614442"/>
              <a:gd name="connsiteY2-232" fmla="*/ 1657351 h 6887498"/>
              <a:gd name="connsiteX3-233" fmla="*/ 5576342 w 5614442"/>
              <a:gd name="connsiteY3-234" fmla="*/ 6858001 h 6887498"/>
              <a:gd name="connsiteX4-235" fmla="*/ 1637071 w 5614442"/>
              <a:gd name="connsiteY4-236" fmla="*/ 6887498 h 6887498"/>
              <a:gd name="connsiteX5-237" fmla="*/ 0 w 5614442"/>
              <a:gd name="connsiteY5-238" fmla="*/ 5165623 h 6887498"/>
              <a:gd name="connsiteX6-239" fmla="*/ 0 w 5614442"/>
              <a:gd name="connsiteY6-240" fmla="*/ 0 h 6887498"/>
              <a:gd name="connsiteX0-241" fmla="*/ 0 w 5617617"/>
              <a:gd name="connsiteY0-242" fmla="*/ 0 h 6887498"/>
              <a:gd name="connsiteX1-243" fmla="*/ 4039642 w 5617617"/>
              <a:gd name="connsiteY1-244" fmla="*/ 1 h 6887498"/>
              <a:gd name="connsiteX2-245" fmla="*/ 5617617 w 5617617"/>
              <a:gd name="connsiteY2-246" fmla="*/ 1584326 h 6887498"/>
              <a:gd name="connsiteX3-247" fmla="*/ 5576342 w 5617617"/>
              <a:gd name="connsiteY3-248" fmla="*/ 6858001 h 6887498"/>
              <a:gd name="connsiteX4-249" fmla="*/ 1637071 w 5617617"/>
              <a:gd name="connsiteY4-250" fmla="*/ 6887498 h 6887498"/>
              <a:gd name="connsiteX5-251" fmla="*/ 0 w 5617617"/>
              <a:gd name="connsiteY5-252" fmla="*/ 5165623 h 6887498"/>
              <a:gd name="connsiteX6-253" fmla="*/ 0 w 5617617"/>
              <a:gd name="connsiteY6-254" fmla="*/ 0 h 6887498"/>
              <a:gd name="connsiteX0-255" fmla="*/ 0 w 5636667"/>
              <a:gd name="connsiteY0-256" fmla="*/ 0 h 6887498"/>
              <a:gd name="connsiteX1-257" fmla="*/ 4039642 w 5636667"/>
              <a:gd name="connsiteY1-258" fmla="*/ 1 h 6887498"/>
              <a:gd name="connsiteX2-259" fmla="*/ 5636667 w 5636667"/>
              <a:gd name="connsiteY2-260" fmla="*/ 1698626 h 6887498"/>
              <a:gd name="connsiteX3-261" fmla="*/ 5576342 w 5636667"/>
              <a:gd name="connsiteY3-262" fmla="*/ 6858001 h 6887498"/>
              <a:gd name="connsiteX4-263" fmla="*/ 1637071 w 5636667"/>
              <a:gd name="connsiteY4-264" fmla="*/ 6887498 h 6887498"/>
              <a:gd name="connsiteX5-265" fmla="*/ 0 w 5636667"/>
              <a:gd name="connsiteY5-266" fmla="*/ 5165623 h 6887498"/>
              <a:gd name="connsiteX6-267" fmla="*/ 0 w 5636667"/>
              <a:gd name="connsiteY6-268" fmla="*/ 0 h 6887498"/>
              <a:gd name="connsiteX0-269" fmla="*/ 0 w 5636667"/>
              <a:gd name="connsiteY0-270" fmla="*/ 0 h 6887498"/>
              <a:gd name="connsiteX1-271" fmla="*/ 4039642 w 5636667"/>
              <a:gd name="connsiteY1-272" fmla="*/ 1 h 6887498"/>
              <a:gd name="connsiteX2-273" fmla="*/ 5636667 w 5636667"/>
              <a:gd name="connsiteY2-274" fmla="*/ 1698626 h 6887498"/>
              <a:gd name="connsiteX3-275" fmla="*/ 5576342 w 5636667"/>
              <a:gd name="connsiteY3-276" fmla="*/ 6858001 h 6887498"/>
              <a:gd name="connsiteX4-277" fmla="*/ 1637071 w 5636667"/>
              <a:gd name="connsiteY4-278" fmla="*/ 6887498 h 6887498"/>
              <a:gd name="connsiteX5-279" fmla="*/ 0 w 5636667"/>
              <a:gd name="connsiteY5-280" fmla="*/ 5165623 h 6887498"/>
              <a:gd name="connsiteX6-281" fmla="*/ 0 w 5636667"/>
              <a:gd name="connsiteY6-282" fmla="*/ 0 h 6887498"/>
              <a:gd name="connsiteX0-283" fmla="*/ 0 w 5636667"/>
              <a:gd name="connsiteY0-284" fmla="*/ 0 h 6887498"/>
              <a:gd name="connsiteX1-285" fmla="*/ 4039642 w 5636667"/>
              <a:gd name="connsiteY1-286" fmla="*/ 1 h 6887498"/>
              <a:gd name="connsiteX2-287" fmla="*/ 5636667 w 5636667"/>
              <a:gd name="connsiteY2-288" fmla="*/ 1703389 h 6887498"/>
              <a:gd name="connsiteX3-289" fmla="*/ 5576342 w 5636667"/>
              <a:gd name="connsiteY3-290" fmla="*/ 6858001 h 6887498"/>
              <a:gd name="connsiteX4-291" fmla="*/ 1637071 w 5636667"/>
              <a:gd name="connsiteY4-292" fmla="*/ 6887498 h 6887498"/>
              <a:gd name="connsiteX5-293" fmla="*/ 0 w 5636667"/>
              <a:gd name="connsiteY5-294" fmla="*/ 5165623 h 6887498"/>
              <a:gd name="connsiteX6-295" fmla="*/ 0 w 5636667"/>
              <a:gd name="connsiteY6-296" fmla="*/ 0 h 68874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636667" h="6887498">
                <a:moveTo>
                  <a:pt x="0" y="0"/>
                </a:moveTo>
                <a:lnTo>
                  <a:pt x="4039642" y="1"/>
                </a:lnTo>
                <a:lnTo>
                  <a:pt x="5636667" y="1703389"/>
                </a:lnTo>
                <a:lnTo>
                  <a:pt x="5576342" y="6858001"/>
                </a:lnTo>
                <a:lnTo>
                  <a:pt x="1637071" y="6887498"/>
                </a:lnTo>
                <a:lnTo>
                  <a:pt x="0" y="5165623"/>
                </a:lnTo>
                <a:lnTo>
                  <a:pt x="0" y="0"/>
                </a:lnTo>
                <a:close/>
              </a:path>
            </a:pathLst>
          </a:custGeom>
        </p:spPr>
        <p:txBody>
          <a:bodyPr wrap="square">
            <a:no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09131" y="1244646"/>
            <a:ext cx="6698437" cy="4336809"/>
          </a:xfrm>
          <a:custGeom>
            <a:avLst/>
            <a:gdLst/>
            <a:ahLst/>
            <a:cxnLst/>
            <a:rect l="l" t="t" r="r" b="b"/>
            <a:pathLst>
              <a:path w="6698437" h="4336809">
                <a:moveTo>
                  <a:pt x="2797149" y="0"/>
                </a:moveTo>
                <a:lnTo>
                  <a:pt x="3827679" y="0"/>
                </a:lnTo>
                <a:lnTo>
                  <a:pt x="3993299" y="2496579"/>
                </a:lnTo>
                <a:lnTo>
                  <a:pt x="5404142" y="12268"/>
                </a:lnTo>
                <a:lnTo>
                  <a:pt x="6698437" y="12268"/>
                </a:lnTo>
                <a:lnTo>
                  <a:pt x="4103713" y="4336809"/>
                </a:lnTo>
                <a:lnTo>
                  <a:pt x="3036379" y="4336809"/>
                </a:lnTo>
                <a:lnTo>
                  <a:pt x="2840088" y="1895437"/>
                </a:lnTo>
                <a:lnTo>
                  <a:pt x="1337234" y="4336809"/>
                </a:lnTo>
                <a:lnTo>
                  <a:pt x="276035" y="4336809"/>
                </a:lnTo>
                <a:lnTo>
                  <a:pt x="0" y="12268"/>
                </a:lnTo>
                <a:lnTo>
                  <a:pt x="1232954" y="12268"/>
                </a:lnTo>
                <a:lnTo>
                  <a:pt x="1312697" y="2496579"/>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fld>
            <a:endParaRPr lang="en-US"/>
          </a:p>
        </p:txBody>
      </p:sp>
      <p:sp>
        <p:nvSpPr>
          <p:cNvPr id="9" name="TextBox 8"/>
          <p:cNvSpPr txBox="1"/>
          <p:nvPr userDrawn="1"/>
        </p:nvSpPr>
        <p:spPr>
          <a:xfrm>
            <a:off x="1771228" y="6718800"/>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623692"/>
            <a:ext cx="6228678" cy="6234309"/>
          </a:xfrm>
          <a:custGeom>
            <a:avLst/>
            <a:gdLst>
              <a:gd name="connsiteX0" fmla="*/ 0 w 6228678"/>
              <a:gd name="connsiteY0" fmla="*/ 0 h 6234309"/>
              <a:gd name="connsiteX1" fmla="*/ 6228678 w 6228678"/>
              <a:gd name="connsiteY1" fmla="*/ 6234309 h 6234309"/>
              <a:gd name="connsiteX2" fmla="*/ 3385199 w 6228678"/>
              <a:gd name="connsiteY2" fmla="*/ 6234309 h 6234309"/>
              <a:gd name="connsiteX3" fmla="*/ 0 w 6228678"/>
              <a:gd name="connsiteY3" fmla="*/ 2846050 h 6234309"/>
            </a:gdLst>
            <a:ahLst/>
            <a:cxnLst>
              <a:cxn ang="0">
                <a:pos x="connsiteX0" y="connsiteY0"/>
              </a:cxn>
              <a:cxn ang="0">
                <a:pos x="connsiteX1" y="connsiteY1"/>
              </a:cxn>
              <a:cxn ang="0">
                <a:pos x="connsiteX2" y="connsiteY2"/>
              </a:cxn>
              <a:cxn ang="0">
                <a:pos x="connsiteX3" y="connsiteY3"/>
              </a:cxn>
            </a:cxnLst>
            <a:rect l="l" t="t" r="r" b="b"/>
            <a:pathLst>
              <a:path w="6228678" h="6234309">
                <a:moveTo>
                  <a:pt x="0" y="0"/>
                </a:moveTo>
                <a:cubicBezTo>
                  <a:pt x="3440029" y="0"/>
                  <a:pt x="6228678" y="2791171"/>
                  <a:pt x="6228678" y="6234309"/>
                </a:cubicBezTo>
                <a:lnTo>
                  <a:pt x="3385199" y="6234309"/>
                </a:lnTo>
                <a:cubicBezTo>
                  <a:pt x="3385199" y="4362919"/>
                  <a:pt x="1869700" y="2846050"/>
                  <a:pt x="0" y="2846050"/>
                </a:cubicBezTo>
                <a:close/>
              </a:path>
            </a:pathLst>
          </a:custGeom>
        </p:spPr>
        <p:txBody>
          <a:bodyPr wrap="square">
            <a:noAutofit/>
          </a:bodyPr>
          <a:lstStyle>
            <a:lvl1pPr>
              <a:defRPr sz="1500">
                <a:solidFill>
                  <a:srgbClr val="00B0F0"/>
                </a:solidFill>
              </a:defRPr>
            </a:lvl1pPr>
          </a:lstStyle>
          <a:p>
            <a:r>
              <a:rPr lang="en-US"/>
              <a:t>Click icon to add picture</a:t>
            </a:r>
            <a:endParaRPr lang="id-ID"/>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3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963322" y="623692"/>
            <a:ext cx="6228678" cy="6234309"/>
          </a:xfrm>
          <a:custGeom>
            <a:avLst/>
            <a:gdLst>
              <a:gd name="connsiteX0" fmla="*/ 6228678 w 6228678"/>
              <a:gd name="connsiteY0" fmla="*/ 0 h 6234309"/>
              <a:gd name="connsiteX1" fmla="*/ 6228678 w 6228678"/>
              <a:gd name="connsiteY1" fmla="*/ 2846050 h 6234309"/>
              <a:gd name="connsiteX2" fmla="*/ 2843479 w 6228678"/>
              <a:gd name="connsiteY2" fmla="*/ 6234309 h 6234309"/>
              <a:gd name="connsiteX3" fmla="*/ 0 w 6228678"/>
              <a:gd name="connsiteY3" fmla="*/ 6234309 h 6234309"/>
              <a:gd name="connsiteX4" fmla="*/ 6228678 w 6228678"/>
              <a:gd name="connsiteY4" fmla="*/ 0 h 623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8678" h="6234309">
                <a:moveTo>
                  <a:pt x="6228678" y="0"/>
                </a:moveTo>
                <a:lnTo>
                  <a:pt x="6228678" y="2846050"/>
                </a:lnTo>
                <a:cubicBezTo>
                  <a:pt x="4358978" y="2846050"/>
                  <a:pt x="2843479" y="4362919"/>
                  <a:pt x="2843479" y="6234309"/>
                </a:cubicBezTo>
                <a:lnTo>
                  <a:pt x="0" y="6234309"/>
                </a:lnTo>
                <a:cubicBezTo>
                  <a:pt x="0" y="2791171"/>
                  <a:pt x="2788649" y="0"/>
                  <a:pt x="6228678" y="0"/>
                </a:cubicBezTo>
                <a:close/>
              </a:path>
            </a:pathLst>
          </a:custGeom>
        </p:spPr>
        <p:txBody>
          <a:bodyPr wrap="square">
            <a:noAutofit/>
          </a:bodyPr>
          <a:lstStyle>
            <a:lvl1pPr>
              <a:defRPr sz="2000">
                <a:solidFill>
                  <a:schemeClr val="tx1"/>
                </a:solidFill>
              </a:defRPr>
            </a:lvl1pPr>
          </a:lstStyle>
          <a:p>
            <a:r>
              <a:rPr lang="en-US" dirty="0"/>
              <a:t>Click icon to add picture</a:t>
            </a:r>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38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963322" y="0"/>
            <a:ext cx="6228678" cy="6234309"/>
          </a:xfrm>
          <a:custGeom>
            <a:avLst/>
            <a:gdLst>
              <a:gd name="connsiteX0" fmla="*/ 0 w 6228678"/>
              <a:gd name="connsiteY0" fmla="*/ 0 h 6234309"/>
              <a:gd name="connsiteX1" fmla="*/ 2843479 w 6228678"/>
              <a:gd name="connsiteY1" fmla="*/ 0 h 6234309"/>
              <a:gd name="connsiteX2" fmla="*/ 6228678 w 6228678"/>
              <a:gd name="connsiteY2" fmla="*/ 3388259 h 6234309"/>
              <a:gd name="connsiteX3" fmla="*/ 6228678 w 6228678"/>
              <a:gd name="connsiteY3" fmla="*/ 6234309 h 6234309"/>
              <a:gd name="connsiteX4" fmla="*/ 0 w 6228678"/>
              <a:gd name="connsiteY4" fmla="*/ 0 h 623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8678" h="6234309">
                <a:moveTo>
                  <a:pt x="0" y="0"/>
                </a:moveTo>
                <a:lnTo>
                  <a:pt x="2843479" y="0"/>
                </a:lnTo>
                <a:cubicBezTo>
                  <a:pt x="2843479" y="1871390"/>
                  <a:pt x="4358978" y="3388259"/>
                  <a:pt x="6228678" y="3388259"/>
                </a:cubicBezTo>
                <a:lnTo>
                  <a:pt x="6228678" y="6234309"/>
                </a:lnTo>
                <a:cubicBezTo>
                  <a:pt x="2788649" y="6234309"/>
                  <a:pt x="0" y="3443138"/>
                  <a:pt x="0" y="0"/>
                </a:cubicBez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120779" y="689853"/>
            <a:ext cx="5529481" cy="5345411"/>
          </a:xfrm>
          <a:custGeom>
            <a:avLst/>
            <a:gdLst/>
            <a:ahLst/>
            <a:cxnLst/>
            <a:rect l="l" t="t" r="r" b="b"/>
            <a:pathLst>
              <a:path w="5529481" h="5345411">
                <a:moveTo>
                  <a:pt x="2944095" y="1281131"/>
                </a:moveTo>
                <a:cubicBezTo>
                  <a:pt x="2719605" y="1281131"/>
                  <a:pt x="2517051" y="1330217"/>
                  <a:pt x="2336432" y="1428388"/>
                </a:cubicBezTo>
                <a:cubicBezTo>
                  <a:pt x="2155812" y="1526559"/>
                  <a:pt x="2000848" y="1655409"/>
                  <a:pt x="1871538" y="1814936"/>
                </a:cubicBezTo>
                <a:cubicBezTo>
                  <a:pt x="1742229" y="1974464"/>
                  <a:pt x="1642179" y="2151172"/>
                  <a:pt x="1571388" y="2345060"/>
                </a:cubicBezTo>
                <a:cubicBezTo>
                  <a:pt x="1500598" y="2538947"/>
                  <a:pt x="1465203" y="2731608"/>
                  <a:pt x="1465203" y="2923041"/>
                </a:cubicBezTo>
                <a:cubicBezTo>
                  <a:pt x="1465203" y="3085024"/>
                  <a:pt x="1489611" y="3235962"/>
                  <a:pt x="1538428" y="3375855"/>
                </a:cubicBezTo>
                <a:cubicBezTo>
                  <a:pt x="1587245" y="3515749"/>
                  <a:pt x="1659244" y="3637236"/>
                  <a:pt x="1754423" y="3740315"/>
                </a:cubicBezTo>
                <a:cubicBezTo>
                  <a:pt x="1849604" y="3843395"/>
                  <a:pt x="1966737" y="3923158"/>
                  <a:pt x="2105826" y="3979607"/>
                </a:cubicBezTo>
                <a:cubicBezTo>
                  <a:pt x="2244914" y="4036055"/>
                  <a:pt x="2404768" y="4064279"/>
                  <a:pt x="2585387" y="4064279"/>
                </a:cubicBezTo>
                <a:cubicBezTo>
                  <a:pt x="2809877" y="4064279"/>
                  <a:pt x="3013639" y="4015194"/>
                  <a:pt x="3196674" y="3917023"/>
                </a:cubicBezTo>
                <a:cubicBezTo>
                  <a:pt x="3379709" y="3818852"/>
                  <a:pt x="3534674" y="3690003"/>
                  <a:pt x="3661567" y="3530475"/>
                </a:cubicBezTo>
                <a:cubicBezTo>
                  <a:pt x="3788461" y="3370947"/>
                  <a:pt x="3887303" y="3194239"/>
                  <a:pt x="3958094" y="3000351"/>
                </a:cubicBezTo>
                <a:cubicBezTo>
                  <a:pt x="4028884" y="2806464"/>
                  <a:pt x="4064280" y="2613803"/>
                  <a:pt x="4064280" y="2422369"/>
                </a:cubicBezTo>
                <a:cubicBezTo>
                  <a:pt x="4064280" y="2260387"/>
                  <a:pt x="4039871" y="2109449"/>
                  <a:pt x="3991054" y="1969556"/>
                </a:cubicBezTo>
                <a:cubicBezTo>
                  <a:pt x="3942237" y="1829662"/>
                  <a:pt x="3870238" y="1708176"/>
                  <a:pt x="3775059" y="1605096"/>
                </a:cubicBezTo>
                <a:cubicBezTo>
                  <a:pt x="3679879" y="1502016"/>
                  <a:pt x="3562745" y="1422252"/>
                  <a:pt x="3423656" y="1365804"/>
                </a:cubicBezTo>
                <a:cubicBezTo>
                  <a:pt x="3284568" y="1309355"/>
                  <a:pt x="3124714" y="1281131"/>
                  <a:pt x="2944095" y="1281131"/>
                </a:cubicBezTo>
                <a:close/>
                <a:moveTo>
                  <a:pt x="3070298" y="0"/>
                </a:moveTo>
                <a:cubicBezTo>
                  <a:pt x="3438439" y="0"/>
                  <a:pt x="3773448" y="58902"/>
                  <a:pt x="4075324" y="176708"/>
                </a:cubicBezTo>
                <a:cubicBezTo>
                  <a:pt x="4377200" y="294513"/>
                  <a:pt x="4636126" y="456495"/>
                  <a:pt x="4852102" y="662654"/>
                </a:cubicBezTo>
                <a:cubicBezTo>
                  <a:pt x="5068078" y="868813"/>
                  <a:pt x="5234969" y="1113014"/>
                  <a:pt x="5352774" y="1395255"/>
                </a:cubicBezTo>
                <a:cubicBezTo>
                  <a:pt x="5470579" y="1677497"/>
                  <a:pt x="5529481" y="1983054"/>
                  <a:pt x="5529481" y="2311927"/>
                </a:cubicBezTo>
                <a:cubicBezTo>
                  <a:pt x="5529481" y="2704611"/>
                  <a:pt x="5453399" y="3083797"/>
                  <a:pt x="5301234" y="3449484"/>
                </a:cubicBezTo>
                <a:cubicBezTo>
                  <a:pt x="5149069" y="3815171"/>
                  <a:pt x="4936774" y="4137907"/>
                  <a:pt x="4664349" y="4417695"/>
                </a:cubicBezTo>
                <a:cubicBezTo>
                  <a:pt x="4391925" y="4697482"/>
                  <a:pt x="4067961" y="4922048"/>
                  <a:pt x="3692457" y="5091393"/>
                </a:cubicBezTo>
                <a:cubicBezTo>
                  <a:pt x="3316953" y="5260738"/>
                  <a:pt x="2905862" y="5345411"/>
                  <a:pt x="2459184" y="5345411"/>
                </a:cubicBezTo>
                <a:cubicBezTo>
                  <a:pt x="2091042" y="5345411"/>
                  <a:pt x="1756034" y="5286508"/>
                  <a:pt x="1454158" y="5168703"/>
                </a:cubicBezTo>
                <a:cubicBezTo>
                  <a:pt x="1152282" y="5050898"/>
                  <a:pt x="893356" y="4888916"/>
                  <a:pt x="677380" y="4682757"/>
                </a:cubicBezTo>
                <a:cubicBezTo>
                  <a:pt x="461404" y="4476598"/>
                  <a:pt x="294513" y="4232398"/>
                  <a:pt x="176708" y="3950155"/>
                </a:cubicBezTo>
                <a:cubicBezTo>
                  <a:pt x="58903" y="3667914"/>
                  <a:pt x="0" y="3362356"/>
                  <a:pt x="0" y="3033484"/>
                </a:cubicBezTo>
                <a:cubicBezTo>
                  <a:pt x="0" y="2640800"/>
                  <a:pt x="76083" y="2261614"/>
                  <a:pt x="228248" y="1895927"/>
                </a:cubicBezTo>
                <a:cubicBezTo>
                  <a:pt x="380413" y="1530240"/>
                  <a:pt x="592708" y="1207503"/>
                  <a:pt x="865132" y="927716"/>
                </a:cubicBezTo>
                <a:cubicBezTo>
                  <a:pt x="1137557" y="647928"/>
                  <a:pt x="1461521" y="423362"/>
                  <a:pt x="1837025" y="254017"/>
                </a:cubicBezTo>
                <a:cubicBezTo>
                  <a:pt x="2212529" y="84672"/>
                  <a:pt x="2623620" y="0"/>
                  <a:pt x="3070298" y="0"/>
                </a:cubicBez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39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1"/>
            <a:ext cx="6228678" cy="6234309"/>
          </a:xfrm>
          <a:custGeom>
            <a:avLst/>
            <a:gdLst>
              <a:gd name="connsiteX0" fmla="*/ 3385199 w 6228678"/>
              <a:gd name="connsiteY0" fmla="*/ 0 h 6234309"/>
              <a:gd name="connsiteX1" fmla="*/ 6228678 w 6228678"/>
              <a:gd name="connsiteY1" fmla="*/ 0 h 6234309"/>
              <a:gd name="connsiteX2" fmla="*/ 0 w 6228678"/>
              <a:gd name="connsiteY2" fmla="*/ 6234309 h 6234309"/>
              <a:gd name="connsiteX3" fmla="*/ 0 w 6228678"/>
              <a:gd name="connsiteY3" fmla="*/ 3388259 h 6234309"/>
              <a:gd name="connsiteX4" fmla="*/ 3385199 w 6228678"/>
              <a:gd name="connsiteY4" fmla="*/ 0 h 623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8678" h="6234309">
                <a:moveTo>
                  <a:pt x="3385199" y="0"/>
                </a:moveTo>
                <a:lnTo>
                  <a:pt x="6228678" y="0"/>
                </a:lnTo>
                <a:cubicBezTo>
                  <a:pt x="6228678" y="3443138"/>
                  <a:pt x="3440029" y="6234309"/>
                  <a:pt x="0" y="6234309"/>
                </a:cubicBezTo>
                <a:lnTo>
                  <a:pt x="0" y="3388259"/>
                </a:lnTo>
                <a:cubicBezTo>
                  <a:pt x="1869700" y="3388259"/>
                  <a:pt x="3385199" y="1871390"/>
                  <a:pt x="3385199" y="0"/>
                </a:cubicBez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5058697"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55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p:spPr>
        <p:txBody>
          <a:bodyPr/>
          <a:lstStyle>
            <a:lvl1pPr marL="0" indent="0">
              <a:buNone/>
              <a:defRPr/>
            </a:lvl1pPr>
          </a:lstStyle>
          <a:p>
            <a:endParaRPr lang="id-ID" dirty="0"/>
          </a:p>
        </p:txBody>
      </p:sp>
      <p:sp>
        <p:nvSpPr>
          <p:cNvPr id="4" name="Text Placeholder 2"/>
          <p:cNvSpPr>
            <a:spLocks noGrp="1"/>
          </p:cNvSpPr>
          <p:nvPr>
            <p:ph type="body" sz="quarter" idx="11"/>
          </p:nvPr>
        </p:nvSpPr>
        <p:spPr>
          <a:xfrm>
            <a:off x="1114425" y="444190"/>
            <a:ext cx="9963150" cy="800100"/>
          </a:xfrm>
          <a:prstGeom prst="rect">
            <a:avLst/>
          </a:prstGeom>
        </p:spPr>
        <p:txBody>
          <a:bodyPr/>
          <a:lstStyle>
            <a:lvl1pPr marL="0" indent="0" algn="ctr">
              <a:buNone/>
              <a:defRPr sz="4800">
                <a:solidFill>
                  <a:schemeClr val="bg1"/>
                </a:solidFill>
                <a:latin typeface="Bebas Neue" panose="020B0606020202050201" pitchFamily="34" charset="0"/>
              </a:defRPr>
            </a:lvl1pPr>
          </a:lstStyle>
          <a:p>
            <a:pPr lvl="0"/>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1" decel="100000" fill="hold" nodeType="withEffect" nodePh="1">
                  <p:stCondLst>
                    <p:cond delay="250"/>
                  </p:stCondLst>
                  <p:endCondLst>
                    <p:cond delay="0"/>
                  </p:end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1924050"/>
            <a:ext cx="12192000" cy="3355873"/>
          </a:xfrm>
          <a:custGeom>
            <a:avLst/>
            <a:gdLst>
              <a:gd name="connsiteX0" fmla="*/ 0 w 12192000"/>
              <a:gd name="connsiteY0" fmla="*/ 0 h 3185652"/>
              <a:gd name="connsiteX1" fmla="*/ 12192000 w 12192000"/>
              <a:gd name="connsiteY1" fmla="*/ 0 h 3185652"/>
              <a:gd name="connsiteX2" fmla="*/ 12192000 w 12192000"/>
              <a:gd name="connsiteY2" fmla="*/ 3185652 h 3185652"/>
              <a:gd name="connsiteX3" fmla="*/ 0 w 12192000"/>
              <a:gd name="connsiteY3" fmla="*/ 3185652 h 3185652"/>
            </a:gdLst>
            <a:ahLst/>
            <a:cxnLst>
              <a:cxn ang="0">
                <a:pos x="connsiteX0" y="connsiteY0"/>
              </a:cxn>
              <a:cxn ang="0">
                <a:pos x="connsiteX1" y="connsiteY1"/>
              </a:cxn>
              <a:cxn ang="0">
                <a:pos x="connsiteX2" y="connsiteY2"/>
              </a:cxn>
              <a:cxn ang="0">
                <a:pos x="connsiteX3" y="connsiteY3"/>
              </a:cxn>
            </a:cxnLst>
            <a:rect l="l" t="t" r="r" b="b"/>
            <a:pathLst>
              <a:path w="12192000" h="3185652">
                <a:moveTo>
                  <a:pt x="0" y="0"/>
                </a:moveTo>
                <a:lnTo>
                  <a:pt x="12192000" y="0"/>
                </a:lnTo>
                <a:lnTo>
                  <a:pt x="12192000" y="3185652"/>
                </a:lnTo>
                <a:lnTo>
                  <a:pt x="0" y="3185652"/>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625641" y="1114191"/>
            <a:ext cx="4852101" cy="5153977"/>
          </a:xfrm>
          <a:custGeom>
            <a:avLst/>
            <a:gdLst/>
            <a:ahLst/>
            <a:cxnLst/>
            <a:rect l="l" t="t" r="r" b="b"/>
            <a:pathLst>
              <a:path w="4852101" h="5153977">
                <a:moveTo>
                  <a:pt x="338689" y="0"/>
                </a:moveTo>
                <a:lnTo>
                  <a:pt x="4852101" y="0"/>
                </a:lnTo>
                <a:lnTo>
                  <a:pt x="4520774" y="1251680"/>
                </a:lnTo>
                <a:lnTo>
                  <a:pt x="2974581" y="1251680"/>
                </a:lnTo>
                <a:lnTo>
                  <a:pt x="1929060" y="5153977"/>
                </a:lnTo>
                <a:lnTo>
                  <a:pt x="493309" y="5153977"/>
                </a:lnTo>
                <a:lnTo>
                  <a:pt x="1546193" y="1251680"/>
                </a:lnTo>
                <a:lnTo>
                  <a:pt x="0" y="1251680"/>
                </a:lnTo>
                <a:close/>
              </a:path>
            </a:pathLst>
          </a:custGeom>
        </p:spPr>
        <p:txBody>
          <a:bodyPr wrap="square">
            <a:noAutofit/>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stretch>
            <a:fillRect/>
          </a:stretch>
        </p:blipFill>
        <p:spPr>
          <a:xfrm>
            <a:off x="1408770" y="353962"/>
            <a:ext cx="3691292" cy="6175476"/>
          </a:xfrm>
          <a:prstGeom prst="rect">
            <a:avLst/>
          </a:prstGeom>
        </p:spPr>
      </p:pic>
      <p:sp>
        <p:nvSpPr>
          <p:cNvPr id="4" name="Picture Placeholder 2"/>
          <p:cNvSpPr>
            <a:spLocks noGrp="1"/>
          </p:cNvSpPr>
          <p:nvPr>
            <p:ph type="pic" sz="quarter" idx="10"/>
          </p:nvPr>
        </p:nvSpPr>
        <p:spPr>
          <a:xfrm>
            <a:off x="1911746" y="1925219"/>
            <a:ext cx="2447486" cy="3007562"/>
          </a:xfrm>
          <a:prstGeom prst="roundRect">
            <a:avLst>
              <a:gd name="adj" fmla="val 15274"/>
            </a:avLst>
          </a:prstGeom>
          <a:solidFill>
            <a:schemeClr val="bg1">
              <a:lumMod val="85000"/>
            </a:schemeClr>
          </a:solidFill>
        </p:spPr>
        <p:txBody>
          <a:bodyPr/>
          <a:lstStyle/>
          <a:p>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6229350" y="1104900"/>
            <a:ext cx="5962650" cy="4686300"/>
          </a:xfrm>
          <a:custGeom>
            <a:avLst/>
            <a:gdLst>
              <a:gd name="connsiteX0" fmla="*/ 0 w 5962650"/>
              <a:gd name="connsiteY0" fmla="*/ 0 h 4229100"/>
              <a:gd name="connsiteX1" fmla="*/ 5962650 w 5962650"/>
              <a:gd name="connsiteY1" fmla="*/ 0 h 4229100"/>
              <a:gd name="connsiteX2" fmla="*/ 5962650 w 5962650"/>
              <a:gd name="connsiteY2" fmla="*/ 4229100 h 4229100"/>
              <a:gd name="connsiteX3" fmla="*/ 0 w 5962650"/>
              <a:gd name="connsiteY3" fmla="*/ 4229100 h 4229100"/>
            </a:gdLst>
            <a:ahLst/>
            <a:cxnLst>
              <a:cxn ang="0">
                <a:pos x="connsiteX0" y="connsiteY0"/>
              </a:cxn>
              <a:cxn ang="0">
                <a:pos x="connsiteX1" y="connsiteY1"/>
              </a:cxn>
              <a:cxn ang="0">
                <a:pos x="connsiteX2" y="connsiteY2"/>
              </a:cxn>
              <a:cxn ang="0">
                <a:pos x="connsiteX3" y="connsiteY3"/>
              </a:cxn>
            </a:cxnLst>
            <a:rect l="l" t="t" r="r" b="b"/>
            <a:pathLst>
              <a:path w="5962650" h="4229100">
                <a:moveTo>
                  <a:pt x="0" y="0"/>
                </a:moveTo>
                <a:lnTo>
                  <a:pt x="5962650" y="0"/>
                </a:lnTo>
                <a:lnTo>
                  <a:pt x="5962650" y="4229100"/>
                </a:lnTo>
                <a:lnTo>
                  <a:pt x="0" y="4229100"/>
                </a:lnTo>
                <a:close/>
              </a:path>
            </a:pathLst>
          </a:custGeom>
        </p:spPr>
        <p:txBody>
          <a:bodyPr wrap="square">
            <a:no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4" Type="http://schemas.openxmlformats.org/officeDocument/2006/relationships/theme" Target="../theme/theme1.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56.xml"/><Relationship Id="rId2" Type="http://schemas.openxmlformats.org/officeDocument/2006/relationships/slideLayout" Target="../slideLayouts/slideLayout55.xml"/><Relationship Id="rId1"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12" name="Freeform: Shape 11"/>
          <p:cNvSpPr/>
          <p:nvPr userDrawn="1"/>
        </p:nvSpPr>
        <p:spPr>
          <a:xfrm>
            <a:off x="11385551" y="6051860"/>
            <a:ext cx="806450" cy="806136"/>
          </a:xfrm>
          <a:custGeom>
            <a:avLst/>
            <a:gdLst>
              <a:gd name="connsiteX0" fmla="*/ 739775 w 739775"/>
              <a:gd name="connsiteY0" fmla="*/ 0 h 806136"/>
              <a:gd name="connsiteX1" fmla="*/ 739775 w 739775"/>
              <a:gd name="connsiteY1" fmla="*/ 442545 h 806136"/>
              <a:gd name="connsiteX2" fmla="*/ 406115 w 739775"/>
              <a:gd name="connsiteY2" fmla="*/ 806136 h 806136"/>
              <a:gd name="connsiteX3" fmla="*/ 0 w 739775"/>
              <a:gd name="connsiteY3" fmla="*/ 806136 h 806136"/>
              <a:gd name="connsiteX4" fmla="*/ 739775 w 739775"/>
              <a:gd name="connsiteY4" fmla="*/ 0 h 806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775" h="806136">
                <a:moveTo>
                  <a:pt x="739775" y="0"/>
                </a:moveTo>
                <a:lnTo>
                  <a:pt x="739775" y="442545"/>
                </a:lnTo>
                <a:lnTo>
                  <a:pt x="406115" y="806136"/>
                </a:lnTo>
                <a:lnTo>
                  <a:pt x="0" y="806136"/>
                </a:lnTo>
                <a:lnTo>
                  <a:pt x="73977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userDrawn="1"/>
        </p:nvSpPr>
        <p:spPr>
          <a:xfrm>
            <a:off x="11570021" y="6447356"/>
            <a:ext cx="621979" cy="261610"/>
          </a:xfrm>
          <a:prstGeom prst="rect">
            <a:avLst/>
          </a:prstGeom>
          <a:noFill/>
        </p:spPr>
        <p:txBody>
          <a:bodyPr wrap="square" rtlCol="0">
            <a:spAutoFit/>
          </a:bodyPr>
          <a:lstStyle/>
          <a:p>
            <a:pPr algn="ctr"/>
            <a:fld id="{260E2A6B-A809-4840-BF14-8648BC0BDF87}" type="slidenum">
              <a:rPr lang="id-ID" sz="1100" b="0" i="0" smtClean="0">
                <a:solidFill>
                  <a:schemeClr val="bg1"/>
                </a:solidFill>
                <a:latin typeface="Lato Light" panose="020F0502020204030203" pitchFamily="34" charset="0"/>
                <a:ea typeface="Lato Light" panose="020F0502020204030203" pitchFamily="34" charset="0"/>
                <a:cs typeface="Lato Light" panose="020F0502020204030203" pitchFamily="34" charset="0"/>
              </a:rPr>
            </a:fld>
            <a:endParaRPr lang="id-ID" sz="1100" b="0" i="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p:txBody>
      </p:sp>
      <p:grpSp>
        <p:nvGrpSpPr>
          <p:cNvPr id="14" name="Group 13"/>
          <p:cNvGrpSpPr/>
          <p:nvPr userDrawn="1"/>
        </p:nvGrpSpPr>
        <p:grpSpPr>
          <a:xfrm>
            <a:off x="0" y="5892315"/>
            <a:ext cx="1635873" cy="970446"/>
            <a:chOff x="-9527" y="5892315"/>
            <a:chExt cx="1635873" cy="970446"/>
          </a:xfrm>
        </p:grpSpPr>
        <p:sp>
          <p:nvSpPr>
            <p:cNvPr id="15" name="Freeform: Shape 14"/>
            <p:cNvSpPr/>
            <p:nvPr/>
          </p:nvSpPr>
          <p:spPr>
            <a:xfrm>
              <a:off x="-9527" y="5892315"/>
              <a:ext cx="826851" cy="834995"/>
            </a:xfrm>
            <a:custGeom>
              <a:avLst/>
              <a:gdLst>
                <a:gd name="connsiteX0" fmla="*/ 0 w 614126"/>
                <a:gd name="connsiteY0" fmla="*/ 0 h 1192183"/>
                <a:gd name="connsiteX1" fmla="*/ 614126 w 614126"/>
                <a:gd name="connsiteY1" fmla="*/ 1192183 h 1192183"/>
                <a:gd name="connsiteX2" fmla="*/ 447640 w 614126"/>
                <a:gd name="connsiteY2" fmla="*/ 1192183 h 1192183"/>
                <a:gd name="connsiteX3" fmla="*/ 0 w 614126"/>
                <a:gd name="connsiteY3" fmla="*/ 323194 h 1192183"/>
                <a:gd name="connsiteX4" fmla="*/ 0 w 614126"/>
                <a:gd name="connsiteY4" fmla="*/ 0 h 1192183"/>
                <a:gd name="connsiteX0-1" fmla="*/ 0 w 817326"/>
                <a:gd name="connsiteY0-2" fmla="*/ 0 h 1192183"/>
                <a:gd name="connsiteX1-3" fmla="*/ 817326 w 817326"/>
                <a:gd name="connsiteY1-4" fmla="*/ 1192183 h 1192183"/>
                <a:gd name="connsiteX2-5" fmla="*/ 447640 w 817326"/>
                <a:gd name="connsiteY2-6" fmla="*/ 1192183 h 1192183"/>
                <a:gd name="connsiteX3-7" fmla="*/ 0 w 817326"/>
                <a:gd name="connsiteY3-8" fmla="*/ 323194 h 1192183"/>
                <a:gd name="connsiteX4-9" fmla="*/ 0 w 817326"/>
                <a:gd name="connsiteY4-10" fmla="*/ 0 h 1192183"/>
                <a:gd name="connsiteX0-11" fmla="*/ 0 w 817326"/>
                <a:gd name="connsiteY0-12" fmla="*/ 0 h 1192183"/>
                <a:gd name="connsiteX1-13" fmla="*/ 817326 w 817326"/>
                <a:gd name="connsiteY1-14" fmla="*/ 1192183 h 1192183"/>
                <a:gd name="connsiteX2-15" fmla="*/ 447640 w 817326"/>
                <a:gd name="connsiteY2-16" fmla="*/ 1192183 h 1192183"/>
                <a:gd name="connsiteX3-17" fmla="*/ 4763 w 817326"/>
                <a:gd name="connsiteY3-18" fmla="*/ 499407 h 1192183"/>
                <a:gd name="connsiteX4-19" fmla="*/ 0 w 817326"/>
                <a:gd name="connsiteY4-20" fmla="*/ 0 h 1192183"/>
                <a:gd name="connsiteX0-21" fmla="*/ 0 w 826851"/>
                <a:gd name="connsiteY0-22" fmla="*/ 0 h 834995"/>
                <a:gd name="connsiteX1-23" fmla="*/ 826851 w 826851"/>
                <a:gd name="connsiteY1-24" fmla="*/ 834995 h 834995"/>
                <a:gd name="connsiteX2-25" fmla="*/ 457165 w 826851"/>
                <a:gd name="connsiteY2-26" fmla="*/ 834995 h 834995"/>
                <a:gd name="connsiteX3-27" fmla="*/ 14288 w 826851"/>
                <a:gd name="connsiteY3-28" fmla="*/ 142219 h 834995"/>
                <a:gd name="connsiteX4-29" fmla="*/ 0 w 826851"/>
                <a:gd name="connsiteY4-30" fmla="*/ 0 h 834995"/>
                <a:gd name="connsiteX0-31" fmla="*/ 0 w 826851"/>
                <a:gd name="connsiteY0-32" fmla="*/ 0 h 834995"/>
                <a:gd name="connsiteX1-33" fmla="*/ 826851 w 826851"/>
                <a:gd name="connsiteY1-34" fmla="*/ 834995 h 834995"/>
                <a:gd name="connsiteX2-35" fmla="*/ 457165 w 826851"/>
                <a:gd name="connsiteY2-36" fmla="*/ 834995 h 834995"/>
                <a:gd name="connsiteX3-37" fmla="*/ 9525 w 826851"/>
                <a:gd name="connsiteY3-38" fmla="*/ 447019 h 834995"/>
                <a:gd name="connsiteX4-39" fmla="*/ 0 w 826851"/>
                <a:gd name="connsiteY4-40" fmla="*/ 0 h 834995"/>
                <a:gd name="connsiteX0-41" fmla="*/ 0 w 826851"/>
                <a:gd name="connsiteY0-42" fmla="*/ 0 h 834995"/>
                <a:gd name="connsiteX1-43" fmla="*/ 826851 w 826851"/>
                <a:gd name="connsiteY1-44" fmla="*/ 834995 h 834995"/>
                <a:gd name="connsiteX2-45" fmla="*/ 457165 w 826851"/>
                <a:gd name="connsiteY2-46" fmla="*/ 834995 h 834995"/>
                <a:gd name="connsiteX3-47" fmla="*/ 9525 w 826851"/>
                <a:gd name="connsiteY3-48" fmla="*/ 423206 h 834995"/>
                <a:gd name="connsiteX4-49" fmla="*/ 0 w 826851"/>
                <a:gd name="connsiteY4-50" fmla="*/ 0 h 834995"/>
                <a:gd name="connsiteX0-51" fmla="*/ 0 w 826851"/>
                <a:gd name="connsiteY0-52" fmla="*/ 0 h 834995"/>
                <a:gd name="connsiteX1-53" fmla="*/ 826851 w 826851"/>
                <a:gd name="connsiteY1-54" fmla="*/ 834995 h 834995"/>
                <a:gd name="connsiteX2-55" fmla="*/ 457165 w 826851"/>
                <a:gd name="connsiteY2-56" fmla="*/ 834995 h 834995"/>
                <a:gd name="connsiteX3-57" fmla="*/ 4763 w 826851"/>
                <a:gd name="connsiteY3-58" fmla="*/ 389869 h 834995"/>
                <a:gd name="connsiteX4-59" fmla="*/ 0 w 826851"/>
                <a:gd name="connsiteY4-60" fmla="*/ 0 h 8349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26851" h="834995">
                  <a:moveTo>
                    <a:pt x="0" y="0"/>
                  </a:moveTo>
                  <a:lnTo>
                    <a:pt x="826851" y="834995"/>
                  </a:lnTo>
                  <a:lnTo>
                    <a:pt x="457165" y="834995"/>
                  </a:lnTo>
                  <a:lnTo>
                    <a:pt x="4763" y="389869"/>
                  </a:lnTo>
                  <a:cubicBezTo>
                    <a:pt x="3175" y="223400"/>
                    <a:pt x="1588" y="166469"/>
                    <a:pt x="0" y="0"/>
                  </a:cubicBez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p:cNvSpPr/>
            <p:nvPr/>
          </p:nvSpPr>
          <p:spPr>
            <a:xfrm>
              <a:off x="457614" y="6250424"/>
              <a:ext cx="1168732" cy="612337"/>
            </a:xfrm>
            <a:custGeom>
              <a:avLst/>
              <a:gdLst>
                <a:gd name="connsiteX0" fmla="*/ 0 w 878219"/>
                <a:gd name="connsiteY0" fmla="*/ 0 h 607575"/>
                <a:gd name="connsiteX1" fmla="*/ 554426 w 878219"/>
                <a:gd name="connsiteY1" fmla="*/ 0 h 607575"/>
                <a:gd name="connsiteX2" fmla="*/ 878219 w 878219"/>
                <a:gd name="connsiteY2" fmla="*/ 607575 h 607575"/>
                <a:gd name="connsiteX3" fmla="*/ 323793 w 878219"/>
                <a:gd name="connsiteY3" fmla="*/ 607575 h 607575"/>
                <a:gd name="connsiteX4" fmla="*/ 0 w 878219"/>
                <a:gd name="connsiteY4" fmla="*/ 0 h 607575"/>
                <a:gd name="connsiteX0-1" fmla="*/ 0 w 1168732"/>
                <a:gd name="connsiteY0-2" fmla="*/ 0 h 612337"/>
                <a:gd name="connsiteX1-3" fmla="*/ 554426 w 1168732"/>
                <a:gd name="connsiteY1-4" fmla="*/ 0 h 612337"/>
                <a:gd name="connsiteX2-5" fmla="*/ 1168732 w 1168732"/>
                <a:gd name="connsiteY2-6" fmla="*/ 612337 h 612337"/>
                <a:gd name="connsiteX3-7" fmla="*/ 323793 w 1168732"/>
                <a:gd name="connsiteY3-8" fmla="*/ 607575 h 612337"/>
                <a:gd name="connsiteX4-9" fmla="*/ 0 w 1168732"/>
                <a:gd name="connsiteY4-10" fmla="*/ 0 h 612337"/>
                <a:gd name="connsiteX0-11" fmla="*/ 0 w 1168732"/>
                <a:gd name="connsiteY0-12" fmla="*/ 0 h 612337"/>
                <a:gd name="connsiteX1-13" fmla="*/ 554426 w 1168732"/>
                <a:gd name="connsiteY1-14" fmla="*/ 0 h 612337"/>
                <a:gd name="connsiteX2-15" fmla="*/ 1168732 w 1168732"/>
                <a:gd name="connsiteY2-16" fmla="*/ 612337 h 612337"/>
                <a:gd name="connsiteX3-17" fmla="*/ 547630 w 1168732"/>
                <a:gd name="connsiteY3-18" fmla="*/ 593287 h 612337"/>
                <a:gd name="connsiteX4-19" fmla="*/ 0 w 1168732"/>
                <a:gd name="connsiteY4-20" fmla="*/ 0 h 612337"/>
                <a:gd name="connsiteX0-21" fmla="*/ 0 w 1168732"/>
                <a:gd name="connsiteY0-22" fmla="*/ 0 h 612337"/>
                <a:gd name="connsiteX1-23" fmla="*/ 554426 w 1168732"/>
                <a:gd name="connsiteY1-24" fmla="*/ 0 h 612337"/>
                <a:gd name="connsiteX2-25" fmla="*/ 1168732 w 1168732"/>
                <a:gd name="connsiteY2-26" fmla="*/ 612337 h 612337"/>
                <a:gd name="connsiteX3-27" fmla="*/ 557155 w 1168732"/>
                <a:gd name="connsiteY3-28" fmla="*/ 607575 h 612337"/>
                <a:gd name="connsiteX4-29" fmla="*/ 0 w 1168732"/>
                <a:gd name="connsiteY4-30" fmla="*/ 0 h 612337"/>
                <a:gd name="connsiteX0-31" fmla="*/ 0 w 1168732"/>
                <a:gd name="connsiteY0-32" fmla="*/ 0 h 612337"/>
                <a:gd name="connsiteX1-33" fmla="*/ 554426 w 1168732"/>
                <a:gd name="connsiteY1-34" fmla="*/ 0 h 612337"/>
                <a:gd name="connsiteX2-35" fmla="*/ 1168732 w 1168732"/>
                <a:gd name="connsiteY2-36" fmla="*/ 612337 h 612337"/>
                <a:gd name="connsiteX3-37" fmla="*/ 614305 w 1168732"/>
                <a:gd name="connsiteY3-38" fmla="*/ 607575 h 612337"/>
                <a:gd name="connsiteX4-39" fmla="*/ 0 w 1168732"/>
                <a:gd name="connsiteY4-40" fmla="*/ 0 h 6123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68732" h="612337">
                  <a:moveTo>
                    <a:pt x="0" y="0"/>
                  </a:moveTo>
                  <a:lnTo>
                    <a:pt x="554426" y="0"/>
                  </a:lnTo>
                  <a:lnTo>
                    <a:pt x="1168732" y="612337"/>
                  </a:lnTo>
                  <a:lnTo>
                    <a:pt x="614305" y="607575"/>
                  </a:lnTo>
                  <a:lnTo>
                    <a:pt x="0" y="0"/>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41.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4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1.xml"/><Relationship Id="rId4" Type="http://schemas.openxmlformats.org/officeDocument/2006/relationships/image" Target="../media/image16.jpeg"/><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4.xml"/><Relationship Id="rId4" Type="http://schemas.openxmlformats.org/officeDocument/2006/relationships/image" Target="../media/image20.jpeg"/><Relationship Id="rId3" Type="http://schemas.openxmlformats.org/officeDocument/2006/relationships/image" Target="../media/image15.png"/><Relationship Id="rId2" Type="http://schemas.openxmlformats.org/officeDocument/2006/relationships/image" Target="../media/image19.jpeg"/><Relationship Id="rId1"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3.xml"/><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image" Target="../media/image22.jpeg"/></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41.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41.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5.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1.xml"/><Relationship Id="rId2" Type="http://schemas.microsoft.com/office/2007/relationships/hdphoto" Target="../media/image8.wdp"/><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3.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4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6016890" y="2366817"/>
            <a:ext cx="2441695" cy="1446550"/>
          </a:xfrm>
          <a:prstGeom prst="rect">
            <a:avLst/>
          </a:prstGeom>
          <a:noFill/>
        </p:spPr>
        <p:txBody>
          <a:bodyPr wrap="none" rtlCol="0">
            <a:spAutoFit/>
          </a:bodyPr>
          <a:lstStyle/>
          <a:p>
            <a:pPr algn="ctr"/>
            <a:r>
              <a:rPr lang="zh-CN" altLang="en-US" sz="8800" dirty="0">
                <a:solidFill>
                  <a:srgbClr val="DEC45E"/>
                </a:solidFill>
                <a:cs typeface="+mn-ea"/>
                <a:sym typeface="+mn-lt"/>
              </a:rPr>
              <a:t>提案</a:t>
            </a:r>
            <a:endParaRPr lang="zh-CN" altLang="en-US" sz="8800" dirty="0">
              <a:solidFill>
                <a:srgbClr val="DEC45E"/>
              </a:solidFill>
              <a:cs typeface="+mn-ea"/>
              <a:sym typeface="+mn-lt"/>
            </a:endParaRPr>
          </a:p>
        </p:txBody>
      </p:sp>
      <p:sp>
        <p:nvSpPr>
          <p:cNvPr id="6" name="文本框 5"/>
          <p:cNvSpPr txBox="1"/>
          <p:nvPr/>
        </p:nvSpPr>
        <p:spPr>
          <a:xfrm>
            <a:off x="3877357" y="1884941"/>
            <a:ext cx="2441695" cy="1446550"/>
          </a:xfrm>
          <a:prstGeom prst="rect">
            <a:avLst/>
          </a:prstGeom>
          <a:noFill/>
        </p:spPr>
        <p:txBody>
          <a:bodyPr wrap="none" rtlCol="0">
            <a:spAutoFit/>
          </a:bodyPr>
          <a:lstStyle/>
          <a:p>
            <a:pPr algn="ctr"/>
            <a:r>
              <a:rPr lang="zh-CN" altLang="en-US" sz="8800" dirty="0">
                <a:solidFill>
                  <a:srgbClr val="DEC45E"/>
                </a:solidFill>
                <a:cs typeface="+mn-ea"/>
                <a:sym typeface="+mn-lt"/>
              </a:rPr>
              <a:t>商务</a:t>
            </a:r>
            <a:endParaRPr lang="zh-CN" altLang="en-US" sz="8800" dirty="0">
              <a:solidFill>
                <a:srgbClr val="DEC45E"/>
              </a:solidFill>
              <a:cs typeface="+mn-ea"/>
              <a:sym typeface="+mn-lt"/>
            </a:endParaRPr>
          </a:p>
        </p:txBody>
      </p:sp>
      <p:sp>
        <p:nvSpPr>
          <p:cNvPr id="7" name="文本框 6"/>
          <p:cNvSpPr txBox="1"/>
          <p:nvPr/>
        </p:nvSpPr>
        <p:spPr>
          <a:xfrm>
            <a:off x="4051002" y="3122230"/>
            <a:ext cx="1981200" cy="400110"/>
          </a:xfrm>
          <a:prstGeom prst="rect">
            <a:avLst/>
          </a:prstGeom>
          <a:noFill/>
        </p:spPr>
        <p:txBody>
          <a:bodyPr wrap="square" rtlCol="0">
            <a:spAutoFit/>
          </a:bodyPr>
          <a:lstStyle/>
          <a:p>
            <a:pPr algn="dist"/>
            <a:r>
              <a:rPr lang="en-US" altLang="zh-CN" sz="2000" dirty="0">
                <a:solidFill>
                  <a:srgbClr val="DEC45E"/>
                </a:solidFill>
                <a:cs typeface="+mn-ea"/>
                <a:sym typeface="+mn-lt"/>
              </a:rPr>
              <a:t>BUSINESS</a:t>
            </a:r>
            <a:endParaRPr lang="zh-CN" altLang="en-US" sz="2000" dirty="0">
              <a:solidFill>
                <a:srgbClr val="DEC45E"/>
              </a:solidFill>
              <a:cs typeface="+mn-ea"/>
              <a:sym typeface="+mn-lt"/>
            </a:endParaRPr>
          </a:p>
        </p:txBody>
      </p:sp>
      <p:sp>
        <p:nvSpPr>
          <p:cNvPr id="8" name="梯形 7"/>
          <p:cNvSpPr/>
          <p:nvPr/>
        </p:nvSpPr>
        <p:spPr>
          <a:xfrm>
            <a:off x="3522920" y="3595914"/>
            <a:ext cx="5146159" cy="462202"/>
          </a:xfrm>
          <a:prstGeom prst="trapezoid">
            <a:avLst>
              <a:gd name="adj" fmla="val 107540"/>
            </a:avLst>
          </a:prstGeom>
          <a:solidFill>
            <a:srgbClr val="DEC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13D49"/>
                </a:solidFill>
                <a:cs typeface="+mn-ea"/>
                <a:sym typeface="+mn-lt"/>
              </a:rPr>
              <a:t>YOUR  COMPANY  NAME</a:t>
            </a:r>
            <a:endParaRPr lang="zh-CN" altLang="en-US" sz="2400" dirty="0">
              <a:solidFill>
                <a:srgbClr val="213D49"/>
              </a:solidFill>
              <a:cs typeface="+mn-ea"/>
              <a:sym typeface="+mn-lt"/>
            </a:endParaRPr>
          </a:p>
        </p:txBody>
      </p:sp>
      <p:sp>
        <p:nvSpPr>
          <p:cNvPr id="9" name="文本框 8"/>
          <p:cNvSpPr txBox="1"/>
          <p:nvPr/>
        </p:nvSpPr>
        <p:spPr>
          <a:xfrm>
            <a:off x="4451925" y="4102087"/>
            <a:ext cx="3355407" cy="523220"/>
          </a:xfrm>
          <a:prstGeom prst="rect">
            <a:avLst/>
          </a:prstGeom>
          <a:noFill/>
        </p:spPr>
        <p:txBody>
          <a:bodyPr wrap="none" rtlCol="0">
            <a:spAutoFit/>
          </a:bodyPr>
          <a:lstStyle/>
          <a:p>
            <a:pPr algn="ctr"/>
            <a:r>
              <a:rPr lang="zh-CN" altLang="en-US" sz="2800" dirty="0">
                <a:solidFill>
                  <a:srgbClr val="DEC45E"/>
                </a:solidFill>
                <a:cs typeface="+mn-ea"/>
                <a:sym typeface="+mn-lt"/>
              </a:rPr>
              <a:t>商业方案</a:t>
            </a:r>
            <a:r>
              <a:rPr lang="en-US" altLang="zh-CN" sz="2800" dirty="0">
                <a:solidFill>
                  <a:srgbClr val="DEC45E"/>
                </a:solidFill>
                <a:cs typeface="+mn-ea"/>
                <a:sym typeface="+mn-lt"/>
              </a:rPr>
              <a:t> .</a:t>
            </a:r>
            <a:r>
              <a:rPr lang="zh-CN" altLang="en-US" sz="2800" dirty="0">
                <a:solidFill>
                  <a:srgbClr val="DEC45E"/>
                </a:solidFill>
                <a:cs typeface="+mn-ea"/>
                <a:sym typeface="+mn-lt"/>
              </a:rPr>
              <a:t> 专业品质</a:t>
            </a:r>
            <a:endParaRPr lang="zh-CN" altLang="en-US" sz="2800" dirty="0">
              <a:solidFill>
                <a:srgbClr val="DEC45E"/>
              </a:solidFill>
              <a:cs typeface="+mn-ea"/>
              <a:sym typeface="+mn-lt"/>
            </a:endParaRPr>
          </a:p>
        </p:txBody>
      </p:sp>
      <p:sp>
        <p:nvSpPr>
          <p:cNvPr id="11" name="TextBox 13"/>
          <p:cNvSpPr txBox="1"/>
          <p:nvPr/>
        </p:nvSpPr>
        <p:spPr>
          <a:xfrm>
            <a:off x="267026" y="279824"/>
            <a:ext cx="2048882" cy="846001"/>
          </a:xfrm>
          <a:prstGeom prst="rect">
            <a:avLst/>
          </a:prstGeom>
          <a:noFill/>
        </p:spPr>
        <p:txBody>
          <a:bodyPr wrap="square" lIns="91440" tIns="45720" rIns="91440" bIns="45720" rtlCol="0">
            <a:spAutoFit/>
          </a:bodyPr>
          <a:lstStyle/>
          <a:p>
            <a:pPr>
              <a:lnSpc>
                <a:spcPct val="120000"/>
              </a:lnSpc>
            </a:pPr>
            <a:r>
              <a:rPr lang="id-ID" sz="1400" dirty="0">
                <a:gradFill>
                  <a:gsLst>
                    <a:gs pos="15000">
                      <a:srgbClr val="DEC45E"/>
                    </a:gs>
                    <a:gs pos="100000">
                      <a:srgbClr val="E0DCC4"/>
                    </a:gs>
                  </a:gsLst>
                  <a:lin ang="5400000" scaled="1"/>
                </a:gradFill>
                <a:cs typeface="+mn-ea"/>
                <a:sym typeface="+mn-lt"/>
              </a:rPr>
              <a:t>Lorem ipsum dolor sit amet consectetuer adipiscing elit,</a:t>
            </a:r>
            <a:r>
              <a:rPr lang="en-US" sz="1400" dirty="0">
                <a:gradFill>
                  <a:gsLst>
                    <a:gs pos="15000">
                      <a:srgbClr val="DEC45E"/>
                    </a:gs>
                    <a:gs pos="100000">
                      <a:srgbClr val="E0DCC4"/>
                    </a:gs>
                  </a:gsLst>
                  <a:lin ang="5400000" scaled="1"/>
                </a:gradFill>
                <a:cs typeface="+mn-ea"/>
                <a:sym typeface="+mn-lt"/>
              </a:rPr>
              <a:t>.</a:t>
            </a:r>
            <a:endParaRPr lang="en-US" sz="1400" dirty="0">
              <a:gradFill>
                <a:gsLst>
                  <a:gs pos="15000">
                    <a:srgbClr val="DEC45E"/>
                  </a:gs>
                  <a:gs pos="100000">
                    <a:srgbClr val="E0DCC4"/>
                  </a:gs>
                </a:gsLst>
                <a:lin ang="5400000" scaled="1"/>
              </a:gradFill>
              <a:cs typeface="+mn-ea"/>
              <a:sym typeface="+mn-lt"/>
            </a:endParaRPr>
          </a:p>
        </p:txBody>
      </p:sp>
      <p:sp>
        <p:nvSpPr>
          <p:cNvPr id="12" name="TextBox 13"/>
          <p:cNvSpPr txBox="1"/>
          <p:nvPr/>
        </p:nvSpPr>
        <p:spPr>
          <a:xfrm>
            <a:off x="10143118" y="5798369"/>
            <a:ext cx="2048882" cy="846001"/>
          </a:xfrm>
          <a:prstGeom prst="rect">
            <a:avLst/>
          </a:prstGeom>
          <a:noFill/>
        </p:spPr>
        <p:txBody>
          <a:bodyPr wrap="square" lIns="91440" tIns="45720" rIns="91440" bIns="45720" rtlCol="0">
            <a:spAutoFit/>
          </a:bodyPr>
          <a:lstStyle>
            <a:defPPr>
              <a:defRPr lang="zh-CN"/>
            </a:defPPr>
            <a:lvl1pPr>
              <a:lnSpc>
                <a:spcPct val="120000"/>
              </a:lnSpc>
              <a:defRPr sz="1400">
                <a:gradFill>
                  <a:gsLst>
                    <a:gs pos="15000">
                      <a:srgbClr val="DEC45E"/>
                    </a:gs>
                    <a:gs pos="100000">
                      <a:srgbClr val="E0DCC4"/>
                    </a:gs>
                  </a:gsLst>
                  <a:lin ang="5400000" scaled="1"/>
                </a:gradFill>
                <a:latin typeface="Albertus MT Lt" pitchFamily="2" charset="0"/>
                <a:cs typeface="Calibri" panose="020F0502020204030204"/>
              </a:defRPr>
            </a:lvl1pPr>
          </a:lstStyle>
          <a:p>
            <a:r>
              <a:rPr lang="id-ID" dirty="0">
                <a:latin typeface="+mn-lt"/>
                <a:cs typeface="+mn-ea"/>
                <a:sym typeface="+mn-lt"/>
              </a:rPr>
              <a:t>Lorem ipsum dolor sit amet consectetuer adipiscing elit,</a:t>
            </a:r>
            <a:r>
              <a:rPr lang="en-US" dirty="0">
                <a:latin typeface="+mn-lt"/>
                <a:cs typeface="+mn-ea"/>
                <a:sym typeface="+mn-lt"/>
              </a:rPr>
              <a:t>.</a:t>
            </a:r>
            <a:endParaRPr lang="en-US" dirty="0">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250" fill="hold"/>
                                        <p:tgtEl>
                                          <p:spTgt spid="6"/>
                                        </p:tgtEl>
                                        <p:attrNameLst>
                                          <p:attrName>ppt_x</p:attrName>
                                        </p:attrNameLst>
                                      </p:cBhvr>
                                      <p:tavLst>
                                        <p:tav tm="0">
                                          <p:val>
                                            <p:strVal val="0-#ppt_w/2"/>
                                          </p:val>
                                        </p:tav>
                                        <p:tav tm="100000">
                                          <p:val>
                                            <p:strVal val="#ppt_x"/>
                                          </p:val>
                                        </p:tav>
                                      </p:tavLst>
                                    </p:anim>
                                    <p:anim calcmode="lin" valueType="num">
                                      <p:cBhvr additive="base">
                                        <p:cTn id="16" dur="125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2" presetClass="entr" presetSubtype="2" fill="hold" grpId="0" nodeType="afterEffect">
                                  <p:stCondLst>
                                    <p:cond delay="25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250" fill="hold"/>
                                        <p:tgtEl>
                                          <p:spTgt spid="5"/>
                                        </p:tgtEl>
                                        <p:attrNameLst>
                                          <p:attrName>ppt_x</p:attrName>
                                        </p:attrNameLst>
                                      </p:cBhvr>
                                      <p:tavLst>
                                        <p:tav tm="0">
                                          <p:val>
                                            <p:strVal val="1+#ppt_w/2"/>
                                          </p:val>
                                        </p:tav>
                                        <p:tav tm="100000">
                                          <p:val>
                                            <p:strVal val="#ppt_x"/>
                                          </p:val>
                                        </p:tav>
                                      </p:tavLst>
                                    </p:anim>
                                    <p:anim calcmode="lin" valueType="num">
                                      <p:cBhvr additive="base">
                                        <p:cTn id="21" dur="12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425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4750"/>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525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grpSp>
        <p:nvGrpSpPr>
          <p:cNvPr id="2" name="Group 1"/>
          <p:cNvGrpSpPr/>
          <p:nvPr/>
        </p:nvGrpSpPr>
        <p:grpSpPr>
          <a:xfrm>
            <a:off x="-2385564" y="2782113"/>
            <a:ext cx="12492605" cy="2645925"/>
            <a:chOff x="-2385564" y="2782113"/>
            <a:chExt cx="12492605" cy="2645925"/>
          </a:xfrm>
        </p:grpSpPr>
        <p:cxnSp>
          <p:nvCxnSpPr>
            <p:cNvPr id="4" name="Straight Connector 3"/>
            <p:cNvCxnSpPr/>
            <p:nvPr/>
          </p:nvCxnSpPr>
          <p:spPr>
            <a:xfrm flipV="1">
              <a:off x="7879408" y="3424139"/>
              <a:ext cx="2227633" cy="1867711"/>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691029" y="2918299"/>
              <a:ext cx="3149467" cy="2334639"/>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2195207" y="2966937"/>
              <a:ext cx="2396248" cy="914403"/>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385564" y="2801565"/>
              <a:ext cx="4493224" cy="1040863"/>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2059023" y="3745153"/>
              <a:ext cx="272375" cy="272375"/>
            </a:xfrm>
            <a:prstGeom prst="ellipse">
              <a:avLst/>
            </a:prstGeom>
            <a:solidFill>
              <a:schemeClr val="tx1">
                <a:lumMod val="85000"/>
                <a:lumOff val="15000"/>
              </a:schemeClr>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FFFFFF"/>
                </a:solidFill>
                <a:effectLst/>
                <a:uLnTx/>
                <a:uFillTx/>
                <a:cs typeface="+mn-ea"/>
                <a:sym typeface="+mn-lt"/>
              </a:endParaRPr>
            </a:p>
          </p:txBody>
        </p:sp>
        <p:sp>
          <p:nvSpPr>
            <p:cNvPr id="9" name="Oval 8"/>
            <p:cNvSpPr/>
            <p:nvPr/>
          </p:nvSpPr>
          <p:spPr>
            <a:xfrm>
              <a:off x="4554843" y="2782113"/>
              <a:ext cx="272375" cy="272375"/>
            </a:xfrm>
            <a:prstGeom prst="ellipse">
              <a:avLst/>
            </a:prstGeom>
            <a:solidFill>
              <a:schemeClr val="tx1">
                <a:lumMod val="85000"/>
                <a:lumOff val="15000"/>
              </a:schemeClr>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FFFFFF"/>
                </a:solidFill>
                <a:effectLst/>
                <a:uLnTx/>
                <a:uFillTx/>
                <a:cs typeface="+mn-ea"/>
                <a:sym typeface="+mn-lt"/>
              </a:endParaRPr>
            </a:p>
          </p:txBody>
        </p:sp>
        <p:sp>
          <p:nvSpPr>
            <p:cNvPr id="10" name="Oval 9"/>
            <p:cNvSpPr/>
            <p:nvPr/>
          </p:nvSpPr>
          <p:spPr>
            <a:xfrm>
              <a:off x="7743221" y="5155663"/>
              <a:ext cx="272375" cy="272375"/>
            </a:xfrm>
            <a:prstGeom prst="ellipse">
              <a:avLst/>
            </a:prstGeom>
            <a:solidFill>
              <a:schemeClr val="tx1">
                <a:lumMod val="85000"/>
                <a:lumOff val="15000"/>
              </a:schemeClr>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FFFFFF"/>
                </a:solidFill>
                <a:effectLst/>
                <a:uLnTx/>
                <a:uFillTx/>
                <a:cs typeface="+mn-ea"/>
                <a:sym typeface="+mn-lt"/>
              </a:endParaRPr>
            </a:p>
          </p:txBody>
        </p:sp>
      </p:grpSp>
      <p:cxnSp>
        <p:nvCxnSpPr>
          <p:cNvPr id="11" name="Straight Connector 10"/>
          <p:cNvCxnSpPr/>
          <p:nvPr/>
        </p:nvCxnSpPr>
        <p:spPr>
          <a:xfrm flipV="1">
            <a:off x="2226343" y="2670719"/>
            <a:ext cx="210108" cy="836580"/>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4643344" y="3249041"/>
            <a:ext cx="0" cy="768487"/>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flipV="1">
            <a:off x="7664444" y="4129950"/>
            <a:ext cx="214963" cy="784353"/>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Teardrop 14"/>
          <p:cNvSpPr/>
          <p:nvPr/>
        </p:nvSpPr>
        <p:spPr>
          <a:xfrm rot="8100000">
            <a:off x="9814576" y="2770222"/>
            <a:ext cx="836580" cy="83658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84" name="Freeform 22"/>
          <p:cNvSpPr>
            <a:spLocks noEditPoints="1"/>
          </p:cNvSpPr>
          <p:nvPr/>
        </p:nvSpPr>
        <p:spPr bwMode="auto">
          <a:xfrm>
            <a:off x="2107660" y="1948173"/>
            <a:ext cx="535656" cy="532728"/>
          </a:xfrm>
          <a:custGeom>
            <a:avLst/>
            <a:gdLst>
              <a:gd name="T0" fmla="*/ 117 w 200"/>
              <a:gd name="T1" fmla="*/ 1 h 200"/>
              <a:gd name="T2" fmla="*/ 100 w 200"/>
              <a:gd name="T3" fmla="*/ 0 h 200"/>
              <a:gd name="T4" fmla="*/ 0 w 200"/>
              <a:gd name="T5" fmla="*/ 100 h 200"/>
              <a:gd name="T6" fmla="*/ 100 w 200"/>
              <a:gd name="T7" fmla="*/ 200 h 200"/>
              <a:gd name="T8" fmla="*/ 200 w 200"/>
              <a:gd name="T9" fmla="*/ 100 h 200"/>
              <a:gd name="T10" fmla="*/ 117 w 200"/>
              <a:gd name="T11" fmla="*/ 1 h 200"/>
              <a:gd name="T12" fmla="*/ 192 w 200"/>
              <a:gd name="T13" fmla="*/ 100 h 200"/>
              <a:gd name="T14" fmla="*/ 178 w 200"/>
              <a:gd name="T15" fmla="*/ 149 h 200"/>
              <a:gd name="T16" fmla="*/ 107 w 200"/>
              <a:gd name="T17" fmla="*/ 100 h 200"/>
              <a:gd name="T18" fmla="*/ 182 w 200"/>
              <a:gd name="T19" fmla="*/ 58 h 200"/>
              <a:gd name="T20" fmla="*/ 192 w 200"/>
              <a:gd name="T21" fmla="*/ 100 h 200"/>
              <a:gd name="T22" fmla="*/ 178 w 200"/>
              <a:gd name="T23" fmla="*/ 51 h 200"/>
              <a:gd name="T24" fmla="*/ 105 w 200"/>
              <a:gd name="T25" fmla="*/ 92 h 200"/>
              <a:gd name="T26" fmla="*/ 119 w 200"/>
              <a:gd name="T27" fmla="*/ 10 h 200"/>
              <a:gd name="T28" fmla="*/ 178 w 200"/>
              <a:gd name="T29" fmla="*/ 51 h 200"/>
              <a:gd name="T30" fmla="*/ 100 w 200"/>
              <a:gd name="T31" fmla="*/ 192 h 200"/>
              <a:gd name="T32" fmla="*/ 8 w 200"/>
              <a:gd name="T33" fmla="*/ 100 h 200"/>
              <a:gd name="T34" fmla="*/ 100 w 200"/>
              <a:gd name="T35" fmla="*/ 8 h 200"/>
              <a:gd name="T36" fmla="*/ 111 w 200"/>
              <a:gd name="T37" fmla="*/ 9 h 200"/>
              <a:gd name="T38" fmla="*/ 96 w 200"/>
              <a:gd name="T39" fmla="*/ 102 h 200"/>
              <a:gd name="T40" fmla="*/ 173 w 200"/>
              <a:gd name="T41" fmla="*/ 156 h 200"/>
              <a:gd name="T42" fmla="*/ 100 w 200"/>
              <a:gd name="T43"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200">
                <a:moveTo>
                  <a:pt x="117" y="1"/>
                </a:moveTo>
                <a:cubicBezTo>
                  <a:pt x="111" y="0"/>
                  <a:pt x="106" y="0"/>
                  <a:pt x="100" y="0"/>
                </a:cubicBezTo>
                <a:cubicBezTo>
                  <a:pt x="45" y="0"/>
                  <a:pt x="0" y="45"/>
                  <a:pt x="0" y="100"/>
                </a:cubicBezTo>
                <a:cubicBezTo>
                  <a:pt x="0" y="155"/>
                  <a:pt x="45" y="200"/>
                  <a:pt x="100" y="200"/>
                </a:cubicBezTo>
                <a:cubicBezTo>
                  <a:pt x="155" y="200"/>
                  <a:pt x="200" y="155"/>
                  <a:pt x="200" y="100"/>
                </a:cubicBezTo>
                <a:cubicBezTo>
                  <a:pt x="200" y="51"/>
                  <a:pt x="165" y="9"/>
                  <a:pt x="117" y="1"/>
                </a:cubicBezTo>
                <a:close/>
                <a:moveTo>
                  <a:pt x="192" y="100"/>
                </a:moveTo>
                <a:cubicBezTo>
                  <a:pt x="192" y="118"/>
                  <a:pt x="187" y="135"/>
                  <a:pt x="178" y="149"/>
                </a:cubicBezTo>
                <a:cubicBezTo>
                  <a:pt x="107" y="100"/>
                  <a:pt x="107" y="100"/>
                  <a:pt x="107" y="100"/>
                </a:cubicBezTo>
                <a:cubicBezTo>
                  <a:pt x="182" y="58"/>
                  <a:pt x="182" y="58"/>
                  <a:pt x="182" y="58"/>
                </a:cubicBezTo>
                <a:cubicBezTo>
                  <a:pt x="188" y="71"/>
                  <a:pt x="192" y="85"/>
                  <a:pt x="192" y="100"/>
                </a:cubicBezTo>
                <a:close/>
                <a:moveTo>
                  <a:pt x="178" y="51"/>
                </a:moveTo>
                <a:cubicBezTo>
                  <a:pt x="105" y="92"/>
                  <a:pt x="105" y="92"/>
                  <a:pt x="105" y="92"/>
                </a:cubicBezTo>
                <a:cubicBezTo>
                  <a:pt x="119" y="10"/>
                  <a:pt x="119" y="10"/>
                  <a:pt x="119" y="10"/>
                </a:cubicBezTo>
                <a:cubicBezTo>
                  <a:pt x="144" y="15"/>
                  <a:pt x="165" y="30"/>
                  <a:pt x="178" y="51"/>
                </a:cubicBezTo>
                <a:close/>
                <a:moveTo>
                  <a:pt x="100" y="192"/>
                </a:moveTo>
                <a:cubicBezTo>
                  <a:pt x="49" y="192"/>
                  <a:pt x="8" y="151"/>
                  <a:pt x="8" y="100"/>
                </a:cubicBezTo>
                <a:cubicBezTo>
                  <a:pt x="8" y="49"/>
                  <a:pt x="49" y="8"/>
                  <a:pt x="100" y="8"/>
                </a:cubicBezTo>
                <a:cubicBezTo>
                  <a:pt x="104" y="8"/>
                  <a:pt x="108" y="8"/>
                  <a:pt x="111" y="9"/>
                </a:cubicBezTo>
                <a:cubicBezTo>
                  <a:pt x="96" y="102"/>
                  <a:pt x="96" y="102"/>
                  <a:pt x="96" y="102"/>
                </a:cubicBezTo>
                <a:cubicBezTo>
                  <a:pt x="173" y="156"/>
                  <a:pt x="173" y="156"/>
                  <a:pt x="173" y="156"/>
                </a:cubicBezTo>
                <a:cubicBezTo>
                  <a:pt x="156" y="178"/>
                  <a:pt x="130" y="192"/>
                  <a:pt x="100" y="192"/>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85" name="Freeform 23"/>
          <p:cNvSpPr>
            <a:spLocks noEditPoints="1"/>
          </p:cNvSpPr>
          <p:nvPr/>
        </p:nvSpPr>
        <p:spPr bwMode="auto">
          <a:xfrm>
            <a:off x="3973653" y="4347794"/>
            <a:ext cx="615478" cy="491695"/>
          </a:xfrm>
          <a:custGeom>
            <a:avLst/>
            <a:gdLst>
              <a:gd name="T0" fmla="*/ 70 w 179"/>
              <a:gd name="T1" fmla="*/ 0 h 143"/>
              <a:gd name="T2" fmla="*/ 40 w 179"/>
              <a:gd name="T3" fmla="*/ 0 h 143"/>
              <a:gd name="T4" fmla="*/ 40 w 179"/>
              <a:gd name="T5" fmla="*/ 51 h 143"/>
              <a:gd name="T6" fmla="*/ 19 w 179"/>
              <a:gd name="T7" fmla="*/ 51 h 143"/>
              <a:gd name="T8" fmla="*/ 19 w 179"/>
              <a:gd name="T9" fmla="*/ 132 h 143"/>
              <a:gd name="T10" fmla="*/ 70 w 179"/>
              <a:gd name="T11" fmla="*/ 132 h 143"/>
              <a:gd name="T12" fmla="*/ 70 w 179"/>
              <a:gd name="T13" fmla="*/ 0 h 143"/>
              <a:gd name="T14" fmla="*/ 40 w 179"/>
              <a:gd name="T15" fmla="*/ 124 h 143"/>
              <a:gd name="T16" fmla="*/ 26 w 179"/>
              <a:gd name="T17" fmla="*/ 124 h 143"/>
              <a:gd name="T18" fmla="*/ 26 w 179"/>
              <a:gd name="T19" fmla="*/ 59 h 143"/>
              <a:gd name="T20" fmla="*/ 40 w 179"/>
              <a:gd name="T21" fmla="*/ 59 h 143"/>
              <a:gd name="T22" fmla="*/ 40 w 179"/>
              <a:gd name="T23" fmla="*/ 124 h 143"/>
              <a:gd name="T24" fmla="*/ 62 w 179"/>
              <a:gd name="T25" fmla="*/ 124 h 143"/>
              <a:gd name="T26" fmla="*/ 48 w 179"/>
              <a:gd name="T27" fmla="*/ 124 h 143"/>
              <a:gd name="T28" fmla="*/ 48 w 179"/>
              <a:gd name="T29" fmla="*/ 8 h 143"/>
              <a:gd name="T30" fmla="*/ 62 w 179"/>
              <a:gd name="T31" fmla="*/ 8 h 143"/>
              <a:gd name="T32" fmla="*/ 62 w 179"/>
              <a:gd name="T33" fmla="*/ 124 h 143"/>
              <a:gd name="T34" fmla="*/ 161 w 179"/>
              <a:gd name="T35" fmla="*/ 0 h 143"/>
              <a:gd name="T36" fmla="*/ 132 w 179"/>
              <a:gd name="T37" fmla="*/ 0 h 143"/>
              <a:gd name="T38" fmla="*/ 132 w 179"/>
              <a:gd name="T39" fmla="*/ 51 h 143"/>
              <a:gd name="T40" fmla="*/ 110 w 179"/>
              <a:gd name="T41" fmla="*/ 51 h 143"/>
              <a:gd name="T42" fmla="*/ 110 w 179"/>
              <a:gd name="T43" fmla="*/ 132 h 143"/>
              <a:gd name="T44" fmla="*/ 161 w 179"/>
              <a:gd name="T45" fmla="*/ 132 h 143"/>
              <a:gd name="T46" fmla="*/ 161 w 179"/>
              <a:gd name="T47" fmla="*/ 0 h 143"/>
              <a:gd name="T48" fmla="*/ 132 w 179"/>
              <a:gd name="T49" fmla="*/ 124 h 143"/>
              <a:gd name="T50" fmla="*/ 117 w 179"/>
              <a:gd name="T51" fmla="*/ 124 h 143"/>
              <a:gd name="T52" fmla="*/ 117 w 179"/>
              <a:gd name="T53" fmla="*/ 59 h 143"/>
              <a:gd name="T54" fmla="*/ 132 w 179"/>
              <a:gd name="T55" fmla="*/ 59 h 143"/>
              <a:gd name="T56" fmla="*/ 132 w 179"/>
              <a:gd name="T57" fmla="*/ 124 h 143"/>
              <a:gd name="T58" fmla="*/ 153 w 179"/>
              <a:gd name="T59" fmla="*/ 124 h 143"/>
              <a:gd name="T60" fmla="*/ 139 w 179"/>
              <a:gd name="T61" fmla="*/ 124 h 143"/>
              <a:gd name="T62" fmla="*/ 139 w 179"/>
              <a:gd name="T63" fmla="*/ 8 h 143"/>
              <a:gd name="T64" fmla="*/ 153 w 179"/>
              <a:gd name="T65" fmla="*/ 8 h 143"/>
              <a:gd name="T66" fmla="*/ 153 w 179"/>
              <a:gd name="T67" fmla="*/ 124 h 143"/>
              <a:gd name="T68" fmla="*/ 0 w 179"/>
              <a:gd name="T69" fmla="*/ 135 h 143"/>
              <a:gd name="T70" fmla="*/ 0 w 179"/>
              <a:gd name="T71" fmla="*/ 143 h 143"/>
              <a:gd name="T72" fmla="*/ 179 w 179"/>
              <a:gd name="T73" fmla="*/ 143 h 143"/>
              <a:gd name="T74" fmla="*/ 179 w 179"/>
              <a:gd name="T75" fmla="*/ 135 h 143"/>
              <a:gd name="T76" fmla="*/ 0 w 179"/>
              <a:gd name="T77" fmla="*/ 13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9" h="143">
                <a:moveTo>
                  <a:pt x="70" y="0"/>
                </a:moveTo>
                <a:lnTo>
                  <a:pt x="40" y="0"/>
                </a:lnTo>
                <a:lnTo>
                  <a:pt x="40" y="51"/>
                </a:lnTo>
                <a:lnTo>
                  <a:pt x="19" y="51"/>
                </a:lnTo>
                <a:lnTo>
                  <a:pt x="19" y="132"/>
                </a:lnTo>
                <a:lnTo>
                  <a:pt x="70" y="132"/>
                </a:lnTo>
                <a:lnTo>
                  <a:pt x="70" y="0"/>
                </a:lnTo>
                <a:close/>
                <a:moveTo>
                  <a:pt x="40" y="124"/>
                </a:moveTo>
                <a:lnTo>
                  <a:pt x="26" y="124"/>
                </a:lnTo>
                <a:lnTo>
                  <a:pt x="26" y="59"/>
                </a:lnTo>
                <a:lnTo>
                  <a:pt x="40" y="59"/>
                </a:lnTo>
                <a:lnTo>
                  <a:pt x="40" y="124"/>
                </a:lnTo>
                <a:close/>
                <a:moveTo>
                  <a:pt x="62" y="124"/>
                </a:moveTo>
                <a:lnTo>
                  <a:pt x="48" y="124"/>
                </a:lnTo>
                <a:lnTo>
                  <a:pt x="48" y="8"/>
                </a:lnTo>
                <a:lnTo>
                  <a:pt x="62" y="8"/>
                </a:lnTo>
                <a:lnTo>
                  <a:pt x="62" y="124"/>
                </a:lnTo>
                <a:close/>
                <a:moveTo>
                  <a:pt x="161" y="0"/>
                </a:moveTo>
                <a:lnTo>
                  <a:pt x="132" y="0"/>
                </a:lnTo>
                <a:lnTo>
                  <a:pt x="132" y="51"/>
                </a:lnTo>
                <a:lnTo>
                  <a:pt x="110" y="51"/>
                </a:lnTo>
                <a:lnTo>
                  <a:pt x="110" y="132"/>
                </a:lnTo>
                <a:lnTo>
                  <a:pt x="161" y="132"/>
                </a:lnTo>
                <a:lnTo>
                  <a:pt x="161" y="0"/>
                </a:lnTo>
                <a:close/>
                <a:moveTo>
                  <a:pt x="132" y="124"/>
                </a:moveTo>
                <a:lnTo>
                  <a:pt x="117" y="124"/>
                </a:lnTo>
                <a:lnTo>
                  <a:pt x="117" y="59"/>
                </a:lnTo>
                <a:lnTo>
                  <a:pt x="132" y="59"/>
                </a:lnTo>
                <a:lnTo>
                  <a:pt x="132" y="124"/>
                </a:lnTo>
                <a:close/>
                <a:moveTo>
                  <a:pt x="153" y="124"/>
                </a:moveTo>
                <a:lnTo>
                  <a:pt x="139" y="124"/>
                </a:lnTo>
                <a:lnTo>
                  <a:pt x="139" y="8"/>
                </a:lnTo>
                <a:lnTo>
                  <a:pt x="153" y="8"/>
                </a:lnTo>
                <a:lnTo>
                  <a:pt x="153" y="124"/>
                </a:lnTo>
                <a:close/>
                <a:moveTo>
                  <a:pt x="0" y="135"/>
                </a:moveTo>
                <a:lnTo>
                  <a:pt x="0" y="143"/>
                </a:lnTo>
                <a:lnTo>
                  <a:pt x="179" y="143"/>
                </a:lnTo>
                <a:lnTo>
                  <a:pt x="179" y="135"/>
                </a:lnTo>
                <a:lnTo>
                  <a:pt x="0" y="135"/>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88" name="Freeform 24"/>
          <p:cNvSpPr>
            <a:spLocks noEditPoints="1"/>
          </p:cNvSpPr>
          <p:nvPr/>
        </p:nvSpPr>
        <p:spPr bwMode="auto">
          <a:xfrm>
            <a:off x="7055094" y="3357591"/>
            <a:ext cx="578165" cy="484495"/>
          </a:xfrm>
          <a:custGeom>
            <a:avLst/>
            <a:gdLst>
              <a:gd name="T0" fmla="*/ 0 w 196"/>
              <a:gd name="T1" fmla="*/ 156 h 164"/>
              <a:gd name="T2" fmla="*/ 0 w 196"/>
              <a:gd name="T3" fmla="*/ 164 h 164"/>
              <a:gd name="T4" fmla="*/ 196 w 196"/>
              <a:gd name="T5" fmla="*/ 164 h 164"/>
              <a:gd name="T6" fmla="*/ 196 w 196"/>
              <a:gd name="T7" fmla="*/ 156 h 164"/>
              <a:gd name="T8" fmla="*/ 0 w 196"/>
              <a:gd name="T9" fmla="*/ 156 h 164"/>
              <a:gd name="T10" fmla="*/ 20 w 196"/>
              <a:gd name="T11" fmla="*/ 81 h 164"/>
              <a:gd name="T12" fmla="*/ 49 w 196"/>
              <a:gd name="T13" fmla="*/ 107 h 164"/>
              <a:gd name="T14" fmla="*/ 53 w 196"/>
              <a:gd name="T15" fmla="*/ 108 h 164"/>
              <a:gd name="T16" fmla="*/ 87 w 196"/>
              <a:gd name="T17" fmla="*/ 100 h 164"/>
              <a:gd name="T18" fmla="*/ 125 w 196"/>
              <a:gd name="T19" fmla="*/ 135 h 164"/>
              <a:gd name="T20" fmla="*/ 128 w 196"/>
              <a:gd name="T21" fmla="*/ 136 h 164"/>
              <a:gd name="T22" fmla="*/ 129 w 196"/>
              <a:gd name="T23" fmla="*/ 136 h 164"/>
              <a:gd name="T24" fmla="*/ 180 w 196"/>
              <a:gd name="T25" fmla="*/ 118 h 164"/>
              <a:gd name="T26" fmla="*/ 180 w 196"/>
              <a:gd name="T27" fmla="*/ 144 h 164"/>
              <a:gd name="T28" fmla="*/ 188 w 196"/>
              <a:gd name="T29" fmla="*/ 144 h 164"/>
              <a:gd name="T30" fmla="*/ 188 w 196"/>
              <a:gd name="T31" fmla="*/ 72 h 164"/>
              <a:gd name="T32" fmla="*/ 186 w 196"/>
              <a:gd name="T33" fmla="*/ 69 h 164"/>
              <a:gd name="T34" fmla="*/ 183 w 196"/>
              <a:gd name="T35" fmla="*/ 68 h 164"/>
              <a:gd name="T36" fmla="*/ 151 w 196"/>
              <a:gd name="T37" fmla="*/ 79 h 164"/>
              <a:gd name="T38" fmla="*/ 106 w 196"/>
              <a:gd name="T39" fmla="*/ 29 h 164"/>
              <a:gd name="T40" fmla="*/ 102 w 196"/>
              <a:gd name="T41" fmla="*/ 28 h 164"/>
              <a:gd name="T42" fmla="*/ 63 w 196"/>
              <a:gd name="T43" fmla="*/ 40 h 164"/>
              <a:gd name="T44" fmla="*/ 19 w 196"/>
              <a:gd name="T45" fmla="*/ 1 h 164"/>
              <a:gd name="T46" fmla="*/ 14 w 196"/>
              <a:gd name="T47" fmla="*/ 0 h 164"/>
              <a:gd name="T48" fmla="*/ 12 w 196"/>
              <a:gd name="T49" fmla="*/ 4 h 164"/>
              <a:gd name="T50" fmla="*/ 12 w 196"/>
              <a:gd name="T51" fmla="*/ 144 h 164"/>
              <a:gd name="T52" fmla="*/ 20 w 196"/>
              <a:gd name="T53" fmla="*/ 144 h 164"/>
              <a:gd name="T54" fmla="*/ 20 w 196"/>
              <a:gd name="T55" fmla="*/ 81 h 164"/>
              <a:gd name="T56" fmla="*/ 20 w 196"/>
              <a:gd name="T57" fmla="*/ 13 h 164"/>
              <a:gd name="T58" fmla="*/ 59 w 196"/>
              <a:gd name="T59" fmla="*/ 47 h 164"/>
              <a:gd name="T60" fmla="*/ 63 w 196"/>
              <a:gd name="T61" fmla="*/ 48 h 164"/>
              <a:gd name="T62" fmla="*/ 102 w 196"/>
              <a:gd name="T63" fmla="*/ 37 h 164"/>
              <a:gd name="T64" fmla="*/ 147 w 196"/>
              <a:gd name="T65" fmla="*/ 87 h 164"/>
              <a:gd name="T66" fmla="*/ 151 w 196"/>
              <a:gd name="T67" fmla="*/ 88 h 164"/>
              <a:gd name="T68" fmla="*/ 180 w 196"/>
              <a:gd name="T69" fmla="*/ 78 h 164"/>
              <a:gd name="T70" fmla="*/ 180 w 196"/>
              <a:gd name="T71" fmla="*/ 109 h 164"/>
              <a:gd name="T72" fmla="*/ 129 w 196"/>
              <a:gd name="T73" fmla="*/ 127 h 164"/>
              <a:gd name="T74" fmla="*/ 91 w 196"/>
              <a:gd name="T75" fmla="*/ 93 h 164"/>
              <a:gd name="T76" fmla="*/ 87 w 196"/>
              <a:gd name="T77" fmla="*/ 92 h 164"/>
              <a:gd name="T78" fmla="*/ 53 w 196"/>
              <a:gd name="T79" fmla="*/ 100 h 164"/>
              <a:gd name="T80" fmla="*/ 20 w 196"/>
              <a:gd name="T81" fmla="*/ 70 h 164"/>
              <a:gd name="T82" fmla="*/ 20 w 196"/>
              <a:gd name="T83" fmla="*/ 1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164">
                <a:moveTo>
                  <a:pt x="0" y="156"/>
                </a:moveTo>
                <a:cubicBezTo>
                  <a:pt x="0" y="164"/>
                  <a:pt x="0" y="164"/>
                  <a:pt x="0" y="164"/>
                </a:cubicBezTo>
                <a:cubicBezTo>
                  <a:pt x="196" y="164"/>
                  <a:pt x="196" y="164"/>
                  <a:pt x="196" y="164"/>
                </a:cubicBezTo>
                <a:cubicBezTo>
                  <a:pt x="196" y="156"/>
                  <a:pt x="196" y="156"/>
                  <a:pt x="196" y="156"/>
                </a:cubicBezTo>
                <a:lnTo>
                  <a:pt x="0" y="156"/>
                </a:lnTo>
                <a:close/>
                <a:moveTo>
                  <a:pt x="20" y="81"/>
                </a:moveTo>
                <a:cubicBezTo>
                  <a:pt x="49" y="107"/>
                  <a:pt x="49" y="107"/>
                  <a:pt x="49" y="107"/>
                </a:cubicBezTo>
                <a:cubicBezTo>
                  <a:pt x="50" y="108"/>
                  <a:pt x="52" y="108"/>
                  <a:pt x="53" y="108"/>
                </a:cubicBezTo>
                <a:cubicBezTo>
                  <a:pt x="87" y="100"/>
                  <a:pt x="87" y="100"/>
                  <a:pt x="87" y="100"/>
                </a:cubicBezTo>
                <a:cubicBezTo>
                  <a:pt x="125" y="135"/>
                  <a:pt x="125" y="135"/>
                  <a:pt x="125" y="135"/>
                </a:cubicBezTo>
                <a:cubicBezTo>
                  <a:pt x="126" y="136"/>
                  <a:pt x="127" y="136"/>
                  <a:pt x="128" y="136"/>
                </a:cubicBezTo>
                <a:cubicBezTo>
                  <a:pt x="128" y="136"/>
                  <a:pt x="129" y="136"/>
                  <a:pt x="129" y="136"/>
                </a:cubicBezTo>
                <a:cubicBezTo>
                  <a:pt x="180" y="118"/>
                  <a:pt x="180" y="118"/>
                  <a:pt x="180" y="118"/>
                </a:cubicBezTo>
                <a:cubicBezTo>
                  <a:pt x="180" y="144"/>
                  <a:pt x="180" y="144"/>
                  <a:pt x="180" y="144"/>
                </a:cubicBezTo>
                <a:cubicBezTo>
                  <a:pt x="188" y="144"/>
                  <a:pt x="188" y="144"/>
                  <a:pt x="188" y="144"/>
                </a:cubicBezTo>
                <a:cubicBezTo>
                  <a:pt x="188" y="72"/>
                  <a:pt x="188" y="72"/>
                  <a:pt x="188" y="72"/>
                </a:cubicBezTo>
                <a:cubicBezTo>
                  <a:pt x="188" y="71"/>
                  <a:pt x="187" y="69"/>
                  <a:pt x="186" y="69"/>
                </a:cubicBezTo>
                <a:cubicBezTo>
                  <a:pt x="185" y="68"/>
                  <a:pt x="184" y="68"/>
                  <a:pt x="183" y="68"/>
                </a:cubicBezTo>
                <a:cubicBezTo>
                  <a:pt x="151" y="79"/>
                  <a:pt x="151" y="79"/>
                  <a:pt x="151" y="79"/>
                </a:cubicBezTo>
                <a:cubicBezTo>
                  <a:pt x="106" y="29"/>
                  <a:pt x="106" y="29"/>
                  <a:pt x="106" y="29"/>
                </a:cubicBezTo>
                <a:cubicBezTo>
                  <a:pt x="105" y="28"/>
                  <a:pt x="103" y="28"/>
                  <a:pt x="102" y="28"/>
                </a:cubicBezTo>
                <a:cubicBezTo>
                  <a:pt x="63" y="40"/>
                  <a:pt x="63" y="40"/>
                  <a:pt x="63" y="40"/>
                </a:cubicBezTo>
                <a:cubicBezTo>
                  <a:pt x="19" y="1"/>
                  <a:pt x="19" y="1"/>
                  <a:pt x="19" y="1"/>
                </a:cubicBezTo>
                <a:cubicBezTo>
                  <a:pt x="17" y="0"/>
                  <a:pt x="16" y="0"/>
                  <a:pt x="14" y="0"/>
                </a:cubicBezTo>
                <a:cubicBezTo>
                  <a:pt x="13" y="1"/>
                  <a:pt x="12" y="2"/>
                  <a:pt x="12" y="4"/>
                </a:cubicBezTo>
                <a:cubicBezTo>
                  <a:pt x="12" y="144"/>
                  <a:pt x="12" y="144"/>
                  <a:pt x="12" y="144"/>
                </a:cubicBezTo>
                <a:cubicBezTo>
                  <a:pt x="20" y="144"/>
                  <a:pt x="20" y="144"/>
                  <a:pt x="20" y="144"/>
                </a:cubicBezTo>
                <a:lnTo>
                  <a:pt x="20" y="81"/>
                </a:lnTo>
                <a:close/>
                <a:moveTo>
                  <a:pt x="20" y="13"/>
                </a:moveTo>
                <a:cubicBezTo>
                  <a:pt x="59" y="47"/>
                  <a:pt x="59" y="47"/>
                  <a:pt x="59" y="47"/>
                </a:cubicBezTo>
                <a:cubicBezTo>
                  <a:pt x="60" y="48"/>
                  <a:pt x="62" y="48"/>
                  <a:pt x="63" y="48"/>
                </a:cubicBezTo>
                <a:cubicBezTo>
                  <a:pt x="102" y="37"/>
                  <a:pt x="102" y="37"/>
                  <a:pt x="102" y="37"/>
                </a:cubicBezTo>
                <a:cubicBezTo>
                  <a:pt x="147" y="87"/>
                  <a:pt x="147" y="87"/>
                  <a:pt x="147" y="87"/>
                </a:cubicBezTo>
                <a:cubicBezTo>
                  <a:pt x="148" y="88"/>
                  <a:pt x="149" y="88"/>
                  <a:pt x="151" y="88"/>
                </a:cubicBezTo>
                <a:cubicBezTo>
                  <a:pt x="180" y="78"/>
                  <a:pt x="180" y="78"/>
                  <a:pt x="180" y="78"/>
                </a:cubicBezTo>
                <a:cubicBezTo>
                  <a:pt x="180" y="109"/>
                  <a:pt x="180" y="109"/>
                  <a:pt x="180" y="109"/>
                </a:cubicBezTo>
                <a:cubicBezTo>
                  <a:pt x="129" y="127"/>
                  <a:pt x="129" y="127"/>
                  <a:pt x="129" y="127"/>
                </a:cubicBezTo>
                <a:cubicBezTo>
                  <a:pt x="91" y="93"/>
                  <a:pt x="91" y="93"/>
                  <a:pt x="91" y="93"/>
                </a:cubicBezTo>
                <a:cubicBezTo>
                  <a:pt x="90" y="92"/>
                  <a:pt x="88" y="92"/>
                  <a:pt x="87" y="92"/>
                </a:cubicBezTo>
                <a:cubicBezTo>
                  <a:pt x="53" y="100"/>
                  <a:pt x="53" y="100"/>
                  <a:pt x="53" y="100"/>
                </a:cubicBezTo>
                <a:cubicBezTo>
                  <a:pt x="20" y="70"/>
                  <a:pt x="20" y="70"/>
                  <a:pt x="20" y="70"/>
                </a:cubicBezTo>
                <a:lnTo>
                  <a:pt x="20" y="13"/>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89" name="TextBox 88"/>
          <p:cNvSpPr txBox="1"/>
          <p:nvPr/>
        </p:nvSpPr>
        <p:spPr>
          <a:xfrm>
            <a:off x="3773514" y="487131"/>
            <a:ext cx="4644971"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CREATIVE PROCCESS TIMELINE </a:t>
            </a:r>
            <a:endParaRPr kumimoji="0" lang="en-US" sz="3600" b="0" i="0" u="none" strike="noStrike" kern="1200" cap="none" spc="0" normalizeH="0" baseline="0" noProof="0" dirty="0">
              <a:ln>
                <a:noFill/>
              </a:ln>
              <a:solidFill>
                <a:srgbClr val="FFFFFF"/>
              </a:solidFill>
              <a:effectLst/>
              <a:uLnTx/>
              <a:uFillTx/>
              <a:cs typeface="+mn-ea"/>
              <a:sym typeface="+mn-lt"/>
            </a:endParaRPr>
          </a:p>
        </p:txBody>
      </p:sp>
      <p:cxnSp>
        <p:nvCxnSpPr>
          <p:cNvPr id="90" name="Straight Connector 89"/>
          <p:cNvCxnSpPr/>
          <p:nvPr/>
        </p:nvCxnSpPr>
        <p:spPr>
          <a:xfrm flipH="1">
            <a:off x="5798294" y="1715684"/>
            <a:ext cx="724199" cy="0"/>
          </a:xfrm>
          <a:prstGeom prst="line">
            <a:avLst/>
          </a:prstGeom>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2711145" y="1816400"/>
            <a:ext cx="1932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accent2"/>
                </a:solidFill>
                <a:effectLst/>
                <a:uLnTx/>
                <a:uFillTx/>
                <a:cs typeface="+mn-ea"/>
                <a:sym typeface="+mn-lt"/>
              </a:rPr>
              <a:t>Lorem Ipsum Dolor</a:t>
            </a:r>
            <a:endParaRPr kumimoji="0" lang="id-ID" sz="1400" b="1" i="0" u="none" strike="noStrike" kern="1200" cap="none" spc="0" normalizeH="0" baseline="0" noProof="0" dirty="0">
              <a:ln>
                <a:noFill/>
              </a:ln>
              <a:solidFill>
                <a:schemeClr val="accent2"/>
              </a:solidFill>
              <a:effectLst/>
              <a:uLnTx/>
              <a:uFillTx/>
              <a:cs typeface="+mn-ea"/>
              <a:sym typeface="+mn-lt"/>
            </a:endParaRPr>
          </a:p>
        </p:txBody>
      </p:sp>
      <p:sp>
        <p:nvSpPr>
          <p:cNvPr id="92" name="Rectangle 91"/>
          <p:cNvSpPr/>
          <p:nvPr/>
        </p:nvSpPr>
        <p:spPr>
          <a:xfrm>
            <a:off x="2711144" y="2065620"/>
            <a:ext cx="23433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FFFFF"/>
                </a:solidFill>
                <a:effectLst/>
                <a:uLnTx/>
                <a:uFillTx/>
                <a:cs typeface="+mn-ea"/>
                <a:sym typeface="+mn-lt"/>
              </a:rPr>
              <a:t>Lorem ipsum dolor sit </a:t>
            </a:r>
            <a:r>
              <a:rPr kumimoji="0" lang="en-US" sz="1200" b="0" i="0" u="none" strike="noStrike" kern="1200" cap="none" spc="0" normalizeH="0" baseline="0" noProof="0" dirty="0" err="1">
                <a:ln>
                  <a:noFill/>
                </a:ln>
                <a:solidFill>
                  <a:srgbClr val="FFFFFF"/>
                </a:solidFill>
                <a:effectLst/>
                <a:uLnTx/>
                <a:uFillTx/>
                <a:cs typeface="+mn-ea"/>
                <a:sym typeface="+mn-lt"/>
              </a:rPr>
              <a:t>amet</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consectetuer</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adipiscing</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elit</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93" name="TextBox 92"/>
          <p:cNvSpPr txBox="1"/>
          <p:nvPr/>
        </p:nvSpPr>
        <p:spPr>
          <a:xfrm>
            <a:off x="4638918" y="4212081"/>
            <a:ext cx="1932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accent2"/>
                </a:solidFill>
                <a:effectLst/>
                <a:uLnTx/>
                <a:uFillTx/>
                <a:cs typeface="+mn-ea"/>
                <a:sym typeface="+mn-lt"/>
              </a:rPr>
              <a:t>Lorem Ipsum Dolor</a:t>
            </a:r>
            <a:endParaRPr kumimoji="0" lang="id-ID" sz="1400" b="1" i="0" u="none" strike="noStrike" kern="1200" cap="none" spc="0" normalizeH="0" baseline="0" noProof="0" dirty="0">
              <a:ln>
                <a:noFill/>
              </a:ln>
              <a:solidFill>
                <a:schemeClr val="accent2"/>
              </a:solidFill>
              <a:effectLst/>
              <a:uLnTx/>
              <a:uFillTx/>
              <a:cs typeface="+mn-ea"/>
              <a:sym typeface="+mn-lt"/>
            </a:endParaRPr>
          </a:p>
        </p:txBody>
      </p:sp>
      <p:sp>
        <p:nvSpPr>
          <p:cNvPr id="94" name="Rectangle 93"/>
          <p:cNvSpPr/>
          <p:nvPr/>
        </p:nvSpPr>
        <p:spPr>
          <a:xfrm>
            <a:off x="4638917" y="4461301"/>
            <a:ext cx="23433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FFFFF"/>
                </a:solidFill>
                <a:effectLst/>
                <a:uLnTx/>
                <a:uFillTx/>
                <a:cs typeface="+mn-ea"/>
                <a:sym typeface="+mn-lt"/>
              </a:rPr>
              <a:t>Lorem ipsum dolor sit </a:t>
            </a:r>
            <a:r>
              <a:rPr kumimoji="0" lang="en-US" sz="1200" b="0" i="0" u="none" strike="noStrike" kern="1200" cap="none" spc="0" normalizeH="0" baseline="0" noProof="0" dirty="0" err="1">
                <a:ln>
                  <a:noFill/>
                </a:ln>
                <a:solidFill>
                  <a:srgbClr val="FFFFFF"/>
                </a:solidFill>
                <a:effectLst/>
                <a:uLnTx/>
                <a:uFillTx/>
                <a:cs typeface="+mn-ea"/>
                <a:sym typeface="+mn-lt"/>
              </a:rPr>
              <a:t>amet</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consectetuer</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adipiscing</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elit</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95" name="TextBox 94"/>
          <p:cNvSpPr txBox="1"/>
          <p:nvPr/>
        </p:nvSpPr>
        <p:spPr>
          <a:xfrm>
            <a:off x="7701010" y="3222671"/>
            <a:ext cx="1932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accent2"/>
                </a:solidFill>
                <a:effectLst/>
                <a:uLnTx/>
                <a:uFillTx/>
                <a:cs typeface="+mn-ea"/>
                <a:sym typeface="+mn-lt"/>
              </a:rPr>
              <a:t>Lorem Ipsum Dolor</a:t>
            </a:r>
            <a:endParaRPr kumimoji="0" lang="id-ID" sz="1400" b="1" i="0" u="none" strike="noStrike" kern="1200" cap="none" spc="0" normalizeH="0" baseline="0" noProof="0" dirty="0">
              <a:ln>
                <a:noFill/>
              </a:ln>
              <a:solidFill>
                <a:schemeClr val="accent2"/>
              </a:solidFill>
              <a:effectLst/>
              <a:uLnTx/>
              <a:uFillTx/>
              <a:cs typeface="+mn-ea"/>
              <a:sym typeface="+mn-lt"/>
            </a:endParaRPr>
          </a:p>
        </p:txBody>
      </p:sp>
      <p:sp>
        <p:nvSpPr>
          <p:cNvPr id="96" name="Rectangle 95"/>
          <p:cNvSpPr/>
          <p:nvPr/>
        </p:nvSpPr>
        <p:spPr>
          <a:xfrm>
            <a:off x="7701010" y="3471891"/>
            <a:ext cx="1704542"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FFFFF"/>
                </a:solidFill>
                <a:effectLst/>
                <a:uLnTx/>
                <a:uFillTx/>
                <a:cs typeface="+mn-ea"/>
                <a:sym typeface="+mn-lt"/>
              </a:rPr>
              <a:t>Lorem ipsum dolor sit </a:t>
            </a:r>
            <a:r>
              <a:rPr kumimoji="0" lang="en-US" sz="1200" b="0" i="0" u="none" strike="noStrike" kern="1200" cap="none" spc="0" normalizeH="0" baseline="0" noProof="0" dirty="0" err="1">
                <a:ln>
                  <a:noFill/>
                </a:ln>
                <a:solidFill>
                  <a:srgbClr val="FFFFFF"/>
                </a:solidFill>
                <a:effectLst/>
                <a:uLnTx/>
                <a:uFillTx/>
                <a:cs typeface="+mn-ea"/>
                <a:sym typeface="+mn-lt"/>
              </a:rPr>
              <a:t>amet</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consectetuer</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adipiscing</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elit</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97" name="TextBox 96"/>
          <p:cNvSpPr txBox="1"/>
          <p:nvPr/>
        </p:nvSpPr>
        <p:spPr>
          <a:xfrm>
            <a:off x="9755549" y="3964333"/>
            <a:ext cx="1932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23CB97"/>
                </a:solidFill>
                <a:effectLst/>
                <a:uLnTx/>
                <a:uFillTx/>
                <a:cs typeface="+mn-ea"/>
                <a:sym typeface="+mn-lt"/>
              </a:rPr>
              <a:t>Lorem Ipsum Dolor</a:t>
            </a:r>
            <a:endParaRPr kumimoji="0" lang="id-ID" sz="1400" b="1" i="0" u="none" strike="noStrike" kern="1200" cap="none" spc="0" normalizeH="0" baseline="0" noProof="0" dirty="0">
              <a:ln>
                <a:noFill/>
              </a:ln>
              <a:solidFill>
                <a:srgbClr val="23CB97"/>
              </a:solidFill>
              <a:effectLst/>
              <a:uLnTx/>
              <a:uFillTx/>
              <a:cs typeface="+mn-ea"/>
              <a:sym typeface="+mn-lt"/>
            </a:endParaRPr>
          </a:p>
        </p:txBody>
      </p:sp>
      <p:sp>
        <p:nvSpPr>
          <p:cNvPr id="98" name="Rectangle 97"/>
          <p:cNvSpPr/>
          <p:nvPr/>
        </p:nvSpPr>
        <p:spPr>
          <a:xfrm>
            <a:off x="9755548" y="4213553"/>
            <a:ext cx="23433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FFFFF"/>
                </a:solidFill>
                <a:effectLst/>
                <a:uLnTx/>
                <a:uFillTx/>
                <a:cs typeface="+mn-ea"/>
                <a:sym typeface="+mn-lt"/>
              </a:rPr>
              <a:t>Lorem ipsum dolor sit </a:t>
            </a:r>
            <a:r>
              <a:rPr kumimoji="0" lang="en-US" sz="1200" b="0" i="0" u="none" strike="noStrike" kern="1200" cap="none" spc="0" normalizeH="0" baseline="0" noProof="0" dirty="0" err="1">
                <a:ln>
                  <a:noFill/>
                </a:ln>
                <a:solidFill>
                  <a:srgbClr val="FFFFFF"/>
                </a:solidFill>
                <a:effectLst/>
                <a:uLnTx/>
                <a:uFillTx/>
                <a:cs typeface="+mn-ea"/>
                <a:sym typeface="+mn-lt"/>
              </a:rPr>
              <a:t>amet</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consectetuer</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adipiscing</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elit</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99" name="Freeform 43"/>
          <p:cNvSpPr>
            <a:spLocks noEditPoints="1"/>
          </p:cNvSpPr>
          <p:nvPr/>
        </p:nvSpPr>
        <p:spPr bwMode="auto">
          <a:xfrm>
            <a:off x="10035857" y="3047450"/>
            <a:ext cx="394018" cy="335210"/>
          </a:xfrm>
          <a:custGeom>
            <a:avLst/>
            <a:gdLst>
              <a:gd name="T0" fmla="*/ 193 w 221"/>
              <a:gd name="T1" fmla="*/ 102 h 187"/>
              <a:gd name="T2" fmla="*/ 221 w 221"/>
              <a:gd name="T3" fmla="*/ 74 h 187"/>
              <a:gd name="T4" fmla="*/ 147 w 221"/>
              <a:gd name="T5" fmla="*/ 0 h 187"/>
              <a:gd name="T6" fmla="*/ 119 w 221"/>
              <a:gd name="T7" fmla="*/ 29 h 187"/>
              <a:gd name="T8" fmla="*/ 125 w 221"/>
              <a:gd name="T9" fmla="*/ 34 h 187"/>
              <a:gd name="T10" fmla="*/ 114 w 221"/>
              <a:gd name="T11" fmla="*/ 46 h 187"/>
              <a:gd name="T12" fmla="*/ 102 w 221"/>
              <a:gd name="T13" fmla="*/ 34 h 187"/>
              <a:gd name="T14" fmla="*/ 108 w 221"/>
              <a:gd name="T15" fmla="*/ 29 h 187"/>
              <a:gd name="T16" fmla="*/ 80 w 221"/>
              <a:gd name="T17" fmla="*/ 0 h 187"/>
              <a:gd name="T18" fmla="*/ 0 w 221"/>
              <a:gd name="T19" fmla="*/ 80 h 187"/>
              <a:gd name="T20" fmla="*/ 29 w 221"/>
              <a:gd name="T21" fmla="*/ 108 h 187"/>
              <a:gd name="T22" fmla="*/ 34 w 221"/>
              <a:gd name="T23" fmla="*/ 102 h 187"/>
              <a:gd name="T24" fmla="*/ 119 w 221"/>
              <a:gd name="T25" fmla="*/ 187 h 187"/>
              <a:gd name="T26" fmla="*/ 187 w 221"/>
              <a:gd name="T27" fmla="*/ 119 h 187"/>
              <a:gd name="T28" fmla="*/ 176 w 221"/>
              <a:gd name="T29" fmla="*/ 108 h 187"/>
              <a:gd name="T30" fmla="*/ 187 w 221"/>
              <a:gd name="T31" fmla="*/ 96 h 187"/>
              <a:gd name="T32" fmla="*/ 193 w 221"/>
              <a:gd name="T33" fmla="*/ 102 h 187"/>
              <a:gd name="T34" fmla="*/ 12 w 221"/>
              <a:gd name="T35" fmla="*/ 80 h 187"/>
              <a:gd name="T36" fmla="*/ 80 w 221"/>
              <a:gd name="T37" fmla="*/ 12 h 187"/>
              <a:gd name="T38" fmla="*/ 97 w 221"/>
              <a:gd name="T39" fmla="*/ 29 h 187"/>
              <a:gd name="T40" fmla="*/ 29 w 221"/>
              <a:gd name="T41" fmla="*/ 96 h 187"/>
              <a:gd name="T42" fmla="*/ 12 w 221"/>
              <a:gd name="T43" fmla="*/ 80 h 187"/>
              <a:gd name="T44" fmla="*/ 167 w 221"/>
              <a:gd name="T45" fmla="*/ 128 h 187"/>
              <a:gd name="T46" fmla="*/ 142 w 221"/>
              <a:gd name="T47" fmla="*/ 102 h 187"/>
              <a:gd name="T48" fmla="*/ 136 w 221"/>
              <a:gd name="T49" fmla="*/ 102 h 187"/>
              <a:gd name="T50" fmla="*/ 136 w 221"/>
              <a:gd name="T51" fmla="*/ 108 h 187"/>
              <a:gd name="T52" fmla="*/ 162 w 221"/>
              <a:gd name="T53" fmla="*/ 133 h 187"/>
              <a:gd name="T54" fmla="*/ 150 w 221"/>
              <a:gd name="T55" fmla="*/ 145 h 187"/>
              <a:gd name="T56" fmla="*/ 125 w 221"/>
              <a:gd name="T57" fmla="*/ 119 h 187"/>
              <a:gd name="T58" fmla="*/ 119 w 221"/>
              <a:gd name="T59" fmla="*/ 119 h 187"/>
              <a:gd name="T60" fmla="*/ 119 w 221"/>
              <a:gd name="T61" fmla="*/ 125 h 187"/>
              <a:gd name="T62" fmla="*/ 145 w 221"/>
              <a:gd name="T63" fmla="*/ 150 h 187"/>
              <a:gd name="T64" fmla="*/ 145 w 221"/>
              <a:gd name="T65" fmla="*/ 150 h 187"/>
              <a:gd name="T66" fmla="*/ 133 w 221"/>
              <a:gd name="T67" fmla="*/ 162 h 187"/>
              <a:gd name="T68" fmla="*/ 108 w 221"/>
              <a:gd name="T69" fmla="*/ 136 h 187"/>
              <a:gd name="T70" fmla="*/ 102 w 221"/>
              <a:gd name="T71" fmla="*/ 136 h 187"/>
              <a:gd name="T72" fmla="*/ 102 w 221"/>
              <a:gd name="T73" fmla="*/ 142 h 187"/>
              <a:gd name="T74" fmla="*/ 128 w 221"/>
              <a:gd name="T75" fmla="*/ 167 h 187"/>
              <a:gd name="T76" fmla="*/ 128 w 221"/>
              <a:gd name="T77" fmla="*/ 167 h 187"/>
              <a:gd name="T78" fmla="*/ 119 w 221"/>
              <a:gd name="T79" fmla="*/ 176 h 187"/>
              <a:gd name="T80" fmla="*/ 40 w 221"/>
              <a:gd name="T81" fmla="*/ 96 h 187"/>
              <a:gd name="T82" fmla="*/ 97 w 221"/>
              <a:gd name="T83" fmla="*/ 40 h 187"/>
              <a:gd name="T84" fmla="*/ 108 w 221"/>
              <a:gd name="T85" fmla="*/ 51 h 187"/>
              <a:gd name="T86" fmla="*/ 77 w 221"/>
              <a:gd name="T87" fmla="*/ 82 h 187"/>
              <a:gd name="T88" fmla="*/ 99 w 221"/>
              <a:gd name="T89" fmla="*/ 105 h 187"/>
              <a:gd name="T90" fmla="*/ 130 w 221"/>
              <a:gd name="T91" fmla="*/ 74 h 187"/>
              <a:gd name="T92" fmla="*/ 176 w 221"/>
              <a:gd name="T93" fmla="*/ 119 h 187"/>
              <a:gd name="T94" fmla="*/ 167 w 221"/>
              <a:gd name="T95" fmla="*/ 128 h 187"/>
              <a:gd name="T96" fmla="*/ 170 w 221"/>
              <a:gd name="T97" fmla="*/ 102 h 187"/>
              <a:gd name="T98" fmla="*/ 133 w 221"/>
              <a:gd name="T99" fmla="*/ 65 h 187"/>
              <a:gd name="T100" fmla="*/ 128 w 221"/>
              <a:gd name="T101" fmla="*/ 65 h 187"/>
              <a:gd name="T102" fmla="*/ 99 w 221"/>
              <a:gd name="T103" fmla="*/ 94 h 187"/>
              <a:gd name="T104" fmla="*/ 88 w 221"/>
              <a:gd name="T105" fmla="*/ 82 h 187"/>
              <a:gd name="T106" fmla="*/ 116 w 221"/>
              <a:gd name="T107" fmla="*/ 54 h 187"/>
              <a:gd name="T108" fmla="*/ 130 w 221"/>
              <a:gd name="T109" fmla="*/ 40 h 187"/>
              <a:gd name="T110" fmla="*/ 181 w 221"/>
              <a:gd name="T111" fmla="*/ 91 h 187"/>
              <a:gd name="T112" fmla="*/ 170 w 221"/>
              <a:gd name="T113" fmla="*/ 102 h 187"/>
              <a:gd name="T114" fmla="*/ 147 w 221"/>
              <a:gd name="T115" fmla="*/ 12 h 187"/>
              <a:gd name="T116" fmla="*/ 210 w 221"/>
              <a:gd name="T117" fmla="*/ 74 h 187"/>
              <a:gd name="T118" fmla="*/ 193 w 221"/>
              <a:gd name="T119" fmla="*/ 91 h 187"/>
              <a:gd name="T120" fmla="*/ 130 w 221"/>
              <a:gd name="T121" fmla="*/ 29 h 187"/>
              <a:gd name="T122" fmla="*/ 147 w 221"/>
              <a:gd name="T123" fmla="*/ 1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 h="187">
                <a:moveTo>
                  <a:pt x="193" y="102"/>
                </a:moveTo>
                <a:cubicBezTo>
                  <a:pt x="221" y="74"/>
                  <a:pt x="221" y="74"/>
                  <a:pt x="221" y="74"/>
                </a:cubicBezTo>
                <a:cubicBezTo>
                  <a:pt x="147" y="0"/>
                  <a:pt x="147" y="0"/>
                  <a:pt x="147" y="0"/>
                </a:cubicBezTo>
                <a:cubicBezTo>
                  <a:pt x="119" y="29"/>
                  <a:pt x="119" y="29"/>
                  <a:pt x="119" y="29"/>
                </a:cubicBezTo>
                <a:cubicBezTo>
                  <a:pt x="125" y="34"/>
                  <a:pt x="125" y="34"/>
                  <a:pt x="125" y="34"/>
                </a:cubicBezTo>
                <a:cubicBezTo>
                  <a:pt x="114" y="46"/>
                  <a:pt x="114" y="46"/>
                  <a:pt x="114" y="46"/>
                </a:cubicBezTo>
                <a:cubicBezTo>
                  <a:pt x="102" y="34"/>
                  <a:pt x="102" y="34"/>
                  <a:pt x="102" y="34"/>
                </a:cubicBezTo>
                <a:cubicBezTo>
                  <a:pt x="108" y="29"/>
                  <a:pt x="108" y="29"/>
                  <a:pt x="108" y="29"/>
                </a:cubicBezTo>
                <a:cubicBezTo>
                  <a:pt x="80" y="0"/>
                  <a:pt x="80" y="0"/>
                  <a:pt x="80" y="0"/>
                </a:cubicBezTo>
                <a:cubicBezTo>
                  <a:pt x="0" y="80"/>
                  <a:pt x="0" y="80"/>
                  <a:pt x="0" y="80"/>
                </a:cubicBezTo>
                <a:cubicBezTo>
                  <a:pt x="29" y="108"/>
                  <a:pt x="29" y="108"/>
                  <a:pt x="29" y="108"/>
                </a:cubicBezTo>
                <a:cubicBezTo>
                  <a:pt x="34" y="102"/>
                  <a:pt x="34" y="102"/>
                  <a:pt x="34" y="102"/>
                </a:cubicBezTo>
                <a:cubicBezTo>
                  <a:pt x="119" y="187"/>
                  <a:pt x="119" y="187"/>
                  <a:pt x="119" y="187"/>
                </a:cubicBezTo>
                <a:cubicBezTo>
                  <a:pt x="187" y="119"/>
                  <a:pt x="187" y="119"/>
                  <a:pt x="187" y="119"/>
                </a:cubicBezTo>
                <a:cubicBezTo>
                  <a:pt x="176" y="108"/>
                  <a:pt x="176" y="108"/>
                  <a:pt x="176" y="108"/>
                </a:cubicBezTo>
                <a:cubicBezTo>
                  <a:pt x="187" y="96"/>
                  <a:pt x="187" y="96"/>
                  <a:pt x="187" y="96"/>
                </a:cubicBezTo>
                <a:lnTo>
                  <a:pt x="193" y="102"/>
                </a:lnTo>
                <a:close/>
                <a:moveTo>
                  <a:pt x="12" y="80"/>
                </a:moveTo>
                <a:cubicBezTo>
                  <a:pt x="80" y="12"/>
                  <a:pt x="80" y="12"/>
                  <a:pt x="80" y="12"/>
                </a:cubicBezTo>
                <a:cubicBezTo>
                  <a:pt x="97" y="29"/>
                  <a:pt x="97" y="29"/>
                  <a:pt x="97" y="29"/>
                </a:cubicBezTo>
                <a:cubicBezTo>
                  <a:pt x="29" y="96"/>
                  <a:pt x="29" y="96"/>
                  <a:pt x="29" y="96"/>
                </a:cubicBezTo>
                <a:lnTo>
                  <a:pt x="12" y="80"/>
                </a:lnTo>
                <a:close/>
                <a:moveTo>
                  <a:pt x="167" y="128"/>
                </a:moveTo>
                <a:cubicBezTo>
                  <a:pt x="142" y="102"/>
                  <a:pt x="142" y="102"/>
                  <a:pt x="142" y="102"/>
                </a:cubicBezTo>
                <a:cubicBezTo>
                  <a:pt x="140" y="101"/>
                  <a:pt x="138" y="101"/>
                  <a:pt x="136" y="102"/>
                </a:cubicBezTo>
                <a:cubicBezTo>
                  <a:pt x="135" y="104"/>
                  <a:pt x="135" y="106"/>
                  <a:pt x="136" y="108"/>
                </a:cubicBezTo>
                <a:cubicBezTo>
                  <a:pt x="162" y="133"/>
                  <a:pt x="162" y="133"/>
                  <a:pt x="162" y="133"/>
                </a:cubicBezTo>
                <a:cubicBezTo>
                  <a:pt x="150" y="145"/>
                  <a:pt x="150" y="145"/>
                  <a:pt x="150" y="145"/>
                </a:cubicBezTo>
                <a:cubicBezTo>
                  <a:pt x="125" y="119"/>
                  <a:pt x="125" y="119"/>
                  <a:pt x="125" y="119"/>
                </a:cubicBezTo>
                <a:cubicBezTo>
                  <a:pt x="123" y="118"/>
                  <a:pt x="121" y="118"/>
                  <a:pt x="119" y="119"/>
                </a:cubicBezTo>
                <a:cubicBezTo>
                  <a:pt x="118" y="121"/>
                  <a:pt x="118" y="123"/>
                  <a:pt x="119" y="125"/>
                </a:cubicBezTo>
                <a:cubicBezTo>
                  <a:pt x="145" y="150"/>
                  <a:pt x="145" y="150"/>
                  <a:pt x="145" y="150"/>
                </a:cubicBezTo>
                <a:cubicBezTo>
                  <a:pt x="145" y="150"/>
                  <a:pt x="145" y="150"/>
                  <a:pt x="145" y="150"/>
                </a:cubicBezTo>
                <a:cubicBezTo>
                  <a:pt x="133" y="162"/>
                  <a:pt x="133" y="162"/>
                  <a:pt x="133" y="162"/>
                </a:cubicBezTo>
                <a:cubicBezTo>
                  <a:pt x="108" y="136"/>
                  <a:pt x="108" y="136"/>
                  <a:pt x="108" y="136"/>
                </a:cubicBezTo>
                <a:cubicBezTo>
                  <a:pt x="106" y="135"/>
                  <a:pt x="104" y="135"/>
                  <a:pt x="102" y="136"/>
                </a:cubicBezTo>
                <a:cubicBezTo>
                  <a:pt x="101" y="138"/>
                  <a:pt x="101" y="140"/>
                  <a:pt x="102" y="142"/>
                </a:cubicBezTo>
                <a:cubicBezTo>
                  <a:pt x="128" y="167"/>
                  <a:pt x="128" y="167"/>
                  <a:pt x="128" y="167"/>
                </a:cubicBezTo>
                <a:cubicBezTo>
                  <a:pt x="128" y="167"/>
                  <a:pt x="128" y="167"/>
                  <a:pt x="128" y="167"/>
                </a:cubicBezTo>
                <a:cubicBezTo>
                  <a:pt x="119" y="176"/>
                  <a:pt x="119" y="176"/>
                  <a:pt x="119" y="176"/>
                </a:cubicBezTo>
                <a:cubicBezTo>
                  <a:pt x="40" y="96"/>
                  <a:pt x="40" y="96"/>
                  <a:pt x="40" y="96"/>
                </a:cubicBezTo>
                <a:cubicBezTo>
                  <a:pt x="97" y="40"/>
                  <a:pt x="97" y="40"/>
                  <a:pt x="97" y="40"/>
                </a:cubicBezTo>
                <a:cubicBezTo>
                  <a:pt x="108" y="51"/>
                  <a:pt x="108" y="51"/>
                  <a:pt x="108" y="51"/>
                </a:cubicBezTo>
                <a:cubicBezTo>
                  <a:pt x="77" y="82"/>
                  <a:pt x="77" y="82"/>
                  <a:pt x="77" y="82"/>
                </a:cubicBezTo>
                <a:cubicBezTo>
                  <a:pt x="99" y="105"/>
                  <a:pt x="99" y="105"/>
                  <a:pt x="99" y="105"/>
                </a:cubicBezTo>
                <a:cubicBezTo>
                  <a:pt x="130" y="74"/>
                  <a:pt x="130" y="74"/>
                  <a:pt x="130" y="74"/>
                </a:cubicBezTo>
                <a:cubicBezTo>
                  <a:pt x="176" y="119"/>
                  <a:pt x="176" y="119"/>
                  <a:pt x="176" y="119"/>
                </a:cubicBezTo>
                <a:lnTo>
                  <a:pt x="167" y="128"/>
                </a:lnTo>
                <a:close/>
                <a:moveTo>
                  <a:pt x="170" y="102"/>
                </a:moveTo>
                <a:cubicBezTo>
                  <a:pt x="133" y="65"/>
                  <a:pt x="133" y="65"/>
                  <a:pt x="133" y="65"/>
                </a:cubicBezTo>
                <a:cubicBezTo>
                  <a:pt x="132" y="64"/>
                  <a:pt x="129" y="64"/>
                  <a:pt x="128" y="65"/>
                </a:cubicBezTo>
                <a:cubicBezTo>
                  <a:pt x="99" y="94"/>
                  <a:pt x="99" y="94"/>
                  <a:pt x="99" y="94"/>
                </a:cubicBezTo>
                <a:cubicBezTo>
                  <a:pt x="88" y="82"/>
                  <a:pt x="88" y="82"/>
                  <a:pt x="88" y="82"/>
                </a:cubicBezTo>
                <a:cubicBezTo>
                  <a:pt x="116" y="54"/>
                  <a:pt x="116" y="54"/>
                  <a:pt x="116" y="54"/>
                </a:cubicBezTo>
                <a:cubicBezTo>
                  <a:pt x="130" y="40"/>
                  <a:pt x="130" y="40"/>
                  <a:pt x="130" y="40"/>
                </a:cubicBezTo>
                <a:cubicBezTo>
                  <a:pt x="181" y="91"/>
                  <a:pt x="181" y="91"/>
                  <a:pt x="181" y="91"/>
                </a:cubicBezTo>
                <a:lnTo>
                  <a:pt x="170" y="102"/>
                </a:lnTo>
                <a:close/>
                <a:moveTo>
                  <a:pt x="147" y="12"/>
                </a:moveTo>
                <a:cubicBezTo>
                  <a:pt x="210" y="74"/>
                  <a:pt x="210" y="74"/>
                  <a:pt x="210" y="74"/>
                </a:cubicBezTo>
                <a:cubicBezTo>
                  <a:pt x="193" y="91"/>
                  <a:pt x="193" y="91"/>
                  <a:pt x="193" y="91"/>
                </a:cubicBezTo>
                <a:cubicBezTo>
                  <a:pt x="130" y="29"/>
                  <a:pt x="130" y="29"/>
                  <a:pt x="130" y="29"/>
                </a:cubicBezTo>
                <a:lnTo>
                  <a:pt x="147" y="12"/>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9" name="TextBox 28"/>
          <p:cNvSpPr txBox="1"/>
          <p:nvPr/>
        </p:nvSpPr>
        <p:spPr>
          <a:xfrm>
            <a:off x="2173453" y="6618716"/>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rgbClr val="213D49"/>
                </a:solidFill>
                <a:effectLst/>
                <a:uLnTx/>
                <a:uFillTx/>
              </a:rPr>
              <a:t>PPT</a:t>
            </a:r>
            <a:r>
              <a:rPr kumimoji="0" lang="zh-CN" altLang="en-US" sz="100" b="0" i="0" u="none" strike="noStrike" kern="0" cap="none" spc="0" normalizeH="0" baseline="0" noProof="0" dirty="0" smtClean="0">
                <a:ln>
                  <a:noFill/>
                </a:ln>
                <a:solidFill>
                  <a:srgbClr val="213D49"/>
                </a:solidFill>
                <a:effectLst/>
                <a:uLnTx/>
                <a:uFillTx/>
              </a:rPr>
              <a:t>模板 </a:t>
            </a:r>
            <a:r>
              <a:rPr kumimoji="0" lang="en-US" altLang="zh-CN" sz="100" b="0" i="0" u="none" strike="noStrike" kern="0" cap="none" spc="0" normalizeH="0" baseline="0" noProof="0" dirty="0" smtClean="0">
                <a:ln>
                  <a:noFill/>
                </a:ln>
                <a:solidFill>
                  <a:srgbClr val="213D49"/>
                </a:solidFill>
                <a:effectLst/>
                <a:uLnTx/>
                <a:uFillTx/>
              </a:rPr>
              <a:t>http://www.1ppt.com/moban/</a:t>
            </a:r>
            <a:r>
              <a:rPr kumimoji="0" lang="zh-CN" altLang="en-US" sz="100" b="0" i="0" u="none" strike="noStrike" kern="0" cap="none" spc="0" normalizeH="0" baseline="0" noProof="0" dirty="0" smtClean="0">
                <a:ln>
                  <a:noFill/>
                </a:ln>
                <a:solidFill>
                  <a:srgbClr val="213D49"/>
                </a:solidFill>
                <a:effectLst/>
                <a:uLnTx/>
                <a:uFillTx/>
              </a:rPr>
              <a:t> </a:t>
            </a:r>
            <a:endParaRPr kumimoji="0" lang="en-US" altLang="zh-CN" sz="100" b="0" i="0" u="none" strike="noStrike" kern="0" cap="none" spc="0" normalizeH="0" baseline="0" noProof="0" dirty="0" smtClean="0">
              <a:ln>
                <a:noFill/>
              </a:ln>
              <a:solidFill>
                <a:srgbClr val="213D49"/>
              </a:solidFill>
              <a:effectLst/>
              <a:uLnTx/>
              <a:uFillTx/>
            </a:endParaRPr>
          </a:p>
        </p:txBody>
      </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1000"/>
                                        <p:tgtEl>
                                          <p:spTgt spid="90"/>
                                        </p:tgtEl>
                                      </p:cBhvr>
                                    </p:animEffect>
                                    <p:anim calcmode="lin" valueType="num">
                                      <p:cBhvr>
                                        <p:cTn id="8" dur="1000" fill="hold"/>
                                        <p:tgtEl>
                                          <p:spTgt spid="90"/>
                                        </p:tgtEl>
                                        <p:attrNameLst>
                                          <p:attrName>ppt_x</p:attrName>
                                        </p:attrNameLst>
                                      </p:cBhvr>
                                      <p:tavLst>
                                        <p:tav tm="0">
                                          <p:val>
                                            <p:strVal val="#ppt_x"/>
                                          </p:val>
                                        </p:tav>
                                        <p:tav tm="100000">
                                          <p:val>
                                            <p:strVal val="#ppt_x"/>
                                          </p:val>
                                        </p:tav>
                                      </p:tavLst>
                                    </p:anim>
                                    <p:anim calcmode="lin" valueType="num">
                                      <p:cBhvr>
                                        <p:cTn id="9" dur="1000" fill="hold"/>
                                        <p:tgtEl>
                                          <p:spTgt spid="9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fade">
                                      <p:cBhvr>
                                        <p:cTn id="12" dur="1000"/>
                                        <p:tgtEl>
                                          <p:spTgt spid="89"/>
                                        </p:tgtEl>
                                      </p:cBhvr>
                                    </p:animEffect>
                                    <p:anim calcmode="lin" valueType="num">
                                      <p:cBhvr>
                                        <p:cTn id="13" dur="1000" fill="hold"/>
                                        <p:tgtEl>
                                          <p:spTgt spid="89"/>
                                        </p:tgtEl>
                                        <p:attrNameLst>
                                          <p:attrName>ppt_x</p:attrName>
                                        </p:attrNameLst>
                                      </p:cBhvr>
                                      <p:tavLst>
                                        <p:tav tm="0">
                                          <p:val>
                                            <p:strVal val="#ppt_x"/>
                                          </p:val>
                                        </p:tav>
                                        <p:tav tm="100000">
                                          <p:val>
                                            <p:strVal val="#ppt_x"/>
                                          </p:val>
                                        </p:tav>
                                      </p:tavLst>
                                    </p:anim>
                                    <p:anim calcmode="lin" valueType="num">
                                      <p:cBhvr>
                                        <p:cTn id="14" dur="1000" fill="hold"/>
                                        <p:tgtEl>
                                          <p:spTgt spid="8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84"/>
                                        </p:tgtEl>
                                        <p:attrNameLst>
                                          <p:attrName>style.visibility</p:attrName>
                                        </p:attrNameLst>
                                      </p:cBhvr>
                                      <p:to>
                                        <p:strVal val="visible"/>
                                      </p:to>
                                    </p:set>
                                    <p:animEffect transition="in" filter="fade">
                                      <p:cBhvr>
                                        <p:cTn id="26" dur="500"/>
                                        <p:tgtEl>
                                          <p:spTgt spid="8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1"/>
                                        </p:tgtEl>
                                        <p:attrNameLst>
                                          <p:attrName>style.visibility</p:attrName>
                                        </p:attrNameLst>
                                      </p:cBhvr>
                                      <p:to>
                                        <p:strVal val="visible"/>
                                      </p:to>
                                    </p:set>
                                    <p:animEffect transition="in" filter="fade">
                                      <p:cBhvr>
                                        <p:cTn id="29" dur="500"/>
                                        <p:tgtEl>
                                          <p:spTgt spid="9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fade">
                                      <p:cBhvr>
                                        <p:cTn id="32" dur="500"/>
                                        <p:tgtEl>
                                          <p:spTgt spid="92"/>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500"/>
                                        <p:tgtEl>
                                          <p:spTgt spid="8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fade">
                                      <p:cBhvr>
                                        <p:cTn id="43" dur="500"/>
                                        <p:tgtEl>
                                          <p:spTgt spid="9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4"/>
                                        </p:tgtEl>
                                        <p:attrNameLst>
                                          <p:attrName>style.visibility</p:attrName>
                                        </p:attrNameLst>
                                      </p:cBhvr>
                                      <p:to>
                                        <p:strVal val="visible"/>
                                      </p:to>
                                    </p:set>
                                    <p:animEffect transition="in" filter="fade">
                                      <p:cBhvr>
                                        <p:cTn id="46" dur="500"/>
                                        <p:tgtEl>
                                          <p:spTgt spid="94"/>
                                        </p:tgtEl>
                                      </p:cBhvr>
                                    </p:animEffect>
                                  </p:childTnLst>
                                </p:cTn>
                              </p:par>
                            </p:childTnLst>
                          </p:cTn>
                        </p:par>
                        <p:par>
                          <p:cTn id="47" fill="hold">
                            <p:stCondLst>
                              <p:cond delay="3500"/>
                            </p:stCondLst>
                            <p:childTnLst>
                              <p:par>
                                <p:cTn id="48" presetID="22" presetClass="entr" presetSubtype="4"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88"/>
                                        </p:tgtEl>
                                        <p:attrNameLst>
                                          <p:attrName>style.visibility</p:attrName>
                                        </p:attrNameLst>
                                      </p:cBhvr>
                                      <p:to>
                                        <p:strVal val="visible"/>
                                      </p:to>
                                    </p:set>
                                    <p:animEffect transition="in" filter="fade">
                                      <p:cBhvr>
                                        <p:cTn id="54" dur="500"/>
                                        <p:tgtEl>
                                          <p:spTgt spid="8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5"/>
                                        </p:tgtEl>
                                        <p:attrNameLst>
                                          <p:attrName>style.visibility</p:attrName>
                                        </p:attrNameLst>
                                      </p:cBhvr>
                                      <p:to>
                                        <p:strVal val="visible"/>
                                      </p:to>
                                    </p:set>
                                    <p:animEffect transition="in" filter="fade">
                                      <p:cBhvr>
                                        <p:cTn id="57" dur="500"/>
                                        <p:tgtEl>
                                          <p:spTgt spid="9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96"/>
                                        </p:tgtEl>
                                        <p:attrNameLst>
                                          <p:attrName>style.visibility</p:attrName>
                                        </p:attrNameLst>
                                      </p:cBhvr>
                                      <p:to>
                                        <p:strVal val="visible"/>
                                      </p:to>
                                    </p:set>
                                    <p:animEffect transition="in" filter="fade">
                                      <p:cBhvr>
                                        <p:cTn id="60" dur="500"/>
                                        <p:tgtEl>
                                          <p:spTgt spid="96"/>
                                        </p:tgtEl>
                                      </p:cBhvr>
                                    </p:animEffect>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99"/>
                                        </p:tgtEl>
                                        <p:attrNameLst>
                                          <p:attrName>style.visibility</p:attrName>
                                        </p:attrNameLst>
                                      </p:cBhvr>
                                      <p:to>
                                        <p:strVal val="visible"/>
                                      </p:to>
                                    </p:set>
                                    <p:anim calcmode="lin" valueType="num">
                                      <p:cBhvr>
                                        <p:cTn id="69" dur="500" fill="hold"/>
                                        <p:tgtEl>
                                          <p:spTgt spid="99"/>
                                        </p:tgtEl>
                                        <p:attrNameLst>
                                          <p:attrName>ppt_w</p:attrName>
                                        </p:attrNameLst>
                                      </p:cBhvr>
                                      <p:tavLst>
                                        <p:tav tm="0">
                                          <p:val>
                                            <p:fltVal val="0"/>
                                          </p:val>
                                        </p:tav>
                                        <p:tav tm="100000">
                                          <p:val>
                                            <p:strVal val="#ppt_w"/>
                                          </p:val>
                                        </p:tav>
                                      </p:tavLst>
                                    </p:anim>
                                    <p:anim calcmode="lin" valueType="num">
                                      <p:cBhvr>
                                        <p:cTn id="70" dur="500" fill="hold"/>
                                        <p:tgtEl>
                                          <p:spTgt spid="99"/>
                                        </p:tgtEl>
                                        <p:attrNameLst>
                                          <p:attrName>ppt_h</p:attrName>
                                        </p:attrNameLst>
                                      </p:cBhvr>
                                      <p:tavLst>
                                        <p:tav tm="0">
                                          <p:val>
                                            <p:fltVal val="0"/>
                                          </p:val>
                                        </p:tav>
                                        <p:tav tm="100000">
                                          <p:val>
                                            <p:strVal val="#ppt_h"/>
                                          </p:val>
                                        </p:tav>
                                      </p:tavLst>
                                    </p:anim>
                                    <p:animEffect transition="in" filter="fade">
                                      <p:cBhvr>
                                        <p:cTn id="71" dur="500"/>
                                        <p:tgtEl>
                                          <p:spTgt spid="99"/>
                                        </p:tgtEl>
                                      </p:cBhvr>
                                    </p:animEffect>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97"/>
                                        </p:tgtEl>
                                        <p:attrNameLst>
                                          <p:attrName>style.visibility</p:attrName>
                                        </p:attrNameLst>
                                      </p:cBhvr>
                                      <p:to>
                                        <p:strVal val="visible"/>
                                      </p:to>
                                    </p:set>
                                    <p:animEffect transition="in" filter="fade">
                                      <p:cBhvr>
                                        <p:cTn id="75" dur="500"/>
                                        <p:tgtEl>
                                          <p:spTgt spid="9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98"/>
                                        </p:tgtEl>
                                        <p:attrNameLst>
                                          <p:attrName>style.visibility</p:attrName>
                                        </p:attrNameLst>
                                      </p:cBhvr>
                                      <p:to>
                                        <p:strVal val="visible"/>
                                      </p:to>
                                    </p:set>
                                    <p:animEffect transition="in" filter="fade">
                                      <p:cBhvr>
                                        <p:cTn id="78"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4" grpId="0" animBg="1"/>
      <p:bldP spid="85" grpId="0" animBg="1"/>
      <p:bldP spid="88" grpId="0" animBg="1"/>
      <p:bldP spid="89" grpId="0"/>
      <p:bldP spid="91" grpId="0"/>
      <p:bldP spid="92" grpId="0"/>
      <p:bldP spid="93" grpId="0"/>
      <p:bldP spid="94" grpId="0"/>
      <p:bldP spid="95" grpId="0"/>
      <p:bldP spid="96" grpId="0"/>
      <p:bldP spid="97" grpId="0"/>
      <p:bldP spid="98" grpId="0"/>
      <p:bldP spid="9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sp>
        <p:nvSpPr>
          <p:cNvPr id="2" name="Teardrop 1"/>
          <p:cNvSpPr/>
          <p:nvPr/>
        </p:nvSpPr>
        <p:spPr>
          <a:xfrm rot="15785237">
            <a:off x="3921846" y="1545154"/>
            <a:ext cx="2122018" cy="2122018"/>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3" name="Oval 2"/>
          <p:cNvSpPr/>
          <p:nvPr/>
        </p:nvSpPr>
        <p:spPr>
          <a:xfrm>
            <a:off x="4064100" y="1692909"/>
            <a:ext cx="1810789" cy="181078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5" name="Teardrop 4"/>
          <p:cNvSpPr/>
          <p:nvPr/>
        </p:nvSpPr>
        <p:spPr>
          <a:xfrm rot="5814763" flipH="1">
            <a:off x="6148134" y="1545154"/>
            <a:ext cx="2122018" cy="2122018"/>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6" name="Oval 5"/>
          <p:cNvSpPr/>
          <p:nvPr/>
        </p:nvSpPr>
        <p:spPr>
          <a:xfrm>
            <a:off x="6290387" y="1692909"/>
            <a:ext cx="1810789" cy="181078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8" name="Teardrop 7"/>
          <p:cNvSpPr/>
          <p:nvPr/>
        </p:nvSpPr>
        <p:spPr>
          <a:xfrm rot="5814763" flipV="1">
            <a:off x="3921846" y="3787160"/>
            <a:ext cx="2122018" cy="2122018"/>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9" name="Oval 8"/>
          <p:cNvSpPr/>
          <p:nvPr/>
        </p:nvSpPr>
        <p:spPr>
          <a:xfrm flipV="1">
            <a:off x="4064100" y="3950634"/>
            <a:ext cx="1810789" cy="181078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10" name="Teardrop 9"/>
          <p:cNvSpPr/>
          <p:nvPr/>
        </p:nvSpPr>
        <p:spPr>
          <a:xfrm rot="15785237" flipH="1" flipV="1">
            <a:off x="6148134" y="3787160"/>
            <a:ext cx="2122018" cy="2122018"/>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11" name="Oval 10"/>
          <p:cNvSpPr/>
          <p:nvPr/>
        </p:nvSpPr>
        <p:spPr>
          <a:xfrm flipV="1">
            <a:off x="6290387" y="3950634"/>
            <a:ext cx="1810789" cy="181078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14" name="Rectangle 13"/>
          <p:cNvSpPr/>
          <p:nvPr/>
        </p:nvSpPr>
        <p:spPr>
          <a:xfrm>
            <a:off x="4162304" y="2484089"/>
            <a:ext cx="1591392"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lumMod val="95000"/>
                  </a:srgbClr>
                </a:solidFill>
                <a:effectLst/>
                <a:uLnTx/>
                <a:uFillTx/>
                <a:cs typeface="+mn-ea"/>
                <a:sym typeface="+mn-lt"/>
              </a:rPr>
              <a:t>Lorem ipsum dolor sit amet consectetuer adipiscing elit, </a:t>
            </a:r>
            <a:endParaRPr kumimoji="0" lang="en-US" sz="1200" b="0" i="0" u="none" strike="noStrike" kern="1200" cap="none" spc="0" normalizeH="0" baseline="0" noProof="0" dirty="0">
              <a:ln>
                <a:noFill/>
              </a:ln>
              <a:solidFill>
                <a:srgbClr val="FFFFFF">
                  <a:lumMod val="95000"/>
                </a:srgbClr>
              </a:solidFill>
              <a:effectLst/>
              <a:uLnTx/>
              <a:uFillTx/>
              <a:cs typeface="+mn-ea"/>
              <a:sym typeface="+mn-lt"/>
            </a:endParaRPr>
          </a:p>
        </p:txBody>
      </p:sp>
      <p:sp>
        <p:nvSpPr>
          <p:cNvPr id="15" name="Rectangle 14"/>
          <p:cNvSpPr/>
          <p:nvPr/>
        </p:nvSpPr>
        <p:spPr>
          <a:xfrm>
            <a:off x="6426094" y="2484089"/>
            <a:ext cx="1591392"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lumMod val="95000"/>
                  </a:srgbClr>
                </a:solidFill>
                <a:effectLst/>
                <a:uLnTx/>
                <a:uFillTx/>
                <a:cs typeface="+mn-ea"/>
                <a:sym typeface="+mn-lt"/>
              </a:rPr>
              <a:t>Lorem ipsum dolor sit amet consectetuer adipiscing elit, </a:t>
            </a:r>
            <a:endParaRPr kumimoji="0" lang="en-US" sz="1200" b="0" i="0" u="none" strike="noStrike" kern="1200" cap="none" spc="0" normalizeH="0" baseline="0" noProof="0" dirty="0">
              <a:ln>
                <a:noFill/>
              </a:ln>
              <a:solidFill>
                <a:srgbClr val="FFFFFF">
                  <a:lumMod val="95000"/>
                </a:srgbClr>
              </a:solidFill>
              <a:effectLst/>
              <a:uLnTx/>
              <a:uFillTx/>
              <a:cs typeface="+mn-ea"/>
              <a:sym typeface="+mn-lt"/>
            </a:endParaRPr>
          </a:p>
        </p:txBody>
      </p:sp>
      <p:sp>
        <p:nvSpPr>
          <p:cNvPr id="16" name="Rectangle 15"/>
          <p:cNvSpPr/>
          <p:nvPr/>
        </p:nvSpPr>
        <p:spPr>
          <a:xfrm>
            <a:off x="4162304" y="4746362"/>
            <a:ext cx="1591392"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lumMod val="95000"/>
                  </a:srgbClr>
                </a:solidFill>
                <a:effectLst/>
                <a:uLnTx/>
                <a:uFillTx/>
                <a:cs typeface="+mn-ea"/>
                <a:sym typeface="+mn-lt"/>
              </a:rPr>
              <a:t>Lorem ipsum dolor sit amet consectetuer adipiscing elit, </a:t>
            </a:r>
            <a:endParaRPr kumimoji="0" lang="en-US" sz="1200" b="0" i="0" u="none" strike="noStrike" kern="1200" cap="none" spc="0" normalizeH="0" baseline="0" noProof="0" dirty="0">
              <a:ln>
                <a:noFill/>
              </a:ln>
              <a:solidFill>
                <a:srgbClr val="FFFFFF">
                  <a:lumMod val="95000"/>
                </a:srgbClr>
              </a:solidFill>
              <a:effectLst/>
              <a:uLnTx/>
              <a:uFillTx/>
              <a:cs typeface="+mn-ea"/>
              <a:sym typeface="+mn-lt"/>
            </a:endParaRPr>
          </a:p>
        </p:txBody>
      </p:sp>
      <p:sp>
        <p:nvSpPr>
          <p:cNvPr id="17" name="Rectangle 16"/>
          <p:cNvSpPr/>
          <p:nvPr/>
        </p:nvSpPr>
        <p:spPr>
          <a:xfrm>
            <a:off x="6426094" y="4746362"/>
            <a:ext cx="1591392"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lumMod val="95000"/>
                  </a:srgbClr>
                </a:solidFill>
                <a:effectLst/>
                <a:uLnTx/>
                <a:uFillTx/>
                <a:cs typeface="+mn-ea"/>
                <a:sym typeface="+mn-lt"/>
              </a:rPr>
              <a:t>Lorem ipsum dolor sit amet consectetuer adipiscing elit, </a:t>
            </a:r>
            <a:endParaRPr kumimoji="0" lang="en-US" sz="1200" b="0" i="0" u="none" strike="noStrike" kern="1200" cap="none" spc="0" normalizeH="0" baseline="0" noProof="0" dirty="0">
              <a:ln>
                <a:noFill/>
              </a:ln>
              <a:solidFill>
                <a:srgbClr val="FFFFFF">
                  <a:lumMod val="95000"/>
                </a:srgbClr>
              </a:solidFill>
              <a:effectLst/>
              <a:uLnTx/>
              <a:uFillTx/>
              <a:cs typeface="+mn-ea"/>
              <a:sym typeface="+mn-lt"/>
            </a:endParaRPr>
          </a:p>
        </p:txBody>
      </p:sp>
      <p:grpSp>
        <p:nvGrpSpPr>
          <p:cNvPr id="18" name="Gruppieren 761"/>
          <p:cNvGrpSpPr/>
          <p:nvPr/>
        </p:nvGrpSpPr>
        <p:grpSpPr>
          <a:xfrm>
            <a:off x="6983065" y="4292384"/>
            <a:ext cx="398463" cy="385763"/>
            <a:chOff x="8120064" y="1011238"/>
            <a:chExt cx="398463" cy="385763"/>
          </a:xfrm>
          <a:solidFill>
            <a:schemeClr val="bg1"/>
          </a:solidFill>
        </p:grpSpPr>
        <p:sp>
          <p:nvSpPr>
            <p:cNvPr id="19" name="Freeform 31"/>
            <p:cNvSpPr>
              <a:spLocks noEditPoints="1"/>
            </p:cNvSpPr>
            <p:nvPr/>
          </p:nvSpPr>
          <p:spPr bwMode="auto">
            <a:xfrm>
              <a:off x="8120064" y="1011238"/>
              <a:ext cx="398463" cy="385763"/>
            </a:xfrm>
            <a:custGeom>
              <a:avLst/>
              <a:gdLst>
                <a:gd name="T0" fmla="*/ 185 w 234"/>
                <a:gd name="T1" fmla="*/ 226 h 226"/>
                <a:gd name="T2" fmla="*/ 155 w 234"/>
                <a:gd name="T3" fmla="*/ 214 h 226"/>
                <a:gd name="T4" fmla="*/ 145 w 234"/>
                <a:gd name="T5" fmla="*/ 168 h 226"/>
                <a:gd name="T6" fmla="*/ 62 w 234"/>
                <a:gd name="T7" fmla="*/ 85 h 226"/>
                <a:gd name="T8" fmla="*/ 47 w 234"/>
                <a:gd name="T9" fmla="*/ 88 h 226"/>
                <a:gd name="T10" fmla="*/ 16 w 234"/>
                <a:gd name="T11" fmla="*/ 75 h 226"/>
                <a:gd name="T12" fmla="*/ 7 w 234"/>
                <a:gd name="T13" fmla="*/ 27 h 226"/>
                <a:gd name="T14" fmla="*/ 10 w 234"/>
                <a:gd name="T15" fmla="*/ 25 h 226"/>
                <a:gd name="T16" fmla="*/ 14 w 234"/>
                <a:gd name="T17" fmla="*/ 26 h 226"/>
                <a:gd name="T18" fmla="*/ 36 w 234"/>
                <a:gd name="T19" fmla="*/ 48 h 226"/>
                <a:gd name="T20" fmla="*/ 52 w 234"/>
                <a:gd name="T21" fmla="*/ 32 h 226"/>
                <a:gd name="T22" fmla="*/ 30 w 234"/>
                <a:gd name="T23" fmla="*/ 10 h 226"/>
                <a:gd name="T24" fmla="*/ 29 w 234"/>
                <a:gd name="T25" fmla="*/ 7 h 226"/>
                <a:gd name="T26" fmla="*/ 31 w 234"/>
                <a:gd name="T27" fmla="*/ 4 h 226"/>
                <a:gd name="T28" fmla="*/ 50 w 234"/>
                <a:gd name="T29" fmla="*/ 0 h 226"/>
                <a:gd name="T30" fmla="*/ 79 w 234"/>
                <a:gd name="T31" fmla="*/ 12 h 226"/>
                <a:gd name="T32" fmla="*/ 89 w 234"/>
                <a:gd name="T33" fmla="*/ 58 h 226"/>
                <a:gd name="T34" fmla="*/ 172 w 234"/>
                <a:gd name="T35" fmla="*/ 141 h 226"/>
                <a:gd name="T36" fmla="*/ 187 w 234"/>
                <a:gd name="T37" fmla="*/ 138 h 226"/>
                <a:gd name="T38" fmla="*/ 218 w 234"/>
                <a:gd name="T39" fmla="*/ 151 h 226"/>
                <a:gd name="T40" fmla="*/ 226 w 234"/>
                <a:gd name="T41" fmla="*/ 199 h 226"/>
                <a:gd name="T42" fmla="*/ 223 w 234"/>
                <a:gd name="T43" fmla="*/ 201 h 226"/>
                <a:gd name="T44" fmla="*/ 220 w 234"/>
                <a:gd name="T45" fmla="*/ 200 h 226"/>
                <a:gd name="T46" fmla="*/ 197 w 234"/>
                <a:gd name="T47" fmla="*/ 178 h 226"/>
                <a:gd name="T48" fmla="*/ 182 w 234"/>
                <a:gd name="T49" fmla="*/ 193 h 226"/>
                <a:gd name="T50" fmla="*/ 204 w 234"/>
                <a:gd name="T51" fmla="*/ 216 h 226"/>
                <a:gd name="T52" fmla="*/ 205 w 234"/>
                <a:gd name="T53" fmla="*/ 220 h 226"/>
                <a:gd name="T54" fmla="*/ 203 w 234"/>
                <a:gd name="T55" fmla="*/ 223 h 226"/>
                <a:gd name="T56" fmla="*/ 185 w 234"/>
                <a:gd name="T57" fmla="*/ 226 h 226"/>
                <a:gd name="T58" fmla="*/ 63 w 234"/>
                <a:gd name="T59" fmla="*/ 76 h 226"/>
                <a:gd name="T60" fmla="*/ 66 w 234"/>
                <a:gd name="T61" fmla="*/ 77 h 226"/>
                <a:gd name="T62" fmla="*/ 152 w 234"/>
                <a:gd name="T63" fmla="*/ 164 h 226"/>
                <a:gd name="T64" fmla="*/ 153 w 234"/>
                <a:gd name="T65" fmla="*/ 168 h 226"/>
                <a:gd name="T66" fmla="*/ 161 w 234"/>
                <a:gd name="T67" fmla="*/ 209 h 226"/>
                <a:gd name="T68" fmla="*/ 185 w 234"/>
                <a:gd name="T69" fmla="*/ 218 h 226"/>
                <a:gd name="T70" fmla="*/ 194 w 234"/>
                <a:gd name="T71" fmla="*/ 217 h 226"/>
                <a:gd name="T72" fmla="*/ 173 w 234"/>
                <a:gd name="T73" fmla="*/ 196 h 226"/>
                <a:gd name="T74" fmla="*/ 173 w 234"/>
                <a:gd name="T75" fmla="*/ 191 h 226"/>
                <a:gd name="T76" fmla="*/ 195 w 234"/>
                <a:gd name="T77" fmla="*/ 169 h 226"/>
                <a:gd name="T78" fmla="*/ 200 w 234"/>
                <a:gd name="T79" fmla="*/ 169 h 226"/>
                <a:gd name="T80" fmla="*/ 221 w 234"/>
                <a:gd name="T81" fmla="*/ 190 h 226"/>
                <a:gd name="T82" fmla="*/ 213 w 234"/>
                <a:gd name="T83" fmla="*/ 157 h 226"/>
                <a:gd name="T84" fmla="*/ 187 w 234"/>
                <a:gd name="T85" fmla="*/ 146 h 226"/>
                <a:gd name="T86" fmla="*/ 172 w 234"/>
                <a:gd name="T87" fmla="*/ 149 h 226"/>
                <a:gd name="T88" fmla="*/ 168 w 234"/>
                <a:gd name="T89" fmla="*/ 148 h 226"/>
                <a:gd name="T90" fmla="*/ 81 w 234"/>
                <a:gd name="T91" fmla="*/ 62 h 226"/>
                <a:gd name="T92" fmla="*/ 81 w 234"/>
                <a:gd name="T93" fmla="*/ 57 h 226"/>
                <a:gd name="T94" fmla="*/ 73 w 234"/>
                <a:gd name="T95" fmla="*/ 17 h 226"/>
                <a:gd name="T96" fmla="*/ 40 w 234"/>
                <a:gd name="T97" fmla="*/ 9 h 226"/>
                <a:gd name="T98" fmla="*/ 60 w 234"/>
                <a:gd name="T99" fmla="*/ 29 h 226"/>
                <a:gd name="T100" fmla="*/ 60 w 234"/>
                <a:gd name="T101" fmla="*/ 35 h 226"/>
                <a:gd name="T102" fmla="*/ 39 w 234"/>
                <a:gd name="T103" fmla="*/ 56 h 226"/>
                <a:gd name="T104" fmla="*/ 33 w 234"/>
                <a:gd name="T105" fmla="*/ 56 h 226"/>
                <a:gd name="T106" fmla="*/ 13 w 234"/>
                <a:gd name="T107" fmla="*/ 36 h 226"/>
                <a:gd name="T108" fmla="*/ 21 w 234"/>
                <a:gd name="T109" fmla="*/ 69 h 226"/>
                <a:gd name="T110" fmla="*/ 47 w 234"/>
                <a:gd name="T111" fmla="*/ 80 h 226"/>
                <a:gd name="T112" fmla="*/ 61 w 234"/>
                <a:gd name="T113" fmla="*/ 77 h 226"/>
                <a:gd name="T114" fmla="*/ 63 w 234"/>
                <a:gd name="T115" fmla="*/ 7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4" h="226">
                  <a:moveTo>
                    <a:pt x="185" y="226"/>
                  </a:moveTo>
                  <a:cubicBezTo>
                    <a:pt x="173" y="226"/>
                    <a:pt x="163" y="222"/>
                    <a:pt x="155" y="214"/>
                  </a:cubicBezTo>
                  <a:cubicBezTo>
                    <a:pt x="143" y="202"/>
                    <a:pt x="139" y="184"/>
                    <a:pt x="145" y="168"/>
                  </a:cubicBezTo>
                  <a:cubicBezTo>
                    <a:pt x="62" y="85"/>
                    <a:pt x="62" y="85"/>
                    <a:pt x="62" y="85"/>
                  </a:cubicBezTo>
                  <a:cubicBezTo>
                    <a:pt x="57" y="87"/>
                    <a:pt x="52" y="88"/>
                    <a:pt x="47" y="88"/>
                  </a:cubicBezTo>
                  <a:cubicBezTo>
                    <a:pt x="35" y="88"/>
                    <a:pt x="24" y="83"/>
                    <a:pt x="16" y="75"/>
                  </a:cubicBezTo>
                  <a:cubicBezTo>
                    <a:pt x="3" y="62"/>
                    <a:pt x="0" y="44"/>
                    <a:pt x="7" y="27"/>
                  </a:cubicBezTo>
                  <a:cubicBezTo>
                    <a:pt x="8" y="26"/>
                    <a:pt x="9" y="25"/>
                    <a:pt x="10" y="25"/>
                  </a:cubicBezTo>
                  <a:cubicBezTo>
                    <a:pt x="12" y="24"/>
                    <a:pt x="13" y="25"/>
                    <a:pt x="14" y="26"/>
                  </a:cubicBezTo>
                  <a:cubicBezTo>
                    <a:pt x="36" y="48"/>
                    <a:pt x="36" y="48"/>
                    <a:pt x="36" y="48"/>
                  </a:cubicBezTo>
                  <a:cubicBezTo>
                    <a:pt x="52" y="32"/>
                    <a:pt x="52" y="32"/>
                    <a:pt x="52" y="32"/>
                  </a:cubicBezTo>
                  <a:cubicBezTo>
                    <a:pt x="30" y="10"/>
                    <a:pt x="30" y="10"/>
                    <a:pt x="30" y="10"/>
                  </a:cubicBezTo>
                  <a:cubicBezTo>
                    <a:pt x="29" y="9"/>
                    <a:pt x="29" y="8"/>
                    <a:pt x="29" y="7"/>
                  </a:cubicBezTo>
                  <a:cubicBezTo>
                    <a:pt x="29" y="5"/>
                    <a:pt x="30" y="4"/>
                    <a:pt x="31" y="4"/>
                  </a:cubicBezTo>
                  <a:cubicBezTo>
                    <a:pt x="38" y="1"/>
                    <a:pt x="44" y="0"/>
                    <a:pt x="50" y="0"/>
                  </a:cubicBezTo>
                  <a:cubicBezTo>
                    <a:pt x="61" y="0"/>
                    <a:pt x="71" y="4"/>
                    <a:pt x="79" y="12"/>
                  </a:cubicBezTo>
                  <a:cubicBezTo>
                    <a:pt x="91" y="24"/>
                    <a:pt x="95" y="42"/>
                    <a:pt x="89" y="58"/>
                  </a:cubicBezTo>
                  <a:cubicBezTo>
                    <a:pt x="172" y="141"/>
                    <a:pt x="172" y="141"/>
                    <a:pt x="172" y="141"/>
                  </a:cubicBezTo>
                  <a:cubicBezTo>
                    <a:pt x="177" y="139"/>
                    <a:pt x="182" y="138"/>
                    <a:pt x="187" y="138"/>
                  </a:cubicBezTo>
                  <a:cubicBezTo>
                    <a:pt x="199" y="138"/>
                    <a:pt x="210" y="143"/>
                    <a:pt x="218" y="151"/>
                  </a:cubicBezTo>
                  <a:cubicBezTo>
                    <a:pt x="231" y="163"/>
                    <a:pt x="234" y="181"/>
                    <a:pt x="226" y="199"/>
                  </a:cubicBezTo>
                  <a:cubicBezTo>
                    <a:pt x="226" y="200"/>
                    <a:pt x="225" y="201"/>
                    <a:pt x="223" y="201"/>
                  </a:cubicBezTo>
                  <a:cubicBezTo>
                    <a:pt x="222" y="201"/>
                    <a:pt x="221" y="201"/>
                    <a:pt x="220" y="200"/>
                  </a:cubicBezTo>
                  <a:cubicBezTo>
                    <a:pt x="197" y="178"/>
                    <a:pt x="197" y="178"/>
                    <a:pt x="197" y="178"/>
                  </a:cubicBezTo>
                  <a:cubicBezTo>
                    <a:pt x="182" y="193"/>
                    <a:pt x="182" y="193"/>
                    <a:pt x="182" y="193"/>
                  </a:cubicBezTo>
                  <a:cubicBezTo>
                    <a:pt x="204" y="216"/>
                    <a:pt x="204" y="216"/>
                    <a:pt x="204" y="216"/>
                  </a:cubicBezTo>
                  <a:cubicBezTo>
                    <a:pt x="205" y="217"/>
                    <a:pt x="206" y="218"/>
                    <a:pt x="205" y="220"/>
                  </a:cubicBezTo>
                  <a:cubicBezTo>
                    <a:pt x="205" y="221"/>
                    <a:pt x="204" y="222"/>
                    <a:pt x="203" y="223"/>
                  </a:cubicBezTo>
                  <a:cubicBezTo>
                    <a:pt x="197" y="225"/>
                    <a:pt x="191" y="226"/>
                    <a:pt x="185" y="226"/>
                  </a:cubicBezTo>
                  <a:close/>
                  <a:moveTo>
                    <a:pt x="63" y="76"/>
                  </a:moveTo>
                  <a:cubicBezTo>
                    <a:pt x="64" y="76"/>
                    <a:pt x="65" y="77"/>
                    <a:pt x="66" y="77"/>
                  </a:cubicBezTo>
                  <a:cubicBezTo>
                    <a:pt x="152" y="164"/>
                    <a:pt x="152" y="164"/>
                    <a:pt x="152" y="164"/>
                  </a:cubicBezTo>
                  <a:cubicBezTo>
                    <a:pt x="153" y="165"/>
                    <a:pt x="154" y="167"/>
                    <a:pt x="153" y="168"/>
                  </a:cubicBezTo>
                  <a:cubicBezTo>
                    <a:pt x="147" y="182"/>
                    <a:pt x="150" y="198"/>
                    <a:pt x="161" y="209"/>
                  </a:cubicBezTo>
                  <a:cubicBezTo>
                    <a:pt x="167" y="215"/>
                    <a:pt x="175" y="218"/>
                    <a:pt x="185" y="218"/>
                  </a:cubicBezTo>
                  <a:cubicBezTo>
                    <a:pt x="188" y="218"/>
                    <a:pt x="191" y="218"/>
                    <a:pt x="194" y="217"/>
                  </a:cubicBezTo>
                  <a:cubicBezTo>
                    <a:pt x="173" y="196"/>
                    <a:pt x="173" y="196"/>
                    <a:pt x="173" y="196"/>
                  </a:cubicBezTo>
                  <a:cubicBezTo>
                    <a:pt x="172" y="195"/>
                    <a:pt x="172" y="192"/>
                    <a:pt x="173" y="191"/>
                  </a:cubicBezTo>
                  <a:cubicBezTo>
                    <a:pt x="195" y="169"/>
                    <a:pt x="195" y="169"/>
                    <a:pt x="195" y="169"/>
                  </a:cubicBezTo>
                  <a:cubicBezTo>
                    <a:pt x="196" y="168"/>
                    <a:pt x="199" y="168"/>
                    <a:pt x="200" y="169"/>
                  </a:cubicBezTo>
                  <a:cubicBezTo>
                    <a:pt x="221" y="190"/>
                    <a:pt x="221" y="190"/>
                    <a:pt x="221" y="190"/>
                  </a:cubicBezTo>
                  <a:cubicBezTo>
                    <a:pt x="224" y="177"/>
                    <a:pt x="221" y="166"/>
                    <a:pt x="213" y="157"/>
                  </a:cubicBezTo>
                  <a:cubicBezTo>
                    <a:pt x="206" y="150"/>
                    <a:pt x="197" y="146"/>
                    <a:pt x="187" y="146"/>
                  </a:cubicBezTo>
                  <a:cubicBezTo>
                    <a:pt x="182" y="146"/>
                    <a:pt x="177" y="147"/>
                    <a:pt x="172" y="149"/>
                  </a:cubicBezTo>
                  <a:cubicBezTo>
                    <a:pt x="171" y="150"/>
                    <a:pt x="169" y="149"/>
                    <a:pt x="168" y="148"/>
                  </a:cubicBezTo>
                  <a:cubicBezTo>
                    <a:pt x="81" y="62"/>
                    <a:pt x="81" y="62"/>
                    <a:pt x="81" y="62"/>
                  </a:cubicBezTo>
                  <a:cubicBezTo>
                    <a:pt x="80" y="60"/>
                    <a:pt x="80" y="59"/>
                    <a:pt x="81" y="57"/>
                  </a:cubicBezTo>
                  <a:cubicBezTo>
                    <a:pt x="87" y="43"/>
                    <a:pt x="84" y="28"/>
                    <a:pt x="73" y="17"/>
                  </a:cubicBezTo>
                  <a:cubicBezTo>
                    <a:pt x="65" y="9"/>
                    <a:pt x="53" y="6"/>
                    <a:pt x="40" y="9"/>
                  </a:cubicBezTo>
                  <a:cubicBezTo>
                    <a:pt x="60" y="29"/>
                    <a:pt x="60" y="29"/>
                    <a:pt x="60" y="29"/>
                  </a:cubicBezTo>
                  <a:cubicBezTo>
                    <a:pt x="62" y="31"/>
                    <a:pt x="62" y="33"/>
                    <a:pt x="60" y="35"/>
                  </a:cubicBezTo>
                  <a:cubicBezTo>
                    <a:pt x="39" y="56"/>
                    <a:pt x="39" y="56"/>
                    <a:pt x="39" y="56"/>
                  </a:cubicBezTo>
                  <a:cubicBezTo>
                    <a:pt x="37" y="58"/>
                    <a:pt x="35" y="58"/>
                    <a:pt x="33" y="56"/>
                  </a:cubicBezTo>
                  <a:cubicBezTo>
                    <a:pt x="13" y="36"/>
                    <a:pt x="13" y="36"/>
                    <a:pt x="13" y="36"/>
                  </a:cubicBezTo>
                  <a:cubicBezTo>
                    <a:pt x="10" y="48"/>
                    <a:pt x="13" y="60"/>
                    <a:pt x="21" y="69"/>
                  </a:cubicBezTo>
                  <a:cubicBezTo>
                    <a:pt x="28" y="76"/>
                    <a:pt x="37" y="80"/>
                    <a:pt x="47" y="80"/>
                  </a:cubicBezTo>
                  <a:cubicBezTo>
                    <a:pt x="52" y="80"/>
                    <a:pt x="57" y="79"/>
                    <a:pt x="61" y="77"/>
                  </a:cubicBezTo>
                  <a:cubicBezTo>
                    <a:pt x="62" y="76"/>
                    <a:pt x="62" y="76"/>
                    <a:pt x="63"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0" name="Freeform 32"/>
            <p:cNvSpPr>
              <a:spLocks noEditPoints="1"/>
            </p:cNvSpPr>
            <p:nvPr/>
          </p:nvSpPr>
          <p:spPr bwMode="auto">
            <a:xfrm>
              <a:off x="8120064" y="1195388"/>
              <a:ext cx="206375" cy="201613"/>
            </a:xfrm>
            <a:custGeom>
              <a:avLst/>
              <a:gdLst>
                <a:gd name="T0" fmla="*/ 49 w 121"/>
                <a:gd name="T1" fmla="*/ 118 h 118"/>
                <a:gd name="T2" fmla="*/ 49 w 121"/>
                <a:gd name="T3" fmla="*/ 118 h 118"/>
                <a:gd name="T4" fmla="*/ 31 w 121"/>
                <a:gd name="T5" fmla="*/ 115 h 118"/>
                <a:gd name="T6" fmla="*/ 28 w 121"/>
                <a:gd name="T7" fmla="*/ 112 h 118"/>
                <a:gd name="T8" fmla="*/ 29 w 121"/>
                <a:gd name="T9" fmla="*/ 108 h 118"/>
                <a:gd name="T10" fmla="*/ 52 w 121"/>
                <a:gd name="T11" fmla="*/ 85 h 118"/>
                <a:gd name="T12" fmla="*/ 36 w 121"/>
                <a:gd name="T13" fmla="*/ 70 h 118"/>
                <a:gd name="T14" fmla="*/ 14 w 121"/>
                <a:gd name="T15" fmla="*/ 92 h 118"/>
                <a:gd name="T16" fmla="*/ 10 w 121"/>
                <a:gd name="T17" fmla="*/ 93 h 118"/>
                <a:gd name="T18" fmla="*/ 7 w 121"/>
                <a:gd name="T19" fmla="*/ 91 h 118"/>
                <a:gd name="T20" fmla="*/ 16 w 121"/>
                <a:gd name="T21" fmla="*/ 43 h 118"/>
                <a:gd name="T22" fmla="*/ 47 w 121"/>
                <a:gd name="T23" fmla="*/ 30 h 118"/>
                <a:gd name="T24" fmla="*/ 62 w 121"/>
                <a:gd name="T25" fmla="*/ 33 h 118"/>
                <a:gd name="T26" fmla="*/ 93 w 121"/>
                <a:gd name="T27" fmla="*/ 2 h 118"/>
                <a:gd name="T28" fmla="*/ 98 w 121"/>
                <a:gd name="T29" fmla="*/ 2 h 118"/>
                <a:gd name="T30" fmla="*/ 120 w 121"/>
                <a:gd name="T31" fmla="*/ 24 h 118"/>
                <a:gd name="T32" fmla="*/ 121 w 121"/>
                <a:gd name="T33" fmla="*/ 26 h 118"/>
                <a:gd name="T34" fmla="*/ 120 w 121"/>
                <a:gd name="T35" fmla="*/ 29 h 118"/>
                <a:gd name="T36" fmla="*/ 89 w 121"/>
                <a:gd name="T37" fmla="*/ 60 h 118"/>
                <a:gd name="T38" fmla="*/ 79 w 121"/>
                <a:gd name="T39" fmla="*/ 106 h 118"/>
                <a:gd name="T40" fmla="*/ 49 w 121"/>
                <a:gd name="T41" fmla="*/ 118 h 118"/>
                <a:gd name="T42" fmla="*/ 40 w 121"/>
                <a:gd name="T43" fmla="*/ 109 h 118"/>
                <a:gd name="T44" fmla="*/ 49 w 121"/>
                <a:gd name="T45" fmla="*/ 110 h 118"/>
                <a:gd name="T46" fmla="*/ 49 w 121"/>
                <a:gd name="T47" fmla="*/ 110 h 118"/>
                <a:gd name="T48" fmla="*/ 73 w 121"/>
                <a:gd name="T49" fmla="*/ 101 h 118"/>
                <a:gd name="T50" fmla="*/ 81 w 121"/>
                <a:gd name="T51" fmla="*/ 60 h 118"/>
                <a:gd name="T52" fmla="*/ 82 w 121"/>
                <a:gd name="T53" fmla="*/ 56 h 118"/>
                <a:gd name="T54" fmla="*/ 111 w 121"/>
                <a:gd name="T55" fmla="*/ 26 h 118"/>
                <a:gd name="T56" fmla="*/ 95 w 121"/>
                <a:gd name="T57" fmla="*/ 10 h 118"/>
                <a:gd name="T58" fmla="*/ 66 w 121"/>
                <a:gd name="T59" fmla="*/ 40 h 118"/>
                <a:gd name="T60" fmla="*/ 61 w 121"/>
                <a:gd name="T61" fmla="*/ 41 h 118"/>
                <a:gd name="T62" fmla="*/ 47 w 121"/>
                <a:gd name="T63" fmla="*/ 38 h 118"/>
                <a:gd name="T64" fmla="*/ 21 w 121"/>
                <a:gd name="T65" fmla="*/ 49 h 118"/>
                <a:gd name="T66" fmla="*/ 13 w 121"/>
                <a:gd name="T67" fmla="*/ 82 h 118"/>
                <a:gd name="T68" fmla="*/ 33 w 121"/>
                <a:gd name="T69" fmla="*/ 61 h 118"/>
                <a:gd name="T70" fmla="*/ 39 w 121"/>
                <a:gd name="T71" fmla="*/ 61 h 118"/>
                <a:gd name="T72" fmla="*/ 61 w 121"/>
                <a:gd name="T73" fmla="*/ 83 h 118"/>
                <a:gd name="T74" fmla="*/ 62 w 121"/>
                <a:gd name="T75" fmla="*/ 85 h 118"/>
                <a:gd name="T76" fmla="*/ 61 w 121"/>
                <a:gd name="T77" fmla="*/ 88 h 118"/>
                <a:gd name="T78" fmla="*/ 40 w 121"/>
                <a:gd name="T79" fmla="*/ 10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1" h="118">
                  <a:moveTo>
                    <a:pt x="49" y="118"/>
                  </a:moveTo>
                  <a:cubicBezTo>
                    <a:pt x="49" y="118"/>
                    <a:pt x="49" y="118"/>
                    <a:pt x="49" y="118"/>
                  </a:cubicBezTo>
                  <a:cubicBezTo>
                    <a:pt x="43" y="118"/>
                    <a:pt x="37" y="117"/>
                    <a:pt x="31" y="115"/>
                  </a:cubicBezTo>
                  <a:cubicBezTo>
                    <a:pt x="30" y="114"/>
                    <a:pt x="29" y="113"/>
                    <a:pt x="28" y="112"/>
                  </a:cubicBezTo>
                  <a:cubicBezTo>
                    <a:pt x="28" y="110"/>
                    <a:pt x="29" y="109"/>
                    <a:pt x="29" y="108"/>
                  </a:cubicBezTo>
                  <a:cubicBezTo>
                    <a:pt x="52" y="85"/>
                    <a:pt x="52" y="85"/>
                    <a:pt x="52" y="85"/>
                  </a:cubicBezTo>
                  <a:cubicBezTo>
                    <a:pt x="36" y="70"/>
                    <a:pt x="36" y="70"/>
                    <a:pt x="36" y="70"/>
                  </a:cubicBezTo>
                  <a:cubicBezTo>
                    <a:pt x="14" y="92"/>
                    <a:pt x="14" y="92"/>
                    <a:pt x="14" y="92"/>
                  </a:cubicBezTo>
                  <a:cubicBezTo>
                    <a:pt x="13" y="93"/>
                    <a:pt x="12" y="93"/>
                    <a:pt x="10" y="93"/>
                  </a:cubicBezTo>
                  <a:cubicBezTo>
                    <a:pt x="9" y="93"/>
                    <a:pt x="8" y="92"/>
                    <a:pt x="7" y="91"/>
                  </a:cubicBezTo>
                  <a:cubicBezTo>
                    <a:pt x="0" y="73"/>
                    <a:pt x="3" y="55"/>
                    <a:pt x="16" y="43"/>
                  </a:cubicBezTo>
                  <a:cubicBezTo>
                    <a:pt x="24" y="35"/>
                    <a:pt x="35" y="30"/>
                    <a:pt x="47" y="30"/>
                  </a:cubicBezTo>
                  <a:cubicBezTo>
                    <a:pt x="52" y="30"/>
                    <a:pt x="57" y="31"/>
                    <a:pt x="62" y="33"/>
                  </a:cubicBezTo>
                  <a:cubicBezTo>
                    <a:pt x="93" y="2"/>
                    <a:pt x="93" y="2"/>
                    <a:pt x="93" y="2"/>
                  </a:cubicBezTo>
                  <a:cubicBezTo>
                    <a:pt x="94" y="0"/>
                    <a:pt x="97" y="0"/>
                    <a:pt x="98" y="2"/>
                  </a:cubicBezTo>
                  <a:cubicBezTo>
                    <a:pt x="120" y="24"/>
                    <a:pt x="120" y="24"/>
                    <a:pt x="120" y="24"/>
                  </a:cubicBezTo>
                  <a:cubicBezTo>
                    <a:pt x="120" y="24"/>
                    <a:pt x="121" y="25"/>
                    <a:pt x="121" y="26"/>
                  </a:cubicBezTo>
                  <a:cubicBezTo>
                    <a:pt x="121" y="27"/>
                    <a:pt x="120" y="28"/>
                    <a:pt x="120" y="29"/>
                  </a:cubicBezTo>
                  <a:cubicBezTo>
                    <a:pt x="89" y="60"/>
                    <a:pt x="89" y="60"/>
                    <a:pt x="89" y="60"/>
                  </a:cubicBezTo>
                  <a:cubicBezTo>
                    <a:pt x="95" y="76"/>
                    <a:pt x="91" y="94"/>
                    <a:pt x="79" y="106"/>
                  </a:cubicBezTo>
                  <a:cubicBezTo>
                    <a:pt x="71" y="114"/>
                    <a:pt x="60" y="118"/>
                    <a:pt x="49" y="118"/>
                  </a:cubicBezTo>
                  <a:close/>
                  <a:moveTo>
                    <a:pt x="40" y="109"/>
                  </a:moveTo>
                  <a:cubicBezTo>
                    <a:pt x="43" y="110"/>
                    <a:pt x="46" y="110"/>
                    <a:pt x="49" y="110"/>
                  </a:cubicBezTo>
                  <a:cubicBezTo>
                    <a:pt x="49" y="110"/>
                    <a:pt x="49" y="110"/>
                    <a:pt x="49" y="110"/>
                  </a:cubicBezTo>
                  <a:cubicBezTo>
                    <a:pt x="58" y="110"/>
                    <a:pt x="66" y="107"/>
                    <a:pt x="73" y="101"/>
                  </a:cubicBezTo>
                  <a:cubicBezTo>
                    <a:pt x="83" y="90"/>
                    <a:pt x="87" y="74"/>
                    <a:pt x="81" y="60"/>
                  </a:cubicBezTo>
                  <a:cubicBezTo>
                    <a:pt x="80" y="59"/>
                    <a:pt x="80" y="57"/>
                    <a:pt x="82" y="56"/>
                  </a:cubicBezTo>
                  <a:cubicBezTo>
                    <a:pt x="111" y="26"/>
                    <a:pt x="111" y="26"/>
                    <a:pt x="111" y="26"/>
                  </a:cubicBezTo>
                  <a:cubicBezTo>
                    <a:pt x="95" y="10"/>
                    <a:pt x="95" y="10"/>
                    <a:pt x="95" y="10"/>
                  </a:cubicBezTo>
                  <a:cubicBezTo>
                    <a:pt x="66" y="40"/>
                    <a:pt x="66" y="40"/>
                    <a:pt x="66" y="40"/>
                  </a:cubicBezTo>
                  <a:cubicBezTo>
                    <a:pt x="65" y="41"/>
                    <a:pt x="63" y="42"/>
                    <a:pt x="61" y="41"/>
                  </a:cubicBezTo>
                  <a:cubicBezTo>
                    <a:pt x="57" y="39"/>
                    <a:pt x="52" y="38"/>
                    <a:pt x="47" y="38"/>
                  </a:cubicBezTo>
                  <a:cubicBezTo>
                    <a:pt x="37" y="38"/>
                    <a:pt x="28" y="42"/>
                    <a:pt x="21" y="49"/>
                  </a:cubicBezTo>
                  <a:cubicBezTo>
                    <a:pt x="12" y="58"/>
                    <a:pt x="10" y="69"/>
                    <a:pt x="13" y="82"/>
                  </a:cubicBezTo>
                  <a:cubicBezTo>
                    <a:pt x="33" y="61"/>
                    <a:pt x="33" y="61"/>
                    <a:pt x="33" y="61"/>
                  </a:cubicBezTo>
                  <a:cubicBezTo>
                    <a:pt x="35" y="60"/>
                    <a:pt x="38" y="60"/>
                    <a:pt x="39" y="61"/>
                  </a:cubicBezTo>
                  <a:cubicBezTo>
                    <a:pt x="61" y="83"/>
                    <a:pt x="61" y="83"/>
                    <a:pt x="61" y="83"/>
                  </a:cubicBezTo>
                  <a:cubicBezTo>
                    <a:pt x="61" y="83"/>
                    <a:pt x="62" y="84"/>
                    <a:pt x="62" y="85"/>
                  </a:cubicBezTo>
                  <a:cubicBezTo>
                    <a:pt x="62" y="86"/>
                    <a:pt x="61" y="88"/>
                    <a:pt x="61" y="88"/>
                  </a:cubicBezTo>
                  <a:lnTo>
                    <a:pt x="40" y="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1" name="Freeform 33"/>
            <p:cNvSpPr>
              <a:spLocks noEditPoints="1"/>
            </p:cNvSpPr>
            <p:nvPr/>
          </p:nvSpPr>
          <p:spPr bwMode="auto">
            <a:xfrm>
              <a:off x="8312151" y="1011238"/>
              <a:ext cx="206375" cy="200025"/>
            </a:xfrm>
            <a:custGeom>
              <a:avLst/>
              <a:gdLst>
                <a:gd name="T0" fmla="*/ 25 w 121"/>
                <a:gd name="T1" fmla="*/ 117 h 117"/>
                <a:gd name="T2" fmla="*/ 23 w 121"/>
                <a:gd name="T3" fmla="*/ 116 h 117"/>
                <a:gd name="T4" fmla="*/ 1 w 121"/>
                <a:gd name="T5" fmla="*/ 94 h 117"/>
                <a:gd name="T6" fmla="*/ 0 w 121"/>
                <a:gd name="T7" fmla="*/ 91 h 117"/>
                <a:gd name="T8" fmla="*/ 1 w 121"/>
                <a:gd name="T9" fmla="*/ 88 h 117"/>
                <a:gd name="T10" fmla="*/ 32 w 121"/>
                <a:gd name="T11" fmla="*/ 58 h 117"/>
                <a:gd name="T12" fmla="*/ 42 w 121"/>
                <a:gd name="T13" fmla="*/ 12 h 117"/>
                <a:gd name="T14" fmla="*/ 71 w 121"/>
                <a:gd name="T15" fmla="*/ 0 h 117"/>
                <a:gd name="T16" fmla="*/ 89 w 121"/>
                <a:gd name="T17" fmla="*/ 4 h 117"/>
                <a:gd name="T18" fmla="*/ 92 w 121"/>
                <a:gd name="T19" fmla="*/ 7 h 117"/>
                <a:gd name="T20" fmla="*/ 91 w 121"/>
                <a:gd name="T21" fmla="*/ 10 h 117"/>
                <a:gd name="T22" fmla="*/ 69 w 121"/>
                <a:gd name="T23" fmla="*/ 32 h 117"/>
                <a:gd name="T24" fmla="*/ 85 w 121"/>
                <a:gd name="T25" fmla="*/ 48 h 117"/>
                <a:gd name="T26" fmla="*/ 107 w 121"/>
                <a:gd name="T27" fmla="*/ 26 h 117"/>
                <a:gd name="T28" fmla="*/ 110 w 121"/>
                <a:gd name="T29" fmla="*/ 25 h 117"/>
                <a:gd name="T30" fmla="*/ 113 w 121"/>
                <a:gd name="T31" fmla="*/ 27 h 117"/>
                <a:gd name="T32" fmla="*/ 105 w 121"/>
                <a:gd name="T33" fmla="*/ 75 h 117"/>
                <a:gd name="T34" fmla="*/ 74 w 121"/>
                <a:gd name="T35" fmla="*/ 88 h 117"/>
                <a:gd name="T36" fmla="*/ 59 w 121"/>
                <a:gd name="T37" fmla="*/ 85 h 117"/>
                <a:gd name="T38" fmla="*/ 28 w 121"/>
                <a:gd name="T39" fmla="*/ 116 h 117"/>
                <a:gd name="T40" fmla="*/ 25 w 121"/>
                <a:gd name="T41" fmla="*/ 117 h 117"/>
                <a:gd name="T42" fmla="*/ 10 w 121"/>
                <a:gd name="T43" fmla="*/ 91 h 117"/>
                <a:gd name="T44" fmla="*/ 25 w 121"/>
                <a:gd name="T45" fmla="*/ 107 h 117"/>
                <a:gd name="T46" fmla="*/ 55 w 121"/>
                <a:gd name="T47" fmla="*/ 77 h 117"/>
                <a:gd name="T48" fmla="*/ 60 w 121"/>
                <a:gd name="T49" fmla="*/ 77 h 117"/>
                <a:gd name="T50" fmla="*/ 74 w 121"/>
                <a:gd name="T51" fmla="*/ 80 h 117"/>
                <a:gd name="T52" fmla="*/ 99 w 121"/>
                <a:gd name="T53" fmla="*/ 69 h 117"/>
                <a:gd name="T54" fmla="*/ 108 w 121"/>
                <a:gd name="T55" fmla="*/ 36 h 117"/>
                <a:gd name="T56" fmla="*/ 87 w 121"/>
                <a:gd name="T57" fmla="*/ 56 h 117"/>
                <a:gd name="T58" fmla="*/ 82 w 121"/>
                <a:gd name="T59" fmla="*/ 56 h 117"/>
                <a:gd name="T60" fmla="*/ 60 w 121"/>
                <a:gd name="T61" fmla="*/ 35 h 117"/>
                <a:gd name="T62" fmla="*/ 60 w 121"/>
                <a:gd name="T63" fmla="*/ 29 h 117"/>
                <a:gd name="T64" fmla="*/ 80 w 121"/>
                <a:gd name="T65" fmla="*/ 9 h 117"/>
                <a:gd name="T66" fmla="*/ 48 w 121"/>
                <a:gd name="T67" fmla="*/ 17 h 117"/>
                <a:gd name="T68" fmla="*/ 40 w 121"/>
                <a:gd name="T69" fmla="*/ 57 h 117"/>
                <a:gd name="T70" fmla="*/ 39 w 121"/>
                <a:gd name="T71" fmla="*/ 62 h 117"/>
                <a:gd name="T72" fmla="*/ 10 w 121"/>
                <a:gd name="T73" fmla="*/ 9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1" h="117">
                  <a:moveTo>
                    <a:pt x="25" y="117"/>
                  </a:moveTo>
                  <a:cubicBezTo>
                    <a:pt x="24" y="117"/>
                    <a:pt x="23" y="116"/>
                    <a:pt x="23" y="116"/>
                  </a:cubicBezTo>
                  <a:cubicBezTo>
                    <a:pt x="1" y="94"/>
                    <a:pt x="1" y="94"/>
                    <a:pt x="1" y="94"/>
                  </a:cubicBezTo>
                  <a:cubicBezTo>
                    <a:pt x="0" y="93"/>
                    <a:pt x="0" y="92"/>
                    <a:pt x="0" y="91"/>
                  </a:cubicBezTo>
                  <a:cubicBezTo>
                    <a:pt x="0" y="90"/>
                    <a:pt x="0" y="89"/>
                    <a:pt x="1" y="88"/>
                  </a:cubicBezTo>
                  <a:cubicBezTo>
                    <a:pt x="32" y="58"/>
                    <a:pt x="32" y="58"/>
                    <a:pt x="32" y="58"/>
                  </a:cubicBezTo>
                  <a:cubicBezTo>
                    <a:pt x="26" y="42"/>
                    <a:pt x="30" y="24"/>
                    <a:pt x="42" y="12"/>
                  </a:cubicBezTo>
                  <a:cubicBezTo>
                    <a:pt x="50" y="4"/>
                    <a:pt x="60" y="0"/>
                    <a:pt x="71" y="0"/>
                  </a:cubicBezTo>
                  <a:cubicBezTo>
                    <a:pt x="77" y="0"/>
                    <a:pt x="83" y="1"/>
                    <a:pt x="89" y="4"/>
                  </a:cubicBezTo>
                  <a:cubicBezTo>
                    <a:pt x="91" y="4"/>
                    <a:pt x="91" y="5"/>
                    <a:pt x="92" y="7"/>
                  </a:cubicBezTo>
                  <a:cubicBezTo>
                    <a:pt x="92" y="8"/>
                    <a:pt x="92" y="9"/>
                    <a:pt x="91" y="10"/>
                  </a:cubicBezTo>
                  <a:cubicBezTo>
                    <a:pt x="69" y="32"/>
                    <a:pt x="69" y="32"/>
                    <a:pt x="69" y="32"/>
                  </a:cubicBezTo>
                  <a:cubicBezTo>
                    <a:pt x="85" y="48"/>
                    <a:pt x="85" y="48"/>
                    <a:pt x="85" y="48"/>
                  </a:cubicBezTo>
                  <a:cubicBezTo>
                    <a:pt x="107" y="26"/>
                    <a:pt x="107" y="26"/>
                    <a:pt x="107" y="26"/>
                  </a:cubicBezTo>
                  <a:cubicBezTo>
                    <a:pt x="108" y="25"/>
                    <a:pt x="109" y="24"/>
                    <a:pt x="110" y="25"/>
                  </a:cubicBezTo>
                  <a:cubicBezTo>
                    <a:pt x="112" y="25"/>
                    <a:pt x="113" y="26"/>
                    <a:pt x="113" y="27"/>
                  </a:cubicBezTo>
                  <a:cubicBezTo>
                    <a:pt x="121" y="44"/>
                    <a:pt x="117" y="62"/>
                    <a:pt x="105" y="75"/>
                  </a:cubicBezTo>
                  <a:cubicBezTo>
                    <a:pt x="97" y="83"/>
                    <a:pt x="86" y="88"/>
                    <a:pt x="74" y="88"/>
                  </a:cubicBezTo>
                  <a:cubicBezTo>
                    <a:pt x="69" y="88"/>
                    <a:pt x="64" y="87"/>
                    <a:pt x="59" y="85"/>
                  </a:cubicBezTo>
                  <a:cubicBezTo>
                    <a:pt x="28" y="116"/>
                    <a:pt x="28" y="116"/>
                    <a:pt x="28" y="116"/>
                  </a:cubicBezTo>
                  <a:cubicBezTo>
                    <a:pt x="27" y="116"/>
                    <a:pt x="26" y="117"/>
                    <a:pt x="25" y="117"/>
                  </a:cubicBezTo>
                  <a:close/>
                  <a:moveTo>
                    <a:pt x="10" y="91"/>
                  </a:moveTo>
                  <a:cubicBezTo>
                    <a:pt x="25" y="107"/>
                    <a:pt x="25" y="107"/>
                    <a:pt x="25" y="107"/>
                  </a:cubicBezTo>
                  <a:cubicBezTo>
                    <a:pt x="55" y="77"/>
                    <a:pt x="55" y="77"/>
                    <a:pt x="55" y="77"/>
                  </a:cubicBezTo>
                  <a:cubicBezTo>
                    <a:pt x="56" y="76"/>
                    <a:pt x="58" y="76"/>
                    <a:pt x="60" y="77"/>
                  </a:cubicBezTo>
                  <a:cubicBezTo>
                    <a:pt x="64" y="79"/>
                    <a:pt x="69" y="80"/>
                    <a:pt x="74" y="80"/>
                  </a:cubicBezTo>
                  <a:cubicBezTo>
                    <a:pt x="84" y="80"/>
                    <a:pt x="93" y="76"/>
                    <a:pt x="99" y="69"/>
                  </a:cubicBezTo>
                  <a:cubicBezTo>
                    <a:pt x="108" y="60"/>
                    <a:pt x="111" y="48"/>
                    <a:pt x="108" y="36"/>
                  </a:cubicBezTo>
                  <a:cubicBezTo>
                    <a:pt x="87" y="56"/>
                    <a:pt x="87" y="56"/>
                    <a:pt x="87" y="56"/>
                  </a:cubicBezTo>
                  <a:cubicBezTo>
                    <a:pt x="86" y="58"/>
                    <a:pt x="83" y="58"/>
                    <a:pt x="82" y="56"/>
                  </a:cubicBezTo>
                  <a:cubicBezTo>
                    <a:pt x="60" y="35"/>
                    <a:pt x="60" y="35"/>
                    <a:pt x="60" y="35"/>
                  </a:cubicBezTo>
                  <a:cubicBezTo>
                    <a:pt x="59" y="33"/>
                    <a:pt x="59" y="31"/>
                    <a:pt x="60" y="29"/>
                  </a:cubicBezTo>
                  <a:cubicBezTo>
                    <a:pt x="80" y="9"/>
                    <a:pt x="80" y="9"/>
                    <a:pt x="80" y="9"/>
                  </a:cubicBezTo>
                  <a:cubicBezTo>
                    <a:pt x="68" y="6"/>
                    <a:pt x="56" y="9"/>
                    <a:pt x="48" y="17"/>
                  </a:cubicBezTo>
                  <a:cubicBezTo>
                    <a:pt x="37" y="28"/>
                    <a:pt x="34" y="43"/>
                    <a:pt x="40" y="57"/>
                  </a:cubicBezTo>
                  <a:cubicBezTo>
                    <a:pt x="41" y="59"/>
                    <a:pt x="40" y="60"/>
                    <a:pt x="39" y="62"/>
                  </a:cubicBezTo>
                  <a:lnTo>
                    <a:pt x="10"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grpSp>
        <p:nvGrpSpPr>
          <p:cNvPr id="22" name="Gruppieren 769"/>
          <p:cNvGrpSpPr/>
          <p:nvPr/>
        </p:nvGrpSpPr>
        <p:grpSpPr>
          <a:xfrm>
            <a:off x="6977509" y="2058103"/>
            <a:ext cx="403225" cy="400050"/>
            <a:chOff x="6280151" y="1620838"/>
            <a:chExt cx="403225" cy="400050"/>
          </a:xfrm>
          <a:solidFill>
            <a:schemeClr val="bg1"/>
          </a:solidFill>
        </p:grpSpPr>
        <p:sp>
          <p:nvSpPr>
            <p:cNvPr id="23" name="Freeform 51"/>
            <p:cNvSpPr>
              <a:spLocks noEditPoints="1"/>
            </p:cNvSpPr>
            <p:nvPr/>
          </p:nvSpPr>
          <p:spPr bwMode="auto">
            <a:xfrm>
              <a:off x="6448426" y="1625600"/>
              <a:ext cx="234950" cy="204788"/>
            </a:xfrm>
            <a:custGeom>
              <a:avLst/>
              <a:gdLst>
                <a:gd name="T0" fmla="*/ 106 w 138"/>
                <a:gd name="T1" fmla="*/ 120 h 120"/>
                <a:gd name="T2" fmla="*/ 101 w 138"/>
                <a:gd name="T3" fmla="*/ 118 h 120"/>
                <a:gd name="T4" fmla="*/ 91 w 138"/>
                <a:gd name="T5" fmla="*/ 108 h 120"/>
                <a:gd name="T6" fmla="*/ 91 w 138"/>
                <a:gd name="T7" fmla="*/ 98 h 120"/>
                <a:gd name="T8" fmla="*/ 93 w 138"/>
                <a:gd name="T9" fmla="*/ 96 h 120"/>
                <a:gd name="T10" fmla="*/ 94 w 138"/>
                <a:gd name="T11" fmla="*/ 95 h 120"/>
                <a:gd name="T12" fmla="*/ 93 w 138"/>
                <a:gd name="T13" fmla="*/ 93 h 120"/>
                <a:gd name="T14" fmla="*/ 83 w 138"/>
                <a:gd name="T15" fmla="*/ 83 h 120"/>
                <a:gd name="T16" fmla="*/ 79 w 138"/>
                <a:gd name="T17" fmla="*/ 84 h 120"/>
                <a:gd name="T18" fmla="*/ 63 w 138"/>
                <a:gd name="T19" fmla="*/ 74 h 120"/>
                <a:gd name="T20" fmla="*/ 45 w 138"/>
                <a:gd name="T21" fmla="*/ 56 h 120"/>
                <a:gd name="T22" fmla="*/ 43 w 138"/>
                <a:gd name="T23" fmla="*/ 49 h 120"/>
                <a:gd name="T24" fmla="*/ 3 w 138"/>
                <a:gd name="T25" fmla="*/ 8 h 120"/>
                <a:gd name="T26" fmla="*/ 0 w 138"/>
                <a:gd name="T27" fmla="*/ 6 h 120"/>
                <a:gd name="T28" fmla="*/ 1 w 138"/>
                <a:gd name="T29" fmla="*/ 0 h 120"/>
                <a:gd name="T30" fmla="*/ 5 w 138"/>
                <a:gd name="T31" fmla="*/ 0 h 120"/>
                <a:gd name="T32" fmla="*/ 66 w 138"/>
                <a:gd name="T33" fmla="*/ 21 h 120"/>
                <a:gd name="T34" fmla="*/ 91 w 138"/>
                <a:gd name="T35" fmla="*/ 46 h 120"/>
                <a:gd name="T36" fmla="*/ 100 w 138"/>
                <a:gd name="T37" fmla="*/ 66 h 120"/>
                <a:gd name="T38" fmla="*/ 110 w 138"/>
                <a:gd name="T39" fmla="*/ 76 h 120"/>
                <a:gd name="T40" fmla="*/ 112 w 138"/>
                <a:gd name="T41" fmla="*/ 77 h 120"/>
                <a:gd name="T42" fmla="*/ 113 w 138"/>
                <a:gd name="T43" fmla="*/ 76 h 120"/>
                <a:gd name="T44" fmla="*/ 115 w 138"/>
                <a:gd name="T45" fmla="*/ 74 h 120"/>
                <a:gd name="T46" fmla="*/ 125 w 138"/>
                <a:gd name="T47" fmla="*/ 74 h 120"/>
                <a:gd name="T48" fmla="*/ 135 w 138"/>
                <a:gd name="T49" fmla="*/ 84 h 120"/>
                <a:gd name="T50" fmla="*/ 135 w 138"/>
                <a:gd name="T51" fmla="*/ 94 h 120"/>
                <a:gd name="T52" fmla="*/ 111 w 138"/>
                <a:gd name="T53" fmla="*/ 118 h 120"/>
                <a:gd name="T54" fmla="*/ 106 w 138"/>
                <a:gd name="T55" fmla="*/ 120 h 120"/>
                <a:gd name="T56" fmla="*/ 98 w 138"/>
                <a:gd name="T57" fmla="*/ 103 h 120"/>
                <a:gd name="T58" fmla="*/ 106 w 138"/>
                <a:gd name="T59" fmla="*/ 112 h 120"/>
                <a:gd name="T60" fmla="*/ 129 w 138"/>
                <a:gd name="T61" fmla="*/ 89 h 120"/>
                <a:gd name="T62" fmla="*/ 120 w 138"/>
                <a:gd name="T63" fmla="*/ 80 h 120"/>
                <a:gd name="T64" fmla="*/ 119 w 138"/>
                <a:gd name="T65" fmla="*/ 82 h 120"/>
                <a:gd name="T66" fmla="*/ 105 w 138"/>
                <a:gd name="T67" fmla="*/ 82 h 120"/>
                <a:gd name="T68" fmla="*/ 93 w 138"/>
                <a:gd name="T69" fmla="*/ 71 h 120"/>
                <a:gd name="T70" fmla="*/ 92 w 138"/>
                <a:gd name="T71" fmla="*/ 63 h 120"/>
                <a:gd name="T72" fmla="*/ 86 w 138"/>
                <a:gd name="T73" fmla="*/ 52 h 120"/>
                <a:gd name="T74" fmla="*/ 60 w 138"/>
                <a:gd name="T75" fmla="*/ 26 h 120"/>
                <a:gd name="T76" fmla="*/ 21 w 138"/>
                <a:gd name="T77" fmla="*/ 9 h 120"/>
                <a:gd name="T78" fmla="*/ 51 w 138"/>
                <a:gd name="T79" fmla="*/ 50 h 120"/>
                <a:gd name="T80" fmla="*/ 51 w 138"/>
                <a:gd name="T81" fmla="*/ 50 h 120"/>
                <a:gd name="T82" fmla="*/ 69 w 138"/>
                <a:gd name="T83" fmla="*/ 69 h 120"/>
                <a:gd name="T84" fmla="*/ 80 w 138"/>
                <a:gd name="T85" fmla="*/ 75 h 120"/>
                <a:gd name="T86" fmla="*/ 88 w 138"/>
                <a:gd name="T87" fmla="*/ 77 h 120"/>
                <a:gd name="T88" fmla="*/ 99 w 138"/>
                <a:gd name="T89" fmla="*/ 88 h 120"/>
                <a:gd name="T90" fmla="*/ 102 w 138"/>
                <a:gd name="T91" fmla="*/ 95 h 120"/>
                <a:gd name="T92" fmla="*/ 99 w 138"/>
                <a:gd name="T93" fmla="*/ 102 h 120"/>
                <a:gd name="T94" fmla="*/ 98 w 138"/>
                <a:gd name="T95"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8" h="120">
                  <a:moveTo>
                    <a:pt x="106" y="120"/>
                  </a:moveTo>
                  <a:cubicBezTo>
                    <a:pt x="104" y="120"/>
                    <a:pt x="102" y="119"/>
                    <a:pt x="101" y="118"/>
                  </a:cubicBezTo>
                  <a:cubicBezTo>
                    <a:pt x="91" y="108"/>
                    <a:pt x="91" y="108"/>
                    <a:pt x="91" y="108"/>
                  </a:cubicBezTo>
                  <a:cubicBezTo>
                    <a:pt x="88" y="105"/>
                    <a:pt x="88" y="101"/>
                    <a:pt x="91" y="98"/>
                  </a:cubicBezTo>
                  <a:cubicBezTo>
                    <a:pt x="93" y="96"/>
                    <a:pt x="93" y="96"/>
                    <a:pt x="93" y="96"/>
                  </a:cubicBezTo>
                  <a:cubicBezTo>
                    <a:pt x="94" y="95"/>
                    <a:pt x="94" y="95"/>
                    <a:pt x="94" y="95"/>
                  </a:cubicBezTo>
                  <a:cubicBezTo>
                    <a:pt x="94" y="94"/>
                    <a:pt x="94" y="94"/>
                    <a:pt x="93" y="93"/>
                  </a:cubicBezTo>
                  <a:cubicBezTo>
                    <a:pt x="83" y="83"/>
                    <a:pt x="83" y="83"/>
                    <a:pt x="83" y="83"/>
                  </a:cubicBezTo>
                  <a:cubicBezTo>
                    <a:pt x="81" y="83"/>
                    <a:pt x="80" y="84"/>
                    <a:pt x="79" y="84"/>
                  </a:cubicBezTo>
                  <a:cubicBezTo>
                    <a:pt x="71" y="84"/>
                    <a:pt x="64" y="76"/>
                    <a:pt x="63" y="74"/>
                  </a:cubicBezTo>
                  <a:cubicBezTo>
                    <a:pt x="45" y="56"/>
                    <a:pt x="45" y="56"/>
                    <a:pt x="45" y="56"/>
                  </a:cubicBezTo>
                  <a:cubicBezTo>
                    <a:pt x="43" y="54"/>
                    <a:pt x="42" y="52"/>
                    <a:pt x="43" y="49"/>
                  </a:cubicBezTo>
                  <a:cubicBezTo>
                    <a:pt x="44" y="34"/>
                    <a:pt x="18" y="16"/>
                    <a:pt x="3" y="8"/>
                  </a:cubicBezTo>
                  <a:cubicBezTo>
                    <a:pt x="0" y="6"/>
                    <a:pt x="0" y="6"/>
                    <a:pt x="0" y="6"/>
                  </a:cubicBezTo>
                  <a:cubicBezTo>
                    <a:pt x="1" y="0"/>
                    <a:pt x="1" y="0"/>
                    <a:pt x="1" y="0"/>
                  </a:cubicBezTo>
                  <a:cubicBezTo>
                    <a:pt x="5" y="0"/>
                    <a:pt x="5" y="0"/>
                    <a:pt x="5" y="0"/>
                  </a:cubicBezTo>
                  <a:cubicBezTo>
                    <a:pt x="49" y="1"/>
                    <a:pt x="66" y="20"/>
                    <a:pt x="66" y="21"/>
                  </a:cubicBezTo>
                  <a:cubicBezTo>
                    <a:pt x="91" y="46"/>
                    <a:pt x="91" y="46"/>
                    <a:pt x="91" y="46"/>
                  </a:cubicBezTo>
                  <a:cubicBezTo>
                    <a:pt x="101" y="55"/>
                    <a:pt x="101" y="62"/>
                    <a:pt x="100" y="66"/>
                  </a:cubicBezTo>
                  <a:cubicBezTo>
                    <a:pt x="110" y="76"/>
                    <a:pt x="110" y="76"/>
                    <a:pt x="110" y="76"/>
                  </a:cubicBezTo>
                  <a:cubicBezTo>
                    <a:pt x="111" y="77"/>
                    <a:pt x="111" y="77"/>
                    <a:pt x="112" y="77"/>
                  </a:cubicBezTo>
                  <a:cubicBezTo>
                    <a:pt x="112" y="77"/>
                    <a:pt x="112" y="77"/>
                    <a:pt x="113" y="76"/>
                  </a:cubicBezTo>
                  <a:cubicBezTo>
                    <a:pt x="115" y="74"/>
                    <a:pt x="115" y="74"/>
                    <a:pt x="115" y="74"/>
                  </a:cubicBezTo>
                  <a:cubicBezTo>
                    <a:pt x="118" y="71"/>
                    <a:pt x="122" y="71"/>
                    <a:pt x="125" y="74"/>
                  </a:cubicBezTo>
                  <a:cubicBezTo>
                    <a:pt x="135" y="84"/>
                    <a:pt x="135" y="84"/>
                    <a:pt x="135" y="84"/>
                  </a:cubicBezTo>
                  <a:cubicBezTo>
                    <a:pt x="138" y="87"/>
                    <a:pt x="138" y="91"/>
                    <a:pt x="135" y="94"/>
                  </a:cubicBezTo>
                  <a:cubicBezTo>
                    <a:pt x="111" y="118"/>
                    <a:pt x="111" y="118"/>
                    <a:pt x="111" y="118"/>
                  </a:cubicBezTo>
                  <a:cubicBezTo>
                    <a:pt x="110" y="119"/>
                    <a:pt x="108" y="120"/>
                    <a:pt x="106" y="120"/>
                  </a:cubicBezTo>
                  <a:close/>
                  <a:moveTo>
                    <a:pt x="98" y="103"/>
                  </a:moveTo>
                  <a:cubicBezTo>
                    <a:pt x="106" y="112"/>
                    <a:pt x="106" y="112"/>
                    <a:pt x="106" y="112"/>
                  </a:cubicBezTo>
                  <a:cubicBezTo>
                    <a:pt x="129" y="89"/>
                    <a:pt x="129" y="89"/>
                    <a:pt x="129" y="89"/>
                  </a:cubicBezTo>
                  <a:cubicBezTo>
                    <a:pt x="120" y="80"/>
                    <a:pt x="120" y="80"/>
                    <a:pt x="120" y="80"/>
                  </a:cubicBezTo>
                  <a:cubicBezTo>
                    <a:pt x="119" y="82"/>
                    <a:pt x="119" y="82"/>
                    <a:pt x="119" y="82"/>
                  </a:cubicBezTo>
                  <a:cubicBezTo>
                    <a:pt x="115" y="86"/>
                    <a:pt x="108" y="86"/>
                    <a:pt x="105" y="82"/>
                  </a:cubicBezTo>
                  <a:cubicBezTo>
                    <a:pt x="93" y="71"/>
                    <a:pt x="93" y="71"/>
                    <a:pt x="93" y="71"/>
                  </a:cubicBezTo>
                  <a:cubicBezTo>
                    <a:pt x="91" y="69"/>
                    <a:pt x="91" y="66"/>
                    <a:pt x="92" y="63"/>
                  </a:cubicBezTo>
                  <a:cubicBezTo>
                    <a:pt x="93" y="62"/>
                    <a:pt x="92" y="58"/>
                    <a:pt x="86" y="52"/>
                  </a:cubicBezTo>
                  <a:cubicBezTo>
                    <a:pt x="60" y="26"/>
                    <a:pt x="60" y="26"/>
                    <a:pt x="60" y="26"/>
                  </a:cubicBezTo>
                  <a:cubicBezTo>
                    <a:pt x="60" y="26"/>
                    <a:pt x="49" y="13"/>
                    <a:pt x="21" y="9"/>
                  </a:cubicBezTo>
                  <a:cubicBezTo>
                    <a:pt x="34" y="18"/>
                    <a:pt x="52" y="34"/>
                    <a:pt x="51" y="50"/>
                  </a:cubicBezTo>
                  <a:cubicBezTo>
                    <a:pt x="50" y="50"/>
                    <a:pt x="51" y="50"/>
                    <a:pt x="51" y="50"/>
                  </a:cubicBezTo>
                  <a:cubicBezTo>
                    <a:pt x="69" y="69"/>
                    <a:pt x="69" y="69"/>
                    <a:pt x="69" y="69"/>
                  </a:cubicBezTo>
                  <a:cubicBezTo>
                    <a:pt x="72" y="72"/>
                    <a:pt x="77" y="77"/>
                    <a:pt x="80" y="75"/>
                  </a:cubicBezTo>
                  <a:cubicBezTo>
                    <a:pt x="83" y="74"/>
                    <a:pt x="86" y="75"/>
                    <a:pt x="88" y="77"/>
                  </a:cubicBezTo>
                  <a:cubicBezTo>
                    <a:pt x="99" y="88"/>
                    <a:pt x="99" y="88"/>
                    <a:pt x="99" y="88"/>
                  </a:cubicBezTo>
                  <a:cubicBezTo>
                    <a:pt x="101" y="89"/>
                    <a:pt x="102" y="92"/>
                    <a:pt x="102" y="95"/>
                  </a:cubicBezTo>
                  <a:cubicBezTo>
                    <a:pt x="102" y="97"/>
                    <a:pt x="101" y="100"/>
                    <a:pt x="99" y="102"/>
                  </a:cubicBezTo>
                  <a:lnTo>
                    <a:pt x="98" y="1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4" name="Freeform 52"/>
            <p:cNvSpPr>
              <a:spLocks noEditPoints="1"/>
            </p:cNvSpPr>
            <p:nvPr/>
          </p:nvSpPr>
          <p:spPr bwMode="auto">
            <a:xfrm>
              <a:off x="6484939" y="1714500"/>
              <a:ext cx="90488" cy="87313"/>
            </a:xfrm>
            <a:custGeom>
              <a:avLst/>
              <a:gdLst>
                <a:gd name="T0" fmla="*/ 19 w 53"/>
                <a:gd name="T1" fmla="*/ 51 h 51"/>
                <a:gd name="T2" fmla="*/ 19 w 53"/>
                <a:gd name="T3" fmla="*/ 51 h 51"/>
                <a:gd name="T4" fmla="*/ 14 w 53"/>
                <a:gd name="T5" fmla="*/ 49 h 51"/>
                <a:gd name="T6" fmla="*/ 2 w 53"/>
                <a:gd name="T7" fmla="*/ 37 h 51"/>
                <a:gd name="T8" fmla="*/ 0 w 53"/>
                <a:gd name="T9" fmla="*/ 32 h 51"/>
                <a:gd name="T10" fmla="*/ 2 w 53"/>
                <a:gd name="T11" fmla="*/ 27 h 51"/>
                <a:gd name="T12" fmla="*/ 30 w 53"/>
                <a:gd name="T13" fmla="*/ 0 h 51"/>
                <a:gd name="T14" fmla="*/ 53 w 53"/>
                <a:gd name="T15" fmla="*/ 23 h 51"/>
                <a:gd name="T16" fmla="*/ 24 w 53"/>
                <a:gd name="T17" fmla="*/ 49 h 51"/>
                <a:gd name="T18" fmla="*/ 19 w 53"/>
                <a:gd name="T19" fmla="*/ 51 h 51"/>
                <a:gd name="T20" fmla="*/ 9 w 53"/>
                <a:gd name="T21" fmla="*/ 32 h 51"/>
                <a:gd name="T22" fmla="*/ 19 w 53"/>
                <a:gd name="T23" fmla="*/ 42 h 51"/>
                <a:gd name="T24" fmla="*/ 41 w 53"/>
                <a:gd name="T25" fmla="*/ 23 h 51"/>
                <a:gd name="T26" fmla="*/ 30 w 53"/>
                <a:gd name="T27" fmla="*/ 11 h 51"/>
                <a:gd name="T28" fmla="*/ 9 w 53"/>
                <a:gd name="T29" fmla="*/ 3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51">
                  <a:moveTo>
                    <a:pt x="19" y="51"/>
                  </a:moveTo>
                  <a:cubicBezTo>
                    <a:pt x="19" y="51"/>
                    <a:pt x="19" y="51"/>
                    <a:pt x="19" y="51"/>
                  </a:cubicBezTo>
                  <a:cubicBezTo>
                    <a:pt x="17" y="51"/>
                    <a:pt x="16" y="50"/>
                    <a:pt x="14" y="49"/>
                  </a:cubicBezTo>
                  <a:cubicBezTo>
                    <a:pt x="2" y="37"/>
                    <a:pt x="2" y="37"/>
                    <a:pt x="2" y="37"/>
                  </a:cubicBezTo>
                  <a:cubicBezTo>
                    <a:pt x="1" y="36"/>
                    <a:pt x="0" y="34"/>
                    <a:pt x="0" y="32"/>
                  </a:cubicBezTo>
                  <a:cubicBezTo>
                    <a:pt x="0" y="30"/>
                    <a:pt x="1" y="28"/>
                    <a:pt x="2" y="27"/>
                  </a:cubicBezTo>
                  <a:cubicBezTo>
                    <a:pt x="30" y="0"/>
                    <a:pt x="30" y="0"/>
                    <a:pt x="30" y="0"/>
                  </a:cubicBezTo>
                  <a:cubicBezTo>
                    <a:pt x="53" y="23"/>
                    <a:pt x="53" y="23"/>
                    <a:pt x="53" y="23"/>
                  </a:cubicBezTo>
                  <a:cubicBezTo>
                    <a:pt x="24" y="49"/>
                    <a:pt x="24" y="49"/>
                    <a:pt x="24" y="49"/>
                  </a:cubicBezTo>
                  <a:cubicBezTo>
                    <a:pt x="22" y="50"/>
                    <a:pt x="21" y="51"/>
                    <a:pt x="19" y="51"/>
                  </a:cubicBezTo>
                  <a:close/>
                  <a:moveTo>
                    <a:pt x="9" y="32"/>
                  </a:moveTo>
                  <a:cubicBezTo>
                    <a:pt x="19" y="42"/>
                    <a:pt x="19" y="42"/>
                    <a:pt x="19" y="42"/>
                  </a:cubicBezTo>
                  <a:cubicBezTo>
                    <a:pt x="41" y="23"/>
                    <a:pt x="41" y="23"/>
                    <a:pt x="41" y="23"/>
                  </a:cubicBezTo>
                  <a:cubicBezTo>
                    <a:pt x="30" y="11"/>
                    <a:pt x="30" y="11"/>
                    <a:pt x="30" y="11"/>
                  </a:cubicBezTo>
                  <a:lnTo>
                    <a:pt x="9"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5" name="Freeform 53"/>
            <p:cNvSpPr>
              <a:spLocks noEditPoints="1"/>
            </p:cNvSpPr>
            <p:nvPr/>
          </p:nvSpPr>
          <p:spPr bwMode="auto">
            <a:xfrm>
              <a:off x="6302376" y="1825625"/>
              <a:ext cx="160338" cy="161925"/>
            </a:xfrm>
            <a:custGeom>
              <a:avLst/>
              <a:gdLst>
                <a:gd name="T0" fmla="*/ 16 w 94"/>
                <a:gd name="T1" fmla="*/ 95 h 95"/>
                <a:gd name="T2" fmla="*/ 5 w 94"/>
                <a:gd name="T3" fmla="*/ 90 h 95"/>
                <a:gd name="T4" fmla="*/ 0 w 94"/>
                <a:gd name="T5" fmla="*/ 79 h 95"/>
                <a:gd name="T6" fmla="*/ 5 w 94"/>
                <a:gd name="T7" fmla="*/ 68 h 95"/>
                <a:gd name="T8" fmla="*/ 69 w 94"/>
                <a:gd name="T9" fmla="*/ 2 h 95"/>
                <a:gd name="T10" fmla="*/ 79 w 94"/>
                <a:gd name="T11" fmla="*/ 2 h 95"/>
                <a:gd name="T12" fmla="*/ 91 w 94"/>
                <a:gd name="T13" fmla="*/ 14 h 95"/>
                <a:gd name="T14" fmla="*/ 91 w 94"/>
                <a:gd name="T15" fmla="*/ 24 h 95"/>
                <a:gd name="T16" fmla="*/ 27 w 94"/>
                <a:gd name="T17" fmla="*/ 90 h 95"/>
                <a:gd name="T18" fmla="*/ 16 w 94"/>
                <a:gd name="T19" fmla="*/ 95 h 95"/>
                <a:gd name="T20" fmla="*/ 74 w 94"/>
                <a:gd name="T21" fmla="*/ 9 h 95"/>
                <a:gd name="T22" fmla="*/ 10 w 94"/>
                <a:gd name="T23" fmla="*/ 73 h 95"/>
                <a:gd name="T24" fmla="*/ 8 w 94"/>
                <a:gd name="T25" fmla="*/ 79 h 95"/>
                <a:gd name="T26" fmla="*/ 10 w 94"/>
                <a:gd name="T27" fmla="*/ 85 h 95"/>
                <a:gd name="T28" fmla="*/ 22 w 94"/>
                <a:gd name="T29" fmla="*/ 85 h 95"/>
                <a:gd name="T30" fmla="*/ 84 w 94"/>
                <a:gd name="T31" fmla="*/ 19 h 95"/>
                <a:gd name="T32" fmla="*/ 74 w 94"/>
                <a:gd name="T33" fmla="*/ 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95">
                  <a:moveTo>
                    <a:pt x="16" y="95"/>
                  </a:moveTo>
                  <a:cubicBezTo>
                    <a:pt x="12" y="95"/>
                    <a:pt x="8" y="93"/>
                    <a:pt x="5" y="90"/>
                  </a:cubicBezTo>
                  <a:cubicBezTo>
                    <a:pt x="2" y="87"/>
                    <a:pt x="0" y="83"/>
                    <a:pt x="0" y="79"/>
                  </a:cubicBezTo>
                  <a:cubicBezTo>
                    <a:pt x="0" y="75"/>
                    <a:pt x="2" y="71"/>
                    <a:pt x="5" y="68"/>
                  </a:cubicBezTo>
                  <a:cubicBezTo>
                    <a:pt x="69" y="2"/>
                    <a:pt x="69" y="2"/>
                    <a:pt x="69" y="2"/>
                  </a:cubicBezTo>
                  <a:cubicBezTo>
                    <a:pt x="72" y="0"/>
                    <a:pt x="76" y="0"/>
                    <a:pt x="79" y="2"/>
                  </a:cubicBezTo>
                  <a:cubicBezTo>
                    <a:pt x="91" y="14"/>
                    <a:pt x="91" y="14"/>
                    <a:pt x="91" y="14"/>
                  </a:cubicBezTo>
                  <a:cubicBezTo>
                    <a:pt x="94" y="17"/>
                    <a:pt x="94" y="21"/>
                    <a:pt x="91" y="24"/>
                  </a:cubicBezTo>
                  <a:cubicBezTo>
                    <a:pt x="27" y="90"/>
                    <a:pt x="27" y="90"/>
                    <a:pt x="27" y="90"/>
                  </a:cubicBezTo>
                  <a:cubicBezTo>
                    <a:pt x="24" y="93"/>
                    <a:pt x="20" y="95"/>
                    <a:pt x="16" y="95"/>
                  </a:cubicBezTo>
                  <a:close/>
                  <a:moveTo>
                    <a:pt x="74" y="9"/>
                  </a:moveTo>
                  <a:cubicBezTo>
                    <a:pt x="10" y="73"/>
                    <a:pt x="10" y="73"/>
                    <a:pt x="10" y="73"/>
                  </a:cubicBezTo>
                  <a:cubicBezTo>
                    <a:pt x="9" y="75"/>
                    <a:pt x="8" y="77"/>
                    <a:pt x="8" y="79"/>
                  </a:cubicBezTo>
                  <a:cubicBezTo>
                    <a:pt x="8" y="81"/>
                    <a:pt x="9" y="83"/>
                    <a:pt x="10" y="85"/>
                  </a:cubicBezTo>
                  <a:cubicBezTo>
                    <a:pt x="13" y="88"/>
                    <a:pt x="19" y="88"/>
                    <a:pt x="22" y="85"/>
                  </a:cubicBezTo>
                  <a:cubicBezTo>
                    <a:pt x="84" y="19"/>
                    <a:pt x="84" y="19"/>
                    <a:pt x="84" y="19"/>
                  </a:cubicBezTo>
                  <a:lnTo>
                    <a:pt x="7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6" name="Freeform 54"/>
            <p:cNvSpPr>
              <a:spLocks noEditPoints="1"/>
            </p:cNvSpPr>
            <p:nvPr/>
          </p:nvSpPr>
          <p:spPr bwMode="auto">
            <a:xfrm>
              <a:off x="6477001" y="1816100"/>
              <a:ext cx="206375" cy="204788"/>
            </a:xfrm>
            <a:custGeom>
              <a:avLst/>
              <a:gdLst>
                <a:gd name="T0" fmla="*/ 83 w 121"/>
                <a:gd name="T1" fmla="*/ 120 h 120"/>
                <a:gd name="T2" fmla="*/ 67 w 121"/>
                <a:gd name="T3" fmla="*/ 112 h 120"/>
                <a:gd name="T4" fmla="*/ 45 w 121"/>
                <a:gd name="T5" fmla="*/ 90 h 120"/>
                <a:gd name="T6" fmla="*/ 44 w 121"/>
                <a:gd name="T7" fmla="*/ 84 h 120"/>
                <a:gd name="T8" fmla="*/ 39 w 121"/>
                <a:gd name="T9" fmla="*/ 73 h 120"/>
                <a:gd name="T10" fmla="*/ 21 w 121"/>
                <a:gd name="T11" fmla="*/ 55 h 120"/>
                <a:gd name="T12" fmla="*/ 15 w 121"/>
                <a:gd name="T13" fmla="*/ 55 h 120"/>
                <a:gd name="T14" fmla="*/ 5 w 121"/>
                <a:gd name="T15" fmla="*/ 54 h 120"/>
                <a:gd name="T16" fmla="*/ 0 w 121"/>
                <a:gd name="T17" fmla="*/ 49 h 120"/>
                <a:gd name="T18" fmla="*/ 2 w 121"/>
                <a:gd name="T19" fmla="*/ 43 h 120"/>
                <a:gd name="T20" fmla="*/ 43 w 121"/>
                <a:gd name="T21" fmla="*/ 2 h 120"/>
                <a:gd name="T22" fmla="*/ 47 w 121"/>
                <a:gd name="T23" fmla="*/ 0 h 120"/>
                <a:gd name="T24" fmla="*/ 54 w 121"/>
                <a:gd name="T25" fmla="*/ 5 h 120"/>
                <a:gd name="T26" fmla="*/ 55 w 121"/>
                <a:gd name="T27" fmla="*/ 21 h 120"/>
                <a:gd name="T28" fmla="*/ 73 w 121"/>
                <a:gd name="T29" fmla="*/ 39 h 120"/>
                <a:gd name="T30" fmla="*/ 82 w 121"/>
                <a:gd name="T31" fmla="*/ 44 h 120"/>
                <a:gd name="T32" fmla="*/ 82 w 121"/>
                <a:gd name="T33" fmla="*/ 44 h 120"/>
                <a:gd name="T34" fmla="*/ 84 w 121"/>
                <a:gd name="T35" fmla="*/ 44 h 120"/>
                <a:gd name="T36" fmla="*/ 86 w 121"/>
                <a:gd name="T37" fmla="*/ 43 h 120"/>
                <a:gd name="T38" fmla="*/ 90 w 121"/>
                <a:gd name="T39" fmla="*/ 45 h 120"/>
                <a:gd name="T40" fmla="*/ 112 w 121"/>
                <a:gd name="T41" fmla="*/ 67 h 120"/>
                <a:gd name="T42" fmla="*/ 120 w 121"/>
                <a:gd name="T43" fmla="*/ 81 h 120"/>
                <a:gd name="T44" fmla="*/ 109 w 121"/>
                <a:gd name="T45" fmla="*/ 104 h 120"/>
                <a:gd name="T46" fmla="*/ 104 w 121"/>
                <a:gd name="T47" fmla="*/ 109 h 120"/>
                <a:gd name="T48" fmla="*/ 83 w 121"/>
                <a:gd name="T49" fmla="*/ 120 h 120"/>
                <a:gd name="T50" fmla="*/ 52 w 121"/>
                <a:gd name="T51" fmla="*/ 86 h 120"/>
                <a:gd name="T52" fmla="*/ 73 w 121"/>
                <a:gd name="T53" fmla="*/ 107 h 120"/>
                <a:gd name="T54" fmla="*/ 83 w 121"/>
                <a:gd name="T55" fmla="*/ 112 h 120"/>
                <a:gd name="T56" fmla="*/ 98 w 121"/>
                <a:gd name="T57" fmla="*/ 104 h 120"/>
                <a:gd name="T58" fmla="*/ 104 w 121"/>
                <a:gd name="T59" fmla="*/ 98 h 120"/>
                <a:gd name="T60" fmla="*/ 112 w 121"/>
                <a:gd name="T61" fmla="*/ 82 h 120"/>
                <a:gd name="T62" fmla="*/ 107 w 121"/>
                <a:gd name="T63" fmla="*/ 73 h 120"/>
                <a:gd name="T64" fmla="*/ 107 w 121"/>
                <a:gd name="T65" fmla="*/ 73 h 120"/>
                <a:gd name="T66" fmla="*/ 86 w 121"/>
                <a:gd name="T67" fmla="*/ 52 h 120"/>
                <a:gd name="T68" fmla="*/ 82 w 121"/>
                <a:gd name="T69" fmla="*/ 52 h 120"/>
                <a:gd name="T70" fmla="*/ 82 w 121"/>
                <a:gd name="T71" fmla="*/ 52 h 120"/>
                <a:gd name="T72" fmla="*/ 68 w 121"/>
                <a:gd name="T73" fmla="*/ 45 h 120"/>
                <a:gd name="T74" fmla="*/ 49 w 121"/>
                <a:gd name="T75" fmla="*/ 27 h 120"/>
                <a:gd name="T76" fmla="*/ 47 w 121"/>
                <a:gd name="T77" fmla="*/ 20 h 120"/>
                <a:gd name="T78" fmla="*/ 47 w 121"/>
                <a:gd name="T79" fmla="*/ 9 h 120"/>
                <a:gd name="T80" fmla="*/ 9 w 121"/>
                <a:gd name="T81" fmla="*/ 47 h 120"/>
                <a:gd name="T82" fmla="*/ 20 w 121"/>
                <a:gd name="T83" fmla="*/ 47 h 120"/>
                <a:gd name="T84" fmla="*/ 27 w 121"/>
                <a:gd name="T85" fmla="*/ 49 h 120"/>
                <a:gd name="T86" fmla="*/ 45 w 121"/>
                <a:gd name="T87" fmla="*/ 68 h 120"/>
                <a:gd name="T88" fmla="*/ 52 w 121"/>
                <a:gd name="T89"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 h="120">
                  <a:moveTo>
                    <a:pt x="83" y="120"/>
                  </a:moveTo>
                  <a:cubicBezTo>
                    <a:pt x="74" y="120"/>
                    <a:pt x="68" y="114"/>
                    <a:pt x="67" y="112"/>
                  </a:cubicBezTo>
                  <a:cubicBezTo>
                    <a:pt x="45" y="90"/>
                    <a:pt x="45" y="90"/>
                    <a:pt x="45" y="90"/>
                  </a:cubicBezTo>
                  <a:cubicBezTo>
                    <a:pt x="43" y="88"/>
                    <a:pt x="43" y="85"/>
                    <a:pt x="44" y="84"/>
                  </a:cubicBezTo>
                  <a:cubicBezTo>
                    <a:pt x="44" y="82"/>
                    <a:pt x="45" y="79"/>
                    <a:pt x="39" y="73"/>
                  </a:cubicBezTo>
                  <a:cubicBezTo>
                    <a:pt x="21" y="55"/>
                    <a:pt x="21" y="55"/>
                    <a:pt x="21" y="55"/>
                  </a:cubicBezTo>
                  <a:cubicBezTo>
                    <a:pt x="20" y="55"/>
                    <a:pt x="17" y="55"/>
                    <a:pt x="15" y="55"/>
                  </a:cubicBezTo>
                  <a:cubicBezTo>
                    <a:pt x="11" y="55"/>
                    <a:pt x="7" y="55"/>
                    <a:pt x="5" y="54"/>
                  </a:cubicBezTo>
                  <a:cubicBezTo>
                    <a:pt x="2" y="53"/>
                    <a:pt x="1" y="51"/>
                    <a:pt x="0" y="49"/>
                  </a:cubicBezTo>
                  <a:cubicBezTo>
                    <a:pt x="0" y="47"/>
                    <a:pt x="1" y="44"/>
                    <a:pt x="2" y="43"/>
                  </a:cubicBezTo>
                  <a:cubicBezTo>
                    <a:pt x="43" y="2"/>
                    <a:pt x="43" y="2"/>
                    <a:pt x="43" y="2"/>
                  </a:cubicBezTo>
                  <a:cubicBezTo>
                    <a:pt x="44" y="1"/>
                    <a:pt x="46" y="0"/>
                    <a:pt x="47" y="0"/>
                  </a:cubicBezTo>
                  <a:cubicBezTo>
                    <a:pt x="50" y="0"/>
                    <a:pt x="53" y="2"/>
                    <a:pt x="54" y="5"/>
                  </a:cubicBezTo>
                  <a:cubicBezTo>
                    <a:pt x="56" y="10"/>
                    <a:pt x="56" y="17"/>
                    <a:pt x="55" y="21"/>
                  </a:cubicBezTo>
                  <a:cubicBezTo>
                    <a:pt x="73" y="39"/>
                    <a:pt x="73" y="39"/>
                    <a:pt x="73" y="39"/>
                  </a:cubicBezTo>
                  <a:cubicBezTo>
                    <a:pt x="77" y="43"/>
                    <a:pt x="79" y="44"/>
                    <a:pt x="82" y="44"/>
                  </a:cubicBezTo>
                  <a:cubicBezTo>
                    <a:pt x="82" y="44"/>
                    <a:pt x="82" y="44"/>
                    <a:pt x="82" y="44"/>
                  </a:cubicBezTo>
                  <a:cubicBezTo>
                    <a:pt x="82" y="44"/>
                    <a:pt x="83" y="44"/>
                    <a:pt x="84" y="44"/>
                  </a:cubicBezTo>
                  <a:cubicBezTo>
                    <a:pt x="85" y="44"/>
                    <a:pt x="85" y="43"/>
                    <a:pt x="86" y="43"/>
                  </a:cubicBezTo>
                  <a:cubicBezTo>
                    <a:pt x="88" y="43"/>
                    <a:pt x="89" y="44"/>
                    <a:pt x="90" y="45"/>
                  </a:cubicBezTo>
                  <a:cubicBezTo>
                    <a:pt x="112" y="67"/>
                    <a:pt x="112" y="67"/>
                    <a:pt x="112" y="67"/>
                  </a:cubicBezTo>
                  <a:cubicBezTo>
                    <a:pt x="114" y="68"/>
                    <a:pt x="119" y="73"/>
                    <a:pt x="120" y="81"/>
                  </a:cubicBezTo>
                  <a:cubicBezTo>
                    <a:pt x="121" y="89"/>
                    <a:pt x="117" y="96"/>
                    <a:pt x="109" y="104"/>
                  </a:cubicBezTo>
                  <a:cubicBezTo>
                    <a:pt x="104" y="109"/>
                    <a:pt x="104" y="109"/>
                    <a:pt x="104" y="109"/>
                  </a:cubicBezTo>
                  <a:cubicBezTo>
                    <a:pt x="97" y="116"/>
                    <a:pt x="90" y="120"/>
                    <a:pt x="83" y="120"/>
                  </a:cubicBezTo>
                  <a:close/>
                  <a:moveTo>
                    <a:pt x="52" y="86"/>
                  </a:moveTo>
                  <a:cubicBezTo>
                    <a:pt x="73" y="107"/>
                    <a:pt x="73" y="107"/>
                    <a:pt x="73" y="107"/>
                  </a:cubicBezTo>
                  <a:cubicBezTo>
                    <a:pt x="73" y="107"/>
                    <a:pt x="77" y="112"/>
                    <a:pt x="83" y="112"/>
                  </a:cubicBezTo>
                  <a:cubicBezTo>
                    <a:pt x="88" y="112"/>
                    <a:pt x="93" y="109"/>
                    <a:pt x="98" y="104"/>
                  </a:cubicBezTo>
                  <a:cubicBezTo>
                    <a:pt x="104" y="98"/>
                    <a:pt x="104" y="98"/>
                    <a:pt x="104" y="98"/>
                  </a:cubicBezTo>
                  <a:cubicBezTo>
                    <a:pt x="110" y="92"/>
                    <a:pt x="112" y="87"/>
                    <a:pt x="112" y="82"/>
                  </a:cubicBezTo>
                  <a:cubicBezTo>
                    <a:pt x="112" y="76"/>
                    <a:pt x="107" y="73"/>
                    <a:pt x="107" y="73"/>
                  </a:cubicBezTo>
                  <a:cubicBezTo>
                    <a:pt x="107" y="73"/>
                    <a:pt x="107" y="73"/>
                    <a:pt x="107" y="73"/>
                  </a:cubicBezTo>
                  <a:cubicBezTo>
                    <a:pt x="86" y="52"/>
                    <a:pt x="86" y="52"/>
                    <a:pt x="86" y="52"/>
                  </a:cubicBezTo>
                  <a:cubicBezTo>
                    <a:pt x="85" y="52"/>
                    <a:pt x="83" y="52"/>
                    <a:pt x="82" y="52"/>
                  </a:cubicBezTo>
                  <a:cubicBezTo>
                    <a:pt x="82" y="52"/>
                    <a:pt x="82" y="52"/>
                    <a:pt x="82" y="52"/>
                  </a:cubicBezTo>
                  <a:cubicBezTo>
                    <a:pt x="77" y="52"/>
                    <a:pt x="73" y="50"/>
                    <a:pt x="68" y="45"/>
                  </a:cubicBezTo>
                  <a:cubicBezTo>
                    <a:pt x="49" y="27"/>
                    <a:pt x="49" y="27"/>
                    <a:pt x="49" y="27"/>
                  </a:cubicBezTo>
                  <a:cubicBezTo>
                    <a:pt x="47" y="25"/>
                    <a:pt x="47" y="23"/>
                    <a:pt x="47" y="20"/>
                  </a:cubicBezTo>
                  <a:cubicBezTo>
                    <a:pt x="47" y="18"/>
                    <a:pt x="48" y="13"/>
                    <a:pt x="47" y="9"/>
                  </a:cubicBezTo>
                  <a:cubicBezTo>
                    <a:pt x="9" y="47"/>
                    <a:pt x="9" y="47"/>
                    <a:pt x="9" y="47"/>
                  </a:cubicBezTo>
                  <a:cubicBezTo>
                    <a:pt x="12" y="48"/>
                    <a:pt x="18" y="47"/>
                    <a:pt x="20" y="47"/>
                  </a:cubicBezTo>
                  <a:cubicBezTo>
                    <a:pt x="23" y="47"/>
                    <a:pt x="25" y="48"/>
                    <a:pt x="27" y="49"/>
                  </a:cubicBezTo>
                  <a:cubicBezTo>
                    <a:pt x="45" y="68"/>
                    <a:pt x="45" y="68"/>
                    <a:pt x="45" y="68"/>
                  </a:cubicBezTo>
                  <a:cubicBezTo>
                    <a:pt x="54" y="76"/>
                    <a:pt x="52" y="82"/>
                    <a:pt x="52"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7" name="Freeform 55"/>
            <p:cNvSpPr/>
            <p:nvPr/>
          </p:nvSpPr>
          <p:spPr bwMode="auto">
            <a:xfrm>
              <a:off x="6280151" y="1620838"/>
              <a:ext cx="255588" cy="255588"/>
            </a:xfrm>
            <a:custGeom>
              <a:avLst/>
              <a:gdLst>
                <a:gd name="T0" fmla="*/ 132 w 150"/>
                <a:gd name="T1" fmla="*/ 150 h 150"/>
                <a:gd name="T2" fmla="*/ 49 w 150"/>
                <a:gd name="T3" fmla="*/ 66 h 150"/>
                <a:gd name="T4" fmla="*/ 17 w 150"/>
                <a:gd name="T5" fmla="*/ 50 h 150"/>
                <a:gd name="T6" fmla="*/ 13 w 150"/>
                <a:gd name="T7" fmla="*/ 46 h 150"/>
                <a:gd name="T8" fmla="*/ 1 w 150"/>
                <a:gd name="T9" fmla="*/ 25 h 150"/>
                <a:gd name="T10" fmla="*/ 3 w 150"/>
                <a:gd name="T11" fmla="*/ 15 h 150"/>
                <a:gd name="T12" fmla="*/ 15 w 150"/>
                <a:gd name="T13" fmla="*/ 3 h 150"/>
                <a:gd name="T14" fmla="*/ 25 w 150"/>
                <a:gd name="T15" fmla="*/ 1 h 150"/>
                <a:gd name="T16" fmla="*/ 46 w 150"/>
                <a:gd name="T17" fmla="*/ 13 h 150"/>
                <a:gd name="T18" fmla="*/ 50 w 150"/>
                <a:gd name="T19" fmla="*/ 17 h 150"/>
                <a:gd name="T20" fmla="*/ 66 w 150"/>
                <a:gd name="T21" fmla="*/ 49 h 150"/>
                <a:gd name="T22" fmla="*/ 150 w 150"/>
                <a:gd name="T23" fmla="*/ 132 h 150"/>
                <a:gd name="T24" fmla="*/ 144 w 150"/>
                <a:gd name="T25" fmla="*/ 138 h 150"/>
                <a:gd name="T26" fmla="*/ 59 w 150"/>
                <a:gd name="T27" fmla="*/ 54 h 150"/>
                <a:gd name="T28" fmla="*/ 42 w 150"/>
                <a:gd name="T29" fmla="*/ 20 h 150"/>
                <a:gd name="T30" fmla="*/ 21 w 150"/>
                <a:gd name="T31" fmla="*/ 8 h 150"/>
                <a:gd name="T32" fmla="*/ 8 w 150"/>
                <a:gd name="T33" fmla="*/ 21 h 150"/>
                <a:gd name="T34" fmla="*/ 20 w 150"/>
                <a:gd name="T35" fmla="*/ 42 h 150"/>
                <a:gd name="T36" fmla="*/ 21 w 150"/>
                <a:gd name="T37" fmla="*/ 43 h 150"/>
                <a:gd name="T38" fmla="*/ 54 w 150"/>
                <a:gd name="T39" fmla="*/ 59 h 150"/>
                <a:gd name="T40" fmla="*/ 138 w 150"/>
                <a:gd name="T41" fmla="*/ 144 h 150"/>
                <a:gd name="T42" fmla="*/ 132 w 150"/>
                <a:gd name="T4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50">
                  <a:moveTo>
                    <a:pt x="132" y="150"/>
                  </a:moveTo>
                  <a:cubicBezTo>
                    <a:pt x="49" y="66"/>
                    <a:pt x="49" y="66"/>
                    <a:pt x="49" y="66"/>
                  </a:cubicBezTo>
                  <a:cubicBezTo>
                    <a:pt x="17" y="50"/>
                    <a:pt x="17" y="50"/>
                    <a:pt x="17" y="50"/>
                  </a:cubicBezTo>
                  <a:cubicBezTo>
                    <a:pt x="16" y="49"/>
                    <a:pt x="14" y="48"/>
                    <a:pt x="13" y="46"/>
                  </a:cubicBezTo>
                  <a:cubicBezTo>
                    <a:pt x="1" y="25"/>
                    <a:pt x="1" y="25"/>
                    <a:pt x="1" y="25"/>
                  </a:cubicBezTo>
                  <a:cubicBezTo>
                    <a:pt x="0" y="22"/>
                    <a:pt x="0" y="18"/>
                    <a:pt x="3" y="15"/>
                  </a:cubicBezTo>
                  <a:cubicBezTo>
                    <a:pt x="15" y="3"/>
                    <a:pt x="15" y="3"/>
                    <a:pt x="15" y="3"/>
                  </a:cubicBezTo>
                  <a:cubicBezTo>
                    <a:pt x="18" y="0"/>
                    <a:pt x="22" y="0"/>
                    <a:pt x="25" y="1"/>
                  </a:cubicBezTo>
                  <a:cubicBezTo>
                    <a:pt x="46" y="13"/>
                    <a:pt x="46" y="13"/>
                    <a:pt x="46" y="13"/>
                  </a:cubicBezTo>
                  <a:cubicBezTo>
                    <a:pt x="48" y="14"/>
                    <a:pt x="49" y="16"/>
                    <a:pt x="50" y="17"/>
                  </a:cubicBezTo>
                  <a:cubicBezTo>
                    <a:pt x="66" y="49"/>
                    <a:pt x="66" y="49"/>
                    <a:pt x="66" y="49"/>
                  </a:cubicBezTo>
                  <a:cubicBezTo>
                    <a:pt x="150" y="132"/>
                    <a:pt x="150" y="132"/>
                    <a:pt x="150" y="132"/>
                  </a:cubicBezTo>
                  <a:cubicBezTo>
                    <a:pt x="144" y="138"/>
                    <a:pt x="144" y="138"/>
                    <a:pt x="144" y="138"/>
                  </a:cubicBezTo>
                  <a:cubicBezTo>
                    <a:pt x="59" y="54"/>
                    <a:pt x="59" y="54"/>
                    <a:pt x="59" y="54"/>
                  </a:cubicBezTo>
                  <a:cubicBezTo>
                    <a:pt x="42" y="20"/>
                    <a:pt x="42" y="20"/>
                    <a:pt x="42" y="20"/>
                  </a:cubicBezTo>
                  <a:cubicBezTo>
                    <a:pt x="21" y="8"/>
                    <a:pt x="21" y="8"/>
                    <a:pt x="21" y="8"/>
                  </a:cubicBezTo>
                  <a:cubicBezTo>
                    <a:pt x="8" y="21"/>
                    <a:pt x="8" y="21"/>
                    <a:pt x="8" y="21"/>
                  </a:cubicBezTo>
                  <a:cubicBezTo>
                    <a:pt x="20" y="42"/>
                    <a:pt x="20" y="42"/>
                    <a:pt x="20" y="42"/>
                  </a:cubicBezTo>
                  <a:cubicBezTo>
                    <a:pt x="21" y="43"/>
                    <a:pt x="21" y="43"/>
                    <a:pt x="21" y="43"/>
                  </a:cubicBezTo>
                  <a:cubicBezTo>
                    <a:pt x="54" y="59"/>
                    <a:pt x="54" y="59"/>
                    <a:pt x="54" y="59"/>
                  </a:cubicBezTo>
                  <a:cubicBezTo>
                    <a:pt x="138" y="144"/>
                    <a:pt x="138" y="144"/>
                    <a:pt x="138" y="144"/>
                  </a:cubicBezTo>
                  <a:lnTo>
                    <a:pt x="132"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grpSp>
        <p:nvGrpSpPr>
          <p:cNvPr id="28" name="Gruppieren 772"/>
          <p:cNvGrpSpPr/>
          <p:nvPr/>
        </p:nvGrpSpPr>
        <p:grpSpPr>
          <a:xfrm>
            <a:off x="4736934" y="2048578"/>
            <a:ext cx="412750" cy="406400"/>
            <a:chOff x="4430714" y="1611313"/>
            <a:chExt cx="412750" cy="406400"/>
          </a:xfrm>
          <a:solidFill>
            <a:schemeClr val="bg1"/>
          </a:solidFill>
        </p:grpSpPr>
        <p:sp>
          <p:nvSpPr>
            <p:cNvPr id="29" name="Freeform 60"/>
            <p:cNvSpPr>
              <a:spLocks noEditPoints="1"/>
            </p:cNvSpPr>
            <p:nvPr/>
          </p:nvSpPr>
          <p:spPr bwMode="auto">
            <a:xfrm>
              <a:off x="4430714" y="1611313"/>
              <a:ext cx="195263" cy="193675"/>
            </a:xfrm>
            <a:custGeom>
              <a:avLst/>
              <a:gdLst>
                <a:gd name="T0" fmla="*/ 13 w 114"/>
                <a:gd name="T1" fmla="*/ 113 h 113"/>
                <a:gd name="T2" fmla="*/ 4 w 114"/>
                <a:gd name="T3" fmla="*/ 109 h 113"/>
                <a:gd name="T4" fmla="*/ 4 w 114"/>
                <a:gd name="T5" fmla="*/ 92 h 113"/>
                <a:gd name="T6" fmla="*/ 92 w 114"/>
                <a:gd name="T7" fmla="*/ 4 h 113"/>
                <a:gd name="T8" fmla="*/ 109 w 114"/>
                <a:gd name="T9" fmla="*/ 4 h 113"/>
                <a:gd name="T10" fmla="*/ 109 w 114"/>
                <a:gd name="T11" fmla="*/ 21 h 113"/>
                <a:gd name="T12" fmla="*/ 21 w 114"/>
                <a:gd name="T13" fmla="*/ 109 h 113"/>
                <a:gd name="T14" fmla="*/ 13 w 114"/>
                <a:gd name="T15" fmla="*/ 113 h 113"/>
                <a:gd name="T16" fmla="*/ 101 w 114"/>
                <a:gd name="T17" fmla="*/ 9 h 113"/>
                <a:gd name="T18" fmla="*/ 98 w 114"/>
                <a:gd name="T19" fmla="*/ 10 h 113"/>
                <a:gd name="T20" fmla="*/ 10 w 114"/>
                <a:gd name="T21" fmla="*/ 98 h 113"/>
                <a:gd name="T22" fmla="*/ 10 w 114"/>
                <a:gd name="T23" fmla="*/ 103 h 113"/>
                <a:gd name="T24" fmla="*/ 16 w 114"/>
                <a:gd name="T25" fmla="*/ 103 h 113"/>
                <a:gd name="T26" fmla="*/ 103 w 114"/>
                <a:gd name="T27" fmla="*/ 16 h 113"/>
                <a:gd name="T28" fmla="*/ 103 w 114"/>
                <a:gd name="T29" fmla="*/ 10 h 113"/>
                <a:gd name="T30" fmla="*/ 101 w 114"/>
                <a:gd name="T31" fmla="*/ 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4" h="113">
                  <a:moveTo>
                    <a:pt x="13" y="113"/>
                  </a:moveTo>
                  <a:cubicBezTo>
                    <a:pt x="10" y="113"/>
                    <a:pt x="7" y="111"/>
                    <a:pt x="4" y="109"/>
                  </a:cubicBezTo>
                  <a:cubicBezTo>
                    <a:pt x="0" y="104"/>
                    <a:pt x="0" y="97"/>
                    <a:pt x="4" y="92"/>
                  </a:cubicBezTo>
                  <a:cubicBezTo>
                    <a:pt x="92" y="4"/>
                    <a:pt x="92" y="4"/>
                    <a:pt x="92" y="4"/>
                  </a:cubicBezTo>
                  <a:cubicBezTo>
                    <a:pt x="97" y="0"/>
                    <a:pt x="105" y="0"/>
                    <a:pt x="109" y="4"/>
                  </a:cubicBezTo>
                  <a:cubicBezTo>
                    <a:pt x="114" y="9"/>
                    <a:pt x="114" y="17"/>
                    <a:pt x="109" y="21"/>
                  </a:cubicBezTo>
                  <a:cubicBezTo>
                    <a:pt x="21" y="109"/>
                    <a:pt x="21" y="109"/>
                    <a:pt x="21" y="109"/>
                  </a:cubicBezTo>
                  <a:cubicBezTo>
                    <a:pt x="19" y="111"/>
                    <a:pt x="16" y="113"/>
                    <a:pt x="13" y="113"/>
                  </a:cubicBezTo>
                  <a:close/>
                  <a:moveTo>
                    <a:pt x="101" y="9"/>
                  </a:moveTo>
                  <a:cubicBezTo>
                    <a:pt x="99" y="9"/>
                    <a:pt x="98" y="9"/>
                    <a:pt x="98" y="10"/>
                  </a:cubicBezTo>
                  <a:cubicBezTo>
                    <a:pt x="10" y="98"/>
                    <a:pt x="10" y="98"/>
                    <a:pt x="10" y="98"/>
                  </a:cubicBezTo>
                  <a:cubicBezTo>
                    <a:pt x="8" y="99"/>
                    <a:pt x="8" y="102"/>
                    <a:pt x="10" y="103"/>
                  </a:cubicBezTo>
                  <a:cubicBezTo>
                    <a:pt x="12" y="105"/>
                    <a:pt x="14" y="105"/>
                    <a:pt x="16" y="103"/>
                  </a:cubicBezTo>
                  <a:cubicBezTo>
                    <a:pt x="103" y="16"/>
                    <a:pt x="103" y="16"/>
                    <a:pt x="103" y="16"/>
                  </a:cubicBezTo>
                  <a:cubicBezTo>
                    <a:pt x="105" y="14"/>
                    <a:pt x="105" y="12"/>
                    <a:pt x="103" y="10"/>
                  </a:cubicBezTo>
                  <a:cubicBezTo>
                    <a:pt x="103" y="9"/>
                    <a:pt x="102" y="9"/>
                    <a:pt x="10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30" name="Freeform 61"/>
            <p:cNvSpPr>
              <a:spLocks noEditPoints="1"/>
            </p:cNvSpPr>
            <p:nvPr/>
          </p:nvSpPr>
          <p:spPr bwMode="auto">
            <a:xfrm>
              <a:off x="4559301" y="1739900"/>
              <a:ext cx="74613" cy="74613"/>
            </a:xfrm>
            <a:custGeom>
              <a:avLst/>
              <a:gdLst>
                <a:gd name="T0" fmla="*/ 17 w 44"/>
                <a:gd name="T1" fmla="*/ 44 h 44"/>
                <a:gd name="T2" fmla="*/ 10 w 44"/>
                <a:gd name="T3" fmla="*/ 41 h 44"/>
                <a:gd name="T4" fmla="*/ 0 w 44"/>
                <a:gd name="T5" fmla="*/ 31 h 44"/>
                <a:gd name="T6" fmla="*/ 31 w 44"/>
                <a:gd name="T7" fmla="*/ 0 h 44"/>
                <a:gd name="T8" fmla="*/ 41 w 44"/>
                <a:gd name="T9" fmla="*/ 10 h 44"/>
                <a:gd name="T10" fmla="*/ 44 w 44"/>
                <a:gd name="T11" fmla="*/ 17 h 44"/>
                <a:gd name="T12" fmla="*/ 41 w 44"/>
                <a:gd name="T13" fmla="*/ 25 h 44"/>
                <a:gd name="T14" fmla="*/ 25 w 44"/>
                <a:gd name="T15" fmla="*/ 41 h 44"/>
                <a:gd name="T16" fmla="*/ 17 w 44"/>
                <a:gd name="T17" fmla="*/ 44 h 44"/>
                <a:gd name="T18" fmla="*/ 11 w 44"/>
                <a:gd name="T19" fmla="*/ 31 h 44"/>
                <a:gd name="T20" fmla="*/ 16 w 44"/>
                <a:gd name="T21" fmla="*/ 36 h 44"/>
                <a:gd name="T22" fmla="*/ 19 w 44"/>
                <a:gd name="T23" fmla="*/ 36 h 44"/>
                <a:gd name="T24" fmla="*/ 36 w 44"/>
                <a:gd name="T25" fmla="*/ 19 h 44"/>
                <a:gd name="T26" fmla="*/ 36 w 44"/>
                <a:gd name="T27" fmla="*/ 17 h 44"/>
                <a:gd name="T28" fmla="*/ 36 w 44"/>
                <a:gd name="T29" fmla="*/ 16 h 44"/>
                <a:gd name="T30" fmla="*/ 31 w 44"/>
                <a:gd name="T31" fmla="*/ 11 h 44"/>
                <a:gd name="T32" fmla="*/ 11 w 44"/>
                <a:gd name="T33" fmla="*/ 3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44">
                  <a:moveTo>
                    <a:pt x="17" y="44"/>
                  </a:moveTo>
                  <a:cubicBezTo>
                    <a:pt x="15" y="44"/>
                    <a:pt x="12" y="43"/>
                    <a:pt x="10" y="41"/>
                  </a:cubicBezTo>
                  <a:cubicBezTo>
                    <a:pt x="0" y="31"/>
                    <a:pt x="0" y="31"/>
                    <a:pt x="0" y="31"/>
                  </a:cubicBezTo>
                  <a:cubicBezTo>
                    <a:pt x="31" y="0"/>
                    <a:pt x="31" y="0"/>
                    <a:pt x="31" y="0"/>
                  </a:cubicBezTo>
                  <a:cubicBezTo>
                    <a:pt x="41" y="10"/>
                    <a:pt x="41" y="10"/>
                    <a:pt x="41" y="10"/>
                  </a:cubicBezTo>
                  <a:cubicBezTo>
                    <a:pt x="43" y="12"/>
                    <a:pt x="44" y="15"/>
                    <a:pt x="44" y="17"/>
                  </a:cubicBezTo>
                  <a:cubicBezTo>
                    <a:pt x="44" y="20"/>
                    <a:pt x="43" y="23"/>
                    <a:pt x="41" y="25"/>
                  </a:cubicBezTo>
                  <a:cubicBezTo>
                    <a:pt x="25" y="41"/>
                    <a:pt x="25" y="41"/>
                    <a:pt x="25" y="41"/>
                  </a:cubicBezTo>
                  <a:cubicBezTo>
                    <a:pt x="23" y="43"/>
                    <a:pt x="20" y="44"/>
                    <a:pt x="17" y="44"/>
                  </a:cubicBezTo>
                  <a:close/>
                  <a:moveTo>
                    <a:pt x="11" y="31"/>
                  </a:moveTo>
                  <a:cubicBezTo>
                    <a:pt x="16" y="36"/>
                    <a:pt x="16" y="36"/>
                    <a:pt x="16" y="36"/>
                  </a:cubicBezTo>
                  <a:cubicBezTo>
                    <a:pt x="17" y="36"/>
                    <a:pt x="18" y="36"/>
                    <a:pt x="19" y="36"/>
                  </a:cubicBezTo>
                  <a:cubicBezTo>
                    <a:pt x="36" y="19"/>
                    <a:pt x="36" y="19"/>
                    <a:pt x="36" y="19"/>
                  </a:cubicBezTo>
                  <a:cubicBezTo>
                    <a:pt x="36" y="18"/>
                    <a:pt x="36" y="18"/>
                    <a:pt x="36" y="17"/>
                  </a:cubicBezTo>
                  <a:cubicBezTo>
                    <a:pt x="36" y="17"/>
                    <a:pt x="36" y="16"/>
                    <a:pt x="36" y="16"/>
                  </a:cubicBezTo>
                  <a:cubicBezTo>
                    <a:pt x="31" y="11"/>
                    <a:pt x="31" y="11"/>
                    <a:pt x="31" y="11"/>
                  </a:cubicBezTo>
                  <a:lnTo>
                    <a:pt x="11"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31" name="Freeform 62"/>
            <p:cNvSpPr>
              <a:spLocks noEditPoints="1"/>
            </p:cNvSpPr>
            <p:nvPr/>
          </p:nvSpPr>
          <p:spPr bwMode="auto">
            <a:xfrm>
              <a:off x="4459289" y="1639888"/>
              <a:ext cx="187325" cy="174625"/>
            </a:xfrm>
            <a:custGeom>
              <a:avLst/>
              <a:gdLst>
                <a:gd name="T0" fmla="*/ 31 w 110"/>
                <a:gd name="T1" fmla="*/ 103 h 103"/>
                <a:gd name="T2" fmla="*/ 31 w 110"/>
                <a:gd name="T3" fmla="*/ 103 h 103"/>
                <a:gd name="T4" fmla="*/ 5 w 110"/>
                <a:gd name="T5" fmla="*/ 93 h 103"/>
                <a:gd name="T6" fmla="*/ 2 w 110"/>
                <a:gd name="T7" fmla="*/ 90 h 103"/>
                <a:gd name="T8" fmla="*/ 0 w 110"/>
                <a:gd name="T9" fmla="*/ 87 h 103"/>
                <a:gd name="T10" fmla="*/ 87 w 110"/>
                <a:gd name="T11" fmla="*/ 0 h 103"/>
                <a:gd name="T12" fmla="*/ 90 w 110"/>
                <a:gd name="T13" fmla="*/ 2 h 103"/>
                <a:gd name="T14" fmla="*/ 93 w 110"/>
                <a:gd name="T15" fmla="*/ 5 h 103"/>
                <a:gd name="T16" fmla="*/ 80 w 110"/>
                <a:gd name="T17" fmla="*/ 80 h 103"/>
                <a:gd name="T18" fmla="*/ 31 w 110"/>
                <a:gd name="T19" fmla="*/ 103 h 103"/>
                <a:gd name="T20" fmla="*/ 11 w 110"/>
                <a:gd name="T21" fmla="*/ 87 h 103"/>
                <a:gd name="T22" fmla="*/ 11 w 110"/>
                <a:gd name="T23" fmla="*/ 87 h 103"/>
                <a:gd name="T24" fmla="*/ 31 w 110"/>
                <a:gd name="T25" fmla="*/ 95 h 103"/>
                <a:gd name="T26" fmla="*/ 75 w 110"/>
                <a:gd name="T27" fmla="*/ 75 h 103"/>
                <a:gd name="T28" fmla="*/ 87 w 110"/>
                <a:gd name="T29" fmla="*/ 11 h 103"/>
                <a:gd name="T30" fmla="*/ 11 w 110"/>
                <a:gd name="T31" fmla="*/ 8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03">
                  <a:moveTo>
                    <a:pt x="31" y="103"/>
                  </a:moveTo>
                  <a:cubicBezTo>
                    <a:pt x="31" y="103"/>
                    <a:pt x="31" y="103"/>
                    <a:pt x="31" y="103"/>
                  </a:cubicBezTo>
                  <a:cubicBezTo>
                    <a:pt x="21" y="103"/>
                    <a:pt x="12" y="100"/>
                    <a:pt x="5" y="93"/>
                  </a:cubicBezTo>
                  <a:cubicBezTo>
                    <a:pt x="4" y="92"/>
                    <a:pt x="3" y="91"/>
                    <a:pt x="2" y="90"/>
                  </a:cubicBezTo>
                  <a:cubicBezTo>
                    <a:pt x="0" y="87"/>
                    <a:pt x="0" y="87"/>
                    <a:pt x="0" y="87"/>
                  </a:cubicBezTo>
                  <a:cubicBezTo>
                    <a:pt x="87" y="0"/>
                    <a:pt x="87" y="0"/>
                    <a:pt x="87" y="0"/>
                  </a:cubicBezTo>
                  <a:cubicBezTo>
                    <a:pt x="90" y="2"/>
                    <a:pt x="90" y="2"/>
                    <a:pt x="90" y="2"/>
                  </a:cubicBezTo>
                  <a:cubicBezTo>
                    <a:pt x="91" y="3"/>
                    <a:pt x="92" y="4"/>
                    <a:pt x="93" y="5"/>
                  </a:cubicBezTo>
                  <a:cubicBezTo>
                    <a:pt x="110" y="23"/>
                    <a:pt x="104" y="56"/>
                    <a:pt x="80" y="80"/>
                  </a:cubicBezTo>
                  <a:cubicBezTo>
                    <a:pt x="66" y="95"/>
                    <a:pt x="48" y="103"/>
                    <a:pt x="31" y="103"/>
                  </a:cubicBezTo>
                  <a:close/>
                  <a:moveTo>
                    <a:pt x="11" y="87"/>
                  </a:moveTo>
                  <a:cubicBezTo>
                    <a:pt x="11" y="87"/>
                    <a:pt x="11" y="87"/>
                    <a:pt x="11" y="87"/>
                  </a:cubicBezTo>
                  <a:cubicBezTo>
                    <a:pt x="16" y="92"/>
                    <a:pt x="23" y="95"/>
                    <a:pt x="31" y="95"/>
                  </a:cubicBezTo>
                  <a:cubicBezTo>
                    <a:pt x="46" y="95"/>
                    <a:pt x="62" y="87"/>
                    <a:pt x="75" y="75"/>
                  </a:cubicBezTo>
                  <a:cubicBezTo>
                    <a:pt x="96" y="54"/>
                    <a:pt x="101" y="25"/>
                    <a:pt x="87" y="11"/>
                  </a:cubicBezTo>
                  <a:lnTo>
                    <a:pt x="11"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32" name="Freeform 63"/>
            <p:cNvSpPr>
              <a:spLocks noEditPoints="1"/>
            </p:cNvSpPr>
            <p:nvPr/>
          </p:nvSpPr>
          <p:spPr bwMode="auto">
            <a:xfrm>
              <a:off x="4445001" y="1631950"/>
              <a:ext cx="398463" cy="385763"/>
            </a:xfrm>
            <a:custGeom>
              <a:avLst/>
              <a:gdLst>
                <a:gd name="T0" fmla="*/ 49 w 234"/>
                <a:gd name="T1" fmla="*/ 226 h 226"/>
                <a:gd name="T2" fmla="*/ 31 w 234"/>
                <a:gd name="T3" fmla="*/ 223 h 226"/>
                <a:gd name="T4" fmla="*/ 28 w 234"/>
                <a:gd name="T5" fmla="*/ 220 h 226"/>
                <a:gd name="T6" fmla="*/ 29 w 234"/>
                <a:gd name="T7" fmla="*/ 216 h 226"/>
                <a:gd name="T8" fmla="*/ 52 w 234"/>
                <a:gd name="T9" fmla="*/ 193 h 226"/>
                <a:gd name="T10" fmla="*/ 36 w 234"/>
                <a:gd name="T11" fmla="*/ 178 h 226"/>
                <a:gd name="T12" fmla="*/ 14 w 234"/>
                <a:gd name="T13" fmla="*/ 200 h 226"/>
                <a:gd name="T14" fmla="*/ 10 w 234"/>
                <a:gd name="T15" fmla="*/ 201 h 226"/>
                <a:gd name="T16" fmla="*/ 7 w 234"/>
                <a:gd name="T17" fmla="*/ 199 h 226"/>
                <a:gd name="T18" fmla="*/ 16 w 234"/>
                <a:gd name="T19" fmla="*/ 151 h 226"/>
                <a:gd name="T20" fmla="*/ 47 w 234"/>
                <a:gd name="T21" fmla="*/ 138 h 226"/>
                <a:gd name="T22" fmla="*/ 62 w 234"/>
                <a:gd name="T23" fmla="*/ 141 h 226"/>
                <a:gd name="T24" fmla="*/ 145 w 234"/>
                <a:gd name="T25" fmla="*/ 58 h 226"/>
                <a:gd name="T26" fmla="*/ 155 w 234"/>
                <a:gd name="T27" fmla="*/ 12 h 226"/>
                <a:gd name="T28" fmla="*/ 184 w 234"/>
                <a:gd name="T29" fmla="*/ 0 h 226"/>
                <a:gd name="T30" fmla="*/ 202 w 234"/>
                <a:gd name="T31" fmla="*/ 4 h 226"/>
                <a:gd name="T32" fmla="*/ 205 w 234"/>
                <a:gd name="T33" fmla="*/ 7 h 226"/>
                <a:gd name="T34" fmla="*/ 204 w 234"/>
                <a:gd name="T35" fmla="*/ 10 h 226"/>
                <a:gd name="T36" fmla="*/ 182 w 234"/>
                <a:gd name="T37" fmla="*/ 32 h 226"/>
                <a:gd name="T38" fmla="*/ 198 w 234"/>
                <a:gd name="T39" fmla="*/ 48 h 226"/>
                <a:gd name="T40" fmla="*/ 220 w 234"/>
                <a:gd name="T41" fmla="*/ 26 h 226"/>
                <a:gd name="T42" fmla="*/ 223 w 234"/>
                <a:gd name="T43" fmla="*/ 25 h 226"/>
                <a:gd name="T44" fmla="*/ 226 w 234"/>
                <a:gd name="T45" fmla="*/ 27 h 226"/>
                <a:gd name="T46" fmla="*/ 218 w 234"/>
                <a:gd name="T47" fmla="*/ 75 h 226"/>
                <a:gd name="T48" fmla="*/ 187 w 234"/>
                <a:gd name="T49" fmla="*/ 88 h 226"/>
                <a:gd name="T50" fmla="*/ 187 w 234"/>
                <a:gd name="T51" fmla="*/ 88 h 226"/>
                <a:gd name="T52" fmla="*/ 172 w 234"/>
                <a:gd name="T53" fmla="*/ 85 h 226"/>
                <a:gd name="T54" fmla="*/ 89 w 234"/>
                <a:gd name="T55" fmla="*/ 168 h 226"/>
                <a:gd name="T56" fmla="*/ 79 w 234"/>
                <a:gd name="T57" fmla="*/ 214 h 226"/>
                <a:gd name="T58" fmla="*/ 49 w 234"/>
                <a:gd name="T59" fmla="*/ 226 h 226"/>
                <a:gd name="T60" fmla="*/ 40 w 234"/>
                <a:gd name="T61" fmla="*/ 217 h 226"/>
                <a:gd name="T62" fmla="*/ 73 w 234"/>
                <a:gd name="T63" fmla="*/ 209 h 226"/>
                <a:gd name="T64" fmla="*/ 81 w 234"/>
                <a:gd name="T65" fmla="*/ 168 h 226"/>
                <a:gd name="T66" fmla="*/ 82 w 234"/>
                <a:gd name="T67" fmla="*/ 164 h 226"/>
                <a:gd name="T68" fmla="*/ 168 w 234"/>
                <a:gd name="T69" fmla="*/ 77 h 226"/>
                <a:gd name="T70" fmla="*/ 173 w 234"/>
                <a:gd name="T71" fmla="*/ 77 h 226"/>
                <a:gd name="T72" fmla="*/ 187 w 234"/>
                <a:gd name="T73" fmla="*/ 80 h 226"/>
                <a:gd name="T74" fmla="*/ 187 w 234"/>
                <a:gd name="T75" fmla="*/ 80 h 226"/>
                <a:gd name="T76" fmla="*/ 212 w 234"/>
                <a:gd name="T77" fmla="*/ 69 h 226"/>
                <a:gd name="T78" fmla="*/ 221 w 234"/>
                <a:gd name="T79" fmla="*/ 36 h 226"/>
                <a:gd name="T80" fmla="*/ 200 w 234"/>
                <a:gd name="T81" fmla="*/ 56 h 226"/>
                <a:gd name="T82" fmla="*/ 195 w 234"/>
                <a:gd name="T83" fmla="*/ 56 h 226"/>
                <a:gd name="T84" fmla="*/ 173 w 234"/>
                <a:gd name="T85" fmla="*/ 35 h 226"/>
                <a:gd name="T86" fmla="*/ 172 w 234"/>
                <a:gd name="T87" fmla="*/ 32 h 226"/>
                <a:gd name="T88" fmla="*/ 173 w 234"/>
                <a:gd name="T89" fmla="*/ 29 h 226"/>
                <a:gd name="T90" fmla="*/ 193 w 234"/>
                <a:gd name="T91" fmla="*/ 9 h 226"/>
                <a:gd name="T92" fmla="*/ 161 w 234"/>
                <a:gd name="T93" fmla="*/ 17 h 226"/>
                <a:gd name="T94" fmla="*/ 153 w 234"/>
                <a:gd name="T95" fmla="*/ 57 h 226"/>
                <a:gd name="T96" fmla="*/ 152 w 234"/>
                <a:gd name="T97" fmla="*/ 62 h 226"/>
                <a:gd name="T98" fmla="*/ 66 w 234"/>
                <a:gd name="T99" fmla="*/ 148 h 226"/>
                <a:gd name="T100" fmla="*/ 61 w 234"/>
                <a:gd name="T101" fmla="*/ 149 h 226"/>
                <a:gd name="T102" fmla="*/ 47 w 234"/>
                <a:gd name="T103" fmla="*/ 146 h 226"/>
                <a:gd name="T104" fmla="*/ 21 w 234"/>
                <a:gd name="T105" fmla="*/ 157 h 226"/>
                <a:gd name="T106" fmla="*/ 13 w 234"/>
                <a:gd name="T107" fmla="*/ 190 h 226"/>
                <a:gd name="T108" fmla="*/ 33 w 234"/>
                <a:gd name="T109" fmla="*/ 169 h 226"/>
                <a:gd name="T110" fmla="*/ 39 w 234"/>
                <a:gd name="T111" fmla="*/ 169 h 226"/>
                <a:gd name="T112" fmla="*/ 61 w 234"/>
                <a:gd name="T113" fmla="*/ 191 h 226"/>
                <a:gd name="T114" fmla="*/ 62 w 234"/>
                <a:gd name="T115" fmla="*/ 193 h 226"/>
                <a:gd name="T116" fmla="*/ 61 w 234"/>
                <a:gd name="T117" fmla="*/ 196 h 226"/>
                <a:gd name="T118" fmla="*/ 40 w 234"/>
                <a:gd name="T119" fmla="*/ 21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4" h="226">
                  <a:moveTo>
                    <a:pt x="49" y="226"/>
                  </a:moveTo>
                  <a:cubicBezTo>
                    <a:pt x="43" y="226"/>
                    <a:pt x="37" y="225"/>
                    <a:pt x="31" y="223"/>
                  </a:cubicBezTo>
                  <a:cubicBezTo>
                    <a:pt x="30" y="222"/>
                    <a:pt x="29" y="221"/>
                    <a:pt x="28" y="220"/>
                  </a:cubicBezTo>
                  <a:cubicBezTo>
                    <a:pt x="28" y="218"/>
                    <a:pt x="29" y="217"/>
                    <a:pt x="29" y="216"/>
                  </a:cubicBezTo>
                  <a:cubicBezTo>
                    <a:pt x="52" y="193"/>
                    <a:pt x="52" y="193"/>
                    <a:pt x="52" y="193"/>
                  </a:cubicBezTo>
                  <a:cubicBezTo>
                    <a:pt x="36" y="178"/>
                    <a:pt x="36" y="178"/>
                    <a:pt x="36" y="178"/>
                  </a:cubicBezTo>
                  <a:cubicBezTo>
                    <a:pt x="14" y="200"/>
                    <a:pt x="14" y="200"/>
                    <a:pt x="14" y="200"/>
                  </a:cubicBezTo>
                  <a:cubicBezTo>
                    <a:pt x="13" y="201"/>
                    <a:pt x="12" y="201"/>
                    <a:pt x="10" y="201"/>
                  </a:cubicBezTo>
                  <a:cubicBezTo>
                    <a:pt x="9" y="201"/>
                    <a:pt x="8" y="200"/>
                    <a:pt x="7" y="199"/>
                  </a:cubicBezTo>
                  <a:cubicBezTo>
                    <a:pt x="0" y="181"/>
                    <a:pt x="3" y="163"/>
                    <a:pt x="16" y="151"/>
                  </a:cubicBezTo>
                  <a:cubicBezTo>
                    <a:pt x="24" y="143"/>
                    <a:pt x="35" y="138"/>
                    <a:pt x="47" y="138"/>
                  </a:cubicBezTo>
                  <a:cubicBezTo>
                    <a:pt x="52" y="138"/>
                    <a:pt x="57" y="139"/>
                    <a:pt x="62" y="141"/>
                  </a:cubicBezTo>
                  <a:cubicBezTo>
                    <a:pt x="145" y="58"/>
                    <a:pt x="145" y="58"/>
                    <a:pt x="145" y="58"/>
                  </a:cubicBezTo>
                  <a:cubicBezTo>
                    <a:pt x="139" y="42"/>
                    <a:pt x="143" y="24"/>
                    <a:pt x="155" y="12"/>
                  </a:cubicBezTo>
                  <a:cubicBezTo>
                    <a:pt x="163" y="4"/>
                    <a:pt x="173" y="0"/>
                    <a:pt x="184" y="0"/>
                  </a:cubicBezTo>
                  <a:cubicBezTo>
                    <a:pt x="190" y="0"/>
                    <a:pt x="196" y="1"/>
                    <a:pt x="202" y="4"/>
                  </a:cubicBezTo>
                  <a:cubicBezTo>
                    <a:pt x="204" y="4"/>
                    <a:pt x="204" y="5"/>
                    <a:pt x="205" y="7"/>
                  </a:cubicBezTo>
                  <a:cubicBezTo>
                    <a:pt x="205" y="8"/>
                    <a:pt x="205" y="9"/>
                    <a:pt x="204" y="10"/>
                  </a:cubicBezTo>
                  <a:cubicBezTo>
                    <a:pt x="182" y="32"/>
                    <a:pt x="182" y="32"/>
                    <a:pt x="182" y="32"/>
                  </a:cubicBezTo>
                  <a:cubicBezTo>
                    <a:pt x="198" y="48"/>
                    <a:pt x="198" y="48"/>
                    <a:pt x="198" y="48"/>
                  </a:cubicBezTo>
                  <a:cubicBezTo>
                    <a:pt x="220" y="26"/>
                    <a:pt x="220" y="26"/>
                    <a:pt x="220" y="26"/>
                  </a:cubicBezTo>
                  <a:cubicBezTo>
                    <a:pt x="221" y="25"/>
                    <a:pt x="222" y="24"/>
                    <a:pt x="223" y="25"/>
                  </a:cubicBezTo>
                  <a:cubicBezTo>
                    <a:pt x="225" y="25"/>
                    <a:pt x="226" y="26"/>
                    <a:pt x="226" y="27"/>
                  </a:cubicBezTo>
                  <a:cubicBezTo>
                    <a:pt x="234" y="44"/>
                    <a:pt x="230" y="62"/>
                    <a:pt x="218" y="75"/>
                  </a:cubicBezTo>
                  <a:cubicBezTo>
                    <a:pt x="210" y="83"/>
                    <a:pt x="199" y="88"/>
                    <a:pt x="187" y="88"/>
                  </a:cubicBezTo>
                  <a:cubicBezTo>
                    <a:pt x="187" y="88"/>
                    <a:pt x="187" y="88"/>
                    <a:pt x="187" y="88"/>
                  </a:cubicBezTo>
                  <a:cubicBezTo>
                    <a:pt x="182" y="88"/>
                    <a:pt x="177" y="87"/>
                    <a:pt x="172" y="85"/>
                  </a:cubicBezTo>
                  <a:cubicBezTo>
                    <a:pt x="89" y="168"/>
                    <a:pt x="89" y="168"/>
                    <a:pt x="89" y="168"/>
                  </a:cubicBezTo>
                  <a:cubicBezTo>
                    <a:pt x="95" y="184"/>
                    <a:pt x="91" y="202"/>
                    <a:pt x="79" y="214"/>
                  </a:cubicBezTo>
                  <a:cubicBezTo>
                    <a:pt x="71" y="222"/>
                    <a:pt x="60" y="226"/>
                    <a:pt x="49" y="226"/>
                  </a:cubicBezTo>
                  <a:close/>
                  <a:moveTo>
                    <a:pt x="40" y="217"/>
                  </a:moveTo>
                  <a:cubicBezTo>
                    <a:pt x="52" y="220"/>
                    <a:pt x="64" y="217"/>
                    <a:pt x="73" y="209"/>
                  </a:cubicBezTo>
                  <a:cubicBezTo>
                    <a:pt x="83" y="198"/>
                    <a:pt x="87" y="182"/>
                    <a:pt x="81" y="168"/>
                  </a:cubicBezTo>
                  <a:cubicBezTo>
                    <a:pt x="80" y="167"/>
                    <a:pt x="80" y="165"/>
                    <a:pt x="82" y="164"/>
                  </a:cubicBezTo>
                  <a:cubicBezTo>
                    <a:pt x="168" y="77"/>
                    <a:pt x="168" y="77"/>
                    <a:pt x="168" y="77"/>
                  </a:cubicBezTo>
                  <a:cubicBezTo>
                    <a:pt x="169" y="76"/>
                    <a:pt x="171" y="76"/>
                    <a:pt x="173" y="77"/>
                  </a:cubicBezTo>
                  <a:cubicBezTo>
                    <a:pt x="177" y="79"/>
                    <a:pt x="182" y="80"/>
                    <a:pt x="187" y="80"/>
                  </a:cubicBezTo>
                  <a:cubicBezTo>
                    <a:pt x="187" y="80"/>
                    <a:pt x="187" y="80"/>
                    <a:pt x="187" y="80"/>
                  </a:cubicBezTo>
                  <a:cubicBezTo>
                    <a:pt x="197" y="80"/>
                    <a:pt x="206" y="76"/>
                    <a:pt x="212" y="69"/>
                  </a:cubicBezTo>
                  <a:cubicBezTo>
                    <a:pt x="221" y="60"/>
                    <a:pt x="224" y="48"/>
                    <a:pt x="221" y="36"/>
                  </a:cubicBezTo>
                  <a:cubicBezTo>
                    <a:pt x="200" y="56"/>
                    <a:pt x="200" y="56"/>
                    <a:pt x="200" y="56"/>
                  </a:cubicBezTo>
                  <a:cubicBezTo>
                    <a:pt x="199" y="58"/>
                    <a:pt x="196" y="58"/>
                    <a:pt x="195" y="56"/>
                  </a:cubicBezTo>
                  <a:cubicBezTo>
                    <a:pt x="173" y="35"/>
                    <a:pt x="173" y="35"/>
                    <a:pt x="173" y="35"/>
                  </a:cubicBezTo>
                  <a:cubicBezTo>
                    <a:pt x="172" y="34"/>
                    <a:pt x="172" y="33"/>
                    <a:pt x="172" y="32"/>
                  </a:cubicBezTo>
                  <a:cubicBezTo>
                    <a:pt x="172" y="31"/>
                    <a:pt x="172" y="30"/>
                    <a:pt x="173" y="29"/>
                  </a:cubicBezTo>
                  <a:cubicBezTo>
                    <a:pt x="193" y="9"/>
                    <a:pt x="193" y="9"/>
                    <a:pt x="193" y="9"/>
                  </a:cubicBezTo>
                  <a:cubicBezTo>
                    <a:pt x="181" y="6"/>
                    <a:pt x="169" y="9"/>
                    <a:pt x="161" y="17"/>
                  </a:cubicBezTo>
                  <a:cubicBezTo>
                    <a:pt x="150" y="28"/>
                    <a:pt x="147" y="43"/>
                    <a:pt x="153" y="57"/>
                  </a:cubicBezTo>
                  <a:cubicBezTo>
                    <a:pt x="154" y="59"/>
                    <a:pt x="153" y="60"/>
                    <a:pt x="152" y="62"/>
                  </a:cubicBezTo>
                  <a:cubicBezTo>
                    <a:pt x="66" y="148"/>
                    <a:pt x="66" y="148"/>
                    <a:pt x="66" y="148"/>
                  </a:cubicBezTo>
                  <a:cubicBezTo>
                    <a:pt x="65" y="149"/>
                    <a:pt x="63" y="150"/>
                    <a:pt x="61" y="149"/>
                  </a:cubicBezTo>
                  <a:cubicBezTo>
                    <a:pt x="57" y="147"/>
                    <a:pt x="52" y="146"/>
                    <a:pt x="47" y="146"/>
                  </a:cubicBezTo>
                  <a:cubicBezTo>
                    <a:pt x="37" y="146"/>
                    <a:pt x="28" y="150"/>
                    <a:pt x="21" y="157"/>
                  </a:cubicBezTo>
                  <a:cubicBezTo>
                    <a:pt x="12" y="166"/>
                    <a:pt x="10" y="177"/>
                    <a:pt x="13" y="190"/>
                  </a:cubicBezTo>
                  <a:cubicBezTo>
                    <a:pt x="33" y="169"/>
                    <a:pt x="33" y="169"/>
                    <a:pt x="33" y="169"/>
                  </a:cubicBezTo>
                  <a:cubicBezTo>
                    <a:pt x="35" y="168"/>
                    <a:pt x="38" y="168"/>
                    <a:pt x="39" y="169"/>
                  </a:cubicBezTo>
                  <a:cubicBezTo>
                    <a:pt x="61" y="191"/>
                    <a:pt x="61" y="191"/>
                    <a:pt x="61" y="191"/>
                  </a:cubicBezTo>
                  <a:cubicBezTo>
                    <a:pt x="61" y="191"/>
                    <a:pt x="62" y="192"/>
                    <a:pt x="62" y="193"/>
                  </a:cubicBezTo>
                  <a:cubicBezTo>
                    <a:pt x="62" y="194"/>
                    <a:pt x="61" y="196"/>
                    <a:pt x="61" y="196"/>
                  </a:cubicBezTo>
                  <a:lnTo>
                    <a:pt x="40" y="2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33" name="Freeform 64"/>
            <p:cNvSpPr>
              <a:spLocks noEditPoints="1"/>
            </p:cNvSpPr>
            <p:nvPr/>
          </p:nvSpPr>
          <p:spPr bwMode="auto">
            <a:xfrm>
              <a:off x="4641851" y="1822450"/>
              <a:ext cx="187325" cy="187325"/>
            </a:xfrm>
            <a:custGeom>
              <a:avLst/>
              <a:gdLst>
                <a:gd name="T0" fmla="*/ 96 w 110"/>
                <a:gd name="T1" fmla="*/ 110 h 110"/>
                <a:gd name="T2" fmla="*/ 86 w 110"/>
                <a:gd name="T3" fmla="*/ 105 h 110"/>
                <a:gd name="T4" fmla="*/ 0 w 110"/>
                <a:gd name="T5" fmla="*/ 20 h 110"/>
                <a:gd name="T6" fmla="*/ 20 w 110"/>
                <a:gd name="T7" fmla="*/ 0 h 110"/>
                <a:gd name="T8" fmla="*/ 105 w 110"/>
                <a:gd name="T9" fmla="*/ 86 h 110"/>
                <a:gd name="T10" fmla="*/ 110 w 110"/>
                <a:gd name="T11" fmla="*/ 96 h 110"/>
                <a:gd name="T12" fmla="*/ 105 w 110"/>
                <a:gd name="T13" fmla="*/ 105 h 110"/>
                <a:gd name="T14" fmla="*/ 96 w 110"/>
                <a:gd name="T15" fmla="*/ 110 h 110"/>
                <a:gd name="T16" fmla="*/ 11 w 110"/>
                <a:gd name="T17" fmla="*/ 20 h 110"/>
                <a:gd name="T18" fmla="*/ 91 w 110"/>
                <a:gd name="T19" fmla="*/ 100 h 110"/>
                <a:gd name="T20" fmla="*/ 100 w 110"/>
                <a:gd name="T21" fmla="*/ 100 h 110"/>
                <a:gd name="T22" fmla="*/ 102 w 110"/>
                <a:gd name="T23" fmla="*/ 96 h 110"/>
                <a:gd name="T24" fmla="*/ 100 w 110"/>
                <a:gd name="T25" fmla="*/ 91 h 110"/>
                <a:gd name="T26" fmla="*/ 20 w 110"/>
                <a:gd name="T27" fmla="*/ 11 h 110"/>
                <a:gd name="T28" fmla="*/ 11 w 110"/>
                <a:gd name="T29" fmla="*/ 2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110">
                  <a:moveTo>
                    <a:pt x="96" y="110"/>
                  </a:moveTo>
                  <a:cubicBezTo>
                    <a:pt x="92" y="110"/>
                    <a:pt x="88" y="108"/>
                    <a:pt x="86" y="105"/>
                  </a:cubicBezTo>
                  <a:cubicBezTo>
                    <a:pt x="0" y="20"/>
                    <a:pt x="0" y="20"/>
                    <a:pt x="0" y="20"/>
                  </a:cubicBezTo>
                  <a:cubicBezTo>
                    <a:pt x="20" y="0"/>
                    <a:pt x="20" y="0"/>
                    <a:pt x="20" y="0"/>
                  </a:cubicBezTo>
                  <a:cubicBezTo>
                    <a:pt x="105" y="86"/>
                    <a:pt x="105" y="86"/>
                    <a:pt x="105" y="86"/>
                  </a:cubicBezTo>
                  <a:cubicBezTo>
                    <a:pt x="108" y="88"/>
                    <a:pt x="110" y="92"/>
                    <a:pt x="110" y="96"/>
                  </a:cubicBezTo>
                  <a:cubicBezTo>
                    <a:pt x="110" y="99"/>
                    <a:pt x="108" y="103"/>
                    <a:pt x="105" y="105"/>
                  </a:cubicBezTo>
                  <a:cubicBezTo>
                    <a:pt x="103" y="108"/>
                    <a:pt x="99" y="110"/>
                    <a:pt x="96" y="110"/>
                  </a:cubicBezTo>
                  <a:close/>
                  <a:moveTo>
                    <a:pt x="11" y="20"/>
                  </a:moveTo>
                  <a:cubicBezTo>
                    <a:pt x="91" y="100"/>
                    <a:pt x="91" y="100"/>
                    <a:pt x="91" y="100"/>
                  </a:cubicBezTo>
                  <a:cubicBezTo>
                    <a:pt x="94" y="102"/>
                    <a:pt x="98" y="102"/>
                    <a:pt x="100" y="100"/>
                  </a:cubicBezTo>
                  <a:cubicBezTo>
                    <a:pt x="101" y="99"/>
                    <a:pt x="102" y="97"/>
                    <a:pt x="102" y="96"/>
                  </a:cubicBezTo>
                  <a:cubicBezTo>
                    <a:pt x="102" y="94"/>
                    <a:pt x="101" y="92"/>
                    <a:pt x="100" y="91"/>
                  </a:cubicBezTo>
                  <a:cubicBezTo>
                    <a:pt x="20" y="11"/>
                    <a:pt x="20" y="11"/>
                    <a:pt x="20" y="11"/>
                  </a:cubicBezTo>
                  <a:lnTo>
                    <a:pt x="1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grpSp>
        <p:nvGrpSpPr>
          <p:cNvPr id="34" name="Gruppieren 757"/>
          <p:cNvGrpSpPr/>
          <p:nvPr/>
        </p:nvGrpSpPr>
        <p:grpSpPr>
          <a:xfrm>
            <a:off x="4784417" y="4267750"/>
            <a:ext cx="396876" cy="396875"/>
            <a:chOff x="5051426" y="1004888"/>
            <a:chExt cx="396876" cy="396875"/>
          </a:xfrm>
          <a:solidFill>
            <a:schemeClr val="bg1"/>
          </a:solidFill>
        </p:grpSpPr>
        <p:sp>
          <p:nvSpPr>
            <p:cNvPr id="35" name="Freeform 119"/>
            <p:cNvSpPr>
              <a:spLocks noEditPoints="1"/>
            </p:cNvSpPr>
            <p:nvPr/>
          </p:nvSpPr>
          <p:spPr bwMode="auto">
            <a:xfrm>
              <a:off x="5051426" y="1004888"/>
              <a:ext cx="233363" cy="204788"/>
            </a:xfrm>
            <a:custGeom>
              <a:avLst/>
              <a:gdLst>
                <a:gd name="T0" fmla="*/ 31 w 137"/>
                <a:gd name="T1" fmla="*/ 120 h 120"/>
                <a:gd name="T2" fmla="*/ 26 w 137"/>
                <a:gd name="T3" fmla="*/ 118 h 120"/>
                <a:gd name="T4" fmla="*/ 2 w 137"/>
                <a:gd name="T5" fmla="*/ 94 h 120"/>
                <a:gd name="T6" fmla="*/ 0 w 137"/>
                <a:gd name="T7" fmla="*/ 89 h 120"/>
                <a:gd name="T8" fmla="*/ 2 w 137"/>
                <a:gd name="T9" fmla="*/ 84 h 120"/>
                <a:gd name="T10" fmla="*/ 12 w 137"/>
                <a:gd name="T11" fmla="*/ 74 h 120"/>
                <a:gd name="T12" fmla="*/ 22 w 137"/>
                <a:gd name="T13" fmla="*/ 74 h 120"/>
                <a:gd name="T14" fmla="*/ 24 w 137"/>
                <a:gd name="T15" fmla="*/ 77 h 120"/>
                <a:gd name="T16" fmla="*/ 25 w 137"/>
                <a:gd name="T17" fmla="*/ 77 h 120"/>
                <a:gd name="T18" fmla="*/ 27 w 137"/>
                <a:gd name="T19" fmla="*/ 77 h 120"/>
                <a:gd name="T20" fmla="*/ 37 w 137"/>
                <a:gd name="T21" fmla="*/ 66 h 120"/>
                <a:gd name="T22" fmla="*/ 46 w 137"/>
                <a:gd name="T23" fmla="*/ 46 h 120"/>
                <a:gd name="T24" fmla="*/ 71 w 137"/>
                <a:gd name="T25" fmla="*/ 21 h 120"/>
                <a:gd name="T26" fmla="*/ 132 w 137"/>
                <a:gd name="T27" fmla="*/ 0 h 120"/>
                <a:gd name="T28" fmla="*/ 135 w 137"/>
                <a:gd name="T29" fmla="*/ 0 h 120"/>
                <a:gd name="T30" fmla="*/ 137 w 137"/>
                <a:gd name="T31" fmla="*/ 6 h 120"/>
                <a:gd name="T32" fmla="*/ 134 w 137"/>
                <a:gd name="T33" fmla="*/ 8 h 120"/>
                <a:gd name="T34" fmla="*/ 94 w 137"/>
                <a:gd name="T35" fmla="*/ 50 h 120"/>
                <a:gd name="T36" fmla="*/ 92 w 137"/>
                <a:gd name="T37" fmla="*/ 56 h 120"/>
                <a:gd name="T38" fmla="*/ 74 w 137"/>
                <a:gd name="T39" fmla="*/ 75 h 120"/>
                <a:gd name="T40" fmla="*/ 58 w 137"/>
                <a:gd name="T41" fmla="*/ 84 h 120"/>
                <a:gd name="T42" fmla="*/ 58 w 137"/>
                <a:gd name="T43" fmla="*/ 84 h 120"/>
                <a:gd name="T44" fmla="*/ 54 w 137"/>
                <a:gd name="T45" fmla="*/ 83 h 120"/>
                <a:gd name="T46" fmla="*/ 54 w 137"/>
                <a:gd name="T47" fmla="*/ 83 h 120"/>
                <a:gd name="T48" fmla="*/ 44 w 137"/>
                <a:gd name="T49" fmla="*/ 94 h 120"/>
                <a:gd name="T50" fmla="*/ 43 w 137"/>
                <a:gd name="T51" fmla="*/ 95 h 120"/>
                <a:gd name="T52" fmla="*/ 44 w 137"/>
                <a:gd name="T53" fmla="*/ 96 h 120"/>
                <a:gd name="T54" fmla="*/ 46 w 137"/>
                <a:gd name="T55" fmla="*/ 98 h 120"/>
                <a:gd name="T56" fmla="*/ 48 w 137"/>
                <a:gd name="T57" fmla="*/ 103 h 120"/>
                <a:gd name="T58" fmla="*/ 46 w 137"/>
                <a:gd name="T59" fmla="*/ 108 h 120"/>
                <a:gd name="T60" fmla="*/ 36 w 137"/>
                <a:gd name="T61" fmla="*/ 118 h 120"/>
                <a:gd name="T62" fmla="*/ 31 w 137"/>
                <a:gd name="T63" fmla="*/ 120 h 120"/>
                <a:gd name="T64" fmla="*/ 8 w 137"/>
                <a:gd name="T65" fmla="*/ 89 h 120"/>
                <a:gd name="T66" fmla="*/ 31 w 137"/>
                <a:gd name="T67" fmla="*/ 112 h 120"/>
                <a:gd name="T68" fmla="*/ 39 w 137"/>
                <a:gd name="T69" fmla="*/ 103 h 120"/>
                <a:gd name="T70" fmla="*/ 38 w 137"/>
                <a:gd name="T71" fmla="*/ 102 h 120"/>
                <a:gd name="T72" fmla="*/ 35 w 137"/>
                <a:gd name="T73" fmla="*/ 95 h 120"/>
                <a:gd name="T74" fmla="*/ 38 w 137"/>
                <a:gd name="T75" fmla="*/ 88 h 120"/>
                <a:gd name="T76" fmla="*/ 49 w 137"/>
                <a:gd name="T77" fmla="*/ 77 h 120"/>
                <a:gd name="T78" fmla="*/ 57 w 137"/>
                <a:gd name="T79" fmla="*/ 76 h 120"/>
                <a:gd name="T80" fmla="*/ 68 w 137"/>
                <a:gd name="T81" fmla="*/ 69 h 120"/>
                <a:gd name="T82" fmla="*/ 86 w 137"/>
                <a:gd name="T83" fmla="*/ 51 h 120"/>
                <a:gd name="T84" fmla="*/ 86 w 137"/>
                <a:gd name="T85" fmla="*/ 50 h 120"/>
                <a:gd name="T86" fmla="*/ 116 w 137"/>
                <a:gd name="T87" fmla="*/ 9 h 120"/>
                <a:gd name="T88" fmla="*/ 77 w 137"/>
                <a:gd name="T89" fmla="*/ 26 h 120"/>
                <a:gd name="T90" fmla="*/ 51 w 137"/>
                <a:gd name="T91" fmla="*/ 52 h 120"/>
                <a:gd name="T92" fmla="*/ 45 w 137"/>
                <a:gd name="T93" fmla="*/ 63 h 120"/>
                <a:gd name="T94" fmla="*/ 44 w 137"/>
                <a:gd name="T95" fmla="*/ 71 h 120"/>
                <a:gd name="T96" fmla="*/ 32 w 137"/>
                <a:gd name="T97" fmla="*/ 82 h 120"/>
                <a:gd name="T98" fmla="*/ 18 w 137"/>
                <a:gd name="T99" fmla="*/ 82 h 120"/>
                <a:gd name="T100" fmla="*/ 17 w 137"/>
                <a:gd name="T101" fmla="*/ 81 h 120"/>
                <a:gd name="T102" fmla="*/ 8 w 137"/>
                <a:gd name="T103" fmla="*/ 8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7" h="120">
                  <a:moveTo>
                    <a:pt x="31" y="120"/>
                  </a:moveTo>
                  <a:cubicBezTo>
                    <a:pt x="29" y="120"/>
                    <a:pt x="27" y="119"/>
                    <a:pt x="26" y="118"/>
                  </a:cubicBezTo>
                  <a:cubicBezTo>
                    <a:pt x="2" y="94"/>
                    <a:pt x="2" y="94"/>
                    <a:pt x="2" y="94"/>
                  </a:cubicBezTo>
                  <a:cubicBezTo>
                    <a:pt x="1" y="93"/>
                    <a:pt x="0" y="91"/>
                    <a:pt x="0" y="89"/>
                  </a:cubicBezTo>
                  <a:cubicBezTo>
                    <a:pt x="0" y="87"/>
                    <a:pt x="1" y="86"/>
                    <a:pt x="2" y="84"/>
                  </a:cubicBezTo>
                  <a:cubicBezTo>
                    <a:pt x="12" y="74"/>
                    <a:pt x="12" y="74"/>
                    <a:pt x="12" y="74"/>
                  </a:cubicBezTo>
                  <a:cubicBezTo>
                    <a:pt x="15" y="72"/>
                    <a:pt x="19" y="72"/>
                    <a:pt x="22" y="74"/>
                  </a:cubicBezTo>
                  <a:cubicBezTo>
                    <a:pt x="24" y="77"/>
                    <a:pt x="24" y="77"/>
                    <a:pt x="24" y="77"/>
                  </a:cubicBezTo>
                  <a:cubicBezTo>
                    <a:pt x="25" y="77"/>
                    <a:pt x="25" y="77"/>
                    <a:pt x="25" y="77"/>
                  </a:cubicBezTo>
                  <a:cubicBezTo>
                    <a:pt x="26" y="77"/>
                    <a:pt x="26" y="77"/>
                    <a:pt x="27" y="77"/>
                  </a:cubicBezTo>
                  <a:cubicBezTo>
                    <a:pt x="37" y="66"/>
                    <a:pt x="37" y="66"/>
                    <a:pt x="37" y="66"/>
                  </a:cubicBezTo>
                  <a:cubicBezTo>
                    <a:pt x="36" y="62"/>
                    <a:pt x="36" y="56"/>
                    <a:pt x="46" y="46"/>
                  </a:cubicBezTo>
                  <a:cubicBezTo>
                    <a:pt x="71" y="21"/>
                    <a:pt x="71" y="21"/>
                    <a:pt x="71" y="21"/>
                  </a:cubicBezTo>
                  <a:cubicBezTo>
                    <a:pt x="71" y="20"/>
                    <a:pt x="88" y="1"/>
                    <a:pt x="132" y="0"/>
                  </a:cubicBezTo>
                  <a:cubicBezTo>
                    <a:pt x="135" y="0"/>
                    <a:pt x="135" y="0"/>
                    <a:pt x="135" y="0"/>
                  </a:cubicBezTo>
                  <a:cubicBezTo>
                    <a:pt x="137" y="6"/>
                    <a:pt x="137" y="6"/>
                    <a:pt x="137" y="6"/>
                  </a:cubicBezTo>
                  <a:cubicBezTo>
                    <a:pt x="134" y="8"/>
                    <a:pt x="134" y="8"/>
                    <a:pt x="134" y="8"/>
                  </a:cubicBezTo>
                  <a:cubicBezTo>
                    <a:pt x="119" y="16"/>
                    <a:pt x="93" y="34"/>
                    <a:pt x="94" y="50"/>
                  </a:cubicBezTo>
                  <a:cubicBezTo>
                    <a:pt x="95" y="52"/>
                    <a:pt x="94" y="55"/>
                    <a:pt x="92" y="56"/>
                  </a:cubicBezTo>
                  <a:cubicBezTo>
                    <a:pt x="74" y="75"/>
                    <a:pt x="74" y="75"/>
                    <a:pt x="74" y="75"/>
                  </a:cubicBezTo>
                  <a:cubicBezTo>
                    <a:pt x="73" y="76"/>
                    <a:pt x="66" y="84"/>
                    <a:pt x="58" y="84"/>
                  </a:cubicBezTo>
                  <a:cubicBezTo>
                    <a:pt x="58" y="84"/>
                    <a:pt x="58" y="84"/>
                    <a:pt x="58" y="84"/>
                  </a:cubicBezTo>
                  <a:cubicBezTo>
                    <a:pt x="57" y="84"/>
                    <a:pt x="55" y="84"/>
                    <a:pt x="54" y="83"/>
                  </a:cubicBezTo>
                  <a:cubicBezTo>
                    <a:pt x="54" y="83"/>
                    <a:pt x="54" y="83"/>
                    <a:pt x="54" y="83"/>
                  </a:cubicBezTo>
                  <a:cubicBezTo>
                    <a:pt x="44" y="94"/>
                    <a:pt x="44" y="94"/>
                    <a:pt x="44" y="94"/>
                  </a:cubicBezTo>
                  <a:cubicBezTo>
                    <a:pt x="43" y="94"/>
                    <a:pt x="43" y="95"/>
                    <a:pt x="43" y="95"/>
                  </a:cubicBezTo>
                  <a:cubicBezTo>
                    <a:pt x="43" y="95"/>
                    <a:pt x="43" y="96"/>
                    <a:pt x="44" y="96"/>
                  </a:cubicBezTo>
                  <a:cubicBezTo>
                    <a:pt x="46" y="98"/>
                    <a:pt x="46" y="98"/>
                    <a:pt x="46" y="98"/>
                  </a:cubicBezTo>
                  <a:cubicBezTo>
                    <a:pt x="47" y="100"/>
                    <a:pt x="48" y="101"/>
                    <a:pt x="48" y="103"/>
                  </a:cubicBezTo>
                  <a:cubicBezTo>
                    <a:pt x="48" y="105"/>
                    <a:pt x="47" y="107"/>
                    <a:pt x="46" y="108"/>
                  </a:cubicBezTo>
                  <a:cubicBezTo>
                    <a:pt x="36" y="118"/>
                    <a:pt x="36" y="118"/>
                    <a:pt x="36" y="118"/>
                  </a:cubicBezTo>
                  <a:cubicBezTo>
                    <a:pt x="35" y="119"/>
                    <a:pt x="33" y="120"/>
                    <a:pt x="31" y="120"/>
                  </a:cubicBezTo>
                  <a:close/>
                  <a:moveTo>
                    <a:pt x="8" y="89"/>
                  </a:moveTo>
                  <a:cubicBezTo>
                    <a:pt x="31" y="112"/>
                    <a:pt x="31" y="112"/>
                    <a:pt x="31" y="112"/>
                  </a:cubicBezTo>
                  <a:cubicBezTo>
                    <a:pt x="39" y="103"/>
                    <a:pt x="39" y="103"/>
                    <a:pt x="39" y="103"/>
                  </a:cubicBezTo>
                  <a:cubicBezTo>
                    <a:pt x="38" y="102"/>
                    <a:pt x="38" y="102"/>
                    <a:pt x="38" y="102"/>
                  </a:cubicBezTo>
                  <a:cubicBezTo>
                    <a:pt x="36" y="100"/>
                    <a:pt x="35" y="97"/>
                    <a:pt x="35" y="95"/>
                  </a:cubicBezTo>
                  <a:cubicBezTo>
                    <a:pt x="35" y="92"/>
                    <a:pt x="36" y="90"/>
                    <a:pt x="38" y="88"/>
                  </a:cubicBezTo>
                  <a:cubicBezTo>
                    <a:pt x="49" y="77"/>
                    <a:pt x="49" y="77"/>
                    <a:pt x="49" y="77"/>
                  </a:cubicBezTo>
                  <a:cubicBezTo>
                    <a:pt x="51" y="75"/>
                    <a:pt x="54" y="74"/>
                    <a:pt x="57" y="76"/>
                  </a:cubicBezTo>
                  <a:cubicBezTo>
                    <a:pt x="60" y="77"/>
                    <a:pt x="65" y="72"/>
                    <a:pt x="68" y="69"/>
                  </a:cubicBezTo>
                  <a:cubicBezTo>
                    <a:pt x="86" y="51"/>
                    <a:pt x="86" y="51"/>
                    <a:pt x="86" y="51"/>
                  </a:cubicBezTo>
                  <a:cubicBezTo>
                    <a:pt x="86" y="51"/>
                    <a:pt x="87" y="51"/>
                    <a:pt x="86" y="50"/>
                  </a:cubicBezTo>
                  <a:cubicBezTo>
                    <a:pt x="85" y="34"/>
                    <a:pt x="103" y="19"/>
                    <a:pt x="116" y="9"/>
                  </a:cubicBezTo>
                  <a:cubicBezTo>
                    <a:pt x="88" y="14"/>
                    <a:pt x="77" y="26"/>
                    <a:pt x="77" y="26"/>
                  </a:cubicBezTo>
                  <a:cubicBezTo>
                    <a:pt x="51" y="52"/>
                    <a:pt x="51" y="52"/>
                    <a:pt x="51" y="52"/>
                  </a:cubicBezTo>
                  <a:cubicBezTo>
                    <a:pt x="45" y="58"/>
                    <a:pt x="44" y="62"/>
                    <a:pt x="45" y="63"/>
                  </a:cubicBezTo>
                  <a:cubicBezTo>
                    <a:pt x="46" y="66"/>
                    <a:pt x="46" y="69"/>
                    <a:pt x="44" y="71"/>
                  </a:cubicBezTo>
                  <a:cubicBezTo>
                    <a:pt x="32" y="82"/>
                    <a:pt x="32" y="82"/>
                    <a:pt x="32" y="82"/>
                  </a:cubicBezTo>
                  <a:cubicBezTo>
                    <a:pt x="29" y="86"/>
                    <a:pt x="22" y="86"/>
                    <a:pt x="18" y="82"/>
                  </a:cubicBezTo>
                  <a:cubicBezTo>
                    <a:pt x="17" y="81"/>
                    <a:pt x="17" y="81"/>
                    <a:pt x="17" y="81"/>
                  </a:cubicBezTo>
                  <a:lnTo>
                    <a:pt x="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36" name="Freeform 120"/>
            <p:cNvSpPr>
              <a:spLocks noEditPoints="1"/>
            </p:cNvSpPr>
            <p:nvPr/>
          </p:nvSpPr>
          <p:spPr bwMode="auto">
            <a:xfrm>
              <a:off x="5157789" y="1093788"/>
              <a:ext cx="276225" cy="273050"/>
            </a:xfrm>
            <a:custGeom>
              <a:avLst/>
              <a:gdLst>
                <a:gd name="T0" fmla="*/ 144 w 162"/>
                <a:gd name="T1" fmla="*/ 160 h 160"/>
                <a:gd name="T2" fmla="*/ 133 w 162"/>
                <a:gd name="T3" fmla="*/ 156 h 160"/>
                <a:gd name="T4" fmla="*/ 0 w 162"/>
                <a:gd name="T5" fmla="*/ 23 h 160"/>
                <a:gd name="T6" fmla="*/ 23 w 162"/>
                <a:gd name="T7" fmla="*/ 0 h 160"/>
                <a:gd name="T8" fmla="*/ 155 w 162"/>
                <a:gd name="T9" fmla="*/ 133 h 160"/>
                <a:gd name="T10" fmla="*/ 155 w 162"/>
                <a:gd name="T11" fmla="*/ 156 h 160"/>
                <a:gd name="T12" fmla="*/ 144 w 162"/>
                <a:gd name="T13" fmla="*/ 160 h 160"/>
                <a:gd name="T14" fmla="*/ 11 w 162"/>
                <a:gd name="T15" fmla="*/ 23 h 160"/>
                <a:gd name="T16" fmla="*/ 138 w 162"/>
                <a:gd name="T17" fmla="*/ 150 h 160"/>
                <a:gd name="T18" fmla="*/ 150 w 162"/>
                <a:gd name="T19" fmla="*/ 150 h 160"/>
                <a:gd name="T20" fmla="*/ 150 w 162"/>
                <a:gd name="T21" fmla="*/ 139 h 160"/>
                <a:gd name="T22" fmla="*/ 23 w 162"/>
                <a:gd name="T23" fmla="*/ 12 h 160"/>
                <a:gd name="T24" fmla="*/ 11 w 162"/>
                <a:gd name="T25" fmla="*/ 2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60">
                  <a:moveTo>
                    <a:pt x="144" y="160"/>
                  </a:moveTo>
                  <a:cubicBezTo>
                    <a:pt x="140" y="160"/>
                    <a:pt x="136" y="159"/>
                    <a:pt x="133" y="156"/>
                  </a:cubicBezTo>
                  <a:cubicBezTo>
                    <a:pt x="0" y="23"/>
                    <a:pt x="0" y="23"/>
                    <a:pt x="0" y="23"/>
                  </a:cubicBezTo>
                  <a:cubicBezTo>
                    <a:pt x="23" y="0"/>
                    <a:pt x="23" y="0"/>
                    <a:pt x="23" y="0"/>
                  </a:cubicBezTo>
                  <a:cubicBezTo>
                    <a:pt x="155" y="133"/>
                    <a:pt x="155" y="133"/>
                    <a:pt x="155" y="133"/>
                  </a:cubicBezTo>
                  <a:cubicBezTo>
                    <a:pt x="162" y="139"/>
                    <a:pt x="162" y="149"/>
                    <a:pt x="155" y="156"/>
                  </a:cubicBezTo>
                  <a:cubicBezTo>
                    <a:pt x="152" y="159"/>
                    <a:pt x="148" y="160"/>
                    <a:pt x="144" y="160"/>
                  </a:cubicBezTo>
                  <a:close/>
                  <a:moveTo>
                    <a:pt x="11" y="23"/>
                  </a:moveTo>
                  <a:cubicBezTo>
                    <a:pt x="138" y="150"/>
                    <a:pt x="138" y="150"/>
                    <a:pt x="138" y="150"/>
                  </a:cubicBezTo>
                  <a:cubicBezTo>
                    <a:pt x="141" y="153"/>
                    <a:pt x="147" y="153"/>
                    <a:pt x="150" y="150"/>
                  </a:cubicBezTo>
                  <a:cubicBezTo>
                    <a:pt x="153" y="147"/>
                    <a:pt x="153" y="142"/>
                    <a:pt x="150" y="139"/>
                  </a:cubicBezTo>
                  <a:cubicBezTo>
                    <a:pt x="23" y="12"/>
                    <a:pt x="23" y="12"/>
                    <a:pt x="23" y="12"/>
                  </a:cubicBezTo>
                  <a:lnTo>
                    <a:pt x="11"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37" name="Freeform 121"/>
            <p:cNvSpPr>
              <a:spLocks noEditPoints="1"/>
            </p:cNvSpPr>
            <p:nvPr/>
          </p:nvSpPr>
          <p:spPr bwMode="auto">
            <a:xfrm>
              <a:off x="5165726" y="1247775"/>
              <a:ext cx="155575" cy="153988"/>
            </a:xfrm>
            <a:custGeom>
              <a:avLst/>
              <a:gdLst>
                <a:gd name="T0" fmla="*/ 0 w 98"/>
                <a:gd name="T1" fmla="*/ 97 h 97"/>
                <a:gd name="T2" fmla="*/ 20 w 98"/>
                <a:gd name="T3" fmla="*/ 60 h 97"/>
                <a:gd name="T4" fmla="*/ 79 w 98"/>
                <a:gd name="T5" fmla="*/ 0 h 97"/>
                <a:gd name="T6" fmla="*/ 98 w 98"/>
                <a:gd name="T7" fmla="*/ 19 h 97"/>
                <a:gd name="T8" fmla="*/ 38 w 98"/>
                <a:gd name="T9" fmla="*/ 78 h 97"/>
                <a:gd name="T10" fmla="*/ 0 w 98"/>
                <a:gd name="T11" fmla="*/ 97 h 97"/>
                <a:gd name="T12" fmla="*/ 26 w 98"/>
                <a:gd name="T13" fmla="*/ 64 h 97"/>
                <a:gd name="T14" fmla="*/ 20 w 98"/>
                <a:gd name="T15" fmla="*/ 78 h 97"/>
                <a:gd name="T16" fmla="*/ 33 w 98"/>
                <a:gd name="T17" fmla="*/ 72 h 97"/>
                <a:gd name="T18" fmla="*/ 86 w 98"/>
                <a:gd name="T19" fmla="*/ 19 h 97"/>
                <a:gd name="T20" fmla="*/ 79 w 98"/>
                <a:gd name="T21" fmla="*/ 11 h 97"/>
                <a:gd name="T22" fmla="*/ 26 w 98"/>
                <a:gd name="T23"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97">
                  <a:moveTo>
                    <a:pt x="0" y="97"/>
                  </a:moveTo>
                  <a:lnTo>
                    <a:pt x="20" y="60"/>
                  </a:lnTo>
                  <a:lnTo>
                    <a:pt x="79" y="0"/>
                  </a:lnTo>
                  <a:lnTo>
                    <a:pt x="98" y="19"/>
                  </a:lnTo>
                  <a:lnTo>
                    <a:pt x="38" y="78"/>
                  </a:lnTo>
                  <a:lnTo>
                    <a:pt x="0" y="97"/>
                  </a:lnTo>
                  <a:close/>
                  <a:moveTo>
                    <a:pt x="26" y="64"/>
                  </a:moveTo>
                  <a:lnTo>
                    <a:pt x="20" y="78"/>
                  </a:lnTo>
                  <a:lnTo>
                    <a:pt x="33" y="72"/>
                  </a:lnTo>
                  <a:lnTo>
                    <a:pt x="86" y="19"/>
                  </a:lnTo>
                  <a:lnTo>
                    <a:pt x="79" y="11"/>
                  </a:lnTo>
                  <a:lnTo>
                    <a:pt x="26"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38" name="Freeform 122"/>
            <p:cNvSpPr>
              <a:spLocks noEditPoints="1"/>
            </p:cNvSpPr>
            <p:nvPr/>
          </p:nvSpPr>
          <p:spPr bwMode="auto">
            <a:xfrm>
              <a:off x="5310189" y="1119188"/>
              <a:ext cx="138113" cy="138113"/>
            </a:xfrm>
            <a:custGeom>
              <a:avLst/>
              <a:gdLst>
                <a:gd name="T0" fmla="*/ 17 w 81"/>
                <a:gd name="T1" fmla="*/ 81 h 81"/>
                <a:gd name="T2" fmla="*/ 0 w 81"/>
                <a:gd name="T3" fmla="*/ 64 h 81"/>
                <a:gd name="T4" fmla="*/ 41 w 81"/>
                <a:gd name="T5" fmla="*/ 22 h 81"/>
                <a:gd name="T6" fmla="*/ 47 w 81"/>
                <a:gd name="T7" fmla="*/ 6 h 81"/>
                <a:gd name="T8" fmla="*/ 55 w 81"/>
                <a:gd name="T9" fmla="*/ 0 h 81"/>
                <a:gd name="T10" fmla="*/ 61 w 81"/>
                <a:gd name="T11" fmla="*/ 3 h 81"/>
                <a:gd name="T12" fmla="*/ 78 w 81"/>
                <a:gd name="T13" fmla="*/ 20 h 81"/>
                <a:gd name="T14" fmla="*/ 81 w 81"/>
                <a:gd name="T15" fmla="*/ 28 h 81"/>
                <a:gd name="T16" fmla="*/ 75 w 81"/>
                <a:gd name="T17" fmla="*/ 34 h 81"/>
                <a:gd name="T18" fmla="*/ 59 w 81"/>
                <a:gd name="T19" fmla="*/ 40 h 81"/>
                <a:gd name="T20" fmla="*/ 17 w 81"/>
                <a:gd name="T21" fmla="*/ 81 h 81"/>
                <a:gd name="T22" fmla="*/ 11 w 81"/>
                <a:gd name="T23" fmla="*/ 64 h 81"/>
                <a:gd name="T24" fmla="*/ 17 w 81"/>
                <a:gd name="T25" fmla="*/ 70 h 81"/>
                <a:gd name="T26" fmla="*/ 55 w 81"/>
                <a:gd name="T27" fmla="*/ 33 h 81"/>
                <a:gd name="T28" fmla="*/ 72 w 81"/>
                <a:gd name="T29" fmla="*/ 27 h 81"/>
                <a:gd name="T30" fmla="*/ 73 w 81"/>
                <a:gd name="T31" fmla="*/ 26 h 81"/>
                <a:gd name="T32" fmla="*/ 73 w 81"/>
                <a:gd name="T33" fmla="*/ 26 h 81"/>
                <a:gd name="T34" fmla="*/ 55 w 81"/>
                <a:gd name="T35" fmla="*/ 8 h 81"/>
                <a:gd name="T36" fmla="*/ 55 w 81"/>
                <a:gd name="T37" fmla="*/ 8 h 81"/>
                <a:gd name="T38" fmla="*/ 54 w 81"/>
                <a:gd name="T39" fmla="*/ 9 h 81"/>
                <a:gd name="T40" fmla="*/ 48 w 81"/>
                <a:gd name="T41" fmla="*/ 26 h 81"/>
                <a:gd name="T42" fmla="*/ 11 w 81"/>
                <a:gd name="T43" fmla="*/ 6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81">
                  <a:moveTo>
                    <a:pt x="17" y="81"/>
                  </a:moveTo>
                  <a:cubicBezTo>
                    <a:pt x="0" y="64"/>
                    <a:pt x="0" y="64"/>
                    <a:pt x="0" y="64"/>
                  </a:cubicBezTo>
                  <a:cubicBezTo>
                    <a:pt x="41" y="22"/>
                    <a:pt x="41" y="22"/>
                    <a:pt x="41" y="22"/>
                  </a:cubicBezTo>
                  <a:cubicBezTo>
                    <a:pt x="47" y="6"/>
                    <a:pt x="47" y="6"/>
                    <a:pt x="47" y="6"/>
                  </a:cubicBezTo>
                  <a:cubicBezTo>
                    <a:pt x="48" y="3"/>
                    <a:pt x="51" y="0"/>
                    <a:pt x="55" y="0"/>
                  </a:cubicBezTo>
                  <a:cubicBezTo>
                    <a:pt x="57" y="0"/>
                    <a:pt x="59" y="1"/>
                    <a:pt x="61" y="3"/>
                  </a:cubicBezTo>
                  <a:cubicBezTo>
                    <a:pt x="78" y="20"/>
                    <a:pt x="78" y="20"/>
                    <a:pt x="78" y="20"/>
                  </a:cubicBezTo>
                  <a:cubicBezTo>
                    <a:pt x="80" y="22"/>
                    <a:pt x="81" y="25"/>
                    <a:pt x="81" y="28"/>
                  </a:cubicBezTo>
                  <a:cubicBezTo>
                    <a:pt x="80" y="31"/>
                    <a:pt x="78" y="33"/>
                    <a:pt x="75" y="34"/>
                  </a:cubicBezTo>
                  <a:cubicBezTo>
                    <a:pt x="59" y="40"/>
                    <a:pt x="59" y="40"/>
                    <a:pt x="59" y="40"/>
                  </a:cubicBezTo>
                  <a:lnTo>
                    <a:pt x="17" y="81"/>
                  </a:lnTo>
                  <a:close/>
                  <a:moveTo>
                    <a:pt x="11" y="64"/>
                  </a:moveTo>
                  <a:cubicBezTo>
                    <a:pt x="17" y="70"/>
                    <a:pt x="17" y="70"/>
                    <a:pt x="17" y="70"/>
                  </a:cubicBezTo>
                  <a:cubicBezTo>
                    <a:pt x="55" y="33"/>
                    <a:pt x="55" y="33"/>
                    <a:pt x="55" y="33"/>
                  </a:cubicBezTo>
                  <a:cubicBezTo>
                    <a:pt x="72" y="27"/>
                    <a:pt x="72" y="27"/>
                    <a:pt x="72" y="27"/>
                  </a:cubicBezTo>
                  <a:cubicBezTo>
                    <a:pt x="72" y="27"/>
                    <a:pt x="73" y="27"/>
                    <a:pt x="73" y="26"/>
                  </a:cubicBezTo>
                  <a:cubicBezTo>
                    <a:pt x="73" y="26"/>
                    <a:pt x="73" y="26"/>
                    <a:pt x="73" y="26"/>
                  </a:cubicBezTo>
                  <a:cubicBezTo>
                    <a:pt x="55" y="8"/>
                    <a:pt x="55" y="8"/>
                    <a:pt x="55" y="8"/>
                  </a:cubicBezTo>
                  <a:cubicBezTo>
                    <a:pt x="55" y="8"/>
                    <a:pt x="55" y="8"/>
                    <a:pt x="55" y="8"/>
                  </a:cubicBezTo>
                  <a:cubicBezTo>
                    <a:pt x="55" y="8"/>
                    <a:pt x="54" y="8"/>
                    <a:pt x="54" y="9"/>
                  </a:cubicBezTo>
                  <a:cubicBezTo>
                    <a:pt x="48" y="26"/>
                    <a:pt x="48" y="26"/>
                    <a:pt x="48" y="26"/>
                  </a:cubicBezTo>
                  <a:lnTo>
                    <a:pt x="1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39" name="Freeform 123"/>
            <p:cNvSpPr>
              <a:spLocks noEditPoints="1"/>
            </p:cNvSpPr>
            <p:nvPr/>
          </p:nvSpPr>
          <p:spPr bwMode="auto">
            <a:xfrm>
              <a:off x="5249864" y="1057275"/>
              <a:ext cx="141288" cy="141288"/>
            </a:xfrm>
            <a:custGeom>
              <a:avLst/>
              <a:gdLst>
                <a:gd name="T0" fmla="*/ 18 w 83"/>
                <a:gd name="T1" fmla="*/ 82 h 82"/>
                <a:gd name="T2" fmla="*/ 0 w 83"/>
                <a:gd name="T3" fmla="*/ 64 h 82"/>
                <a:gd name="T4" fmla="*/ 43 w 83"/>
                <a:gd name="T5" fmla="*/ 22 h 82"/>
                <a:gd name="T6" fmla="*/ 48 w 83"/>
                <a:gd name="T7" fmla="*/ 6 h 82"/>
                <a:gd name="T8" fmla="*/ 56 w 83"/>
                <a:gd name="T9" fmla="*/ 0 h 82"/>
                <a:gd name="T10" fmla="*/ 62 w 83"/>
                <a:gd name="T11" fmla="*/ 3 h 82"/>
                <a:gd name="T12" fmla="*/ 80 w 83"/>
                <a:gd name="T13" fmla="*/ 20 h 82"/>
                <a:gd name="T14" fmla="*/ 82 w 83"/>
                <a:gd name="T15" fmla="*/ 28 h 82"/>
                <a:gd name="T16" fmla="*/ 76 w 83"/>
                <a:gd name="T17" fmla="*/ 35 h 82"/>
                <a:gd name="T18" fmla="*/ 60 w 83"/>
                <a:gd name="T19" fmla="*/ 40 h 82"/>
                <a:gd name="T20" fmla="*/ 18 w 83"/>
                <a:gd name="T21" fmla="*/ 82 h 82"/>
                <a:gd name="T22" fmla="*/ 12 w 83"/>
                <a:gd name="T23" fmla="*/ 64 h 82"/>
                <a:gd name="T24" fmla="*/ 18 w 83"/>
                <a:gd name="T25" fmla="*/ 71 h 82"/>
                <a:gd name="T26" fmla="*/ 56 w 83"/>
                <a:gd name="T27" fmla="*/ 33 h 82"/>
                <a:gd name="T28" fmla="*/ 74 w 83"/>
                <a:gd name="T29" fmla="*/ 27 h 82"/>
                <a:gd name="T30" fmla="*/ 74 w 83"/>
                <a:gd name="T31" fmla="*/ 27 h 82"/>
                <a:gd name="T32" fmla="*/ 74 w 83"/>
                <a:gd name="T33" fmla="*/ 26 h 82"/>
                <a:gd name="T34" fmla="*/ 56 w 83"/>
                <a:gd name="T35" fmla="*/ 9 h 82"/>
                <a:gd name="T36" fmla="*/ 56 w 83"/>
                <a:gd name="T37" fmla="*/ 8 h 82"/>
                <a:gd name="T38" fmla="*/ 55 w 83"/>
                <a:gd name="T39" fmla="*/ 9 h 82"/>
                <a:gd name="T40" fmla="*/ 50 w 83"/>
                <a:gd name="T41" fmla="*/ 27 h 82"/>
                <a:gd name="T42" fmla="*/ 12 w 83"/>
                <a:gd name="T43" fmla="*/ 6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3" h="82">
                  <a:moveTo>
                    <a:pt x="18" y="82"/>
                  </a:moveTo>
                  <a:cubicBezTo>
                    <a:pt x="0" y="64"/>
                    <a:pt x="0" y="64"/>
                    <a:pt x="0" y="64"/>
                  </a:cubicBezTo>
                  <a:cubicBezTo>
                    <a:pt x="43" y="22"/>
                    <a:pt x="43" y="22"/>
                    <a:pt x="43" y="22"/>
                  </a:cubicBezTo>
                  <a:cubicBezTo>
                    <a:pt x="48" y="6"/>
                    <a:pt x="48" y="6"/>
                    <a:pt x="48" y="6"/>
                  </a:cubicBezTo>
                  <a:cubicBezTo>
                    <a:pt x="49" y="3"/>
                    <a:pt x="52" y="0"/>
                    <a:pt x="56" y="0"/>
                  </a:cubicBezTo>
                  <a:cubicBezTo>
                    <a:pt x="58" y="0"/>
                    <a:pt x="60" y="1"/>
                    <a:pt x="62" y="3"/>
                  </a:cubicBezTo>
                  <a:cubicBezTo>
                    <a:pt x="80" y="20"/>
                    <a:pt x="80" y="20"/>
                    <a:pt x="80" y="20"/>
                  </a:cubicBezTo>
                  <a:cubicBezTo>
                    <a:pt x="82" y="23"/>
                    <a:pt x="83" y="26"/>
                    <a:pt x="82" y="28"/>
                  </a:cubicBezTo>
                  <a:cubicBezTo>
                    <a:pt x="81" y="31"/>
                    <a:pt x="79" y="34"/>
                    <a:pt x="76" y="35"/>
                  </a:cubicBezTo>
                  <a:cubicBezTo>
                    <a:pt x="60" y="40"/>
                    <a:pt x="60" y="40"/>
                    <a:pt x="60" y="40"/>
                  </a:cubicBezTo>
                  <a:lnTo>
                    <a:pt x="18" y="82"/>
                  </a:lnTo>
                  <a:close/>
                  <a:moveTo>
                    <a:pt x="12" y="64"/>
                  </a:moveTo>
                  <a:cubicBezTo>
                    <a:pt x="18" y="71"/>
                    <a:pt x="18" y="71"/>
                    <a:pt x="18" y="71"/>
                  </a:cubicBezTo>
                  <a:cubicBezTo>
                    <a:pt x="56" y="33"/>
                    <a:pt x="56" y="33"/>
                    <a:pt x="56" y="33"/>
                  </a:cubicBezTo>
                  <a:cubicBezTo>
                    <a:pt x="74" y="27"/>
                    <a:pt x="74" y="27"/>
                    <a:pt x="74" y="27"/>
                  </a:cubicBezTo>
                  <a:cubicBezTo>
                    <a:pt x="74" y="27"/>
                    <a:pt x="74" y="27"/>
                    <a:pt x="74" y="27"/>
                  </a:cubicBezTo>
                  <a:cubicBezTo>
                    <a:pt x="74" y="26"/>
                    <a:pt x="74" y="26"/>
                    <a:pt x="74" y="26"/>
                  </a:cubicBezTo>
                  <a:cubicBezTo>
                    <a:pt x="56" y="9"/>
                    <a:pt x="56" y="9"/>
                    <a:pt x="56" y="9"/>
                  </a:cubicBezTo>
                  <a:cubicBezTo>
                    <a:pt x="56" y="9"/>
                    <a:pt x="56" y="8"/>
                    <a:pt x="56" y="8"/>
                  </a:cubicBezTo>
                  <a:cubicBezTo>
                    <a:pt x="56" y="8"/>
                    <a:pt x="56" y="8"/>
                    <a:pt x="55" y="9"/>
                  </a:cubicBezTo>
                  <a:cubicBezTo>
                    <a:pt x="50" y="27"/>
                    <a:pt x="50" y="27"/>
                    <a:pt x="50" y="27"/>
                  </a:cubicBezTo>
                  <a:lnTo>
                    <a:pt x="1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40" name="Freeform 124"/>
            <p:cNvSpPr>
              <a:spLocks noEditPoints="1"/>
            </p:cNvSpPr>
            <p:nvPr/>
          </p:nvSpPr>
          <p:spPr bwMode="auto">
            <a:xfrm>
              <a:off x="5106989" y="1187450"/>
              <a:ext cx="153988" cy="153988"/>
            </a:xfrm>
            <a:custGeom>
              <a:avLst/>
              <a:gdLst>
                <a:gd name="T0" fmla="*/ 0 w 97"/>
                <a:gd name="T1" fmla="*/ 97 h 97"/>
                <a:gd name="T2" fmla="*/ 19 w 97"/>
                <a:gd name="T3" fmla="*/ 59 h 97"/>
                <a:gd name="T4" fmla="*/ 78 w 97"/>
                <a:gd name="T5" fmla="*/ 0 h 97"/>
                <a:gd name="T6" fmla="*/ 97 w 97"/>
                <a:gd name="T7" fmla="*/ 18 h 97"/>
                <a:gd name="T8" fmla="*/ 38 w 97"/>
                <a:gd name="T9" fmla="*/ 78 h 97"/>
                <a:gd name="T10" fmla="*/ 0 w 97"/>
                <a:gd name="T11" fmla="*/ 97 h 97"/>
                <a:gd name="T12" fmla="*/ 26 w 97"/>
                <a:gd name="T13" fmla="*/ 65 h 97"/>
                <a:gd name="T14" fmla="*/ 19 w 97"/>
                <a:gd name="T15" fmla="*/ 77 h 97"/>
                <a:gd name="T16" fmla="*/ 33 w 97"/>
                <a:gd name="T17" fmla="*/ 71 h 97"/>
                <a:gd name="T18" fmla="*/ 84 w 97"/>
                <a:gd name="T19" fmla="*/ 18 h 97"/>
                <a:gd name="T20" fmla="*/ 78 w 97"/>
                <a:gd name="T21" fmla="*/ 12 h 97"/>
                <a:gd name="T22" fmla="*/ 26 w 97"/>
                <a:gd name="T23" fmla="*/ 6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97">
                  <a:moveTo>
                    <a:pt x="0" y="97"/>
                  </a:moveTo>
                  <a:lnTo>
                    <a:pt x="19" y="59"/>
                  </a:lnTo>
                  <a:lnTo>
                    <a:pt x="78" y="0"/>
                  </a:lnTo>
                  <a:lnTo>
                    <a:pt x="97" y="18"/>
                  </a:lnTo>
                  <a:lnTo>
                    <a:pt x="38" y="78"/>
                  </a:lnTo>
                  <a:lnTo>
                    <a:pt x="0" y="97"/>
                  </a:lnTo>
                  <a:close/>
                  <a:moveTo>
                    <a:pt x="26" y="65"/>
                  </a:moveTo>
                  <a:lnTo>
                    <a:pt x="19" y="77"/>
                  </a:lnTo>
                  <a:lnTo>
                    <a:pt x="33" y="71"/>
                  </a:lnTo>
                  <a:lnTo>
                    <a:pt x="84" y="18"/>
                  </a:lnTo>
                  <a:lnTo>
                    <a:pt x="78" y="12"/>
                  </a:lnTo>
                  <a:lnTo>
                    <a:pt x="26"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sp>
        <p:nvSpPr>
          <p:cNvPr id="41" name="TextBox 40"/>
          <p:cNvSpPr txBox="1"/>
          <p:nvPr/>
        </p:nvSpPr>
        <p:spPr>
          <a:xfrm>
            <a:off x="3290541" y="487131"/>
            <a:ext cx="561091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INFOGRAPHIC SLIDES</a:t>
            </a:r>
            <a:endParaRPr kumimoji="0" lang="en-US" sz="3600" b="0" i="0" u="none" strike="noStrike" kern="1200" cap="none" spc="0" normalizeH="0" baseline="0" noProof="0" dirty="0">
              <a:ln>
                <a:noFill/>
              </a:ln>
              <a:solidFill>
                <a:srgbClr val="FFFFFF"/>
              </a:solidFill>
              <a:effectLst/>
              <a:uLnTx/>
              <a:uFillTx/>
              <a:cs typeface="+mn-ea"/>
              <a:sym typeface="+mn-lt"/>
            </a:endParaRPr>
          </a:p>
        </p:txBody>
      </p:sp>
      <p:cxnSp>
        <p:nvCxnSpPr>
          <p:cNvPr id="42" name="Straight Connector 41"/>
          <p:cNvCxnSpPr/>
          <p:nvPr/>
        </p:nvCxnSpPr>
        <p:spPr>
          <a:xfrm flipH="1">
            <a:off x="5798294" y="1250739"/>
            <a:ext cx="724199"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1690525" y="2577136"/>
            <a:ext cx="1821243" cy="95994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 ullamcorper</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48" name="Rectangle 47"/>
          <p:cNvSpPr/>
          <p:nvPr/>
        </p:nvSpPr>
        <p:spPr>
          <a:xfrm>
            <a:off x="1690525" y="4386711"/>
            <a:ext cx="1832919" cy="95994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 ullamcorper</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51" name="Rectangle 50"/>
          <p:cNvSpPr/>
          <p:nvPr/>
        </p:nvSpPr>
        <p:spPr>
          <a:xfrm>
            <a:off x="9520132" y="2577136"/>
            <a:ext cx="1821243" cy="95994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 ullamcorper</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54" name="Rectangle 53"/>
          <p:cNvSpPr/>
          <p:nvPr/>
        </p:nvSpPr>
        <p:spPr>
          <a:xfrm>
            <a:off x="9520132" y="4386711"/>
            <a:ext cx="1832919" cy="95994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 ullamcorper</a:t>
            </a:r>
            <a:endParaRPr kumimoji="0" lang="id-ID" sz="1200" b="0" i="0" u="none" strike="noStrike" kern="1200" cap="none" spc="0" normalizeH="0" baseline="0" noProof="0" dirty="0">
              <a:ln>
                <a:noFill/>
              </a:ln>
              <a:solidFill>
                <a:srgbClr val="FFFFFF"/>
              </a:solidFill>
              <a:effectLst/>
              <a:uLnTx/>
              <a:uFillTx/>
              <a:cs typeface="+mn-ea"/>
              <a:sym typeface="+mn-lt"/>
            </a:endParaRPr>
          </a:p>
        </p:txBody>
      </p:sp>
      <p:grpSp>
        <p:nvGrpSpPr>
          <p:cNvPr id="4" name="Group 3"/>
          <p:cNvGrpSpPr/>
          <p:nvPr/>
        </p:nvGrpSpPr>
        <p:grpSpPr>
          <a:xfrm>
            <a:off x="1071851" y="2262006"/>
            <a:ext cx="1883220" cy="611259"/>
            <a:chOff x="1071851" y="2262006"/>
            <a:chExt cx="1883220" cy="611259"/>
          </a:xfrm>
        </p:grpSpPr>
        <p:sp>
          <p:nvSpPr>
            <p:cNvPr id="43" name="Oval 42"/>
            <p:cNvSpPr/>
            <p:nvPr/>
          </p:nvSpPr>
          <p:spPr>
            <a:xfrm>
              <a:off x="1071851" y="2262006"/>
              <a:ext cx="528437" cy="5284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44" name="TextBox 43"/>
            <p:cNvSpPr txBox="1"/>
            <p:nvPr/>
          </p:nvSpPr>
          <p:spPr>
            <a:xfrm>
              <a:off x="1690525" y="2269398"/>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23CB97"/>
                  </a:solidFill>
                  <a:effectLst/>
                  <a:uLnTx/>
                  <a:uFillTx/>
                  <a:cs typeface="+mn-ea"/>
                  <a:sym typeface="+mn-lt"/>
                </a:rPr>
                <a:t>Your Subtitle</a:t>
              </a:r>
              <a:endParaRPr kumimoji="0" lang="id-ID" sz="1400" b="1" i="0" u="none" strike="noStrike" kern="1200" cap="none" spc="0" normalizeH="0" baseline="0" noProof="0" dirty="0">
                <a:ln>
                  <a:noFill/>
                </a:ln>
                <a:solidFill>
                  <a:srgbClr val="23CB97"/>
                </a:solidFill>
                <a:effectLst/>
                <a:uLnTx/>
                <a:uFillTx/>
                <a:cs typeface="+mn-ea"/>
                <a:sym typeface="+mn-lt"/>
              </a:endParaRPr>
            </a:p>
          </p:txBody>
        </p:sp>
        <p:sp>
          <p:nvSpPr>
            <p:cNvPr id="55" name="TextBox 54"/>
            <p:cNvSpPr txBox="1"/>
            <p:nvPr/>
          </p:nvSpPr>
          <p:spPr>
            <a:xfrm>
              <a:off x="1133828" y="2350045"/>
              <a:ext cx="39387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FFFFF"/>
                  </a:solidFill>
                  <a:effectLst/>
                  <a:uLnTx/>
                  <a:uFillTx/>
                  <a:cs typeface="+mn-ea"/>
                  <a:sym typeface="+mn-lt"/>
                </a:rPr>
                <a:t>01</a:t>
              </a:r>
              <a:endParaRPr kumimoji="0" lang="en-US" sz="1400" b="1" i="0" u="none" strike="noStrike" kern="1200" cap="none" spc="0" normalizeH="0" baseline="0" noProof="0" dirty="0">
                <a:ln>
                  <a:noFill/>
                </a:ln>
                <a:solidFill>
                  <a:srgbClr val="FFFFFF"/>
                </a:solidFill>
                <a:effectLst/>
                <a:uLnTx/>
                <a:uFillTx/>
                <a:cs typeface="+mn-ea"/>
                <a:sym typeface="+mn-lt"/>
              </a:endParaRPr>
            </a:p>
          </p:txBody>
        </p:sp>
      </p:grpSp>
      <p:grpSp>
        <p:nvGrpSpPr>
          <p:cNvPr id="7" name="Group 6"/>
          <p:cNvGrpSpPr/>
          <p:nvPr/>
        </p:nvGrpSpPr>
        <p:grpSpPr>
          <a:xfrm>
            <a:off x="1071851" y="4071581"/>
            <a:ext cx="1883220" cy="627126"/>
            <a:chOff x="1071851" y="4071581"/>
            <a:chExt cx="1883220" cy="627126"/>
          </a:xfrm>
        </p:grpSpPr>
        <p:sp>
          <p:nvSpPr>
            <p:cNvPr id="46" name="Oval 45"/>
            <p:cNvSpPr/>
            <p:nvPr/>
          </p:nvSpPr>
          <p:spPr>
            <a:xfrm>
              <a:off x="1071851" y="4071581"/>
              <a:ext cx="528437" cy="5284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47" name="TextBox 46"/>
            <p:cNvSpPr txBox="1"/>
            <p:nvPr/>
          </p:nvSpPr>
          <p:spPr>
            <a:xfrm>
              <a:off x="1690525" y="4078973"/>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A0E286"/>
                  </a:solidFill>
                  <a:effectLst/>
                  <a:uLnTx/>
                  <a:uFillTx/>
                  <a:cs typeface="+mn-ea"/>
                  <a:sym typeface="+mn-lt"/>
                </a:rPr>
                <a:t>Your Subtitle</a:t>
              </a:r>
              <a:endParaRPr kumimoji="0" lang="id-ID" sz="1400" b="1" i="0" u="none" strike="noStrike" kern="1200" cap="none" spc="0" normalizeH="0" baseline="0" noProof="0" dirty="0">
                <a:ln>
                  <a:noFill/>
                </a:ln>
                <a:solidFill>
                  <a:srgbClr val="A0E286"/>
                </a:solidFill>
                <a:effectLst/>
                <a:uLnTx/>
                <a:uFillTx/>
                <a:cs typeface="+mn-ea"/>
                <a:sym typeface="+mn-lt"/>
              </a:endParaRPr>
            </a:p>
          </p:txBody>
        </p:sp>
        <p:sp>
          <p:nvSpPr>
            <p:cNvPr id="56" name="TextBox 55"/>
            <p:cNvSpPr txBox="1"/>
            <p:nvPr/>
          </p:nvSpPr>
          <p:spPr>
            <a:xfrm>
              <a:off x="1133828" y="4175487"/>
              <a:ext cx="39387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FFFFF"/>
                  </a:solidFill>
                  <a:effectLst/>
                  <a:uLnTx/>
                  <a:uFillTx/>
                  <a:cs typeface="+mn-ea"/>
                  <a:sym typeface="+mn-lt"/>
                </a:rPr>
                <a:t>02</a:t>
              </a:r>
              <a:endParaRPr kumimoji="0" lang="en-US" sz="1400" b="1" i="0" u="none" strike="noStrike" kern="1200" cap="none" spc="0" normalizeH="0" baseline="0" noProof="0" dirty="0">
                <a:ln>
                  <a:noFill/>
                </a:ln>
                <a:solidFill>
                  <a:srgbClr val="FFFFFF"/>
                </a:solidFill>
                <a:effectLst/>
                <a:uLnTx/>
                <a:uFillTx/>
                <a:cs typeface="+mn-ea"/>
                <a:sym typeface="+mn-lt"/>
              </a:endParaRPr>
            </a:p>
          </p:txBody>
        </p:sp>
      </p:grpSp>
      <p:grpSp>
        <p:nvGrpSpPr>
          <p:cNvPr id="12" name="Group 11"/>
          <p:cNvGrpSpPr/>
          <p:nvPr/>
        </p:nvGrpSpPr>
        <p:grpSpPr>
          <a:xfrm>
            <a:off x="8901458" y="2262006"/>
            <a:ext cx="1883220" cy="611259"/>
            <a:chOff x="8901458" y="2262006"/>
            <a:chExt cx="1883220" cy="611259"/>
          </a:xfrm>
        </p:grpSpPr>
        <p:sp>
          <p:nvSpPr>
            <p:cNvPr id="49" name="Oval 48"/>
            <p:cNvSpPr/>
            <p:nvPr/>
          </p:nvSpPr>
          <p:spPr>
            <a:xfrm>
              <a:off x="8901458" y="2262006"/>
              <a:ext cx="528437" cy="52843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cs typeface="+mn-ea"/>
                <a:sym typeface="+mn-lt"/>
              </a:endParaRPr>
            </a:p>
          </p:txBody>
        </p:sp>
        <p:sp>
          <p:nvSpPr>
            <p:cNvPr id="50" name="TextBox 49"/>
            <p:cNvSpPr txBox="1"/>
            <p:nvPr/>
          </p:nvSpPr>
          <p:spPr>
            <a:xfrm>
              <a:off x="9520132" y="2269398"/>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E4DA0E"/>
                  </a:solidFill>
                  <a:effectLst/>
                  <a:uLnTx/>
                  <a:uFillTx/>
                  <a:cs typeface="+mn-ea"/>
                  <a:sym typeface="+mn-lt"/>
                </a:rPr>
                <a:t>Your Subtitle</a:t>
              </a:r>
              <a:endParaRPr kumimoji="0" lang="id-ID" sz="1400" b="1" i="0" u="none" strike="noStrike" kern="1200" cap="none" spc="0" normalizeH="0" baseline="0" noProof="0" dirty="0">
                <a:ln>
                  <a:noFill/>
                </a:ln>
                <a:solidFill>
                  <a:srgbClr val="E4DA0E"/>
                </a:solidFill>
                <a:effectLst/>
                <a:uLnTx/>
                <a:uFillTx/>
                <a:cs typeface="+mn-ea"/>
                <a:sym typeface="+mn-lt"/>
              </a:endParaRPr>
            </a:p>
          </p:txBody>
        </p:sp>
        <p:sp>
          <p:nvSpPr>
            <p:cNvPr id="57" name="TextBox 56"/>
            <p:cNvSpPr txBox="1"/>
            <p:nvPr/>
          </p:nvSpPr>
          <p:spPr>
            <a:xfrm>
              <a:off x="8974446" y="2350045"/>
              <a:ext cx="39387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FFFFF"/>
                  </a:solidFill>
                  <a:effectLst/>
                  <a:uLnTx/>
                  <a:uFillTx/>
                  <a:cs typeface="+mn-ea"/>
                  <a:sym typeface="+mn-lt"/>
                </a:rPr>
                <a:t>03</a:t>
              </a:r>
              <a:endParaRPr kumimoji="0" lang="en-US" sz="1400" b="1" i="0" u="none" strike="noStrike" kern="1200" cap="none" spc="0" normalizeH="0" baseline="0" noProof="0" dirty="0">
                <a:ln>
                  <a:noFill/>
                </a:ln>
                <a:solidFill>
                  <a:srgbClr val="FFFFFF"/>
                </a:solidFill>
                <a:effectLst/>
                <a:uLnTx/>
                <a:uFillTx/>
                <a:cs typeface="+mn-ea"/>
                <a:sym typeface="+mn-lt"/>
              </a:endParaRPr>
            </a:p>
          </p:txBody>
        </p:sp>
      </p:grpSp>
      <p:grpSp>
        <p:nvGrpSpPr>
          <p:cNvPr id="13" name="Group 12"/>
          <p:cNvGrpSpPr/>
          <p:nvPr/>
        </p:nvGrpSpPr>
        <p:grpSpPr>
          <a:xfrm>
            <a:off x="8901458" y="4071581"/>
            <a:ext cx="1883220" cy="627126"/>
            <a:chOff x="8901458" y="4071581"/>
            <a:chExt cx="1883220" cy="627126"/>
          </a:xfrm>
        </p:grpSpPr>
        <p:sp>
          <p:nvSpPr>
            <p:cNvPr id="52" name="Oval 51"/>
            <p:cNvSpPr/>
            <p:nvPr/>
          </p:nvSpPr>
          <p:spPr>
            <a:xfrm>
              <a:off x="8901458" y="4071581"/>
              <a:ext cx="528437" cy="52843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53" name="TextBox 52"/>
            <p:cNvSpPr txBox="1"/>
            <p:nvPr/>
          </p:nvSpPr>
          <p:spPr>
            <a:xfrm>
              <a:off x="9520132" y="4078973"/>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A0E286"/>
                  </a:solidFill>
                  <a:effectLst/>
                  <a:uLnTx/>
                  <a:uFillTx/>
                  <a:cs typeface="+mn-ea"/>
                  <a:sym typeface="+mn-lt"/>
                </a:rPr>
                <a:t>Your Subtitle</a:t>
              </a:r>
              <a:endParaRPr kumimoji="0" lang="id-ID" sz="1400" b="1" i="0" u="none" strike="noStrike" kern="1200" cap="none" spc="0" normalizeH="0" baseline="0" noProof="0" dirty="0">
                <a:ln>
                  <a:noFill/>
                </a:ln>
                <a:solidFill>
                  <a:srgbClr val="A0E286"/>
                </a:solidFill>
                <a:effectLst/>
                <a:uLnTx/>
                <a:uFillTx/>
                <a:cs typeface="+mn-ea"/>
                <a:sym typeface="+mn-lt"/>
              </a:endParaRPr>
            </a:p>
          </p:txBody>
        </p:sp>
        <p:sp>
          <p:nvSpPr>
            <p:cNvPr id="58" name="TextBox 57"/>
            <p:cNvSpPr txBox="1"/>
            <p:nvPr/>
          </p:nvSpPr>
          <p:spPr>
            <a:xfrm>
              <a:off x="8974446" y="4175487"/>
              <a:ext cx="39387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FFFFF"/>
                  </a:solidFill>
                  <a:effectLst/>
                  <a:uLnTx/>
                  <a:uFillTx/>
                  <a:cs typeface="+mn-ea"/>
                  <a:sym typeface="+mn-lt"/>
                </a:rPr>
                <a:t>04</a:t>
              </a:r>
              <a:endParaRPr kumimoji="0" lang="en-US" sz="1400" b="1" i="0" u="none" strike="noStrike" kern="1200" cap="none" spc="0" normalizeH="0" baseline="0" noProof="0" dirty="0">
                <a:ln>
                  <a:noFill/>
                </a:ln>
                <a:solidFill>
                  <a:srgbClr val="FFFFFF"/>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1500"/>
                            </p:stCondLst>
                            <p:childTnLst>
                              <p:par>
                                <p:cTn id="37" presetID="53" presetClass="entr" presetSubtype="16"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Effect transition="in" filter="fade">
                                      <p:cBhvr>
                                        <p:cTn id="41" dur="500"/>
                                        <p:tgtEl>
                                          <p:spTgt spid="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Effect transition="in" filter="fade">
                                      <p:cBhvr>
                                        <p:cTn id="56" dur="500"/>
                                        <p:tgtEl>
                                          <p:spTgt spid="11"/>
                                        </p:tgtEl>
                                      </p:cBhvr>
                                    </p:animEffect>
                                  </p:childTnLst>
                                </p:cTn>
                              </p:par>
                            </p:childTnLst>
                          </p:cTn>
                        </p:par>
                        <p:par>
                          <p:cTn id="57" fill="hold">
                            <p:stCondLst>
                              <p:cond delay="2000"/>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Effect transition="in" filter="fade">
                                      <p:cBhvr>
                                        <p:cTn id="62" dur="500"/>
                                        <p:tgtEl>
                                          <p:spTgt spid="14"/>
                                        </p:tgtEl>
                                      </p:cBhvr>
                                    </p:animEffect>
                                  </p:childTnLst>
                                </p:cTn>
                              </p:par>
                              <p:par>
                                <p:cTn id="63" presetID="53" presetClass="entr" presetSubtype="16" fill="hold"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p:cTn id="65" dur="500" fill="hold"/>
                                        <p:tgtEl>
                                          <p:spTgt spid="28"/>
                                        </p:tgtEl>
                                        <p:attrNameLst>
                                          <p:attrName>ppt_w</p:attrName>
                                        </p:attrNameLst>
                                      </p:cBhvr>
                                      <p:tavLst>
                                        <p:tav tm="0">
                                          <p:val>
                                            <p:fltVal val="0"/>
                                          </p:val>
                                        </p:tav>
                                        <p:tav tm="100000">
                                          <p:val>
                                            <p:strVal val="#ppt_w"/>
                                          </p:val>
                                        </p:tav>
                                      </p:tavLst>
                                    </p:anim>
                                    <p:anim calcmode="lin" valueType="num">
                                      <p:cBhvr>
                                        <p:cTn id="66" dur="500" fill="hold"/>
                                        <p:tgtEl>
                                          <p:spTgt spid="28"/>
                                        </p:tgtEl>
                                        <p:attrNameLst>
                                          <p:attrName>ppt_h</p:attrName>
                                        </p:attrNameLst>
                                      </p:cBhvr>
                                      <p:tavLst>
                                        <p:tav tm="0">
                                          <p:val>
                                            <p:fltVal val="0"/>
                                          </p:val>
                                        </p:tav>
                                        <p:tav tm="100000">
                                          <p:val>
                                            <p:strVal val="#ppt_h"/>
                                          </p:val>
                                        </p:tav>
                                      </p:tavLst>
                                    </p:anim>
                                    <p:animEffect transition="in" filter="fade">
                                      <p:cBhvr>
                                        <p:cTn id="67" dur="500"/>
                                        <p:tgtEl>
                                          <p:spTgt spid="28"/>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par>
                                <p:cTn id="73" presetID="53" presetClass="entr" presetSubtype="16"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ppt_w</p:attrName>
                                        </p:attrNameLst>
                                      </p:cBhvr>
                                      <p:tavLst>
                                        <p:tav tm="0">
                                          <p:val>
                                            <p:fltVal val="0"/>
                                          </p:val>
                                        </p:tav>
                                        <p:tav tm="100000">
                                          <p:val>
                                            <p:strVal val="#ppt_w"/>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Effect transition="in" filter="fade">
                                      <p:cBhvr>
                                        <p:cTn id="77" dur="500"/>
                                        <p:tgtEl>
                                          <p:spTgt spid="22"/>
                                        </p:tgtEl>
                                      </p:cBhvr>
                                    </p:animEffect>
                                  </p:childTnLst>
                                </p:cTn>
                              </p:par>
                              <p:par>
                                <p:cTn id="78" presetID="53" presetClass="entr" presetSubtype="16" fill="hold" nodeType="withEffect">
                                  <p:stCondLst>
                                    <p:cond delay="0"/>
                                  </p:stCondLst>
                                  <p:childTnLst>
                                    <p:set>
                                      <p:cBhvr>
                                        <p:cTn id="79" dur="1" fill="hold">
                                          <p:stCondLst>
                                            <p:cond delay="0"/>
                                          </p:stCondLst>
                                        </p:cTn>
                                        <p:tgtEl>
                                          <p:spTgt spid="34"/>
                                        </p:tgtEl>
                                        <p:attrNameLst>
                                          <p:attrName>style.visibility</p:attrName>
                                        </p:attrNameLst>
                                      </p:cBhvr>
                                      <p:to>
                                        <p:strVal val="visible"/>
                                      </p:to>
                                    </p:set>
                                    <p:anim calcmode="lin" valueType="num">
                                      <p:cBhvr>
                                        <p:cTn id="80" dur="500" fill="hold"/>
                                        <p:tgtEl>
                                          <p:spTgt spid="34"/>
                                        </p:tgtEl>
                                        <p:attrNameLst>
                                          <p:attrName>ppt_w</p:attrName>
                                        </p:attrNameLst>
                                      </p:cBhvr>
                                      <p:tavLst>
                                        <p:tav tm="0">
                                          <p:val>
                                            <p:fltVal val="0"/>
                                          </p:val>
                                        </p:tav>
                                        <p:tav tm="100000">
                                          <p:val>
                                            <p:strVal val="#ppt_w"/>
                                          </p:val>
                                        </p:tav>
                                      </p:tavLst>
                                    </p:anim>
                                    <p:anim calcmode="lin" valueType="num">
                                      <p:cBhvr>
                                        <p:cTn id="81" dur="500" fill="hold"/>
                                        <p:tgtEl>
                                          <p:spTgt spid="34"/>
                                        </p:tgtEl>
                                        <p:attrNameLst>
                                          <p:attrName>ppt_h</p:attrName>
                                        </p:attrNameLst>
                                      </p:cBhvr>
                                      <p:tavLst>
                                        <p:tav tm="0">
                                          <p:val>
                                            <p:fltVal val="0"/>
                                          </p:val>
                                        </p:tav>
                                        <p:tav tm="100000">
                                          <p:val>
                                            <p:strVal val="#ppt_h"/>
                                          </p:val>
                                        </p:tav>
                                      </p:tavLst>
                                    </p:anim>
                                    <p:animEffect transition="in" filter="fade">
                                      <p:cBhvr>
                                        <p:cTn id="82" dur="500"/>
                                        <p:tgtEl>
                                          <p:spTgt spid="34"/>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500" fill="hold"/>
                                        <p:tgtEl>
                                          <p:spTgt spid="16"/>
                                        </p:tgtEl>
                                        <p:attrNameLst>
                                          <p:attrName>ppt_w</p:attrName>
                                        </p:attrNameLst>
                                      </p:cBhvr>
                                      <p:tavLst>
                                        <p:tav tm="0">
                                          <p:val>
                                            <p:fltVal val="0"/>
                                          </p:val>
                                        </p:tav>
                                        <p:tav tm="100000">
                                          <p:val>
                                            <p:strVal val="#ppt_w"/>
                                          </p:val>
                                        </p:tav>
                                      </p:tavLst>
                                    </p:anim>
                                    <p:anim calcmode="lin" valueType="num">
                                      <p:cBhvr>
                                        <p:cTn id="86" dur="500" fill="hold"/>
                                        <p:tgtEl>
                                          <p:spTgt spid="16"/>
                                        </p:tgtEl>
                                        <p:attrNameLst>
                                          <p:attrName>ppt_h</p:attrName>
                                        </p:attrNameLst>
                                      </p:cBhvr>
                                      <p:tavLst>
                                        <p:tav tm="0">
                                          <p:val>
                                            <p:fltVal val="0"/>
                                          </p:val>
                                        </p:tav>
                                        <p:tav tm="100000">
                                          <p:val>
                                            <p:strVal val="#ppt_h"/>
                                          </p:val>
                                        </p:tav>
                                      </p:tavLst>
                                    </p:anim>
                                    <p:animEffect transition="in" filter="fade">
                                      <p:cBhvr>
                                        <p:cTn id="87" dur="500"/>
                                        <p:tgtEl>
                                          <p:spTgt spid="16"/>
                                        </p:tgtEl>
                                      </p:cBhvr>
                                    </p:animEffect>
                                  </p:childTnLst>
                                </p:cTn>
                              </p:par>
                              <p:par>
                                <p:cTn id="88" presetID="53" presetClass="entr" presetSubtype="16" fill="hold" nodeType="with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p:cTn id="95" dur="500" fill="hold"/>
                                        <p:tgtEl>
                                          <p:spTgt spid="17"/>
                                        </p:tgtEl>
                                        <p:attrNameLst>
                                          <p:attrName>ppt_w</p:attrName>
                                        </p:attrNameLst>
                                      </p:cBhvr>
                                      <p:tavLst>
                                        <p:tav tm="0">
                                          <p:val>
                                            <p:fltVal val="0"/>
                                          </p:val>
                                        </p:tav>
                                        <p:tav tm="100000">
                                          <p:val>
                                            <p:strVal val="#ppt_w"/>
                                          </p:val>
                                        </p:tav>
                                      </p:tavLst>
                                    </p:anim>
                                    <p:anim calcmode="lin" valueType="num">
                                      <p:cBhvr>
                                        <p:cTn id="96" dur="500" fill="hold"/>
                                        <p:tgtEl>
                                          <p:spTgt spid="17"/>
                                        </p:tgtEl>
                                        <p:attrNameLst>
                                          <p:attrName>ppt_h</p:attrName>
                                        </p:attrNameLst>
                                      </p:cBhvr>
                                      <p:tavLst>
                                        <p:tav tm="0">
                                          <p:val>
                                            <p:fltVal val="0"/>
                                          </p:val>
                                        </p:tav>
                                        <p:tav tm="100000">
                                          <p:val>
                                            <p:strVal val="#ppt_h"/>
                                          </p:val>
                                        </p:tav>
                                      </p:tavLst>
                                    </p:anim>
                                    <p:animEffect transition="in" filter="fade">
                                      <p:cBhvr>
                                        <p:cTn id="97" dur="500"/>
                                        <p:tgtEl>
                                          <p:spTgt spid="17"/>
                                        </p:tgtEl>
                                      </p:cBhvr>
                                    </p:animEffect>
                                  </p:childTnLst>
                                </p:cTn>
                              </p:par>
                            </p:childTnLst>
                          </p:cTn>
                        </p:par>
                        <p:par>
                          <p:cTn id="98" fill="hold">
                            <p:stCondLst>
                              <p:cond delay="2500"/>
                            </p:stCondLst>
                            <p:childTnLst>
                              <p:par>
                                <p:cTn id="99" presetID="22" presetClass="entr" presetSubtype="8"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wipe(left)">
                                      <p:cBhvr>
                                        <p:cTn id="101" dur="500"/>
                                        <p:tgtEl>
                                          <p:spTgt spid="4"/>
                                        </p:tgtEl>
                                      </p:cBhvr>
                                    </p:animEffect>
                                  </p:childTnLst>
                                </p:cTn>
                              </p:par>
                            </p:childTnLst>
                          </p:cTn>
                        </p:par>
                        <p:par>
                          <p:cTn id="102" fill="hold">
                            <p:stCondLst>
                              <p:cond delay="3000"/>
                            </p:stCondLst>
                            <p:childTnLst>
                              <p:par>
                                <p:cTn id="103" presetID="22" presetClass="entr" presetSubtype="1" fill="hold" grpId="0" nodeType="after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wipe(up)">
                                      <p:cBhvr>
                                        <p:cTn id="105" dur="500"/>
                                        <p:tgtEl>
                                          <p:spTgt spid="45"/>
                                        </p:tgtEl>
                                      </p:cBhvr>
                                    </p:animEffect>
                                  </p:childTnLst>
                                </p:cTn>
                              </p:par>
                            </p:childTnLst>
                          </p:cTn>
                        </p:par>
                        <p:par>
                          <p:cTn id="106" fill="hold">
                            <p:stCondLst>
                              <p:cond delay="3500"/>
                            </p:stCondLst>
                            <p:childTnLst>
                              <p:par>
                                <p:cTn id="107" presetID="22" presetClass="entr" presetSubtype="8" fill="hold" nodeType="afterEffect">
                                  <p:stCondLst>
                                    <p:cond delay="0"/>
                                  </p:stCondLst>
                                  <p:childTnLst>
                                    <p:set>
                                      <p:cBhvr>
                                        <p:cTn id="108" dur="1" fill="hold">
                                          <p:stCondLst>
                                            <p:cond delay="0"/>
                                          </p:stCondLst>
                                        </p:cTn>
                                        <p:tgtEl>
                                          <p:spTgt spid="7"/>
                                        </p:tgtEl>
                                        <p:attrNameLst>
                                          <p:attrName>style.visibility</p:attrName>
                                        </p:attrNameLst>
                                      </p:cBhvr>
                                      <p:to>
                                        <p:strVal val="visible"/>
                                      </p:to>
                                    </p:set>
                                    <p:animEffect transition="in" filter="wipe(left)">
                                      <p:cBhvr>
                                        <p:cTn id="109" dur="500"/>
                                        <p:tgtEl>
                                          <p:spTgt spid="7"/>
                                        </p:tgtEl>
                                      </p:cBhvr>
                                    </p:animEffect>
                                  </p:childTnLst>
                                </p:cTn>
                              </p:par>
                            </p:childTnLst>
                          </p:cTn>
                        </p:par>
                        <p:par>
                          <p:cTn id="110" fill="hold">
                            <p:stCondLst>
                              <p:cond delay="4000"/>
                            </p:stCondLst>
                            <p:childTnLst>
                              <p:par>
                                <p:cTn id="111" presetID="22" presetClass="entr" presetSubtype="1" fill="hold" grpId="0" nodeType="afterEffect">
                                  <p:stCondLst>
                                    <p:cond delay="0"/>
                                  </p:stCondLst>
                                  <p:childTnLst>
                                    <p:set>
                                      <p:cBhvr>
                                        <p:cTn id="112" dur="1" fill="hold">
                                          <p:stCondLst>
                                            <p:cond delay="0"/>
                                          </p:stCondLst>
                                        </p:cTn>
                                        <p:tgtEl>
                                          <p:spTgt spid="48"/>
                                        </p:tgtEl>
                                        <p:attrNameLst>
                                          <p:attrName>style.visibility</p:attrName>
                                        </p:attrNameLst>
                                      </p:cBhvr>
                                      <p:to>
                                        <p:strVal val="visible"/>
                                      </p:to>
                                    </p:set>
                                    <p:animEffect transition="in" filter="wipe(up)">
                                      <p:cBhvr>
                                        <p:cTn id="113" dur="500"/>
                                        <p:tgtEl>
                                          <p:spTgt spid="48"/>
                                        </p:tgtEl>
                                      </p:cBhvr>
                                    </p:animEffect>
                                  </p:childTnLst>
                                </p:cTn>
                              </p:par>
                            </p:childTnLst>
                          </p:cTn>
                        </p:par>
                        <p:par>
                          <p:cTn id="114" fill="hold">
                            <p:stCondLst>
                              <p:cond delay="4500"/>
                            </p:stCondLst>
                            <p:childTnLst>
                              <p:par>
                                <p:cTn id="115" presetID="22" presetClass="entr" presetSubtype="8" fill="hold" nodeType="afterEffect">
                                  <p:stCondLst>
                                    <p:cond delay="0"/>
                                  </p:stCondLst>
                                  <p:childTnLst>
                                    <p:set>
                                      <p:cBhvr>
                                        <p:cTn id="116" dur="1" fill="hold">
                                          <p:stCondLst>
                                            <p:cond delay="0"/>
                                          </p:stCondLst>
                                        </p:cTn>
                                        <p:tgtEl>
                                          <p:spTgt spid="12"/>
                                        </p:tgtEl>
                                        <p:attrNameLst>
                                          <p:attrName>style.visibility</p:attrName>
                                        </p:attrNameLst>
                                      </p:cBhvr>
                                      <p:to>
                                        <p:strVal val="visible"/>
                                      </p:to>
                                    </p:set>
                                    <p:animEffect transition="in" filter="wipe(left)">
                                      <p:cBhvr>
                                        <p:cTn id="117" dur="500"/>
                                        <p:tgtEl>
                                          <p:spTgt spid="12"/>
                                        </p:tgtEl>
                                      </p:cBhvr>
                                    </p:animEffect>
                                  </p:childTnLst>
                                </p:cTn>
                              </p:par>
                            </p:childTnLst>
                          </p:cTn>
                        </p:par>
                        <p:par>
                          <p:cTn id="118" fill="hold">
                            <p:stCondLst>
                              <p:cond delay="5000"/>
                            </p:stCondLst>
                            <p:childTnLst>
                              <p:par>
                                <p:cTn id="119" presetID="22" presetClass="entr" presetSubtype="1" fill="hold" grpId="0" nodeType="afterEffect">
                                  <p:stCondLst>
                                    <p:cond delay="0"/>
                                  </p:stCondLst>
                                  <p:childTnLst>
                                    <p:set>
                                      <p:cBhvr>
                                        <p:cTn id="120" dur="1" fill="hold">
                                          <p:stCondLst>
                                            <p:cond delay="0"/>
                                          </p:stCondLst>
                                        </p:cTn>
                                        <p:tgtEl>
                                          <p:spTgt spid="51"/>
                                        </p:tgtEl>
                                        <p:attrNameLst>
                                          <p:attrName>style.visibility</p:attrName>
                                        </p:attrNameLst>
                                      </p:cBhvr>
                                      <p:to>
                                        <p:strVal val="visible"/>
                                      </p:to>
                                    </p:set>
                                    <p:animEffect transition="in" filter="wipe(up)">
                                      <p:cBhvr>
                                        <p:cTn id="121" dur="500"/>
                                        <p:tgtEl>
                                          <p:spTgt spid="51"/>
                                        </p:tgtEl>
                                      </p:cBhvr>
                                    </p:animEffect>
                                  </p:childTnLst>
                                </p:cTn>
                              </p:par>
                            </p:childTnLst>
                          </p:cTn>
                        </p:par>
                        <p:par>
                          <p:cTn id="122" fill="hold">
                            <p:stCondLst>
                              <p:cond delay="5500"/>
                            </p:stCondLst>
                            <p:childTnLst>
                              <p:par>
                                <p:cTn id="123" presetID="22" presetClass="entr" presetSubtype="8" fill="hold" nodeType="after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left)">
                                      <p:cBhvr>
                                        <p:cTn id="125" dur="500"/>
                                        <p:tgtEl>
                                          <p:spTgt spid="13"/>
                                        </p:tgtEl>
                                      </p:cBhvr>
                                    </p:animEffect>
                                  </p:childTnLst>
                                </p:cTn>
                              </p:par>
                            </p:childTnLst>
                          </p:cTn>
                        </p:par>
                        <p:par>
                          <p:cTn id="126" fill="hold">
                            <p:stCondLst>
                              <p:cond delay="600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8" grpId="0" animBg="1"/>
      <p:bldP spid="9" grpId="0" animBg="1"/>
      <p:bldP spid="10" grpId="0" animBg="1"/>
      <p:bldP spid="11" grpId="0" animBg="1"/>
      <p:bldP spid="14" grpId="0"/>
      <p:bldP spid="15" grpId="0"/>
      <p:bldP spid="16" grpId="0"/>
      <p:bldP spid="17" grpId="0"/>
      <p:bldP spid="41" grpId="0"/>
      <p:bldP spid="45" grpId="0"/>
      <p:bldP spid="48" grpId="0"/>
      <p:bldP spid="51"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sp>
        <p:nvSpPr>
          <p:cNvPr id="53" name="Oval 52"/>
          <p:cNvSpPr/>
          <p:nvPr/>
        </p:nvSpPr>
        <p:spPr>
          <a:xfrm>
            <a:off x="4788801" y="2620119"/>
            <a:ext cx="2617025" cy="26170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54" name="TextBox 53"/>
          <p:cNvSpPr txBox="1"/>
          <p:nvPr/>
        </p:nvSpPr>
        <p:spPr>
          <a:xfrm>
            <a:off x="3290541" y="487131"/>
            <a:ext cx="561091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INFOGRAPHIC SLIDES</a:t>
            </a:r>
            <a:endParaRPr kumimoji="0" lang="en-US" sz="3600" b="0" i="0" u="none" strike="noStrike" kern="1200" cap="none" spc="0" normalizeH="0" baseline="0" noProof="0" dirty="0">
              <a:ln>
                <a:noFill/>
              </a:ln>
              <a:solidFill>
                <a:srgbClr val="FFFFFF"/>
              </a:solidFill>
              <a:effectLst/>
              <a:uLnTx/>
              <a:uFillTx/>
              <a:cs typeface="+mn-ea"/>
              <a:sym typeface="+mn-lt"/>
            </a:endParaRPr>
          </a:p>
        </p:txBody>
      </p:sp>
      <p:cxnSp>
        <p:nvCxnSpPr>
          <p:cNvPr id="55" name="Straight Connector 54"/>
          <p:cNvCxnSpPr/>
          <p:nvPr/>
        </p:nvCxnSpPr>
        <p:spPr>
          <a:xfrm flipH="1">
            <a:off x="5798294" y="1250739"/>
            <a:ext cx="724199" cy="0"/>
          </a:xfrm>
          <a:prstGeom prst="line">
            <a:avLst/>
          </a:prstGeom>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847964" y="2030654"/>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23CB97"/>
                </a:solidFill>
                <a:effectLst/>
                <a:uLnTx/>
                <a:uFillTx/>
                <a:cs typeface="+mn-ea"/>
                <a:sym typeface="+mn-lt"/>
              </a:rPr>
              <a:t>Your Subtitle</a:t>
            </a:r>
            <a:endParaRPr kumimoji="0" lang="id-ID" sz="1400" b="1" i="0" u="none" strike="noStrike" kern="1200" cap="none" spc="0" normalizeH="0" baseline="0" noProof="0" dirty="0">
              <a:ln>
                <a:noFill/>
              </a:ln>
              <a:solidFill>
                <a:srgbClr val="23CB97"/>
              </a:solidFill>
              <a:effectLst/>
              <a:uLnTx/>
              <a:uFillTx/>
              <a:cs typeface="+mn-ea"/>
              <a:sym typeface="+mn-lt"/>
            </a:endParaRPr>
          </a:p>
        </p:txBody>
      </p:sp>
      <p:sp>
        <p:nvSpPr>
          <p:cNvPr id="58" name="Rectangle 57"/>
          <p:cNvSpPr/>
          <p:nvPr/>
        </p:nvSpPr>
        <p:spPr>
          <a:xfrm>
            <a:off x="847964" y="2338392"/>
            <a:ext cx="2315095" cy="73834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59" name="TextBox 58"/>
          <p:cNvSpPr txBox="1"/>
          <p:nvPr/>
        </p:nvSpPr>
        <p:spPr>
          <a:xfrm>
            <a:off x="847964" y="3032914"/>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A0E286"/>
                </a:solidFill>
                <a:effectLst/>
                <a:uLnTx/>
                <a:uFillTx/>
                <a:cs typeface="+mn-ea"/>
                <a:sym typeface="+mn-lt"/>
              </a:rPr>
              <a:t>Your Subtitle</a:t>
            </a:r>
            <a:endParaRPr kumimoji="0" lang="id-ID" sz="1400" b="1" i="0" u="none" strike="noStrike" kern="1200" cap="none" spc="0" normalizeH="0" baseline="0" noProof="0" dirty="0">
              <a:ln>
                <a:noFill/>
              </a:ln>
              <a:solidFill>
                <a:srgbClr val="A0E286"/>
              </a:solidFill>
              <a:effectLst/>
              <a:uLnTx/>
              <a:uFillTx/>
              <a:cs typeface="+mn-ea"/>
              <a:sym typeface="+mn-lt"/>
            </a:endParaRPr>
          </a:p>
        </p:txBody>
      </p:sp>
      <p:sp>
        <p:nvSpPr>
          <p:cNvPr id="60" name="Rectangle 59"/>
          <p:cNvSpPr/>
          <p:nvPr/>
        </p:nvSpPr>
        <p:spPr>
          <a:xfrm>
            <a:off x="847964" y="3340652"/>
            <a:ext cx="2315095" cy="73834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61" name="TextBox 60"/>
          <p:cNvSpPr txBox="1"/>
          <p:nvPr/>
        </p:nvSpPr>
        <p:spPr>
          <a:xfrm>
            <a:off x="847964" y="4048189"/>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accent2"/>
                </a:solidFill>
                <a:effectLst/>
                <a:uLnTx/>
                <a:uFillTx/>
                <a:cs typeface="+mn-ea"/>
                <a:sym typeface="+mn-lt"/>
              </a:rPr>
              <a:t>Your Subtitle</a:t>
            </a:r>
            <a:endParaRPr kumimoji="0" lang="id-ID" sz="1400" b="1" i="0" u="none" strike="noStrike" kern="1200" cap="none" spc="0" normalizeH="0" baseline="0" noProof="0" dirty="0">
              <a:ln>
                <a:noFill/>
              </a:ln>
              <a:solidFill>
                <a:schemeClr val="accent2"/>
              </a:solidFill>
              <a:effectLst/>
              <a:uLnTx/>
              <a:uFillTx/>
              <a:cs typeface="+mn-ea"/>
              <a:sym typeface="+mn-lt"/>
            </a:endParaRPr>
          </a:p>
        </p:txBody>
      </p:sp>
      <p:sp>
        <p:nvSpPr>
          <p:cNvPr id="62" name="Rectangle 61"/>
          <p:cNvSpPr/>
          <p:nvPr/>
        </p:nvSpPr>
        <p:spPr>
          <a:xfrm>
            <a:off x="847964" y="4355927"/>
            <a:ext cx="2315095" cy="73834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63" name="TextBox 62"/>
          <p:cNvSpPr txBox="1"/>
          <p:nvPr/>
        </p:nvSpPr>
        <p:spPr>
          <a:xfrm>
            <a:off x="847964" y="5063464"/>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accent2"/>
                </a:solidFill>
                <a:effectLst/>
                <a:uLnTx/>
                <a:uFillTx/>
                <a:cs typeface="+mn-ea"/>
                <a:sym typeface="+mn-lt"/>
              </a:rPr>
              <a:t>Your Subtitle</a:t>
            </a:r>
            <a:endParaRPr kumimoji="0" lang="id-ID" sz="1400" b="1" i="0" u="none" strike="noStrike" kern="1200" cap="none" spc="0" normalizeH="0" baseline="0" noProof="0" dirty="0">
              <a:ln>
                <a:noFill/>
              </a:ln>
              <a:solidFill>
                <a:schemeClr val="accent2"/>
              </a:solidFill>
              <a:effectLst/>
              <a:uLnTx/>
              <a:uFillTx/>
              <a:cs typeface="+mn-ea"/>
              <a:sym typeface="+mn-lt"/>
            </a:endParaRPr>
          </a:p>
        </p:txBody>
      </p:sp>
      <p:sp>
        <p:nvSpPr>
          <p:cNvPr id="64" name="Rectangle 63"/>
          <p:cNvSpPr/>
          <p:nvPr/>
        </p:nvSpPr>
        <p:spPr>
          <a:xfrm>
            <a:off x="847964" y="5371202"/>
            <a:ext cx="2315095" cy="73834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65" name="TextBox 64"/>
          <p:cNvSpPr txBox="1"/>
          <p:nvPr/>
        </p:nvSpPr>
        <p:spPr>
          <a:xfrm>
            <a:off x="9001014" y="2030654"/>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accent2"/>
                </a:solidFill>
                <a:effectLst/>
                <a:uLnTx/>
                <a:uFillTx/>
                <a:cs typeface="+mn-ea"/>
                <a:sym typeface="+mn-lt"/>
              </a:rPr>
              <a:t>Your Subtitle</a:t>
            </a:r>
            <a:endParaRPr kumimoji="0" lang="id-ID" sz="1400" b="1" i="0" u="none" strike="noStrike" kern="1200" cap="none" spc="0" normalizeH="0" baseline="0" noProof="0" dirty="0">
              <a:ln>
                <a:noFill/>
              </a:ln>
              <a:solidFill>
                <a:schemeClr val="accent2"/>
              </a:solidFill>
              <a:effectLst/>
              <a:uLnTx/>
              <a:uFillTx/>
              <a:cs typeface="+mn-ea"/>
              <a:sym typeface="+mn-lt"/>
            </a:endParaRPr>
          </a:p>
        </p:txBody>
      </p:sp>
      <p:sp>
        <p:nvSpPr>
          <p:cNvPr id="66" name="Rectangle 65"/>
          <p:cNvSpPr/>
          <p:nvPr/>
        </p:nvSpPr>
        <p:spPr>
          <a:xfrm>
            <a:off x="9001014" y="2338392"/>
            <a:ext cx="2315095" cy="73834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67" name="TextBox 66"/>
          <p:cNvSpPr txBox="1"/>
          <p:nvPr/>
        </p:nvSpPr>
        <p:spPr>
          <a:xfrm>
            <a:off x="9001014" y="3032914"/>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accent2"/>
                </a:solidFill>
                <a:effectLst/>
                <a:uLnTx/>
                <a:uFillTx/>
                <a:cs typeface="+mn-ea"/>
                <a:sym typeface="+mn-lt"/>
              </a:rPr>
              <a:t>Your Subtitle</a:t>
            </a:r>
            <a:endParaRPr kumimoji="0" lang="id-ID" sz="1400" b="1" i="0" u="none" strike="noStrike" kern="1200" cap="none" spc="0" normalizeH="0" baseline="0" noProof="0" dirty="0">
              <a:ln>
                <a:noFill/>
              </a:ln>
              <a:solidFill>
                <a:schemeClr val="accent2"/>
              </a:solidFill>
              <a:effectLst/>
              <a:uLnTx/>
              <a:uFillTx/>
              <a:cs typeface="+mn-ea"/>
              <a:sym typeface="+mn-lt"/>
            </a:endParaRPr>
          </a:p>
        </p:txBody>
      </p:sp>
      <p:sp>
        <p:nvSpPr>
          <p:cNvPr id="68" name="Rectangle 67"/>
          <p:cNvSpPr/>
          <p:nvPr/>
        </p:nvSpPr>
        <p:spPr>
          <a:xfrm>
            <a:off x="9001014" y="3340652"/>
            <a:ext cx="2315095" cy="73834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69" name="TextBox 68"/>
          <p:cNvSpPr txBox="1"/>
          <p:nvPr/>
        </p:nvSpPr>
        <p:spPr>
          <a:xfrm>
            <a:off x="9001014" y="4048189"/>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accent2"/>
                </a:solidFill>
                <a:effectLst/>
                <a:uLnTx/>
                <a:uFillTx/>
                <a:cs typeface="+mn-ea"/>
                <a:sym typeface="+mn-lt"/>
              </a:rPr>
              <a:t>Your Subtitle</a:t>
            </a:r>
            <a:endParaRPr kumimoji="0" lang="id-ID" sz="1400" b="1" i="0" u="none" strike="noStrike" kern="1200" cap="none" spc="0" normalizeH="0" baseline="0" noProof="0" dirty="0">
              <a:ln>
                <a:noFill/>
              </a:ln>
              <a:solidFill>
                <a:schemeClr val="accent2"/>
              </a:solidFill>
              <a:effectLst/>
              <a:uLnTx/>
              <a:uFillTx/>
              <a:cs typeface="+mn-ea"/>
              <a:sym typeface="+mn-lt"/>
            </a:endParaRPr>
          </a:p>
        </p:txBody>
      </p:sp>
      <p:sp>
        <p:nvSpPr>
          <p:cNvPr id="70" name="Rectangle 69"/>
          <p:cNvSpPr/>
          <p:nvPr/>
        </p:nvSpPr>
        <p:spPr>
          <a:xfrm>
            <a:off x="9001014" y="4355927"/>
            <a:ext cx="2315095" cy="73834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71" name="TextBox 70"/>
          <p:cNvSpPr txBox="1"/>
          <p:nvPr/>
        </p:nvSpPr>
        <p:spPr>
          <a:xfrm>
            <a:off x="9001014" y="5063464"/>
            <a:ext cx="1264546"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accent2"/>
                </a:solidFill>
                <a:effectLst/>
                <a:uLnTx/>
                <a:uFillTx/>
                <a:cs typeface="+mn-ea"/>
                <a:sym typeface="+mn-lt"/>
              </a:rPr>
              <a:t>Your Subtitle</a:t>
            </a:r>
            <a:endParaRPr kumimoji="0" lang="id-ID" sz="1400" b="1" i="0" u="none" strike="noStrike" kern="1200" cap="none" spc="0" normalizeH="0" baseline="0" noProof="0" dirty="0">
              <a:ln>
                <a:noFill/>
              </a:ln>
              <a:solidFill>
                <a:schemeClr val="accent2"/>
              </a:solidFill>
              <a:effectLst/>
              <a:uLnTx/>
              <a:uFillTx/>
              <a:cs typeface="+mn-ea"/>
              <a:sym typeface="+mn-lt"/>
            </a:endParaRPr>
          </a:p>
        </p:txBody>
      </p:sp>
      <p:sp>
        <p:nvSpPr>
          <p:cNvPr id="72" name="Rectangle 71"/>
          <p:cNvSpPr/>
          <p:nvPr/>
        </p:nvSpPr>
        <p:spPr>
          <a:xfrm>
            <a:off x="9001014" y="5371202"/>
            <a:ext cx="2315095" cy="73834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73" name="Freeform 43"/>
          <p:cNvSpPr>
            <a:spLocks noEditPoints="1"/>
          </p:cNvSpPr>
          <p:nvPr/>
        </p:nvSpPr>
        <p:spPr bwMode="auto">
          <a:xfrm>
            <a:off x="5485073" y="3468618"/>
            <a:ext cx="1187456" cy="1010224"/>
          </a:xfrm>
          <a:custGeom>
            <a:avLst/>
            <a:gdLst>
              <a:gd name="T0" fmla="*/ 193 w 221"/>
              <a:gd name="T1" fmla="*/ 102 h 187"/>
              <a:gd name="T2" fmla="*/ 221 w 221"/>
              <a:gd name="T3" fmla="*/ 74 h 187"/>
              <a:gd name="T4" fmla="*/ 147 w 221"/>
              <a:gd name="T5" fmla="*/ 0 h 187"/>
              <a:gd name="T6" fmla="*/ 119 w 221"/>
              <a:gd name="T7" fmla="*/ 29 h 187"/>
              <a:gd name="T8" fmla="*/ 125 w 221"/>
              <a:gd name="T9" fmla="*/ 34 h 187"/>
              <a:gd name="T10" fmla="*/ 114 w 221"/>
              <a:gd name="T11" fmla="*/ 46 h 187"/>
              <a:gd name="T12" fmla="*/ 102 w 221"/>
              <a:gd name="T13" fmla="*/ 34 h 187"/>
              <a:gd name="T14" fmla="*/ 108 w 221"/>
              <a:gd name="T15" fmla="*/ 29 h 187"/>
              <a:gd name="T16" fmla="*/ 80 w 221"/>
              <a:gd name="T17" fmla="*/ 0 h 187"/>
              <a:gd name="T18" fmla="*/ 0 w 221"/>
              <a:gd name="T19" fmla="*/ 80 h 187"/>
              <a:gd name="T20" fmla="*/ 29 w 221"/>
              <a:gd name="T21" fmla="*/ 108 h 187"/>
              <a:gd name="T22" fmla="*/ 34 w 221"/>
              <a:gd name="T23" fmla="*/ 102 h 187"/>
              <a:gd name="T24" fmla="*/ 119 w 221"/>
              <a:gd name="T25" fmla="*/ 187 h 187"/>
              <a:gd name="T26" fmla="*/ 187 w 221"/>
              <a:gd name="T27" fmla="*/ 119 h 187"/>
              <a:gd name="T28" fmla="*/ 176 w 221"/>
              <a:gd name="T29" fmla="*/ 108 h 187"/>
              <a:gd name="T30" fmla="*/ 187 w 221"/>
              <a:gd name="T31" fmla="*/ 96 h 187"/>
              <a:gd name="T32" fmla="*/ 193 w 221"/>
              <a:gd name="T33" fmla="*/ 102 h 187"/>
              <a:gd name="T34" fmla="*/ 12 w 221"/>
              <a:gd name="T35" fmla="*/ 80 h 187"/>
              <a:gd name="T36" fmla="*/ 80 w 221"/>
              <a:gd name="T37" fmla="*/ 12 h 187"/>
              <a:gd name="T38" fmla="*/ 97 w 221"/>
              <a:gd name="T39" fmla="*/ 29 h 187"/>
              <a:gd name="T40" fmla="*/ 29 w 221"/>
              <a:gd name="T41" fmla="*/ 96 h 187"/>
              <a:gd name="T42" fmla="*/ 12 w 221"/>
              <a:gd name="T43" fmla="*/ 80 h 187"/>
              <a:gd name="T44" fmla="*/ 167 w 221"/>
              <a:gd name="T45" fmla="*/ 128 h 187"/>
              <a:gd name="T46" fmla="*/ 142 w 221"/>
              <a:gd name="T47" fmla="*/ 102 h 187"/>
              <a:gd name="T48" fmla="*/ 136 w 221"/>
              <a:gd name="T49" fmla="*/ 102 h 187"/>
              <a:gd name="T50" fmla="*/ 136 w 221"/>
              <a:gd name="T51" fmla="*/ 108 h 187"/>
              <a:gd name="T52" fmla="*/ 162 w 221"/>
              <a:gd name="T53" fmla="*/ 133 h 187"/>
              <a:gd name="T54" fmla="*/ 150 w 221"/>
              <a:gd name="T55" fmla="*/ 145 h 187"/>
              <a:gd name="T56" fmla="*/ 125 w 221"/>
              <a:gd name="T57" fmla="*/ 119 h 187"/>
              <a:gd name="T58" fmla="*/ 119 w 221"/>
              <a:gd name="T59" fmla="*/ 119 h 187"/>
              <a:gd name="T60" fmla="*/ 119 w 221"/>
              <a:gd name="T61" fmla="*/ 125 h 187"/>
              <a:gd name="T62" fmla="*/ 145 w 221"/>
              <a:gd name="T63" fmla="*/ 150 h 187"/>
              <a:gd name="T64" fmla="*/ 145 w 221"/>
              <a:gd name="T65" fmla="*/ 150 h 187"/>
              <a:gd name="T66" fmla="*/ 133 w 221"/>
              <a:gd name="T67" fmla="*/ 162 h 187"/>
              <a:gd name="T68" fmla="*/ 108 w 221"/>
              <a:gd name="T69" fmla="*/ 136 h 187"/>
              <a:gd name="T70" fmla="*/ 102 w 221"/>
              <a:gd name="T71" fmla="*/ 136 h 187"/>
              <a:gd name="T72" fmla="*/ 102 w 221"/>
              <a:gd name="T73" fmla="*/ 142 h 187"/>
              <a:gd name="T74" fmla="*/ 128 w 221"/>
              <a:gd name="T75" fmla="*/ 167 h 187"/>
              <a:gd name="T76" fmla="*/ 128 w 221"/>
              <a:gd name="T77" fmla="*/ 167 h 187"/>
              <a:gd name="T78" fmla="*/ 119 w 221"/>
              <a:gd name="T79" fmla="*/ 176 h 187"/>
              <a:gd name="T80" fmla="*/ 40 w 221"/>
              <a:gd name="T81" fmla="*/ 96 h 187"/>
              <a:gd name="T82" fmla="*/ 97 w 221"/>
              <a:gd name="T83" fmla="*/ 40 h 187"/>
              <a:gd name="T84" fmla="*/ 108 w 221"/>
              <a:gd name="T85" fmla="*/ 51 h 187"/>
              <a:gd name="T86" fmla="*/ 77 w 221"/>
              <a:gd name="T87" fmla="*/ 82 h 187"/>
              <a:gd name="T88" fmla="*/ 99 w 221"/>
              <a:gd name="T89" fmla="*/ 105 h 187"/>
              <a:gd name="T90" fmla="*/ 130 w 221"/>
              <a:gd name="T91" fmla="*/ 74 h 187"/>
              <a:gd name="T92" fmla="*/ 176 w 221"/>
              <a:gd name="T93" fmla="*/ 119 h 187"/>
              <a:gd name="T94" fmla="*/ 167 w 221"/>
              <a:gd name="T95" fmla="*/ 128 h 187"/>
              <a:gd name="T96" fmla="*/ 170 w 221"/>
              <a:gd name="T97" fmla="*/ 102 h 187"/>
              <a:gd name="T98" fmla="*/ 133 w 221"/>
              <a:gd name="T99" fmla="*/ 65 h 187"/>
              <a:gd name="T100" fmla="*/ 128 w 221"/>
              <a:gd name="T101" fmla="*/ 65 h 187"/>
              <a:gd name="T102" fmla="*/ 99 w 221"/>
              <a:gd name="T103" fmla="*/ 94 h 187"/>
              <a:gd name="T104" fmla="*/ 88 w 221"/>
              <a:gd name="T105" fmla="*/ 82 h 187"/>
              <a:gd name="T106" fmla="*/ 116 w 221"/>
              <a:gd name="T107" fmla="*/ 54 h 187"/>
              <a:gd name="T108" fmla="*/ 130 w 221"/>
              <a:gd name="T109" fmla="*/ 40 h 187"/>
              <a:gd name="T110" fmla="*/ 181 w 221"/>
              <a:gd name="T111" fmla="*/ 91 h 187"/>
              <a:gd name="T112" fmla="*/ 170 w 221"/>
              <a:gd name="T113" fmla="*/ 102 h 187"/>
              <a:gd name="T114" fmla="*/ 147 w 221"/>
              <a:gd name="T115" fmla="*/ 12 h 187"/>
              <a:gd name="T116" fmla="*/ 210 w 221"/>
              <a:gd name="T117" fmla="*/ 74 h 187"/>
              <a:gd name="T118" fmla="*/ 193 w 221"/>
              <a:gd name="T119" fmla="*/ 91 h 187"/>
              <a:gd name="T120" fmla="*/ 130 w 221"/>
              <a:gd name="T121" fmla="*/ 29 h 187"/>
              <a:gd name="T122" fmla="*/ 147 w 221"/>
              <a:gd name="T123" fmla="*/ 1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 h="187">
                <a:moveTo>
                  <a:pt x="193" y="102"/>
                </a:moveTo>
                <a:cubicBezTo>
                  <a:pt x="221" y="74"/>
                  <a:pt x="221" y="74"/>
                  <a:pt x="221" y="74"/>
                </a:cubicBezTo>
                <a:cubicBezTo>
                  <a:pt x="147" y="0"/>
                  <a:pt x="147" y="0"/>
                  <a:pt x="147" y="0"/>
                </a:cubicBezTo>
                <a:cubicBezTo>
                  <a:pt x="119" y="29"/>
                  <a:pt x="119" y="29"/>
                  <a:pt x="119" y="29"/>
                </a:cubicBezTo>
                <a:cubicBezTo>
                  <a:pt x="125" y="34"/>
                  <a:pt x="125" y="34"/>
                  <a:pt x="125" y="34"/>
                </a:cubicBezTo>
                <a:cubicBezTo>
                  <a:pt x="114" y="46"/>
                  <a:pt x="114" y="46"/>
                  <a:pt x="114" y="46"/>
                </a:cubicBezTo>
                <a:cubicBezTo>
                  <a:pt x="102" y="34"/>
                  <a:pt x="102" y="34"/>
                  <a:pt x="102" y="34"/>
                </a:cubicBezTo>
                <a:cubicBezTo>
                  <a:pt x="108" y="29"/>
                  <a:pt x="108" y="29"/>
                  <a:pt x="108" y="29"/>
                </a:cubicBezTo>
                <a:cubicBezTo>
                  <a:pt x="80" y="0"/>
                  <a:pt x="80" y="0"/>
                  <a:pt x="80" y="0"/>
                </a:cubicBezTo>
                <a:cubicBezTo>
                  <a:pt x="0" y="80"/>
                  <a:pt x="0" y="80"/>
                  <a:pt x="0" y="80"/>
                </a:cubicBezTo>
                <a:cubicBezTo>
                  <a:pt x="29" y="108"/>
                  <a:pt x="29" y="108"/>
                  <a:pt x="29" y="108"/>
                </a:cubicBezTo>
                <a:cubicBezTo>
                  <a:pt x="34" y="102"/>
                  <a:pt x="34" y="102"/>
                  <a:pt x="34" y="102"/>
                </a:cubicBezTo>
                <a:cubicBezTo>
                  <a:pt x="119" y="187"/>
                  <a:pt x="119" y="187"/>
                  <a:pt x="119" y="187"/>
                </a:cubicBezTo>
                <a:cubicBezTo>
                  <a:pt x="187" y="119"/>
                  <a:pt x="187" y="119"/>
                  <a:pt x="187" y="119"/>
                </a:cubicBezTo>
                <a:cubicBezTo>
                  <a:pt x="176" y="108"/>
                  <a:pt x="176" y="108"/>
                  <a:pt x="176" y="108"/>
                </a:cubicBezTo>
                <a:cubicBezTo>
                  <a:pt x="187" y="96"/>
                  <a:pt x="187" y="96"/>
                  <a:pt x="187" y="96"/>
                </a:cubicBezTo>
                <a:lnTo>
                  <a:pt x="193" y="102"/>
                </a:lnTo>
                <a:close/>
                <a:moveTo>
                  <a:pt x="12" y="80"/>
                </a:moveTo>
                <a:cubicBezTo>
                  <a:pt x="80" y="12"/>
                  <a:pt x="80" y="12"/>
                  <a:pt x="80" y="12"/>
                </a:cubicBezTo>
                <a:cubicBezTo>
                  <a:pt x="97" y="29"/>
                  <a:pt x="97" y="29"/>
                  <a:pt x="97" y="29"/>
                </a:cubicBezTo>
                <a:cubicBezTo>
                  <a:pt x="29" y="96"/>
                  <a:pt x="29" y="96"/>
                  <a:pt x="29" y="96"/>
                </a:cubicBezTo>
                <a:lnTo>
                  <a:pt x="12" y="80"/>
                </a:lnTo>
                <a:close/>
                <a:moveTo>
                  <a:pt x="167" y="128"/>
                </a:moveTo>
                <a:cubicBezTo>
                  <a:pt x="142" y="102"/>
                  <a:pt x="142" y="102"/>
                  <a:pt x="142" y="102"/>
                </a:cubicBezTo>
                <a:cubicBezTo>
                  <a:pt x="140" y="101"/>
                  <a:pt x="138" y="101"/>
                  <a:pt x="136" y="102"/>
                </a:cubicBezTo>
                <a:cubicBezTo>
                  <a:pt x="135" y="104"/>
                  <a:pt x="135" y="106"/>
                  <a:pt x="136" y="108"/>
                </a:cubicBezTo>
                <a:cubicBezTo>
                  <a:pt x="162" y="133"/>
                  <a:pt x="162" y="133"/>
                  <a:pt x="162" y="133"/>
                </a:cubicBezTo>
                <a:cubicBezTo>
                  <a:pt x="150" y="145"/>
                  <a:pt x="150" y="145"/>
                  <a:pt x="150" y="145"/>
                </a:cubicBezTo>
                <a:cubicBezTo>
                  <a:pt x="125" y="119"/>
                  <a:pt x="125" y="119"/>
                  <a:pt x="125" y="119"/>
                </a:cubicBezTo>
                <a:cubicBezTo>
                  <a:pt x="123" y="118"/>
                  <a:pt x="121" y="118"/>
                  <a:pt x="119" y="119"/>
                </a:cubicBezTo>
                <a:cubicBezTo>
                  <a:pt x="118" y="121"/>
                  <a:pt x="118" y="123"/>
                  <a:pt x="119" y="125"/>
                </a:cubicBezTo>
                <a:cubicBezTo>
                  <a:pt x="145" y="150"/>
                  <a:pt x="145" y="150"/>
                  <a:pt x="145" y="150"/>
                </a:cubicBezTo>
                <a:cubicBezTo>
                  <a:pt x="145" y="150"/>
                  <a:pt x="145" y="150"/>
                  <a:pt x="145" y="150"/>
                </a:cubicBezTo>
                <a:cubicBezTo>
                  <a:pt x="133" y="162"/>
                  <a:pt x="133" y="162"/>
                  <a:pt x="133" y="162"/>
                </a:cubicBezTo>
                <a:cubicBezTo>
                  <a:pt x="108" y="136"/>
                  <a:pt x="108" y="136"/>
                  <a:pt x="108" y="136"/>
                </a:cubicBezTo>
                <a:cubicBezTo>
                  <a:pt x="106" y="135"/>
                  <a:pt x="104" y="135"/>
                  <a:pt x="102" y="136"/>
                </a:cubicBezTo>
                <a:cubicBezTo>
                  <a:pt x="101" y="138"/>
                  <a:pt x="101" y="140"/>
                  <a:pt x="102" y="142"/>
                </a:cubicBezTo>
                <a:cubicBezTo>
                  <a:pt x="128" y="167"/>
                  <a:pt x="128" y="167"/>
                  <a:pt x="128" y="167"/>
                </a:cubicBezTo>
                <a:cubicBezTo>
                  <a:pt x="128" y="167"/>
                  <a:pt x="128" y="167"/>
                  <a:pt x="128" y="167"/>
                </a:cubicBezTo>
                <a:cubicBezTo>
                  <a:pt x="119" y="176"/>
                  <a:pt x="119" y="176"/>
                  <a:pt x="119" y="176"/>
                </a:cubicBezTo>
                <a:cubicBezTo>
                  <a:pt x="40" y="96"/>
                  <a:pt x="40" y="96"/>
                  <a:pt x="40" y="96"/>
                </a:cubicBezTo>
                <a:cubicBezTo>
                  <a:pt x="97" y="40"/>
                  <a:pt x="97" y="40"/>
                  <a:pt x="97" y="40"/>
                </a:cubicBezTo>
                <a:cubicBezTo>
                  <a:pt x="108" y="51"/>
                  <a:pt x="108" y="51"/>
                  <a:pt x="108" y="51"/>
                </a:cubicBezTo>
                <a:cubicBezTo>
                  <a:pt x="77" y="82"/>
                  <a:pt x="77" y="82"/>
                  <a:pt x="77" y="82"/>
                </a:cubicBezTo>
                <a:cubicBezTo>
                  <a:pt x="99" y="105"/>
                  <a:pt x="99" y="105"/>
                  <a:pt x="99" y="105"/>
                </a:cubicBezTo>
                <a:cubicBezTo>
                  <a:pt x="130" y="74"/>
                  <a:pt x="130" y="74"/>
                  <a:pt x="130" y="74"/>
                </a:cubicBezTo>
                <a:cubicBezTo>
                  <a:pt x="176" y="119"/>
                  <a:pt x="176" y="119"/>
                  <a:pt x="176" y="119"/>
                </a:cubicBezTo>
                <a:lnTo>
                  <a:pt x="167" y="128"/>
                </a:lnTo>
                <a:close/>
                <a:moveTo>
                  <a:pt x="170" y="102"/>
                </a:moveTo>
                <a:cubicBezTo>
                  <a:pt x="133" y="65"/>
                  <a:pt x="133" y="65"/>
                  <a:pt x="133" y="65"/>
                </a:cubicBezTo>
                <a:cubicBezTo>
                  <a:pt x="132" y="64"/>
                  <a:pt x="129" y="64"/>
                  <a:pt x="128" y="65"/>
                </a:cubicBezTo>
                <a:cubicBezTo>
                  <a:pt x="99" y="94"/>
                  <a:pt x="99" y="94"/>
                  <a:pt x="99" y="94"/>
                </a:cubicBezTo>
                <a:cubicBezTo>
                  <a:pt x="88" y="82"/>
                  <a:pt x="88" y="82"/>
                  <a:pt x="88" y="82"/>
                </a:cubicBezTo>
                <a:cubicBezTo>
                  <a:pt x="116" y="54"/>
                  <a:pt x="116" y="54"/>
                  <a:pt x="116" y="54"/>
                </a:cubicBezTo>
                <a:cubicBezTo>
                  <a:pt x="130" y="40"/>
                  <a:pt x="130" y="40"/>
                  <a:pt x="130" y="40"/>
                </a:cubicBezTo>
                <a:cubicBezTo>
                  <a:pt x="181" y="91"/>
                  <a:pt x="181" y="91"/>
                  <a:pt x="181" y="91"/>
                </a:cubicBezTo>
                <a:lnTo>
                  <a:pt x="170" y="102"/>
                </a:lnTo>
                <a:close/>
                <a:moveTo>
                  <a:pt x="147" y="12"/>
                </a:moveTo>
                <a:cubicBezTo>
                  <a:pt x="210" y="74"/>
                  <a:pt x="210" y="74"/>
                  <a:pt x="210" y="74"/>
                </a:cubicBezTo>
                <a:cubicBezTo>
                  <a:pt x="193" y="91"/>
                  <a:pt x="193" y="91"/>
                  <a:pt x="193" y="91"/>
                </a:cubicBezTo>
                <a:cubicBezTo>
                  <a:pt x="130" y="29"/>
                  <a:pt x="130" y="29"/>
                  <a:pt x="130" y="29"/>
                </a:cubicBezTo>
                <a:lnTo>
                  <a:pt x="147" y="12"/>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nvGrpSpPr>
          <p:cNvPr id="6" name="Group 5"/>
          <p:cNvGrpSpPr/>
          <p:nvPr/>
        </p:nvGrpSpPr>
        <p:grpSpPr>
          <a:xfrm>
            <a:off x="5904604" y="5003011"/>
            <a:ext cx="1572641" cy="1206549"/>
            <a:chOff x="5904604" y="5003011"/>
            <a:chExt cx="1572641" cy="1206549"/>
          </a:xfrm>
        </p:grpSpPr>
        <p:sp>
          <p:nvSpPr>
            <p:cNvPr id="36" name="Freeform: Shape 35"/>
            <p:cNvSpPr/>
            <p:nvPr/>
          </p:nvSpPr>
          <p:spPr>
            <a:xfrm rot="2700000">
              <a:off x="6087650" y="4819965"/>
              <a:ext cx="1206549" cy="1572641"/>
            </a:xfrm>
            <a:custGeom>
              <a:avLst/>
              <a:gdLst>
                <a:gd name="connsiteX0" fmla="*/ 400198 w 1206549"/>
                <a:gd name="connsiteY0" fmla="*/ 0 h 1572641"/>
                <a:gd name="connsiteX1" fmla="*/ 1206217 w 1206549"/>
                <a:gd name="connsiteY1" fmla="*/ 0 h 1572641"/>
                <a:gd name="connsiteX2" fmla="*/ 1206549 w 1206549"/>
                <a:gd name="connsiteY2" fmla="*/ 111552 h 1572641"/>
                <a:gd name="connsiteX3" fmla="*/ 711944 w 1206549"/>
                <a:gd name="connsiteY3" fmla="*/ 1416166 h 1572641"/>
                <a:gd name="connsiteX4" fmla="*/ 570511 w 1206549"/>
                <a:gd name="connsiteY4" fmla="*/ 1572641 h 1572641"/>
                <a:gd name="connsiteX5" fmla="*/ 0 w 1206549"/>
                <a:gd name="connsiteY5" fmla="*/ 1002130 h 1572641"/>
                <a:gd name="connsiteX6" fmla="*/ 86045 w 1206549"/>
                <a:gd name="connsiteY6" fmla="*/ 906932 h 1572641"/>
                <a:gd name="connsiteX7" fmla="*/ 400430 w 1206549"/>
                <a:gd name="connsiteY7" fmla="*/ 77684 h 1572641"/>
                <a:gd name="connsiteX8" fmla="*/ 400198 w 1206549"/>
                <a:gd name="connsiteY8" fmla="*/ 0 h 157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6549" h="1572641">
                  <a:moveTo>
                    <a:pt x="400198" y="0"/>
                  </a:moveTo>
                  <a:lnTo>
                    <a:pt x="1206217" y="0"/>
                  </a:lnTo>
                  <a:lnTo>
                    <a:pt x="1206549" y="111552"/>
                  </a:lnTo>
                  <a:cubicBezTo>
                    <a:pt x="1187153" y="576081"/>
                    <a:pt x="1022284" y="1035667"/>
                    <a:pt x="711944" y="1416166"/>
                  </a:cubicBezTo>
                  <a:lnTo>
                    <a:pt x="570511" y="1572641"/>
                  </a:lnTo>
                  <a:lnTo>
                    <a:pt x="0" y="1002130"/>
                  </a:lnTo>
                  <a:lnTo>
                    <a:pt x="86045" y="906932"/>
                  </a:lnTo>
                  <a:cubicBezTo>
                    <a:pt x="283306" y="665077"/>
                    <a:pt x="388101" y="372951"/>
                    <a:pt x="400430" y="77684"/>
                  </a:cubicBezTo>
                  <a:lnTo>
                    <a:pt x="40019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cs typeface="+mn-ea"/>
                <a:sym typeface="+mn-lt"/>
              </a:endParaRPr>
            </a:p>
          </p:txBody>
        </p:sp>
        <p:sp>
          <p:nvSpPr>
            <p:cNvPr id="74" name="Freeform 18"/>
            <p:cNvSpPr>
              <a:spLocks noEditPoints="1"/>
            </p:cNvSpPr>
            <p:nvPr/>
          </p:nvSpPr>
          <p:spPr bwMode="auto">
            <a:xfrm>
              <a:off x="6650110" y="5370733"/>
              <a:ext cx="344617" cy="317664"/>
            </a:xfrm>
            <a:custGeom>
              <a:avLst/>
              <a:gdLst>
                <a:gd name="T0" fmla="*/ 58 w 179"/>
                <a:gd name="T1" fmla="*/ 73 h 165"/>
                <a:gd name="T2" fmla="*/ 18 w 179"/>
                <a:gd name="T3" fmla="*/ 73 h 165"/>
                <a:gd name="T4" fmla="*/ 18 w 179"/>
                <a:gd name="T5" fmla="*/ 154 h 165"/>
                <a:gd name="T6" fmla="*/ 58 w 179"/>
                <a:gd name="T7" fmla="*/ 154 h 165"/>
                <a:gd name="T8" fmla="*/ 58 w 179"/>
                <a:gd name="T9" fmla="*/ 73 h 165"/>
                <a:gd name="T10" fmla="*/ 51 w 179"/>
                <a:gd name="T11" fmla="*/ 146 h 165"/>
                <a:gd name="T12" fmla="*/ 25 w 179"/>
                <a:gd name="T13" fmla="*/ 146 h 165"/>
                <a:gd name="T14" fmla="*/ 25 w 179"/>
                <a:gd name="T15" fmla="*/ 81 h 165"/>
                <a:gd name="T16" fmla="*/ 51 w 179"/>
                <a:gd name="T17" fmla="*/ 81 h 165"/>
                <a:gd name="T18" fmla="*/ 51 w 179"/>
                <a:gd name="T19" fmla="*/ 146 h 165"/>
                <a:gd name="T20" fmla="*/ 113 w 179"/>
                <a:gd name="T21" fmla="*/ 41 h 165"/>
                <a:gd name="T22" fmla="*/ 73 w 179"/>
                <a:gd name="T23" fmla="*/ 41 h 165"/>
                <a:gd name="T24" fmla="*/ 73 w 179"/>
                <a:gd name="T25" fmla="*/ 154 h 165"/>
                <a:gd name="T26" fmla="*/ 113 w 179"/>
                <a:gd name="T27" fmla="*/ 154 h 165"/>
                <a:gd name="T28" fmla="*/ 113 w 179"/>
                <a:gd name="T29" fmla="*/ 41 h 165"/>
                <a:gd name="T30" fmla="*/ 106 w 179"/>
                <a:gd name="T31" fmla="*/ 146 h 165"/>
                <a:gd name="T32" fmla="*/ 80 w 179"/>
                <a:gd name="T33" fmla="*/ 146 h 165"/>
                <a:gd name="T34" fmla="*/ 80 w 179"/>
                <a:gd name="T35" fmla="*/ 48 h 165"/>
                <a:gd name="T36" fmla="*/ 106 w 179"/>
                <a:gd name="T37" fmla="*/ 48 h 165"/>
                <a:gd name="T38" fmla="*/ 106 w 179"/>
                <a:gd name="T39" fmla="*/ 146 h 165"/>
                <a:gd name="T40" fmla="*/ 168 w 179"/>
                <a:gd name="T41" fmla="*/ 0 h 165"/>
                <a:gd name="T42" fmla="*/ 128 w 179"/>
                <a:gd name="T43" fmla="*/ 0 h 165"/>
                <a:gd name="T44" fmla="*/ 128 w 179"/>
                <a:gd name="T45" fmla="*/ 154 h 165"/>
                <a:gd name="T46" fmla="*/ 168 w 179"/>
                <a:gd name="T47" fmla="*/ 154 h 165"/>
                <a:gd name="T48" fmla="*/ 168 w 179"/>
                <a:gd name="T49" fmla="*/ 0 h 165"/>
                <a:gd name="T50" fmla="*/ 160 w 179"/>
                <a:gd name="T51" fmla="*/ 146 h 165"/>
                <a:gd name="T52" fmla="*/ 135 w 179"/>
                <a:gd name="T53" fmla="*/ 146 h 165"/>
                <a:gd name="T54" fmla="*/ 135 w 179"/>
                <a:gd name="T55" fmla="*/ 8 h 165"/>
                <a:gd name="T56" fmla="*/ 160 w 179"/>
                <a:gd name="T57" fmla="*/ 8 h 165"/>
                <a:gd name="T58" fmla="*/ 160 w 179"/>
                <a:gd name="T59" fmla="*/ 146 h 165"/>
                <a:gd name="T60" fmla="*/ 0 w 179"/>
                <a:gd name="T61" fmla="*/ 157 h 165"/>
                <a:gd name="T62" fmla="*/ 0 w 179"/>
                <a:gd name="T63" fmla="*/ 165 h 165"/>
                <a:gd name="T64" fmla="*/ 179 w 179"/>
                <a:gd name="T65" fmla="*/ 165 h 165"/>
                <a:gd name="T66" fmla="*/ 179 w 179"/>
                <a:gd name="T67" fmla="*/ 157 h 165"/>
                <a:gd name="T68" fmla="*/ 0 w 179"/>
                <a:gd name="T69" fmla="*/ 15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9" h="165">
                  <a:moveTo>
                    <a:pt x="58" y="73"/>
                  </a:moveTo>
                  <a:lnTo>
                    <a:pt x="18" y="73"/>
                  </a:lnTo>
                  <a:lnTo>
                    <a:pt x="18" y="154"/>
                  </a:lnTo>
                  <a:lnTo>
                    <a:pt x="58" y="154"/>
                  </a:lnTo>
                  <a:lnTo>
                    <a:pt x="58" y="73"/>
                  </a:lnTo>
                  <a:close/>
                  <a:moveTo>
                    <a:pt x="51" y="146"/>
                  </a:moveTo>
                  <a:lnTo>
                    <a:pt x="25" y="146"/>
                  </a:lnTo>
                  <a:lnTo>
                    <a:pt x="25" y="81"/>
                  </a:lnTo>
                  <a:lnTo>
                    <a:pt x="51" y="81"/>
                  </a:lnTo>
                  <a:lnTo>
                    <a:pt x="51" y="146"/>
                  </a:lnTo>
                  <a:close/>
                  <a:moveTo>
                    <a:pt x="113" y="41"/>
                  </a:moveTo>
                  <a:lnTo>
                    <a:pt x="73" y="41"/>
                  </a:lnTo>
                  <a:lnTo>
                    <a:pt x="73" y="154"/>
                  </a:lnTo>
                  <a:lnTo>
                    <a:pt x="113" y="154"/>
                  </a:lnTo>
                  <a:lnTo>
                    <a:pt x="113" y="41"/>
                  </a:lnTo>
                  <a:close/>
                  <a:moveTo>
                    <a:pt x="106" y="146"/>
                  </a:moveTo>
                  <a:lnTo>
                    <a:pt x="80" y="146"/>
                  </a:lnTo>
                  <a:lnTo>
                    <a:pt x="80" y="48"/>
                  </a:lnTo>
                  <a:lnTo>
                    <a:pt x="106" y="48"/>
                  </a:lnTo>
                  <a:lnTo>
                    <a:pt x="106" y="146"/>
                  </a:lnTo>
                  <a:close/>
                  <a:moveTo>
                    <a:pt x="168" y="0"/>
                  </a:moveTo>
                  <a:lnTo>
                    <a:pt x="128" y="0"/>
                  </a:lnTo>
                  <a:lnTo>
                    <a:pt x="128" y="154"/>
                  </a:lnTo>
                  <a:lnTo>
                    <a:pt x="168" y="154"/>
                  </a:lnTo>
                  <a:lnTo>
                    <a:pt x="168" y="0"/>
                  </a:lnTo>
                  <a:close/>
                  <a:moveTo>
                    <a:pt x="160" y="146"/>
                  </a:moveTo>
                  <a:lnTo>
                    <a:pt x="135" y="146"/>
                  </a:lnTo>
                  <a:lnTo>
                    <a:pt x="135" y="8"/>
                  </a:lnTo>
                  <a:lnTo>
                    <a:pt x="160" y="8"/>
                  </a:lnTo>
                  <a:lnTo>
                    <a:pt x="160" y="146"/>
                  </a:lnTo>
                  <a:close/>
                  <a:moveTo>
                    <a:pt x="0" y="157"/>
                  </a:moveTo>
                  <a:lnTo>
                    <a:pt x="0" y="165"/>
                  </a:lnTo>
                  <a:lnTo>
                    <a:pt x="179" y="165"/>
                  </a:lnTo>
                  <a:lnTo>
                    <a:pt x="179" y="157"/>
                  </a:lnTo>
                  <a:lnTo>
                    <a:pt x="0" y="157"/>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grpSp>
        <p:nvGrpSpPr>
          <p:cNvPr id="7" name="Group 6"/>
          <p:cNvGrpSpPr/>
          <p:nvPr/>
        </p:nvGrpSpPr>
        <p:grpSpPr>
          <a:xfrm>
            <a:off x="4845178" y="4748204"/>
            <a:ext cx="1220686" cy="1656322"/>
            <a:chOff x="4845178" y="4748204"/>
            <a:chExt cx="1220686" cy="1656322"/>
          </a:xfrm>
        </p:grpSpPr>
        <p:sp>
          <p:nvSpPr>
            <p:cNvPr id="45" name="Freeform: Shape 44"/>
            <p:cNvSpPr/>
            <p:nvPr/>
          </p:nvSpPr>
          <p:spPr>
            <a:xfrm rot="18975969">
              <a:off x="4845178" y="4748204"/>
              <a:ext cx="1220686" cy="1656322"/>
            </a:xfrm>
            <a:custGeom>
              <a:avLst/>
              <a:gdLst>
                <a:gd name="connsiteX0" fmla="*/ 810233 w 1220686"/>
                <a:gd name="connsiteY0" fmla="*/ 0 h 1656322"/>
                <a:gd name="connsiteX1" fmla="*/ 807290 w 1220686"/>
                <a:gd name="connsiteY1" fmla="*/ 41749 h 1656322"/>
                <a:gd name="connsiteX2" fmla="*/ 1142342 w 1220686"/>
                <a:gd name="connsiteY2" fmla="*/ 990424 h 1656322"/>
                <a:gd name="connsiteX3" fmla="*/ 1220686 w 1220686"/>
                <a:gd name="connsiteY3" fmla="*/ 1073343 h 1656322"/>
                <a:gd name="connsiteX4" fmla="*/ 662921 w 1220686"/>
                <a:gd name="connsiteY4" fmla="*/ 1656322 h 1656322"/>
                <a:gd name="connsiteX5" fmla="*/ 527850 w 1220686"/>
                <a:gd name="connsiteY5" fmla="*/ 1513365 h 1656322"/>
                <a:gd name="connsiteX6" fmla="*/ 730 w 1220686"/>
                <a:gd name="connsiteY6" fmla="*/ 20864 h 1656322"/>
                <a:gd name="connsiteX7" fmla="*/ 2201 w 1220686"/>
                <a:gd name="connsiteY7" fmla="*/ 0 h 1656322"/>
                <a:gd name="connsiteX8" fmla="*/ 810233 w 1220686"/>
                <a:gd name="connsiteY8" fmla="*/ 0 h 165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686" h="1656322">
                  <a:moveTo>
                    <a:pt x="810233" y="0"/>
                  </a:moveTo>
                  <a:lnTo>
                    <a:pt x="807290" y="41749"/>
                  </a:lnTo>
                  <a:cubicBezTo>
                    <a:pt x="798646" y="379398"/>
                    <a:pt x="910848" y="719067"/>
                    <a:pt x="1142342" y="990424"/>
                  </a:cubicBezTo>
                  <a:lnTo>
                    <a:pt x="1220686" y="1073343"/>
                  </a:lnTo>
                  <a:lnTo>
                    <a:pt x="662921" y="1656322"/>
                  </a:lnTo>
                  <a:lnTo>
                    <a:pt x="527850" y="1513365"/>
                  </a:lnTo>
                  <a:cubicBezTo>
                    <a:pt x="163652" y="1086452"/>
                    <a:pt x="-12869" y="552069"/>
                    <a:pt x="730" y="20864"/>
                  </a:cubicBezTo>
                  <a:lnTo>
                    <a:pt x="2201" y="0"/>
                  </a:lnTo>
                  <a:lnTo>
                    <a:pt x="810233"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75" name="Freeform 30"/>
            <p:cNvSpPr>
              <a:spLocks noEditPoints="1"/>
            </p:cNvSpPr>
            <p:nvPr/>
          </p:nvSpPr>
          <p:spPr bwMode="auto">
            <a:xfrm>
              <a:off x="5147054" y="5387082"/>
              <a:ext cx="355973" cy="311233"/>
            </a:xfrm>
            <a:custGeom>
              <a:avLst/>
              <a:gdLst>
                <a:gd name="T0" fmla="*/ 90 w 200"/>
                <a:gd name="T1" fmla="*/ 8 h 176"/>
                <a:gd name="T2" fmla="*/ 169 w 200"/>
                <a:gd name="T3" fmla="*/ 66 h 176"/>
                <a:gd name="T4" fmla="*/ 176 w 200"/>
                <a:gd name="T5" fmla="*/ 63 h 176"/>
                <a:gd name="T6" fmla="*/ 90 w 200"/>
                <a:gd name="T7" fmla="*/ 0 h 176"/>
                <a:gd name="T8" fmla="*/ 46 w 200"/>
                <a:gd name="T9" fmla="*/ 11 h 176"/>
                <a:gd name="T10" fmla="*/ 50 w 200"/>
                <a:gd name="T11" fmla="*/ 18 h 176"/>
                <a:gd name="T12" fmla="*/ 90 w 200"/>
                <a:gd name="T13" fmla="*/ 8 h 176"/>
                <a:gd name="T14" fmla="*/ 92 w 200"/>
                <a:gd name="T15" fmla="*/ 84 h 176"/>
                <a:gd name="T16" fmla="*/ 92 w 200"/>
                <a:gd name="T17" fmla="*/ 86 h 176"/>
                <a:gd name="T18" fmla="*/ 14 w 200"/>
                <a:gd name="T19" fmla="*/ 8 h 176"/>
                <a:gd name="T20" fmla="*/ 8 w 200"/>
                <a:gd name="T21" fmla="*/ 13 h 176"/>
                <a:gd name="T22" fmla="*/ 23 w 200"/>
                <a:gd name="T23" fmla="*/ 29 h 176"/>
                <a:gd name="T24" fmla="*/ 0 w 200"/>
                <a:gd name="T25" fmla="*/ 88 h 176"/>
                <a:gd name="T26" fmla="*/ 90 w 200"/>
                <a:gd name="T27" fmla="*/ 176 h 176"/>
                <a:gd name="T28" fmla="*/ 149 w 200"/>
                <a:gd name="T29" fmla="*/ 154 h 176"/>
                <a:gd name="T30" fmla="*/ 166 w 200"/>
                <a:gd name="T31" fmla="*/ 171 h 176"/>
                <a:gd name="T32" fmla="*/ 172 w 200"/>
                <a:gd name="T33" fmla="*/ 166 h 176"/>
                <a:gd name="T34" fmla="*/ 155 w 200"/>
                <a:gd name="T35" fmla="*/ 149 h 176"/>
                <a:gd name="T36" fmla="*/ 180 w 200"/>
                <a:gd name="T37" fmla="*/ 92 h 176"/>
                <a:gd name="T38" fmla="*/ 200 w 200"/>
                <a:gd name="T39" fmla="*/ 92 h 176"/>
                <a:gd name="T40" fmla="*/ 200 w 200"/>
                <a:gd name="T41" fmla="*/ 84 h 176"/>
                <a:gd name="T42" fmla="*/ 92 w 200"/>
                <a:gd name="T43" fmla="*/ 84 h 176"/>
                <a:gd name="T44" fmla="*/ 90 w 200"/>
                <a:gd name="T45" fmla="*/ 168 h 176"/>
                <a:gd name="T46" fmla="*/ 8 w 200"/>
                <a:gd name="T47" fmla="*/ 88 h 176"/>
                <a:gd name="T48" fmla="*/ 29 w 200"/>
                <a:gd name="T49" fmla="*/ 34 h 176"/>
                <a:gd name="T50" fmla="*/ 143 w 200"/>
                <a:gd name="T51" fmla="*/ 149 h 176"/>
                <a:gd name="T52" fmla="*/ 90 w 200"/>
                <a:gd name="T53" fmla="*/ 168 h 176"/>
                <a:gd name="T54" fmla="*/ 149 w 200"/>
                <a:gd name="T55" fmla="*/ 143 h 176"/>
                <a:gd name="T56" fmla="*/ 98 w 200"/>
                <a:gd name="T57" fmla="*/ 92 h 176"/>
                <a:gd name="T58" fmla="*/ 172 w 200"/>
                <a:gd name="T59" fmla="*/ 92 h 176"/>
                <a:gd name="T60" fmla="*/ 149 w 200"/>
                <a:gd name="T61" fmla="*/ 14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176">
                  <a:moveTo>
                    <a:pt x="90" y="8"/>
                  </a:moveTo>
                  <a:cubicBezTo>
                    <a:pt x="126" y="8"/>
                    <a:pt x="159" y="32"/>
                    <a:pt x="169" y="66"/>
                  </a:cubicBezTo>
                  <a:cubicBezTo>
                    <a:pt x="176" y="63"/>
                    <a:pt x="176" y="63"/>
                    <a:pt x="176" y="63"/>
                  </a:cubicBezTo>
                  <a:cubicBezTo>
                    <a:pt x="165" y="26"/>
                    <a:pt x="130" y="0"/>
                    <a:pt x="90" y="0"/>
                  </a:cubicBezTo>
                  <a:cubicBezTo>
                    <a:pt x="75" y="0"/>
                    <a:pt x="59" y="4"/>
                    <a:pt x="46" y="11"/>
                  </a:cubicBezTo>
                  <a:cubicBezTo>
                    <a:pt x="50" y="18"/>
                    <a:pt x="50" y="18"/>
                    <a:pt x="50" y="18"/>
                  </a:cubicBezTo>
                  <a:cubicBezTo>
                    <a:pt x="62" y="11"/>
                    <a:pt x="76" y="8"/>
                    <a:pt x="90" y="8"/>
                  </a:cubicBezTo>
                  <a:close/>
                  <a:moveTo>
                    <a:pt x="92" y="84"/>
                  </a:moveTo>
                  <a:cubicBezTo>
                    <a:pt x="92" y="86"/>
                    <a:pt x="92" y="86"/>
                    <a:pt x="92" y="86"/>
                  </a:cubicBezTo>
                  <a:cubicBezTo>
                    <a:pt x="14" y="8"/>
                    <a:pt x="14" y="8"/>
                    <a:pt x="14" y="8"/>
                  </a:cubicBezTo>
                  <a:cubicBezTo>
                    <a:pt x="8" y="13"/>
                    <a:pt x="8" y="13"/>
                    <a:pt x="8" y="13"/>
                  </a:cubicBezTo>
                  <a:cubicBezTo>
                    <a:pt x="23" y="29"/>
                    <a:pt x="23" y="29"/>
                    <a:pt x="23" y="29"/>
                  </a:cubicBezTo>
                  <a:cubicBezTo>
                    <a:pt x="8" y="45"/>
                    <a:pt x="0" y="66"/>
                    <a:pt x="0" y="88"/>
                  </a:cubicBezTo>
                  <a:cubicBezTo>
                    <a:pt x="0" y="136"/>
                    <a:pt x="40" y="176"/>
                    <a:pt x="90" y="176"/>
                  </a:cubicBezTo>
                  <a:cubicBezTo>
                    <a:pt x="112" y="176"/>
                    <a:pt x="133" y="168"/>
                    <a:pt x="149" y="154"/>
                  </a:cubicBezTo>
                  <a:cubicBezTo>
                    <a:pt x="166" y="171"/>
                    <a:pt x="166" y="171"/>
                    <a:pt x="166" y="171"/>
                  </a:cubicBezTo>
                  <a:cubicBezTo>
                    <a:pt x="172" y="166"/>
                    <a:pt x="172" y="166"/>
                    <a:pt x="172" y="166"/>
                  </a:cubicBezTo>
                  <a:cubicBezTo>
                    <a:pt x="155" y="149"/>
                    <a:pt x="155" y="149"/>
                    <a:pt x="155" y="149"/>
                  </a:cubicBezTo>
                  <a:cubicBezTo>
                    <a:pt x="169" y="134"/>
                    <a:pt x="179" y="114"/>
                    <a:pt x="180" y="92"/>
                  </a:cubicBezTo>
                  <a:cubicBezTo>
                    <a:pt x="200" y="92"/>
                    <a:pt x="200" y="92"/>
                    <a:pt x="200" y="92"/>
                  </a:cubicBezTo>
                  <a:cubicBezTo>
                    <a:pt x="200" y="84"/>
                    <a:pt x="200" y="84"/>
                    <a:pt x="200" y="84"/>
                  </a:cubicBezTo>
                  <a:lnTo>
                    <a:pt x="92" y="84"/>
                  </a:lnTo>
                  <a:close/>
                  <a:moveTo>
                    <a:pt x="90" y="168"/>
                  </a:moveTo>
                  <a:cubicBezTo>
                    <a:pt x="45" y="168"/>
                    <a:pt x="8" y="132"/>
                    <a:pt x="8" y="88"/>
                  </a:cubicBezTo>
                  <a:cubicBezTo>
                    <a:pt x="8" y="68"/>
                    <a:pt x="15" y="49"/>
                    <a:pt x="29" y="34"/>
                  </a:cubicBezTo>
                  <a:cubicBezTo>
                    <a:pt x="143" y="149"/>
                    <a:pt x="143" y="149"/>
                    <a:pt x="143" y="149"/>
                  </a:cubicBezTo>
                  <a:cubicBezTo>
                    <a:pt x="129" y="161"/>
                    <a:pt x="110" y="168"/>
                    <a:pt x="90" y="168"/>
                  </a:cubicBezTo>
                  <a:close/>
                  <a:moveTo>
                    <a:pt x="149" y="143"/>
                  </a:moveTo>
                  <a:cubicBezTo>
                    <a:pt x="98" y="92"/>
                    <a:pt x="98" y="92"/>
                    <a:pt x="98" y="92"/>
                  </a:cubicBezTo>
                  <a:cubicBezTo>
                    <a:pt x="172" y="92"/>
                    <a:pt x="172" y="92"/>
                    <a:pt x="172" y="92"/>
                  </a:cubicBezTo>
                  <a:cubicBezTo>
                    <a:pt x="171" y="112"/>
                    <a:pt x="162" y="130"/>
                    <a:pt x="149" y="143"/>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grpSp>
        <p:nvGrpSpPr>
          <p:cNvPr id="8" name="Group 7"/>
          <p:cNvGrpSpPr/>
          <p:nvPr/>
        </p:nvGrpSpPr>
        <p:grpSpPr>
          <a:xfrm>
            <a:off x="3725039" y="3645644"/>
            <a:ext cx="1272796" cy="1483292"/>
            <a:chOff x="3725039" y="3645644"/>
            <a:chExt cx="1272796" cy="1483292"/>
          </a:xfrm>
        </p:grpSpPr>
        <p:sp>
          <p:nvSpPr>
            <p:cNvPr id="46" name="Freeform: Shape 45"/>
            <p:cNvSpPr/>
            <p:nvPr/>
          </p:nvSpPr>
          <p:spPr>
            <a:xfrm rot="18975969">
              <a:off x="3725039" y="3645644"/>
              <a:ext cx="1272796" cy="1483292"/>
            </a:xfrm>
            <a:custGeom>
              <a:avLst/>
              <a:gdLst>
                <a:gd name="connsiteX0" fmla="*/ 689819 w 1272796"/>
                <a:gd name="connsiteY0" fmla="*/ 0 h 1483292"/>
                <a:gd name="connsiteX1" fmla="*/ 1272796 w 1272796"/>
                <a:gd name="connsiteY1" fmla="*/ 557764 h 1483292"/>
                <a:gd name="connsiteX2" fmla="*/ 1191891 w 1272796"/>
                <a:gd name="connsiteY2" fmla="*/ 634206 h 1483292"/>
                <a:gd name="connsiteX3" fmla="*/ 810775 w 1272796"/>
                <a:gd name="connsiteY3" fmla="*/ 1444374 h 1483292"/>
                <a:gd name="connsiteX4" fmla="*/ 808032 w 1272796"/>
                <a:gd name="connsiteY4" fmla="*/ 1483292 h 1483292"/>
                <a:gd name="connsiteX5" fmla="*/ 0 w 1272796"/>
                <a:gd name="connsiteY5" fmla="*/ 1483292 h 1483292"/>
                <a:gd name="connsiteX6" fmla="*/ 9323 w 1272796"/>
                <a:gd name="connsiteY6" fmla="*/ 1351038 h 1483292"/>
                <a:gd name="connsiteX7" fmla="*/ 608914 w 1272796"/>
                <a:gd name="connsiteY7" fmla="*/ 76443 h 1483292"/>
                <a:gd name="connsiteX8" fmla="*/ 689819 w 1272796"/>
                <a:gd name="connsiteY8" fmla="*/ 0 h 1483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2796" h="1483292">
                  <a:moveTo>
                    <a:pt x="689819" y="0"/>
                  </a:moveTo>
                  <a:lnTo>
                    <a:pt x="1272796" y="557764"/>
                  </a:lnTo>
                  <a:lnTo>
                    <a:pt x="1191891" y="634206"/>
                  </a:lnTo>
                  <a:cubicBezTo>
                    <a:pt x="971487" y="864574"/>
                    <a:pt x="844795" y="1150336"/>
                    <a:pt x="810775" y="1444374"/>
                  </a:cubicBezTo>
                  <a:lnTo>
                    <a:pt x="808032" y="1483292"/>
                  </a:lnTo>
                  <a:lnTo>
                    <a:pt x="0" y="1483292"/>
                  </a:lnTo>
                  <a:lnTo>
                    <a:pt x="9323" y="1351038"/>
                  </a:lnTo>
                  <a:cubicBezTo>
                    <a:pt x="62845" y="888442"/>
                    <a:pt x="262162" y="438868"/>
                    <a:pt x="608914" y="76443"/>
                  </a:cubicBezTo>
                  <a:lnTo>
                    <a:pt x="689819"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76" name="Freeform 42"/>
            <p:cNvSpPr>
              <a:spLocks noEditPoints="1"/>
            </p:cNvSpPr>
            <p:nvPr/>
          </p:nvSpPr>
          <p:spPr bwMode="auto">
            <a:xfrm>
              <a:off x="4188370" y="4287693"/>
              <a:ext cx="382298" cy="382298"/>
            </a:xfrm>
            <a:custGeom>
              <a:avLst/>
              <a:gdLst>
                <a:gd name="T0" fmla="*/ 36 w 183"/>
                <a:gd name="T1" fmla="*/ 41 h 183"/>
                <a:gd name="T2" fmla="*/ 30 w 183"/>
                <a:gd name="T3" fmla="*/ 36 h 183"/>
                <a:gd name="T4" fmla="*/ 33 w 183"/>
                <a:gd name="T5" fmla="*/ 90 h 183"/>
                <a:gd name="T6" fmla="*/ 38 w 183"/>
                <a:gd name="T7" fmla="*/ 84 h 183"/>
                <a:gd name="T8" fmla="*/ 36 w 183"/>
                <a:gd name="T9" fmla="*/ 41 h 183"/>
                <a:gd name="T10" fmla="*/ 129 w 183"/>
                <a:gd name="T11" fmla="*/ 107 h 183"/>
                <a:gd name="T12" fmla="*/ 120 w 183"/>
                <a:gd name="T13" fmla="*/ 115 h 183"/>
                <a:gd name="T14" fmla="*/ 103 w 183"/>
                <a:gd name="T15" fmla="*/ 98 h 183"/>
                <a:gd name="T16" fmla="*/ 101 w 183"/>
                <a:gd name="T17" fmla="*/ 22 h 183"/>
                <a:gd name="T18" fmla="*/ 21 w 183"/>
                <a:gd name="T19" fmla="*/ 22 h 183"/>
                <a:gd name="T20" fmla="*/ 21 w 183"/>
                <a:gd name="T21" fmla="*/ 101 h 183"/>
                <a:gd name="T22" fmla="*/ 98 w 183"/>
                <a:gd name="T23" fmla="*/ 104 h 183"/>
                <a:gd name="T24" fmla="*/ 115 w 183"/>
                <a:gd name="T25" fmla="*/ 121 h 183"/>
                <a:gd name="T26" fmla="*/ 106 w 183"/>
                <a:gd name="T27" fmla="*/ 129 h 183"/>
                <a:gd name="T28" fmla="*/ 160 w 183"/>
                <a:gd name="T29" fmla="*/ 183 h 183"/>
                <a:gd name="T30" fmla="*/ 183 w 183"/>
                <a:gd name="T31" fmla="*/ 160 h 183"/>
                <a:gd name="T32" fmla="*/ 129 w 183"/>
                <a:gd name="T33" fmla="*/ 107 h 183"/>
                <a:gd name="T34" fmla="*/ 95 w 183"/>
                <a:gd name="T35" fmla="*/ 95 h 183"/>
                <a:gd name="T36" fmla="*/ 95 w 183"/>
                <a:gd name="T37" fmla="*/ 95 h 183"/>
                <a:gd name="T38" fmla="*/ 27 w 183"/>
                <a:gd name="T39" fmla="*/ 95 h 183"/>
                <a:gd name="T40" fmla="*/ 27 w 183"/>
                <a:gd name="T41" fmla="*/ 27 h 183"/>
                <a:gd name="T42" fmla="*/ 95 w 183"/>
                <a:gd name="T43" fmla="*/ 27 h 183"/>
                <a:gd name="T44" fmla="*/ 95 w 183"/>
                <a:gd name="T45" fmla="*/ 95 h 183"/>
                <a:gd name="T46" fmla="*/ 118 w 183"/>
                <a:gd name="T47" fmla="*/ 129 h 183"/>
                <a:gd name="T48" fmla="*/ 129 w 183"/>
                <a:gd name="T49" fmla="*/ 118 h 183"/>
                <a:gd name="T50" fmla="*/ 171 w 183"/>
                <a:gd name="T51" fmla="*/ 160 h 183"/>
                <a:gd name="T52" fmla="*/ 160 w 183"/>
                <a:gd name="T53" fmla="*/ 172 h 183"/>
                <a:gd name="T54" fmla="*/ 118 w 183"/>
                <a:gd name="T55" fmla="*/ 12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3" h="183">
                  <a:moveTo>
                    <a:pt x="36" y="41"/>
                  </a:moveTo>
                  <a:cubicBezTo>
                    <a:pt x="30" y="36"/>
                    <a:pt x="30" y="36"/>
                    <a:pt x="30" y="36"/>
                  </a:cubicBezTo>
                  <a:cubicBezTo>
                    <a:pt x="17" y="52"/>
                    <a:pt x="18" y="75"/>
                    <a:pt x="33" y="90"/>
                  </a:cubicBezTo>
                  <a:cubicBezTo>
                    <a:pt x="38" y="84"/>
                    <a:pt x="38" y="84"/>
                    <a:pt x="38" y="84"/>
                  </a:cubicBezTo>
                  <a:cubicBezTo>
                    <a:pt x="27" y="72"/>
                    <a:pt x="26" y="54"/>
                    <a:pt x="36" y="41"/>
                  </a:cubicBezTo>
                  <a:close/>
                  <a:moveTo>
                    <a:pt x="129" y="107"/>
                  </a:moveTo>
                  <a:cubicBezTo>
                    <a:pt x="120" y="115"/>
                    <a:pt x="120" y="115"/>
                    <a:pt x="120" y="115"/>
                  </a:cubicBezTo>
                  <a:cubicBezTo>
                    <a:pt x="103" y="98"/>
                    <a:pt x="103" y="98"/>
                    <a:pt x="103" y="98"/>
                  </a:cubicBezTo>
                  <a:cubicBezTo>
                    <a:pt x="122" y="76"/>
                    <a:pt x="121" y="43"/>
                    <a:pt x="101" y="22"/>
                  </a:cubicBezTo>
                  <a:cubicBezTo>
                    <a:pt x="79" y="0"/>
                    <a:pt x="43" y="0"/>
                    <a:pt x="21" y="22"/>
                  </a:cubicBezTo>
                  <a:cubicBezTo>
                    <a:pt x="0" y="44"/>
                    <a:pt x="0" y="79"/>
                    <a:pt x="21" y="101"/>
                  </a:cubicBezTo>
                  <a:cubicBezTo>
                    <a:pt x="42" y="122"/>
                    <a:pt x="76" y="123"/>
                    <a:pt x="98" y="104"/>
                  </a:cubicBezTo>
                  <a:cubicBezTo>
                    <a:pt x="115" y="121"/>
                    <a:pt x="115" y="121"/>
                    <a:pt x="115" y="121"/>
                  </a:cubicBezTo>
                  <a:cubicBezTo>
                    <a:pt x="106" y="129"/>
                    <a:pt x="106" y="129"/>
                    <a:pt x="106" y="129"/>
                  </a:cubicBezTo>
                  <a:cubicBezTo>
                    <a:pt x="160" y="183"/>
                    <a:pt x="160" y="183"/>
                    <a:pt x="160" y="183"/>
                  </a:cubicBezTo>
                  <a:cubicBezTo>
                    <a:pt x="183" y="160"/>
                    <a:pt x="183" y="160"/>
                    <a:pt x="183" y="160"/>
                  </a:cubicBezTo>
                  <a:lnTo>
                    <a:pt x="129" y="107"/>
                  </a:lnTo>
                  <a:close/>
                  <a:moveTo>
                    <a:pt x="95" y="95"/>
                  </a:moveTo>
                  <a:cubicBezTo>
                    <a:pt x="95" y="95"/>
                    <a:pt x="95" y="95"/>
                    <a:pt x="95" y="95"/>
                  </a:cubicBezTo>
                  <a:cubicBezTo>
                    <a:pt x="76" y="114"/>
                    <a:pt x="46" y="114"/>
                    <a:pt x="27" y="95"/>
                  </a:cubicBezTo>
                  <a:cubicBezTo>
                    <a:pt x="8" y="77"/>
                    <a:pt x="8" y="46"/>
                    <a:pt x="27" y="27"/>
                  </a:cubicBezTo>
                  <a:cubicBezTo>
                    <a:pt x="46" y="9"/>
                    <a:pt x="76" y="9"/>
                    <a:pt x="95" y="27"/>
                  </a:cubicBezTo>
                  <a:cubicBezTo>
                    <a:pt x="114" y="46"/>
                    <a:pt x="114" y="77"/>
                    <a:pt x="95" y="95"/>
                  </a:cubicBezTo>
                  <a:close/>
                  <a:moveTo>
                    <a:pt x="118" y="129"/>
                  </a:moveTo>
                  <a:cubicBezTo>
                    <a:pt x="129" y="118"/>
                    <a:pt x="129" y="118"/>
                    <a:pt x="129" y="118"/>
                  </a:cubicBezTo>
                  <a:cubicBezTo>
                    <a:pt x="171" y="160"/>
                    <a:pt x="171" y="160"/>
                    <a:pt x="171" y="160"/>
                  </a:cubicBezTo>
                  <a:cubicBezTo>
                    <a:pt x="160" y="172"/>
                    <a:pt x="160" y="172"/>
                    <a:pt x="160" y="172"/>
                  </a:cubicBezTo>
                  <a:lnTo>
                    <a:pt x="118" y="129"/>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grpSp>
        <p:nvGrpSpPr>
          <p:cNvPr id="4" name="Group 3"/>
          <p:cNvGrpSpPr/>
          <p:nvPr/>
        </p:nvGrpSpPr>
        <p:grpSpPr>
          <a:xfrm>
            <a:off x="7213396" y="2510363"/>
            <a:ext cx="1095541" cy="1490106"/>
            <a:chOff x="7213396" y="2510363"/>
            <a:chExt cx="1095541" cy="1490106"/>
          </a:xfrm>
        </p:grpSpPr>
        <p:sp>
          <p:nvSpPr>
            <p:cNvPr id="48" name="Freeform: Shape 47"/>
            <p:cNvSpPr/>
            <p:nvPr/>
          </p:nvSpPr>
          <p:spPr>
            <a:xfrm rot="18975969">
              <a:off x="7213396" y="2510363"/>
              <a:ext cx="1095541" cy="1490106"/>
            </a:xfrm>
            <a:custGeom>
              <a:avLst/>
              <a:gdLst>
                <a:gd name="connsiteX0" fmla="*/ 1093323 w 1095541"/>
                <a:gd name="connsiteY0" fmla="*/ 0 h 1490106"/>
                <a:gd name="connsiteX1" fmla="*/ 1094841 w 1095541"/>
                <a:gd name="connsiteY1" fmla="*/ 22619 h 1490106"/>
                <a:gd name="connsiteX2" fmla="*/ 629456 w 1095541"/>
                <a:gd name="connsiteY2" fmla="*/ 1437452 h 1490106"/>
                <a:gd name="connsiteX3" fmla="*/ 583937 w 1095541"/>
                <a:gd name="connsiteY3" fmla="*/ 1490106 h 1490106"/>
                <a:gd name="connsiteX4" fmla="*/ 0 w 1095541"/>
                <a:gd name="connsiteY4" fmla="*/ 931424 h 1490106"/>
                <a:gd name="connsiteX5" fmla="*/ 73657 w 1095541"/>
                <a:gd name="connsiteY5" fmla="*/ 826451 h 1490106"/>
                <a:gd name="connsiteX6" fmla="*/ 284099 w 1095541"/>
                <a:gd name="connsiteY6" fmla="*/ 192633 h 1490106"/>
                <a:gd name="connsiteX7" fmla="*/ 284582 w 1095541"/>
                <a:gd name="connsiteY7" fmla="*/ 0 h 1490106"/>
                <a:gd name="connsiteX8" fmla="*/ 1093323 w 1095541"/>
                <a:gd name="connsiteY8" fmla="*/ 0 h 1490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5541" h="1490106">
                  <a:moveTo>
                    <a:pt x="1093323" y="0"/>
                  </a:moveTo>
                  <a:lnTo>
                    <a:pt x="1094841" y="22619"/>
                  </a:lnTo>
                  <a:cubicBezTo>
                    <a:pt x="1107331" y="520524"/>
                    <a:pt x="952874" y="1022526"/>
                    <a:pt x="629456" y="1437452"/>
                  </a:cubicBezTo>
                  <a:lnTo>
                    <a:pt x="583937" y="1490106"/>
                  </a:lnTo>
                  <a:lnTo>
                    <a:pt x="0" y="931424"/>
                  </a:lnTo>
                  <a:lnTo>
                    <a:pt x="73657" y="826451"/>
                  </a:lnTo>
                  <a:cubicBezTo>
                    <a:pt x="196193" y="631635"/>
                    <a:pt x="266194" y="413736"/>
                    <a:pt x="284099" y="192633"/>
                  </a:cubicBezTo>
                  <a:lnTo>
                    <a:pt x="284582" y="0"/>
                  </a:lnTo>
                  <a:lnTo>
                    <a:pt x="109332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cs typeface="+mn-ea"/>
                <a:sym typeface="+mn-lt"/>
              </a:endParaRPr>
            </a:p>
          </p:txBody>
        </p:sp>
        <p:sp>
          <p:nvSpPr>
            <p:cNvPr id="77" name="Freeform 50"/>
            <p:cNvSpPr>
              <a:spLocks noEditPoints="1"/>
            </p:cNvSpPr>
            <p:nvPr/>
          </p:nvSpPr>
          <p:spPr bwMode="auto">
            <a:xfrm>
              <a:off x="7558082" y="3069982"/>
              <a:ext cx="353463" cy="333265"/>
            </a:xfrm>
            <a:custGeom>
              <a:avLst/>
              <a:gdLst>
                <a:gd name="T0" fmla="*/ 172 w 192"/>
                <a:gd name="T1" fmla="*/ 0 h 180"/>
                <a:gd name="T2" fmla="*/ 20 w 192"/>
                <a:gd name="T3" fmla="*/ 0 h 180"/>
                <a:gd name="T4" fmla="*/ 0 w 192"/>
                <a:gd name="T5" fmla="*/ 20 h 180"/>
                <a:gd name="T6" fmla="*/ 20 w 192"/>
                <a:gd name="T7" fmla="*/ 40 h 180"/>
                <a:gd name="T8" fmla="*/ 24 w 192"/>
                <a:gd name="T9" fmla="*/ 40 h 180"/>
                <a:gd name="T10" fmla="*/ 24 w 192"/>
                <a:gd name="T11" fmla="*/ 116 h 180"/>
                <a:gd name="T12" fmla="*/ 44 w 192"/>
                <a:gd name="T13" fmla="*/ 136 h 180"/>
                <a:gd name="T14" fmla="*/ 92 w 192"/>
                <a:gd name="T15" fmla="*/ 136 h 180"/>
                <a:gd name="T16" fmla="*/ 92 w 192"/>
                <a:gd name="T17" fmla="*/ 152 h 180"/>
                <a:gd name="T18" fmla="*/ 71 w 192"/>
                <a:gd name="T19" fmla="*/ 173 h 180"/>
                <a:gd name="T20" fmla="*/ 76 w 192"/>
                <a:gd name="T21" fmla="*/ 179 h 180"/>
                <a:gd name="T22" fmla="*/ 92 w 192"/>
                <a:gd name="T23" fmla="*/ 163 h 180"/>
                <a:gd name="T24" fmla="*/ 92 w 192"/>
                <a:gd name="T25" fmla="*/ 180 h 180"/>
                <a:gd name="T26" fmla="*/ 100 w 192"/>
                <a:gd name="T27" fmla="*/ 180 h 180"/>
                <a:gd name="T28" fmla="*/ 100 w 192"/>
                <a:gd name="T29" fmla="*/ 163 h 180"/>
                <a:gd name="T30" fmla="*/ 116 w 192"/>
                <a:gd name="T31" fmla="*/ 179 h 180"/>
                <a:gd name="T32" fmla="*/ 121 w 192"/>
                <a:gd name="T33" fmla="*/ 173 h 180"/>
                <a:gd name="T34" fmla="*/ 100 w 192"/>
                <a:gd name="T35" fmla="*/ 152 h 180"/>
                <a:gd name="T36" fmla="*/ 100 w 192"/>
                <a:gd name="T37" fmla="*/ 136 h 180"/>
                <a:gd name="T38" fmla="*/ 148 w 192"/>
                <a:gd name="T39" fmla="*/ 136 h 180"/>
                <a:gd name="T40" fmla="*/ 168 w 192"/>
                <a:gd name="T41" fmla="*/ 116 h 180"/>
                <a:gd name="T42" fmla="*/ 168 w 192"/>
                <a:gd name="T43" fmla="*/ 40 h 180"/>
                <a:gd name="T44" fmla="*/ 172 w 192"/>
                <a:gd name="T45" fmla="*/ 40 h 180"/>
                <a:gd name="T46" fmla="*/ 192 w 192"/>
                <a:gd name="T47" fmla="*/ 20 h 180"/>
                <a:gd name="T48" fmla="*/ 172 w 192"/>
                <a:gd name="T49" fmla="*/ 0 h 180"/>
                <a:gd name="T50" fmla="*/ 160 w 192"/>
                <a:gd name="T51" fmla="*/ 116 h 180"/>
                <a:gd name="T52" fmla="*/ 148 w 192"/>
                <a:gd name="T53" fmla="*/ 128 h 180"/>
                <a:gd name="T54" fmla="*/ 140 w 192"/>
                <a:gd name="T55" fmla="*/ 128 h 180"/>
                <a:gd name="T56" fmla="*/ 140 w 192"/>
                <a:gd name="T57" fmla="*/ 56 h 180"/>
                <a:gd name="T58" fmla="*/ 132 w 192"/>
                <a:gd name="T59" fmla="*/ 56 h 180"/>
                <a:gd name="T60" fmla="*/ 132 w 192"/>
                <a:gd name="T61" fmla="*/ 128 h 180"/>
                <a:gd name="T62" fmla="*/ 120 w 192"/>
                <a:gd name="T63" fmla="*/ 128 h 180"/>
                <a:gd name="T64" fmla="*/ 120 w 192"/>
                <a:gd name="T65" fmla="*/ 68 h 180"/>
                <a:gd name="T66" fmla="*/ 112 w 192"/>
                <a:gd name="T67" fmla="*/ 68 h 180"/>
                <a:gd name="T68" fmla="*/ 112 w 192"/>
                <a:gd name="T69" fmla="*/ 128 h 180"/>
                <a:gd name="T70" fmla="*/ 100 w 192"/>
                <a:gd name="T71" fmla="*/ 128 h 180"/>
                <a:gd name="T72" fmla="*/ 100 w 192"/>
                <a:gd name="T73" fmla="*/ 76 h 180"/>
                <a:gd name="T74" fmla="*/ 92 w 192"/>
                <a:gd name="T75" fmla="*/ 76 h 180"/>
                <a:gd name="T76" fmla="*/ 92 w 192"/>
                <a:gd name="T77" fmla="*/ 128 h 180"/>
                <a:gd name="T78" fmla="*/ 80 w 192"/>
                <a:gd name="T79" fmla="*/ 128 h 180"/>
                <a:gd name="T80" fmla="*/ 80 w 192"/>
                <a:gd name="T81" fmla="*/ 84 h 180"/>
                <a:gd name="T82" fmla="*/ 72 w 192"/>
                <a:gd name="T83" fmla="*/ 84 h 180"/>
                <a:gd name="T84" fmla="*/ 72 w 192"/>
                <a:gd name="T85" fmla="*/ 128 h 180"/>
                <a:gd name="T86" fmla="*/ 60 w 192"/>
                <a:gd name="T87" fmla="*/ 128 h 180"/>
                <a:gd name="T88" fmla="*/ 60 w 192"/>
                <a:gd name="T89" fmla="*/ 92 h 180"/>
                <a:gd name="T90" fmla="*/ 52 w 192"/>
                <a:gd name="T91" fmla="*/ 92 h 180"/>
                <a:gd name="T92" fmla="*/ 52 w 192"/>
                <a:gd name="T93" fmla="*/ 128 h 180"/>
                <a:gd name="T94" fmla="*/ 44 w 192"/>
                <a:gd name="T95" fmla="*/ 128 h 180"/>
                <a:gd name="T96" fmla="*/ 32 w 192"/>
                <a:gd name="T97" fmla="*/ 116 h 180"/>
                <a:gd name="T98" fmla="*/ 32 w 192"/>
                <a:gd name="T99" fmla="*/ 40 h 180"/>
                <a:gd name="T100" fmla="*/ 160 w 192"/>
                <a:gd name="T101" fmla="*/ 40 h 180"/>
                <a:gd name="T102" fmla="*/ 160 w 192"/>
                <a:gd name="T103" fmla="*/ 116 h 180"/>
                <a:gd name="T104" fmla="*/ 172 w 192"/>
                <a:gd name="T105" fmla="*/ 32 h 180"/>
                <a:gd name="T106" fmla="*/ 20 w 192"/>
                <a:gd name="T107" fmla="*/ 32 h 180"/>
                <a:gd name="T108" fmla="*/ 8 w 192"/>
                <a:gd name="T109" fmla="*/ 20 h 180"/>
                <a:gd name="T110" fmla="*/ 20 w 192"/>
                <a:gd name="T111" fmla="*/ 8 h 180"/>
                <a:gd name="T112" fmla="*/ 172 w 192"/>
                <a:gd name="T113" fmla="*/ 8 h 180"/>
                <a:gd name="T114" fmla="*/ 184 w 192"/>
                <a:gd name="T115" fmla="*/ 20 h 180"/>
                <a:gd name="T116" fmla="*/ 172 w 192"/>
                <a:gd name="T117" fmla="*/ 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2" h="180">
                  <a:moveTo>
                    <a:pt x="172" y="0"/>
                  </a:moveTo>
                  <a:cubicBezTo>
                    <a:pt x="20" y="0"/>
                    <a:pt x="20" y="0"/>
                    <a:pt x="20" y="0"/>
                  </a:cubicBezTo>
                  <a:cubicBezTo>
                    <a:pt x="9" y="0"/>
                    <a:pt x="0" y="9"/>
                    <a:pt x="0" y="20"/>
                  </a:cubicBezTo>
                  <a:cubicBezTo>
                    <a:pt x="0" y="31"/>
                    <a:pt x="9" y="40"/>
                    <a:pt x="20" y="40"/>
                  </a:cubicBezTo>
                  <a:cubicBezTo>
                    <a:pt x="24" y="40"/>
                    <a:pt x="24" y="40"/>
                    <a:pt x="24" y="40"/>
                  </a:cubicBezTo>
                  <a:cubicBezTo>
                    <a:pt x="24" y="116"/>
                    <a:pt x="24" y="116"/>
                    <a:pt x="24" y="116"/>
                  </a:cubicBezTo>
                  <a:cubicBezTo>
                    <a:pt x="24" y="127"/>
                    <a:pt x="33" y="136"/>
                    <a:pt x="44" y="136"/>
                  </a:cubicBezTo>
                  <a:cubicBezTo>
                    <a:pt x="92" y="136"/>
                    <a:pt x="92" y="136"/>
                    <a:pt x="92" y="136"/>
                  </a:cubicBezTo>
                  <a:cubicBezTo>
                    <a:pt x="92" y="152"/>
                    <a:pt x="92" y="152"/>
                    <a:pt x="92" y="152"/>
                  </a:cubicBezTo>
                  <a:cubicBezTo>
                    <a:pt x="71" y="173"/>
                    <a:pt x="71" y="173"/>
                    <a:pt x="71" y="173"/>
                  </a:cubicBezTo>
                  <a:cubicBezTo>
                    <a:pt x="76" y="179"/>
                    <a:pt x="76" y="179"/>
                    <a:pt x="76" y="179"/>
                  </a:cubicBezTo>
                  <a:cubicBezTo>
                    <a:pt x="92" y="163"/>
                    <a:pt x="92" y="163"/>
                    <a:pt x="92" y="163"/>
                  </a:cubicBezTo>
                  <a:cubicBezTo>
                    <a:pt x="92" y="180"/>
                    <a:pt x="92" y="180"/>
                    <a:pt x="92" y="180"/>
                  </a:cubicBezTo>
                  <a:cubicBezTo>
                    <a:pt x="100" y="180"/>
                    <a:pt x="100" y="180"/>
                    <a:pt x="100" y="180"/>
                  </a:cubicBezTo>
                  <a:cubicBezTo>
                    <a:pt x="100" y="163"/>
                    <a:pt x="100" y="163"/>
                    <a:pt x="100" y="163"/>
                  </a:cubicBezTo>
                  <a:cubicBezTo>
                    <a:pt x="116" y="179"/>
                    <a:pt x="116" y="179"/>
                    <a:pt x="116" y="179"/>
                  </a:cubicBezTo>
                  <a:cubicBezTo>
                    <a:pt x="121" y="173"/>
                    <a:pt x="121" y="173"/>
                    <a:pt x="121" y="173"/>
                  </a:cubicBezTo>
                  <a:cubicBezTo>
                    <a:pt x="100" y="152"/>
                    <a:pt x="100" y="152"/>
                    <a:pt x="100" y="152"/>
                  </a:cubicBezTo>
                  <a:cubicBezTo>
                    <a:pt x="100" y="136"/>
                    <a:pt x="100" y="136"/>
                    <a:pt x="100" y="136"/>
                  </a:cubicBezTo>
                  <a:cubicBezTo>
                    <a:pt x="148" y="136"/>
                    <a:pt x="148" y="136"/>
                    <a:pt x="148" y="136"/>
                  </a:cubicBezTo>
                  <a:cubicBezTo>
                    <a:pt x="159" y="136"/>
                    <a:pt x="168" y="127"/>
                    <a:pt x="168" y="116"/>
                  </a:cubicBezTo>
                  <a:cubicBezTo>
                    <a:pt x="168" y="40"/>
                    <a:pt x="168" y="40"/>
                    <a:pt x="168" y="40"/>
                  </a:cubicBezTo>
                  <a:cubicBezTo>
                    <a:pt x="172" y="40"/>
                    <a:pt x="172" y="40"/>
                    <a:pt x="172" y="40"/>
                  </a:cubicBezTo>
                  <a:cubicBezTo>
                    <a:pt x="183" y="40"/>
                    <a:pt x="192" y="31"/>
                    <a:pt x="192" y="20"/>
                  </a:cubicBezTo>
                  <a:cubicBezTo>
                    <a:pt x="192" y="9"/>
                    <a:pt x="183" y="0"/>
                    <a:pt x="172" y="0"/>
                  </a:cubicBezTo>
                  <a:close/>
                  <a:moveTo>
                    <a:pt x="160" y="116"/>
                  </a:moveTo>
                  <a:cubicBezTo>
                    <a:pt x="160" y="123"/>
                    <a:pt x="155" y="128"/>
                    <a:pt x="148" y="128"/>
                  </a:cubicBezTo>
                  <a:cubicBezTo>
                    <a:pt x="140" y="128"/>
                    <a:pt x="140" y="128"/>
                    <a:pt x="140" y="128"/>
                  </a:cubicBezTo>
                  <a:cubicBezTo>
                    <a:pt x="140" y="56"/>
                    <a:pt x="140" y="56"/>
                    <a:pt x="140" y="56"/>
                  </a:cubicBezTo>
                  <a:cubicBezTo>
                    <a:pt x="132" y="56"/>
                    <a:pt x="132" y="56"/>
                    <a:pt x="132" y="56"/>
                  </a:cubicBezTo>
                  <a:cubicBezTo>
                    <a:pt x="132" y="128"/>
                    <a:pt x="132" y="128"/>
                    <a:pt x="132" y="128"/>
                  </a:cubicBezTo>
                  <a:cubicBezTo>
                    <a:pt x="120" y="128"/>
                    <a:pt x="120" y="128"/>
                    <a:pt x="120" y="128"/>
                  </a:cubicBezTo>
                  <a:cubicBezTo>
                    <a:pt x="120" y="68"/>
                    <a:pt x="120" y="68"/>
                    <a:pt x="120" y="68"/>
                  </a:cubicBezTo>
                  <a:cubicBezTo>
                    <a:pt x="112" y="68"/>
                    <a:pt x="112" y="68"/>
                    <a:pt x="112" y="68"/>
                  </a:cubicBezTo>
                  <a:cubicBezTo>
                    <a:pt x="112" y="128"/>
                    <a:pt x="112" y="128"/>
                    <a:pt x="112" y="128"/>
                  </a:cubicBezTo>
                  <a:cubicBezTo>
                    <a:pt x="100" y="128"/>
                    <a:pt x="100" y="128"/>
                    <a:pt x="100" y="128"/>
                  </a:cubicBezTo>
                  <a:cubicBezTo>
                    <a:pt x="100" y="76"/>
                    <a:pt x="100" y="76"/>
                    <a:pt x="100" y="76"/>
                  </a:cubicBezTo>
                  <a:cubicBezTo>
                    <a:pt x="92" y="76"/>
                    <a:pt x="92" y="76"/>
                    <a:pt x="92" y="76"/>
                  </a:cubicBezTo>
                  <a:cubicBezTo>
                    <a:pt x="92" y="128"/>
                    <a:pt x="92" y="128"/>
                    <a:pt x="92" y="128"/>
                  </a:cubicBezTo>
                  <a:cubicBezTo>
                    <a:pt x="80" y="128"/>
                    <a:pt x="80" y="128"/>
                    <a:pt x="80" y="128"/>
                  </a:cubicBezTo>
                  <a:cubicBezTo>
                    <a:pt x="80" y="84"/>
                    <a:pt x="80" y="84"/>
                    <a:pt x="80" y="84"/>
                  </a:cubicBezTo>
                  <a:cubicBezTo>
                    <a:pt x="72" y="84"/>
                    <a:pt x="72" y="84"/>
                    <a:pt x="72" y="84"/>
                  </a:cubicBezTo>
                  <a:cubicBezTo>
                    <a:pt x="72" y="128"/>
                    <a:pt x="72" y="128"/>
                    <a:pt x="72" y="128"/>
                  </a:cubicBezTo>
                  <a:cubicBezTo>
                    <a:pt x="60" y="128"/>
                    <a:pt x="60" y="128"/>
                    <a:pt x="60" y="128"/>
                  </a:cubicBezTo>
                  <a:cubicBezTo>
                    <a:pt x="60" y="92"/>
                    <a:pt x="60" y="92"/>
                    <a:pt x="60" y="92"/>
                  </a:cubicBezTo>
                  <a:cubicBezTo>
                    <a:pt x="52" y="92"/>
                    <a:pt x="52" y="92"/>
                    <a:pt x="52" y="92"/>
                  </a:cubicBezTo>
                  <a:cubicBezTo>
                    <a:pt x="52" y="128"/>
                    <a:pt x="52" y="128"/>
                    <a:pt x="52" y="128"/>
                  </a:cubicBezTo>
                  <a:cubicBezTo>
                    <a:pt x="44" y="128"/>
                    <a:pt x="44" y="128"/>
                    <a:pt x="44" y="128"/>
                  </a:cubicBezTo>
                  <a:cubicBezTo>
                    <a:pt x="37" y="128"/>
                    <a:pt x="32" y="123"/>
                    <a:pt x="32" y="116"/>
                  </a:cubicBezTo>
                  <a:cubicBezTo>
                    <a:pt x="32" y="40"/>
                    <a:pt x="32" y="40"/>
                    <a:pt x="32" y="40"/>
                  </a:cubicBezTo>
                  <a:cubicBezTo>
                    <a:pt x="160" y="40"/>
                    <a:pt x="160" y="40"/>
                    <a:pt x="160" y="40"/>
                  </a:cubicBezTo>
                  <a:lnTo>
                    <a:pt x="160" y="116"/>
                  </a:lnTo>
                  <a:close/>
                  <a:moveTo>
                    <a:pt x="172" y="32"/>
                  </a:moveTo>
                  <a:cubicBezTo>
                    <a:pt x="20" y="32"/>
                    <a:pt x="20" y="32"/>
                    <a:pt x="20" y="32"/>
                  </a:cubicBezTo>
                  <a:cubicBezTo>
                    <a:pt x="13" y="32"/>
                    <a:pt x="8" y="27"/>
                    <a:pt x="8" y="20"/>
                  </a:cubicBezTo>
                  <a:cubicBezTo>
                    <a:pt x="8" y="13"/>
                    <a:pt x="13" y="8"/>
                    <a:pt x="20" y="8"/>
                  </a:cubicBezTo>
                  <a:cubicBezTo>
                    <a:pt x="172" y="8"/>
                    <a:pt x="172" y="8"/>
                    <a:pt x="172" y="8"/>
                  </a:cubicBezTo>
                  <a:cubicBezTo>
                    <a:pt x="179" y="8"/>
                    <a:pt x="184" y="13"/>
                    <a:pt x="184" y="20"/>
                  </a:cubicBezTo>
                  <a:cubicBezTo>
                    <a:pt x="184" y="27"/>
                    <a:pt x="179" y="32"/>
                    <a:pt x="172" y="32"/>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grpSp>
        <p:nvGrpSpPr>
          <p:cNvPr id="5" name="Group 4"/>
          <p:cNvGrpSpPr/>
          <p:nvPr/>
        </p:nvGrpSpPr>
        <p:grpSpPr>
          <a:xfrm>
            <a:off x="7015361" y="3778015"/>
            <a:ext cx="1576050" cy="1299227"/>
            <a:chOff x="7015361" y="3778015"/>
            <a:chExt cx="1576050" cy="1299227"/>
          </a:xfrm>
        </p:grpSpPr>
        <p:sp>
          <p:nvSpPr>
            <p:cNvPr id="37" name="Freeform: Shape 36"/>
            <p:cNvSpPr/>
            <p:nvPr/>
          </p:nvSpPr>
          <p:spPr>
            <a:xfrm rot="2700000">
              <a:off x="7153772" y="3639604"/>
              <a:ext cx="1299227" cy="1576050"/>
            </a:xfrm>
            <a:custGeom>
              <a:avLst/>
              <a:gdLst>
                <a:gd name="connsiteX0" fmla="*/ 0 w 1299227"/>
                <a:gd name="connsiteY0" fmla="*/ 570511 h 1576050"/>
                <a:gd name="connsiteX1" fmla="*/ 570512 w 1299227"/>
                <a:gd name="connsiteY1" fmla="*/ 0 h 1576050"/>
                <a:gd name="connsiteX2" fmla="*/ 653087 w 1299227"/>
                <a:gd name="connsiteY2" fmla="*/ 74636 h 1576050"/>
                <a:gd name="connsiteX3" fmla="*/ 1299102 w 1299227"/>
                <a:gd name="connsiteY3" fmla="*/ 1534150 h 1576050"/>
                <a:gd name="connsiteX4" fmla="*/ 1299227 w 1299227"/>
                <a:gd name="connsiteY4" fmla="*/ 1576050 h 1576050"/>
                <a:gd name="connsiteX5" fmla="*/ 493209 w 1299227"/>
                <a:gd name="connsiteY5" fmla="*/ 1576050 h 1576050"/>
                <a:gd name="connsiteX6" fmla="*/ 493199 w 1299227"/>
                <a:gd name="connsiteY6" fmla="*/ 1572854 h 1576050"/>
                <a:gd name="connsiteX7" fmla="*/ 82575 w 1299227"/>
                <a:gd name="connsiteY7" fmla="*/ 645147 h 1576050"/>
                <a:gd name="connsiteX8" fmla="*/ 0 w 1299227"/>
                <a:gd name="connsiteY8" fmla="*/ 570511 h 157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9227" h="1576050">
                  <a:moveTo>
                    <a:pt x="0" y="570511"/>
                  </a:moveTo>
                  <a:lnTo>
                    <a:pt x="570512" y="0"/>
                  </a:lnTo>
                  <a:lnTo>
                    <a:pt x="653087" y="74636"/>
                  </a:lnTo>
                  <a:cubicBezTo>
                    <a:pt x="1058430" y="479979"/>
                    <a:pt x="1273768" y="1003375"/>
                    <a:pt x="1299102" y="1534150"/>
                  </a:cubicBezTo>
                  <a:lnTo>
                    <a:pt x="1299227" y="1576050"/>
                  </a:lnTo>
                  <a:lnTo>
                    <a:pt x="493209" y="1576050"/>
                  </a:lnTo>
                  <a:lnTo>
                    <a:pt x="493199" y="1572854"/>
                  </a:lnTo>
                  <a:cubicBezTo>
                    <a:pt x="477096" y="1235479"/>
                    <a:pt x="340222" y="902794"/>
                    <a:pt x="82575" y="645147"/>
                  </a:cubicBezTo>
                  <a:lnTo>
                    <a:pt x="0" y="57051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cs typeface="+mn-ea"/>
                <a:sym typeface="+mn-lt"/>
              </a:endParaRPr>
            </a:p>
          </p:txBody>
        </p:sp>
        <p:sp>
          <p:nvSpPr>
            <p:cNvPr id="78" name="Freeform 54"/>
            <p:cNvSpPr>
              <a:spLocks noEditPoints="1"/>
            </p:cNvSpPr>
            <p:nvPr/>
          </p:nvSpPr>
          <p:spPr bwMode="auto">
            <a:xfrm>
              <a:off x="7623569" y="4353423"/>
              <a:ext cx="315295" cy="294275"/>
            </a:xfrm>
            <a:custGeom>
              <a:avLst/>
              <a:gdLst>
                <a:gd name="T0" fmla="*/ 125 w 165"/>
                <a:gd name="T1" fmla="*/ 0 h 154"/>
                <a:gd name="T2" fmla="*/ 125 w 165"/>
                <a:gd name="T3" fmla="*/ 8 h 154"/>
                <a:gd name="T4" fmla="*/ 152 w 165"/>
                <a:gd name="T5" fmla="*/ 8 h 154"/>
                <a:gd name="T6" fmla="*/ 88 w 165"/>
                <a:gd name="T7" fmla="*/ 71 h 154"/>
                <a:gd name="T8" fmla="*/ 88 w 165"/>
                <a:gd name="T9" fmla="*/ 154 h 154"/>
                <a:gd name="T10" fmla="*/ 95 w 165"/>
                <a:gd name="T11" fmla="*/ 154 h 154"/>
                <a:gd name="T12" fmla="*/ 95 w 165"/>
                <a:gd name="T13" fmla="*/ 75 h 154"/>
                <a:gd name="T14" fmla="*/ 157 w 165"/>
                <a:gd name="T15" fmla="*/ 13 h 154"/>
                <a:gd name="T16" fmla="*/ 157 w 165"/>
                <a:gd name="T17" fmla="*/ 40 h 154"/>
                <a:gd name="T18" fmla="*/ 165 w 165"/>
                <a:gd name="T19" fmla="*/ 40 h 154"/>
                <a:gd name="T20" fmla="*/ 165 w 165"/>
                <a:gd name="T21" fmla="*/ 0 h 154"/>
                <a:gd name="T22" fmla="*/ 125 w 165"/>
                <a:gd name="T23" fmla="*/ 0 h 154"/>
                <a:gd name="T24" fmla="*/ 41 w 165"/>
                <a:gd name="T25" fmla="*/ 8 h 154"/>
                <a:gd name="T26" fmla="*/ 41 w 165"/>
                <a:gd name="T27" fmla="*/ 0 h 154"/>
                <a:gd name="T28" fmla="*/ 0 w 165"/>
                <a:gd name="T29" fmla="*/ 0 h 154"/>
                <a:gd name="T30" fmla="*/ 0 w 165"/>
                <a:gd name="T31" fmla="*/ 40 h 154"/>
                <a:gd name="T32" fmla="*/ 8 w 165"/>
                <a:gd name="T33" fmla="*/ 40 h 154"/>
                <a:gd name="T34" fmla="*/ 8 w 165"/>
                <a:gd name="T35" fmla="*/ 13 h 154"/>
                <a:gd name="T36" fmla="*/ 70 w 165"/>
                <a:gd name="T37" fmla="*/ 75 h 154"/>
                <a:gd name="T38" fmla="*/ 70 w 165"/>
                <a:gd name="T39" fmla="*/ 154 h 154"/>
                <a:gd name="T40" fmla="*/ 77 w 165"/>
                <a:gd name="T41" fmla="*/ 154 h 154"/>
                <a:gd name="T42" fmla="*/ 77 w 165"/>
                <a:gd name="T43" fmla="*/ 71 h 154"/>
                <a:gd name="T44" fmla="*/ 13 w 165"/>
                <a:gd name="T45" fmla="*/ 8 h 154"/>
                <a:gd name="T46" fmla="*/ 41 w 165"/>
                <a:gd name="T47" fmla="*/ 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5" h="154">
                  <a:moveTo>
                    <a:pt x="125" y="0"/>
                  </a:moveTo>
                  <a:lnTo>
                    <a:pt x="125" y="8"/>
                  </a:lnTo>
                  <a:lnTo>
                    <a:pt x="152" y="8"/>
                  </a:lnTo>
                  <a:lnTo>
                    <a:pt x="88" y="71"/>
                  </a:lnTo>
                  <a:lnTo>
                    <a:pt x="88" y="154"/>
                  </a:lnTo>
                  <a:lnTo>
                    <a:pt x="95" y="154"/>
                  </a:lnTo>
                  <a:lnTo>
                    <a:pt x="95" y="75"/>
                  </a:lnTo>
                  <a:lnTo>
                    <a:pt x="157" y="13"/>
                  </a:lnTo>
                  <a:lnTo>
                    <a:pt x="157" y="40"/>
                  </a:lnTo>
                  <a:lnTo>
                    <a:pt x="165" y="40"/>
                  </a:lnTo>
                  <a:lnTo>
                    <a:pt x="165" y="0"/>
                  </a:lnTo>
                  <a:lnTo>
                    <a:pt x="125" y="0"/>
                  </a:lnTo>
                  <a:close/>
                  <a:moveTo>
                    <a:pt x="41" y="8"/>
                  </a:moveTo>
                  <a:lnTo>
                    <a:pt x="41" y="0"/>
                  </a:lnTo>
                  <a:lnTo>
                    <a:pt x="0" y="0"/>
                  </a:lnTo>
                  <a:lnTo>
                    <a:pt x="0" y="40"/>
                  </a:lnTo>
                  <a:lnTo>
                    <a:pt x="8" y="40"/>
                  </a:lnTo>
                  <a:lnTo>
                    <a:pt x="8" y="13"/>
                  </a:lnTo>
                  <a:lnTo>
                    <a:pt x="70" y="75"/>
                  </a:lnTo>
                  <a:lnTo>
                    <a:pt x="70" y="154"/>
                  </a:lnTo>
                  <a:lnTo>
                    <a:pt x="77" y="154"/>
                  </a:lnTo>
                  <a:lnTo>
                    <a:pt x="77" y="71"/>
                  </a:lnTo>
                  <a:lnTo>
                    <a:pt x="13" y="8"/>
                  </a:lnTo>
                  <a:lnTo>
                    <a:pt x="41" y="8"/>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grpSp>
        <p:nvGrpSpPr>
          <p:cNvPr id="9" name="Group 8"/>
          <p:cNvGrpSpPr/>
          <p:nvPr/>
        </p:nvGrpSpPr>
        <p:grpSpPr>
          <a:xfrm>
            <a:off x="3085433" y="2415439"/>
            <a:ext cx="1849877" cy="1404815"/>
            <a:chOff x="3085433" y="2415439"/>
            <a:chExt cx="1849877" cy="1404815"/>
          </a:xfrm>
        </p:grpSpPr>
        <p:sp>
          <p:nvSpPr>
            <p:cNvPr id="39" name="Freeform: Shape 38"/>
            <p:cNvSpPr/>
            <p:nvPr/>
          </p:nvSpPr>
          <p:spPr>
            <a:xfrm rot="2700000">
              <a:off x="3307964" y="2192908"/>
              <a:ext cx="1404815" cy="1849877"/>
            </a:xfrm>
            <a:custGeom>
              <a:avLst/>
              <a:gdLst>
                <a:gd name="connsiteX0" fmla="*/ 547 w 1114663"/>
                <a:gd name="connsiteY0" fmla="*/ 0 h 1467801"/>
                <a:gd name="connsiteX1" fmla="*/ 810272 w 1114663"/>
                <a:gd name="connsiteY1" fmla="*/ 0 h 1467801"/>
                <a:gd name="connsiteX2" fmla="*/ 814309 w 1114663"/>
                <a:gd name="connsiteY2" fmla="*/ 164021 h 1467801"/>
                <a:gd name="connsiteX3" fmla="*/ 1038705 w 1114663"/>
                <a:gd name="connsiteY3" fmla="*/ 793034 h 1467801"/>
                <a:gd name="connsiteX4" fmla="*/ 1114663 w 1114663"/>
                <a:gd name="connsiteY4" fmla="*/ 896354 h 1467801"/>
                <a:gd name="connsiteX5" fmla="*/ 543216 w 1114663"/>
                <a:gd name="connsiteY5" fmla="*/ 1467801 h 1467801"/>
                <a:gd name="connsiteX6" fmla="*/ 496545 w 1114663"/>
                <a:gd name="connsiteY6" fmla="*/ 1416165 h 1467801"/>
                <a:gd name="connsiteX7" fmla="*/ 10 w 1114663"/>
                <a:gd name="connsiteY7" fmla="*/ 11961 h 1467801"/>
                <a:gd name="connsiteX8" fmla="*/ 547 w 1114663"/>
                <a:gd name="connsiteY8" fmla="*/ 0 h 1467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663" h="1467801">
                  <a:moveTo>
                    <a:pt x="547" y="0"/>
                  </a:moveTo>
                  <a:lnTo>
                    <a:pt x="810272" y="0"/>
                  </a:lnTo>
                  <a:lnTo>
                    <a:pt x="814309" y="164021"/>
                  </a:lnTo>
                  <a:cubicBezTo>
                    <a:pt x="837096" y="384675"/>
                    <a:pt x="911894" y="600973"/>
                    <a:pt x="1038705" y="793034"/>
                  </a:cubicBezTo>
                  <a:lnTo>
                    <a:pt x="1114663" y="896354"/>
                  </a:lnTo>
                  <a:lnTo>
                    <a:pt x="543216" y="1467801"/>
                  </a:lnTo>
                  <a:lnTo>
                    <a:pt x="496545" y="1416165"/>
                  </a:lnTo>
                  <a:cubicBezTo>
                    <a:pt x="164037" y="1008488"/>
                    <a:pt x="-1475" y="510022"/>
                    <a:pt x="10" y="11961"/>
                  </a:cubicBezTo>
                  <a:lnTo>
                    <a:pt x="547" y="0"/>
                  </a:lnTo>
                  <a:close/>
                </a:path>
              </a:pathLst>
            </a:custGeom>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79" name="Freeform 56"/>
            <p:cNvSpPr>
              <a:spLocks noEditPoints="1"/>
            </p:cNvSpPr>
            <p:nvPr/>
          </p:nvSpPr>
          <p:spPr bwMode="auto">
            <a:xfrm>
              <a:off x="3807129" y="2818058"/>
              <a:ext cx="427154" cy="429711"/>
            </a:xfrm>
            <a:custGeom>
              <a:avLst/>
              <a:gdLst>
                <a:gd name="T0" fmla="*/ 184 w 184"/>
                <a:gd name="T1" fmla="*/ 88 h 184"/>
                <a:gd name="T2" fmla="*/ 160 w 184"/>
                <a:gd name="T3" fmla="*/ 88 h 184"/>
                <a:gd name="T4" fmla="*/ 96 w 184"/>
                <a:gd name="T5" fmla="*/ 24 h 184"/>
                <a:gd name="T6" fmla="*/ 96 w 184"/>
                <a:gd name="T7" fmla="*/ 0 h 184"/>
                <a:gd name="T8" fmla="*/ 88 w 184"/>
                <a:gd name="T9" fmla="*/ 0 h 184"/>
                <a:gd name="T10" fmla="*/ 88 w 184"/>
                <a:gd name="T11" fmla="*/ 24 h 184"/>
                <a:gd name="T12" fmla="*/ 24 w 184"/>
                <a:gd name="T13" fmla="*/ 88 h 184"/>
                <a:gd name="T14" fmla="*/ 0 w 184"/>
                <a:gd name="T15" fmla="*/ 88 h 184"/>
                <a:gd name="T16" fmla="*/ 0 w 184"/>
                <a:gd name="T17" fmla="*/ 96 h 184"/>
                <a:gd name="T18" fmla="*/ 24 w 184"/>
                <a:gd name="T19" fmla="*/ 96 h 184"/>
                <a:gd name="T20" fmla="*/ 88 w 184"/>
                <a:gd name="T21" fmla="*/ 160 h 184"/>
                <a:gd name="T22" fmla="*/ 88 w 184"/>
                <a:gd name="T23" fmla="*/ 184 h 184"/>
                <a:gd name="T24" fmla="*/ 96 w 184"/>
                <a:gd name="T25" fmla="*/ 184 h 184"/>
                <a:gd name="T26" fmla="*/ 96 w 184"/>
                <a:gd name="T27" fmla="*/ 160 h 184"/>
                <a:gd name="T28" fmla="*/ 160 w 184"/>
                <a:gd name="T29" fmla="*/ 96 h 184"/>
                <a:gd name="T30" fmla="*/ 184 w 184"/>
                <a:gd name="T31" fmla="*/ 96 h 184"/>
                <a:gd name="T32" fmla="*/ 184 w 184"/>
                <a:gd name="T33" fmla="*/ 88 h 184"/>
                <a:gd name="T34" fmla="*/ 152 w 184"/>
                <a:gd name="T35" fmla="*/ 88 h 184"/>
                <a:gd name="T36" fmla="*/ 96 w 184"/>
                <a:gd name="T37" fmla="*/ 88 h 184"/>
                <a:gd name="T38" fmla="*/ 96 w 184"/>
                <a:gd name="T39" fmla="*/ 32 h 184"/>
                <a:gd name="T40" fmla="*/ 152 w 184"/>
                <a:gd name="T41" fmla="*/ 88 h 184"/>
                <a:gd name="T42" fmla="*/ 88 w 184"/>
                <a:gd name="T43" fmla="*/ 32 h 184"/>
                <a:gd name="T44" fmla="*/ 88 w 184"/>
                <a:gd name="T45" fmla="*/ 88 h 184"/>
                <a:gd name="T46" fmla="*/ 32 w 184"/>
                <a:gd name="T47" fmla="*/ 88 h 184"/>
                <a:gd name="T48" fmla="*/ 88 w 184"/>
                <a:gd name="T49" fmla="*/ 32 h 184"/>
                <a:gd name="T50" fmla="*/ 32 w 184"/>
                <a:gd name="T51" fmla="*/ 96 h 184"/>
                <a:gd name="T52" fmla="*/ 88 w 184"/>
                <a:gd name="T53" fmla="*/ 96 h 184"/>
                <a:gd name="T54" fmla="*/ 88 w 184"/>
                <a:gd name="T55" fmla="*/ 152 h 184"/>
                <a:gd name="T56" fmla="*/ 32 w 184"/>
                <a:gd name="T57" fmla="*/ 96 h 184"/>
                <a:gd name="T58" fmla="*/ 96 w 184"/>
                <a:gd name="T59" fmla="*/ 152 h 184"/>
                <a:gd name="T60" fmla="*/ 96 w 184"/>
                <a:gd name="T61" fmla="*/ 96 h 184"/>
                <a:gd name="T62" fmla="*/ 152 w 184"/>
                <a:gd name="T63" fmla="*/ 96 h 184"/>
                <a:gd name="T64" fmla="*/ 96 w 184"/>
                <a:gd name="T65" fmla="*/ 15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84">
                  <a:moveTo>
                    <a:pt x="184" y="88"/>
                  </a:moveTo>
                  <a:cubicBezTo>
                    <a:pt x="160" y="88"/>
                    <a:pt x="160" y="88"/>
                    <a:pt x="160" y="88"/>
                  </a:cubicBezTo>
                  <a:cubicBezTo>
                    <a:pt x="158" y="54"/>
                    <a:pt x="130" y="26"/>
                    <a:pt x="96" y="24"/>
                  </a:cubicBezTo>
                  <a:cubicBezTo>
                    <a:pt x="96" y="0"/>
                    <a:pt x="96" y="0"/>
                    <a:pt x="96" y="0"/>
                  </a:cubicBezTo>
                  <a:cubicBezTo>
                    <a:pt x="88" y="0"/>
                    <a:pt x="88" y="0"/>
                    <a:pt x="88" y="0"/>
                  </a:cubicBezTo>
                  <a:cubicBezTo>
                    <a:pt x="88" y="24"/>
                    <a:pt x="88" y="24"/>
                    <a:pt x="88" y="24"/>
                  </a:cubicBezTo>
                  <a:cubicBezTo>
                    <a:pt x="54" y="26"/>
                    <a:pt x="26" y="54"/>
                    <a:pt x="24" y="88"/>
                  </a:cubicBezTo>
                  <a:cubicBezTo>
                    <a:pt x="0" y="88"/>
                    <a:pt x="0" y="88"/>
                    <a:pt x="0" y="88"/>
                  </a:cubicBezTo>
                  <a:cubicBezTo>
                    <a:pt x="0" y="96"/>
                    <a:pt x="0" y="96"/>
                    <a:pt x="0" y="96"/>
                  </a:cubicBezTo>
                  <a:cubicBezTo>
                    <a:pt x="24" y="96"/>
                    <a:pt x="24" y="96"/>
                    <a:pt x="24" y="96"/>
                  </a:cubicBezTo>
                  <a:cubicBezTo>
                    <a:pt x="26" y="130"/>
                    <a:pt x="54" y="158"/>
                    <a:pt x="88" y="160"/>
                  </a:cubicBezTo>
                  <a:cubicBezTo>
                    <a:pt x="88" y="184"/>
                    <a:pt x="88" y="184"/>
                    <a:pt x="88" y="184"/>
                  </a:cubicBezTo>
                  <a:cubicBezTo>
                    <a:pt x="96" y="184"/>
                    <a:pt x="96" y="184"/>
                    <a:pt x="96" y="184"/>
                  </a:cubicBezTo>
                  <a:cubicBezTo>
                    <a:pt x="96" y="160"/>
                    <a:pt x="96" y="160"/>
                    <a:pt x="96" y="160"/>
                  </a:cubicBezTo>
                  <a:cubicBezTo>
                    <a:pt x="130" y="158"/>
                    <a:pt x="158" y="130"/>
                    <a:pt x="160" y="96"/>
                  </a:cubicBezTo>
                  <a:cubicBezTo>
                    <a:pt x="184" y="96"/>
                    <a:pt x="184" y="96"/>
                    <a:pt x="184" y="96"/>
                  </a:cubicBezTo>
                  <a:lnTo>
                    <a:pt x="184" y="88"/>
                  </a:lnTo>
                  <a:close/>
                  <a:moveTo>
                    <a:pt x="152" y="88"/>
                  </a:moveTo>
                  <a:cubicBezTo>
                    <a:pt x="96" y="88"/>
                    <a:pt x="96" y="88"/>
                    <a:pt x="96" y="88"/>
                  </a:cubicBezTo>
                  <a:cubicBezTo>
                    <a:pt x="96" y="32"/>
                    <a:pt x="96" y="32"/>
                    <a:pt x="96" y="32"/>
                  </a:cubicBezTo>
                  <a:cubicBezTo>
                    <a:pt x="126" y="34"/>
                    <a:pt x="150" y="58"/>
                    <a:pt x="152" y="88"/>
                  </a:cubicBezTo>
                  <a:close/>
                  <a:moveTo>
                    <a:pt x="88" y="32"/>
                  </a:moveTo>
                  <a:cubicBezTo>
                    <a:pt x="88" y="88"/>
                    <a:pt x="88" y="88"/>
                    <a:pt x="88" y="88"/>
                  </a:cubicBezTo>
                  <a:cubicBezTo>
                    <a:pt x="32" y="88"/>
                    <a:pt x="32" y="88"/>
                    <a:pt x="32" y="88"/>
                  </a:cubicBezTo>
                  <a:cubicBezTo>
                    <a:pt x="34" y="58"/>
                    <a:pt x="58" y="34"/>
                    <a:pt x="88" y="32"/>
                  </a:cubicBezTo>
                  <a:close/>
                  <a:moveTo>
                    <a:pt x="32" y="96"/>
                  </a:moveTo>
                  <a:cubicBezTo>
                    <a:pt x="88" y="96"/>
                    <a:pt x="88" y="96"/>
                    <a:pt x="88" y="96"/>
                  </a:cubicBezTo>
                  <a:cubicBezTo>
                    <a:pt x="88" y="152"/>
                    <a:pt x="88" y="152"/>
                    <a:pt x="88" y="152"/>
                  </a:cubicBezTo>
                  <a:cubicBezTo>
                    <a:pt x="58" y="150"/>
                    <a:pt x="34" y="126"/>
                    <a:pt x="32" y="96"/>
                  </a:cubicBezTo>
                  <a:close/>
                  <a:moveTo>
                    <a:pt x="96" y="152"/>
                  </a:moveTo>
                  <a:cubicBezTo>
                    <a:pt x="96" y="96"/>
                    <a:pt x="96" y="96"/>
                    <a:pt x="96" y="96"/>
                  </a:cubicBezTo>
                  <a:cubicBezTo>
                    <a:pt x="152" y="96"/>
                    <a:pt x="152" y="96"/>
                    <a:pt x="152" y="96"/>
                  </a:cubicBezTo>
                  <a:cubicBezTo>
                    <a:pt x="150" y="126"/>
                    <a:pt x="126" y="150"/>
                    <a:pt x="96" y="152"/>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grpSp>
        <p:nvGrpSpPr>
          <p:cNvPr id="2" name="Group 1"/>
          <p:cNvGrpSpPr/>
          <p:nvPr/>
        </p:nvGrpSpPr>
        <p:grpSpPr>
          <a:xfrm>
            <a:off x="4783883" y="1618105"/>
            <a:ext cx="1479216" cy="1196199"/>
            <a:chOff x="4783883" y="1618105"/>
            <a:chExt cx="1479216" cy="1196199"/>
          </a:xfrm>
        </p:grpSpPr>
        <p:sp>
          <p:nvSpPr>
            <p:cNvPr id="41" name="Freeform: Shape 40"/>
            <p:cNvSpPr/>
            <p:nvPr/>
          </p:nvSpPr>
          <p:spPr>
            <a:xfrm rot="2700000">
              <a:off x="4925391" y="1476597"/>
              <a:ext cx="1196199" cy="1479216"/>
            </a:xfrm>
            <a:custGeom>
              <a:avLst/>
              <a:gdLst>
                <a:gd name="connsiteX0" fmla="*/ 625755 w 1196199"/>
                <a:gd name="connsiteY0" fmla="*/ 0 h 1479216"/>
                <a:gd name="connsiteX1" fmla="*/ 1196199 w 1196199"/>
                <a:gd name="connsiteY1" fmla="*/ 570444 h 1479216"/>
                <a:gd name="connsiteX2" fmla="*/ 1131211 w 1196199"/>
                <a:gd name="connsiteY2" fmla="*/ 641442 h 1479216"/>
                <a:gd name="connsiteX3" fmla="*/ 806259 w 1196199"/>
                <a:gd name="connsiteY3" fmla="*/ 1467587 h 1479216"/>
                <a:gd name="connsiteX4" fmla="*/ 806545 w 1196199"/>
                <a:gd name="connsiteY4" fmla="*/ 1479216 h 1479216"/>
                <a:gd name="connsiteX5" fmla="*/ 0 w 1196199"/>
                <a:gd name="connsiteY5" fmla="*/ 1479216 h 1479216"/>
                <a:gd name="connsiteX6" fmla="*/ 5792 w 1196199"/>
                <a:gd name="connsiteY6" fmla="*/ 1350321 h 1479216"/>
                <a:gd name="connsiteX7" fmla="*/ 502849 w 1196199"/>
                <a:gd name="connsiteY7" fmla="*/ 135124 h 1479216"/>
                <a:gd name="connsiteX8" fmla="*/ 625755 w 1196199"/>
                <a:gd name="connsiteY8" fmla="*/ 0 h 147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6199" h="1479216">
                  <a:moveTo>
                    <a:pt x="625755" y="0"/>
                  </a:moveTo>
                  <a:lnTo>
                    <a:pt x="1196199" y="570444"/>
                  </a:lnTo>
                  <a:lnTo>
                    <a:pt x="1131211" y="641442"/>
                  </a:lnTo>
                  <a:cubicBezTo>
                    <a:pt x="930428" y="881365"/>
                    <a:pt x="822110" y="1172456"/>
                    <a:pt x="806259" y="1467587"/>
                  </a:cubicBezTo>
                  <a:lnTo>
                    <a:pt x="806545" y="1479216"/>
                  </a:lnTo>
                  <a:lnTo>
                    <a:pt x="0" y="1479216"/>
                  </a:lnTo>
                  <a:lnTo>
                    <a:pt x="5792" y="1350321"/>
                  </a:lnTo>
                  <a:cubicBezTo>
                    <a:pt x="43621" y="915853"/>
                    <a:pt x="209307" y="490423"/>
                    <a:pt x="502849" y="135124"/>
                  </a:cubicBezTo>
                  <a:lnTo>
                    <a:pt x="62575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80" name="Freeform 58"/>
            <p:cNvSpPr>
              <a:spLocks noEditPoints="1"/>
            </p:cNvSpPr>
            <p:nvPr/>
          </p:nvSpPr>
          <p:spPr bwMode="auto">
            <a:xfrm>
              <a:off x="5246862" y="2037595"/>
              <a:ext cx="371873" cy="386415"/>
            </a:xfrm>
            <a:custGeom>
              <a:avLst/>
              <a:gdLst>
                <a:gd name="T0" fmla="*/ 16 w 196"/>
                <a:gd name="T1" fmla="*/ 0 h 204"/>
                <a:gd name="T2" fmla="*/ 24 w 196"/>
                <a:gd name="T3" fmla="*/ 44 h 204"/>
                <a:gd name="T4" fmla="*/ 16 w 196"/>
                <a:gd name="T5" fmla="*/ 164 h 204"/>
                <a:gd name="T6" fmla="*/ 24 w 196"/>
                <a:gd name="T7" fmla="*/ 124 h 204"/>
                <a:gd name="T8" fmla="*/ 16 w 196"/>
                <a:gd name="T9" fmla="*/ 164 h 204"/>
                <a:gd name="T10" fmla="*/ 12 w 196"/>
                <a:gd name="T11" fmla="*/ 52 h 204"/>
                <a:gd name="T12" fmla="*/ 0 w 196"/>
                <a:gd name="T13" fmla="*/ 104 h 204"/>
                <a:gd name="T14" fmla="*/ 28 w 196"/>
                <a:gd name="T15" fmla="*/ 116 h 204"/>
                <a:gd name="T16" fmla="*/ 40 w 196"/>
                <a:gd name="T17" fmla="*/ 64 h 204"/>
                <a:gd name="T18" fmla="*/ 32 w 196"/>
                <a:gd name="T19" fmla="*/ 104 h 204"/>
                <a:gd name="T20" fmla="*/ 12 w 196"/>
                <a:gd name="T21" fmla="*/ 108 h 204"/>
                <a:gd name="T22" fmla="*/ 8 w 196"/>
                <a:gd name="T23" fmla="*/ 64 h 204"/>
                <a:gd name="T24" fmla="*/ 28 w 196"/>
                <a:gd name="T25" fmla="*/ 60 h 204"/>
                <a:gd name="T26" fmla="*/ 32 w 196"/>
                <a:gd name="T27" fmla="*/ 104 h 204"/>
                <a:gd name="T28" fmla="*/ 68 w 196"/>
                <a:gd name="T29" fmla="*/ 40 h 204"/>
                <a:gd name="T30" fmla="*/ 76 w 196"/>
                <a:gd name="T31" fmla="*/ 84 h 204"/>
                <a:gd name="T32" fmla="*/ 68 w 196"/>
                <a:gd name="T33" fmla="*/ 204 h 204"/>
                <a:gd name="T34" fmla="*/ 76 w 196"/>
                <a:gd name="T35" fmla="*/ 164 h 204"/>
                <a:gd name="T36" fmla="*/ 68 w 196"/>
                <a:gd name="T37" fmla="*/ 204 h 204"/>
                <a:gd name="T38" fmla="*/ 64 w 196"/>
                <a:gd name="T39" fmla="*/ 92 h 204"/>
                <a:gd name="T40" fmla="*/ 52 w 196"/>
                <a:gd name="T41" fmla="*/ 144 h 204"/>
                <a:gd name="T42" fmla="*/ 80 w 196"/>
                <a:gd name="T43" fmla="*/ 156 h 204"/>
                <a:gd name="T44" fmla="*/ 92 w 196"/>
                <a:gd name="T45" fmla="*/ 104 h 204"/>
                <a:gd name="T46" fmla="*/ 84 w 196"/>
                <a:gd name="T47" fmla="*/ 144 h 204"/>
                <a:gd name="T48" fmla="*/ 64 w 196"/>
                <a:gd name="T49" fmla="*/ 148 h 204"/>
                <a:gd name="T50" fmla="*/ 60 w 196"/>
                <a:gd name="T51" fmla="*/ 104 h 204"/>
                <a:gd name="T52" fmla="*/ 80 w 196"/>
                <a:gd name="T53" fmla="*/ 100 h 204"/>
                <a:gd name="T54" fmla="*/ 84 w 196"/>
                <a:gd name="T55" fmla="*/ 144 h 204"/>
                <a:gd name="T56" fmla="*/ 120 w 196"/>
                <a:gd name="T57" fmla="*/ 0 h 204"/>
                <a:gd name="T58" fmla="*/ 128 w 196"/>
                <a:gd name="T59" fmla="*/ 44 h 204"/>
                <a:gd name="T60" fmla="*/ 120 w 196"/>
                <a:gd name="T61" fmla="*/ 164 h 204"/>
                <a:gd name="T62" fmla="*/ 128 w 196"/>
                <a:gd name="T63" fmla="*/ 124 h 204"/>
                <a:gd name="T64" fmla="*/ 120 w 196"/>
                <a:gd name="T65" fmla="*/ 164 h 204"/>
                <a:gd name="T66" fmla="*/ 116 w 196"/>
                <a:gd name="T67" fmla="*/ 52 h 204"/>
                <a:gd name="T68" fmla="*/ 104 w 196"/>
                <a:gd name="T69" fmla="*/ 104 h 204"/>
                <a:gd name="T70" fmla="*/ 132 w 196"/>
                <a:gd name="T71" fmla="*/ 116 h 204"/>
                <a:gd name="T72" fmla="*/ 144 w 196"/>
                <a:gd name="T73" fmla="*/ 64 h 204"/>
                <a:gd name="T74" fmla="*/ 136 w 196"/>
                <a:gd name="T75" fmla="*/ 104 h 204"/>
                <a:gd name="T76" fmla="*/ 116 w 196"/>
                <a:gd name="T77" fmla="*/ 108 h 204"/>
                <a:gd name="T78" fmla="*/ 112 w 196"/>
                <a:gd name="T79" fmla="*/ 64 h 204"/>
                <a:gd name="T80" fmla="*/ 132 w 196"/>
                <a:gd name="T81" fmla="*/ 60 h 204"/>
                <a:gd name="T82" fmla="*/ 136 w 196"/>
                <a:gd name="T83" fmla="*/ 104 h 204"/>
                <a:gd name="T84" fmla="*/ 172 w 196"/>
                <a:gd name="T85" fmla="*/ 40 h 204"/>
                <a:gd name="T86" fmla="*/ 180 w 196"/>
                <a:gd name="T87" fmla="*/ 84 h 204"/>
                <a:gd name="T88" fmla="*/ 172 w 196"/>
                <a:gd name="T89" fmla="*/ 204 h 204"/>
                <a:gd name="T90" fmla="*/ 180 w 196"/>
                <a:gd name="T91" fmla="*/ 164 h 204"/>
                <a:gd name="T92" fmla="*/ 172 w 196"/>
                <a:gd name="T93" fmla="*/ 204 h 204"/>
                <a:gd name="T94" fmla="*/ 168 w 196"/>
                <a:gd name="T95" fmla="*/ 92 h 204"/>
                <a:gd name="T96" fmla="*/ 156 w 196"/>
                <a:gd name="T97" fmla="*/ 144 h 204"/>
                <a:gd name="T98" fmla="*/ 184 w 196"/>
                <a:gd name="T99" fmla="*/ 156 h 204"/>
                <a:gd name="T100" fmla="*/ 196 w 196"/>
                <a:gd name="T101" fmla="*/ 104 h 204"/>
                <a:gd name="T102" fmla="*/ 188 w 196"/>
                <a:gd name="T103" fmla="*/ 144 h 204"/>
                <a:gd name="T104" fmla="*/ 168 w 196"/>
                <a:gd name="T105" fmla="*/ 148 h 204"/>
                <a:gd name="T106" fmla="*/ 164 w 196"/>
                <a:gd name="T107" fmla="*/ 104 h 204"/>
                <a:gd name="T108" fmla="*/ 184 w 196"/>
                <a:gd name="T109" fmla="*/ 100 h 204"/>
                <a:gd name="T110" fmla="*/ 188 w 196"/>
                <a:gd name="T111" fmla="*/ 14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6" h="204">
                  <a:moveTo>
                    <a:pt x="24" y="0"/>
                  </a:moveTo>
                  <a:cubicBezTo>
                    <a:pt x="16" y="0"/>
                    <a:pt x="16" y="0"/>
                    <a:pt x="16" y="0"/>
                  </a:cubicBezTo>
                  <a:cubicBezTo>
                    <a:pt x="16" y="44"/>
                    <a:pt x="16" y="44"/>
                    <a:pt x="16" y="44"/>
                  </a:cubicBezTo>
                  <a:cubicBezTo>
                    <a:pt x="24" y="44"/>
                    <a:pt x="24" y="44"/>
                    <a:pt x="24" y="44"/>
                  </a:cubicBezTo>
                  <a:lnTo>
                    <a:pt x="24" y="0"/>
                  </a:lnTo>
                  <a:close/>
                  <a:moveTo>
                    <a:pt x="16" y="164"/>
                  </a:moveTo>
                  <a:cubicBezTo>
                    <a:pt x="24" y="164"/>
                    <a:pt x="24" y="164"/>
                    <a:pt x="24" y="164"/>
                  </a:cubicBezTo>
                  <a:cubicBezTo>
                    <a:pt x="24" y="124"/>
                    <a:pt x="24" y="124"/>
                    <a:pt x="24" y="124"/>
                  </a:cubicBezTo>
                  <a:cubicBezTo>
                    <a:pt x="16" y="124"/>
                    <a:pt x="16" y="124"/>
                    <a:pt x="16" y="124"/>
                  </a:cubicBezTo>
                  <a:lnTo>
                    <a:pt x="16" y="164"/>
                  </a:lnTo>
                  <a:close/>
                  <a:moveTo>
                    <a:pt x="28" y="52"/>
                  </a:moveTo>
                  <a:cubicBezTo>
                    <a:pt x="12" y="52"/>
                    <a:pt x="12" y="52"/>
                    <a:pt x="12" y="52"/>
                  </a:cubicBezTo>
                  <a:cubicBezTo>
                    <a:pt x="5" y="52"/>
                    <a:pt x="0" y="57"/>
                    <a:pt x="0" y="64"/>
                  </a:cubicBezTo>
                  <a:cubicBezTo>
                    <a:pt x="0" y="104"/>
                    <a:pt x="0" y="104"/>
                    <a:pt x="0" y="104"/>
                  </a:cubicBezTo>
                  <a:cubicBezTo>
                    <a:pt x="0" y="111"/>
                    <a:pt x="5" y="116"/>
                    <a:pt x="12" y="116"/>
                  </a:cubicBezTo>
                  <a:cubicBezTo>
                    <a:pt x="28" y="116"/>
                    <a:pt x="28" y="116"/>
                    <a:pt x="28" y="116"/>
                  </a:cubicBezTo>
                  <a:cubicBezTo>
                    <a:pt x="35" y="116"/>
                    <a:pt x="40" y="111"/>
                    <a:pt x="40" y="104"/>
                  </a:cubicBezTo>
                  <a:cubicBezTo>
                    <a:pt x="40" y="64"/>
                    <a:pt x="40" y="64"/>
                    <a:pt x="40" y="64"/>
                  </a:cubicBezTo>
                  <a:cubicBezTo>
                    <a:pt x="40" y="57"/>
                    <a:pt x="35" y="52"/>
                    <a:pt x="28" y="52"/>
                  </a:cubicBezTo>
                  <a:close/>
                  <a:moveTo>
                    <a:pt x="32" y="104"/>
                  </a:moveTo>
                  <a:cubicBezTo>
                    <a:pt x="32" y="106"/>
                    <a:pt x="30" y="108"/>
                    <a:pt x="28" y="108"/>
                  </a:cubicBezTo>
                  <a:cubicBezTo>
                    <a:pt x="12" y="108"/>
                    <a:pt x="12" y="108"/>
                    <a:pt x="12" y="108"/>
                  </a:cubicBezTo>
                  <a:cubicBezTo>
                    <a:pt x="10" y="108"/>
                    <a:pt x="8" y="106"/>
                    <a:pt x="8" y="104"/>
                  </a:cubicBezTo>
                  <a:cubicBezTo>
                    <a:pt x="8" y="64"/>
                    <a:pt x="8" y="64"/>
                    <a:pt x="8" y="64"/>
                  </a:cubicBezTo>
                  <a:cubicBezTo>
                    <a:pt x="8" y="62"/>
                    <a:pt x="10" y="60"/>
                    <a:pt x="12" y="60"/>
                  </a:cubicBezTo>
                  <a:cubicBezTo>
                    <a:pt x="28" y="60"/>
                    <a:pt x="28" y="60"/>
                    <a:pt x="28" y="60"/>
                  </a:cubicBezTo>
                  <a:cubicBezTo>
                    <a:pt x="30" y="60"/>
                    <a:pt x="32" y="62"/>
                    <a:pt x="32" y="64"/>
                  </a:cubicBezTo>
                  <a:lnTo>
                    <a:pt x="32" y="104"/>
                  </a:lnTo>
                  <a:close/>
                  <a:moveTo>
                    <a:pt x="76" y="40"/>
                  </a:moveTo>
                  <a:cubicBezTo>
                    <a:pt x="68" y="40"/>
                    <a:pt x="68" y="40"/>
                    <a:pt x="68" y="40"/>
                  </a:cubicBezTo>
                  <a:cubicBezTo>
                    <a:pt x="68" y="84"/>
                    <a:pt x="68" y="84"/>
                    <a:pt x="68" y="84"/>
                  </a:cubicBezTo>
                  <a:cubicBezTo>
                    <a:pt x="76" y="84"/>
                    <a:pt x="76" y="84"/>
                    <a:pt x="76" y="84"/>
                  </a:cubicBezTo>
                  <a:lnTo>
                    <a:pt x="76" y="40"/>
                  </a:lnTo>
                  <a:close/>
                  <a:moveTo>
                    <a:pt x="68" y="204"/>
                  </a:moveTo>
                  <a:cubicBezTo>
                    <a:pt x="76" y="204"/>
                    <a:pt x="76" y="204"/>
                    <a:pt x="76" y="204"/>
                  </a:cubicBezTo>
                  <a:cubicBezTo>
                    <a:pt x="76" y="164"/>
                    <a:pt x="76" y="164"/>
                    <a:pt x="76" y="164"/>
                  </a:cubicBezTo>
                  <a:cubicBezTo>
                    <a:pt x="68" y="164"/>
                    <a:pt x="68" y="164"/>
                    <a:pt x="68" y="164"/>
                  </a:cubicBezTo>
                  <a:lnTo>
                    <a:pt x="68" y="204"/>
                  </a:lnTo>
                  <a:close/>
                  <a:moveTo>
                    <a:pt x="80" y="92"/>
                  </a:moveTo>
                  <a:cubicBezTo>
                    <a:pt x="64" y="92"/>
                    <a:pt x="64" y="92"/>
                    <a:pt x="64" y="92"/>
                  </a:cubicBezTo>
                  <a:cubicBezTo>
                    <a:pt x="57" y="92"/>
                    <a:pt x="52" y="97"/>
                    <a:pt x="52" y="104"/>
                  </a:cubicBezTo>
                  <a:cubicBezTo>
                    <a:pt x="52" y="144"/>
                    <a:pt x="52" y="144"/>
                    <a:pt x="52" y="144"/>
                  </a:cubicBezTo>
                  <a:cubicBezTo>
                    <a:pt x="52" y="151"/>
                    <a:pt x="57" y="156"/>
                    <a:pt x="64" y="156"/>
                  </a:cubicBezTo>
                  <a:cubicBezTo>
                    <a:pt x="80" y="156"/>
                    <a:pt x="80" y="156"/>
                    <a:pt x="80" y="156"/>
                  </a:cubicBezTo>
                  <a:cubicBezTo>
                    <a:pt x="87" y="156"/>
                    <a:pt x="92" y="151"/>
                    <a:pt x="92" y="144"/>
                  </a:cubicBezTo>
                  <a:cubicBezTo>
                    <a:pt x="92" y="104"/>
                    <a:pt x="92" y="104"/>
                    <a:pt x="92" y="104"/>
                  </a:cubicBezTo>
                  <a:cubicBezTo>
                    <a:pt x="92" y="97"/>
                    <a:pt x="87" y="92"/>
                    <a:pt x="80" y="92"/>
                  </a:cubicBezTo>
                  <a:close/>
                  <a:moveTo>
                    <a:pt x="84" y="144"/>
                  </a:moveTo>
                  <a:cubicBezTo>
                    <a:pt x="84" y="146"/>
                    <a:pt x="82" y="148"/>
                    <a:pt x="80" y="148"/>
                  </a:cubicBezTo>
                  <a:cubicBezTo>
                    <a:pt x="64" y="148"/>
                    <a:pt x="64" y="148"/>
                    <a:pt x="64" y="148"/>
                  </a:cubicBezTo>
                  <a:cubicBezTo>
                    <a:pt x="62" y="148"/>
                    <a:pt x="60" y="146"/>
                    <a:pt x="60" y="144"/>
                  </a:cubicBezTo>
                  <a:cubicBezTo>
                    <a:pt x="60" y="104"/>
                    <a:pt x="60" y="104"/>
                    <a:pt x="60" y="104"/>
                  </a:cubicBezTo>
                  <a:cubicBezTo>
                    <a:pt x="60" y="102"/>
                    <a:pt x="62" y="100"/>
                    <a:pt x="64" y="100"/>
                  </a:cubicBezTo>
                  <a:cubicBezTo>
                    <a:pt x="80" y="100"/>
                    <a:pt x="80" y="100"/>
                    <a:pt x="80" y="100"/>
                  </a:cubicBezTo>
                  <a:cubicBezTo>
                    <a:pt x="82" y="100"/>
                    <a:pt x="84" y="102"/>
                    <a:pt x="84" y="104"/>
                  </a:cubicBezTo>
                  <a:lnTo>
                    <a:pt x="84" y="144"/>
                  </a:lnTo>
                  <a:close/>
                  <a:moveTo>
                    <a:pt x="128" y="0"/>
                  </a:moveTo>
                  <a:cubicBezTo>
                    <a:pt x="120" y="0"/>
                    <a:pt x="120" y="0"/>
                    <a:pt x="120" y="0"/>
                  </a:cubicBezTo>
                  <a:cubicBezTo>
                    <a:pt x="120" y="44"/>
                    <a:pt x="120" y="44"/>
                    <a:pt x="120" y="44"/>
                  </a:cubicBezTo>
                  <a:cubicBezTo>
                    <a:pt x="128" y="44"/>
                    <a:pt x="128" y="44"/>
                    <a:pt x="128" y="44"/>
                  </a:cubicBezTo>
                  <a:lnTo>
                    <a:pt x="128" y="0"/>
                  </a:lnTo>
                  <a:close/>
                  <a:moveTo>
                    <a:pt x="120" y="164"/>
                  </a:moveTo>
                  <a:cubicBezTo>
                    <a:pt x="128" y="164"/>
                    <a:pt x="128" y="164"/>
                    <a:pt x="128" y="164"/>
                  </a:cubicBezTo>
                  <a:cubicBezTo>
                    <a:pt x="128" y="124"/>
                    <a:pt x="128" y="124"/>
                    <a:pt x="128" y="124"/>
                  </a:cubicBezTo>
                  <a:cubicBezTo>
                    <a:pt x="120" y="124"/>
                    <a:pt x="120" y="124"/>
                    <a:pt x="120" y="124"/>
                  </a:cubicBezTo>
                  <a:lnTo>
                    <a:pt x="120" y="164"/>
                  </a:lnTo>
                  <a:close/>
                  <a:moveTo>
                    <a:pt x="132" y="52"/>
                  </a:moveTo>
                  <a:cubicBezTo>
                    <a:pt x="116" y="52"/>
                    <a:pt x="116" y="52"/>
                    <a:pt x="116" y="52"/>
                  </a:cubicBezTo>
                  <a:cubicBezTo>
                    <a:pt x="109" y="52"/>
                    <a:pt x="104" y="57"/>
                    <a:pt x="104" y="64"/>
                  </a:cubicBezTo>
                  <a:cubicBezTo>
                    <a:pt x="104" y="104"/>
                    <a:pt x="104" y="104"/>
                    <a:pt x="104" y="104"/>
                  </a:cubicBezTo>
                  <a:cubicBezTo>
                    <a:pt x="104" y="111"/>
                    <a:pt x="109" y="116"/>
                    <a:pt x="116" y="116"/>
                  </a:cubicBezTo>
                  <a:cubicBezTo>
                    <a:pt x="132" y="116"/>
                    <a:pt x="132" y="116"/>
                    <a:pt x="132" y="116"/>
                  </a:cubicBezTo>
                  <a:cubicBezTo>
                    <a:pt x="139" y="116"/>
                    <a:pt x="144" y="111"/>
                    <a:pt x="144" y="104"/>
                  </a:cubicBezTo>
                  <a:cubicBezTo>
                    <a:pt x="144" y="64"/>
                    <a:pt x="144" y="64"/>
                    <a:pt x="144" y="64"/>
                  </a:cubicBezTo>
                  <a:cubicBezTo>
                    <a:pt x="144" y="57"/>
                    <a:pt x="139" y="52"/>
                    <a:pt x="132" y="52"/>
                  </a:cubicBezTo>
                  <a:close/>
                  <a:moveTo>
                    <a:pt x="136" y="104"/>
                  </a:moveTo>
                  <a:cubicBezTo>
                    <a:pt x="136" y="106"/>
                    <a:pt x="134" y="108"/>
                    <a:pt x="132" y="108"/>
                  </a:cubicBezTo>
                  <a:cubicBezTo>
                    <a:pt x="116" y="108"/>
                    <a:pt x="116" y="108"/>
                    <a:pt x="116" y="108"/>
                  </a:cubicBezTo>
                  <a:cubicBezTo>
                    <a:pt x="114" y="108"/>
                    <a:pt x="112" y="106"/>
                    <a:pt x="112" y="104"/>
                  </a:cubicBezTo>
                  <a:cubicBezTo>
                    <a:pt x="112" y="64"/>
                    <a:pt x="112" y="64"/>
                    <a:pt x="112" y="64"/>
                  </a:cubicBezTo>
                  <a:cubicBezTo>
                    <a:pt x="112" y="62"/>
                    <a:pt x="114" y="60"/>
                    <a:pt x="116" y="60"/>
                  </a:cubicBezTo>
                  <a:cubicBezTo>
                    <a:pt x="132" y="60"/>
                    <a:pt x="132" y="60"/>
                    <a:pt x="132" y="60"/>
                  </a:cubicBezTo>
                  <a:cubicBezTo>
                    <a:pt x="134" y="60"/>
                    <a:pt x="136" y="62"/>
                    <a:pt x="136" y="64"/>
                  </a:cubicBezTo>
                  <a:lnTo>
                    <a:pt x="136" y="104"/>
                  </a:lnTo>
                  <a:close/>
                  <a:moveTo>
                    <a:pt x="180" y="40"/>
                  </a:moveTo>
                  <a:cubicBezTo>
                    <a:pt x="172" y="40"/>
                    <a:pt x="172" y="40"/>
                    <a:pt x="172" y="40"/>
                  </a:cubicBezTo>
                  <a:cubicBezTo>
                    <a:pt x="172" y="84"/>
                    <a:pt x="172" y="84"/>
                    <a:pt x="172" y="84"/>
                  </a:cubicBezTo>
                  <a:cubicBezTo>
                    <a:pt x="180" y="84"/>
                    <a:pt x="180" y="84"/>
                    <a:pt x="180" y="84"/>
                  </a:cubicBezTo>
                  <a:lnTo>
                    <a:pt x="180" y="40"/>
                  </a:lnTo>
                  <a:close/>
                  <a:moveTo>
                    <a:pt x="172" y="204"/>
                  </a:moveTo>
                  <a:cubicBezTo>
                    <a:pt x="180" y="204"/>
                    <a:pt x="180" y="204"/>
                    <a:pt x="180" y="204"/>
                  </a:cubicBezTo>
                  <a:cubicBezTo>
                    <a:pt x="180" y="164"/>
                    <a:pt x="180" y="164"/>
                    <a:pt x="180" y="164"/>
                  </a:cubicBezTo>
                  <a:cubicBezTo>
                    <a:pt x="172" y="164"/>
                    <a:pt x="172" y="164"/>
                    <a:pt x="172" y="164"/>
                  </a:cubicBezTo>
                  <a:lnTo>
                    <a:pt x="172" y="204"/>
                  </a:lnTo>
                  <a:close/>
                  <a:moveTo>
                    <a:pt x="184" y="92"/>
                  </a:moveTo>
                  <a:cubicBezTo>
                    <a:pt x="168" y="92"/>
                    <a:pt x="168" y="92"/>
                    <a:pt x="168" y="92"/>
                  </a:cubicBezTo>
                  <a:cubicBezTo>
                    <a:pt x="161" y="92"/>
                    <a:pt x="156" y="97"/>
                    <a:pt x="156" y="104"/>
                  </a:cubicBezTo>
                  <a:cubicBezTo>
                    <a:pt x="156" y="144"/>
                    <a:pt x="156" y="144"/>
                    <a:pt x="156" y="144"/>
                  </a:cubicBezTo>
                  <a:cubicBezTo>
                    <a:pt x="156" y="151"/>
                    <a:pt x="161" y="156"/>
                    <a:pt x="168" y="156"/>
                  </a:cubicBezTo>
                  <a:cubicBezTo>
                    <a:pt x="184" y="156"/>
                    <a:pt x="184" y="156"/>
                    <a:pt x="184" y="156"/>
                  </a:cubicBezTo>
                  <a:cubicBezTo>
                    <a:pt x="191" y="156"/>
                    <a:pt x="196" y="151"/>
                    <a:pt x="196" y="144"/>
                  </a:cubicBezTo>
                  <a:cubicBezTo>
                    <a:pt x="196" y="104"/>
                    <a:pt x="196" y="104"/>
                    <a:pt x="196" y="104"/>
                  </a:cubicBezTo>
                  <a:cubicBezTo>
                    <a:pt x="196" y="97"/>
                    <a:pt x="191" y="92"/>
                    <a:pt x="184" y="92"/>
                  </a:cubicBezTo>
                  <a:close/>
                  <a:moveTo>
                    <a:pt x="188" y="144"/>
                  </a:moveTo>
                  <a:cubicBezTo>
                    <a:pt x="188" y="146"/>
                    <a:pt x="186" y="148"/>
                    <a:pt x="184" y="148"/>
                  </a:cubicBezTo>
                  <a:cubicBezTo>
                    <a:pt x="168" y="148"/>
                    <a:pt x="168" y="148"/>
                    <a:pt x="168" y="148"/>
                  </a:cubicBezTo>
                  <a:cubicBezTo>
                    <a:pt x="166" y="148"/>
                    <a:pt x="164" y="146"/>
                    <a:pt x="164" y="144"/>
                  </a:cubicBezTo>
                  <a:cubicBezTo>
                    <a:pt x="164" y="104"/>
                    <a:pt x="164" y="104"/>
                    <a:pt x="164" y="104"/>
                  </a:cubicBezTo>
                  <a:cubicBezTo>
                    <a:pt x="164" y="102"/>
                    <a:pt x="166" y="100"/>
                    <a:pt x="168" y="100"/>
                  </a:cubicBezTo>
                  <a:cubicBezTo>
                    <a:pt x="184" y="100"/>
                    <a:pt x="184" y="100"/>
                    <a:pt x="184" y="100"/>
                  </a:cubicBezTo>
                  <a:cubicBezTo>
                    <a:pt x="186" y="100"/>
                    <a:pt x="188" y="102"/>
                    <a:pt x="188" y="104"/>
                  </a:cubicBezTo>
                  <a:lnTo>
                    <a:pt x="188" y="144"/>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grpSp>
        <p:nvGrpSpPr>
          <p:cNvPr id="3" name="Group 2"/>
          <p:cNvGrpSpPr/>
          <p:nvPr/>
        </p:nvGrpSpPr>
        <p:grpSpPr>
          <a:xfrm>
            <a:off x="6045058" y="1471031"/>
            <a:ext cx="1225113" cy="1464621"/>
            <a:chOff x="6045058" y="1471031"/>
            <a:chExt cx="1225113" cy="1464621"/>
          </a:xfrm>
        </p:grpSpPr>
        <p:sp>
          <p:nvSpPr>
            <p:cNvPr id="49" name="Freeform: Shape 48"/>
            <p:cNvSpPr/>
            <p:nvPr/>
          </p:nvSpPr>
          <p:spPr>
            <a:xfrm rot="18975969">
              <a:off x="6045058" y="1471031"/>
              <a:ext cx="1225113" cy="1464621"/>
            </a:xfrm>
            <a:custGeom>
              <a:avLst/>
              <a:gdLst>
                <a:gd name="connsiteX0" fmla="*/ 557729 w 1225113"/>
                <a:gd name="connsiteY0" fmla="*/ 0 h 1464621"/>
                <a:gd name="connsiteX1" fmla="*/ 693407 w 1225113"/>
                <a:gd name="connsiteY1" fmla="*/ 142697 h 1464621"/>
                <a:gd name="connsiteX2" fmla="*/ 1217194 w 1225113"/>
                <a:gd name="connsiteY2" fmla="*/ 1346614 h 1464621"/>
                <a:gd name="connsiteX3" fmla="*/ 1225113 w 1225113"/>
                <a:gd name="connsiteY3" fmla="*/ 1464621 h 1464621"/>
                <a:gd name="connsiteX4" fmla="*/ 416882 w 1225113"/>
                <a:gd name="connsiteY4" fmla="*/ 1464621 h 1464621"/>
                <a:gd name="connsiteX5" fmla="*/ 385437 w 1225113"/>
                <a:gd name="connsiteY5" fmla="*/ 1262383 h 1464621"/>
                <a:gd name="connsiteX6" fmla="*/ 76385 w 1225113"/>
                <a:gd name="connsiteY6" fmla="*/ 662775 h 1464621"/>
                <a:gd name="connsiteX7" fmla="*/ 0 w 1225113"/>
                <a:gd name="connsiteY7" fmla="*/ 582941 h 1464621"/>
                <a:gd name="connsiteX8" fmla="*/ 557729 w 1225113"/>
                <a:gd name="connsiteY8" fmla="*/ 0 h 1464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113" h="1464621">
                  <a:moveTo>
                    <a:pt x="557729" y="0"/>
                  </a:moveTo>
                  <a:lnTo>
                    <a:pt x="693407" y="142697"/>
                  </a:lnTo>
                  <a:cubicBezTo>
                    <a:pt x="994728" y="491423"/>
                    <a:pt x="1169774" y="913088"/>
                    <a:pt x="1217194" y="1346614"/>
                  </a:cubicBezTo>
                  <a:lnTo>
                    <a:pt x="1225113" y="1464621"/>
                  </a:lnTo>
                  <a:lnTo>
                    <a:pt x="416882" y="1464621"/>
                  </a:lnTo>
                  <a:lnTo>
                    <a:pt x="385437" y="1262383"/>
                  </a:lnTo>
                  <a:cubicBezTo>
                    <a:pt x="334076" y="1045841"/>
                    <a:pt x="230912" y="839346"/>
                    <a:pt x="76385" y="662775"/>
                  </a:cubicBezTo>
                  <a:lnTo>
                    <a:pt x="0" y="582941"/>
                  </a:lnTo>
                  <a:lnTo>
                    <a:pt x="55772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cs typeface="+mn-ea"/>
                <a:sym typeface="+mn-lt"/>
              </a:endParaRPr>
            </a:p>
          </p:txBody>
        </p:sp>
        <p:sp>
          <p:nvSpPr>
            <p:cNvPr id="81" name="Freeform 59"/>
            <p:cNvSpPr>
              <a:spLocks noEditPoints="1"/>
            </p:cNvSpPr>
            <p:nvPr/>
          </p:nvSpPr>
          <p:spPr bwMode="auto">
            <a:xfrm>
              <a:off x="6566265" y="2046707"/>
              <a:ext cx="368354" cy="347785"/>
            </a:xfrm>
            <a:custGeom>
              <a:avLst/>
              <a:gdLst>
                <a:gd name="T0" fmla="*/ 216 w 216"/>
                <a:gd name="T1" fmla="*/ 44 h 204"/>
                <a:gd name="T2" fmla="*/ 203 w 216"/>
                <a:gd name="T3" fmla="*/ 32 h 204"/>
                <a:gd name="T4" fmla="*/ 13 w 216"/>
                <a:gd name="T5" fmla="*/ 32 h 204"/>
                <a:gd name="T6" fmla="*/ 0 w 216"/>
                <a:gd name="T7" fmla="*/ 44 h 204"/>
                <a:gd name="T8" fmla="*/ 0 w 216"/>
                <a:gd name="T9" fmla="*/ 78 h 204"/>
                <a:gd name="T10" fmla="*/ 0 w 216"/>
                <a:gd name="T11" fmla="*/ 79 h 204"/>
                <a:gd name="T12" fmla="*/ 0 w 216"/>
                <a:gd name="T13" fmla="*/ 80 h 204"/>
                <a:gd name="T14" fmla="*/ 108 w 216"/>
                <a:gd name="T15" fmla="*/ 121 h 204"/>
                <a:gd name="T16" fmla="*/ 216 w 216"/>
                <a:gd name="T17" fmla="*/ 80 h 204"/>
                <a:gd name="T18" fmla="*/ 216 w 216"/>
                <a:gd name="T19" fmla="*/ 79 h 204"/>
                <a:gd name="T20" fmla="*/ 216 w 216"/>
                <a:gd name="T21" fmla="*/ 78 h 204"/>
                <a:gd name="T22" fmla="*/ 216 w 216"/>
                <a:gd name="T23" fmla="*/ 44 h 204"/>
                <a:gd name="T24" fmla="*/ 208 w 216"/>
                <a:gd name="T25" fmla="*/ 79 h 204"/>
                <a:gd name="T26" fmla="*/ 208 w 216"/>
                <a:gd name="T27" fmla="*/ 80 h 204"/>
                <a:gd name="T28" fmla="*/ 108 w 216"/>
                <a:gd name="T29" fmla="*/ 113 h 204"/>
                <a:gd name="T30" fmla="*/ 8 w 216"/>
                <a:gd name="T31" fmla="*/ 80 h 204"/>
                <a:gd name="T32" fmla="*/ 8 w 216"/>
                <a:gd name="T33" fmla="*/ 79 h 204"/>
                <a:gd name="T34" fmla="*/ 8 w 216"/>
                <a:gd name="T35" fmla="*/ 44 h 204"/>
                <a:gd name="T36" fmla="*/ 13 w 216"/>
                <a:gd name="T37" fmla="*/ 40 h 204"/>
                <a:gd name="T38" fmla="*/ 203 w 216"/>
                <a:gd name="T39" fmla="*/ 40 h 204"/>
                <a:gd name="T40" fmla="*/ 208 w 216"/>
                <a:gd name="T41" fmla="*/ 44 h 204"/>
                <a:gd name="T42" fmla="*/ 208 w 216"/>
                <a:gd name="T43" fmla="*/ 78 h 204"/>
                <a:gd name="T44" fmla="*/ 208 w 216"/>
                <a:gd name="T45" fmla="*/ 79 h 204"/>
                <a:gd name="T46" fmla="*/ 212 w 216"/>
                <a:gd name="T47" fmla="*/ 108 h 204"/>
                <a:gd name="T48" fmla="*/ 208 w 216"/>
                <a:gd name="T49" fmla="*/ 112 h 204"/>
                <a:gd name="T50" fmla="*/ 208 w 216"/>
                <a:gd name="T51" fmla="*/ 196 h 204"/>
                <a:gd name="T52" fmla="*/ 8 w 216"/>
                <a:gd name="T53" fmla="*/ 196 h 204"/>
                <a:gd name="T54" fmla="*/ 8 w 216"/>
                <a:gd name="T55" fmla="*/ 112 h 204"/>
                <a:gd name="T56" fmla="*/ 4 w 216"/>
                <a:gd name="T57" fmla="*/ 108 h 204"/>
                <a:gd name="T58" fmla="*/ 0 w 216"/>
                <a:gd name="T59" fmla="*/ 112 h 204"/>
                <a:gd name="T60" fmla="*/ 0 w 216"/>
                <a:gd name="T61" fmla="*/ 204 h 204"/>
                <a:gd name="T62" fmla="*/ 216 w 216"/>
                <a:gd name="T63" fmla="*/ 204 h 204"/>
                <a:gd name="T64" fmla="*/ 216 w 216"/>
                <a:gd name="T65" fmla="*/ 112 h 204"/>
                <a:gd name="T66" fmla="*/ 212 w 216"/>
                <a:gd name="T67" fmla="*/ 108 h 204"/>
                <a:gd name="T68" fmla="*/ 128 w 216"/>
                <a:gd name="T69" fmla="*/ 140 h 204"/>
                <a:gd name="T70" fmla="*/ 132 w 216"/>
                <a:gd name="T71" fmla="*/ 136 h 204"/>
                <a:gd name="T72" fmla="*/ 128 w 216"/>
                <a:gd name="T73" fmla="*/ 132 h 204"/>
                <a:gd name="T74" fmla="*/ 88 w 216"/>
                <a:gd name="T75" fmla="*/ 132 h 204"/>
                <a:gd name="T76" fmla="*/ 84 w 216"/>
                <a:gd name="T77" fmla="*/ 136 h 204"/>
                <a:gd name="T78" fmla="*/ 88 w 216"/>
                <a:gd name="T79" fmla="*/ 140 h 204"/>
                <a:gd name="T80" fmla="*/ 128 w 216"/>
                <a:gd name="T81" fmla="*/ 140 h 204"/>
                <a:gd name="T82" fmla="*/ 64 w 216"/>
                <a:gd name="T83" fmla="*/ 28 h 204"/>
                <a:gd name="T84" fmla="*/ 68 w 216"/>
                <a:gd name="T85" fmla="*/ 24 h 204"/>
                <a:gd name="T86" fmla="*/ 68 w 216"/>
                <a:gd name="T87" fmla="*/ 12 h 204"/>
                <a:gd name="T88" fmla="*/ 71 w 216"/>
                <a:gd name="T89" fmla="*/ 8 h 204"/>
                <a:gd name="T90" fmla="*/ 141 w 216"/>
                <a:gd name="T91" fmla="*/ 8 h 204"/>
                <a:gd name="T92" fmla="*/ 144 w 216"/>
                <a:gd name="T93" fmla="*/ 12 h 204"/>
                <a:gd name="T94" fmla="*/ 144 w 216"/>
                <a:gd name="T95" fmla="*/ 24 h 204"/>
                <a:gd name="T96" fmla="*/ 148 w 216"/>
                <a:gd name="T97" fmla="*/ 28 h 204"/>
                <a:gd name="T98" fmla="*/ 152 w 216"/>
                <a:gd name="T99" fmla="*/ 24 h 204"/>
                <a:gd name="T100" fmla="*/ 152 w 216"/>
                <a:gd name="T101" fmla="*/ 12 h 204"/>
                <a:gd name="T102" fmla="*/ 141 w 216"/>
                <a:gd name="T103" fmla="*/ 0 h 204"/>
                <a:gd name="T104" fmla="*/ 71 w 216"/>
                <a:gd name="T105" fmla="*/ 0 h 204"/>
                <a:gd name="T106" fmla="*/ 60 w 216"/>
                <a:gd name="T107" fmla="*/ 12 h 204"/>
                <a:gd name="T108" fmla="*/ 60 w 216"/>
                <a:gd name="T109" fmla="*/ 24 h 204"/>
                <a:gd name="T110" fmla="*/ 64 w 216"/>
                <a:gd name="T111" fmla="*/ 2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6" h="204">
                  <a:moveTo>
                    <a:pt x="216" y="44"/>
                  </a:moveTo>
                  <a:cubicBezTo>
                    <a:pt x="216" y="37"/>
                    <a:pt x="211" y="32"/>
                    <a:pt x="203" y="32"/>
                  </a:cubicBezTo>
                  <a:cubicBezTo>
                    <a:pt x="13" y="32"/>
                    <a:pt x="13" y="32"/>
                    <a:pt x="13" y="32"/>
                  </a:cubicBezTo>
                  <a:cubicBezTo>
                    <a:pt x="5" y="32"/>
                    <a:pt x="0" y="37"/>
                    <a:pt x="0" y="44"/>
                  </a:cubicBezTo>
                  <a:cubicBezTo>
                    <a:pt x="0" y="78"/>
                    <a:pt x="0" y="78"/>
                    <a:pt x="0" y="78"/>
                  </a:cubicBezTo>
                  <a:cubicBezTo>
                    <a:pt x="0" y="78"/>
                    <a:pt x="0" y="78"/>
                    <a:pt x="0" y="79"/>
                  </a:cubicBezTo>
                  <a:cubicBezTo>
                    <a:pt x="0" y="79"/>
                    <a:pt x="0" y="79"/>
                    <a:pt x="0" y="80"/>
                  </a:cubicBezTo>
                  <a:cubicBezTo>
                    <a:pt x="0" y="103"/>
                    <a:pt x="46" y="121"/>
                    <a:pt x="108" y="121"/>
                  </a:cubicBezTo>
                  <a:cubicBezTo>
                    <a:pt x="170" y="121"/>
                    <a:pt x="216" y="103"/>
                    <a:pt x="216" y="80"/>
                  </a:cubicBezTo>
                  <a:cubicBezTo>
                    <a:pt x="216" y="79"/>
                    <a:pt x="216" y="79"/>
                    <a:pt x="216" y="79"/>
                  </a:cubicBezTo>
                  <a:cubicBezTo>
                    <a:pt x="216" y="78"/>
                    <a:pt x="216" y="78"/>
                    <a:pt x="216" y="78"/>
                  </a:cubicBezTo>
                  <a:lnTo>
                    <a:pt x="216" y="44"/>
                  </a:lnTo>
                  <a:close/>
                  <a:moveTo>
                    <a:pt x="208" y="79"/>
                  </a:moveTo>
                  <a:cubicBezTo>
                    <a:pt x="208" y="79"/>
                    <a:pt x="208" y="80"/>
                    <a:pt x="208" y="80"/>
                  </a:cubicBezTo>
                  <a:cubicBezTo>
                    <a:pt x="208" y="95"/>
                    <a:pt x="167" y="113"/>
                    <a:pt x="108" y="113"/>
                  </a:cubicBezTo>
                  <a:cubicBezTo>
                    <a:pt x="49" y="113"/>
                    <a:pt x="8" y="95"/>
                    <a:pt x="8" y="80"/>
                  </a:cubicBezTo>
                  <a:cubicBezTo>
                    <a:pt x="8" y="80"/>
                    <a:pt x="8" y="79"/>
                    <a:pt x="8" y="79"/>
                  </a:cubicBezTo>
                  <a:cubicBezTo>
                    <a:pt x="8" y="44"/>
                    <a:pt x="8" y="44"/>
                    <a:pt x="8" y="44"/>
                  </a:cubicBezTo>
                  <a:cubicBezTo>
                    <a:pt x="8" y="41"/>
                    <a:pt x="10" y="40"/>
                    <a:pt x="13" y="40"/>
                  </a:cubicBezTo>
                  <a:cubicBezTo>
                    <a:pt x="203" y="40"/>
                    <a:pt x="203" y="40"/>
                    <a:pt x="203" y="40"/>
                  </a:cubicBezTo>
                  <a:cubicBezTo>
                    <a:pt x="206" y="40"/>
                    <a:pt x="208" y="41"/>
                    <a:pt x="208" y="44"/>
                  </a:cubicBezTo>
                  <a:cubicBezTo>
                    <a:pt x="208" y="78"/>
                    <a:pt x="208" y="78"/>
                    <a:pt x="208" y="78"/>
                  </a:cubicBezTo>
                  <a:cubicBezTo>
                    <a:pt x="208" y="79"/>
                    <a:pt x="208" y="79"/>
                    <a:pt x="208" y="79"/>
                  </a:cubicBezTo>
                  <a:close/>
                  <a:moveTo>
                    <a:pt x="212" y="108"/>
                  </a:moveTo>
                  <a:cubicBezTo>
                    <a:pt x="210" y="108"/>
                    <a:pt x="208" y="110"/>
                    <a:pt x="208" y="112"/>
                  </a:cubicBezTo>
                  <a:cubicBezTo>
                    <a:pt x="208" y="196"/>
                    <a:pt x="208" y="196"/>
                    <a:pt x="208" y="196"/>
                  </a:cubicBezTo>
                  <a:cubicBezTo>
                    <a:pt x="8" y="196"/>
                    <a:pt x="8" y="196"/>
                    <a:pt x="8" y="196"/>
                  </a:cubicBezTo>
                  <a:cubicBezTo>
                    <a:pt x="8" y="112"/>
                    <a:pt x="8" y="112"/>
                    <a:pt x="8" y="112"/>
                  </a:cubicBezTo>
                  <a:cubicBezTo>
                    <a:pt x="8" y="110"/>
                    <a:pt x="6" y="108"/>
                    <a:pt x="4" y="108"/>
                  </a:cubicBezTo>
                  <a:cubicBezTo>
                    <a:pt x="2" y="108"/>
                    <a:pt x="0" y="110"/>
                    <a:pt x="0" y="112"/>
                  </a:cubicBezTo>
                  <a:cubicBezTo>
                    <a:pt x="0" y="204"/>
                    <a:pt x="0" y="204"/>
                    <a:pt x="0" y="204"/>
                  </a:cubicBezTo>
                  <a:cubicBezTo>
                    <a:pt x="216" y="204"/>
                    <a:pt x="216" y="204"/>
                    <a:pt x="216" y="204"/>
                  </a:cubicBezTo>
                  <a:cubicBezTo>
                    <a:pt x="216" y="112"/>
                    <a:pt x="216" y="112"/>
                    <a:pt x="216" y="112"/>
                  </a:cubicBezTo>
                  <a:cubicBezTo>
                    <a:pt x="216" y="110"/>
                    <a:pt x="214" y="108"/>
                    <a:pt x="212" y="108"/>
                  </a:cubicBezTo>
                  <a:close/>
                  <a:moveTo>
                    <a:pt x="128" y="140"/>
                  </a:moveTo>
                  <a:cubicBezTo>
                    <a:pt x="130" y="140"/>
                    <a:pt x="132" y="138"/>
                    <a:pt x="132" y="136"/>
                  </a:cubicBezTo>
                  <a:cubicBezTo>
                    <a:pt x="132" y="134"/>
                    <a:pt x="130" y="132"/>
                    <a:pt x="128" y="132"/>
                  </a:cubicBezTo>
                  <a:cubicBezTo>
                    <a:pt x="88" y="132"/>
                    <a:pt x="88" y="132"/>
                    <a:pt x="88" y="132"/>
                  </a:cubicBezTo>
                  <a:cubicBezTo>
                    <a:pt x="86" y="132"/>
                    <a:pt x="84" y="134"/>
                    <a:pt x="84" y="136"/>
                  </a:cubicBezTo>
                  <a:cubicBezTo>
                    <a:pt x="84" y="138"/>
                    <a:pt x="86" y="140"/>
                    <a:pt x="88" y="140"/>
                  </a:cubicBezTo>
                  <a:lnTo>
                    <a:pt x="128" y="140"/>
                  </a:lnTo>
                  <a:close/>
                  <a:moveTo>
                    <a:pt x="64" y="28"/>
                  </a:moveTo>
                  <a:cubicBezTo>
                    <a:pt x="66" y="28"/>
                    <a:pt x="68" y="26"/>
                    <a:pt x="68" y="24"/>
                  </a:cubicBezTo>
                  <a:cubicBezTo>
                    <a:pt x="68" y="12"/>
                    <a:pt x="68" y="12"/>
                    <a:pt x="68" y="12"/>
                  </a:cubicBezTo>
                  <a:cubicBezTo>
                    <a:pt x="68" y="10"/>
                    <a:pt x="70" y="8"/>
                    <a:pt x="71" y="8"/>
                  </a:cubicBezTo>
                  <a:cubicBezTo>
                    <a:pt x="141" y="8"/>
                    <a:pt x="141" y="8"/>
                    <a:pt x="141" y="8"/>
                  </a:cubicBezTo>
                  <a:cubicBezTo>
                    <a:pt x="142" y="8"/>
                    <a:pt x="144" y="10"/>
                    <a:pt x="144" y="12"/>
                  </a:cubicBezTo>
                  <a:cubicBezTo>
                    <a:pt x="144" y="24"/>
                    <a:pt x="144" y="24"/>
                    <a:pt x="144" y="24"/>
                  </a:cubicBezTo>
                  <a:cubicBezTo>
                    <a:pt x="144" y="26"/>
                    <a:pt x="146" y="28"/>
                    <a:pt x="148" y="28"/>
                  </a:cubicBezTo>
                  <a:cubicBezTo>
                    <a:pt x="150" y="28"/>
                    <a:pt x="152" y="26"/>
                    <a:pt x="152" y="24"/>
                  </a:cubicBezTo>
                  <a:cubicBezTo>
                    <a:pt x="152" y="12"/>
                    <a:pt x="152" y="12"/>
                    <a:pt x="152" y="12"/>
                  </a:cubicBezTo>
                  <a:cubicBezTo>
                    <a:pt x="152" y="6"/>
                    <a:pt x="147" y="0"/>
                    <a:pt x="141" y="0"/>
                  </a:cubicBezTo>
                  <a:cubicBezTo>
                    <a:pt x="71" y="0"/>
                    <a:pt x="71" y="0"/>
                    <a:pt x="71" y="0"/>
                  </a:cubicBezTo>
                  <a:cubicBezTo>
                    <a:pt x="65" y="0"/>
                    <a:pt x="60" y="6"/>
                    <a:pt x="60" y="12"/>
                  </a:cubicBezTo>
                  <a:cubicBezTo>
                    <a:pt x="60" y="24"/>
                    <a:pt x="60" y="24"/>
                    <a:pt x="60" y="24"/>
                  </a:cubicBezTo>
                  <a:cubicBezTo>
                    <a:pt x="60" y="26"/>
                    <a:pt x="62" y="28"/>
                    <a:pt x="64" y="2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3"/>
                                        </p:tgtEl>
                                        <p:attrNameLst>
                                          <p:attrName>style.visibility</p:attrName>
                                        </p:attrNameLst>
                                      </p:cBhvr>
                                      <p:to>
                                        <p:strVal val="visible"/>
                                      </p:to>
                                    </p:set>
                                    <p:anim calcmode="lin" valueType="num">
                                      <p:cBhvr>
                                        <p:cTn id="18" dur="500" fill="hold"/>
                                        <p:tgtEl>
                                          <p:spTgt spid="73"/>
                                        </p:tgtEl>
                                        <p:attrNameLst>
                                          <p:attrName>ppt_w</p:attrName>
                                        </p:attrNameLst>
                                      </p:cBhvr>
                                      <p:tavLst>
                                        <p:tav tm="0">
                                          <p:val>
                                            <p:fltVal val="0"/>
                                          </p:val>
                                        </p:tav>
                                        <p:tav tm="100000">
                                          <p:val>
                                            <p:strVal val="#ppt_w"/>
                                          </p:val>
                                        </p:tav>
                                      </p:tavLst>
                                    </p:anim>
                                    <p:anim calcmode="lin" valueType="num">
                                      <p:cBhvr>
                                        <p:cTn id="19" dur="500" fill="hold"/>
                                        <p:tgtEl>
                                          <p:spTgt spid="73"/>
                                        </p:tgtEl>
                                        <p:attrNameLst>
                                          <p:attrName>ppt_h</p:attrName>
                                        </p:attrNameLst>
                                      </p:cBhvr>
                                      <p:tavLst>
                                        <p:tav tm="0">
                                          <p:val>
                                            <p:fltVal val="0"/>
                                          </p:val>
                                        </p:tav>
                                        <p:tav tm="100000">
                                          <p:val>
                                            <p:strVal val="#ppt_h"/>
                                          </p:val>
                                        </p:tav>
                                      </p:tavLst>
                                    </p:anim>
                                    <p:animEffect transition="in" filter="fade">
                                      <p:cBhvr>
                                        <p:cTn id="20" dur="500"/>
                                        <p:tgtEl>
                                          <p:spTgt spid="7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fade">
                                      <p:cBhvr>
                                        <p:cTn id="61" dur="500"/>
                                        <p:tgtEl>
                                          <p:spTgt spid="5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childTnLst>
                          </p:cTn>
                        </p:par>
                        <p:par>
                          <p:cTn id="65" fill="hold">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fade">
                                      <p:cBhvr>
                                        <p:cTn id="68" dur="500"/>
                                        <p:tgtEl>
                                          <p:spTgt spid="5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500"/>
                                        <p:tgtEl>
                                          <p:spTgt spid="60"/>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500"/>
                                        <p:tgtEl>
                                          <p:spTgt spid="62"/>
                                        </p:tgtEl>
                                      </p:cBhvr>
                                    </p:animEffect>
                                  </p:childTnLst>
                                </p:cTn>
                              </p:par>
                            </p:childTnLst>
                          </p:cTn>
                        </p:par>
                        <p:par>
                          <p:cTn id="79" fill="hold">
                            <p:stCondLst>
                              <p:cond delay="7000"/>
                            </p:stCondLst>
                            <p:childTnLst>
                              <p:par>
                                <p:cTn id="80" presetID="10" presetClass="entr" presetSubtype="0" fill="hold" grpId="0" nodeType="afterEffect">
                                  <p:stCondLst>
                                    <p:cond delay="0"/>
                                  </p:stCondLst>
                                  <p:childTnLst>
                                    <p:set>
                                      <p:cBhvr>
                                        <p:cTn id="81" dur="1" fill="hold">
                                          <p:stCondLst>
                                            <p:cond delay="0"/>
                                          </p:stCondLst>
                                        </p:cTn>
                                        <p:tgtEl>
                                          <p:spTgt spid="63"/>
                                        </p:tgtEl>
                                        <p:attrNameLst>
                                          <p:attrName>style.visibility</p:attrName>
                                        </p:attrNameLst>
                                      </p:cBhvr>
                                      <p:to>
                                        <p:strVal val="visible"/>
                                      </p:to>
                                    </p:set>
                                    <p:animEffect transition="in" filter="fade">
                                      <p:cBhvr>
                                        <p:cTn id="82" dur="500"/>
                                        <p:tgtEl>
                                          <p:spTgt spid="6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4"/>
                                        </p:tgtEl>
                                        <p:attrNameLst>
                                          <p:attrName>style.visibility</p:attrName>
                                        </p:attrNameLst>
                                      </p:cBhvr>
                                      <p:to>
                                        <p:strVal val="visible"/>
                                      </p:to>
                                    </p:set>
                                    <p:animEffect transition="in" filter="fade">
                                      <p:cBhvr>
                                        <p:cTn id="85" dur="500"/>
                                        <p:tgtEl>
                                          <p:spTgt spid="64"/>
                                        </p:tgtEl>
                                      </p:cBhvr>
                                    </p:animEffect>
                                  </p:childTnLst>
                                </p:cTn>
                              </p:par>
                            </p:childTnLst>
                          </p:cTn>
                        </p:par>
                        <p:par>
                          <p:cTn id="86" fill="hold">
                            <p:stCondLst>
                              <p:cond delay="7500"/>
                            </p:stCondLst>
                            <p:childTnLst>
                              <p:par>
                                <p:cTn id="87" presetID="10" presetClass="entr" presetSubtype="0" fill="hold" grpId="0" nodeType="after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500"/>
                                        <p:tgtEl>
                                          <p:spTgt spid="6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6"/>
                                        </p:tgtEl>
                                        <p:attrNameLst>
                                          <p:attrName>style.visibility</p:attrName>
                                        </p:attrNameLst>
                                      </p:cBhvr>
                                      <p:to>
                                        <p:strVal val="visible"/>
                                      </p:to>
                                    </p:set>
                                    <p:animEffect transition="in" filter="fade">
                                      <p:cBhvr>
                                        <p:cTn id="92" dur="500"/>
                                        <p:tgtEl>
                                          <p:spTgt spid="66"/>
                                        </p:tgtEl>
                                      </p:cBhvr>
                                    </p:animEffect>
                                  </p:childTnLst>
                                </p:cTn>
                              </p:par>
                            </p:childTnLst>
                          </p:cTn>
                        </p:par>
                        <p:par>
                          <p:cTn id="93" fill="hold">
                            <p:stCondLst>
                              <p:cond delay="8000"/>
                            </p:stCondLst>
                            <p:childTnLst>
                              <p:par>
                                <p:cTn id="94" presetID="10" presetClass="entr" presetSubtype="0" fill="hold" grpId="0" nodeType="after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fade">
                                      <p:cBhvr>
                                        <p:cTn id="96" dur="500"/>
                                        <p:tgtEl>
                                          <p:spTgt spid="6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8"/>
                                        </p:tgtEl>
                                        <p:attrNameLst>
                                          <p:attrName>style.visibility</p:attrName>
                                        </p:attrNameLst>
                                      </p:cBhvr>
                                      <p:to>
                                        <p:strVal val="visible"/>
                                      </p:to>
                                    </p:set>
                                    <p:animEffect transition="in" filter="fade">
                                      <p:cBhvr>
                                        <p:cTn id="99" dur="500"/>
                                        <p:tgtEl>
                                          <p:spTgt spid="68"/>
                                        </p:tgtEl>
                                      </p:cBhvr>
                                    </p:animEffect>
                                  </p:childTnLst>
                                </p:cTn>
                              </p:par>
                            </p:childTnLst>
                          </p:cTn>
                        </p:par>
                        <p:par>
                          <p:cTn id="100" fill="hold">
                            <p:stCondLst>
                              <p:cond delay="85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Effect transition="in" filter="fade">
                                      <p:cBhvr>
                                        <p:cTn id="103" dur="500"/>
                                        <p:tgtEl>
                                          <p:spTgt spid="69"/>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70"/>
                                        </p:tgtEl>
                                        <p:attrNameLst>
                                          <p:attrName>style.visibility</p:attrName>
                                        </p:attrNameLst>
                                      </p:cBhvr>
                                      <p:to>
                                        <p:strVal val="visible"/>
                                      </p:to>
                                    </p:set>
                                    <p:animEffect transition="in" filter="fade">
                                      <p:cBhvr>
                                        <p:cTn id="106" dur="500"/>
                                        <p:tgtEl>
                                          <p:spTgt spid="70"/>
                                        </p:tgtEl>
                                      </p:cBhvr>
                                    </p:animEffect>
                                  </p:childTnLst>
                                </p:cTn>
                              </p:par>
                            </p:childTnLst>
                          </p:cTn>
                        </p:par>
                        <p:par>
                          <p:cTn id="107" fill="hold">
                            <p:stCondLst>
                              <p:cond delay="9000"/>
                            </p:stCondLst>
                            <p:childTnLst>
                              <p:par>
                                <p:cTn id="108" presetID="10" presetClass="entr" presetSubtype="0" fill="hold" grpId="0" nodeType="afterEffect">
                                  <p:stCondLst>
                                    <p:cond delay="0"/>
                                  </p:stCondLst>
                                  <p:childTnLst>
                                    <p:set>
                                      <p:cBhvr>
                                        <p:cTn id="109" dur="1" fill="hold">
                                          <p:stCondLst>
                                            <p:cond delay="0"/>
                                          </p:stCondLst>
                                        </p:cTn>
                                        <p:tgtEl>
                                          <p:spTgt spid="71"/>
                                        </p:tgtEl>
                                        <p:attrNameLst>
                                          <p:attrName>style.visibility</p:attrName>
                                        </p:attrNameLst>
                                      </p:cBhvr>
                                      <p:to>
                                        <p:strVal val="visible"/>
                                      </p:to>
                                    </p:set>
                                    <p:animEffect transition="in" filter="fade">
                                      <p:cBhvr>
                                        <p:cTn id="110" dur="500"/>
                                        <p:tgtEl>
                                          <p:spTgt spid="71"/>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72"/>
                                        </p:tgtEl>
                                        <p:attrNameLst>
                                          <p:attrName>style.visibility</p:attrName>
                                        </p:attrNameLst>
                                      </p:cBhvr>
                                      <p:to>
                                        <p:strVal val="visible"/>
                                      </p:to>
                                    </p:set>
                                    <p:animEffect transition="in" filter="fade">
                                      <p:cBhvr>
                                        <p:cTn id="11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PA_库_文本框 1"/>
          <p:cNvSpPr txBox="1"/>
          <p:nvPr>
            <p:custDataLst>
              <p:tags r:id="rId2"/>
            </p:custDataLst>
          </p:nvPr>
        </p:nvSpPr>
        <p:spPr>
          <a:xfrm>
            <a:off x="5948650" y="2380465"/>
            <a:ext cx="2441695" cy="1446550"/>
          </a:xfrm>
          <a:prstGeom prst="rect">
            <a:avLst/>
          </a:prstGeom>
          <a:noFill/>
        </p:spPr>
        <p:txBody>
          <a:bodyPr wrap="none" rtlCol="0">
            <a:spAutoFit/>
          </a:bodyPr>
          <a:lstStyle/>
          <a:p>
            <a:pPr algn="ctr"/>
            <a:r>
              <a:rPr lang="zh-CN" altLang="en-US" sz="8800" dirty="0">
                <a:solidFill>
                  <a:srgbClr val="DEC45E"/>
                </a:solidFill>
                <a:cs typeface="+mn-ea"/>
                <a:sym typeface="+mn-lt"/>
              </a:rPr>
              <a:t>部分</a:t>
            </a:r>
            <a:endParaRPr lang="zh-CN" altLang="en-US" sz="8800" dirty="0">
              <a:solidFill>
                <a:srgbClr val="DEC45E"/>
              </a:solidFill>
              <a:cs typeface="+mn-ea"/>
              <a:sym typeface="+mn-lt"/>
            </a:endParaRPr>
          </a:p>
        </p:txBody>
      </p:sp>
      <p:sp>
        <p:nvSpPr>
          <p:cNvPr id="3" name="PA_库_文本框 2"/>
          <p:cNvSpPr txBox="1"/>
          <p:nvPr>
            <p:custDataLst>
              <p:tags r:id="rId3"/>
            </p:custDataLst>
          </p:nvPr>
        </p:nvSpPr>
        <p:spPr>
          <a:xfrm>
            <a:off x="3877357" y="1939533"/>
            <a:ext cx="2441694" cy="1446550"/>
          </a:xfrm>
          <a:prstGeom prst="rect">
            <a:avLst/>
          </a:prstGeom>
          <a:noFill/>
        </p:spPr>
        <p:txBody>
          <a:bodyPr wrap="none" rtlCol="0">
            <a:spAutoFit/>
          </a:bodyPr>
          <a:lstStyle/>
          <a:p>
            <a:pPr algn="ctr"/>
            <a:r>
              <a:rPr lang="zh-CN" altLang="en-US" sz="8800" dirty="0">
                <a:solidFill>
                  <a:srgbClr val="DEC45E"/>
                </a:solidFill>
                <a:cs typeface="+mn-ea"/>
                <a:sym typeface="+mn-lt"/>
              </a:rPr>
              <a:t>第叁</a:t>
            </a:r>
            <a:endParaRPr lang="zh-CN" altLang="en-US" sz="8800" dirty="0">
              <a:solidFill>
                <a:srgbClr val="DEC45E"/>
              </a:solidFill>
              <a:cs typeface="+mn-ea"/>
              <a:sym typeface="+mn-lt"/>
            </a:endParaRPr>
          </a:p>
        </p:txBody>
      </p:sp>
      <p:sp>
        <p:nvSpPr>
          <p:cNvPr id="4" name="PA_库_文本框 3"/>
          <p:cNvSpPr txBox="1"/>
          <p:nvPr>
            <p:custDataLst>
              <p:tags r:id="rId4"/>
            </p:custDataLst>
          </p:nvPr>
        </p:nvSpPr>
        <p:spPr>
          <a:xfrm>
            <a:off x="4051002" y="3122230"/>
            <a:ext cx="1981200" cy="400110"/>
          </a:xfrm>
          <a:prstGeom prst="rect">
            <a:avLst/>
          </a:prstGeom>
          <a:noFill/>
        </p:spPr>
        <p:txBody>
          <a:bodyPr wrap="square" rtlCol="0">
            <a:spAutoFit/>
          </a:bodyPr>
          <a:lstStyle/>
          <a:p>
            <a:pPr algn="dist"/>
            <a:r>
              <a:rPr lang="en-US" altLang="zh-CN" sz="2000" dirty="0">
                <a:solidFill>
                  <a:srgbClr val="DEC45E"/>
                </a:solidFill>
                <a:cs typeface="+mn-ea"/>
                <a:sym typeface="+mn-lt"/>
              </a:rPr>
              <a:t>BUSINESS</a:t>
            </a:r>
            <a:endParaRPr lang="zh-CN" altLang="en-US" sz="2000" dirty="0">
              <a:solidFill>
                <a:srgbClr val="DEC45E"/>
              </a:solidFill>
              <a:cs typeface="+mn-ea"/>
              <a:sym typeface="+mn-lt"/>
            </a:endParaRPr>
          </a:p>
        </p:txBody>
      </p:sp>
      <p:sp>
        <p:nvSpPr>
          <p:cNvPr id="5" name="PA_库_梯形 4"/>
          <p:cNvSpPr/>
          <p:nvPr>
            <p:custDataLst>
              <p:tags r:id="rId5"/>
            </p:custDataLst>
          </p:nvPr>
        </p:nvSpPr>
        <p:spPr>
          <a:xfrm>
            <a:off x="3522920" y="3595914"/>
            <a:ext cx="5146159" cy="462202"/>
          </a:xfrm>
          <a:prstGeom prst="trapezoid">
            <a:avLst>
              <a:gd name="adj" fmla="val 107540"/>
            </a:avLst>
          </a:prstGeom>
          <a:solidFill>
            <a:srgbClr val="DEC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2400" dirty="0">
                <a:solidFill>
                  <a:srgbClr val="213D49"/>
                </a:solidFill>
                <a:cs typeface="+mn-ea"/>
                <a:sym typeface="+mn-lt"/>
              </a:rPr>
              <a:t>PARTTHREE</a:t>
            </a:r>
            <a:endParaRPr lang="zh-CN" altLang="en-US" sz="2400" dirty="0">
              <a:solidFill>
                <a:srgbClr val="213D49"/>
              </a:solidFill>
              <a:cs typeface="+mn-ea"/>
              <a:sym typeface="+mn-lt"/>
            </a:endParaRPr>
          </a:p>
        </p:txBody>
      </p:sp>
      <p:sp>
        <p:nvSpPr>
          <p:cNvPr id="6" name="PA_库_文本框 5"/>
          <p:cNvSpPr txBox="1"/>
          <p:nvPr>
            <p:custDataLst>
              <p:tags r:id="rId6"/>
            </p:custDataLst>
          </p:nvPr>
        </p:nvSpPr>
        <p:spPr>
          <a:xfrm>
            <a:off x="4451925" y="4102087"/>
            <a:ext cx="3355407" cy="523220"/>
          </a:xfrm>
          <a:prstGeom prst="rect">
            <a:avLst/>
          </a:prstGeom>
          <a:noFill/>
        </p:spPr>
        <p:txBody>
          <a:bodyPr wrap="none" rtlCol="0">
            <a:spAutoFit/>
          </a:bodyPr>
          <a:lstStyle/>
          <a:p>
            <a:pPr algn="ctr"/>
            <a:r>
              <a:rPr lang="zh-CN" altLang="en-US" sz="2800" dirty="0">
                <a:solidFill>
                  <a:srgbClr val="DEC45E"/>
                </a:solidFill>
                <a:cs typeface="+mn-ea"/>
                <a:sym typeface="+mn-lt"/>
              </a:rPr>
              <a:t>商业方案</a:t>
            </a:r>
            <a:r>
              <a:rPr lang="en-US" altLang="zh-CN" sz="2800" dirty="0">
                <a:solidFill>
                  <a:srgbClr val="DEC45E"/>
                </a:solidFill>
                <a:cs typeface="+mn-ea"/>
                <a:sym typeface="+mn-lt"/>
              </a:rPr>
              <a:t> .</a:t>
            </a:r>
            <a:r>
              <a:rPr lang="zh-CN" altLang="en-US" sz="2800" dirty="0">
                <a:solidFill>
                  <a:srgbClr val="DEC45E"/>
                </a:solidFill>
                <a:cs typeface="+mn-ea"/>
                <a:sym typeface="+mn-lt"/>
              </a:rPr>
              <a:t> 专业品质</a:t>
            </a:r>
            <a:endParaRPr lang="zh-CN" altLang="en-US" sz="2800" dirty="0">
              <a:solidFill>
                <a:srgbClr val="DEC45E"/>
              </a:solidFill>
              <a:cs typeface="+mn-ea"/>
              <a:sym typeface="+mn-lt"/>
            </a:endParaRPr>
          </a:p>
        </p:txBody>
      </p:sp>
      <p:sp>
        <p:nvSpPr>
          <p:cNvPr id="7" name="TextBox 13"/>
          <p:cNvSpPr txBox="1"/>
          <p:nvPr/>
        </p:nvSpPr>
        <p:spPr>
          <a:xfrm>
            <a:off x="267026" y="279824"/>
            <a:ext cx="2048882" cy="846001"/>
          </a:xfrm>
          <a:prstGeom prst="rect">
            <a:avLst/>
          </a:prstGeom>
          <a:noFill/>
        </p:spPr>
        <p:txBody>
          <a:bodyPr wrap="square" lIns="91440" tIns="45720" rIns="91440" bIns="45720" rtlCol="0">
            <a:spAutoFit/>
          </a:bodyPr>
          <a:lstStyle/>
          <a:p>
            <a:pPr>
              <a:lnSpc>
                <a:spcPct val="120000"/>
              </a:lnSpc>
            </a:pPr>
            <a:r>
              <a:rPr lang="id-ID" sz="1400" dirty="0">
                <a:gradFill>
                  <a:gsLst>
                    <a:gs pos="15000">
                      <a:srgbClr val="DEC45E"/>
                    </a:gs>
                    <a:gs pos="100000">
                      <a:srgbClr val="E0DCC4"/>
                    </a:gs>
                  </a:gsLst>
                  <a:lin ang="5400000" scaled="1"/>
                </a:gradFill>
                <a:cs typeface="+mn-ea"/>
                <a:sym typeface="+mn-lt"/>
              </a:rPr>
              <a:t>Lorem ipsum dolor sit amet consectetuer adipiscing elit,</a:t>
            </a:r>
            <a:r>
              <a:rPr lang="en-US" sz="1400" dirty="0">
                <a:gradFill>
                  <a:gsLst>
                    <a:gs pos="15000">
                      <a:srgbClr val="DEC45E"/>
                    </a:gs>
                    <a:gs pos="100000">
                      <a:srgbClr val="E0DCC4"/>
                    </a:gs>
                  </a:gsLst>
                  <a:lin ang="5400000" scaled="1"/>
                </a:gradFill>
                <a:cs typeface="+mn-ea"/>
                <a:sym typeface="+mn-lt"/>
              </a:rPr>
              <a:t>.</a:t>
            </a:r>
            <a:endParaRPr lang="en-US" sz="1400" dirty="0">
              <a:gradFill>
                <a:gsLst>
                  <a:gs pos="15000">
                    <a:srgbClr val="DEC45E"/>
                  </a:gs>
                  <a:gs pos="100000">
                    <a:srgbClr val="E0DCC4"/>
                  </a:gs>
                </a:gsLst>
                <a:lin ang="5400000" scaled="1"/>
              </a:gradFill>
              <a:cs typeface="+mn-ea"/>
              <a:sym typeface="+mn-lt"/>
            </a:endParaRPr>
          </a:p>
        </p:txBody>
      </p:sp>
      <p:sp>
        <p:nvSpPr>
          <p:cNvPr id="8" name="TextBox 13"/>
          <p:cNvSpPr txBox="1"/>
          <p:nvPr/>
        </p:nvSpPr>
        <p:spPr>
          <a:xfrm>
            <a:off x="10143118" y="5798369"/>
            <a:ext cx="2048882" cy="846001"/>
          </a:xfrm>
          <a:prstGeom prst="rect">
            <a:avLst/>
          </a:prstGeom>
          <a:noFill/>
        </p:spPr>
        <p:txBody>
          <a:bodyPr wrap="square" lIns="91440" tIns="45720" rIns="91440" bIns="45720" rtlCol="0">
            <a:spAutoFit/>
          </a:bodyPr>
          <a:lstStyle>
            <a:defPPr>
              <a:defRPr lang="zh-CN"/>
            </a:defPPr>
            <a:lvl1pPr>
              <a:lnSpc>
                <a:spcPct val="120000"/>
              </a:lnSpc>
              <a:defRPr sz="1400">
                <a:gradFill>
                  <a:gsLst>
                    <a:gs pos="15000">
                      <a:srgbClr val="DEC45E"/>
                    </a:gs>
                    <a:gs pos="100000">
                      <a:srgbClr val="E0DCC4"/>
                    </a:gs>
                  </a:gsLst>
                  <a:lin ang="5400000" scaled="1"/>
                </a:gradFill>
                <a:latin typeface="Albertus MT Lt" pitchFamily="2" charset="0"/>
                <a:cs typeface="Calibri" panose="020F0502020204030204"/>
              </a:defRPr>
            </a:lvl1pPr>
          </a:lstStyle>
          <a:p>
            <a:r>
              <a:rPr lang="id-ID" dirty="0">
                <a:latin typeface="+mn-lt"/>
                <a:cs typeface="+mn-ea"/>
                <a:sym typeface="+mn-lt"/>
              </a:rPr>
              <a:t>Lorem ipsum dolor sit amet consectetuer adipiscing elit,</a:t>
            </a:r>
            <a:r>
              <a:rPr lang="en-US" dirty="0">
                <a:latin typeface="+mn-lt"/>
                <a:cs typeface="+mn-ea"/>
                <a:sym typeface="+mn-lt"/>
              </a:rPr>
              <a:t>.</a:t>
            </a:r>
            <a:endParaRPr lang="en-US" dirty="0">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par>
                                <p:cTn id="12" presetID="2" presetClass="entr" presetSubtype="8" decel="10000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1500" fill="hold"/>
                                        <p:tgtEl>
                                          <p:spTgt spid="2"/>
                                        </p:tgtEl>
                                        <p:attrNameLst>
                                          <p:attrName>ppt_x</p:attrName>
                                        </p:attrNameLst>
                                      </p:cBhvr>
                                      <p:tavLst>
                                        <p:tav tm="0">
                                          <p:val>
                                            <p:strVal val="0-#ppt_w/2"/>
                                          </p:val>
                                        </p:tav>
                                        <p:tav tm="100000">
                                          <p:val>
                                            <p:strVal val="#ppt_x"/>
                                          </p:val>
                                        </p:tav>
                                      </p:tavLst>
                                    </p:anim>
                                    <p:anim calcmode="lin" valueType="num">
                                      <p:cBhvr additive="base">
                                        <p:cTn id="15" dur="1500" fill="hold"/>
                                        <p:tgtEl>
                                          <p:spTgt spid="2"/>
                                        </p:tgtEl>
                                        <p:attrNameLst>
                                          <p:attrName>ppt_y</p:attrName>
                                        </p:attrNameLst>
                                      </p:cBhvr>
                                      <p:tavLst>
                                        <p:tav tm="0">
                                          <p:val>
                                            <p:strVal val="#ppt_y"/>
                                          </p:val>
                                        </p:tav>
                                        <p:tav tm="100000">
                                          <p:val>
                                            <p:strVal val="#ppt_y"/>
                                          </p:val>
                                        </p:tav>
                                      </p:tavLst>
                                    </p:anim>
                                    <p:set>
                                      <p:cBhvr>
                                        <p:cTn id="16" dur="1" fill="hold">
                                          <p:stCondLst>
                                            <p:cond delay="0"/>
                                          </p:stCondLst>
                                        </p:cTn>
                                        <p:tgtEl>
                                          <p:spTgt spid="2"/>
                                        </p:tgtEl>
                                        <p:attrNameLst>
                                          <p:attrName>style.visibility</p:attrName>
                                        </p:attrNameLst>
                                      </p:cBhvr>
                                      <p:to>
                                        <p:strVal val="visible"/>
                                      </p:to>
                                    </p:set>
                                    <p:anim to="" calcmode="lin" valueType="num">
                                      <p:cBhvr>
                                        <p:cTn id="17" dur="1500" fill="hold">
                                          <p:stCondLst>
                                            <p:cond delay="0"/>
                                          </p:stCondLst>
                                        </p:cTn>
                                        <p:tgtEl>
                                          <p:spTgt spid="2"/>
                                        </p:tgtEl>
                                        <p:attrNameLst>
                                          <p:attrName>ppt_w</p:attrName>
                                        </p:attrNameLst>
                                      </p:cBhvr>
                                      <p:tavLst>
                                        <p:tav tm="0">
                                          <p:val>
                                            <p:fltVal val="0"/>
                                          </p:val>
                                        </p:tav>
                                        <p:tav tm="100000">
                                          <p:val>
                                            <p:strVal val="#ppt_w"/>
                                          </p:val>
                                        </p:tav>
                                      </p:tavLst>
                                    </p:anim>
                                    <p:anim to="" calcmode="lin" valueType="num">
                                      <p:cBhvr>
                                        <p:cTn id="18" dur="1500" fill="hold">
                                          <p:stCondLst>
                                            <p:cond delay="0"/>
                                          </p:stCondLst>
                                        </p:cTn>
                                        <p:tgtEl>
                                          <p:spTgt spid="2"/>
                                        </p:tgtEl>
                                        <p:attrNameLst>
                                          <p:attrName>ppt_h</p:attrName>
                                        </p:attrNameLst>
                                      </p:cBhvr>
                                      <p:tavLst>
                                        <p:tav tm="0">
                                          <p:val>
                                            <p:fltVal val="0"/>
                                          </p:val>
                                        </p:tav>
                                        <p:tav tm="100000">
                                          <p:val>
                                            <p:strVal val="#ppt_h"/>
                                          </p:val>
                                        </p:tav>
                                      </p:tavLst>
                                    </p:anim>
                                    <p:animEffect filter="fade">
                                      <p:cBhvr>
                                        <p:cTn id="19" dur="1500">
                                          <p:stCondLst>
                                            <p:cond delay="0"/>
                                          </p:stCondLst>
                                        </p:cTn>
                                        <p:tgtEl>
                                          <p:spTgt spid="2"/>
                                        </p:tgtEl>
                                      </p:cBhvr>
                                    </p:animEffect>
                                  </p:childTnLst>
                                </p:cTn>
                              </p:par>
                              <p:par>
                                <p:cTn id="20" presetID="2" presetClass="entr" presetSubtype="8" decel="10000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500" fill="hold"/>
                                        <p:tgtEl>
                                          <p:spTgt spid="3"/>
                                        </p:tgtEl>
                                        <p:attrNameLst>
                                          <p:attrName>ppt_x</p:attrName>
                                        </p:attrNameLst>
                                      </p:cBhvr>
                                      <p:tavLst>
                                        <p:tav tm="0">
                                          <p:val>
                                            <p:strVal val="0-#ppt_w/2"/>
                                          </p:val>
                                        </p:tav>
                                        <p:tav tm="100000">
                                          <p:val>
                                            <p:strVal val="#ppt_x"/>
                                          </p:val>
                                        </p:tav>
                                      </p:tavLst>
                                    </p:anim>
                                    <p:anim calcmode="lin" valueType="num">
                                      <p:cBhvr additive="base">
                                        <p:cTn id="23" dur="1500" fill="hold"/>
                                        <p:tgtEl>
                                          <p:spTgt spid="3"/>
                                        </p:tgtEl>
                                        <p:attrNameLst>
                                          <p:attrName>ppt_y</p:attrName>
                                        </p:attrNameLst>
                                      </p:cBhvr>
                                      <p:tavLst>
                                        <p:tav tm="0">
                                          <p:val>
                                            <p:strVal val="#ppt_y"/>
                                          </p:val>
                                        </p:tav>
                                        <p:tav tm="100000">
                                          <p:val>
                                            <p:strVal val="#ppt_y"/>
                                          </p:val>
                                        </p:tav>
                                      </p:tavLst>
                                    </p:anim>
                                    <p:set>
                                      <p:cBhvr>
                                        <p:cTn id="24" dur="1" fill="hold">
                                          <p:stCondLst>
                                            <p:cond delay="0"/>
                                          </p:stCondLst>
                                        </p:cTn>
                                        <p:tgtEl>
                                          <p:spTgt spid="3"/>
                                        </p:tgtEl>
                                        <p:attrNameLst>
                                          <p:attrName>style.visibility</p:attrName>
                                        </p:attrNameLst>
                                      </p:cBhvr>
                                      <p:to>
                                        <p:strVal val="visible"/>
                                      </p:to>
                                    </p:set>
                                    <p:anim to="" calcmode="lin" valueType="num">
                                      <p:cBhvr>
                                        <p:cTn id="25" dur="1500" fill="hold">
                                          <p:stCondLst>
                                            <p:cond delay="0"/>
                                          </p:stCondLst>
                                        </p:cTn>
                                        <p:tgtEl>
                                          <p:spTgt spid="3"/>
                                        </p:tgtEl>
                                        <p:attrNameLst>
                                          <p:attrName>ppt_w</p:attrName>
                                        </p:attrNameLst>
                                      </p:cBhvr>
                                      <p:tavLst>
                                        <p:tav tm="0">
                                          <p:val>
                                            <p:fltVal val="0"/>
                                          </p:val>
                                        </p:tav>
                                        <p:tav tm="100000">
                                          <p:val>
                                            <p:strVal val="#ppt_w"/>
                                          </p:val>
                                        </p:tav>
                                      </p:tavLst>
                                    </p:anim>
                                    <p:anim to="" calcmode="lin" valueType="num">
                                      <p:cBhvr>
                                        <p:cTn id="26" dur="1500" fill="hold">
                                          <p:stCondLst>
                                            <p:cond delay="0"/>
                                          </p:stCondLst>
                                        </p:cTn>
                                        <p:tgtEl>
                                          <p:spTgt spid="3"/>
                                        </p:tgtEl>
                                        <p:attrNameLst>
                                          <p:attrName>ppt_h</p:attrName>
                                        </p:attrNameLst>
                                      </p:cBhvr>
                                      <p:tavLst>
                                        <p:tav tm="0">
                                          <p:val>
                                            <p:fltVal val="0"/>
                                          </p:val>
                                        </p:tav>
                                        <p:tav tm="100000">
                                          <p:val>
                                            <p:strVal val="#ppt_h"/>
                                          </p:val>
                                        </p:tav>
                                      </p:tavLst>
                                    </p:anim>
                                    <p:animEffect filter="fade">
                                      <p:cBhvr>
                                        <p:cTn id="27" dur="1500">
                                          <p:stCondLst>
                                            <p:cond delay="0"/>
                                          </p:stCondLst>
                                        </p:cTn>
                                        <p:tgtEl>
                                          <p:spTgt spid="3"/>
                                        </p:tgtEl>
                                      </p:cBhvr>
                                    </p:animEffect>
                                  </p:childTnLst>
                                </p:cTn>
                              </p:par>
                              <p:par>
                                <p:cTn id="28" presetID="2" presetClass="entr" presetSubtype="8" decel="10000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1500" fill="hold"/>
                                        <p:tgtEl>
                                          <p:spTgt spid="4"/>
                                        </p:tgtEl>
                                        <p:attrNameLst>
                                          <p:attrName>ppt_x</p:attrName>
                                        </p:attrNameLst>
                                      </p:cBhvr>
                                      <p:tavLst>
                                        <p:tav tm="0">
                                          <p:val>
                                            <p:strVal val="0-#ppt_w/2"/>
                                          </p:val>
                                        </p:tav>
                                        <p:tav tm="100000">
                                          <p:val>
                                            <p:strVal val="#ppt_x"/>
                                          </p:val>
                                        </p:tav>
                                      </p:tavLst>
                                    </p:anim>
                                    <p:anim calcmode="lin" valueType="num">
                                      <p:cBhvr additive="base">
                                        <p:cTn id="31" dur="1500" fill="hold"/>
                                        <p:tgtEl>
                                          <p:spTgt spid="4"/>
                                        </p:tgtEl>
                                        <p:attrNameLst>
                                          <p:attrName>ppt_y</p:attrName>
                                        </p:attrNameLst>
                                      </p:cBhvr>
                                      <p:tavLst>
                                        <p:tav tm="0">
                                          <p:val>
                                            <p:strVal val="#ppt_y"/>
                                          </p:val>
                                        </p:tav>
                                        <p:tav tm="100000">
                                          <p:val>
                                            <p:strVal val="#ppt_y"/>
                                          </p:val>
                                        </p:tav>
                                      </p:tavLst>
                                    </p:anim>
                                    <p:set>
                                      <p:cBhvr>
                                        <p:cTn id="32" dur="1" fill="hold">
                                          <p:stCondLst>
                                            <p:cond delay="0"/>
                                          </p:stCondLst>
                                        </p:cTn>
                                        <p:tgtEl>
                                          <p:spTgt spid="4"/>
                                        </p:tgtEl>
                                        <p:attrNameLst>
                                          <p:attrName>style.visibility</p:attrName>
                                        </p:attrNameLst>
                                      </p:cBhvr>
                                      <p:to>
                                        <p:strVal val="visible"/>
                                      </p:to>
                                    </p:set>
                                    <p:anim to="" calcmode="lin" valueType="num">
                                      <p:cBhvr>
                                        <p:cTn id="33" dur="1500" fill="hold">
                                          <p:stCondLst>
                                            <p:cond delay="0"/>
                                          </p:stCondLst>
                                        </p:cTn>
                                        <p:tgtEl>
                                          <p:spTgt spid="4"/>
                                        </p:tgtEl>
                                        <p:attrNameLst>
                                          <p:attrName>ppt_w</p:attrName>
                                        </p:attrNameLst>
                                      </p:cBhvr>
                                      <p:tavLst>
                                        <p:tav tm="0">
                                          <p:val>
                                            <p:fltVal val="0"/>
                                          </p:val>
                                        </p:tav>
                                        <p:tav tm="100000">
                                          <p:val>
                                            <p:strVal val="#ppt_w"/>
                                          </p:val>
                                        </p:tav>
                                      </p:tavLst>
                                    </p:anim>
                                    <p:anim to="" calcmode="lin" valueType="num">
                                      <p:cBhvr>
                                        <p:cTn id="34" dur="1500" fill="hold">
                                          <p:stCondLst>
                                            <p:cond delay="0"/>
                                          </p:stCondLst>
                                        </p:cTn>
                                        <p:tgtEl>
                                          <p:spTgt spid="4"/>
                                        </p:tgtEl>
                                        <p:attrNameLst>
                                          <p:attrName>ppt_h</p:attrName>
                                        </p:attrNameLst>
                                      </p:cBhvr>
                                      <p:tavLst>
                                        <p:tav tm="0">
                                          <p:val>
                                            <p:fltVal val="0"/>
                                          </p:val>
                                        </p:tav>
                                        <p:tav tm="100000">
                                          <p:val>
                                            <p:strVal val="#ppt_h"/>
                                          </p:val>
                                        </p:tav>
                                      </p:tavLst>
                                    </p:anim>
                                    <p:animEffect filter="fade">
                                      <p:cBhvr>
                                        <p:cTn id="35" dur="1500">
                                          <p:stCondLst>
                                            <p:cond delay="0"/>
                                          </p:stCondLst>
                                        </p:cTn>
                                        <p:tgtEl>
                                          <p:spTgt spid="4"/>
                                        </p:tgtEl>
                                      </p:cBhvr>
                                    </p:animEffect>
                                  </p:childTnLst>
                                </p:cTn>
                              </p:par>
                              <p:par>
                                <p:cTn id="36" presetID="2" presetClass="entr" presetSubtype="8" decel="100000"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1500" fill="hold"/>
                                        <p:tgtEl>
                                          <p:spTgt spid="5"/>
                                        </p:tgtEl>
                                        <p:attrNameLst>
                                          <p:attrName>ppt_x</p:attrName>
                                        </p:attrNameLst>
                                      </p:cBhvr>
                                      <p:tavLst>
                                        <p:tav tm="0">
                                          <p:val>
                                            <p:strVal val="0-#ppt_w/2"/>
                                          </p:val>
                                        </p:tav>
                                        <p:tav tm="100000">
                                          <p:val>
                                            <p:strVal val="#ppt_x"/>
                                          </p:val>
                                        </p:tav>
                                      </p:tavLst>
                                    </p:anim>
                                    <p:anim calcmode="lin" valueType="num">
                                      <p:cBhvr additive="base">
                                        <p:cTn id="39" dur="1500" fill="hold"/>
                                        <p:tgtEl>
                                          <p:spTgt spid="5"/>
                                        </p:tgtEl>
                                        <p:attrNameLst>
                                          <p:attrName>ppt_y</p:attrName>
                                        </p:attrNameLst>
                                      </p:cBhvr>
                                      <p:tavLst>
                                        <p:tav tm="0">
                                          <p:val>
                                            <p:strVal val="#ppt_y"/>
                                          </p:val>
                                        </p:tav>
                                        <p:tav tm="100000">
                                          <p:val>
                                            <p:strVal val="#ppt_y"/>
                                          </p:val>
                                        </p:tav>
                                      </p:tavLst>
                                    </p:anim>
                                    <p:set>
                                      <p:cBhvr>
                                        <p:cTn id="40" dur="1" fill="hold">
                                          <p:stCondLst>
                                            <p:cond delay="0"/>
                                          </p:stCondLst>
                                        </p:cTn>
                                        <p:tgtEl>
                                          <p:spTgt spid="5"/>
                                        </p:tgtEl>
                                        <p:attrNameLst>
                                          <p:attrName>style.visibility</p:attrName>
                                        </p:attrNameLst>
                                      </p:cBhvr>
                                      <p:to>
                                        <p:strVal val="visible"/>
                                      </p:to>
                                    </p:set>
                                    <p:anim to="" calcmode="lin" valueType="num">
                                      <p:cBhvr>
                                        <p:cTn id="41" dur="1500" fill="hold">
                                          <p:stCondLst>
                                            <p:cond delay="0"/>
                                          </p:stCondLst>
                                        </p:cTn>
                                        <p:tgtEl>
                                          <p:spTgt spid="5"/>
                                        </p:tgtEl>
                                        <p:attrNameLst>
                                          <p:attrName>ppt_w</p:attrName>
                                        </p:attrNameLst>
                                      </p:cBhvr>
                                      <p:tavLst>
                                        <p:tav tm="0">
                                          <p:val>
                                            <p:fltVal val="0"/>
                                          </p:val>
                                        </p:tav>
                                        <p:tav tm="100000">
                                          <p:val>
                                            <p:strVal val="#ppt_w"/>
                                          </p:val>
                                        </p:tav>
                                      </p:tavLst>
                                    </p:anim>
                                    <p:anim to="" calcmode="lin" valueType="num">
                                      <p:cBhvr>
                                        <p:cTn id="42" dur="1500" fill="hold">
                                          <p:stCondLst>
                                            <p:cond delay="0"/>
                                          </p:stCondLst>
                                        </p:cTn>
                                        <p:tgtEl>
                                          <p:spTgt spid="5"/>
                                        </p:tgtEl>
                                        <p:attrNameLst>
                                          <p:attrName>ppt_h</p:attrName>
                                        </p:attrNameLst>
                                      </p:cBhvr>
                                      <p:tavLst>
                                        <p:tav tm="0">
                                          <p:val>
                                            <p:fltVal val="0"/>
                                          </p:val>
                                        </p:tav>
                                        <p:tav tm="100000">
                                          <p:val>
                                            <p:strVal val="#ppt_h"/>
                                          </p:val>
                                        </p:tav>
                                      </p:tavLst>
                                    </p:anim>
                                    <p:animEffect filter="fade">
                                      <p:cBhvr>
                                        <p:cTn id="43" dur="1500">
                                          <p:stCondLst>
                                            <p:cond delay="0"/>
                                          </p:stCondLst>
                                        </p:cTn>
                                        <p:tgtEl>
                                          <p:spTgt spid="5"/>
                                        </p:tgtEl>
                                      </p:cBhvr>
                                    </p:animEffect>
                                  </p:childTnLst>
                                </p:cTn>
                              </p:par>
                              <p:par>
                                <p:cTn id="44" presetID="2" presetClass="entr" presetSubtype="8" decel="10000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1500" fill="hold"/>
                                        <p:tgtEl>
                                          <p:spTgt spid="6"/>
                                        </p:tgtEl>
                                        <p:attrNameLst>
                                          <p:attrName>ppt_x</p:attrName>
                                        </p:attrNameLst>
                                      </p:cBhvr>
                                      <p:tavLst>
                                        <p:tav tm="0">
                                          <p:val>
                                            <p:strVal val="0-#ppt_w/2"/>
                                          </p:val>
                                        </p:tav>
                                        <p:tav tm="100000">
                                          <p:val>
                                            <p:strVal val="#ppt_x"/>
                                          </p:val>
                                        </p:tav>
                                      </p:tavLst>
                                    </p:anim>
                                    <p:anim calcmode="lin" valueType="num">
                                      <p:cBhvr additive="base">
                                        <p:cTn id="47" dur="1500" fill="hold"/>
                                        <p:tgtEl>
                                          <p:spTgt spid="6"/>
                                        </p:tgtEl>
                                        <p:attrNameLst>
                                          <p:attrName>ppt_y</p:attrName>
                                        </p:attrNameLst>
                                      </p:cBhvr>
                                      <p:tavLst>
                                        <p:tav tm="0">
                                          <p:val>
                                            <p:strVal val="#ppt_y"/>
                                          </p:val>
                                        </p:tav>
                                        <p:tav tm="100000">
                                          <p:val>
                                            <p:strVal val="#ppt_y"/>
                                          </p:val>
                                        </p:tav>
                                      </p:tavLst>
                                    </p:anim>
                                    <p:set>
                                      <p:cBhvr>
                                        <p:cTn id="48" dur="1" fill="hold">
                                          <p:stCondLst>
                                            <p:cond delay="0"/>
                                          </p:stCondLst>
                                        </p:cTn>
                                        <p:tgtEl>
                                          <p:spTgt spid="6"/>
                                        </p:tgtEl>
                                        <p:attrNameLst>
                                          <p:attrName>style.visibility</p:attrName>
                                        </p:attrNameLst>
                                      </p:cBhvr>
                                      <p:to>
                                        <p:strVal val="visible"/>
                                      </p:to>
                                    </p:set>
                                    <p:anim to="" calcmode="lin" valueType="num">
                                      <p:cBhvr>
                                        <p:cTn id="49" dur="1500" fill="hold">
                                          <p:stCondLst>
                                            <p:cond delay="0"/>
                                          </p:stCondLst>
                                        </p:cTn>
                                        <p:tgtEl>
                                          <p:spTgt spid="6"/>
                                        </p:tgtEl>
                                        <p:attrNameLst>
                                          <p:attrName>ppt_w</p:attrName>
                                        </p:attrNameLst>
                                      </p:cBhvr>
                                      <p:tavLst>
                                        <p:tav tm="0">
                                          <p:val>
                                            <p:fltVal val="0"/>
                                          </p:val>
                                        </p:tav>
                                        <p:tav tm="100000">
                                          <p:val>
                                            <p:strVal val="#ppt_w"/>
                                          </p:val>
                                        </p:tav>
                                      </p:tavLst>
                                    </p:anim>
                                    <p:anim to="" calcmode="lin" valueType="num">
                                      <p:cBhvr>
                                        <p:cTn id="50" dur="1500" fill="hold">
                                          <p:stCondLst>
                                            <p:cond delay="0"/>
                                          </p:stCondLst>
                                        </p:cTn>
                                        <p:tgtEl>
                                          <p:spTgt spid="6"/>
                                        </p:tgtEl>
                                        <p:attrNameLst>
                                          <p:attrName>ppt_h</p:attrName>
                                        </p:attrNameLst>
                                      </p:cBhvr>
                                      <p:tavLst>
                                        <p:tav tm="0">
                                          <p:val>
                                            <p:fltVal val="0"/>
                                          </p:val>
                                        </p:tav>
                                        <p:tav tm="100000">
                                          <p:val>
                                            <p:strVal val="#ppt_h"/>
                                          </p:val>
                                        </p:tav>
                                      </p:tavLst>
                                    </p:anim>
                                    <p:animEffect filter="fade">
                                      <p:cBhvr>
                                        <p:cTn id="51" dur="15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sp>
        <p:nvSpPr>
          <p:cNvPr id="14" name="Oval 13"/>
          <p:cNvSpPr/>
          <p:nvPr/>
        </p:nvSpPr>
        <p:spPr>
          <a:xfrm>
            <a:off x="5433879" y="3144389"/>
            <a:ext cx="1465533" cy="14655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cs typeface="+mn-ea"/>
              <a:sym typeface="+mn-lt"/>
            </a:endParaRPr>
          </a:p>
        </p:txBody>
      </p:sp>
      <p:sp>
        <p:nvSpPr>
          <p:cNvPr id="15" name="Donut 48"/>
          <p:cNvSpPr/>
          <p:nvPr/>
        </p:nvSpPr>
        <p:spPr>
          <a:xfrm>
            <a:off x="4251611" y="1962122"/>
            <a:ext cx="3830070" cy="3830067"/>
          </a:xfrm>
          <a:prstGeom prst="donut">
            <a:avLst>
              <a:gd name="adj" fmla="val 35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dirty="0">
              <a:solidFill>
                <a:schemeClr val="tx1"/>
              </a:solidFill>
              <a:cs typeface="+mn-ea"/>
              <a:sym typeface="+mn-lt"/>
            </a:endParaRPr>
          </a:p>
        </p:txBody>
      </p:sp>
      <p:sp>
        <p:nvSpPr>
          <p:cNvPr id="37" name="TextBox 36"/>
          <p:cNvSpPr txBox="1"/>
          <p:nvPr/>
        </p:nvSpPr>
        <p:spPr>
          <a:xfrm>
            <a:off x="3773514" y="336160"/>
            <a:ext cx="4644971" cy="1200329"/>
          </a:xfrm>
          <a:prstGeom prst="rect">
            <a:avLst/>
          </a:prstGeom>
          <a:noFill/>
        </p:spPr>
        <p:txBody>
          <a:bodyPr wrap="square" rtlCol="0">
            <a:spAutoFit/>
          </a:bodyPr>
          <a:lstStyle/>
          <a:p>
            <a:pPr algn="ctr"/>
            <a:r>
              <a:rPr lang="en-US" sz="3600" dirty="0">
                <a:solidFill>
                  <a:schemeClr val="bg1"/>
                </a:solidFill>
                <a:cs typeface="+mn-ea"/>
                <a:sym typeface="+mn-lt"/>
              </a:rPr>
              <a:t>SIMPLE INFOGRAPHIC</a:t>
            </a:r>
            <a:endParaRPr lang="en-US" sz="3600" dirty="0">
              <a:solidFill>
                <a:schemeClr val="bg1"/>
              </a:solidFill>
              <a:cs typeface="+mn-ea"/>
              <a:sym typeface="+mn-lt"/>
            </a:endParaRPr>
          </a:p>
        </p:txBody>
      </p:sp>
      <p:cxnSp>
        <p:nvCxnSpPr>
          <p:cNvPr id="38" name="Straight Connector 37"/>
          <p:cNvCxnSpPr/>
          <p:nvPr/>
        </p:nvCxnSpPr>
        <p:spPr>
          <a:xfrm flipH="1">
            <a:off x="5798294" y="1536489"/>
            <a:ext cx="724199" cy="0"/>
          </a:xfrm>
          <a:prstGeom prst="line">
            <a:avLst/>
          </a:prstGeom>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35028" y="2256663"/>
            <a:ext cx="2348635" cy="757130"/>
          </a:xfrm>
          <a:prstGeom prst="rect">
            <a:avLst/>
          </a:prstGeom>
          <a:noFill/>
        </p:spPr>
        <p:txBody>
          <a:bodyPr wrap="square" lIns="91440" tIns="45720" rIns="91440" bIns="45720" rtlCol="0">
            <a:spAutoFit/>
          </a:bodyPr>
          <a:lstStyle/>
          <a:p>
            <a:pPr algn="r">
              <a:lnSpc>
                <a:spcPct val="120000"/>
              </a:lnSpc>
            </a:pPr>
            <a:r>
              <a:rPr lang="id-ID" sz="1200" dirty="0">
                <a:solidFill>
                  <a:schemeClr val="bg1"/>
                </a:solidFill>
                <a:cs typeface="+mn-ea"/>
                <a:sym typeface="+mn-lt"/>
              </a:rPr>
              <a:t>Lorem ipsum dolor sit amet consectetuer adipiscing elit, sed diam nonummy</a:t>
            </a:r>
            <a:endParaRPr lang="en-US" sz="1200" dirty="0">
              <a:solidFill>
                <a:schemeClr val="bg1"/>
              </a:solidFill>
              <a:cs typeface="+mn-ea"/>
              <a:sym typeface="+mn-lt"/>
            </a:endParaRPr>
          </a:p>
        </p:txBody>
      </p:sp>
      <p:sp>
        <p:nvSpPr>
          <p:cNvPr id="41" name="TextBox 40"/>
          <p:cNvSpPr txBox="1"/>
          <p:nvPr/>
        </p:nvSpPr>
        <p:spPr>
          <a:xfrm>
            <a:off x="935028" y="3845923"/>
            <a:ext cx="2348635" cy="757130"/>
          </a:xfrm>
          <a:prstGeom prst="rect">
            <a:avLst/>
          </a:prstGeom>
          <a:noFill/>
        </p:spPr>
        <p:txBody>
          <a:bodyPr wrap="square" lIns="91440" tIns="45720" rIns="91440" bIns="45720" rtlCol="0">
            <a:spAutoFit/>
          </a:bodyPr>
          <a:lstStyle/>
          <a:p>
            <a:pPr algn="r">
              <a:lnSpc>
                <a:spcPct val="120000"/>
              </a:lnSpc>
            </a:pPr>
            <a:r>
              <a:rPr lang="id-ID" sz="1200" dirty="0">
                <a:solidFill>
                  <a:schemeClr val="bg1"/>
                </a:solidFill>
                <a:cs typeface="+mn-ea"/>
                <a:sym typeface="+mn-lt"/>
              </a:rPr>
              <a:t>Lorem ipsum dolor sit amet consectetuer adipiscing elit, sed diam nonummy</a:t>
            </a:r>
            <a:endParaRPr lang="en-US" sz="1200" dirty="0">
              <a:solidFill>
                <a:schemeClr val="bg1"/>
              </a:solidFill>
              <a:cs typeface="+mn-ea"/>
              <a:sym typeface="+mn-lt"/>
            </a:endParaRPr>
          </a:p>
        </p:txBody>
      </p:sp>
      <p:sp>
        <p:nvSpPr>
          <p:cNvPr id="42" name="TextBox 41"/>
          <p:cNvSpPr txBox="1"/>
          <p:nvPr/>
        </p:nvSpPr>
        <p:spPr>
          <a:xfrm>
            <a:off x="935028" y="5441080"/>
            <a:ext cx="2348636" cy="757130"/>
          </a:xfrm>
          <a:prstGeom prst="rect">
            <a:avLst/>
          </a:prstGeom>
          <a:noFill/>
        </p:spPr>
        <p:txBody>
          <a:bodyPr wrap="square" lIns="91440" tIns="45720" rIns="91440" bIns="45720" rtlCol="0">
            <a:spAutoFit/>
          </a:bodyPr>
          <a:lstStyle/>
          <a:p>
            <a:pPr algn="r">
              <a:lnSpc>
                <a:spcPct val="120000"/>
              </a:lnSpc>
            </a:pPr>
            <a:r>
              <a:rPr lang="id-ID" sz="1200" dirty="0">
                <a:solidFill>
                  <a:schemeClr val="bg1"/>
                </a:solidFill>
                <a:cs typeface="+mn-ea"/>
                <a:sym typeface="+mn-lt"/>
              </a:rPr>
              <a:t>Lorem ipsum dolor sit amet consectetuer adipiscing elit, sed diam nonummy</a:t>
            </a:r>
            <a:endParaRPr lang="en-US" sz="1200" dirty="0">
              <a:solidFill>
                <a:schemeClr val="bg1"/>
              </a:solidFill>
              <a:cs typeface="+mn-ea"/>
              <a:sym typeface="+mn-lt"/>
            </a:endParaRPr>
          </a:p>
        </p:txBody>
      </p:sp>
      <p:sp>
        <p:nvSpPr>
          <p:cNvPr id="43" name="TextBox 42"/>
          <p:cNvSpPr txBox="1"/>
          <p:nvPr/>
        </p:nvSpPr>
        <p:spPr>
          <a:xfrm>
            <a:off x="9049631" y="2256663"/>
            <a:ext cx="2361319" cy="757130"/>
          </a:xfrm>
          <a:prstGeom prst="rect">
            <a:avLst/>
          </a:prstGeom>
          <a:noFill/>
        </p:spPr>
        <p:txBody>
          <a:bodyPr wrap="square" lIns="91440" tIns="45720" rIns="91440" bIns="45720" rtlCol="0">
            <a:spAutoFit/>
          </a:bodyPr>
          <a:lstStyle/>
          <a:p>
            <a:pPr>
              <a:lnSpc>
                <a:spcPct val="120000"/>
              </a:lnSpc>
            </a:pPr>
            <a:r>
              <a:rPr lang="id-ID" sz="1200" dirty="0">
                <a:solidFill>
                  <a:schemeClr val="bg1"/>
                </a:solidFill>
                <a:cs typeface="+mn-ea"/>
                <a:sym typeface="+mn-lt"/>
              </a:rPr>
              <a:t>Lorem ipsum dolor sit amet consectetuer adipiscing elit, sed diam nonummy</a:t>
            </a:r>
            <a:endParaRPr lang="en-US" sz="1200" dirty="0">
              <a:solidFill>
                <a:schemeClr val="bg1"/>
              </a:solidFill>
              <a:cs typeface="+mn-ea"/>
              <a:sym typeface="+mn-lt"/>
            </a:endParaRPr>
          </a:p>
        </p:txBody>
      </p:sp>
      <p:sp>
        <p:nvSpPr>
          <p:cNvPr id="44" name="TextBox 43"/>
          <p:cNvSpPr txBox="1"/>
          <p:nvPr/>
        </p:nvSpPr>
        <p:spPr>
          <a:xfrm>
            <a:off x="9049631" y="3845923"/>
            <a:ext cx="2361319" cy="757130"/>
          </a:xfrm>
          <a:prstGeom prst="rect">
            <a:avLst/>
          </a:prstGeom>
          <a:noFill/>
        </p:spPr>
        <p:txBody>
          <a:bodyPr wrap="square" lIns="91440" tIns="45720" rIns="91440" bIns="45720" rtlCol="0">
            <a:spAutoFit/>
          </a:bodyPr>
          <a:lstStyle/>
          <a:p>
            <a:pPr>
              <a:lnSpc>
                <a:spcPct val="120000"/>
              </a:lnSpc>
            </a:pPr>
            <a:r>
              <a:rPr lang="id-ID" sz="1200" dirty="0">
                <a:solidFill>
                  <a:schemeClr val="bg1"/>
                </a:solidFill>
                <a:cs typeface="+mn-ea"/>
                <a:sym typeface="+mn-lt"/>
              </a:rPr>
              <a:t>Lorem ipsum dolor sit amet consectetuer adipiscing elit, sed diam nonummy</a:t>
            </a:r>
            <a:endParaRPr lang="en-US" sz="1200" dirty="0">
              <a:solidFill>
                <a:schemeClr val="bg1"/>
              </a:solidFill>
              <a:cs typeface="+mn-ea"/>
              <a:sym typeface="+mn-lt"/>
            </a:endParaRPr>
          </a:p>
        </p:txBody>
      </p:sp>
      <p:sp>
        <p:nvSpPr>
          <p:cNvPr id="45" name="TextBox 44"/>
          <p:cNvSpPr txBox="1"/>
          <p:nvPr/>
        </p:nvSpPr>
        <p:spPr>
          <a:xfrm>
            <a:off x="9049631" y="5441080"/>
            <a:ext cx="2189869" cy="978729"/>
          </a:xfrm>
          <a:prstGeom prst="rect">
            <a:avLst/>
          </a:prstGeom>
          <a:noFill/>
        </p:spPr>
        <p:txBody>
          <a:bodyPr wrap="square" lIns="91440" tIns="45720" rIns="91440" bIns="45720" rtlCol="0">
            <a:spAutoFit/>
          </a:bodyPr>
          <a:lstStyle/>
          <a:p>
            <a:pPr>
              <a:lnSpc>
                <a:spcPct val="120000"/>
              </a:lnSpc>
            </a:pPr>
            <a:r>
              <a:rPr lang="id-ID" sz="1200" dirty="0">
                <a:solidFill>
                  <a:schemeClr val="bg1"/>
                </a:solidFill>
                <a:cs typeface="+mn-ea"/>
                <a:sym typeface="+mn-lt"/>
              </a:rPr>
              <a:t>Lorem ipsum dolor sit amet consectetuer adipiscing elit, sed diam nonummy</a:t>
            </a:r>
            <a:endParaRPr lang="en-US" sz="1200" dirty="0">
              <a:solidFill>
                <a:schemeClr val="bg1"/>
              </a:solidFill>
              <a:cs typeface="+mn-ea"/>
              <a:sym typeface="+mn-lt"/>
            </a:endParaRPr>
          </a:p>
        </p:txBody>
      </p:sp>
      <p:sp>
        <p:nvSpPr>
          <p:cNvPr id="46" name="Freeform 43"/>
          <p:cNvSpPr>
            <a:spLocks noEditPoints="1"/>
          </p:cNvSpPr>
          <p:nvPr/>
        </p:nvSpPr>
        <p:spPr bwMode="auto">
          <a:xfrm>
            <a:off x="5786628" y="3626519"/>
            <a:ext cx="704660" cy="599486"/>
          </a:xfrm>
          <a:custGeom>
            <a:avLst/>
            <a:gdLst>
              <a:gd name="T0" fmla="*/ 193 w 221"/>
              <a:gd name="T1" fmla="*/ 102 h 187"/>
              <a:gd name="T2" fmla="*/ 221 w 221"/>
              <a:gd name="T3" fmla="*/ 74 h 187"/>
              <a:gd name="T4" fmla="*/ 147 w 221"/>
              <a:gd name="T5" fmla="*/ 0 h 187"/>
              <a:gd name="T6" fmla="*/ 119 w 221"/>
              <a:gd name="T7" fmla="*/ 29 h 187"/>
              <a:gd name="T8" fmla="*/ 125 w 221"/>
              <a:gd name="T9" fmla="*/ 34 h 187"/>
              <a:gd name="T10" fmla="*/ 114 w 221"/>
              <a:gd name="T11" fmla="*/ 46 h 187"/>
              <a:gd name="T12" fmla="*/ 102 w 221"/>
              <a:gd name="T13" fmla="*/ 34 h 187"/>
              <a:gd name="T14" fmla="*/ 108 w 221"/>
              <a:gd name="T15" fmla="*/ 29 h 187"/>
              <a:gd name="T16" fmla="*/ 80 w 221"/>
              <a:gd name="T17" fmla="*/ 0 h 187"/>
              <a:gd name="T18" fmla="*/ 0 w 221"/>
              <a:gd name="T19" fmla="*/ 80 h 187"/>
              <a:gd name="T20" fmla="*/ 29 w 221"/>
              <a:gd name="T21" fmla="*/ 108 h 187"/>
              <a:gd name="T22" fmla="*/ 34 w 221"/>
              <a:gd name="T23" fmla="*/ 102 h 187"/>
              <a:gd name="T24" fmla="*/ 119 w 221"/>
              <a:gd name="T25" fmla="*/ 187 h 187"/>
              <a:gd name="T26" fmla="*/ 187 w 221"/>
              <a:gd name="T27" fmla="*/ 119 h 187"/>
              <a:gd name="T28" fmla="*/ 176 w 221"/>
              <a:gd name="T29" fmla="*/ 108 h 187"/>
              <a:gd name="T30" fmla="*/ 187 w 221"/>
              <a:gd name="T31" fmla="*/ 96 h 187"/>
              <a:gd name="T32" fmla="*/ 193 w 221"/>
              <a:gd name="T33" fmla="*/ 102 h 187"/>
              <a:gd name="T34" fmla="*/ 12 w 221"/>
              <a:gd name="T35" fmla="*/ 80 h 187"/>
              <a:gd name="T36" fmla="*/ 80 w 221"/>
              <a:gd name="T37" fmla="*/ 12 h 187"/>
              <a:gd name="T38" fmla="*/ 97 w 221"/>
              <a:gd name="T39" fmla="*/ 29 h 187"/>
              <a:gd name="T40" fmla="*/ 29 w 221"/>
              <a:gd name="T41" fmla="*/ 96 h 187"/>
              <a:gd name="T42" fmla="*/ 12 w 221"/>
              <a:gd name="T43" fmla="*/ 80 h 187"/>
              <a:gd name="T44" fmla="*/ 167 w 221"/>
              <a:gd name="T45" fmla="*/ 128 h 187"/>
              <a:gd name="T46" fmla="*/ 142 w 221"/>
              <a:gd name="T47" fmla="*/ 102 h 187"/>
              <a:gd name="T48" fmla="*/ 136 w 221"/>
              <a:gd name="T49" fmla="*/ 102 h 187"/>
              <a:gd name="T50" fmla="*/ 136 w 221"/>
              <a:gd name="T51" fmla="*/ 108 h 187"/>
              <a:gd name="T52" fmla="*/ 162 w 221"/>
              <a:gd name="T53" fmla="*/ 133 h 187"/>
              <a:gd name="T54" fmla="*/ 150 w 221"/>
              <a:gd name="T55" fmla="*/ 145 h 187"/>
              <a:gd name="T56" fmla="*/ 125 w 221"/>
              <a:gd name="T57" fmla="*/ 119 h 187"/>
              <a:gd name="T58" fmla="*/ 119 w 221"/>
              <a:gd name="T59" fmla="*/ 119 h 187"/>
              <a:gd name="T60" fmla="*/ 119 w 221"/>
              <a:gd name="T61" fmla="*/ 125 h 187"/>
              <a:gd name="T62" fmla="*/ 145 w 221"/>
              <a:gd name="T63" fmla="*/ 150 h 187"/>
              <a:gd name="T64" fmla="*/ 145 w 221"/>
              <a:gd name="T65" fmla="*/ 150 h 187"/>
              <a:gd name="T66" fmla="*/ 133 w 221"/>
              <a:gd name="T67" fmla="*/ 162 h 187"/>
              <a:gd name="T68" fmla="*/ 108 w 221"/>
              <a:gd name="T69" fmla="*/ 136 h 187"/>
              <a:gd name="T70" fmla="*/ 102 w 221"/>
              <a:gd name="T71" fmla="*/ 136 h 187"/>
              <a:gd name="T72" fmla="*/ 102 w 221"/>
              <a:gd name="T73" fmla="*/ 142 h 187"/>
              <a:gd name="T74" fmla="*/ 128 w 221"/>
              <a:gd name="T75" fmla="*/ 167 h 187"/>
              <a:gd name="T76" fmla="*/ 128 w 221"/>
              <a:gd name="T77" fmla="*/ 167 h 187"/>
              <a:gd name="T78" fmla="*/ 119 w 221"/>
              <a:gd name="T79" fmla="*/ 176 h 187"/>
              <a:gd name="T80" fmla="*/ 40 w 221"/>
              <a:gd name="T81" fmla="*/ 96 h 187"/>
              <a:gd name="T82" fmla="*/ 97 w 221"/>
              <a:gd name="T83" fmla="*/ 40 h 187"/>
              <a:gd name="T84" fmla="*/ 108 w 221"/>
              <a:gd name="T85" fmla="*/ 51 h 187"/>
              <a:gd name="T86" fmla="*/ 77 w 221"/>
              <a:gd name="T87" fmla="*/ 82 h 187"/>
              <a:gd name="T88" fmla="*/ 99 w 221"/>
              <a:gd name="T89" fmla="*/ 105 h 187"/>
              <a:gd name="T90" fmla="*/ 130 w 221"/>
              <a:gd name="T91" fmla="*/ 74 h 187"/>
              <a:gd name="T92" fmla="*/ 176 w 221"/>
              <a:gd name="T93" fmla="*/ 119 h 187"/>
              <a:gd name="T94" fmla="*/ 167 w 221"/>
              <a:gd name="T95" fmla="*/ 128 h 187"/>
              <a:gd name="T96" fmla="*/ 170 w 221"/>
              <a:gd name="T97" fmla="*/ 102 h 187"/>
              <a:gd name="T98" fmla="*/ 133 w 221"/>
              <a:gd name="T99" fmla="*/ 65 h 187"/>
              <a:gd name="T100" fmla="*/ 128 w 221"/>
              <a:gd name="T101" fmla="*/ 65 h 187"/>
              <a:gd name="T102" fmla="*/ 99 w 221"/>
              <a:gd name="T103" fmla="*/ 94 h 187"/>
              <a:gd name="T104" fmla="*/ 88 w 221"/>
              <a:gd name="T105" fmla="*/ 82 h 187"/>
              <a:gd name="T106" fmla="*/ 116 w 221"/>
              <a:gd name="T107" fmla="*/ 54 h 187"/>
              <a:gd name="T108" fmla="*/ 130 w 221"/>
              <a:gd name="T109" fmla="*/ 40 h 187"/>
              <a:gd name="T110" fmla="*/ 181 w 221"/>
              <a:gd name="T111" fmla="*/ 91 h 187"/>
              <a:gd name="T112" fmla="*/ 170 w 221"/>
              <a:gd name="T113" fmla="*/ 102 h 187"/>
              <a:gd name="T114" fmla="*/ 147 w 221"/>
              <a:gd name="T115" fmla="*/ 12 h 187"/>
              <a:gd name="T116" fmla="*/ 210 w 221"/>
              <a:gd name="T117" fmla="*/ 74 h 187"/>
              <a:gd name="T118" fmla="*/ 193 w 221"/>
              <a:gd name="T119" fmla="*/ 91 h 187"/>
              <a:gd name="T120" fmla="*/ 130 w 221"/>
              <a:gd name="T121" fmla="*/ 29 h 187"/>
              <a:gd name="T122" fmla="*/ 147 w 221"/>
              <a:gd name="T123" fmla="*/ 1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 h="187">
                <a:moveTo>
                  <a:pt x="193" y="102"/>
                </a:moveTo>
                <a:cubicBezTo>
                  <a:pt x="221" y="74"/>
                  <a:pt x="221" y="74"/>
                  <a:pt x="221" y="74"/>
                </a:cubicBezTo>
                <a:cubicBezTo>
                  <a:pt x="147" y="0"/>
                  <a:pt x="147" y="0"/>
                  <a:pt x="147" y="0"/>
                </a:cubicBezTo>
                <a:cubicBezTo>
                  <a:pt x="119" y="29"/>
                  <a:pt x="119" y="29"/>
                  <a:pt x="119" y="29"/>
                </a:cubicBezTo>
                <a:cubicBezTo>
                  <a:pt x="125" y="34"/>
                  <a:pt x="125" y="34"/>
                  <a:pt x="125" y="34"/>
                </a:cubicBezTo>
                <a:cubicBezTo>
                  <a:pt x="114" y="46"/>
                  <a:pt x="114" y="46"/>
                  <a:pt x="114" y="46"/>
                </a:cubicBezTo>
                <a:cubicBezTo>
                  <a:pt x="102" y="34"/>
                  <a:pt x="102" y="34"/>
                  <a:pt x="102" y="34"/>
                </a:cubicBezTo>
                <a:cubicBezTo>
                  <a:pt x="108" y="29"/>
                  <a:pt x="108" y="29"/>
                  <a:pt x="108" y="29"/>
                </a:cubicBezTo>
                <a:cubicBezTo>
                  <a:pt x="80" y="0"/>
                  <a:pt x="80" y="0"/>
                  <a:pt x="80" y="0"/>
                </a:cubicBezTo>
                <a:cubicBezTo>
                  <a:pt x="0" y="80"/>
                  <a:pt x="0" y="80"/>
                  <a:pt x="0" y="80"/>
                </a:cubicBezTo>
                <a:cubicBezTo>
                  <a:pt x="29" y="108"/>
                  <a:pt x="29" y="108"/>
                  <a:pt x="29" y="108"/>
                </a:cubicBezTo>
                <a:cubicBezTo>
                  <a:pt x="34" y="102"/>
                  <a:pt x="34" y="102"/>
                  <a:pt x="34" y="102"/>
                </a:cubicBezTo>
                <a:cubicBezTo>
                  <a:pt x="119" y="187"/>
                  <a:pt x="119" y="187"/>
                  <a:pt x="119" y="187"/>
                </a:cubicBezTo>
                <a:cubicBezTo>
                  <a:pt x="187" y="119"/>
                  <a:pt x="187" y="119"/>
                  <a:pt x="187" y="119"/>
                </a:cubicBezTo>
                <a:cubicBezTo>
                  <a:pt x="176" y="108"/>
                  <a:pt x="176" y="108"/>
                  <a:pt x="176" y="108"/>
                </a:cubicBezTo>
                <a:cubicBezTo>
                  <a:pt x="187" y="96"/>
                  <a:pt x="187" y="96"/>
                  <a:pt x="187" y="96"/>
                </a:cubicBezTo>
                <a:lnTo>
                  <a:pt x="193" y="102"/>
                </a:lnTo>
                <a:close/>
                <a:moveTo>
                  <a:pt x="12" y="80"/>
                </a:moveTo>
                <a:cubicBezTo>
                  <a:pt x="80" y="12"/>
                  <a:pt x="80" y="12"/>
                  <a:pt x="80" y="12"/>
                </a:cubicBezTo>
                <a:cubicBezTo>
                  <a:pt x="97" y="29"/>
                  <a:pt x="97" y="29"/>
                  <a:pt x="97" y="29"/>
                </a:cubicBezTo>
                <a:cubicBezTo>
                  <a:pt x="29" y="96"/>
                  <a:pt x="29" y="96"/>
                  <a:pt x="29" y="96"/>
                </a:cubicBezTo>
                <a:lnTo>
                  <a:pt x="12" y="80"/>
                </a:lnTo>
                <a:close/>
                <a:moveTo>
                  <a:pt x="167" y="128"/>
                </a:moveTo>
                <a:cubicBezTo>
                  <a:pt x="142" y="102"/>
                  <a:pt x="142" y="102"/>
                  <a:pt x="142" y="102"/>
                </a:cubicBezTo>
                <a:cubicBezTo>
                  <a:pt x="140" y="101"/>
                  <a:pt x="138" y="101"/>
                  <a:pt x="136" y="102"/>
                </a:cubicBezTo>
                <a:cubicBezTo>
                  <a:pt x="135" y="104"/>
                  <a:pt x="135" y="106"/>
                  <a:pt x="136" y="108"/>
                </a:cubicBezTo>
                <a:cubicBezTo>
                  <a:pt x="162" y="133"/>
                  <a:pt x="162" y="133"/>
                  <a:pt x="162" y="133"/>
                </a:cubicBezTo>
                <a:cubicBezTo>
                  <a:pt x="150" y="145"/>
                  <a:pt x="150" y="145"/>
                  <a:pt x="150" y="145"/>
                </a:cubicBezTo>
                <a:cubicBezTo>
                  <a:pt x="125" y="119"/>
                  <a:pt x="125" y="119"/>
                  <a:pt x="125" y="119"/>
                </a:cubicBezTo>
                <a:cubicBezTo>
                  <a:pt x="123" y="118"/>
                  <a:pt x="121" y="118"/>
                  <a:pt x="119" y="119"/>
                </a:cubicBezTo>
                <a:cubicBezTo>
                  <a:pt x="118" y="121"/>
                  <a:pt x="118" y="123"/>
                  <a:pt x="119" y="125"/>
                </a:cubicBezTo>
                <a:cubicBezTo>
                  <a:pt x="145" y="150"/>
                  <a:pt x="145" y="150"/>
                  <a:pt x="145" y="150"/>
                </a:cubicBezTo>
                <a:cubicBezTo>
                  <a:pt x="145" y="150"/>
                  <a:pt x="145" y="150"/>
                  <a:pt x="145" y="150"/>
                </a:cubicBezTo>
                <a:cubicBezTo>
                  <a:pt x="133" y="162"/>
                  <a:pt x="133" y="162"/>
                  <a:pt x="133" y="162"/>
                </a:cubicBezTo>
                <a:cubicBezTo>
                  <a:pt x="108" y="136"/>
                  <a:pt x="108" y="136"/>
                  <a:pt x="108" y="136"/>
                </a:cubicBezTo>
                <a:cubicBezTo>
                  <a:pt x="106" y="135"/>
                  <a:pt x="104" y="135"/>
                  <a:pt x="102" y="136"/>
                </a:cubicBezTo>
                <a:cubicBezTo>
                  <a:pt x="101" y="138"/>
                  <a:pt x="101" y="140"/>
                  <a:pt x="102" y="142"/>
                </a:cubicBezTo>
                <a:cubicBezTo>
                  <a:pt x="128" y="167"/>
                  <a:pt x="128" y="167"/>
                  <a:pt x="128" y="167"/>
                </a:cubicBezTo>
                <a:cubicBezTo>
                  <a:pt x="128" y="167"/>
                  <a:pt x="128" y="167"/>
                  <a:pt x="128" y="167"/>
                </a:cubicBezTo>
                <a:cubicBezTo>
                  <a:pt x="119" y="176"/>
                  <a:pt x="119" y="176"/>
                  <a:pt x="119" y="176"/>
                </a:cubicBezTo>
                <a:cubicBezTo>
                  <a:pt x="40" y="96"/>
                  <a:pt x="40" y="96"/>
                  <a:pt x="40" y="96"/>
                </a:cubicBezTo>
                <a:cubicBezTo>
                  <a:pt x="97" y="40"/>
                  <a:pt x="97" y="40"/>
                  <a:pt x="97" y="40"/>
                </a:cubicBezTo>
                <a:cubicBezTo>
                  <a:pt x="108" y="51"/>
                  <a:pt x="108" y="51"/>
                  <a:pt x="108" y="51"/>
                </a:cubicBezTo>
                <a:cubicBezTo>
                  <a:pt x="77" y="82"/>
                  <a:pt x="77" y="82"/>
                  <a:pt x="77" y="82"/>
                </a:cubicBezTo>
                <a:cubicBezTo>
                  <a:pt x="99" y="105"/>
                  <a:pt x="99" y="105"/>
                  <a:pt x="99" y="105"/>
                </a:cubicBezTo>
                <a:cubicBezTo>
                  <a:pt x="130" y="74"/>
                  <a:pt x="130" y="74"/>
                  <a:pt x="130" y="74"/>
                </a:cubicBezTo>
                <a:cubicBezTo>
                  <a:pt x="176" y="119"/>
                  <a:pt x="176" y="119"/>
                  <a:pt x="176" y="119"/>
                </a:cubicBezTo>
                <a:lnTo>
                  <a:pt x="167" y="128"/>
                </a:lnTo>
                <a:close/>
                <a:moveTo>
                  <a:pt x="170" y="102"/>
                </a:moveTo>
                <a:cubicBezTo>
                  <a:pt x="133" y="65"/>
                  <a:pt x="133" y="65"/>
                  <a:pt x="133" y="65"/>
                </a:cubicBezTo>
                <a:cubicBezTo>
                  <a:pt x="132" y="64"/>
                  <a:pt x="129" y="64"/>
                  <a:pt x="128" y="65"/>
                </a:cubicBezTo>
                <a:cubicBezTo>
                  <a:pt x="99" y="94"/>
                  <a:pt x="99" y="94"/>
                  <a:pt x="99" y="94"/>
                </a:cubicBezTo>
                <a:cubicBezTo>
                  <a:pt x="88" y="82"/>
                  <a:pt x="88" y="82"/>
                  <a:pt x="88" y="82"/>
                </a:cubicBezTo>
                <a:cubicBezTo>
                  <a:pt x="116" y="54"/>
                  <a:pt x="116" y="54"/>
                  <a:pt x="116" y="54"/>
                </a:cubicBezTo>
                <a:cubicBezTo>
                  <a:pt x="130" y="40"/>
                  <a:pt x="130" y="40"/>
                  <a:pt x="130" y="40"/>
                </a:cubicBezTo>
                <a:cubicBezTo>
                  <a:pt x="181" y="91"/>
                  <a:pt x="181" y="91"/>
                  <a:pt x="181" y="91"/>
                </a:cubicBezTo>
                <a:lnTo>
                  <a:pt x="170" y="102"/>
                </a:lnTo>
                <a:close/>
                <a:moveTo>
                  <a:pt x="147" y="12"/>
                </a:moveTo>
                <a:cubicBezTo>
                  <a:pt x="210" y="74"/>
                  <a:pt x="210" y="74"/>
                  <a:pt x="210" y="74"/>
                </a:cubicBezTo>
                <a:cubicBezTo>
                  <a:pt x="193" y="91"/>
                  <a:pt x="193" y="91"/>
                  <a:pt x="193" y="91"/>
                </a:cubicBezTo>
                <a:cubicBezTo>
                  <a:pt x="130" y="29"/>
                  <a:pt x="130" y="29"/>
                  <a:pt x="130" y="29"/>
                </a:cubicBezTo>
                <a:lnTo>
                  <a:pt x="147" y="12"/>
                </a:ln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nvGrpSpPr>
          <p:cNvPr id="3" name="Group 2"/>
          <p:cNvGrpSpPr/>
          <p:nvPr/>
        </p:nvGrpSpPr>
        <p:grpSpPr>
          <a:xfrm>
            <a:off x="4860262" y="1968022"/>
            <a:ext cx="702763" cy="702763"/>
            <a:chOff x="4860262" y="1968022"/>
            <a:chExt cx="702763" cy="702763"/>
          </a:xfrm>
        </p:grpSpPr>
        <p:sp>
          <p:nvSpPr>
            <p:cNvPr id="19" name="Oval 18"/>
            <p:cNvSpPr/>
            <p:nvPr/>
          </p:nvSpPr>
          <p:spPr>
            <a:xfrm rot="3509343">
              <a:off x="4860262" y="1968022"/>
              <a:ext cx="702763" cy="7027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cs typeface="+mn-ea"/>
                <a:sym typeface="+mn-lt"/>
              </a:endParaRPr>
            </a:p>
          </p:txBody>
        </p:sp>
        <p:sp>
          <p:nvSpPr>
            <p:cNvPr id="47" name="Freeform 18"/>
            <p:cNvSpPr>
              <a:spLocks noEditPoints="1"/>
            </p:cNvSpPr>
            <p:nvPr/>
          </p:nvSpPr>
          <p:spPr bwMode="auto">
            <a:xfrm>
              <a:off x="5069561" y="2172516"/>
              <a:ext cx="284163" cy="261938"/>
            </a:xfrm>
            <a:custGeom>
              <a:avLst/>
              <a:gdLst>
                <a:gd name="T0" fmla="*/ 58 w 179"/>
                <a:gd name="T1" fmla="*/ 73 h 165"/>
                <a:gd name="T2" fmla="*/ 18 w 179"/>
                <a:gd name="T3" fmla="*/ 73 h 165"/>
                <a:gd name="T4" fmla="*/ 18 w 179"/>
                <a:gd name="T5" fmla="*/ 154 h 165"/>
                <a:gd name="T6" fmla="*/ 58 w 179"/>
                <a:gd name="T7" fmla="*/ 154 h 165"/>
                <a:gd name="T8" fmla="*/ 58 w 179"/>
                <a:gd name="T9" fmla="*/ 73 h 165"/>
                <a:gd name="T10" fmla="*/ 51 w 179"/>
                <a:gd name="T11" fmla="*/ 146 h 165"/>
                <a:gd name="T12" fmla="*/ 25 w 179"/>
                <a:gd name="T13" fmla="*/ 146 h 165"/>
                <a:gd name="T14" fmla="*/ 25 w 179"/>
                <a:gd name="T15" fmla="*/ 81 h 165"/>
                <a:gd name="T16" fmla="*/ 51 w 179"/>
                <a:gd name="T17" fmla="*/ 81 h 165"/>
                <a:gd name="T18" fmla="*/ 51 w 179"/>
                <a:gd name="T19" fmla="*/ 146 h 165"/>
                <a:gd name="T20" fmla="*/ 113 w 179"/>
                <a:gd name="T21" fmla="*/ 41 h 165"/>
                <a:gd name="T22" fmla="*/ 73 w 179"/>
                <a:gd name="T23" fmla="*/ 41 h 165"/>
                <a:gd name="T24" fmla="*/ 73 w 179"/>
                <a:gd name="T25" fmla="*/ 154 h 165"/>
                <a:gd name="T26" fmla="*/ 113 w 179"/>
                <a:gd name="T27" fmla="*/ 154 h 165"/>
                <a:gd name="T28" fmla="*/ 113 w 179"/>
                <a:gd name="T29" fmla="*/ 41 h 165"/>
                <a:gd name="T30" fmla="*/ 106 w 179"/>
                <a:gd name="T31" fmla="*/ 146 h 165"/>
                <a:gd name="T32" fmla="*/ 80 w 179"/>
                <a:gd name="T33" fmla="*/ 146 h 165"/>
                <a:gd name="T34" fmla="*/ 80 w 179"/>
                <a:gd name="T35" fmla="*/ 48 h 165"/>
                <a:gd name="T36" fmla="*/ 106 w 179"/>
                <a:gd name="T37" fmla="*/ 48 h 165"/>
                <a:gd name="T38" fmla="*/ 106 w 179"/>
                <a:gd name="T39" fmla="*/ 146 h 165"/>
                <a:gd name="T40" fmla="*/ 168 w 179"/>
                <a:gd name="T41" fmla="*/ 0 h 165"/>
                <a:gd name="T42" fmla="*/ 128 w 179"/>
                <a:gd name="T43" fmla="*/ 0 h 165"/>
                <a:gd name="T44" fmla="*/ 128 w 179"/>
                <a:gd name="T45" fmla="*/ 154 h 165"/>
                <a:gd name="T46" fmla="*/ 168 w 179"/>
                <a:gd name="T47" fmla="*/ 154 h 165"/>
                <a:gd name="T48" fmla="*/ 168 w 179"/>
                <a:gd name="T49" fmla="*/ 0 h 165"/>
                <a:gd name="T50" fmla="*/ 160 w 179"/>
                <a:gd name="T51" fmla="*/ 146 h 165"/>
                <a:gd name="T52" fmla="*/ 135 w 179"/>
                <a:gd name="T53" fmla="*/ 146 h 165"/>
                <a:gd name="T54" fmla="*/ 135 w 179"/>
                <a:gd name="T55" fmla="*/ 8 h 165"/>
                <a:gd name="T56" fmla="*/ 160 w 179"/>
                <a:gd name="T57" fmla="*/ 8 h 165"/>
                <a:gd name="T58" fmla="*/ 160 w 179"/>
                <a:gd name="T59" fmla="*/ 146 h 165"/>
                <a:gd name="T60" fmla="*/ 0 w 179"/>
                <a:gd name="T61" fmla="*/ 157 h 165"/>
                <a:gd name="T62" fmla="*/ 0 w 179"/>
                <a:gd name="T63" fmla="*/ 165 h 165"/>
                <a:gd name="T64" fmla="*/ 179 w 179"/>
                <a:gd name="T65" fmla="*/ 165 h 165"/>
                <a:gd name="T66" fmla="*/ 179 w 179"/>
                <a:gd name="T67" fmla="*/ 157 h 165"/>
                <a:gd name="T68" fmla="*/ 0 w 179"/>
                <a:gd name="T69" fmla="*/ 15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9" h="165">
                  <a:moveTo>
                    <a:pt x="58" y="73"/>
                  </a:moveTo>
                  <a:lnTo>
                    <a:pt x="18" y="73"/>
                  </a:lnTo>
                  <a:lnTo>
                    <a:pt x="18" y="154"/>
                  </a:lnTo>
                  <a:lnTo>
                    <a:pt x="58" y="154"/>
                  </a:lnTo>
                  <a:lnTo>
                    <a:pt x="58" y="73"/>
                  </a:lnTo>
                  <a:close/>
                  <a:moveTo>
                    <a:pt x="51" y="146"/>
                  </a:moveTo>
                  <a:lnTo>
                    <a:pt x="25" y="146"/>
                  </a:lnTo>
                  <a:lnTo>
                    <a:pt x="25" y="81"/>
                  </a:lnTo>
                  <a:lnTo>
                    <a:pt x="51" y="81"/>
                  </a:lnTo>
                  <a:lnTo>
                    <a:pt x="51" y="146"/>
                  </a:lnTo>
                  <a:close/>
                  <a:moveTo>
                    <a:pt x="113" y="41"/>
                  </a:moveTo>
                  <a:lnTo>
                    <a:pt x="73" y="41"/>
                  </a:lnTo>
                  <a:lnTo>
                    <a:pt x="73" y="154"/>
                  </a:lnTo>
                  <a:lnTo>
                    <a:pt x="113" y="154"/>
                  </a:lnTo>
                  <a:lnTo>
                    <a:pt x="113" y="41"/>
                  </a:lnTo>
                  <a:close/>
                  <a:moveTo>
                    <a:pt x="106" y="146"/>
                  </a:moveTo>
                  <a:lnTo>
                    <a:pt x="80" y="146"/>
                  </a:lnTo>
                  <a:lnTo>
                    <a:pt x="80" y="48"/>
                  </a:lnTo>
                  <a:lnTo>
                    <a:pt x="106" y="48"/>
                  </a:lnTo>
                  <a:lnTo>
                    <a:pt x="106" y="146"/>
                  </a:lnTo>
                  <a:close/>
                  <a:moveTo>
                    <a:pt x="168" y="0"/>
                  </a:moveTo>
                  <a:lnTo>
                    <a:pt x="128" y="0"/>
                  </a:lnTo>
                  <a:lnTo>
                    <a:pt x="128" y="154"/>
                  </a:lnTo>
                  <a:lnTo>
                    <a:pt x="168" y="154"/>
                  </a:lnTo>
                  <a:lnTo>
                    <a:pt x="168" y="0"/>
                  </a:lnTo>
                  <a:close/>
                  <a:moveTo>
                    <a:pt x="160" y="146"/>
                  </a:moveTo>
                  <a:lnTo>
                    <a:pt x="135" y="146"/>
                  </a:lnTo>
                  <a:lnTo>
                    <a:pt x="135" y="8"/>
                  </a:lnTo>
                  <a:lnTo>
                    <a:pt x="160" y="8"/>
                  </a:lnTo>
                  <a:lnTo>
                    <a:pt x="160" y="146"/>
                  </a:lnTo>
                  <a:close/>
                  <a:moveTo>
                    <a:pt x="0" y="157"/>
                  </a:moveTo>
                  <a:lnTo>
                    <a:pt x="0" y="165"/>
                  </a:lnTo>
                  <a:lnTo>
                    <a:pt x="179" y="165"/>
                  </a:lnTo>
                  <a:lnTo>
                    <a:pt x="179" y="157"/>
                  </a:lnTo>
                  <a:lnTo>
                    <a:pt x="0" y="157"/>
                  </a:ln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5" name="Group 4"/>
          <p:cNvGrpSpPr/>
          <p:nvPr/>
        </p:nvGrpSpPr>
        <p:grpSpPr>
          <a:xfrm>
            <a:off x="6728858" y="1943382"/>
            <a:ext cx="702763" cy="702763"/>
            <a:chOff x="6728858" y="1943382"/>
            <a:chExt cx="702763" cy="702763"/>
          </a:xfrm>
        </p:grpSpPr>
        <p:sp>
          <p:nvSpPr>
            <p:cNvPr id="18" name="Oval 17"/>
            <p:cNvSpPr/>
            <p:nvPr/>
          </p:nvSpPr>
          <p:spPr>
            <a:xfrm rot="7200000">
              <a:off x="6728858" y="1943382"/>
              <a:ext cx="702763" cy="7027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cs typeface="+mn-ea"/>
                <a:sym typeface="+mn-lt"/>
              </a:endParaRPr>
            </a:p>
          </p:txBody>
        </p:sp>
        <p:sp>
          <p:nvSpPr>
            <p:cNvPr id="48" name="Freeform 36"/>
            <p:cNvSpPr>
              <a:spLocks noEditPoints="1"/>
            </p:cNvSpPr>
            <p:nvPr/>
          </p:nvSpPr>
          <p:spPr bwMode="auto">
            <a:xfrm>
              <a:off x="6954032" y="2172516"/>
              <a:ext cx="254011" cy="278914"/>
            </a:xfrm>
            <a:custGeom>
              <a:avLst/>
              <a:gdLst>
                <a:gd name="T0" fmla="*/ 40 w 168"/>
                <a:gd name="T1" fmla="*/ 21 h 184"/>
                <a:gd name="T2" fmla="*/ 54 w 168"/>
                <a:gd name="T3" fmla="*/ 8 h 184"/>
                <a:gd name="T4" fmla="*/ 114 w 168"/>
                <a:gd name="T5" fmla="*/ 8 h 184"/>
                <a:gd name="T6" fmla="*/ 128 w 168"/>
                <a:gd name="T7" fmla="*/ 21 h 184"/>
                <a:gd name="T8" fmla="*/ 128 w 168"/>
                <a:gd name="T9" fmla="*/ 92 h 184"/>
                <a:gd name="T10" fmla="*/ 136 w 168"/>
                <a:gd name="T11" fmla="*/ 92 h 184"/>
                <a:gd name="T12" fmla="*/ 136 w 168"/>
                <a:gd name="T13" fmla="*/ 21 h 184"/>
                <a:gd name="T14" fmla="*/ 114 w 168"/>
                <a:gd name="T15" fmla="*/ 0 h 184"/>
                <a:gd name="T16" fmla="*/ 54 w 168"/>
                <a:gd name="T17" fmla="*/ 0 h 184"/>
                <a:gd name="T18" fmla="*/ 32 w 168"/>
                <a:gd name="T19" fmla="*/ 21 h 184"/>
                <a:gd name="T20" fmla="*/ 32 w 168"/>
                <a:gd name="T21" fmla="*/ 92 h 184"/>
                <a:gd name="T22" fmla="*/ 40 w 168"/>
                <a:gd name="T23" fmla="*/ 92 h 184"/>
                <a:gd name="T24" fmla="*/ 40 w 168"/>
                <a:gd name="T25" fmla="*/ 21 h 184"/>
                <a:gd name="T26" fmla="*/ 144 w 168"/>
                <a:gd name="T27" fmla="*/ 68 h 184"/>
                <a:gd name="T28" fmla="*/ 144 w 168"/>
                <a:gd name="T29" fmla="*/ 76 h 184"/>
                <a:gd name="T30" fmla="*/ 160 w 168"/>
                <a:gd name="T31" fmla="*/ 76 h 184"/>
                <a:gd name="T32" fmla="*/ 84 w 168"/>
                <a:gd name="T33" fmla="*/ 149 h 184"/>
                <a:gd name="T34" fmla="*/ 8 w 168"/>
                <a:gd name="T35" fmla="*/ 76 h 184"/>
                <a:gd name="T36" fmla="*/ 24 w 168"/>
                <a:gd name="T37" fmla="*/ 76 h 184"/>
                <a:gd name="T38" fmla="*/ 24 w 168"/>
                <a:gd name="T39" fmla="*/ 68 h 184"/>
                <a:gd name="T40" fmla="*/ 0 w 168"/>
                <a:gd name="T41" fmla="*/ 68 h 184"/>
                <a:gd name="T42" fmla="*/ 0 w 168"/>
                <a:gd name="T43" fmla="*/ 72 h 184"/>
                <a:gd name="T44" fmla="*/ 80 w 168"/>
                <a:gd name="T45" fmla="*/ 156 h 184"/>
                <a:gd name="T46" fmla="*/ 80 w 168"/>
                <a:gd name="T47" fmla="*/ 176 h 184"/>
                <a:gd name="T48" fmla="*/ 64 w 168"/>
                <a:gd name="T49" fmla="*/ 176 h 184"/>
                <a:gd name="T50" fmla="*/ 64 w 168"/>
                <a:gd name="T51" fmla="*/ 184 h 184"/>
                <a:gd name="T52" fmla="*/ 104 w 168"/>
                <a:gd name="T53" fmla="*/ 184 h 184"/>
                <a:gd name="T54" fmla="*/ 104 w 168"/>
                <a:gd name="T55" fmla="*/ 176 h 184"/>
                <a:gd name="T56" fmla="*/ 88 w 168"/>
                <a:gd name="T57" fmla="*/ 176 h 184"/>
                <a:gd name="T58" fmla="*/ 88 w 168"/>
                <a:gd name="T59" fmla="*/ 156 h 184"/>
                <a:gd name="T60" fmla="*/ 168 w 168"/>
                <a:gd name="T61" fmla="*/ 72 h 184"/>
                <a:gd name="T62" fmla="*/ 168 w 168"/>
                <a:gd name="T63" fmla="*/ 68 h 184"/>
                <a:gd name="T64" fmla="*/ 144 w 168"/>
                <a:gd name="T65"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84">
                  <a:moveTo>
                    <a:pt x="40" y="21"/>
                  </a:moveTo>
                  <a:cubicBezTo>
                    <a:pt x="40" y="14"/>
                    <a:pt x="47" y="8"/>
                    <a:pt x="54" y="8"/>
                  </a:cubicBezTo>
                  <a:cubicBezTo>
                    <a:pt x="114" y="8"/>
                    <a:pt x="114" y="8"/>
                    <a:pt x="114" y="8"/>
                  </a:cubicBezTo>
                  <a:cubicBezTo>
                    <a:pt x="121" y="8"/>
                    <a:pt x="128" y="14"/>
                    <a:pt x="128" y="21"/>
                  </a:cubicBezTo>
                  <a:cubicBezTo>
                    <a:pt x="128" y="92"/>
                    <a:pt x="128" y="92"/>
                    <a:pt x="128" y="92"/>
                  </a:cubicBezTo>
                  <a:cubicBezTo>
                    <a:pt x="136" y="92"/>
                    <a:pt x="136" y="92"/>
                    <a:pt x="136" y="92"/>
                  </a:cubicBezTo>
                  <a:cubicBezTo>
                    <a:pt x="136" y="21"/>
                    <a:pt x="136" y="21"/>
                    <a:pt x="136" y="21"/>
                  </a:cubicBezTo>
                  <a:cubicBezTo>
                    <a:pt x="136" y="10"/>
                    <a:pt x="125" y="0"/>
                    <a:pt x="114" y="0"/>
                  </a:cubicBezTo>
                  <a:cubicBezTo>
                    <a:pt x="54" y="0"/>
                    <a:pt x="54" y="0"/>
                    <a:pt x="54" y="0"/>
                  </a:cubicBezTo>
                  <a:cubicBezTo>
                    <a:pt x="43" y="0"/>
                    <a:pt x="32" y="10"/>
                    <a:pt x="32" y="21"/>
                  </a:cubicBezTo>
                  <a:cubicBezTo>
                    <a:pt x="32" y="92"/>
                    <a:pt x="32" y="92"/>
                    <a:pt x="32" y="92"/>
                  </a:cubicBezTo>
                  <a:cubicBezTo>
                    <a:pt x="40" y="92"/>
                    <a:pt x="40" y="92"/>
                    <a:pt x="40" y="92"/>
                  </a:cubicBezTo>
                  <a:lnTo>
                    <a:pt x="40" y="21"/>
                  </a:lnTo>
                  <a:close/>
                  <a:moveTo>
                    <a:pt x="144" y="68"/>
                  </a:moveTo>
                  <a:cubicBezTo>
                    <a:pt x="144" y="76"/>
                    <a:pt x="144" y="76"/>
                    <a:pt x="144" y="76"/>
                  </a:cubicBezTo>
                  <a:cubicBezTo>
                    <a:pt x="160" y="76"/>
                    <a:pt x="160" y="76"/>
                    <a:pt x="160" y="76"/>
                  </a:cubicBezTo>
                  <a:cubicBezTo>
                    <a:pt x="158" y="116"/>
                    <a:pt x="125" y="149"/>
                    <a:pt x="84" y="149"/>
                  </a:cubicBezTo>
                  <a:cubicBezTo>
                    <a:pt x="43" y="149"/>
                    <a:pt x="10" y="116"/>
                    <a:pt x="8" y="76"/>
                  </a:cubicBezTo>
                  <a:cubicBezTo>
                    <a:pt x="24" y="76"/>
                    <a:pt x="24" y="76"/>
                    <a:pt x="24" y="76"/>
                  </a:cubicBezTo>
                  <a:cubicBezTo>
                    <a:pt x="24" y="68"/>
                    <a:pt x="24" y="68"/>
                    <a:pt x="24" y="68"/>
                  </a:cubicBezTo>
                  <a:cubicBezTo>
                    <a:pt x="0" y="68"/>
                    <a:pt x="0" y="68"/>
                    <a:pt x="0" y="68"/>
                  </a:cubicBezTo>
                  <a:cubicBezTo>
                    <a:pt x="0" y="72"/>
                    <a:pt x="0" y="72"/>
                    <a:pt x="0" y="72"/>
                  </a:cubicBezTo>
                  <a:cubicBezTo>
                    <a:pt x="0" y="117"/>
                    <a:pt x="35" y="154"/>
                    <a:pt x="80" y="156"/>
                  </a:cubicBezTo>
                  <a:cubicBezTo>
                    <a:pt x="80" y="176"/>
                    <a:pt x="80" y="176"/>
                    <a:pt x="80" y="176"/>
                  </a:cubicBezTo>
                  <a:cubicBezTo>
                    <a:pt x="64" y="176"/>
                    <a:pt x="64" y="176"/>
                    <a:pt x="64" y="176"/>
                  </a:cubicBezTo>
                  <a:cubicBezTo>
                    <a:pt x="64" y="184"/>
                    <a:pt x="64" y="184"/>
                    <a:pt x="64" y="184"/>
                  </a:cubicBezTo>
                  <a:cubicBezTo>
                    <a:pt x="104" y="184"/>
                    <a:pt x="104" y="184"/>
                    <a:pt x="104" y="184"/>
                  </a:cubicBezTo>
                  <a:cubicBezTo>
                    <a:pt x="104" y="176"/>
                    <a:pt x="104" y="176"/>
                    <a:pt x="104" y="176"/>
                  </a:cubicBezTo>
                  <a:cubicBezTo>
                    <a:pt x="88" y="176"/>
                    <a:pt x="88" y="176"/>
                    <a:pt x="88" y="176"/>
                  </a:cubicBezTo>
                  <a:cubicBezTo>
                    <a:pt x="88" y="156"/>
                    <a:pt x="88" y="156"/>
                    <a:pt x="88" y="156"/>
                  </a:cubicBezTo>
                  <a:cubicBezTo>
                    <a:pt x="133" y="154"/>
                    <a:pt x="168" y="117"/>
                    <a:pt x="168" y="72"/>
                  </a:cubicBezTo>
                  <a:cubicBezTo>
                    <a:pt x="168" y="68"/>
                    <a:pt x="168" y="68"/>
                    <a:pt x="168" y="68"/>
                  </a:cubicBezTo>
                  <a:lnTo>
                    <a:pt x="144" y="68"/>
                  </a:ln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3" name="Group 12"/>
          <p:cNvGrpSpPr/>
          <p:nvPr/>
        </p:nvGrpSpPr>
        <p:grpSpPr>
          <a:xfrm>
            <a:off x="3988074" y="3525774"/>
            <a:ext cx="702763" cy="702763"/>
            <a:chOff x="3988074" y="3525774"/>
            <a:chExt cx="702763" cy="702763"/>
          </a:xfrm>
        </p:grpSpPr>
        <p:sp>
          <p:nvSpPr>
            <p:cNvPr id="20" name="Oval 19"/>
            <p:cNvSpPr/>
            <p:nvPr/>
          </p:nvSpPr>
          <p:spPr>
            <a:xfrm>
              <a:off x="3988074" y="3525774"/>
              <a:ext cx="702763" cy="7027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cs typeface="+mn-ea"/>
                <a:sym typeface="+mn-lt"/>
              </a:endParaRPr>
            </a:p>
          </p:txBody>
        </p:sp>
        <p:sp>
          <p:nvSpPr>
            <p:cNvPr id="49" name="Freeform 42"/>
            <p:cNvSpPr>
              <a:spLocks noEditPoints="1"/>
            </p:cNvSpPr>
            <p:nvPr/>
          </p:nvSpPr>
          <p:spPr bwMode="auto">
            <a:xfrm>
              <a:off x="4196596" y="3753103"/>
              <a:ext cx="265113" cy="265113"/>
            </a:xfrm>
            <a:custGeom>
              <a:avLst/>
              <a:gdLst>
                <a:gd name="T0" fmla="*/ 36 w 183"/>
                <a:gd name="T1" fmla="*/ 41 h 183"/>
                <a:gd name="T2" fmla="*/ 30 w 183"/>
                <a:gd name="T3" fmla="*/ 36 h 183"/>
                <a:gd name="T4" fmla="*/ 33 w 183"/>
                <a:gd name="T5" fmla="*/ 90 h 183"/>
                <a:gd name="T6" fmla="*/ 38 w 183"/>
                <a:gd name="T7" fmla="*/ 84 h 183"/>
                <a:gd name="T8" fmla="*/ 36 w 183"/>
                <a:gd name="T9" fmla="*/ 41 h 183"/>
                <a:gd name="T10" fmla="*/ 129 w 183"/>
                <a:gd name="T11" fmla="*/ 107 h 183"/>
                <a:gd name="T12" fmla="*/ 120 w 183"/>
                <a:gd name="T13" fmla="*/ 115 h 183"/>
                <a:gd name="T14" fmla="*/ 103 w 183"/>
                <a:gd name="T15" fmla="*/ 98 h 183"/>
                <a:gd name="T16" fmla="*/ 101 w 183"/>
                <a:gd name="T17" fmla="*/ 22 h 183"/>
                <a:gd name="T18" fmla="*/ 21 w 183"/>
                <a:gd name="T19" fmla="*/ 22 h 183"/>
                <a:gd name="T20" fmla="*/ 21 w 183"/>
                <a:gd name="T21" fmla="*/ 101 h 183"/>
                <a:gd name="T22" fmla="*/ 98 w 183"/>
                <a:gd name="T23" fmla="*/ 104 h 183"/>
                <a:gd name="T24" fmla="*/ 115 w 183"/>
                <a:gd name="T25" fmla="*/ 121 h 183"/>
                <a:gd name="T26" fmla="*/ 106 w 183"/>
                <a:gd name="T27" fmla="*/ 129 h 183"/>
                <a:gd name="T28" fmla="*/ 160 w 183"/>
                <a:gd name="T29" fmla="*/ 183 h 183"/>
                <a:gd name="T30" fmla="*/ 183 w 183"/>
                <a:gd name="T31" fmla="*/ 160 h 183"/>
                <a:gd name="T32" fmla="*/ 129 w 183"/>
                <a:gd name="T33" fmla="*/ 107 h 183"/>
                <a:gd name="T34" fmla="*/ 95 w 183"/>
                <a:gd name="T35" fmla="*/ 95 h 183"/>
                <a:gd name="T36" fmla="*/ 95 w 183"/>
                <a:gd name="T37" fmla="*/ 95 h 183"/>
                <a:gd name="T38" fmla="*/ 27 w 183"/>
                <a:gd name="T39" fmla="*/ 95 h 183"/>
                <a:gd name="T40" fmla="*/ 27 w 183"/>
                <a:gd name="T41" fmla="*/ 27 h 183"/>
                <a:gd name="T42" fmla="*/ 95 w 183"/>
                <a:gd name="T43" fmla="*/ 27 h 183"/>
                <a:gd name="T44" fmla="*/ 95 w 183"/>
                <a:gd name="T45" fmla="*/ 95 h 183"/>
                <a:gd name="T46" fmla="*/ 118 w 183"/>
                <a:gd name="T47" fmla="*/ 129 h 183"/>
                <a:gd name="T48" fmla="*/ 129 w 183"/>
                <a:gd name="T49" fmla="*/ 118 h 183"/>
                <a:gd name="T50" fmla="*/ 171 w 183"/>
                <a:gd name="T51" fmla="*/ 160 h 183"/>
                <a:gd name="T52" fmla="*/ 160 w 183"/>
                <a:gd name="T53" fmla="*/ 172 h 183"/>
                <a:gd name="T54" fmla="*/ 118 w 183"/>
                <a:gd name="T55" fmla="*/ 12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3" h="183">
                  <a:moveTo>
                    <a:pt x="36" y="41"/>
                  </a:moveTo>
                  <a:cubicBezTo>
                    <a:pt x="30" y="36"/>
                    <a:pt x="30" y="36"/>
                    <a:pt x="30" y="36"/>
                  </a:cubicBezTo>
                  <a:cubicBezTo>
                    <a:pt x="17" y="52"/>
                    <a:pt x="18" y="75"/>
                    <a:pt x="33" y="90"/>
                  </a:cubicBezTo>
                  <a:cubicBezTo>
                    <a:pt x="38" y="84"/>
                    <a:pt x="38" y="84"/>
                    <a:pt x="38" y="84"/>
                  </a:cubicBezTo>
                  <a:cubicBezTo>
                    <a:pt x="27" y="72"/>
                    <a:pt x="26" y="54"/>
                    <a:pt x="36" y="41"/>
                  </a:cubicBezTo>
                  <a:close/>
                  <a:moveTo>
                    <a:pt x="129" y="107"/>
                  </a:moveTo>
                  <a:cubicBezTo>
                    <a:pt x="120" y="115"/>
                    <a:pt x="120" y="115"/>
                    <a:pt x="120" y="115"/>
                  </a:cubicBezTo>
                  <a:cubicBezTo>
                    <a:pt x="103" y="98"/>
                    <a:pt x="103" y="98"/>
                    <a:pt x="103" y="98"/>
                  </a:cubicBezTo>
                  <a:cubicBezTo>
                    <a:pt x="122" y="76"/>
                    <a:pt x="121" y="43"/>
                    <a:pt x="101" y="22"/>
                  </a:cubicBezTo>
                  <a:cubicBezTo>
                    <a:pt x="79" y="0"/>
                    <a:pt x="43" y="0"/>
                    <a:pt x="21" y="22"/>
                  </a:cubicBezTo>
                  <a:cubicBezTo>
                    <a:pt x="0" y="44"/>
                    <a:pt x="0" y="79"/>
                    <a:pt x="21" y="101"/>
                  </a:cubicBezTo>
                  <a:cubicBezTo>
                    <a:pt x="42" y="122"/>
                    <a:pt x="76" y="123"/>
                    <a:pt x="98" y="104"/>
                  </a:cubicBezTo>
                  <a:cubicBezTo>
                    <a:pt x="115" y="121"/>
                    <a:pt x="115" y="121"/>
                    <a:pt x="115" y="121"/>
                  </a:cubicBezTo>
                  <a:cubicBezTo>
                    <a:pt x="106" y="129"/>
                    <a:pt x="106" y="129"/>
                    <a:pt x="106" y="129"/>
                  </a:cubicBezTo>
                  <a:cubicBezTo>
                    <a:pt x="160" y="183"/>
                    <a:pt x="160" y="183"/>
                    <a:pt x="160" y="183"/>
                  </a:cubicBezTo>
                  <a:cubicBezTo>
                    <a:pt x="183" y="160"/>
                    <a:pt x="183" y="160"/>
                    <a:pt x="183" y="160"/>
                  </a:cubicBezTo>
                  <a:lnTo>
                    <a:pt x="129" y="107"/>
                  </a:lnTo>
                  <a:close/>
                  <a:moveTo>
                    <a:pt x="95" y="95"/>
                  </a:moveTo>
                  <a:cubicBezTo>
                    <a:pt x="95" y="95"/>
                    <a:pt x="95" y="95"/>
                    <a:pt x="95" y="95"/>
                  </a:cubicBezTo>
                  <a:cubicBezTo>
                    <a:pt x="76" y="114"/>
                    <a:pt x="46" y="114"/>
                    <a:pt x="27" y="95"/>
                  </a:cubicBezTo>
                  <a:cubicBezTo>
                    <a:pt x="8" y="77"/>
                    <a:pt x="8" y="46"/>
                    <a:pt x="27" y="27"/>
                  </a:cubicBezTo>
                  <a:cubicBezTo>
                    <a:pt x="46" y="9"/>
                    <a:pt x="76" y="9"/>
                    <a:pt x="95" y="27"/>
                  </a:cubicBezTo>
                  <a:cubicBezTo>
                    <a:pt x="114" y="46"/>
                    <a:pt x="114" y="77"/>
                    <a:pt x="95" y="95"/>
                  </a:cubicBezTo>
                  <a:close/>
                  <a:moveTo>
                    <a:pt x="118" y="129"/>
                  </a:moveTo>
                  <a:cubicBezTo>
                    <a:pt x="129" y="118"/>
                    <a:pt x="129" y="118"/>
                    <a:pt x="129" y="118"/>
                  </a:cubicBezTo>
                  <a:cubicBezTo>
                    <a:pt x="171" y="160"/>
                    <a:pt x="171" y="160"/>
                    <a:pt x="171" y="160"/>
                  </a:cubicBezTo>
                  <a:cubicBezTo>
                    <a:pt x="160" y="172"/>
                    <a:pt x="160" y="172"/>
                    <a:pt x="160" y="172"/>
                  </a:cubicBezTo>
                  <a:lnTo>
                    <a:pt x="118" y="129"/>
                  </a:ln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7" name="Group 6"/>
          <p:cNvGrpSpPr/>
          <p:nvPr/>
        </p:nvGrpSpPr>
        <p:grpSpPr>
          <a:xfrm>
            <a:off x="7642453" y="3525774"/>
            <a:ext cx="702763" cy="702763"/>
            <a:chOff x="7642453" y="3525774"/>
            <a:chExt cx="702763" cy="702763"/>
          </a:xfrm>
        </p:grpSpPr>
        <p:sp>
          <p:nvSpPr>
            <p:cNvPr id="16" name="Oval 15"/>
            <p:cNvSpPr/>
            <p:nvPr/>
          </p:nvSpPr>
          <p:spPr>
            <a:xfrm>
              <a:off x="7642453" y="3525774"/>
              <a:ext cx="702763" cy="7027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cs typeface="+mn-ea"/>
                <a:sym typeface="+mn-lt"/>
              </a:endParaRPr>
            </a:p>
          </p:txBody>
        </p:sp>
        <p:sp>
          <p:nvSpPr>
            <p:cNvPr id="50" name="Freeform 50"/>
            <p:cNvSpPr>
              <a:spLocks noEditPoints="1"/>
            </p:cNvSpPr>
            <p:nvPr/>
          </p:nvSpPr>
          <p:spPr bwMode="auto">
            <a:xfrm>
              <a:off x="7858883" y="3753103"/>
              <a:ext cx="277813" cy="261938"/>
            </a:xfrm>
            <a:custGeom>
              <a:avLst/>
              <a:gdLst>
                <a:gd name="T0" fmla="*/ 172 w 192"/>
                <a:gd name="T1" fmla="*/ 0 h 180"/>
                <a:gd name="T2" fmla="*/ 20 w 192"/>
                <a:gd name="T3" fmla="*/ 0 h 180"/>
                <a:gd name="T4" fmla="*/ 0 w 192"/>
                <a:gd name="T5" fmla="*/ 20 h 180"/>
                <a:gd name="T6" fmla="*/ 20 w 192"/>
                <a:gd name="T7" fmla="*/ 40 h 180"/>
                <a:gd name="T8" fmla="*/ 24 w 192"/>
                <a:gd name="T9" fmla="*/ 40 h 180"/>
                <a:gd name="T10" fmla="*/ 24 w 192"/>
                <a:gd name="T11" fmla="*/ 116 h 180"/>
                <a:gd name="T12" fmla="*/ 44 w 192"/>
                <a:gd name="T13" fmla="*/ 136 h 180"/>
                <a:gd name="T14" fmla="*/ 92 w 192"/>
                <a:gd name="T15" fmla="*/ 136 h 180"/>
                <a:gd name="T16" fmla="*/ 92 w 192"/>
                <a:gd name="T17" fmla="*/ 152 h 180"/>
                <a:gd name="T18" fmla="*/ 71 w 192"/>
                <a:gd name="T19" fmla="*/ 173 h 180"/>
                <a:gd name="T20" fmla="*/ 76 w 192"/>
                <a:gd name="T21" fmla="*/ 179 h 180"/>
                <a:gd name="T22" fmla="*/ 92 w 192"/>
                <a:gd name="T23" fmla="*/ 163 h 180"/>
                <a:gd name="T24" fmla="*/ 92 w 192"/>
                <a:gd name="T25" fmla="*/ 180 h 180"/>
                <a:gd name="T26" fmla="*/ 100 w 192"/>
                <a:gd name="T27" fmla="*/ 180 h 180"/>
                <a:gd name="T28" fmla="*/ 100 w 192"/>
                <a:gd name="T29" fmla="*/ 163 h 180"/>
                <a:gd name="T30" fmla="*/ 116 w 192"/>
                <a:gd name="T31" fmla="*/ 179 h 180"/>
                <a:gd name="T32" fmla="*/ 121 w 192"/>
                <a:gd name="T33" fmla="*/ 173 h 180"/>
                <a:gd name="T34" fmla="*/ 100 w 192"/>
                <a:gd name="T35" fmla="*/ 152 h 180"/>
                <a:gd name="T36" fmla="*/ 100 w 192"/>
                <a:gd name="T37" fmla="*/ 136 h 180"/>
                <a:gd name="T38" fmla="*/ 148 w 192"/>
                <a:gd name="T39" fmla="*/ 136 h 180"/>
                <a:gd name="T40" fmla="*/ 168 w 192"/>
                <a:gd name="T41" fmla="*/ 116 h 180"/>
                <a:gd name="T42" fmla="*/ 168 w 192"/>
                <a:gd name="T43" fmla="*/ 40 h 180"/>
                <a:gd name="T44" fmla="*/ 172 w 192"/>
                <a:gd name="T45" fmla="*/ 40 h 180"/>
                <a:gd name="T46" fmla="*/ 192 w 192"/>
                <a:gd name="T47" fmla="*/ 20 h 180"/>
                <a:gd name="T48" fmla="*/ 172 w 192"/>
                <a:gd name="T49" fmla="*/ 0 h 180"/>
                <a:gd name="T50" fmla="*/ 160 w 192"/>
                <a:gd name="T51" fmla="*/ 116 h 180"/>
                <a:gd name="T52" fmla="*/ 148 w 192"/>
                <a:gd name="T53" fmla="*/ 128 h 180"/>
                <a:gd name="T54" fmla="*/ 140 w 192"/>
                <a:gd name="T55" fmla="*/ 128 h 180"/>
                <a:gd name="T56" fmla="*/ 140 w 192"/>
                <a:gd name="T57" fmla="*/ 56 h 180"/>
                <a:gd name="T58" fmla="*/ 132 w 192"/>
                <a:gd name="T59" fmla="*/ 56 h 180"/>
                <a:gd name="T60" fmla="*/ 132 w 192"/>
                <a:gd name="T61" fmla="*/ 128 h 180"/>
                <a:gd name="T62" fmla="*/ 120 w 192"/>
                <a:gd name="T63" fmla="*/ 128 h 180"/>
                <a:gd name="T64" fmla="*/ 120 w 192"/>
                <a:gd name="T65" fmla="*/ 68 h 180"/>
                <a:gd name="T66" fmla="*/ 112 w 192"/>
                <a:gd name="T67" fmla="*/ 68 h 180"/>
                <a:gd name="T68" fmla="*/ 112 w 192"/>
                <a:gd name="T69" fmla="*/ 128 h 180"/>
                <a:gd name="T70" fmla="*/ 100 w 192"/>
                <a:gd name="T71" fmla="*/ 128 h 180"/>
                <a:gd name="T72" fmla="*/ 100 w 192"/>
                <a:gd name="T73" fmla="*/ 76 h 180"/>
                <a:gd name="T74" fmla="*/ 92 w 192"/>
                <a:gd name="T75" fmla="*/ 76 h 180"/>
                <a:gd name="T76" fmla="*/ 92 w 192"/>
                <a:gd name="T77" fmla="*/ 128 h 180"/>
                <a:gd name="T78" fmla="*/ 80 w 192"/>
                <a:gd name="T79" fmla="*/ 128 h 180"/>
                <a:gd name="T80" fmla="*/ 80 w 192"/>
                <a:gd name="T81" fmla="*/ 84 h 180"/>
                <a:gd name="T82" fmla="*/ 72 w 192"/>
                <a:gd name="T83" fmla="*/ 84 h 180"/>
                <a:gd name="T84" fmla="*/ 72 w 192"/>
                <a:gd name="T85" fmla="*/ 128 h 180"/>
                <a:gd name="T86" fmla="*/ 60 w 192"/>
                <a:gd name="T87" fmla="*/ 128 h 180"/>
                <a:gd name="T88" fmla="*/ 60 w 192"/>
                <a:gd name="T89" fmla="*/ 92 h 180"/>
                <a:gd name="T90" fmla="*/ 52 w 192"/>
                <a:gd name="T91" fmla="*/ 92 h 180"/>
                <a:gd name="T92" fmla="*/ 52 w 192"/>
                <a:gd name="T93" fmla="*/ 128 h 180"/>
                <a:gd name="T94" fmla="*/ 44 w 192"/>
                <a:gd name="T95" fmla="*/ 128 h 180"/>
                <a:gd name="T96" fmla="*/ 32 w 192"/>
                <a:gd name="T97" fmla="*/ 116 h 180"/>
                <a:gd name="T98" fmla="*/ 32 w 192"/>
                <a:gd name="T99" fmla="*/ 40 h 180"/>
                <a:gd name="T100" fmla="*/ 160 w 192"/>
                <a:gd name="T101" fmla="*/ 40 h 180"/>
                <a:gd name="T102" fmla="*/ 160 w 192"/>
                <a:gd name="T103" fmla="*/ 116 h 180"/>
                <a:gd name="T104" fmla="*/ 172 w 192"/>
                <a:gd name="T105" fmla="*/ 32 h 180"/>
                <a:gd name="T106" fmla="*/ 20 w 192"/>
                <a:gd name="T107" fmla="*/ 32 h 180"/>
                <a:gd name="T108" fmla="*/ 8 w 192"/>
                <a:gd name="T109" fmla="*/ 20 h 180"/>
                <a:gd name="T110" fmla="*/ 20 w 192"/>
                <a:gd name="T111" fmla="*/ 8 h 180"/>
                <a:gd name="T112" fmla="*/ 172 w 192"/>
                <a:gd name="T113" fmla="*/ 8 h 180"/>
                <a:gd name="T114" fmla="*/ 184 w 192"/>
                <a:gd name="T115" fmla="*/ 20 h 180"/>
                <a:gd name="T116" fmla="*/ 172 w 192"/>
                <a:gd name="T117" fmla="*/ 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2" h="180">
                  <a:moveTo>
                    <a:pt x="172" y="0"/>
                  </a:moveTo>
                  <a:cubicBezTo>
                    <a:pt x="20" y="0"/>
                    <a:pt x="20" y="0"/>
                    <a:pt x="20" y="0"/>
                  </a:cubicBezTo>
                  <a:cubicBezTo>
                    <a:pt x="9" y="0"/>
                    <a:pt x="0" y="9"/>
                    <a:pt x="0" y="20"/>
                  </a:cubicBezTo>
                  <a:cubicBezTo>
                    <a:pt x="0" y="31"/>
                    <a:pt x="9" y="40"/>
                    <a:pt x="20" y="40"/>
                  </a:cubicBezTo>
                  <a:cubicBezTo>
                    <a:pt x="24" y="40"/>
                    <a:pt x="24" y="40"/>
                    <a:pt x="24" y="40"/>
                  </a:cubicBezTo>
                  <a:cubicBezTo>
                    <a:pt x="24" y="116"/>
                    <a:pt x="24" y="116"/>
                    <a:pt x="24" y="116"/>
                  </a:cubicBezTo>
                  <a:cubicBezTo>
                    <a:pt x="24" y="127"/>
                    <a:pt x="33" y="136"/>
                    <a:pt x="44" y="136"/>
                  </a:cubicBezTo>
                  <a:cubicBezTo>
                    <a:pt x="92" y="136"/>
                    <a:pt x="92" y="136"/>
                    <a:pt x="92" y="136"/>
                  </a:cubicBezTo>
                  <a:cubicBezTo>
                    <a:pt x="92" y="152"/>
                    <a:pt x="92" y="152"/>
                    <a:pt x="92" y="152"/>
                  </a:cubicBezTo>
                  <a:cubicBezTo>
                    <a:pt x="71" y="173"/>
                    <a:pt x="71" y="173"/>
                    <a:pt x="71" y="173"/>
                  </a:cubicBezTo>
                  <a:cubicBezTo>
                    <a:pt x="76" y="179"/>
                    <a:pt x="76" y="179"/>
                    <a:pt x="76" y="179"/>
                  </a:cubicBezTo>
                  <a:cubicBezTo>
                    <a:pt x="92" y="163"/>
                    <a:pt x="92" y="163"/>
                    <a:pt x="92" y="163"/>
                  </a:cubicBezTo>
                  <a:cubicBezTo>
                    <a:pt x="92" y="180"/>
                    <a:pt x="92" y="180"/>
                    <a:pt x="92" y="180"/>
                  </a:cubicBezTo>
                  <a:cubicBezTo>
                    <a:pt x="100" y="180"/>
                    <a:pt x="100" y="180"/>
                    <a:pt x="100" y="180"/>
                  </a:cubicBezTo>
                  <a:cubicBezTo>
                    <a:pt x="100" y="163"/>
                    <a:pt x="100" y="163"/>
                    <a:pt x="100" y="163"/>
                  </a:cubicBezTo>
                  <a:cubicBezTo>
                    <a:pt x="116" y="179"/>
                    <a:pt x="116" y="179"/>
                    <a:pt x="116" y="179"/>
                  </a:cubicBezTo>
                  <a:cubicBezTo>
                    <a:pt x="121" y="173"/>
                    <a:pt x="121" y="173"/>
                    <a:pt x="121" y="173"/>
                  </a:cubicBezTo>
                  <a:cubicBezTo>
                    <a:pt x="100" y="152"/>
                    <a:pt x="100" y="152"/>
                    <a:pt x="100" y="152"/>
                  </a:cubicBezTo>
                  <a:cubicBezTo>
                    <a:pt x="100" y="136"/>
                    <a:pt x="100" y="136"/>
                    <a:pt x="100" y="136"/>
                  </a:cubicBezTo>
                  <a:cubicBezTo>
                    <a:pt x="148" y="136"/>
                    <a:pt x="148" y="136"/>
                    <a:pt x="148" y="136"/>
                  </a:cubicBezTo>
                  <a:cubicBezTo>
                    <a:pt x="159" y="136"/>
                    <a:pt x="168" y="127"/>
                    <a:pt x="168" y="116"/>
                  </a:cubicBezTo>
                  <a:cubicBezTo>
                    <a:pt x="168" y="40"/>
                    <a:pt x="168" y="40"/>
                    <a:pt x="168" y="40"/>
                  </a:cubicBezTo>
                  <a:cubicBezTo>
                    <a:pt x="172" y="40"/>
                    <a:pt x="172" y="40"/>
                    <a:pt x="172" y="40"/>
                  </a:cubicBezTo>
                  <a:cubicBezTo>
                    <a:pt x="183" y="40"/>
                    <a:pt x="192" y="31"/>
                    <a:pt x="192" y="20"/>
                  </a:cubicBezTo>
                  <a:cubicBezTo>
                    <a:pt x="192" y="9"/>
                    <a:pt x="183" y="0"/>
                    <a:pt x="172" y="0"/>
                  </a:cubicBezTo>
                  <a:close/>
                  <a:moveTo>
                    <a:pt x="160" y="116"/>
                  </a:moveTo>
                  <a:cubicBezTo>
                    <a:pt x="160" y="123"/>
                    <a:pt x="155" y="128"/>
                    <a:pt x="148" y="128"/>
                  </a:cubicBezTo>
                  <a:cubicBezTo>
                    <a:pt x="140" y="128"/>
                    <a:pt x="140" y="128"/>
                    <a:pt x="140" y="128"/>
                  </a:cubicBezTo>
                  <a:cubicBezTo>
                    <a:pt x="140" y="56"/>
                    <a:pt x="140" y="56"/>
                    <a:pt x="140" y="56"/>
                  </a:cubicBezTo>
                  <a:cubicBezTo>
                    <a:pt x="132" y="56"/>
                    <a:pt x="132" y="56"/>
                    <a:pt x="132" y="56"/>
                  </a:cubicBezTo>
                  <a:cubicBezTo>
                    <a:pt x="132" y="128"/>
                    <a:pt x="132" y="128"/>
                    <a:pt x="132" y="128"/>
                  </a:cubicBezTo>
                  <a:cubicBezTo>
                    <a:pt x="120" y="128"/>
                    <a:pt x="120" y="128"/>
                    <a:pt x="120" y="128"/>
                  </a:cubicBezTo>
                  <a:cubicBezTo>
                    <a:pt x="120" y="68"/>
                    <a:pt x="120" y="68"/>
                    <a:pt x="120" y="68"/>
                  </a:cubicBezTo>
                  <a:cubicBezTo>
                    <a:pt x="112" y="68"/>
                    <a:pt x="112" y="68"/>
                    <a:pt x="112" y="68"/>
                  </a:cubicBezTo>
                  <a:cubicBezTo>
                    <a:pt x="112" y="128"/>
                    <a:pt x="112" y="128"/>
                    <a:pt x="112" y="128"/>
                  </a:cubicBezTo>
                  <a:cubicBezTo>
                    <a:pt x="100" y="128"/>
                    <a:pt x="100" y="128"/>
                    <a:pt x="100" y="128"/>
                  </a:cubicBezTo>
                  <a:cubicBezTo>
                    <a:pt x="100" y="76"/>
                    <a:pt x="100" y="76"/>
                    <a:pt x="100" y="76"/>
                  </a:cubicBezTo>
                  <a:cubicBezTo>
                    <a:pt x="92" y="76"/>
                    <a:pt x="92" y="76"/>
                    <a:pt x="92" y="76"/>
                  </a:cubicBezTo>
                  <a:cubicBezTo>
                    <a:pt x="92" y="128"/>
                    <a:pt x="92" y="128"/>
                    <a:pt x="92" y="128"/>
                  </a:cubicBezTo>
                  <a:cubicBezTo>
                    <a:pt x="80" y="128"/>
                    <a:pt x="80" y="128"/>
                    <a:pt x="80" y="128"/>
                  </a:cubicBezTo>
                  <a:cubicBezTo>
                    <a:pt x="80" y="84"/>
                    <a:pt x="80" y="84"/>
                    <a:pt x="80" y="84"/>
                  </a:cubicBezTo>
                  <a:cubicBezTo>
                    <a:pt x="72" y="84"/>
                    <a:pt x="72" y="84"/>
                    <a:pt x="72" y="84"/>
                  </a:cubicBezTo>
                  <a:cubicBezTo>
                    <a:pt x="72" y="128"/>
                    <a:pt x="72" y="128"/>
                    <a:pt x="72" y="128"/>
                  </a:cubicBezTo>
                  <a:cubicBezTo>
                    <a:pt x="60" y="128"/>
                    <a:pt x="60" y="128"/>
                    <a:pt x="60" y="128"/>
                  </a:cubicBezTo>
                  <a:cubicBezTo>
                    <a:pt x="60" y="92"/>
                    <a:pt x="60" y="92"/>
                    <a:pt x="60" y="92"/>
                  </a:cubicBezTo>
                  <a:cubicBezTo>
                    <a:pt x="52" y="92"/>
                    <a:pt x="52" y="92"/>
                    <a:pt x="52" y="92"/>
                  </a:cubicBezTo>
                  <a:cubicBezTo>
                    <a:pt x="52" y="128"/>
                    <a:pt x="52" y="128"/>
                    <a:pt x="52" y="128"/>
                  </a:cubicBezTo>
                  <a:cubicBezTo>
                    <a:pt x="44" y="128"/>
                    <a:pt x="44" y="128"/>
                    <a:pt x="44" y="128"/>
                  </a:cubicBezTo>
                  <a:cubicBezTo>
                    <a:pt x="37" y="128"/>
                    <a:pt x="32" y="123"/>
                    <a:pt x="32" y="116"/>
                  </a:cubicBezTo>
                  <a:cubicBezTo>
                    <a:pt x="32" y="40"/>
                    <a:pt x="32" y="40"/>
                    <a:pt x="32" y="40"/>
                  </a:cubicBezTo>
                  <a:cubicBezTo>
                    <a:pt x="160" y="40"/>
                    <a:pt x="160" y="40"/>
                    <a:pt x="160" y="40"/>
                  </a:cubicBezTo>
                  <a:lnTo>
                    <a:pt x="160" y="116"/>
                  </a:lnTo>
                  <a:close/>
                  <a:moveTo>
                    <a:pt x="172" y="32"/>
                  </a:moveTo>
                  <a:cubicBezTo>
                    <a:pt x="20" y="32"/>
                    <a:pt x="20" y="32"/>
                    <a:pt x="20" y="32"/>
                  </a:cubicBezTo>
                  <a:cubicBezTo>
                    <a:pt x="13" y="32"/>
                    <a:pt x="8" y="27"/>
                    <a:pt x="8" y="20"/>
                  </a:cubicBezTo>
                  <a:cubicBezTo>
                    <a:pt x="8" y="13"/>
                    <a:pt x="13" y="8"/>
                    <a:pt x="20" y="8"/>
                  </a:cubicBezTo>
                  <a:cubicBezTo>
                    <a:pt x="172" y="8"/>
                    <a:pt x="172" y="8"/>
                    <a:pt x="172" y="8"/>
                  </a:cubicBezTo>
                  <a:cubicBezTo>
                    <a:pt x="179" y="8"/>
                    <a:pt x="184" y="13"/>
                    <a:pt x="184" y="20"/>
                  </a:cubicBezTo>
                  <a:cubicBezTo>
                    <a:pt x="184" y="27"/>
                    <a:pt x="179" y="32"/>
                    <a:pt x="172" y="32"/>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9" name="Group 8"/>
          <p:cNvGrpSpPr/>
          <p:nvPr/>
        </p:nvGrpSpPr>
        <p:grpSpPr>
          <a:xfrm>
            <a:off x="6770265" y="5083527"/>
            <a:ext cx="702763" cy="702763"/>
            <a:chOff x="6770265" y="5083527"/>
            <a:chExt cx="702763" cy="702763"/>
          </a:xfrm>
        </p:grpSpPr>
        <p:sp>
          <p:nvSpPr>
            <p:cNvPr id="17" name="Oval 16"/>
            <p:cNvSpPr/>
            <p:nvPr/>
          </p:nvSpPr>
          <p:spPr>
            <a:xfrm rot="3509343">
              <a:off x="6770265" y="5083527"/>
              <a:ext cx="702763" cy="7027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cs typeface="+mn-ea"/>
                <a:sym typeface="+mn-lt"/>
              </a:endParaRPr>
            </a:p>
          </p:txBody>
        </p:sp>
        <p:sp>
          <p:nvSpPr>
            <p:cNvPr id="51" name="Freeform 64"/>
            <p:cNvSpPr>
              <a:spLocks noEditPoints="1"/>
            </p:cNvSpPr>
            <p:nvPr/>
          </p:nvSpPr>
          <p:spPr bwMode="auto">
            <a:xfrm>
              <a:off x="7006882" y="5254352"/>
              <a:ext cx="231775" cy="330200"/>
            </a:xfrm>
            <a:custGeom>
              <a:avLst/>
              <a:gdLst>
                <a:gd name="T0" fmla="*/ 80 w 160"/>
                <a:gd name="T1" fmla="*/ 64 h 228"/>
                <a:gd name="T2" fmla="*/ 112 w 160"/>
                <a:gd name="T3" fmla="*/ 32 h 228"/>
                <a:gd name="T4" fmla="*/ 80 w 160"/>
                <a:gd name="T5" fmla="*/ 0 h 228"/>
                <a:gd name="T6" fmla="*/ 48 w 160"/>
                <a:gd name="T7" fmla="*/ 32 h 228"/>
                <a:gd name="T8" fmla="*/ 80 w 160"/>
                <a:gd name="T9" fmla="*/ 64 h 228"/>
                <a:gd name="T10" fmla="*/ 80 w 160"/>
                <a:gd name="T11" fmla="*/ 8 h 228"/>
                <a:gd name="T12" fmla="*/ 104 w 160"/>
                <a:gd name="T13" fmla="*/ 32 h 228"/>
                <a:gd name="T14" fmla="*/ 80 w 160"/>
                <a:gd name="T15" fmla="*/ 56 h 228"/>
                <a:gd name="T16" fmla="*/ 56 w 160"/>
                <a:gd name="T17" fmla="*/ 32 h 228"/>
                <a:gd name="T18" fmla="*/ 80 w 160"/>
                <a:gd name="T19" fmla="*/ 8 h 228"/>
                <a:gd name="T20" fmla="*/ 49 w 160"/>
                <a:gd name="T21" fmla="*/ 136 h 228"/>
                <a:gd name="T22" fmla="*/ 60 w 160"/>
                <a:gd name="T23" fmla="*/ 160 h 228"/>
                <a:gd name="T24" fmla="*/ 60 w 160"/>
                <a:gd name="T25" fmla="*/ 168 h 228"/>
                <a:gd name="T26" fmla="*/ 80 w 160"/>
                <a:gd name="T27" fmla="*/ 188 h 228"/>
                <a:gd name="T28" fmla="*/ 100 w 160"/>
                <a:gd name="T29" fmla="*/ 168 h 228"/>
                <a:gd name="T30" fmla="*/ 100 w 160"/>
                <a:gd name="T31" fmla="*/ 160 h 228"/>
                <a:gd name="T32" fmla="*/ 111 w 160"/>
                <a:gd name="T33" fmla="*/ 136 h 228"/>
                <a:gd name="T34" fmla="*/ 120 w 160"/>
                <a:gd name="T35" fmla="*/ 112 h 228"/>
                <a:gd name="T36" fmla="*/ 80 w 160"/>
                <a:gd name="T37" fmla="*/ 72 h 228"/>
                <a:gd name="T38" fmla="*/ 40 w 160"/>
                <a:gd name="T39" fmla="*/ 112 h 228"/>
                <a:gd name="T40" fmla="*/ 49 w 160"/>
                <a:gd name="T41" fmla="*/ 136 h 228"/>
                <a:gd name="T42" fmla="*/ 80 w 160"/>
                <a:gd name="T43" fmla="*/ 80 h 228"/>
                <a:gd name="T44" fmla="*/ 112 w 160"/>
                <a:gd name="T45" fmla="*/ 112 h 228"/>
                <a:gd name="T46" fmla="*/ 105 w 160"/>
                <a:gd name="T47" fmla="*/ 130 h 228"/>
                <a:gd name="T48" fmla="*/ 92 w 160"/>
                <a:gd name="T49" fmla="*/ 160 h 228"/>
                <a:gd name="T50" fmla="*/ 92 w 160"/>
                <a:gd name="T51" fmla="*/ 168 h 228"/>
                <a:gd name="T52" fmla="*/ 80 w 160"/>
                <a:gd name="T53" fmla="*/ 180 h 228"/>
                <a:gd name="T54" fmla="*/ 68 w 160"/>
                <a:gd name="T55" fmla="*/ 168 h 228"/>
                <a:gd name="T56" fmla="*/ 68 w 160"/>
                <a:gd name="T57" fmla="*/ 160 h 228"/>
                <a:gd name="T58" fmla="*/ 55 w 160"/>
                <a:gd name="T59" fmla="*/ 130 h 228"/>
                <a:gd name="T60" fmla="*/ 48 w 160"/>
                <a:gd name="T61" fmla="*/ 112 h 228"/>
                <a:gd name="T62" fmla="*/ 80 w 160"/>
                <a:gd name="T63" fmla="*/ 80 h 228"/>
                <a:gd name="T64" fmla="*/ 80 w 160"/>
                <a:gd name="T65" fmla="*/ 204 h 228"/>
                <a:gd name="T66" fmla="*/ 132 w 160"/>
                <a:gd name="T67" fmla="*/ 180 h 228"/>
                <a:gd name="T68" fmla="*/ 113 w 160"/>
                <a:gd name="T69" fmla="*/ 161 h 228"/>
                <a:gd name="T70" fmla="*/ 111 w 160"/>
                <a:gd name="T71" fmla="*/ 169 h 228"/>
                <a:gd name="T72" fmla="*/ 124 w 160"/>
                <a:gd name="T73" fmla="*/ 180 h 228"/>
                <a:gd name="T74" fmla="*/ 80 w 160"/>
                <a:gd name="T75" fmla="*/ 196 h 228"/>
                <a:gd name="T76" fmla="*/ 36 w 160"/>
                <a:gd name="T77" fmla="*/ 180 h 228"/>
                <a:gd name="T78" fmla="*/ 49 w 160"/>
                <a:gd name="T79" fmla="*/ 169 h 228"/>
                <a:gd name="T80" fmla="*/ 47 w 160"/>
                <a:gd name="T81" fmla="*/ 161 h 228"/>
                <a:gd name="T82" fmla="*/ 28 w 160"/>
                <a:gd name="T83" fmla="*/ 180 h 228"/>
                <a:gd name="T84" fmla="*/ 80 w 160"/>
                <a:gd name="T85" fmla="*/ 204 h 228"/>
                <a:gd name="T86" fmla="*/ 142 w 160"/>
                <a:gd name="T87" fmla="*/ 156 h 228"/>
                <a:gd name="T88" fmla="*/ 138 w 160"/>
                <a:gd name="T89" fmla="*/ 163 h 228"/>
                <a:gd name="T90" fmla="*/ 152 w 160"/>
                <a:gd name="T91" fmla="*/ 184 h 228"/>
                <a:gd name="T92" fmla="*/ 80 w 160"/>
                <a:gd name="T93" fmla="*/ 220 h 228"/>
                <a:gd name="T94" fmla="*/ 8 w 160"/>
                <a:gd name="T95" fmla="*/ 184 h 228"/>
                <a:gd name="T96" fmla="*/ 22 w 160"/>
                <a:gd name="T97" fmla="*/ 163 h 228"/>
                <a:gd name="T98" fmla="*/ 18 w 160"/>
                <a:gd name="T99" fmla="*/ 156 h 228"/>
                <a:gd name="T100" fmla="*/ 0 w 160"/>
                <a:gd name="T101" fmla="*/ 184 h 228"/>
                <a:gd name="T102" fmla="*/ 80 w 160"/>
                <a:gd name="T103" fmla="*/ 228 h 228"/>
                <a:gd name="T104" fmla="*/ 160 w 160"/>
                <a:gd name="T105" fmla="*/ 184 h 228"/>
                <a:gd name="T106" fmla="*/ 142 w 160"/>
                <a:gd name="T107" fmla="*/ 15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 h="228">
                  <a:moveTo>
                    <a:pt x="80" y="64"/>
                  </a:moveTo>
                  <a:cubicBezTo>
                    <a:pt x="98" y="64"/>
                    <a:pt x="112" y="50"/>
                    <a:pt x="112" y="32"/>
                  </a:cubicBezTo>
                  <a:cubicBezTo>
                    <a:pt x="112" y="14"/>
                    <a:pt x="98" y="0"/>
                    <a:pt x="80" y="0"/>
                  </a:cubicBezTo>
                  <a:cubicBezTo>
                    <a:pt x="62" y="0"/>
                    <a:pt x="48" y="14"/>
                    <a:pt x="48" y="32"/>
                  </a:cubicBezTo>
                  <a:cubicBezTo>
                    <a:pt x="48" y="50"/>
                    <a:pt x="62" y="64"/>
                    <a:pt x="80" y="64"/>
                  </a:cubicBezTo>
                  <a:close/>
                  <a:moveTo>
                    <a:pt x="80" y="8"/>
                  </a:moveTo>
                  <a:cubicBezTo>
                    <a:pt x="93" y="8"/>
                    <a:pt x="104" y="19"/>
                    <a:pt x="104" y="32"/>
                  </a:cubicBezTo>
                  <a:cubicBezTo>
                    <a:pt x="104" y="45"/>
                    <a:pt x="93" y="56"/>
                    <a:pt x="80" y="56"/>
                  </a:cubicBezTo>
                  <a:cubicBezTo>
                    <a:pt x="67" y="56"/>
                    <a:pt x="56" y="45"/>
                    <a:pt x="56" y="32"/>
                  </a:cubicBezTo>
                  <a:cubicBezTo>
                    <a:pt x="56" y="19"/>
                    <a:pt x="67" y="8"/>
                    <a:pt x="80" y="8"/>
                  </a:cubicBezTo>
                  <a:close/>
                  <a:moveTo>
                    <a:pt x="49" y="136"/>
                  </a:moveTo>
                  <a:cubicBezTo>
                    <a:pt x="55" y="141"/>
                    <a:pt x="60" y="152"/>
                    <a:pt x="60" y="160"/>
                  </a:cubicBezTo>
                  <a:cubicBezTo>
                    <a:pt x="60" y="168"/>
                    <a:pt x="60" y="168"/>
                    <a:pt x="60" y="168"/>
                  </a:cubicBezTo>
                  <a:cubicBezTo>
                    <a:pt x="60" y="179"/>
                    <a:pt x="69" y="188"/>
                    <a:pt x="80" y="188"/>
                  </a:cubicBezTo>
                  <a:cubicBezTo>
                    <a:pt x="91" y="188"/>
                    <a:pt x="100" y="179"/>
                    <a:pt x="100" y="168"/>
                  </a:cubicBezTo>
                  <a:cubicBezTo>
                    <a:pt x="100" y="160"/>
                    <a:pt x="100" y="160"/>
                    <a:pt x="100" y="160"/>
                  </a:cubicBezTo>
                  <a:cubicBezTo>
                    <a:pt x="100" y="152"/>
                    <a:pt x="105" y="141"/>
                    <a:pt x="111" y="136"/>
                  </a:cubicBezTo>
                  <a:cubicBezTo>
                    <a:pt x="111" y="136"/>
                    <a:pt x="120" y="127"/>
                    <a:pt x="120" y="112"/>
                  </a:cubicBezTo>
                  <a:cubicBezTo>
                    <a:pt x="120" y="90"/>
                    <a:pt x="102" y="72"/>
                    <a:pt x="80" y="72"/>
                  </a:cubicBezTo>
                  <a:cubicBezTo>
                    <a:pt x="58" y="72"/>
                    <a:pt x="40" y="90"/>
                    <a:pt x="40" y="112"/>
                  </a:cubicBezTo>
                  <a:cubicBezTo>
                    <a:pt x="40" y="127"/>
                    <a:pt x="49" y="136"/>
                    <a:pt x="49" y="136"/>
                  </a:cubicBezTo>
                  <a:close/>
                  <a:moveTo>
                    <a:pt x="80" y="80"/>
                  </a:moveTo>
                  <a:cubicBezTo>
                    <a:pt x="97" y="80"/>
                    <a:pt x="112" y="94"/>
                    <a:pt x="112" y="112"/>
                  </a:cubicBezTo>
                  <a:cubicBezTo>
                    <a:pt x="112" y="124"/>
                    <a:pt x="105" y="130"/>
                    <a:pt x="105" y="130"/>
                  </a:cubicBezTo>
                  <a:cubicBezTo>
                    <a:pt x="98" y="137"/>
                    <a:pt x="92" y="150"/>
                    <a:pt x="92" y="160"/>
                  </a:cubicBezTo>
                  <a:cubicBezTo>
                    <a:pt x="92" y="168"/>
                    <a:pt x="92" y="168"/>
                    <a:pt x="92" y="168"/>
                  </a:cubicBezTo>
                  <a:cubicBezTo>
                    <a:pt x="92" y="175"/>
                    <a:pt x="87" y="180"/>
                    <a:pt x="80" y="180"/>
                  </a:cubicBezTo>
                  <a:cubicBezTo>
                    <a:pt x="73" y="180"/>
                    <a:pt x="68" y="175"/>
                    <a:pt x="68" y="168"/>
                  </a:cubicBezTo>
                  <a:cubicBezTo>
                    <a:pt x="68" y="160"/>
                    <a:pt x="68" y="160"/>
                    <a:pt x="68" y="160"/>
                  </a:cubicBezTo>
                  <a:cubicBezTo>
                    <a:pt x="68" y="150"/>
                    <a:pt x="62" y="137"/>
                    <a:pt x="55" y="130"/>
                  </a:cubicBezTo>
                  <a:cubicBezTo>
                    <a:pt x="55" y="130"/>
                    <a:pt x="48" y="124"/>
                    <a:pt x="48" y="112"/>
                  </a:cubicBezTo>
                  <a:cubicBezTo>
                    <a:pt x="48" y="94"/>
                    <a:pt x="62" y="80"/>
                    <a:pt x="80" y="80"/>
                  </a:cubicBezTo>
                  <a:close/>
                  <a:moveTo>
                    <a:pt x="80" y="204"/>
                  </a:moveTo>
                  <a:cubicBezTo>
                    <a:pt x="110" y="204"/>
                    <a:pt x="132" y="194"/>
                    <a:pt x="132" y="180"/>
                  </a:cubicBezTo>
                  <a:cubicBezTo>
                    <a:pt x="132" y="172"/>
                    <a:pt x="125" y="166"/>
                    <a:pt x="113" y="161"/>
                  </a:cubicBezTo>
                  <a:cubicBezTo>
                    <a:pt x="111" y="169"/>
                    <a:pt x="111" y="169"/>
                    <a:pt x="111" y="169"/>
                  </a:cubicBezTo>
                  <a:cubicBezTo>
                    <a:pt x="119" y="172"/>
                    <a:pt x="124" y="176"/>
                    <a:pt x="124" y="180"/>
                  </a:cubicBezTo>
                  <a:cubicBezTo>
                    <a:pt x="124" y="188"/>
                    <a:pt x="105" y="196"/>
                    <a:pt x="80" y="196"/>
                  </a:cubicBezTo>
                  <a:cubicBezTo>
                    <a:pt x="55" y="196"/>
                    <a:pt x="36" y="188"/>
                    <a:pt x="36" y="180"/>
                  </a:cubicBezTo>
                  <a:cubicBezTo>
                    <a:pt x="36" y="176"/>
                    <a:pt x="41" y="172"/>
                    <a:pt x="49" y="169"/>
                  </a:cubicBezTo>
                  <a:cubicBezTo>
                    <a:pt x="47" y="161"/>
                    <a:pt x="47" y="161"/>
                    <a:pt x="47" y="161"/>
                  </a:cubicBezTo>
                  <a:cubicBezTo>
                    <a:pt x="35" y="166"/>
                    <a:pt x="28" y="172"/>
                    <a:pt x="28" y="180"/>
                  </a:cubicBezTo>
                  <a:cubicBezTo>
                    <a:pt x="28" y="194"/>
                    <a:pt x="50" y="204"/>
                    <a:pt x="80" y="204"/>
                  </a:cubicBezTo>
                  <a:close/>
                  <a:moveTo>
                    <a:pt x="142" y="156"/>
                  </a:moveTo>
                  <a:cubicBezTo>
                    <a:pt x="138" y="163"/>
                    <a:pt x="138" y="163"/>
                    <a:pt x="138" y="163"/>
                  </a:cubicBezTo>
                  <a:cubicBezTo>
                    <a:pt x="144" y="167"/>
                    <a:pt x="152" y="174"/>
                    <a:pt x="152" y="184"/>
                  </a:cubicBezTo>
                  <a:cubicBezTo>
                    <a:pt x="152" y="204"/>
                    <a:pt x="119" y="220"/>
                    <a:pt x="80" y="220"/>
                  </a:cubicBezTo>
                  <a:cubicBezTo>
                    <a:pt x="41" y="220"/>
                    <a:pt x="8" y="204"/>
                    <a:pt x="8" y="184"/>
                  </a:cubicBezTo>
                  <a:cubicBezTo>
                    <a:pt x="8" y="174"/>
                    <a:pt x="16" y="167"/>
                    <a:pt x="22" y="163"/>
                  </a:cubicBezTo>
                  <a:cubicBezTo>
                    <a:pt x="18" y="156"/>
                    <a:pt x="18" y="156"/>
                    <a:pt x="18" y="156"/>
                  </a:cubicBezTo>
                  <a:cubicBezTo>
                    <a:pt x="6" y="164"/>
                    <a:pt x="0" y="174"/>
                    <a:pt x="0" y="184"/>
                  </a:cubicBezTo>
                  <a:cubicBezTo>
                    <a:pt x="0" y="209"/>
                    <a:pt x="35" y="228"/>
                    <a:pt x="80" y="228"/>
                  </a:cubicBezTo>
                  <a:cubicBezTo>
                    <a:pt x="125" y="228"/>
                    <a:pt x="160" y="209"/>
                    <a:pt x="160" y="184"/>
                  </a:cubicBezTo>
                  <a:cubicBezTo>
                    <a:pt x="160" y="174"/>
                    <a:pt x="154" y="164"/>
                    <a:pt x="142" y="156"/>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1" name="Group 10"/>
          <p:cNvGrpSpPr/>
          <p:nvPr/>
        </p:nvGrpSpPr>
        <p:grpSpPr>
          <a:xfrm>
            <a:off x="4901669" y="5108167"/>
            <a:ext cx="702763" cy="702763"/>
            <a:chOff x="4901669" y="5108167"/>
            <a:chExt cx="702763" cy="702763"/>
          </a:xfrm>
        </p:grpSpPr>
        <p:sp>
          <p:nvSpPr>
            <p:cNvPr id="21" name="Oval 20"/>
            <p:cNvSpPr/>
            <p:nvPr/>
          </p:nvSpPr>
          <p:spPr>
            <a:xfrm rot="7200000">
              <a:off x="4901669" y="5108167"/>
              <a:ext cx="702763" cy="7027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cs typeface="+mn-ea"/>
                <a:sym typeface="+mn-lt"/>
              </a:endParaRPr>
            </a:p>
          </p:txBody>
        </p:sp>
        <p:grpSp>
          <p:nvGrpSpPr>
            <p:cNvPr id="52" name="Gruppieren 1073"/>
            <p:cNvGrpSpPr/>
            <p:nvPr/>
          </p:nvGrpSpPr>
          <p:grpSpPr>
            <a:xfrm>
              <a:off x="5137162" y="5303565"/>
              <a:ext cx="231775" cy="317500"/>
              <a:chOff x="3098800" y="3917951"/>
              <a:chExt cx="231775" cy="317500"/>
            </a:xfrm>
            <a:solidFill>
              <a:schemeClr val="bg1"/>
            </a:solidFill>
          </p:grpSpPr>
          <p:sp>
            <p:nvSpPr>
              <p:cNvPr id="53" name="Freeform 224"/>
              <p:cNvSpPr/>
              <p:nvPr/>
            </p:nvSpPr>
            <p:spPr bwMode="auto">
              <a:xfrm>
                <a:off x="3122613" y="3963988"/>
                <a:ext cx="185738" cy="249238"/>
              </a:xfrm>
              <a:custGeom>
                <a:avLst/>
                <a:gdLst>
                  <a:gd name="T0" fmla="*/ 118 w 128"/>
                  <a:gd name="T1" fmla="*/ 172 h 172"/>
                  <a:gd name="T2" fmla="*/ 10 w 128"/>
                  <a:gd name="T3" fmla="*/ 172 h 172"/>
                  <a:gd name="T4" fmla="*/ 0 w 128"/>
                  <a:gd name="T5" fmla="*/ 162 h 172"/>
                  <a:gd name="T6" fmla="*/ 0 w 128"/>
                  <a:gd name="T7" fmla="*/ 10 h 172"/>
                  <a:gd name="T8" fmla="*/ 10 w 128"/>
                  <a:gd name="T9" fmla="*/ 0 h 172"/>
                  <a:gd name="T10" fmla="*/ 20 w 128"/>
                  <a:gd name="T11" fmla="*/ 0 h 172"/>
                  <a:gd name="T12" fmla="*/ 20 w 128"/>
                  <a:gd name="T13" fmla="*/ 8 h 172"/>
                  <a:gd name="T14" fmla="*/ 10 w 128"/>
                  <a:gd name="T15" fmla="*/ 8 h 172"/>
                  <a:gd name="T16" fmla="*/ 8 w 128"/>
                  <a:gd name="T17" fmla="*/ 10 h 172"/>
                  <a:gd name="T18" fmla="*/ 8 w 128"/>
                  <a:gd name="T19" fmla="*/ 162 h 172"/>
                  <a:gd name="T20" fmla="*/ 10 w 128"/>
                  <a:gd name="T21" fmla="*/ 164 h 172"/>
                  <a:gd name="T22" fmla="*/ 118 w 128"/>
                  <a:gd name="T23" fmla="*/ 164 h 172"/>
                  <a:gd name="T24" fmla="*/ 120 w 128"/>
                  <a:gd name="T25" fmla="*/ 162 h 172"/>
                  <a:gd name="T26" fmla="*/ 120 w 128"/>
                  <a:gd name="T27" fmla="*/ 10 h 172"/>
                  <a:gd name="T28" fmla="*/ 118 w 128"/>
                  <a:gd name="T29" fmla="*/ 8 h 172"/>
                  <a:gd name="T30" fmla="*/ 112 w 128"/>
                  <a:gd name="T31" fmla="*/ 8 h 172"/>
                  <a:gd name="T32" fmla="*/ 112 w 128"/>
                  <a:gd name="T33" fmla="*/ 0 h 172"/>
                  <a:gd name="T34" fmla="*/ 118 w 128"/>
                  <a:gd name="T35" fmla="*/ 0 h 172"/>
                  <a:gd name="T36" fmla="*/ 128 w 128"/>
                  <a:gd name="T37" fmla="*/ 10 h 172"/>
                  <a:gd name="T38" fmla="*/ 128 w 128"/>
                  <a:gd name="T39" fmla="*/ 162 h 172"/>
                  <a:gd name="T40" fmla="*/ 118 w 128"/>
                  <a:gd name="T4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72">
                    <a:moveTo>
                      <a:pt x="118" y="172"/>
                    </a:moveTo>
                    <a:cubicBezTo>
                      <a:pt x="10" y="172"/>
                      <a:pt x="10" y="172"/>
                      <a:pt x="10" y="172"/>
                    </a:cubicBezTo>
                    <a:cubicBezTo>
                      <a:pt x="5" y="172"/>
                      <a:pt x="0" y="167"/>
                      <a:pt x="0" y="162"/>
                    </a:cubicBezTo>
                    <a:cubicBezTo>
                      <a:pt x="0" y="10"/>
                      <a:pt x="0" y="10"/>
                      <a:pt x="0" y="10"/>
                    </a:cubicBezTo>
                    <a:cubicBezTo>
                      <a:pt x="0" y="5"/>
                      <a:pt x="5" y="0"/>
                      <a:pt x="10" y="0"/>
                    </a:cubicBezTo>
                    <a:cubicBezTo>
                      <a:pt x="20" y="0"/>
                      <a:pt x="20" y="0"/>
                      <a:pt x="20" y="0"/>
                    </a:cubicBezTo>
                    <a:cubicBezTo>
                      <a:pt x="20" y="8"/>
                      <a:pt x="20" y="8"/>
                      <a:pt x="20" y="8"/>
                    </a:cubicBezTo>
                    <a:cubicBezTo>
                      <a:pt x="10" y="8"/>
                      <a:pt x="10" y="8"/>
                      <a:pt x="10" y="8"/>
                    </a:cubicBezTo>
                    <a:cubicBezTo>
                      <a:pt x="9" y="8"/>
                      <a:pt x="8" y="9"/>
                      <a:pt x="8" y="10"/>
                    </a:cubicBezTo>
                    <a:cubicBezTo>
                      <a:pt x="8" y="162"/>
                      <a:pt x="8" y="162"/>
                      <a:pt x="8" y="162"/>
                    </a:cubicBezTo>
                    <a:cubicBezTo>
                      <a:pt x="8" y="163"/>
                      <a:pt x="9" y="164"/>
                      <a:pt x="10" y="164"/>
                    </a:cubicBezTo>
                    <a:cubicBezTo>
                      <a:pt x="118" y="164"/>
                      <a:pt x="118" y="164"/>
                      <a:pt x="118" y="164"/>
                    </a:cubicBezTo>
                    <a:cubicBezTo>
                      <a:pt x="119" y="164"/>
                      <a:pt x="120" y="163"/>
                      <a:pt x="120" y="162"/>
                    </a:cubicBezTo>
                    <a:cubicBezTo>
                      <a:pt x="120" y="10"/>
                      <a:pt x="120" y="10"/>
                      <a:pt x="120" y="10"/>
                    </a:cubicBezTo>
                    <a:cubicBezTo>
                      <a:pt x="120" y="9"/>
                      <a:pt x="119" y="8"/>
                      <a:pt x="118" y="8"/>
                    </a:cubicBezTo>
                    <a:cubicBezTo>
                      <a:pt x="112" y="8"/>
                      <a:pt x="112" y="8"/>
                      <a:pt x="112" y="8"/>
                    </a:cubicBezTo>
                    <a:cubicBezTo>
                      <a:pt x="112" y="0"/>
                      <a:pt x="112" y="0"/>
                      <a:pt x="112" y="0"/>
                    </a:cubicBezTo>
                    <a:cubicBezTo>
                      <a:pt x="118" y="0"/>
                      <a:pt x="118" y="0"/>
                      <a:pt x="118" y="0"/>
                    </a:cubicBezTo>
                    <a:cubicBezTo>
                      <a:pt x="123" y="0"/>
                      <a:pt x="128" y="5"/>
                      <a:pt x="128" y="10"/>
                    </a:cubicBezTo>
                    <a:cubicBezTo>
                      <a:pt x="128" y="162"/>
                      <a:pt x="128" y="162"/>
                      <a:pt x="128" y="162"/>
                    </a:cubicBezTo>
                    <a:cubicBezTo>
                      <a:pt x="128" y="167"/>
                      <a:pt x="123" y="172"/>
                      <a:pt x="118"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4" name="Freeform 225"/>
              <p:cNvSpPr/>
              <p:nvPr/>
            </p:nvSpPr>
            <p:spPr bwMode="auto">
              <a:xfrm>
                <a:off x="3238500" y="4005263"/>
                <a:ext cx="46038" cy="11113"/>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5" name="Freeform 226"/>
              <p:cNvSpPr/>
              <p:nvPr/>
            </p:nvSpPr>
            <p:spPr bwMode="auto">
              <a:xfrm>
                <a:off x="3238500" y="4033838"/>
                <a:ext cx="46038" cy="11113"/>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6" name="Freeform 227"/>
              <p:cNvSpPr/>
              <p:nvPr/>
            </p:nvSpPr>
            <p:spPr bwMode="auto">
              <a:xfrm>
                <a:off x="3238500" y="4062413"/>
                <a:ext cx="46038" cy="11113"/>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7" name="Freeform 228"/>
              <p:cNvSpPr/>
              <p:nvPr/>
            </p:nvSpPr>
            <p:spPr bwMode="auto">
              <a:xfrm>
                <a:off x="3238500" y="4090988"/>
                <a:ext cx="46038" cy="12700"/>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8" name="Freeform 229"/>
              <p:cNvSpPr/>
              <p:nvPr/>
            </p:nvSpPr>
            <p:spPr bwMode="auto">
              <a:xfrm>
                <a:off x="3238500" y="4121151"/>
                <a:ext cx="46038" cy="11113"/>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9" name="Freeform 230"/>
              <p:cNvSpPr/>
              <p:nvPr/>
            </p:nvSpPr>
            <p:spPr bwMode="auto">
              <a:xfrm>
                <a:off x="3146425" y="4005263"/>
                <a:ext cx="74613" cy="11113"/>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0" name="Freeform 231"/>
              <p:cNvSpPr/>
              <p:nvPr/>
            </p:nvSpPr>
            <p:spPr bwMode="auto">
              <a:xfrm>
                <a:off x="3146425" y="4033838"/>
                <a:ext cx="74613" cy="11113"/>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1" name="Freeform 232"/>
              <p:cNvSpPr/>
              <p:nvPr/>
            </p:nvSpPr>
            <p:spPr bwMode="auto">
              <a:xfrm>
                <a:off x="3146425" y="4062413"/>
                <a:ext cx="74613" cy="11113"/>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2" name="Freeform 233"/>
              <p:cNvSpPr/>
              <p:nvPr/>
            </p:nvSpPr>
            <p:spPr bwMode="auto">
              <a:xfrm>
                <a:off x="3146425" y="4090988"/>
                <a:ext cx="74613" cy="12700"/>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3" name="Freeform 234"/>
              <p:cNvSpPr/>
              <p:nvPr/>
            </p:nvSpPr>
            <p:spPr bwMode="auto">
              <a:xfrm>
                <a:off x="3146425" y="4121151"/>
                <a:ext cx="74613" cy="11113"/>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4" name="Freeform 235"/>
              <p:cNvSpPr/>
              <p:nvPr/>
            </p:nvSpPr>
            <p:spPr bwMode="auto">
              <a:xfrm>
                <a:off x="3238500" y="4149726"/>
                <a:ext cx="46038" cy="11113"/>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5" name="Freeform 236"/>
              <p:cNvSpPr/>
              <p:nvPr/>
            </p:nvSpPr>
            <p:spPr bwMode="auto">
              <a:xfrm>
                <a:off x="3146425" y="4149726"/>
                <a:ext cx="74613" cy="11113"/>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6" name="Freeform 237"/>
              <p:cNvSpPr>
                <a:spLocks noEditPoints="1"/>
              </p:cNvSpPr>
              <p:nvPr/>
            </p:nvSpPr>
            <p:spPr bwMode="auto">
              <a:xfrm>
                <a:off x="3163888" y="3917951"/>
                <a:ext cx="109538" cy="57150"/>
              </a:xfrm>
              <a:custGeom>
                <a:avLst/>
                <a:gdLst>
                  <a:gd name="T0" fmla="*/ 72 w 76"/>
                  <a:gd name="T1" fmla="*/ 40 h 40"/>
                  <a:gd name="T2" fmla="*/ 4 w 76"/>
                  <a:gd name="T3" fmla="*/ 40 h 40"/>
                  <a:gd name="T4" fmla="*/ 0 w 76"/>
                  <a:gd name="T5" fmla="*/ 36 h 40"/>
                  <a:gd name="T6" fmla="*/ 0 w 76"/>
                  <a:gd name="T7" fmla="*/ 20 h 40"/>
                  <a:gd name="T8" fmla="*/ 4 w 76"/>
                  <a:gd name="T9" fmla="*/ 16 h 40"/>
                  <a:gd name="T10" fmla="*/ 8 w 76"/>
                  <a:gd name="T11" fmla="*/ 16 h 40"/>
                  <a:gd name="T12" fmla="*/ 28 w 76"/>
                  <a:gd name="T13" fmla="*/ 0 h 40"/>
                  <a:gd name="T14" fmla="*/ 48 w 76"/>
                  <a:gd name="T15" fmla="*/ 0 h 40"/>
                  <a:gd name="T16" fmla="*/ 68 w 76"/>
                  <a:gd name="T17" fmla="*/ 16 h 40"/>
                  <a:gd name="T18" fmla="*/ 72 w 76"/>
                  <a:gd name="T19" fmla="*/ 16 h 40"/>
                  <a:gd name="T20" fmla="*/ 76 w 76"/>
                  <a:gd name="T21" fmla="*/ 20 h 40"/>
                  <a:gd name="T22" fmla="*/ 76 w 76"/>
                  <a:gd name="T23" fmla="*/ 36 h 40"/>
                  <a:gd name="T24" fmla="*/ 72 w 76"/>
                  <a:gd name="T25" fmla="*/ 40 h 40"/>
                  <a:gd name="T26" fmla="*/ 8 w 76"/>
                  <a:gd name="T27" fmla="*/ 32 h 40"/>
                  <a:gd name="T28" fmla="*/ 68 w 76"/>
                  <a:gd name="T29" fmla="*/ 32 h 40"/>
                  <a:gd name="T30" fmla="*/ 68 w 76"/>
                  <a:gd name="T31" fmla="*/ 24 h 40"/>
                  <a:gd name="T32" fmla="*/ 64 w 76"/>
                  <a:gd name="T33" fmla="*/ 24 h 40"/>
                  <a:gd name="T34" fmla="*/ 60 w 76"/>
                  <a:gd name="T35" fmla="*/ 20 h 40"/>
                  <a:gd name="T36" fmla="*/ 48 w 76"/>
                  <a:gd name="T37" fmla="*/ 8 h 40"/>
                  <a:gd name="T38" fmla="*/ 28 w 76"/>
                  <a:gd name="T39" fmla="*/ 8 h 40"/>
                  <a:gd name="T40" fmla="*/ 16 w 76"/>
                  <a:gd name="T41" fmla="*/ 20 h 40"/>
                  <a:gd name="T42" fmla="*/ 12 w 76"/>
                  <a:gd name="T43" fmla="*/ 24 h 40"/>
                  <a:gd name="T44" fmla="*/ 8 w 76"/>
                  <a:gd name="T45" fmla="*/ 24 h 40"/>
                  <a:gd name="T46" fmla="*/ 8 w 76"/>
                  <a:gd name="T4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40">
                    <a:moveTo>
                      <a:pt x="72" y="40"/>
                    </a:moveTo>
                    <a:cubicBezTo>
                      <a:pt x="4" y="40"/>
                      <a:pt x="4" y="40"/>
                      <a:pt x="4" y="40"/>
                    </a:cubicBezTo>
                    <a:cubicBezTo>
                      <a:pt x="2" y="40"/>
                      <a:pt x="0" y="38"/>
                      <a:pt x="0" y="36"/>
                    </a:cubicBezTo>
                    <a:cubicBezTo>
                      <a:pt x="0" y="20"/>
                      <a:pt x="0" y="20"/>
                      <a:pt x="0" y="20"/>
                    </a:cubicBezTo>
                    <a:cubicBezTo>
                      <a:pt x="0" y="18"/>
                      <a:pt x="2" y="16"/>
                      <a:pt x="4" y="16"/>
                    </a:cubicBezTo>
                    <a:cubicBezTo>
                      <a:pt x="8" y="16"/>
                      <a:pt x="8" y="16"/>
                      <a:pt x="8" y="16"/>
                    </a:cubicBezTo>
                    <a:cubicBezTo>
                      <a:pt x="10" y="7"/>
                      <a:pt x="18" y="0"/>
                      <a:pt x="28" y="0"/>
                    </a:cubicBezTo>
                    <a:cubicBezTo>
                      <a:pt x="48" y="0"/>
                      <a:pt x="48" y="0"/>
                      <a:pt x="48" y="0"/>
                    </a:cubicBezTo>
                    <a:cubicBezTo>
                      <a:pt x="58" y="0"/>
                      <a:pt x="66" y="7"/>
                      <a:pt x="68" y="16"/>
                    </a:cubicBezTo>
                    <a:cubicBezTo>
                      <a:pt x="72" y="16"/>
                      <a:pt x="72" y="16"/>
                      <a:pt x="72" y="16"/>
                    </a:cubicBezTo>
                    <a:cubicBezTo>
                      <a:pt x="74" y="16"/>
                      <a:pt x="76" y="18"/>
                      <a:pt x="76" y="20"/>
                    </a:cubicBezTo>
                    <a:cubicBezTo>
                      <a:pt x="76" y="36"/>
                      <a:pt x="76" y="36"/>
                      <a:pt x="76" y="36"/>
                    </a:cubicBezTo>
                    <a:cubicBezTo>
                      <a:pt x="76" y="38"/>
                      <a:pt x="74" y="40"/>
                      <a:pt x="72" y="40"/>
                    </a:cubicBezTo>
                    <a:close/>
                    <a:moveTo>
                      <a:pt x="8" y="32"/>
                    </a:moveTo>
                    <a:cubicBezTo>
                      <a:pt x="68" y="32"/>
                      <a:pt x="68" y="32"/>
                      <a:pt x="68" y="32"/>
                    </a:cubicBezTo>
                    <a:cubicBezTo>
                      <a:pt x="68" y="24"/>
                      <a:pt x="68" y="24"/>
                      <a:pt x="68" y="24"/>
                    </a:cubicBezTo>
                    <a:cubicBezTo>
                      <a:pt x="64" y="24"/>
                      <a:pt x="64" y="24"/>
                      <a:pt x="64" y="24"/>
                    </a:cubicBezTo>
                    <a:cubicBezTo>
                      <a:pt x="62" y="24"/>
                      <a:pt x="60" y="22"/>
                      <a:pt x="60" y="20"/>
                    </a:cubicBezTo>
                    <a:cubicBezTo>
                      <a:pt x="60" y="13"/>
                      <a:pt x="55" y="8"/>
                      <a:pt x="48" y="8"/>
                    </a:cubicBezTo>
                    <a:cubicBezTo>
                      <a:pt x="28" y="8"/>
                      <a:pt x="28" y="8"/>
                      <a:pt x="28" y="8"/>
                    </a:cubicBezTo>
                    <a:cubicBezTo>
                      <a:pt x="21" y="8"/>
                      <a:pt x="16" y="13"/>
                      <a:pt x="16" y="20"/>
                    </a:cubicBezTo>
                    <a:cubicBezTo>
                      <a:pt x="16" y="22"/>
                      <a:pt x="14" y="24"/>
                      <a:pt x="12" y="24"/>
                    </a:cubicBezTo>
                    <a:cubicBezTo>
                      <a:pt x="8" y="24"/>
                      <a:pt x="8" y="24"/>
                      <a:pt x="8" y="24"/>
                    </a:cubicBezTo>
                    <a:lnTo>
                      <a:pt x="8"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7" name="Freeform 238"/>
              <p:cNvSpPr/>
              <p:nvPr/>
            </p:nvSpPr>
            <p:spPr bwMode="auto">
              <a:xfrm>
                <a:off x="3098800" y="3940176"/>
                <a:ext cx="231775" cy="295275"/>
              </a:xfrm>
              <a:custGeom>
                <a:avLst/>
                <a:gdLst>
                  <a:gd name="T0" fmla="*/ 149 w 160"/>
                  <a:gd name="T1" fmla="*/ 204 h 204"/>
                  <a:gd name="T2" fmla="*/ 11 w 160"/>
                  <a:gd name="T3" fmla="*/ 204 h 204"/>
                  <a:gd name="T4" fmla="*/ 0 w 160"/>
                  <a:gd name="T5" fmla="*/ 193 h 204"/>
                  <a:gd name="T6" fmla="*/ 0 w 160"/>
                  <a:gd name="T7" fmla="*/ 11 h 204"/>
                  <a:gd name="T8" fmla="*/ 11 w 160"/>
                  <a:gd name="T9" fmla="*/ 0 h 204"/>
                  <a:gd name="T10" fmla="*/ 36 w 160"/>
                  <a:gd name="T11" fmla="*/ 0 h 204"/>
                  <a:gd name="T12" fmla="*/ 36 w 160"/>
                  <a:gd name="T13" fmla="*/ 8 h 204"/>
                  <a:gd name="T14" fmla="*/ 11 w 160"/>
                  <a:gd name="T15" fmla="*/ 8 h 204"/>
                  <a:gd name="T16" fmla="*/ 8 w 160"/>
                  <a:gd name="T17" fmla="*/ 11 h 204"/>
                  <a:gd name="T18" fmla="*/ 8 w 160"/>
                  <a:gd name="T19" fmla="*/ 193 h 204"/>
                  <a:gd name="T20" fmla="*/ 11 w 160"/>
                  <a:gd name="T21" fmla="*/ 196 h 204"/>
                  <a:gd name="T22" fmla="*/ 149 w 160"/>
                  <a:gd name="T23" fmla="*/ 196 h 204"/>
                  <a:gd name="T24" fmla="*/ 152 w 160"/>
                  <a:gd name="T25" fmla="*/ 193 h 204"/>
                  <a:gd name="T26" fmla="*/ 152 w 160"/>
                  <a:gd name="T27" fmla="*/ 11 h 204"/>
                  <a:gd name="T28" fmla="*/ 149 w 160"/>
                  <a:gd name="T29" fmla="*/ 8 h 204"/>
                  <a:gd name="T30" fmla="*/ 128 w 160"/>
                  <a:gd name="T31" fmla="*/ 8 h 204"/>
                  <a:gd name="T32" fmla="*/ 128 w 160"/>
                  <a:gd name="T33" fmla="*/ 0 h 204"/>
                  <a:gd name="T34" fmla="*/ 149 w 160"/>
                  <a:gd name="T35" fmla="*/ 0 h 204"/>
                  <a:gd name="T36" fmla="*/ 160 w 160"/>
                  <a:gd name="T37" fmla="*/ 11 h 204"/>
                  <a:gd name="T38" fmla="*/ 160 w 160"/>
                  <a:gd name="T39" fmla="*/ 193 h 204"/>
                  <a:gd name="T40" fmla="*/ 149 w 160"/>
                  <a:gd name="T41"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204">
                    <a:moveTo>
                      <a:pt x="149" y="204"/>
                    </a:moveTo>
                    <a:cubicBezTo>
                      <a:pt x="11" y="204"/>
                      <a:pt x="11" y="204"/>
                      <a:pt x="11" y="204"/>
                    </a:cubicBezTo>
                    <a:cubicBezTo>
                      <a:pt x="5" y="204"/>
                      <a:pt x="0" y="199"/>
                      <a:pt x="0" y="193"/>
                    </a:cubicBezTo>
                    <a:cubicBezTo>
                      <a:pt x="0" y="11"/>
                      <a:pt x="0" y="11"/>
                      <a:pt x="0" y="11"/>
                    </a:cubicBezTo>
                    <a:cubicBezTo>
                      <a:pt x="0" y="5"/>
                      <a:pt x="5" y="0"/>
                      <a:pt x="11" y="0"/>
                    </a:cubicBezTo>
                    <a:cubicBezTo>
                      <a:pt x="36" y="0"/>
                      <a:pt x="36" y="0"/>
                      <a:pt x="36" y="0"/>
                    </a:cubicBezTo>
                    <a:cubicBezTo>
                      <a:pt x="36" y="8"/>
                      <a:pt x="36" y="8"/>
                      <a:pt x="36" y="8"/>
                    </a:cubicBezTo>
                    <a:cubicBezTo>
                      <a:pt x="11" y="8"/>
                      <a:pt x="11" y="8"/>
                      <a:pt x="11" y="8"/>
                    </a:cubicBezTo>
                    <a:cubicBezTo>
                      <a:pt x="9" y="8"/>
                      <a:pt x="8" y="9"/>
                      <a:pt x="8" y="11"/>
                    </a:cubicBezTo>
                    <a:cubicBezTo>
                      <a:pt x="8" y="193"/>
                      <a:pt x="8" y="193"/>
                      <a:pt x="8" y="193"/>
                    </a:cubicBezTo>
                    <a:cubicBezTo>
                      <a:pt x="8" y="195"/>
                      <a:pt x="9" y="196"/>
                      <a:pt x="11" y="196"/>
                    </a:cubicBezTo>
                    <a:cubicBezTo>
                      <a:pt x="149" y="196"/>
                      <a:pt x="149" y="196"/>
                      <a:pt x="149" y="196"/>
                    </a:cubicBezTo>
                    <a:cubicBezTo>
                      <a:pt x="151" y="196"/>
                      <a:pt x="152" y="195"/>
                      <a:pt x="152" y="193"/>
                    </a:cubicBezTo>
                    <a:cubicBezTo>
                      <a:pt x="152" y="11"/>
                      <a:pt x="152" y="11"/>
                      <a:pt x="152" y="11"/>
                    </a:cubicBezTo>
                    <a:cubicBezTo>
                      <a:pt x="152" y="9"/>
                      <a:pt x="151" y="8"/>
                      <a:pt x="149" y="8"/>
                    </a:cubicBezTo>
                    <a:cubicBezTo>
                      <a:pt x="128" y="8"/>
                      <a:pt x="128" y="8"/>
                      <a:pt x="128" y="8"/>
                    </a:cubicBezTo>
                    <a:cubicBezTo>
                      <a:pt x="128" y="0"/>
                      <a:pt x="128" y="0"/>
                      <a:pt x="128" y="0"/>
                    </a:cubicBezTo>
                    <a:cubicBezTo>
                      <a:pt x="149" y="0"/>
                      <a:pt x="149" y="0"/>
                      <a:pt x="149" y="0"/>
                    </a:cubicBezTo>
                    <a:cubicBezTo>
                      <a:pt x="155" y="0"/>
                      <a:pt x="160" y="5"/>
                      <a:pt x="160" y="11"/>
                    </a:cubicBezTo>
                    <a:cubicBezTo>
                      <a:pt x="160" y="193"/>
                      <a:pt x="160" y="193"/>
                      <a:pt x="160" y="193"/>
                    </a:cubicBezTo>
                    <a:cubicBezTo>
                      <a:pt x="160" y="199"/>
                      <a:pt x="155" y="204"/>
                      <a:pt x="149"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grpSp>
        <p:nvGrpSpPr>
          <p:cNvPr id="22" name="Group 21"/>
          <p:cNvGrpSpPr/>
          <p:nvPr/>
        </p:nvGrpSpPr>
        <p:grpSpPr>
          <a:xfrm>
            <a:off x="1367980" y="1972461"/>
            <a:ext cx="2377833" cy="400110"/>
            <a:chOff x="1367980" y="1972461"/>
            <a:chExt cx="2377833" cy="400110"/>
          </a:xfrm>
        </p:grpSpPr>
        <p:sp>
          <p:nvSpPr>
            <p:cNvPr id="70" name="Oval 69"/>
            <p:cNvSpPr/>
            <p:nvPr/>
          </p:nvSpPr>
          <p:spPr>
            <a:xfrm>
              <a:off x="3279443" y="1988871"/>
              <a:ext cx="330532" cy="3305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 name="TextBox 1"/>
            <p:cNvSpPr txBox="1"/>
            <p:nvPr/>
          </p:nvSpPr>
          <p:spPr>
            <a:xfrm>
              <a:off x="1367980" y="1972461"/>
              <a:ext cx="1911463" cy="400110"/>
            </a:xfrm>
            <a:prstGeom prst="rect">
              <a:avLst/>
            </a:prstGeom>
            <a:noFill/>
          </p:spPr>
          <p:txBody>
            <a:bodyPr wrap="square" rtlCol="0" anchor="t">
              <a:spAutoFit/>
            </a:bodyPr>
            <a:lstStyle/>
            <a:p>
              <a:pPr algn="r"/>
              <a:r>
                <a:rPr lang="en-US" sz="2000" b="1" spc="50" dirty="0">
                  <a:solidFill>
                    <a:schemeClr val="accent1"/>
                  </a:solidFill>
                  <a:cs typeface="+mn-ea"/>
                  <a:sym typeface="+mn-lt"/>
                </a:rPr>
                <a:t>SELLING</a:t>
              </a:r>
              <a:endParaRPr lang="en-US" sz="2000" b="1" spc="50" dirty="0">
                <a:solidFill>
                  <a:schemeClr val="accent1"/>
                </a:solidFill>
                <a:cs typeface="+mn-ea"/>
                <a:sym typeface="+mn-lt"/>
              </a:endParaRPr>
            </a:p>
          </p:txBody>
        </p:sp>
        <p:sp>
          <p:nvSpPr>
            <p:cNvPr id="68" name="TextBox 67"/>
            <p:cNvSpPr txBox="1"/>
            <p:nvPr/>
          </p:nvSpPr>
          <p:spPr>
            <a:xfrm>
              <a:off x="3211028" y="2023332"/>
              <a:ext cx="534785" cy="261610"/>
            </a:xfrm>
            <a:prstGeom prst="rect">
              <a:avLst/>
            </a:prstGeom>
            <a:noFill/>
          </p:spPr>
          <p:txBody>
            <a:bodyPr wrap="square" rtlCol="0">
              <a:spAutoFit/>
            </a:bodyPr>
            <a:lstStyle/>
            <a:p>
              <a:r>
                <a:rPr lang="en-US" sz="1100" b="1" dirty="0">
                  <a:solidFill>
                    <a:schemeClr val="bg1"/>
                  </a:solidFill>
                  <a:cs typeface="+mn-ea"/>
                  <a:sym typeface="+mn-lt"/>
                </a:rPr>
                <a:t>01</a:t>
              </a:r>
              <a:endParaRPr lang="en-US" sz="1100" b="1" dirty="0">
                <a:solidFill>
                  <a:schemeClr val="bg1"/>
                </a:solidFill>
                <a:cs typeface="+mn-ea"/>
                <a:sym typeface="+mn-lt"/>
              </a:endParaRPr>
            </a:p>
          </p:txBody>
        </p:sp>
      </p:grpSp>
      <p:grpSp>
        <p:nvGrpSpPr>
          <p:cNvPr id="23" name="Group 22"/>
          <p:cNvGrpSpPr/>
          <p:nvPr/>
        </p:nvGrpSpPr>
        <p:grpSpPr>
          <a:xfrm>
            <a:off x="1367980" y="3553048"/>
            <a:ext cx="2377833" cy="400110"/>
            <a:chOff x="1367980" y="3553048"/>
            <a:chExt cx="2377833" cy="400110"/>
          </a:xfrm>
        </p:grpSpPr>
        <p:sp>
          <p:nvSpPr>
            <p:cNvPr id="4" name="TextBox 3"/>
            <p:cNvSpPr txBox="1"/>
            <p:nvPr/>
          </p:nvSpPr>
          <p:spPr>
            <a:xfrm>
              <a:off x="1367980" y="3553048"/>
              <a:ext cx="1911463" cy="400110"/>
            </a:xfrm>
            <a:prstGeom prst="rect">
              <a:avLst/>
            </a:prstGeom>
            <a:noFill/>
          </p:spPr>
          <p:txBody>
            <a:bodyPr wrap="square" rtlCol="0" anchor="t">
              <a:spAutoFit/>
            </a:bodyPr>
            <a:lstStyle/>
            <a:p>
              <a:pPr algn="r"/>
              <a:r>
                <a:rPr lang="en-US" sz="2000" b="1" spc="50" dirty="0">
                  <a:solidFill>
                    <a:schemeClr val="accent2"/>
                  </a:solidFill>
                  <a:cs typeface="+mn-ea"/>
                  <a:sym typeface="+mn-lt"/>
                </a:rPr>
                <a:t>BUYING</a:t>
              </a:r>
              <a:endParaRPr lang="en-US" sz="2000" b="1" spc="50" dirty="0">
                <a:solidFill>
                  <a:schemeClr val="accent2"/>
                </a:solidFill>
                <a:cs typeface="+mn-ea"/>
                <a:sym typeface="+mn-lt"/>
              </a:endParaRPr>
            </a:p>
          </p:txBody>
        </p:sp>
        <p:sp>
          <p:nvSpPr>
            <p:cNvPr id="71" name="Oval 70"/>
            <p:cNvSpPr/>
            <p:nvPr/>
          </p:nvSpPr>
          <p:spPr>
            <a:xfrm>
              <a:off x="3279443" y="3579655"/>
              <a:ext cx="330532" cy="3305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2" name="TextBox 71"/>
            <p:cNvSpPr txBox="1"/>
            <p:nvPr/>
          </p:nvSpPr>
          <p:spPr>
            <a:xfrm>
              <a:off x="3211028" y="3614116"/>
              <a:ext cx="534785" cy="261610"/>
            </a:xfrm>
            <a:prstGeom prst="rect">
              <a:avLst/>
            </a:prstGeom>
            <a:noFill/>
          </p:spPr>
          <p:txBody>
            <a:bodyPr wrap="square" rtlCol="0">
              <a:spAutoFit/>
            </a:bodyPr>
            <a:lstStyle/>
            <a:p>
              <a:r>
                <a:rPr lang="en-US" sz="1100" b="1" dirty="0">
                  <a:solidFill>
                    <a:schemeClr val="bg1"/>
                  </a:solidFill>
                  <a:cs typeface="+mn-ea"/>
                  <a:sym typeface="+mn-lt"/>
                </a:rPr>
                <a:t>02</a:t>
              </a:r>
              <a:endParaRPr lang="en-US" sz="1100" b="1" dirty="0">
                <a:solidFill>
                  <a:schemeClr val="bg1"/>
                </a:solidFill>
                <a:cs typeface="+mn-ea"/>
                <a:sym typeface="+mn-lt"/>
              </a:endParaRPr>
            </a:p>
          </p:txBody>
        </p:sp>
      </p:grpSp>
      <p:grpSp>
        <p:nvGrpSpPr>
          <p:cNvPr id="24" name="Group 23"/>
          <p:cNvGrpSpPr/>
          <p:nvPr/>
        </p:nvGrpSpPr>
        <p:grpSpPr>
          <a:xfrm>
            <a:off x="1367980" y="5134283"/>
            <a:ext cx="2377833" cy="400110"/>
            <a:chOff x="1367980" y="5134283"/>
            <a:chExt cx="2377833" cy="400110"/>
          </a:xfrm>
        </p:grpSpPr>
        <p:sp>
          <p:nvSpPr>
            <p:cNvPr id="6" name="TextBox 5"/>
            <p:cNvSpPr txBox="1"/>
            <p:nvPr/>
          </p:nvSpPr>
          <p:spPr>
            <a:xfrm>
              <a:off x="1367980" y="5134283"/>
              <a:ext cx="1911463" cy="400110"/>
            </a:xfrm>
            <a:prstGeom prst="rect">
              <a:avLst/>
            </a:prstGeom>
            <a:noFill/>
          </p:spPr>
          <p:txBody>
            <a:bodyPr wrap="square" rtlCol="0" anchor="t">
              <a:spAutoFit/>
            </a:bodyPr>
            <a:lstStyle/>
            <a:p>
              <a:pPr algn="r"/>
              <a:r>
                <a:rPr lang="en-US" sz="2000" b="1" spc="50" dirty="0">
                  <a:solidFill>
                    <a:schemeClr val="accent1"/>
                  </a:solidFill>
                  <a:cs typeface="+mn-ea"/>
                  <a:sym typeface="+mn-lt"/>
                </a:rPr>
                <a:t>ANALYTIC</a:t>
              </a:r>
              <a:endParaRPr lang="en-US" sz="2000" b="1" spc="50" dirty="0">
                <a:solidFill>
                  <a:schemeClr val="accent1"/>
                </a:solidFill>
                <a:cs typeface="+mn-ea"/>
                <a:sym typeface="+mn-lt"/>
              </a:endParaRPr>
            </a:p>
          </p:txBody>
        </p:sp>
        <p:sp>
          <p:nvSpPr>
            <p:cNvPr id="73" name="Oval 72"/>
            <p:cNvSpPr/>
            <p:nvPr/>
          </p:nvSpPr>
          <p:spPr>
            <a:xfrm>
              <a:off x="3279443" y="5151956"/>
              <a:ext cx="330532" cy="3305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TextBox 73"/>
            <p:cNvSpPr txBox="1"/>
            <p:nvPr/>
          </p:nvSpPr>
          <p:spPr>
            <a:xfrm>
              <a:off x="3211028" y="5186417"/>
              <a:ext cx="534785" cy="261610"/>
            </a:xfrm>
            <a:prstGeom prst="rect">
              <a:avLst/>
            </a:prstGeom>
            <a:noFill/>
          </p:spPr>
          <p:txBody>
            <a:bodyPr wrap="square" rtlCol="0">
              <a:spAutoFit/>
            </a:bodyPr>
            <a:lstStyle/>
            <a:p>
              <a:r>
                <a:rPr lang="en-US" sz="1100" b="1" dirty="0">
                  <a:solidFill>
                    <a:schemeClr val="bg1"/>
                  </a:solidFill>
                  <a:cs typeface="+mn-ea"/>
                  <a:sym typeface="+mn-lt"/>
                </a:rPr>
                <a:t>03</a:t>
              </a:r>
              <a:endParaRPr lang="en-US" sz="1100" b="1" dirty="0">
                <a:solidFill>
                  <a:schemeClr val="bg1"/>
                </a:solidFill>
                <a:cs typeface="+mn-ea"/>
                <a:sym typeface="+mn-lt"/>
              </a:endParaRPr>
            </a:p>
          </p:txBody>
        </p:sp>
      </p:grpSp>
      <p:grpSp>
        <p:nvGrpSpPr>
          <p:cNvPr id="25" name="Group 24"/>
          <p:cNvGrpSpPr/>
          <p:nvPr/>
        </p:nvGrpSpPr>
        <p:grpSpPr>
          <a:xfrm>
            <a:off x="8587479" y="1960152"/>
            <a:ext cx="2377835" cy="400110"/>
            <a:chOff x="8587479" y="1960152"/>
            <a:chExt cx="2377835" cy="400110"/>
          </a:xfrm>
        </p:grpSpPr>
        <p:sp>
          <p:nvSpPr>
            <p:cNvPr id="8" name="TextBox 7"/>
            <p:cNvSpPr txBox="1"/>
            <p:nvPr/>
          </p:nvSpPr>
          <p:spPr>
            <a:xfrm>
              <a:off x="9053851" y="1960152"/>
              <a:ext cx="1911463" cy="400110"/>
            </a:xfrm>
            <a:prstGeom prst="rect">
              <a:avLst/>
            </a:prstGeom>
            <a:noFill/>
          </p:spPr>
          <p:txBody>
            <a:bodyPr wrap="square" rtlCol="0" anchor="t">
              <a:spAutoFit/>
            </a:bodyPr>
            <a:lstStyle/>
            <a:p>
              <a:r>
                <a:rPr lang="en-US" sz="2000" b="1" spc="50" dirty="0">
                  <a:solidFill>
                    <a:schemeClr val="accent2"/>
                  </a:solidFill>
                  <a:cs typeface="+mn-ea"/>
                  <a:sym typeface="+mn-lt"/>
                </a:rPr>
                <a:t>POSITION</a:t>
              </a:r>
              <a:endParaRPr lang="en-US" sz="2000" b="1" spc="50" dirty="0">
                <a:solidFill>
                  <a:schemeClr val="accent2"/>
                </a:solidFill>
                <a:cs typeface="+mn-ea"/>
                <a:sym typeface="+mn-lt"/>
              </a:endParaRPr>
            </a:p>
          </p:txBody>
        </p:sp>
        <p:sp>
          <p:nvSpPr>
            <p:cNvPr id="75" name="Oval 74"/>
            <p:cNvSpPr/>
            <p:nvPr/>
          </p:nvSpPr>
          <p:spPr>
            <a:xfrm>
              <a:off x="8655894" y="2023332"/>
              <a:ext cx="330532" cy="3305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6" name="TextBox 75"/>
            <p:cNvSpPr txBox="1"/>
            <p:nvPr/>
          </p:nvSpPr>
          <p:spPr>
            <a:xfrm>
              <a:off x="8587479" y="2057793"/>
              <a:ext cx="534785" cy="261610"/>
            </a:xfrm>
            <a:prstGeom prst="rect">
              <a:avLst/>
            </a:prstGeom>
            <a:noFill/>
          </p:spPr>
          <p:txBody>
            <a:bodyPr wrap="square" rtlCol="0">
              <a:spAutoFit/>
            </a:bodyPr>
            <a:lstStyle/>
            <a:p>
              <a:r>
                <a:rPr lang="en-US" sz="1100" b="1" dirty="0">
                  <a:solidFill>
                    <a:schemeClr val="bg1"/>
                  </a:solidFill>
                  <a:cs typeface="+mn-ea"/>
                  <a:sym typeface="+mn-lt"/>
                </a:rPr>
                <a:t>04</a:t>
              </a:r>
              <a:endParaRPr lang="en-US" sz="1100" b="1" dirty="0">
                <a:solidFill>
                  <a:schemeClr val="bg1"/>
                </a:solidFill>
                <a:cs typeface="+mn-ea"/>
                <a:sym typeface="+mn-lt"/>
              </a:endParaRPr>
            </a:p>
          </p:txBody>
        </p:sp>
      </p:grpSp>
      <p:grpSp>
        <p:nvGrpSpPr>
          <p:cNvPr id="26" name="Group 25"/>
          <p:cNvGrpSpPr/>
          <p:nvPr/>
        </p:nvGrpSpPr>
        <p:grpSpPr>
          <a:xfrm>
            <a:off x="8589790" y="3541063"/>
            <a:ext cx="2375524" cy="400110"/>
            <a:chOff x="8589790" y="3541063"/>
            <a:chExt cx="2375524" cy="400110"/>
          </a:xfrm>
        </p:grpSpPr>
        <p:sp>
          <p:nvSpPr>
            <p:cNvPr id="10" name="TextBox 9"/>
            <p:cNvSpPr txBox="1"/>
            <p:nvPr/>
          </p:nvSpPr>
          <p:spPr>
            <a:xfrm>
              <a:off x="9053851" y="3541063"/>
              <a:ext cx="1911463" cy="400110"/>
            </a:xfrm>
            <a:prstGeom prst="rect">
              <a:avLst/>
            </a:prstGeom>
            <a:noFill/>
          </p:spPr>
          <p:txBody>
            <a:bodyPr wrap="square" rtlCol="0" anchor="t">
              <a:spAutoFit/>
            </a:bodyPr>
            <a:lstStyle/>
            <a:p>
              <a:r>
                <a:rPr lang="en-US" sz="2000" b="1" spc="50" dirty="0">
                  <a:solidFill>
                    <a:schemeClr val="accent1"/>
                  </a:solidFill>
                  <a:cs typeface="+mn-ea"/>
                  <a:sym typeface="+mn-lt"/>
                </a:rPr>
                <a:t>MEETING</a:t>
              </a:r>
              <a:endParaRPr lang="en-US" sz="2000" b="1" spc="50" dirty="0">
                <a:solidFill>
                  <a:schemeClr val="accent1"/>
                </a:solidFill>
                <a:cs typeface="+mn-ea"/>
                <a:sym typeface="+mn-lt"/>
              </a:endParaRPr>
            </a:p>
          </p:txBody>
        </p:sp>
        <p:sp>
          <p:nvSpPr>
            <p:cNvPr id="77" name="Oval 76"/>
            <p:cNvSpPr/>
            <p:nvPr/>
          </p:nvSpPr>
          <p:spPr>
            <a:xfrm>
              <a:off x="8658205" y="3561820"/>
              <a:ext cx="330532" cy="3305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8" name="TextBox 77"/>
            <p:cNvSpPr txBox="1"/>
            <p:nvPr/>
          </p:nvSpPr>
          <p:spPr>
            <a:xfrm>
              <a:off x="8589790" y="3596281"/>
              <a:ext cx="534785" cy="261610"/>
            </a:xfrm>
            <a:prstGeom prst="rect">
              <a:avLst/>
            </a:prstGeom>
            <a:noFill/>
          </p:spPr>
          <p:txBody>
            <a:bodyPr wrap="square" rtlCol="0">
              <a:spAutoFit/>
            </a:bodyPr>
            <a:lstStyle/>
            <a:p>
              <a:r>
                <a:rPr lang="en-US" sz="1100" b="1" dirty="0">
                  <a:solidFill>
                    <a:schemeClr val="bg1"/>
                  </a:solidFill>
                  <a:cs typeface="+mn-ea"/>
                  <a:sym typeface="+mn-lt"/>
                </a:rPr>
                <a:t>05</a:t>
              </a:r>
              <a:endParaRPr lang="en-US" sz="1100" b="1" dirty="0">
                <a:solidFill>
                  <a:schemeClr val="bg1"/>
                </a:solidFill>
                <a:cs typeface="+mn-ea"/>
                <a:sym typeface="+mn-lt"/>
              </a:endParaRPr>
            </a:p>
          </p:txBody>
        </p:sp>
      </p:grpSp>
      <p:grpSp>
        <p:nvGrpSpPr>
          <p:cNvPr id="27" name="Group 26"/>
          <p:cNvGrpSpPr/>
          <p:nvPr/>
        </p:nvGrpSpPr>
        <p:grpSpPr>
          <a:xfrm>
            <a:off x="8593935" y="5121974"/>
            <a:ext cx="2371379" cy="707886"/>
            <a:chOff x="8593935" y="5121974"/>
            <a:chExt cx="2371379" cy="707886"/>
          </a:xfrm>
        </p:grpSpPr>
        <p:sp>
          <p:nvSpPr>
            <p:cNvPr id="12" name="TextBox 11"/>
            <p:cNvSpPr txBox="1"/>
            <p:nvPr/>
          </p:nvSpPr>
          <p:spPr>
            <a:xfrm>
              <a:off x="9053851" y="5121974"/>
              <a:ext cx="1911463" cy="707886"/>
            </a:xfrm>
            <a:prstGeom prst="rect">
              <a:avLst/>
            </a:prstGeom>
            <a:noFill/>
          </p:spPr>
          <p:txBody>
            <a:bodyPr wrap="square" rtlCol="0" anchor="t">
              <a:spAutoFit/>
            </a:bodyPr>
            <a:lstStyle/>
            <a:p>
              <a:r>
                <a:rPr lang="en-US" sz="2000" b="1" spc="50" dirty="0">
                  <a:solidFill>
                    <a:schemeClr val="accent2"/>
                  </a:solidFill>
                  <a:cs typeface="+mn-ea"/>
                  <a:sym typeface="+mn-lt"/>
                </a:rPr>
                <a:t>CONFIDENCE</a:t>
              </a:r>
              <a:endParaRPr lang="en-US" sz="2000" b="1" spc="50" dirty="0">
                <a:solidFill>
                  <a:schemeClr val="accent2"/>
                </a:solidFill>
                <a:cs typeface="+mn-ea"/>
                <a:sym typeface="+mn-lt"/>
              </a:endParaRPr>
            </a:p>
          </p:txBody>
        </p:sp>
        <p:sp>
          <p:nvSpPr>
            <p:cNvPr id="79" name="Oval 78"/>
            <p:cNvSpPr/>
            <p:nvPr/>
          </p:nvSpPr>
          <p:spPr>
            <a:xfrm>
              <a:off x="8662350" y="5138299"/>
              <a:ext cx="330532" cy="3305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0" name="TextBox 79"/>
            <p:cNvSpPr txBox="1"/>
            <p:nvPr/>
          </p:nvSpPr>
          <p:spPr>
            <a:xfrm>
              <a:off x="8593935" y="5172760"/>
              <a:ext cx="534785" cy="261610"/>
            </a:xfrm>
            <a:prstGeom prst="rect">
              <a:avLst/>
            </a:prstGeom>
            <a:noFill/>
          </p:spPr>
          <p:txBody>
            <a:bodyPr wrap="square" rtlCol="0">
              <a:spAutoFit/>
            </a:bodyPr>
            <a:lstStyle/>
            <a:p>
              <a:r>
                <a:rPr lang="en-US" sz="1100" b="1" dirty="0">
                  <a:solidFill>
                    <a:schemeClr val="bg1"/>
                  </a:solidFill>
                  <a:cs typeface="+mn-ea"/>
                  <a:sym typeface="+mn-lt"/>
                </a:rPr>
                <a:t>06</a:t>
              </a:r>
              <a:endParaRPr lang="en-US" sz="1100" b="1" dirty="0">
                <a:solidFill>
                  <a:schemeClr val="bg1"/>
                </a:solidFill>
                <a:cs typeface="+mn-ea"/>
                <a:sym typeface="+mn-lt"/>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500" fill="hold"/>
                                        <p:tgtEl>
                                          <p:spTgt spid="46"/>
                                        </p:tgtEl>
                                        <p:attrNameLst>
                                          <p:attrName>ppt_w</p:attrName>
                                        </p:attrNameLst>
                                      </p:cBhvr>
                                      <p:tavLst>
                                        <p:tav tm="0">
                                          <p:val>
                                            <p:fltVal val="0"/>
                                          </p:val>
                                        </p:tav>
                                        <p:tav tm="100000">
                                          <p:val>
                                            <p:strVal val="#ppt_w"/>
                                          </p:val>
                                        </p:tav>
                                      </p:tavLst>
                                    </p:anim>
                                    <p:anim calcmode="lin" valueType="num">
                                      <p:cBhvr>
                                        <p:cTn id="30" dur="500" fill="hold"/>
                                        <p:tgtEl>
                                          <p:spTgt spid="46"/>
                                        </p:tgtEl>
                                        <p:attrNameLst>
                                          <p:attrName>ppt_h</p:attrName>
                                        </p:attrNameLst>
                                      </p:cBhvr>
                                      <p:tavLst>
                                        <p:tav tm="0">
                                          <p:val>
                                            <p:fltVal val="0"/>
                                          </p:val>
                                        </p:tav>
                                        <p:tav tm="100000">
                                          <p:val>
                                            <p:strVal val="#ppt_h"/>
                                          </p:val>
                                        </p:tav>
                                      </p:tavLst>
                                    </p:anim>
                                    <p:animEffect transition="in" filter="fade">
                                      <p:cBhvr>
                                        <p:cTn id="31" dur="500"/>
                                        <p:tgtEl>
                                          <p:spTgt spid="46"/>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cTn>
                              </p:par>
                            </p:childTnLst>
                          </p:cTn>
                        </p:par>
                        <p:par>
                          <p:cTn id="56" fill="hold">
                            <p:stCondLst>
                              <p:cond delay="4000"/>
                            </p:stCondLst>
                            <p:childTnLst>
                              <p:par>
                                <p:cTn id="57" presetID="53" presetClass="entr" presetSubtype="16"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childTnLst>
                          </p:cTn>
                        </p:par>
                        <p:par>
                          <p:cTn id="62" fill="hold">
                            <p:stCondLst>
                              <p:cond delay="4500"/>
                            </p:stCondLst>
                            <p:childTnLst>
                              <p:par>
                                <p:cTn id="63" presetID="53" presetClass="entr" presetSubtype="16"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childTnLst>
                          </p:cTn>
                        </p:par>
                        <p:par>
                          <p:cTn id="68" fill="hold">
                            <p:stCondLst>
                              <p:cond delay="5000"/>
                            </p:stCondLst>
                            <p:childTnLst>
                              <p:par>
                                <p:cTn id="69" presetID="22" presetClass="entr" presetSubtype="2"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right)">
                                      <p:cBhvr>
                                        <p:cTn id="71" dur="500"/>
                                        <p:tgtEl>
                                          <p:spTgt spid="22"/>
                                        </p:tgtEl>
                                      </p:cBhvr>
                                    </p:animEffect>
                                  </p:childTnLst>
                                </p:cTn>
                              </p:par>
                            </p:childTnLst>
                          </p:cTn>
                        </p:par>
                        <p:par>
                          <p:cTn id="72" fill="hold">
                            <p:stCondLst>
                              <p:cond delay="5500"/>
                            </p:stCondLst>
                            <p:childTnLst>
                              <p:par>
                                <p:cTn id="73" presetID="22" presetClass="entr" presetSubtype="1"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up)">
                                      <p:cBhvr>
                                        <p:cTn id="75" dur="500"/>
                                        <p:tgtEl>
                                          <p:spTgt spid="40"/>
                                        </p:tgtEl>
                                      </p:cBhvr>
                                    </p:animEffect>
                                  </p:childTnLst>
                                </p:cTn>
                              </p:par>
                            </p:childTnLst>
                          </p:cTn>
                        </p:par>
                        <p:par>
                          <p:cTn id="76" fill="hold">
                            <p:stCondLst>
                              <p:cond delay="6000"/>
                            </p:stCondLst>
                            <p:childTnLst>
                              <p:par>
                                <p:cTn id="77" presetID="22" presetClass="entr" presetSubtype="2"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right)">
                                      <p:cBhvr>
                                        <p:cTn id="79" dur="500"/>
                                        <p:tgtEl>
                                          <p:spTgt spid="23"/>
                                        </p:tgtEl>
                                      </p:cBhvr>
                                    </p:animEffect>
                                  </p:childTnLst>
                                </p:cTn>
                              </p:par>
                            </p:childTnLst>
                          </p:cTn>
                        </p:par>
                        <p:par>
                          <p:cTn id="80" fill="hold">
                            <p:stCondLst>
                              <p:cond delay="6500"/>
                            </p:stCondLst>
                            <p:childTnLst>
                              <p:par>
                                <p:cTn id="81" presetID="22" presetClass="entr" presetSubtype="1"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up)">
                                      <p:cBhvr>
                                        <p:cTn id="83" dur="500"/>
                                        <p:tgtEl>
                                          <p:spTgt spid="41"/>
                                        </p:tgtEl>
                                      </p:cBhvr>
                                    </p:animEffect>
                                  </p:childTnLst>
                                </p:cTn>
                              </p:par>
                            </p:childTnLst>
                          </p:cTn>
                        </p:par>
                        <p:par>
                          <p:cTn id="84" fill="hold">
                            <p:stCondLst>
                              <p:cond delay="7000"/>
                            </p:stCondLst>
                            <p:childTnLst>
                              <p:par>
                                <p:cTn id="85" presetID="22" presetClass="entr" presetSubtype="2" fill="hold"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right)">
                                      <p:cBhvr>
                                        <p:cTn id="87" dur="500"/>
                                        <p:tgtEl>
                                          <p:spTgt spid="24"/>
                                        </p:tgtEl>
                                      </p:cBhvr>
                                    </p:animEffect>
                                  </p:childTnLst>
                                </p:cTn>
                              </p:par>
                            </p:childTnLst>
                          </p:cTn>
                        </p:par>
                        <p:par>
                          <p:cTn id="88" fill="hold">
                            <p:stCondLst>
                              <p:cond delay="7500"/>
                            </p:stCondLst>
                            <p:childTnLst>
                              <p:par>
                                <p:cTn id="89" presetID="22" presetClass="entr" presetSubtype="1" fill="hold" grpId="0" nodeType="after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up)">
                                      <p:cBhvr>
                                        <p:cTn id="91" dur="500"/>
                                        <p:tgtEl>
                                          <p:spTgt spid="42"/>
                                        </p:tgtEl>
                                      </p:cBhvr>
                                    </p:animEffect>
                                  </p:childTnLst>
                                </p:cTn>
                              </p:par>
                            </p:childTnLst>
                          </p:cTn>
                        </p:par>
                        <p:par>
                          <p:cTn id="92" fill="hold">
                            <p:stCondLst>
                              <p:cond delay="8000"/>
                            </p:stCondLst>
                            <p:childTnLst>
                              <p:par>
                                <p:cTn id="93" presetID="22" presetClass="entr" presetSubtype="8"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childTnLst>
                          </p:cTn>
                        </p:par>
                        <p:par>
                          <p:cTn id="96" fill="hold">
                            <p:stCondLst>
                              <p:cond delay="8500"/>
                            </p:stCondLst>
                            <p:childTnLst>
                              <p:par>
                                <p:cTn id="97" presetID="22" presetClass="entr" presetSubtype="1" fill="hold" grpId="0" nodeType="afterEffect">
                                  <p:stCondLst>
                                    <p:cond delay="0"/>
                                  </p:stCondLst>
                                  <p:childTnLst>
                                    <p:set>
                                      <p:cBhvr>
                                        <p:cTn id="98" dur="1" fill="hold">
                                          <p:stCondLst>
                                            <p:cond delay="0"/>
                                          </p:stCondLst>
                                        </p:cTn>
                                        <p:tgtEl>
                                          <p:spTgt spid="43"/>
                                        </p:tgtEl>
                                        <p:attrNameLst>
                                          <p:attrName>style.visibility</p:attrName>
                                        </p:attrNameLst>
                                      </p:cBhvr>
                                      <p:to>
                                        <p:strVal val="visible"/>
                                      </p:to>
                                    </p:set>
                                    <p:animEffect transition="in" filter="wipe(up)">
                                      <p:cBhvr>
                                        <p:cTn id="99" dur="500"/>
                                        <p:tgtEl>
                                          <p:spTgt spid="43"/>
                                        </p:tgtEl>
                                      </p:cBhvr>
                                    </p:animEffect>
                                  </p:childTnLst>
                                </p:cTn>
                              </p:par>
                            </p:childTnLst>
                          </p:cTn>
                        </p:par>
                        <p:par>
                          <p:cTn id="100" fill="hold">
                            <p:stCondLst>
                              <p:cond delay="9000"/>
                            </p:stCondLst>
                            <p:childTnLst>
                              <p:par>
                                <p:cTn id="101" presetID="22" presetClass="entr" presetSubtype="8" fill="hold"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left)">
                                      <p:cBhvr>
                                        <p:cTn id="103" dur="500"/>
                                        <p:tgtEl>
                                          <p:spTgt spid="26"/>
                                        </p:tgtEl>
                                      </p:cBhvr>
                                    </p:animEffect>
                                  </p:childTnLst>
                                </p:cTn>
                              </p:par>
                            </p:childTnLst>
                          </p:cTn>
                        </p:par>
                        <p:par>
                          <p:cTn id="104" fill="hold">
                            <p:stCondLst>
                              <p:cond delay="9500"/>
                            </p:stCondLst>
                            <p:childTnLst>
                              <p:par>
                                <p:cTn id="105" presetID="22" presetClass="entr" presetSubtype="1" fill="hold" grpId="0" nodeType="after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wipe(up)">
                                      <p:cBhvr>
                                        <p:cTn id="107" dur="500"/>
                                        <p:tgtEl>
                                          <p:spTgt spid="44"/>
                                        </p:tgtEl>
                                      </p:cBhvr>
                                    </p:animEffect>
                                  </p:childTnLst>
                                </p:cTn>
                              </p:par>
                            </p:childTnLst>
                          </p:cTn>
                        </p:par>
                        <p:par>
                          <p:cTn id="108" fill="hold">
                            <p:stCondLst>
                              <p:cond delay="10000"/>
                            </p:stCondLst>
                            <p:childTnLst>
                              <p:par>
                                <p:cTn id="109" presetID="22" presetClass="entr" presetSubtype="8" fill="hold" nodeType="after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ipe(left)">
                                      <p:cBhvr>
                                        <p:cTn id="111" dur="500"/>
                                        <p:tgtEl>
                                          <p:spTgt spid="27"/>
                                        </p:tgtEl>
                                      </p:cBhvr>
                                    </p:animEffect>
                                  </p:childTnLst>
                                </p:cTn>
                              </p:par>
                            </p:childTnLst>
                          </p:cTn>
                        </p:par>
                        <p:par>
                          <p:cTn id="112" fill="hold">
                            <p:stCondLst>
                              <p:cond delay="10500"/>
                            </p:stCondLst>
                            <p:childTnLst>
                              <p:par>
                                <p:cTn id="113" presetID="22" presetClass="entr" presetSubtype="1" fill="hold" grpId="0" nodeType="after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wipe(up)">
                                      <p:cBhvr>
                                        <p:cTn id="11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37" grpId="0"/>
      <p:bldP spid="40" grpId="0"/>
      <p:bldP spid="41" grpId="0"/>
      <p:bldP spid="42" grpId="0"/>
      <p:bldP spid="43" grpId="0"/>
      <p:bldP spid="44" grpId="0"/>
      <p:bldP spid="45" grpId="0"/>
      <p:bldP spid="4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grpSp>
        <p:nvGrpSpPr>
          <p:cNvPr id="10" name="Group 9"/>
          <p:cNvGrpSpPr/>
          <p:nvPr/>
        </p:nvGrpSpPr>
        <p:grpSpPr>
          <a:xfrm>
            <a:off x="4557408" y="2320613"/>
            <a:ext cx="3077184" cy="2951740"/>
            <a:chOff x="4557408" y="2320613"/>
            <a:chExt cx="3077184" cy="2951740"/>
          </a:xfrm>
          <a:solidFill>
            <a:schemeClr val="accent1"/>
          </a:solidFill>
        </p:grpSpPr>
        <p:sp>
          <p:nvSpPr>
            <p:cNvPr id="2" name="Freeform 5"/>
            <p:cNvSpPr/>
            <p:nvPr/>
          </p:nvSpPr>
          <p:spPr bwMode="auto">
            <a:xfrm>
              <a:off x="4629090" y="2320613"/>
              <a:ext cx="2114604" cy="1384988"/>
            </a:xfrm>
            <a:custGeom>
              <a:avLst/>
              <a:gdLst>
                <a:gd name="T0" fmla="*/ 66 w 116"/>
                <a:gd name="T1" fmla="*/ 12 h 76"/>
                <a:gd name="T2" fmla="*/ 39 w 116"/>
                <a:gd name="T3" fmla="*/ 0 h 76"/>
                <a:gd name="T4" fmla="*/ 11 w 116"/>
                <a:gd name="T5" fmla="*/ 12 h 76"/>
                <a:gd name="T6" fmla="*/ 0 w 116"/>
                <a:gd name="T7" fmla="*/ 39 h 76"/>
                <a:gd name="T8" fmla="*/ 11 w 116"/>
                <a:gd name="T9" fmla="*/ 67 h 76"/>
                <a:gd name="T10" fmla="*/ 20 w 116"/>
                <a:gd name="T11" fmla="*/ 76 h 76"/>
                <a:gd name="T12" fmla="*/ 34 w 116"/>
                <a:gd name="T13" fmla="*/ 62 h 76"/>
                <a:gd name="T14" fmla="*/ 34 w 116"/>
                <a:gd name="T15" fmla="*/ 62 h 76"/>
                <a:gd name="T16" fmla="*/ 25 w 116"/>
                <a:gd name="T17" fmla="*/ 53 h 76"/>
                <a:gd name="T18" fmla="*/ 25 w 116"/>
                <a:gd name="T19" fmla="*/ 26 h 76"/>
                <a:gd name="T20" fmla="*/ 39 w 116"/>
                <a:gd name="T21" fmla="*/ 20 h 76"/>
                <a:gd name="T22" fmla="*/ 52 w 116"/>
                <a:gd name="T23" fmla="*/ 26 h 76"/>
                <a:gd name="T24" fmla="*/ 81 w 116"/>
                <a:gd name="T25" fmla="*/ 54 h 76"/>
                <a:gd name="T26" fmla="*/ 102 w 116"/>
                <a:gd name="T27" fmla="*/ 76 h 76"/>
                <a:gd name="T28" fmla="*/ 116 w 116"/>
                <a:gd name="T29" fmla="*/ 62 h 76"/>
                <a:gd name="T30" fmla="*/ 66 w 116"/>
                <a:gd name="T31" fmla="*/ 1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76">
                  <a:moveTo>
                    <a:pt x="66" y="12"/>
                  </a:moveTo>
                  <a:cubicBezTo>
                    <a:pt x="59" y="4"/>
                    <a:pt x="49" y="0"/>
                    <a:pt x="39" y="0"/>
                  </a:cubicBezTo>
                  <a:cubicBezTo>
                    <a:pt x="29" y="0"/>
                    <a:pt x="19" y="4"/>
                    <a:pt x="11" y="12"/>
                  </a:cubicBezTo>
                  <a:cubicBezTo>
                    <a:pt x="4" y="19"/>
                    <a:pt x="0" y="29"/>
                    <a:pt x="0" y="39"/>
                  </a:cubicBezTo>
                  <a:cubicBezTo>
                    <a:pt x="0" y="49"/>
                    <a:pt x="4" y="59"/>
                    <a:pt x="11" y="67"/>
                  </a:cubicBezTo>
                  <a:cubicBezTo>
                    <a:pt x="20" y="76"/>
                    <a:pt x="20" y="76"/>
                    <a:pt x="20" y="76"/>
                  </a:cubicBezTo>
                  <a:cubicBezTo>
                    <a:pt x="34" y="62"/>
                    <a:pt x="34" y="62"/>
                    <a:pt x="34" y="62"/>
                  </a:cubicBezTo>
                  <a:cubicBezTo>
                    <a:pt x="34" y="62"/>
                    <a:pt x="34" y="62"/>
                    <a:pt x="34" y="62"/>
                  </a:cubicBezTo>
                  <a:cubicBezTo>
                    <a:pt x="25" y="53"/>
                    <a:pt x="25" y="53"/>
                    <a:pt x="25" y="53"/>
                  </a:cubicBezTo>
                  <a:cubicBezTo>
                    <a:pt x="18" y="45"/>
                    <a:pt x="18" y="33"/>
                    <a:pt x="25" y="26"/>
                  </a:cubicBezTo>
                  <a:cubicBezTo>
                    <a:pt x="29" y="22"/>
                    <a:pt x="34" y="20"/>
                    <a:pt x="39" y="20"/>
                  </a:cubicBezTo>
                  <a:cubicBezTo>
                    <a:pt x="44" y="20"/>
                    <a:pt x="49" y="22"/>
                    <a:pt x="52" y="26"/>
                  </a:cubicBezTo>
                  <a:cubicBezTo>
                    <a:pt x="81" y="54"/>
                    <a:pt x="81" y="54"/>
                    <a:pt x="81" y="54"/>
                  </a:cubicBezTo>
                  <a:cubicBezTo>
                    <a:pt x="102" y="76"/>
                    <a:pt x="102" y="76"/>
                    <a:pt x="102" y="76"/>
                  </a:cubicBezTo>
                  <a:cubicBezTo>
                    <a:pt x="116" y="62"/>
                    <a:pt x="116" y="62"/>
                    <a:pt x="116" y="62"/>
                  </a:cubicBezTo>
                  <a:lnTo>
                    <a:pt x="66" y="12"/>
                  </a:lnTo>
                  <a:close/>
                </a:path>
              </a:pathLst>
            </a:custGeom>
            <a:grpFill/>
            <a:ln>
              <a:noFill/>
            </a:ln>
          </p:spPr>
          <p:txBody>
            <a:bodyPr vert="horz" wrap="square" lIns="91440" tIns="45720" rIns="91440" bIns="45720" numCol="1" anchor="t" anchorCtr="0" compatLnSpc="1"/>
            <a:lstStyle/>
            <a:p>
              <a:endParaRPr lang="th-TH">
                <a:cs typeface="+mn-ea"/>
                <a:sym typeface="+mn-lt"/>
              </a:endParaRPr>
            </a:p>
          </p:txBody>
        </p:sp>
        <p:sp>
          <p:nvSpPr>
            <p:cNvPr id="3" name="Freeform 6"/>
            <p:cNvSpPr/>
            <p:nvPr/>
          </p:nvSpPr>
          <p:spPr bwMode="auto">
            <a:xfrm>
              <a:off x="4557408" y="3139829"/>
              <a:ext cx="1438750" cy="2132523"/>
            </a:xfrm>
            <a:custGeom>
              <a:avLst/>
              <a:gdLst>
                <a:gd name="T0" fmla="*/ 56 w 79"/>
                <a:gd name="T1" fmla="*/ 92 h 117"/>
                <a:gd name="T2" fmla="*/ 43 w 79"/>
                <a:gd name="T3" fmla="*/ 97 h 117"/>
                <a:gd name="T4" fmla="*/ 29 w 79"/>
                <a:gd name="T5" fmla="*/ 92 h 117"/>
                <a:gd name="T6" fmla="*/ 29 w 79"/>
                <a:gd name="T7" fmla="*/ 65 h 117"/>
                <a:gd name="T8" fmla="*/ 44 w 79"/>
                <a:gd name="T9" fmla="*/ 50 h 117"/>
                <a:gd name="T10" fmla="*/ 58 w 79"/>
                <a:gd name="T11" fmla="*/ 36 h 117"/>
                <a:gd name="T12" fmla="*/ 79 w 79"/>
                <a:gd name="T13" fmla="*/ 14 h 117"/>
                <a:gd name="T14" fmla="*/ 79 w 79"/>
                <a:gd name="T15" fmla="*/ 14 h 117"/>
                <a:gd name="T16" fmla="*/ 65 w 79"/>
                <a:gd name="T17" fmla="*/ 0 h 117"/>
                <a:gd name="T18" fmla="*/ 44 w 79"/>
                <a:gd name="T19" fmla="*/ 22 h 117"/>
                <a:gd name="T20" fmla="*/ 30 w 79"/>
                <a:gd name="T21" fmla="*/ 36 h 117"/>
                <a:gd name="T22" fmla="*/ 15 w 79"/>
                <a:gd name="T23" fmla="*/ 51 h 117"/>
                <a:gd name="T24" fmla="*/ 15 w 79"/>
                <a:gd name="T25" fmla="*/ 106 h 117"/>
                <a:gd name="T26" fmla="*/ 28 w 79"/>
                <a:gd name="T27" fmla="*/ 114 h 117"/>
                <a:gd name="T28" fmla="*/ 43 w 79"/>
                <a:gd name="T29" fmla="*/ 117 h 117"/>
                <a:gd name="T30" fmla="*/ 70 w 79"/>
                <a:gd name="T31" fmla="*/ 106 h 117"/>
                <a:gd name="T32" fmla="*/ 79 w 79"/>
                <a:gd name="T33" fmla="*/ 96 h 117"/>
                <a:gd name="T34" fmla="*/ 65 w 79"/>
                <a:gd name="T35" fmla="*/ 82 h 117"/>
                <a:gd name="T36" fmla="*/ 56 w 79"/>
                <a:gd name="T37" fmla="*/ 9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117">
                  <a:moveTo>
                    <a:pt x="56" y="92"/>
                  </a:moveTo>
                  <a:cubicBezTo>
                    <a:pt x="53" y="95"/>
                    <a:pt x="48" y="97"/>
                    <a:pt x="43" y="97"/>
                  </a:cubicBezTo>
                  <a:cubicBezTo>
                    <a:pt x="38" y="97"/>
                    <a:pt x="33" y="95"/>
                    <a:pt x="29" y="92"/>
                  </a:cubicBezTo>
                  <a:cubicBezTo>
                    <a:pt x="22" y="84"/>
                    <a:pt x="22" y="72"/>
                    <a:pt x="29" y="65"/>
                  </a:cubicBezTo>
                  <a:cubicBezTo>
                    <a:pt x="44" y="50"/>
                    <a:pt x="44" y="50"/>
                    <a:pt x="44" y="50"/>
                  </a:cubicBezTo>
                  <a:cubicBezTo>
                    <a:pt x="58" y="36"/>
                    <a:pt x="58" y="36"/>
                    <a:pt x="58" y="36"/>
                  </a:cubicBezTo>
                  <a:cubicBezTo>
                    <a:pt x="79" y="14"/>
                    <a:pt x="79" y="14"/>
                    <a:pt x="79" y="14"/>
                  </a:cubicBezTo>
                  <a:cubicBezTo>
                    <a:pt x="79" y="14"/>
                    <a:pt x="79" y="14"/>
                    <a:pt x="79" y="14"/>
                  </a:cubicBezTo>
                  <a:cubicBezTo>
                    <a:pt x="65" y="0"/>
                    <a:pt x="65" y="0"/>
                    <a:pt x="65" y="0"/>
                  </a:cubicBezTo>
                  <a:cubicBezTo>
                    <a:pt x="44" y="22"/>
                    <a:pt x="44" y="22"/>
                    <a:pt x="44" y="22"/>
                  </a:cubicBezTo>
                  <a:cubicBezTo>
                    <a:pt x="30" y="36"/>
                    <a:pt x="30" y="36"/>
                    <a:pt x="30" y="36"/>
                  </a:cubicBezTo>
                  <a:cubicBezTo>
                    <a:pt x="15" y="51"/>
                    <a:pt x="15" y="51"/>
                    <a:pt x="15" y="51"/>
                  </a:cubicBezTo>
                  <a:cubicBezTo>
                    <a:pt x="0" y="66"/>
                    <a:pt x="0" y="90"/>
                    <a:pt x="15" y="106"/>
                  </a:cubicBezTo>
                  <a:cubicBezTo>
                    <a:pt x="19" y="109"/>
                    <a:pt x="23" y="112"/>
                    <a:pt x="28" y="114"/>
                  </a:cubicBezTo>
                  <a:cubicBezTo>
                    <a:pt x="33" y="116"/>
                    <a:pt x="38" y="117"/>
                    <a:pt x="43" y="117"/>
                  </a:cubicBezTo>
                  <a:cubicBezTo>
                    <a:pt x="53" y="117"/>
                    <a:pt x="63" y="113"/>
                    <a:pt x="70" y="106"/>
                  </a:cubicBezTo>
                  <a:cubicBezTo>
                    <a:pt x="79" y="96"/>
                    <a:pt x="79" y="96"/>
                    <a:pt x="79" y="96"/>
                  </a:cubicBezTo>
                  <a:cubicBezTo>
                    <a:pt x="65" y="82"/>
                    <a:pt x="65" y="82"/>
                    <a:pt x="65" y="82"/>
                  </a:cubicBezTo>
                  <a:lnTo>
                    <a:pt x="56" y="92"/>
                  </a:lnTo>
                  <a:close/>
                </a:path>
              </a:pathLst>
            </a:custGeom>
            <a:grpFill/>
            <a:ln>
              <a:noFill/>
            </a:ln>
          </p:spPr>
          <p:txBody>
            <a:bodyPr vert="horz" wrap="square" lIns="91440" tIns="45720" rIns="91440" bIns="45720" numCol="1" anchor="t" anchorCtr="0" compatLnSpc="1"/>
            <a:lstStyle/>
            <a:p>
              <a:endParaRPr lang="th-TH">
                <a:cs typeface="+mn-ea"/>
                <a:sym typeface="+mn-lt"/>
              </a:endParaRPr>
            </a:p>
          </p:txBody>
        </p:sp>
        <p:sp>
          <p:nvSpPr>
            <p:cNvPr id="4" name="Freeform 7"/>
            <p:cNvSpPr/>
            <p:nvPr/>
          </p:nvSpPr>
          <p:spPr bwMode="auto">
            <a:xfrm>
              <a:off x="6195842" y="2320613"/>
              <a:ext cx="1438750" cy="2132523"/>
            </a:xfrm>
            <a:custGeom>
              <a:avLst/>
              <a:gdLst>
                <a:gd name="T0" fmla="*/ 64 w 79"/>
                <a:gd name="T1" fmla="*/ 12 h 117"/>
                <a:gd name="T2" fmla="*/ 51 w 79"/>
                <a:gd name="T3" fmla="*/ 3 h 117"/>
                <a:gd name="T4" fmla="*/ 37 w 79"/>
                <a:gd name="T5" fmla="*/ 0 h 117"/>
                <a:gd name="T6" fmla="*/ 9 w 79"/>
                <a:gd name="T7" fmla="*/ 12 h 117"/>
                <a:gd name="T8" fmla="*/ 0 w 79"/>
                <a:gd name="T9" fmla="*/ 21 h 117"/>
                <a:gd name="T10" fmla="*/ 14 w 79"/>
                <a:gd name="T11" fmla="*/ 35 h 117"/>
                <a:gd name="T12" fmla="*/ 23 w 79"/>
                <a:gd name="T13" fmla="*/ 26 h 117"/>
                <a:gd name="T14" fmla="*/ 37 w 79"/>
                <a:gd name="T15" fmla="*/ 20 h 117"/>
                <a:gd name="T16" fmla="*/ 50 w 79"/>
                <a:gd name="T17" fmla="*/ 26 h 117"/>
                <a:gd name="T18" fmla="*/ 50 w 79"/>
                <a:gd name="T19" fmla="*/ 53 h 117"/>
                <a:gd name="T20" fmla="*/ 0 w 79"/>
                <a:gd name="T21" fmla="*/ 103 h 117"/>
                <a:gd name="T22" fmla="*/ 14 w 79"/>
                <a:gd name="T23" fmla="*/ 117 h 117"/>
                <a:gd name="T24" fmla="*/ 36 w 79"/>
                <a:gd name="T25" fmla="*/ 95 h 117"/>
                <a:gd name="T26" fmla="*/ 64 w 79"/>
                <a:gd name="T27" fmla="*/ 67 h 117"/>
                <a:gd name="T28" fmla="*/ 64 w 79"/>
                <a:gd name="T29" fmla="*/ 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17">
                  <a:moveTo>
                    <a:pt x="64" y="12"/>
                  </a:moveTo>
                  <a:cubicBezTo>
                    <a:pt x="60" y="8"/>
                    <a:pt x="56" y="5"/>
                    <a:pt x="51" y="3"/>
                  </a:cubicBezTo>
                  <a:cubicBezTo>
                    <a:pt x="47" y="1"/>
                    <a:pt x="42" y="0"/>
                    <a:pt x="37" y="0"/>
                  </a:cubicBezTo>
                  <a:cubicBezTo>
                    <a:pt x="27" y="0"/>
                    <a:pt x="17" y="4"/>
                    <a:pt x="9" y="12"/>
                  </a:cubicBezTo>
                  <a:cubicBezTo>
                    <a:pt x="0" y="21"/>
                    <a:pt x="0" y="21"/>
                    <a:pt x="0" y="21"/>
                  </a:cubicBezTo>
                  <a:cubicBezTo>
                    <a:pt x="14" y="35"/>
                    <a:pt x="14" y="35"/>
                    <a:pt x="14" y="35"/>
                  </a:cubicBezTo>
                  <a:cubicBezTo>
                    <a:pt x="23" y="26"/>
                    <a:pt x="23" y="26"/>
                    <a:pt x="23" y="26"/>
                  </a:cubicBezTo>
                  <a:cubicBezTo>
                    <a:pt x="27" y="22"/>
                    <a:pt x="32" y="20"/>
                    <a:pt x="37" y="20"/>
                  </a:cubicBezTo>
                  <a:cubicBezTo>
                    <a:pt x="42" y="20"/>
                    <a:pt x="46" y="22"/>
                    <a:pt x="50" y="26"/>
                  </a:cubicBezTo>
                  <a:cubicBezTo>
                    <a:pt x="58" y="33"/>
                    <a:pt x="58" y="45"/>
                    <a:pt x="50" y="53"/>
                  </a:cubicBezTo>
                  <a:cubicBezTo>
                    <a:pt x="0" y="103"/>
                    <a:pt x="0" y="103"/>
                    <a:pt x="0" y="103"/>
                  </a:cubicBezTo>
                  <a:cubicBezTo>
                    <a:pt x="14" y="117"/>
                    <a:pt x="14" y="117"/>
                    <a:pt x="14" y="117"/>
                  </a:cubicBezTo>
                  <a:cubicBezTo>
                    <a:pt x="36" y="95"/>
                    <a:pt x="36" y="95"/>
                    <a:pt x="36" y="95"/>
                  </a:cubicBezTo>
                  <a:cubicBezTo>
                    <a:pt x="64" y="67"/>
                    <a:pt x="64" y="67"/>
                    <a:pt x="64" y="67"/>
                  </a:cubicBezTo>
                  <a:cubicBezTo>
                    <a:pt x="79" y="52"/>
                    <a:pt x="79" y="27"/>
                    <a:pt x="64" y="12"/>
                  </a:cubicBezTo>
                  <a:close/>
                </a:path>
              </a:pathLst>
            </a:custGeom>
            <a:grpFill/>
            <a:ln>
              <a:noFill/>
            </a:ln>
          </p:spPr>
          <p:txBody>
            <a:bodyPr vert="horz" wrap="square" lIns="91440" tIns="45720" rIns="91440" bIns="45720" numCol="1" anchor="t" anchorCtr="0" compatLnSpc="1"/>
            <a:lstStyle/>
            <a:p>
              <a:endParaRPr lang="th-TH">
                <a:cs typeface="+mn-ea"/>
                <a:sym typeface="+mn-lt"/>
              </a:endParaRPr>
            </a:p>
          </p:txBody>
        </p:sp>
        <p:sp>
          <p:nvSpPr>
            <p:cNvPr id="5" name="Freeform 8"/>
            <p:cNvSpPr/>
            <p:nvPr/>
          </p:nvSpPr>
          <p:spPr bwMode="auto">
            <a:xfrm>
              <a:off x="5448307" y="3887365"/>
              <a:ext cx="2114604" cy="1384988"/>
            </a:xfrm>
            <a:custGeom>
              <a:avLst/>
              <a:gdLst>
                <a:gd name="T0" fmla="*/ 105 w 116"/>
                <a:gd name="T1" fmla="*/ 10 h 76"/>
                <a:gd name="T2" fmla="*/ 96 w 116"/>
                <a:gd name="T3" fmla="*/ 0 h 76"/>
                <a:gd name="T4" fmla="*/ 82 w 116"/>
                <a:gd name="T5" fmla="*/ 14 h 76"/>
                <a:gd name="T6" fmla="*/ 91 w 116"/>
                <a:gd name="T7" fmla="*/ 24 h 76"/>
                <a:gd name="T8" fmla="*/ 91 w 116"/>
                <a:gd name="T9" fmla="*/ 51 h 76"/>
                <a:gd name="T10" fmla="*/ 78 w 116"/>
                <a:gd name="T11" fmla="*/ 56 h 76"/>
                <a:gd name="T12" fmla="*/ 64 w 116"/>
                <a:gd name="T13" fmla="*/ 51 h 76"/>
                <a:gd name="T14" fmla="*/ 14 w 116"/>
                <a:gd name="T15" fmla="*/ 0 h 76"/>
                <a:gd name="T16" fmla="*/ 0 w 116"/>
                <a:gd name="T17" fmla="*/ 14 h 76"/>
                <a:gd name="T18" fmla="*/ 22 w 116"/>
                <a:gd name="T19" fmla="*/ 36 h 76"/>
                <a:gd name="T20" fmla="*/ 36 w 116"/>
                <a:gd name="T21" fmla="*/ 50 h 76"/>
                <a:gd name="T22" fmla="*/ 50 w 116"/>
                <a:gd name="T23" fmla="*/ 65 h 76"/>
                <a:gd name="T24" fmla="*/ 78 w 116"/>
                <a:gd name="T25" fmla="*/ 76 h 76"/>
                <a:gd name="T26" fmla="*/ 105 w 116"/>
                <a:gd name="T27" fmla="*/ 65 h 76"/>
                <a:gd name="T28" fmla="*/ 116 w 116"/>
                <a:gd name="T29" fmla="*/ 37 h 76"/>
                <a:gd name="T30" fmla="*/ 105 w 116"/>
                <a:gd name="T31"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76">
                  <a:moveTo>
                    <a:pt x="105" y="10"/>
                  </a:moveTo>
                  <a:cubicBezTo>
                    <a:pt x="96" y="0"/>
                    <a:pt x="96" y="0"/>
                    <a:pt x="96" y="0"/>
                  </a:cubicBezTo>
                  <a:cubicBezTo>
                    <a:pt x="82" y="14"/>
                    <a:pt x="82" y="14"/>
                    <a:pt x="82" y="14"/>
                  </a:cubicBezTo>
                  <a:cubicBezTo>
                    <a:pt x="91" y="24"/>
                    <a:pt x="91" y="24"/>
                    <a:pt x="91" y="24"/>
                  </a:cubicBezTo>
                  <a:cubicBezTo>
                    <a:pt x="99" y="31"/>
                    <a:pt x="99" y="43"/>
                    <a:pt x="91" y="51"/>
                  </a:cubicBezTo>
                  <a:cubicBezTo>
                    <a:pt x="87" y="54"/>
                    <a:pt x="83" y="56"/>
                    <a:pt x="78" y="56"/>
                  </a:cubicBezTo>
                  <a:cubicBezTo>
                    <a:pt x="73" y="56"/>
                    <a:pt x="68" y="54"/>
                    <a:pt x="64" y="51"/>
                  </a:cubicBezTo>
                  <a:cubicBezTo>
                    <a:pt x="14" y="0"/>
                    <a:pt x="14" y="0"/>
                    <a:pt x="14" y="0"/>
                  </a:cubicBezTo>
                  <a:cubicBezTo>
                    <a:pt x="0" y="14"/>
                    <a:pt x="0" y="14"/>
                    <a:pt x="0" y="14"/>
                  </a:cubicBezTo>
                  <a:cubicBezTo>
                    <a:pt x="22" y="36"/>
                    <a:pt x="22" y="36"/>
                    <a:pt x="22" y="36"/>
                  </a:cubicBezTo>
                  <a:cubicBezTo>
                    <a:pt x="36" y="50"/>
                    <a:pt x="36" y="50"/>
                    <a:pt x="36" y="50"/>
                  </a:cubicBezTo>
                  <a:cubicBezTo>
                    <a:pt x="50" y="65"/>
                    <a:pt x="50" y="65"/>
                    <a:pt x="50" y="65"/>
                  </a:cubicBezTo>
                  <a:cubicBezTo>
                    <a:pt x="58" y="72"/>
                    <a:pt x="68" y="76"/>
                    <a:pt x="78" y="76"/>
                  </a:cubicBezTo>
                  <a:cubicBezTo>
                    <a:pt x="88" y="76"/>
                    <a:pt x="97" y="72"/>
                    <a:pt x="105" y="65"/>
                  </a:cubicBezTo>
                  <a:cubicBezTo>
                    <a:pt x="113" y="57"/>
                    <a:pt x="116" y="47"/>
                    <a:pt x="116" y="37"/>
                  </a:cubicBezTo>
                  <a:cubicBezTo>
                    <a:pt x="116" y="27"/>
                    <a:pt x="113" y="17"/>
                    <a:pt x="105" y="10"/>
                  </a:cubicBezTo>
                  <a:close/>
                </a:path>
              </a:pathLst>
            </a:custGeom>
            <a:grpFill/>
            <a:ln>
              <a:noFill/>
            </a:ln>
          </p:spPr>
          <p:txBody>
            <a:bodyPr vert="horz" wrap="square" lIns="91440" tIns="45720" rIns="91440" bIns="45720" numCol="1" anchor="t" anchorCtr="0" compatLnSpc="1"/>
            <a:lstStyle/>
            <a:p>
              <a:endParaRPr lang="th-TH">
                <a:cs typeface="+mn-ea"/>
                <a:sym typeface="+mn-lt"/>
              </a:endParaRPr>
            </a:p>
          </p:txBody>
        </p:sp>
      </p:grpSp>
      <p:sp>
        <p:nvSpPr>
          <p:cNvPr id="15" name="TextBox 14"/>
          <p:cNvSpPr txBox="1"/>
          <p:nvPr/>
        </p:nvSpPr>
        <p:spPr>
          <a:xfrm>
            <a:off x="3773514" y="336160"/>
            <a:ext cx="4644971" cy="1200329"/>
          </a:xfrm>
          <a:prstGeom prst="rect">
            <a:avLst/>
          </a:prstGeom>
          <a:noFill/>
        </p:spPr>
        <p:txBody>
          <a:bodyPr wrap="square" rtlCol="0">
            <a:spAutoFit/>
          </a:bodyPr>
          <a:lstStyle/>
          <a:p>
            <a:pPr algn="ctr"/>
            <a:r>
              <a:rPr lang="en-US" sz="3600" dirty="0">
                <a:solidFill>
                  <a:schemeClr val="bg1"/>
                </a:solidFill>
                <a:cs typeface="+mn-ea"/>
                <a:sym typeface="+mn-lt"/>
              </a:rPr>
              <a:t>SIMPLE INFOGRAPHIC</a:t>
            </a:r>
            <a:endParaRPr lang="en-US" sz="3600" dirty="0">
              <a:solidFill>
                <a:schemeClr val="bg1"/>
              </a:solidFill>
              <a:cs typeface="+mn-ea"/>
              <a:sym typeface="+mn-lt"/>
            </a:endParaRPr>
          </a:p>
        </p:txBody>
      </p:sp>
      <p:cxnSp>
        <p:nvCxnSpPr>
          <p:cNvPr id="16" name="Straight Connector 15"/>
          <p:cNvCxnSpPr/>
          <p:nvPr/>
        </p:nvCxnSpPr>
        <p:spPr>
          <a:xfrm flipH="1">
            <a:off x="5798294" y="1536489"/>
            <a:ext cx="72419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4009557" y="1736921"/>
            <a:ext cx="893458" cy="875537"/>
            <a:chOff x="4009557" y="1736921"/>
            <a:chExt cx="893458" cy="875537"/>
          </a:xfrm>
        </p:grpSpPr>
        <p:sp>
          <p:nvSpPr>
            <p:cNvPr id="6" name="Oval 9"/>
            <p:cNvSpPr>
              <a:spLocks noChangeArrowheads="1"/>
            </p:cNvSpPr>
            <p:nvPr/>
          </p:nvSpPr>
          <p:spPr bwMode="auto">
            <a:xfrm>
              <a:off x="4009557" y="1736921"/>
              <a:ext cx="893458" cy="875537"/>
            </a:xfrm>
            <a:prstGeom prst="ellipse">
              <a:avLst/>
            </a:prstGeom>
            <a:solidFill>
              <a:schemeClr val="accent1"/>
            </a:solidFill>
            <a:ln>
              <a:noFill/>
            </a:ln>
          </p:spPr>
          <p:txBody>
            <a:bodyPr vert="horz" wrap="square" lIns="91440" tIns="45720" rIns="91440" bIns="45720" numCol="1" anchor="t" anchorCtr="0" compatLnSpc="1"/>
            <a:lstStyle/>
            <a:p>
              <a:endParaRPr lang="th-TH" dirty="0">
                <a:cs typeface="+mn-ea"/>
                <a:sym typeface="+mn-lt"/>
              </a:endParaRPr>
            </a:p>
          </p:txBody>
        </p:sp>
        <p:sp>
          <p:nvSpPr>
            <p:cNvPr id="17" name="Freeform 54"/>
            <p:cNvSpPr>
              <a:spLocks noEditPoints="1"/>
            </p:cNvSpPr>
            <p:nvPr/>
          </p:nvSpPr>
          <p:spPr bwMode="auto">
            <a:xfrm>
              <a:off x="4265750" y="1984153"/>
              <a:ext cx="381072" cy="381072"/>
            </a:xfrm>
            <a:custGeom>
              <a:avLst/>
              <a:gdLst>
                <a:gd name="T0" fmla="*/ 100 w 200"/>
                <a:gd name="T1" fmla="*/ 0 h 200"/>
                <a:gd name="T2" fmla="*/ 100 w 200"/>
                <a:gd name="T3" fmla="*/ 0 h 200"/>
                <a:gd name="T4" fmla="*/ 100 w 200"/>
                <a:gd name="T5" fmla="*/ 200 h 200"/>
                <a:gd name="T6" fmla="*/ 100 w 200"/>
                <a:gd name="T7" fmla="*/ 200 h 200"/>
                <a:gd name="T8" fmla="*/ 200 w 200"/>
                <a:gd name="T9" fmla="*/ 100 h 200"/>
                <a:gd name="T10" fmla="*/ 104 w 200"/>
                <a:gd name="T11" fmla="*/ 59 h 200"/>
                <a:gd name="T12" fmla="*/ 140 w 200"/>
                <a:gd name="T13" fmla="*/ 96 h 200"/>
                <a:gd name="T14" fmla="*/ 104 w 200"/>
                <a:gd name="T15" fmla="*/ 59 h 200"/>
                <a:gd name="T16" fmla="*/ 104 w 200"/>
                <a:gd name="T17" fmla="*/ 8 h 200"/>
                <a:gd name="T18" fmla="*/ 104 w 200"/>
                <a:gd name="T19" fmla="*/ 51 h 200"/>
                <a:gd name="T20" fmla="*/ 96 w 200"/>
                <a:gd name="T21" fmla="*/ 51 h 200"/>
                <a:gd name="T22" fmla="*/ 96 w 200"/>
                <a:gd name="T23" fmla="*/ 8 h 200"/>
                <a:gd name="T24" fmla="*/ 96 w 200"/>
                <a:gd name="T25" fmla="*/ 96 h 200"/>
                <a:gd name="T26" fmla="*/ 65 w 200"/>
                <a:gd name="T27" fmla="*/ 55 h 200"/>
                <a:gd name="T28" fmla="*/ 52 w 200"/>
                <a:gd name="T29" fmla="*/ 96 h 200"/>
                <a:gd name="T30" fmla="*/ 29 w 200"/>
                <a:gd name="T31" fmla="*/ 41 h 200"/>
                <a:gd name="T32" fmla="*/ 52 w 200"/>
                <a:gd name="T33" fmla="*/ 96 h 200"/>
                <a:gd name="T34" fmla="*/ 57 w 200"/>
                <a:gd name="T35" fmla="*/ 146 h 200"/>
                <a:gd name="T36" fmla="*/ 8 w 200"/>
                <a:gd name="T37" fmla="*/ 104 h 200"/>
                <a:gd name="T38" fmla="*/ 60 w 200"/>
                <a:gd name="T39" fmla="*/ 104 h 200"/>
                <a:gd name="T40" fmla="*/ 96 w 200"/>
                <a:gd name="T41" fmla="*/ 140 h 200"/>
                <a:gd name="T42" fmla="*/ 60 w 200"/>
                <a:gd name="T43" fmla="*/ 104 h 200"/>
                <a:gd name="T44" fmla="*/ 96 w 200"/>
                <a:gd name="T45" fmla="*/ 191 h 200"/>
                <a:gd name="T46" fmla="*/ 96 w 200"/>
                <a:gd name="T47" fmla="*/ 148 h 200"/>
                <a:gd name="T48" fmla="*/ 104 w 200"/>
                <a:gd name="T49" fmla="*/ 148 h 200"/>
                <a:gd name="T50" fmla="*/ 104 w 200"/>
                <a:gd name="T51" fmla="*/ 191 h 200"/>
                <a:gd name="T52" fmla="*/ 104 w 200"/>
                <a:gd name="T53" fmla="*/ 104 h 200"/>
                <a:gd name="T54" fmla="*/ 135 w 200"/>
                <a:gd name="T55" fmla="*/ 144 h 200"/>
                <a:gd name="T56" fmla="*/ 148 w 200"/>
                <a:gd name="T57" fmla="*/ 104 h 200"/>
                <a:gd name="T58" fmla="*/ 171 w 200"/>
                <a:gd name="T59" fmla="*/ 158 h 200"/>
                <a:gd name="T60" fmla="*/ 148 w 200"/>
                <a:gd name="T61" fmla="*/ 104 h 200"/>
                <a:gd name="T62" fmla="*/ 143 w 200"/>
                <a:gd name="T63" fmla="*/ 53 h 200"/>
                <a:gd name="T64" fmla="*/ 192 w 200"/>
                <a:gd name="T65" fmla="*/ 96 h 200"/>
                <a:gd name="T66" fmla="*/ 166 w 200"/>
                <a:gd name="T67" fmla="*/ 35 h 200"/>
                <a:gd name="T68" fmla="*/ 121 w 200"/>
                <a:gd name="T69" fmla="*/ 10 h 200"/>
                <a:gd name="T70" fmla="*/ 78 w 200"/>
                <a:gd name="T71" fmla="*/ 10 h 200"/>
                <a:gd name="T72" fmla="*/ 34 w 200"/>
                <a:gd name="T73" fmla="*/ 35 h 200"/>
                <a:gd name="T74" fmla="*/ 34 w 200"/>
                <a:gd name="T75" fmla="*/ 164 h 200"/>
                <a:gd name="T76" fmla="*/ 78 w 200"/>
                <a:gd name="T77" fmla="*/ 189 h 200"/>
                <a:gd name="T78" fmla="*/ 121 w 200"/>
                <a:gd name="T79" fmla="*/ 189 h 200"/>
                <a:gd name="T80" fmla="*/ 166 w 200"/>
                <a:gd name="T8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5" y="200"/>
                    <a:pt x="200" y="155"/>
                    <a:pt x="200" y="100"/>
                  </a:cubicBezTo>
                  <a:cubicBezTo>
                    <a:pt x="200" y="44"/>
                    <a:pt x="155"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3" y="50"/>
                    <a:pt x="114" y="51"/>
                    <a:pt x="104" y="51"/>
                  </a:cubicBezTo>
                  <a:close/>
                  <a:moveTo>
                    <a:pt x="96" y="8"/>
                  </a:moveTo>
                  <a:cubicBezTo>
                    <a:pt x="96" y="51"/>
                    <a:pt x="96" y="51"/>
                    <a:pt x="96" y="51"/>
                  </a:cubicBezTo>
                  <a:cubicBezTo>
                    <a:pt x="86" y="51"/>
                    <a:pt x="76" y="50"/>
                    <a:pt x="67" y="48"/>
                  </a:cubicBezTo>
                  <a:cubicBezTo>
                    <a:pt x="74" y="25"/>
                    <a:pt x="85" y="11"/>
                    <a:pt x="96" y="8"/>
                  </a:cubicBezTo>
                  <a:close/>
                  <a:moveTo>
                    <a:pt x="96" y="59"/>
                  </a:moveTo>
                  <a:cubicBezTo>
                    <a:pt x="96" y="96"/>
                    <a:pt x="96" y="96"/>
                    <a:pt x="96" y="96"/>
                  </a:cubicBezTo>
                  <a:cubicBezTo>
                    <a:pt x="60" y="96"/>
                    <a:pt x="60" y="96"/>
                    <a:pt x="60" y="96"/>
                  </a:cubicBezTo>
                  <a:cubicBezTo>
                    <a:pt x="60" y="81"/>
                    <a:pt x="62" y="67"/>
                    <a:pt x="65" y="55"/>
                  </a:cubicBezTo>
                  <a:cubicBezTo>
                    <a:pt x="75" y="58"/>
                    <a:pt x="85" y="59"/>
                    <a:pt x="96" y="59"/>
                  </a:cubicBezTo>
                  <a:close/>
                  <a:moveTo>
                    <a:pt x="52" y="96"/>
                  </a:moveTo>
                  <a:cubicBezTo>
                    <a:pt x="8" y="96"/>
                    <a:pt x="8" y="96"/>
                    <a:pt x="8" y="96"/>
                  </a:cubicBezTo>
                  <a:cubicBezTo>
                    <a:pt x="9" y="75"/>
                    <a:pt x="17" y="56"/>
                    <a:pt x="29" y="41"/>
                  </a:cubicBezTo>
                  <a:cubicBezTo>
                    <a:pt x="38" y="46"/>
                    <a:pt x="47" y="50"/>
                    <a:pt x="57" y="53"/>
                  </a:cubicBezTo>
                  <a:cubicBezTo>
                    <a:pt x="54" y="66"/>
                    <a:pt x="52" y="80"/>
                    <a:pt x="52" y="96"/>
                  </a:cubicBezTo>
                  <a:close/>
                  <a:moveTo>
                    <a:pt x="52" y="104"/>
                  </a:moveTo>
                  <a:cubicBezTo>
                    <a:pt x="52" y="119"/>
                    <a:pt x="54" y="133"/>
                    <a:pt x="57" y="146"/>
                  </a:cubicBezTo>
                  <a:cubicBezTo>
                    <a:pt x="47" y="149"/>
                    <a:pt x="38" y="153"/>
                    <a:pt x="29" y="158"/>
                  </a:cubicBezTo>
                  <a:cubicBezTo>
                    <a:pt x="17" y="143"/>
                    <a:pt x="9" y="124"/>
                    <a:pt x="8" y="104"/>
                  </a:cubicBezTo>
                  <a:lnTo>
                    <a:pt x="52" y="104"/>
                  </a:lnTo>
                  <a:close/>
                  <a:moveTo>
                    <a:pt x="60" y="104"/>
                  </a:moveTo>
                  <a:cubicBezTo>
                    <a:pt x="96" y="104"/>
                    <a:pt x="96" y="104"/>
                    <a:pt x="96" y="104"/>
                  </a:cubicBezTo>
                  <a:cubicBezTo>
                    <a:pt x="96" y="140"/>
                    <a:pt x="96" y="140"/>
                    <a:pt x="96" y="140"/>
                  </a:cubicBezTo>
                  <a:cubicBezTo>
                    <a:pt x="85" y="140"/>
                    <a:pt x="75" y="141"/>
                    <a:pt x="65" y="144"/>
                  </a:cubicBezTo>
                  <a:cubicBezTo>
                    <a:pt x="62" y="132"/>
                    <a:pt x="60" y="118"/>
                    <a:pt x="60" y="104"/>
                  </a:cubicBezTo>
                  <a:close/>
                  <a:moveTo>
                    <a:pt x="96" y="148"/>
                  </a:moveTo>
                  <a:cubicBezTo>
                    <a:pt x="96" y="191"/>
                    <a:pt x="96" y="191"/>
                    <a:pt x="96" y="191"/>
                  </a:cubicBezTo>
                  <a:cubicBezTo>
                    <a:pt x="85" y="188"/>
                    <a:pt x="74" y="174"/>
                    <a:pt x="67" y="152"/>
                  </a:cubicBezTo>
                  <a:cubicBezTo>
                    <a:pt x="76" y="149"/>
                    <a:pt x="86" y="148"/>
                    <a:pt x="96" y="148"/>
                  </a:cubicBezTo>
                  <a:close/>
                  <a:moveTo>
                    <a:pt x="104" y="191"/>
                  </a:moveTo>
                  <a:cubicBezTo>
                    <a:pt x="104" y="148"/>
                    <a:pt x="104" y="148"/>
                    <a:pt x="104" y="148"/>
                  </a:cubicBezTo>
                  <a:cubicBezTo>
                    <a:pt x="114" y="148"/>
                    <a:pt x="123"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3" y="143"/>
                    <a:pt x="171" y="158"/>
                  </a:cubicBezTo>
                  <a:cubicBezTo>
                    <a:pt x="162" y="153"/>
                    <a:pt x="153" y="149"/>
                    <a:pt x="143" y="146"/>
                  </a:cubicBezTo>
                  <a:cubicBezTo>
                    <a:pt x="146" y="133"/>
                    <a:pt x="148" y="119"/>
                    <a:pt x="148" y="104"/>
                  </a:cubicBezTo>
                  <a:close/>
                  <a:moveTo>
                    <a:pt x="148" y="96"/>
                  </a:moveTo>
                  <a:cubicBezTo>
                    <a:pt x="148" y="80"/>
                    <a:pt x="146" y="66"/>
                    <a:pt x="143" y="53"/>
                  </a:cubicBezTo>
                  <a:cubicBezTo>
                    <a:pt x="153" y="50"/>
                    <a:pt x="162" y="46"/>
                    <a:pt x="171" y="41"/>
                  </a:cubicBezTo>
                  <a:cubicBezTo>
                    <a:pt x="183" y="56"/>
                    <a:pt x="191" y="75"/>
                    <a:pt x="192" y="96"/>
                  </a:cubicBezTo>
                  <a:lnTo>
                    <a:pt x="148" y="96"/>
                  </a:lnTo>
                  <a:close/>
                  <a:moveTo>
                    <a:pt x="166" y="35"/>
                  </a:moveTo>
                  <a:cubicBezTo>
                    <a:pt x="158" y="39"/>
                    <a:pt x="149" y="43"/>
                    <a:pt x="140" y="46"/>
                  </a:cubicBezTo>
                  <a:cubicBezTo>
                    <a:pt x="136" y="30"/>
                    <a:pt x="129" y="18"/>
                    <a:pt x="121" y="10"/>
                  </a:cubicBezTo>
                  <a:cubicBezTo>
                    <a:pt x="138" y="14"/>
                    <a:pt x="154" y="23"/>
                    <a:pt x="166" y="35"/>
                  </a:cubicBezTo>
                  <a:close/>
                  <a:moveTo>
                    <a:pt x="78" y="10"/>
                  </a:moveTo>
                  <a:cubicBezTo>
                    <a:pt x="71" y="18"/>
                    <a:pt x="64" y="30"/>
                    <a:pt x="59" y="45"/>
                  </a:cubicBezTo>
                  <a:cubicBezTo>
                    <a:pt x="51" y="43"/>
                    <a:pt x="42" y="39"/>
                    <a:pt x="34" y="35"/>
                  </a:cubicBezTo>
                  <a:cubicBezTo>
                    <a:pt x="46" y="23"/>
                    <a:pt x="61" y="14"/>
                    <a:pt x="78" y="10"/>
                  </a:cubicBezTo>
                  <a:close/>
                  <a:moveTo>
                    <a:pt x="34" y="164"/>
                  </a:moveTo>
                  <a:cubicBezTo>
                    <a:pt x="42" y="160"/>
                    <a:pt x="51" y="156"/>
                    <a:pt x="59" y="154"/>
                  </a:cubicBezTo>
                  <a:cubicBezTo>
                    <a:pt x="64" y="169"/>
                    <a:pt x="71" y="181"/>
                    <a:pt x="78" y="189"/>
                  </a:cubicBezTo>
                  <a:cubicBezTo>
                    <a:pt x="61" y="185"/>
                    <a:pt x="46" y="176"/>
                    <a:pt x="34" y="164"/>
                  </a:cubicBezTo>
                  <a:close/>
                  <a:moveTo>
                    <a:pt x="121" y="189"/>
                  </a:moveTo>
                  <a:cubicBezTo>
                    <a:pt x="129" y="181"/>
                    <a:pt x="136" y="169"/>
                    <a:pt x="140" y="154"/>
                  </a:cubicBezTo>
                  <a:cubicBezTo>
                    <a:pt x="149" y="156"/>
                    <a:pt x="158" y="160"/>
                    <a:pt x="166" y="164"/>
                  </a:cubicBezTo>
                  <a:cubicBezTo>
                    <a:pt x="154" y="176"/>
                    <a:pt x="138" y="185"/>
                    <a:pt x="121" y="189"/>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29" name="Group 28"/>
          <p:cNvGrpSpPr/>
          <p:nvPr/>
        </p:nvGrpSpPr>
        <p:grpSpPr>
          <a:xfrm>
            <a:off x="7288985" y="4980507"/>
            <a:ext cx="893458" cy="893458"/>
            <a:chOff x="7288985" y="4980507"/>
            <a:chExt cx="893458" cy="893458"/>
          </a:xfrm>
        </p:grpSpPr>
        <p:sp>
          <p:nvSpPr>
            <p:cNvPr id="7" name="Oval 10"/>
            <p:cNvSpPr>
              <a:spLocks noChangeArrowheads="1"/>
            </p:cNvSpPr>
            <p:nvPr/>
          </p:nvSpPr>
          <p:spPr bwMode="auto">
            <a:xfrm>
              <a:off x="7288985" y="4980507"/>
              <a:ext cx="893458" cy="893458"/>
            </a:xfrm>
            <a:prstGeom prst="ellipse">
              <a:avLst/>
            </a:prstGeom>
            <a:solidFill>
              <a:schemeClr val="accent1"/>
            </a:solidFill>
            <a:ln>
              <a:noFill/>
            </a:ln>
          </p:spPr>
          <p:txBody>
            <a:bodyPr vert="horz" wrap="square" lIns="91440" tIns="45720" rIns="91440" bIns="45720" numCol="1" anchor="t" anchorCtr="0" compatLnSpc="1"/>
            <a:lstStyle/>
            <a:p>
              <a:endParaRPr lang="th-TH" dirty="0">
                <a:cs typeface="+mn-ea"/>
                <a:sym typeface="+mn-lt"/>
              </a:endParaRPr>
            </a:p>
          </p:txBody>
        </p:sp>
        <p:sp>
          <p:nvSpPr>
            <p:cNvPr id="18" name="Freeform 59"/>
            <p:cNvSpPr>
              <a:spLocks noEditPoints="1"/>
            </p:cNvSpPr>
            <p:nvPr/>
          </p:nvSpPr>
          <p:spPr bwMode="auto">
            <a:xfrm>
              <a:off x="7509305" y="5260760"/>
              <a:ext cx="452816" cy="332952"/>
            </a:xfrm>
            <a:custGeom>
              <a:avLst/>
              <a:gdLst>
                <a:gd name="T0" fmla="*/ 65 w 228"/>
                <a:gd name="T1" fmla="*/ 114 h 168"/>
                <a:gd name="T2" fmla="*/ 65 w 228"/>
                <a:gd name="T3" fmla="*/ 120 h 168"/>
                <a:gd name="T4" fmla="*/ 71 w 228"/>
                <a:gd name="T5" fmla="*/ 120 h 168"/>
                <a:gd name="T6" fmla="*/ 160 w 228"/>
                <a:gd name="T7" fmla="*/ 120 h 168"/>
                <a:gd name="T8" fmla="*/ 163 w 228"/>
                <a:gd name="T9" fmla="*/ 121 h 168"/>
                <a:gd name="T10" fmla="*/ 165 w 228"/>
                <a:gd name="T11" fmla="*/ 120 h 168"/>
                <a:gd name="T12" fmla="*/ 165 w 228"/>
                <a:gd name="T13" fmla="*/ 114 h 168"/>
                <a:gd name="T14" fmla="*/ 65 w 228"/>
                <a:gd name="T15" fmla="*/ 114 h 168"/>
                <a:gd name="T16" fmla="*/ 112 w 228"/>
                <a:gd name="T17" fmla="*/ 55 h 168"/>
                <a:gd name="T18" fmla="*/ 33 w 228"/>
                <a:gd name="T19" fmla="*/ 88 h 168"/>
                <a:gd name="T20" fmla="*/ 34 w 228"/>
                <a:gd name="T21" fmla="*/ 94 h 168"/>
                <a:gd name="T22" fmla="*/ 39 w 228"/>
                <a:gd name="T23" fmla="*/ 94 h 168"/>
                <a:gd name="T24" fmla="*/ 112 w 228"/>
                <a:gd name="T25" fmla="*/ 63 h 168"/>
                <a:gd name="T26" fmla="*/ 189 w 228"/>
                <a:gd name="T27" fmla="*/ 94 h 168"/>
                <a:gd name="T28" fmla="*/ 192 w 228"/>
                <a:gd name="T29" fmla="*/ 95 h 168"/>
                <a:gd name="T30" fmla="*/ 195 w 228"/>
                <a:gd name="T31" fmla="*/ 94 h 168"/>
                <a:gd name="T32" fmla="*/ 194 w 228"/>
                <a:gd name="T33" fmla="*/ 88 h 168"/>
                <a:gd name="T34" fmla="*/ 112 w 228"/>
                <a:gd name="T35" fmla="*/ 55 h 168"/>
                <a:gd name="T36" fmla="*/ 226 w 228"/>
                <a:gd name="T37" fmla="*/ 62 h 168"/>
                <a:gd name="T38" fmla="*/ 1 w 228"/>
                <a:gd name="T39" fmla="*/ 62 h 168"/>
                <a:gd name="T40" fmla="*/ 1 w 228"/>
                <a:gd name="T41" fmla="*/ 68 h 168"/>
                <a:gd name="T42" fmla="*/ 7 w 228"/>
                <a:gd name="T43" fmla="*/ 68 h 168"/>
                <a:gd name="T44" fmla="*/ 220 w 228"/>
                <a:gd name="T45" fmla="*/ 68 h 168"/>
                <a:gd name="T46" fmla="*/ 223 w 228"/>
                <a:gd name="T47" fmla="*/ 69 h 168"/>
                <a:gd name="T48" fmla="*/ 226 w 228"/>
                <a:gd name="T49" fmla="*/ 68 h 168"/>
                <a:gd name="T50" fmla="*/ 226 w 228"/>
                <a:gd name="T51" fmla="*/ 62 h 168"/>
                <a:gd name="T52" fmla="*/ 112 w 228"/>
                <a:gd name="T53" fmla="*/ 126 h 168"/>
                <a:gd name="T54" fmla="*/ 91 w 228"/>
                <a:gd name="T55" fmla="*/ 147 h 168"/>
                <a:gd name="T56" fmla="*/ 112 w 228"/>
                <a:gd name="T57" fmla="*/ 168 h 168"/>
                <a:gd name="T58" fmla="*/ 133 w 228"/>
                <a:gd name="T59" fmla="*/ 147 h 168"/>
                <a:gd name="T60" fmla="*/ 112 w 228"/>
                <a:gd name="T61" fmla="*/ 126 h 168"/>
                <a:gd name="T62" fmla="*/ 112 w 228"/>
                <a:gd name="T63" fmla="*/ 160 h 168"/>
                <a:gd name="T64" fmla="*/ 99 w 228"/>
                <a:gd name="T65" fmla="*/ 147 h 168"/>
                <a:gd name="T66" fmla="*/ 112 w 228"/>
                <a:gd name="T67" fmla="*/ 134 h 168"/>
                <a:gd name="T68" fmla="*/ 125 w 228"/>
                <a:gd name="T69" fmla="*/ 147 h 168"/>
                <a:gd name="T70" fmla="*/ 112 w 228"/>
                <a:gd name="T71" fmla="*/ 16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8" h="168">
                  <a:moveTo>
                    <a:pt x="65" y="114"/>
                  </a:moveTo>
                  <a:cubicBezTo>
                    <a:pt x="64" y="116"/>
                    <a:pt x="64" y="118"/>
                    <a:pt x="65" y="120"/>
                  </a:cubicBezTo>
                  <a:cubicBezTo>
                    <a:pt x="67" y="121"/>
                    <a:pt x="69" y="121"/>
                    <a:pt x="71" y="120"/>
                  </a:cubicBezTo>
                  <a:cubicBezTo>
                    <a:pt x="94" y="95"/>
                    <a:pt x="134" y="95"/>
                    <a:pt x="160" y="120"/>
                  </a:cubicBezTo>
                  <a:cubicBezTo>
                    <a:pt x="161" y="121"/>
                    <a:pt x="162" y="121"/>
                    <a:pt x="163" y="121"/>
                  </a:cubicBezTo>
                  <a:cubicBezTo>
                    <a:pt x="164" y="121"/>
                    <a:pt x="165" y="121"/>
                    <a:pt x="165" y="120"/>
                  </a:cubicBezTo>
                  <a:cubicBezTo>
                    <a:pt x="167" y="118"/>
                    <a:pt x="167" y="116"/>
                    <a:pt x="165" y="114"/>
                  </a:cubicBezTo>
                  <a:cubicBezTo>
                    <a:pt x="136" y="87"/>
                    <a:pt x="91" y="87"/>
                    <a:pt x="65" y="114"/>
                  </a:cubicBezTo>
                  <a:close/>
                  <a:moveTo>
                    <a:pt x="112" y="55"/>
                  </a:moveTo>
                  <a:cubicBezTo>
                    <a:pt x="81" y="55"/>
                    <a:pt x="53" y="67"/>
                    <a:pt x="33" y="88"/>
                  </a:cubicBezTo>
                  <a:cubicBezTo>
                    <a:pt x="32" y="90"/>
                    <a:pt x="32" y="92"/>
                    <a:pt x="34" y="94"/>
                  </a:cubicBezTo>
                  <a:cubicBezTo>
                    <a:pt x="35" y="96"/>
                    <a:pt x="38" y="95"/>
                    <a:pt x="39" y="94"/>
                  </a:cubicBezTo>
                  <a:cubicBezTo>
                    <a:pt x="58" y="74"/>
                    <a:pt x="84" y="63"/>
                    <a:pt x="112" y="63"/>
                  </a:cubicBezTo>
                  <a:cubicBezTo>
                    <a:pt x="140" y="63"/>
                    <a:pt x="167" y="74"/>
                    <a:pt x="189" y="94"/>
                  </a:cubicBezTo>
                  <a:cubicBezTo>
                    <a:pt x="190" y="95"/>
                    <a:pt x="191" y="95"/>
                    <a:pt x="192" y="95"/>
                  </a:cubicBezTo>
                  <a:cubicBezTo>
                    <a:pt x="193" y="95"/>
                    <a:pt x="194" y="95"/>
                    <a:pt x="195" y="94"/>
                  </a:cubicBezTo>
                  <a:cubicBezTo>
                    <a:pt x="196" y="92"/>
                    <a:pt x="196" y="90"/>
                    <a:pt x="194" y="88"/>
                  </a:cubicBezTo>
                  <a:cubicBezTo>
                    <a:pt x="171" y="67"/>
                    <a:pt x="142" y="55"/>
                    <a:pt x="112" y="55"/>
                  </a:cubicBezTo>
                  <a:close/>
                  <a:moveTo>
                    <a:pt x="226" y="62"/>
                  </a:moveTo>
                  <a:cubicBezTo>
                    <a:pt x="160" y="0"/>
                    <a:pt x="59" y="0"/>
                    <a:pt x="1" y="62"/>
                  </a:cubicBezTo>
                  <a:cubicBezTo>
                    <a:pt x="0" y="64"/>
                    <a:pt x="0" y="66"/>
                    <a:pt x="1" y="68"/>
                  </a:cubicBezTo>
                  <a:cubicBezTo>
                    <a:pt x="3" y="69"/>
                    <a:pt x="5" y="69"/>
                    <a:pt x="7" y="68"/>
                  </a:cubicBezTo>
                  <a:cubicBezTo>
                    <a:pt x="62" y="9"/>
                    <a:pt x="158" y="9"/>
                    <a:pt x="220" y="68"/>
                  </a:cubicBezTo>
                  <a:cubicBezTo>
                    <a:pt x="221" y="69"/>
                    <a:pt x="222" y="69"/>
                    <a:pt x="223" y="69"/>
                  </a:cubicBezTo>
                  <a:cubicBezTo>
                    <a:pt x="224" y="69"/>
                    <a:pt x="225" y="69"/>
                    <a:pt x="226" y="68"/>
                  </a:cubicBezTo>
                  <a:cubicBezTo>
                    <a:pt x="228" y="66"/>
                    <a:pt x="228" y="64"/>
                    <a:pt x="226" y="62"/>
                  </a:cubicBezTo>
                  <a:close/>
                  <a:moveTo>
                    <a:pt x="112" y="126"/>
                  </a:moveTo>
                  <a:cubicBezTo>
                    <a:pt x="100" y="126"/>
                    <a:pt x="91" y="135"/>
                    <a:pt x="91" y="147"/>
                  </a:cubicBezTo>
                  <a:cubicBezTo>
                    <a:pt x="91" y="159"/>
                    <a:pt x="100" y="168"/>
                    <a:pt x="112" y="168"/>
                  </a:cubicBezTo>
                  <a:cubicBezTo>
                    <a:pt x="123" y="168"/>
                    <a:pt x="133" y="159"/>
                    <a:pt x="133" y="147"/>
                  </a:cubicBezTo>
                  <a:cubicBezTo>
                    <a:pt x="133" y="135"/>
                    <a:pt x="123" y="126"/>
                    <a:pt x="112" y="126"/>
                  </a:cubicBezTo>
                  <a:close/>
                  <a:moveTo>
                    <a:pt x="112" y="160"/>
                  </a:moveTo>
                  <a:cubicBezTo>
                    <a:pt x="105" y="160"/>
                    <a:pt x="99" y="154"/>
                    <a:pt x="99" y="147"/>
                  </a:cubicBezTo>
                  <a:cubicBezTo>
                    <a:pt x="99" y="140"/>
                    <a:pt x="105" y="134"/>
                    <a:pt x="112" y="134"/>
                  </a:cubicBezTo>
                  <a:cubicBezTo>
                    <a:pt x="119" y="134"/>
                    <a:pt x="125" y="140"/>
                    <a:pt x="125" y="147"/>
                  </a:cubicBezTo>
                  <a:cubicBezTo>
                    <a:pt x="125" y="154"/>
                    <a:pt x="119" y="160"/>
                    <a:pt x="112" y="16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31" name="Group 30"/>
          <p:cNvGrpSpPr/>
          <p:nvPr/>
        </p:nvGrpSpPr>
        <p:grpSpPr>
          <a:xfrm>
            <a:off x="4009557" y="4980507"/>
            <a:ext cx="893458" cy="893458"/>
            <a:chOff x="4009557" y="4980507"/>
            <a:chExt cx="893458" cy="893458"/>
          </a:xfrm>
        </p:grpSpPr>
        <p:sp>
          <p:nvSpPr>
            <p:cNvPr id="9" name="Oval 12"/>
            <p:cNvSpPr>
              <a:spLocks noChangeArrowheads="1"/>
            </p:cNvSpPr>
            <p:nvPr/>
          </p:nvSpPr>
          <p:spPr bwMode="auto">
            <a:xfrm>
              <a:off x="4009557" y="4980507"/>
              <a:ext cx="893458" cy="893458"/>
            </a:xfrm>
            <a:prstGeom prst="ellipse">
              <a:avLst/>
            </a:prstGeom>
            <a:solidFill>
              <a:schemeClr val="accent2"/>
            </a:solidFill>
            <a:ln>
              <a:noFill/>
            </a:ln>
          </p:spPr>
          <p:txBody>
            <a:bodyPr vert="horz" wrap="square" lIns="91440" tIns="45720" rIns="91440" bIns="45720" numCol="1" anchor="t" anchorCtr="0" compatLnSpc="1"/>
            <a:lstStyle/>
            <a:p>
              <a:endParaRPr lang="th-TH" dirty="0">
                <a:cs typeface="+mn-ea"/>
                <a:sym typeface="+mn-lt"/>
              </a:endParaRPr>
            </a:p>
          </p:txBody>
        </p:sp>
        <p:sp>
          <p:nvSpPr>
            <p:cNvPr id="19" name="Freeform 99"/>
            <p:cNvSpPr>
              <a:spLocks noEditPoints="1"/>
            </p:cNvSpPr>
            <p:nvPr/>
          </p:nvSpPr>
          <p:spPr bwMode="auto">
            <a:xfrm>
              <a:off x="4265750" y="5272352"/>
              <a:ext cx="348008" cy="321687"/>
            </a:xfrm>
            <a:custGeom>
              <a:avLst/>
              <a:gdLst>
                <a:gd name="T0" fmla="*/ 200 w 200"/>
                <a:gd name="T1" fmla="*/ 0 h 184"/>
                <a:gd name="T2" fmla="*/ 0 w 200"/>
                <a:gd name="T3" fmla="*/ 74 h 184"/>
                <a:gd name="T4" fmla="*/ 64 w 200"/>
                <a:gd name="T5" fmla="*/ 123 h 184"/>
                <a:gd name="T6" fmla="*/ 64 w 200"/>
                <a:gd name="T7" fmla="*/ 154 h 184"/>
                <a:gd name="T8" fmla="*/ 65 w 200"/>
                <a:gd name="T9" fmla="*/ 156 h 184"/>
                <a:gd name="T10" fmla="*/ 65 w 200"/>
                <a:gd name="T11" fmla="*/ 157 h 184"/>
                <a:gd name="T12" fmla="*/ 69 w 200"/>
                <a:gd name="T13" fmla="*/ 159 h 184"/>
                <a:gd name="T14" fmla="*/ 71 w 200"/>
                <a:gd name="T15" fmla="*/ 158 h 184"/>
                <a:gd name="T16" fmla="*/ 93 w 200"/>
                <a:gd name="T17" fmla="*/ 144 h 184"/>
                <a:gd name="T18" fmla="*/ 147 w 200"/>
                <a:gd name="T19" fmla="*/ 184 h 184"/>
                <a:gd name="T20" fmla="*/ 200 w 200"/>
                <a:gd name="T21" fmla="*/ 0 h 184"/>
                <a:gd name="T22" fmla="*/ 178 w 200"/>
                <a:gd name="T23" fmla="*/ 17 h 184"/>
                <a:gd name="T24" fmla="*/ 70 w 200"/>
                <a:gd name="T25" fmla="*/ 117 h 184"/>
                <a:gd name="T26" fmla="*/ 17 w 200"/>
                <a:gd name="T27" fmla="*/ 77 h 184"/>
                <a:gd name="T28" fmla="*/ 178 w 200"/>
                <a:gd name="T29" fmla="*/ 17 h 184"/>
                <a:gd name="T30" fmla="*/ 72 w 200"/>
                <a:gd name="T31" fmla="*/ 148 h 184"/>
                <a:gd name="T32" fmla="*/ 72 w 200"/>
                <a:gd name="T33" fmla="*/ 129 h 184"/>
                <a:gd name="T34" fmla="*/ 87 w 200"/>
                <a:gd name="T35" fmla="*/ 139 h 184"/>
                <a:gd name="T36" fmla="*/ 72 w 200"/>
                <a:gd name="T37" fmla="*/ 148 h 184"/>
                <a:gd name="T38" fmla="*/ 77 w 200"/>
                <a:gd name="T39" fmla="*/ 122 h 184"/>
                <a:gd name="T40" fmla="*/ 186 w 200"/>
                <a:gd name="T41" fmla="*/ 21 h 184"/>
                <a:gd name="T42" fmla="*/ 142 w 200"/>
                <a:gd name="T43" fmla="*/ 171 h 184"/>
                <a:gd name="T44" fmla="*/ 77 w 200"/>
                <a:gd name="T45" fmla="*/ 1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184">
                  <a:moveTo>
                    <a:pt x="200" y="0"/>
                  </a:moveTo>
                  <a:cubicBezTo>
                    <a:pt x="0" y="74"/>
                    <a:pt x="0" y="74"/>
                    <a:pt x="0" y="74"/>
                  </a:cubicBezTo>
                  <a:cubicBezTo>
                    <a:pt x="64" y="123"/>
                    <a:pt x="64" y="123"/>
                    <a:pt x="64" y="123"/>
                  </a:cubicBezTo>
                  <a:cubicBezTo>
                    <a:pt x="64" y="154"/>
                    <a:pt x="64" y="154"/>
                    <a:pt x="64" y="154"/>
                  </a:cubicBezTo>
                  <a:cubicBezTo>
                    <a:pt x="64" y="155"/>
                    <a:pt x="65" y="156"/>
                    <a:pt x="65" y="156"/>
                  </a:cubicBezTo>
                  <a:cubicBezTo>
                    <a:pt x="65" y="156"/>
                    <a:pt x="65" y="157"/>
                    <a:pt x="65" y="157"/>
                  </a:cubicBezTo>
                  <a:cubicBezTo>
                    <a:pt x="66" y="158"/>
                    <a:pt x="67" y="159"/>
                    <a:pt x="69" y="159"/>
                  </a:cubicBezTo>
                  <a:cubicBezTo>
                    <a:pt x="69" y="159"/>
                    <a:pt x="70" y="159"/>
                    <a:pt x="71" y="158"/>
                  </a:cubicBezTo>
                  <a:cubicBezTo>
                    <a:pt x="93" y="144"/>
                    <a:pt x="93" y="144"/>
                    <a:pt x="93" y="144"/>
                  </a:cubicBezTo>
                  <a:cubicBezTo>
                    <a:pt x="147" y="184"/>
                    <a:pt x="147" y="184"/>
                    <a:pt x="147" y="184"/>
                  </a:cubicBezTo>
                  <a:lnTo>
                    <a:pt x="200" y="0"/>
                  </a:lnTo>
                  <a:close/>
                  <a:moveTo>
                    <a:pt x="178" y="17"/>
                  </a:moveTo>
                  <a:cubicBezTo>
                    <a:pt x="70" y="117"/>
                    <a:pt x="70" y="117"/>
                    <a:pt x="70" y="117"/>
                  </a:cubicBezTo>
                  <a:cubicBezTo>
                    <a:pt x="17" y="77"/>
                    <a:pt x="17" y="77"/>
                    <a:pt x="17" y="77"/>
                  </a:cubicBezTo>
                  <a:lnTo>
                    <a:pt x="178" y="17"/>
                  </a:lnTo>
                  <a:close/>
                  <a:moveTo>
                    <a:pt x="72" y="148"/>
                  </a:moveTo>
                  <a:cubicBezTo>
                    <a:pt x="72" y="129"/>
                    <a:pt x="72" y="129"/>
                    <a:pt x="72" y="129"/>
                  </a:cubicBezTo>
                  <a:cubicBezTo>
                    <a:pt x="87" y="139"/>
                    <a:pt x="87" y="139"/>
                    <a:pt x="87" y="139"/>
                  </a:cubicBezTo>
                  <a:lnTo>
                    <a:pt x="72" y="148"/>
                  </a:lnTo>
                  <a:close/>
                  <a:moveTo>
                    <a:pt x="77" y="122"/>
                  </a:moveTo>
                  <a:cubicBezTo>
                    <a:pt x="186" y="21"/>
                    <a:pt x="186" y="21"/>
                    <a:pt x="186" y="21"/>
                  </a:cubicBezTo>
                  <a:cubicBezTo>
                    <a:pt x="142" y="171"/>
                    <a:pt x="142" y="171"/>
                    <a:pt x="142" y="171"/>
                  </a:cubicBezTo>
                  <a:lnTo>
                    <a:pt x="77" y="122"/>
                  </a:ln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3" name="Group 12"/>
          <p:cNvGrpSpPr/>
          <p:nvPr/>
        </p:nvGrpSpPr>
        <p:grpSpPr>
          <a:xfrm>
            <a:off x="7288985" y="1736921"/>
            <a:ext cx="893458" cy="875537"/>
            <a:chOff x="7288985" y="1736921"/>
            <a:chExt cx="893458" cy="875537"/>
          </a:xfrm>
        </p:grpSpPr>
        <p:sp>
          <p:nvSpPr>
            <p:cNvPr id="8" name="Oval 11"/>
            <p:cNvSpPr>
              <a:spLocks noChangeArrowheads="1"/>
            </p:cNvSpPr>
            <p:nvPr/>
          </p:nvSpPr>
          <p:spPr bwMode="auto">
            <a:xfrm>
              <a:off x="7288985" y="1736921"/>
              <a:ext cx="893458" cy="875537"/>
            </a:xfrm>
            <a:prstGeom prst="ellipse">
              <a:avLst/>
            </a:prstGeom>
            <a:solidFill>
              <a:schemeClr val="accent2"/>
            </a:solidFill>
            <a:ln>
              <a:noFill/>
            </a:ln>
          </p:spPr>
          <p:txBody>
            <a:bodyPr vert="horz" wrap="square" lIns="91440" tIns="45720" rIns="91440" bIns="45720" numCol="1" anchor="t" anchorCtr="0" compatLnSpc="1"/>
            <a:lstStyle/>
            <a:p>
              <a:endParaRPr lang="th-TH">
                <a:cs typeface="+mn-ea"/>
                <a:sym typeface="+mn-lt"/>
              </a:endParaRPr>
            </a:p>
          </p:txBody>
        </p:sp>
        <p:sp>
          <p:nvSpPr>
            <p:cNvPr id="20" name="Freeform 163"/>
            <p:cNvSpPr>
              <a:spLocks noEditPoints="1"/>
            </p:cNvSpPr>
            <p:nvPr/>
          </p:nvSpPr>
          <p:spPr bwMode="auto">
            <a:xfrm>
              <a:off x="7634926" y="2018919"/>
              <a:ext cx="201575" cy="288274"/>
            </a:xfrm>
            <a:custGeom>
              <a:avLst/>
              <a:gdLst>
                <a:gd name="T0" fmla="*/ 142 w 156"/>
                <a:gd name="T1" fmla="*/ 196 h 224"/>
                <a:gd name="T2" fmla="*/ 140 w 156"/>
                <a:gd name="T3" fmla="*/ 196 h 224"/>
                <a:gd name="T4" fmla="*/ 102 w 156"/>
                <a:gd name="T5" fmla="*/ 112 h 224"/>
                <a:gd name="T6" fmla="*/ 139 w 156"/>
                <a:gd name="T7" fmla="*/ 28 h 224"/>
                <a:gd name="T8" fmla="*/ 142 w 156"/>
                <a:gd name="T9" fmla="*/ 28 h 224"/>
                <a:gd name="T10" fmla="*/ 156 w 156"/>
                <a:gd name="T11" fmla="*/ 14 h 224"/>
                <a:gd name="T12" fmla="*/ 142 w 156"/>
                <a:gd name="T13" fmla="*/ 0 h 224"/>
                <a:gd name="T14" fmla="*/ 14 w 156"/>
                <a:gd name="T15" fmla="*/ 0 h 224"/>
                <a:gd name="T16" fmla="*/ 0 w 156"/>
                <a:gd name="T17" fmla="*/ 14 h 224"/>
                <a:gd name="T18" fmla="*/ 12 w 156"/>
                <a:gd name="T19" fmla="*/ 28 h 224"/>
                <a:gd name="T20" fmla="*/ 50 w 156"/>
                <a:gd name="T21" fmla="*/ 112 h 224"/>
                <a:gd name="T22" fmla="*/ 13 w 156"/>
                <a:gd name="T23" fmla="*/ 196 h 224"/>
                <a:gd name="T24" fmla="*/ 0 w 156"/>
                <a:gd name="T25" fmla="*/ 210 h 224"/>
                <a:gd name="T26" fmla="*/ 14 w 156"/>
                <a:gd name="T27" fmla="*/ 224 h 224"/>
                <a:gd name="T28" fmla="*/ 142 w 156"/>
                <a:gd name="T29" fmla="*/ 224 h 224"/>
                <a:gd name="T30" fmla="*/ 156 w 156"/>
                <a:gd name="T31" fmla="*/ 210 h 224"/>
                <a:gd name="T32" fmla="*/ 142 w 156"/>
                <a:gd name="T33" fmla="*/ 196 h 224"/>
                <a:gd name="T34" fmla="*/ 8 w 156"/>
                <a:gd name="T35" fmla="*/ 14 h 224"/>
                <a:gd name="T36" fmla="*/ 14 w 156"/>
                <a:gd name="T37" fmla="*/ 8 h 224"/>
                <a:gd name="T38" fmla="*/ 142 w 156"/>
                <a:gd name="T39" fmla="*/ 8 h 224"/>
                <a:gd name="T40" fmla="*/ 148 w 156"/>
                <a:gd name="T41" fmla="*/ 14 h 224"/>
                <a:gd name="T42" fmla="*/ 142 w 156"/>
                <a:gd name="T43" fmla="*/ 20 h 224"/>
                <a:gd name="T44" fmla="*/ 14 w 156"/>
                <a:gd name="T45" fmla="*/ 20 h 224"/>
                <a:gd name="T46" fmla="*/ 8 w 156"/>
                <a:gd name="T47" fmla="*/ 14 h 224"/>
                <a:gd name="T48" fmla="*/ 61 w 156"/>
                <a:gd name="T49" fmla="*/ 116 h 224"/>
                <a:gd name="T50" fmla="*/ 64 w 156"/>
                <a:gd name="T51" fmla="*/ 116 h 224"/>
                <a:gd name="T52" fmla="*/ 68 w 156"/>
                <a:gd name="T53" fmla="*/ 116 h 224"/>
                <a:gd name="T54" fmla="*/ 68 w 156"/>
                <a:gd name="T55" fmla="*/ 108 h 224"/>
                <a:gd name="T56" fmla="*/ 64 w 156"/>
                <a:gd name="T57" fmla="*/ 108 h 224"/>
                <a:gd name="T58" fmla="*/ 61 w 156"/>
                <a:gd name="T59" fmla="*/ 108 h 224"/>
                <a:gd name="T60" fmla="*/ 20 w 156"/>
                <a:gd name="T61" fmla="*/ 28 h 224"/>
                <a:gd name="T62" fmla="*/ 131 w 156"/>
                <a:gd name="T63" fmla="*/ 28 h 224"/>
                <a:gd name="T64" fmla="*/ 116 w 156"/>
                <a:gd name="T65" fmla="*/ 85 h 224"/>
                <a:gd name="T66" fmla="*/ 91 w 156"/>
                <a:gd name="T67" fmla="*/ 108 h 224"/>
                <a:gd name="T68" fmla="*/ 88 w 156"/>
                <a:gd name="T69" fmla="*/ 108 h 224"/>
                <a:gd name="T70" fmla="*/ 84 w 156"/>
                <a:gd name="T71" fmla="*/ 108 h 224"/>
                <a:gd name="T72" fmla="*/ 84 w 156"/>
                <a:gd name="T73" fmla="*/ 116 h 224"/>
                <a:gd name="T74" fmla="*/ 88 w 156"/>
                <a:gd name="T75" fmla="*/ 116 h 224"/>
                <a:gd name="T76" fmla="*/ 91 w 156"/>
                <a:gd name="T77" fmla="*/ 116 h 224"/>
                <a:gd name="T78" fmla="*/ 132 w 156"/>
                <a:gd name="T79" fmla="*/ 196 h 224"/>
                <a:gd name="T80" fmla="*/ 21 w 156"/>
                <a:gd name="T81" fmla="*/ 196 h 224"/>
                <a:gd name="T82" fmla="*/ 36 w 156"/>
                <a:gd name="T83" fmla="*/ 139 h 224"/>
                <a:gd name="T84" fmla="*/ 61 w 156"/>
                <a:gd name="T85" fmla="*/ 116 h 224"/>
                <a:gd name="T86" fmla="*/ 142 w 156"/>
                <a:gd name="T87" fmla="*/ 216 h 224"/>
                <a:gd name="T88" fmla="*/ 14 w 156"/>
                <a:gd name="T89" fmla="*/ 216 h 224"/>
                <a:gd name="T90" fmla="*/ 8 w 156"/>
                <a:gd name="T91" fmla="*/ 210 h 224"/>
                <a:gd name="T92" fmla="*/ 14 w 156"/>
                <a:gd name="T93" fmla="*/ 204 h 224"/>
                <a:gd name="T94" fmla="*/ 142 w 156"/>
                <a:gd name="T95" fmla="*/ 204 h 224"/>
                <a:gd name="T96" fmla="*/ 148 w 156"/>
                <a:gd name="T97" fmla="*/ 210 h 224"/>
                <a:gd name="T98" fmla="*/ 142 w 156"/>
                <a:gd name="T99" fmla="*/ 21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6" h="224">
                  <a:moveTo>
                    <a:pt x="142" y="196"/>
                  </a:moveTo>
                  <a:cubicBezTo>
                    <a:pt x="140" y="196"/>
                    <a:pt x="140" y="196"/>
                    <a:pt x="140" y="196"/>
                  </a:cubicBezTo>
                  <a:cubicBezTo>
                    <a:pt x="139" y="157"/>
                    <a:pt x="121" y="124"/>
                    <a:pt x="102" y="112"/>
                  </a:cubicBezTo>
                  <a:cubicBezTo>
                    <a:pt x="122" y="99"/>
                    <a:pt x="138" y="59"/>
                    <a:pt x="139" y="28"/>
                  </a:cubicBezTo>
                  <a:cubicBezTo>
                    <a:pt x="142" y="28"/>
                    <a:pt x="142" y="28"/>
                    <a:pt x="142" y="28"/>
                  </a:cubicBezTo>
                  <a:cubicBezTo>
                    <a:pt x="150" y="28"/>
                    <a:pt x="156" y="22"/>
                    <a:pt x="156" y="14"/>
                  </a:cubicBezTo>
                  <a:cubicBezTo>
                    <a:pt x="156" y="6"/>
                    <a:pt x="150" y="0"/>
                    <a:pt x="142" y="0"/>
                  </a:cubicBezTo>
                  <a:cubicBezTo>
                    <a:pt x="14" y="0"/>
                    <a:pt x="14" y="0"/>
                    <a:pt x="14" y="0"/>
                  </a:cubicBezTo>
                  <a:cubicBezTo>
                    <a:pt x="6" y="0"/>
                    <a:pt x="0" y="6"/>
                    <a:pt x="0" y="14"/>
                  </a:cubicBezTo>
                  <a:cubicBezTo>
                    <a:pt x="0" y="21"/>
                    <a:pt x="5" y="27"/>
                    <a:pt x="12" y="28"/>
                  </a:cubicBezTo>
                  <a:cubicBezTo>
                    <a:pt x="13" y="66"/>
                    <a:pt x="31" y="100"/>
                    <a:pt x="50" y="112"/>
                  </a:cubicBezTo>
                  <a:cubicBezTo>
                    <a:pt x="30" y="125"/>
                    <a:pt x="14" y="162"/>
                    <a:pt x="13" y="196"/>
                  </a:cubicBezTo>
                  <a:cubicBezTo>
                    <a:pt x="6" y="197"/>
                    <a:pt x="0" y="203"/>
                    <a:pt x="0" y="210"/>
                  </a:cubicBezTo>
                  <a:cubicBezTo>
                    <a:pt x="0" y="218"/>
                    <a:pt x="6" y="224"/>
                    <a:pt x="14" y="224"/>
                  </a:cubicBezTo>
                  <a:cubicBezTo>
                    <a:pt x="142" y="224"/>
                    <a:pt x="142" y="224"/>
                    <a:pt x="142" y="224"/>
                  </a:cubicBezTo>
                  <a:cubicBezTo>
                    <a:pt x="150" y="224"/>
                    <a:pt x="156" y="218"/>
                    <a:pt x="156" y="210"/>
                  </a:cubicBezTo>
                  <a:cubicBezTo>
                    <a:pt x="156" y="202"/>
                    <a:pt x="150" y="196"/>
                    <a:pt x="142" y="196"/>
                  </a:cubicBezTo>
                  <a:close/>
                  <a:moveTo>
                    <a:pt x="8" y="14"/>
                  </a:moveTo>
                  <a:cubicBezTo>
                    <a:pt x="8" y="11"/>
                    <a:pt x="11" y="8"/>
                    <a:pt x="14" y="8"/>
                  </a:cubicBezTo>
                  <a:cubicBezTo>
                    <a:pt x="142" y="8"/>
                    <a:pt x="142" y="8"/>
                    <a:pt x="142" y="8"/>
                  </a:cubicBezTo>
                  <a:cubicBezTo>
                    <a:pt x="145" y="8"/>
                    <a:pt x="148" y="11"/>
                    <a:pt x="148" y="14"/>
                  </a:cubicBezTo>
                  <a:cubicBezTo>
                    <a:pt x="148" y="17"/>
                    <a:pt x="145" y="20"/>
                    <a:pt x="142" y="20"/>
                  </a:cubicBezTo>
                  <a:cubicBezTo>
                    <a:pt x="14" y="20"/>
                    <a:pt x="14" y="20"/>
                    <a:pt x="14" y="20"/>
                  </a:cubicBezTo>
                  <a:cubicBezTo>
                    <a:pt x="11" y="20"/>
                    <a:pt x="8" y="17"/>
                    <a:pt x="8" y="14"/>
                  </a:cubicBezTo>
                  <a:close/>
                  <a:moveTo>
                    <a:pt x="61" y="116"/>
                  </a:moveTo>
                  <a:cubicBezTo>
                    <a:pt x="62" y="116"/>
                    <a:pt x="63" y="116"/>
                    <a:pt x="64" y="116"/>
                  </a:cubicBezTo>
                  <a:cubicBezTo>
                    <a:pt x="68" y="116"/>
                    <a:pt x="68" y="116"/>
                    <a:pt x="68" y="116"/>
                  </a:cubicBezTo>
                  <a:cubicBezTo>
                    <a:pt x="68" y="108"/>
                    <a:pt x="68" y="108"/>
                    <a:pt x="68" y="108"/>
                  </a:cubicBezTo>
                  <a:cubicBezTo>
                    <a:pt x="64" y="108"/>
                    <a:pt x="64" y="108"/>
                    <a:pt x="64" y="108"/>
                  </a:cubicBezTo>
                  <a:cubicBezTo>
                    <a:pt x="63" y="108"/>
                    <a:pt x="62" y="108"/>
                    <a:pt x="61" y="108"/>
                  </a:cubicBezTo>
                  <a:cubicBezTo>
                    <a:pt x="45" y="104"/>
                    <a:pt x="21" y="70"/>
                    <a:pt x="20" y="28"/>
                  </a:cubicBezTo>
                  <a:cubicBezTo>
                    <a:pt x="131" y="28"/>
                    <a:pt x="131" y="28"/>
                    <a:pt x="131" y="28"/>
                  </a:cubicBezTo>
                  <a:cubicBezTo>
                    <a:pt x="130" y="47"/>
                    <a:pt x="125" y="68"/>
                    <a:pt x="116" y="85"/>
                  </a:cubicBezTo>
                  <a:cubicBezTo>
                    <a:pt x="108" y="97"/>
                    <a:pt x="99" y="106"/>
                    <a:pt x="91" y="108"/>
                  </a:cubicBezTo>
                  <a:cubicBezTo>
                    <a:pt x="90" y="108"/>
                    <a:pt x="89" y="108"/>
                    <a:pt x="88" y="108"/>
                  </a:cubicBezTo>
                  <a:cubicBezTo>
                    <a:pt x="84" y="108"/>
                    <a:pt x="84" y="108"/>
                    <a:pt x="84" y="108"/>
                  </a:cubicBezTo>
                  <a:cubicBezTo>
                    <a:pt x="84" y="116"/>
                    <a:pt x="84" y="116"/>
                    <a:pt x="84" y="116"/>
                  </a:cubicBezTo>
                  <a:cubicBezTo>
                    <a:pt x="88" y="116"/>
                    <a:pt x="88" y="116"/>
                    <a:pt x="88" y="116"/>
                  </a:cubicBezTo>
                  <a:cubicBezTo>
                    <a:pt x="89" y="116"/>
                    <a:pt x="90" y="116"/>
                    <a:pt x="91" y="116"/>
                  </a:cubicBezTo>
                  <a:cubicBezTo>
                    <a:pt x="107" y="120"/>
                    <a:pt x="131" y="152"/>
                    <a:pt x="132" y="196"/>
                  </a:cubicBezTo>
                  <a:cubicBezTo>
                    <a:pt x="21" y="196"/>
                    <a:pt x="21" y="196"/>
                    <a:pt x="21" y="196"/>
                  </a:cubicBezTo>
                  <a:cubicBezTo>
                    <a:pt x="22" y="175"/>
                    <a:pt x="27" y="155"/>
                    <a:pt x="36" y="139"/>
                  </a:cubicBezTo>
                  <a:cubicBezTo>
                    <a:pt x="44" y="126"/>
                    <a:pt x="53" y="118"/>
                    <a:pt x="61" y="116"/>
                  </a:cubicBezTo>
                  <a:close/>
                  <a:moveTo>
                    <a:pt x="142" y="216"/>
                  </a:moveTo>
                  <a:cubicBezTo>
                    <a:pt x="14" y="216"/>
                    <a:pt x="14" y="216"/>
                    <a:pt x="14" y="216"/>
                  </a:cubicBezTo>
                  <a:cubicBezTo>
                    <a:pt x="11" y="216"/>
                    <a:pt x="8" y="213"/>
                    <a:pt x="8" y="210"/>
                  </a:cubicBezTo>
                  <a:cubicBezTo>
                    <a:pt x="8" y="207"/>
                    <a:pt x="11" y="204"/>
                    <a:pt x="14" y="204"/>
                  </a:cubicBezTo>
                  <a:cubicBezTo>
                    <a:pt x="142" y="204"/>
                    <a:pt x="142" y="204"/>
                    <a:pt x="142" y="204"/>
                  </a:cubicBezTo>
                  <a:cubicBezTo>
                    <a:pt x="145" y="204"/>
                    <a:pt x="148" y="207"/>
                    <a:pt x="148" y="210"/>
                  </a:cubicBezTo>
                  <a:cubicBezTo>
                    <a:pt x="148" y="213"/>
                    <a:pt x="145" y="216"/>
                    <a:pt x="142" y="216"/>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2" name="Group 11"/>
          <p:cNvGrpSpPr/>
          <p:nvPr/>
        </p:nvGrpSpPr>
        <p:grpSpPr>
          <a:xfrm>
            <a:off x="1508159" y="1636538"/>
            <a:ext cx="2348635" cy="1041332"/>
            <a:chOff x="1508159" y="1636538"/>
            <a:chExt cx="2348635" cy="1041332"/>
          </a:xfrm>
        </p:grpSpPr>
        <p:sp>
          <p:nvSpPr>
            <p:cNvPr id="21" name="TextBox 20"/>
            <p:cNvSpPr txBox="1"/>
            <p:nvPr/>
          </p:nvSpPr>
          <p:spPr>
            <a:xfrm>
              <a:off x="1941111" y="1636538"/>
              <a:ext cx="1911463" cy="400110"/>
            </a:xfrm>
            <a:prstGeom prst="rect">
              <a:avLst/>
            </a:prstGeom>
            <a:noFill/>
          </p:spPr>
          <p:txBody>
            <a:bodyPr wrap="square" rtlCol="0" anchor="t">
              <a:spAutoFit/>
            </a:bodyPr>
            <a:lstStyle/>
            <a:p>
              <a:pPr algn="r"/>
              <a:r>
                <a:rPr lang="en-US" sz="2000" b="1" spc="50" dirty="0">
                  <a:solidFill>
                    <a:schemeClr val="accent1"/>
                  </a:solidFill>
                  <a:cs typeface="+mn-ea"/>
                  <a:sym typeface="+mn-lt"/>
                </a:rPr>
                <a:t>BROWSER</a:t>
              </a:r>
              <a:endParaRPr lang="en-US" sz="2000" b="1" spc="50" dirty="0">
                <a:solidFill>
                  <a:schemeClr val="accent1"/>
                </a:solidFill>
                <a:cs typeface="+mn-ea"/>
                <a:sym typeface="+mn-lt"/>
              </a:endParaRPr>
            </a:p>
          </p:txBody>
        </p:sp>
        <p:sp>
          <p:nvSpPr>
            <p:cNvPr id="22" name="TextBox 21"/>
            <p:cNvSpPr txBox="1"/>
            <p:nvPr/>
          </p:nvSpPr>
          <p:spPr>
            <a:xfrm>
              <a:off x="1508159" y="1920740"/>
              <a:ext cx="2348635" cy="757130"/>
            </a:xfrm>
            <a:prstGeom prst="rect">
              <a:avLst/>
            </a:prstGeom>
            <a:noFill/>
          </p:spPr>
          <p:txBody>
            <a:bodyPr wrap="square" lIns="91440" tIns="45720" rIns="91440" bIns="45720" rtlCol="0">
              <a:spAutoFit/>
            </a:bodyPr>
            <a:lstStyle/>
            <a:p>
              <a:pPr algn="r">
                <a:lnSpc>
                  <a:spcPct val="120000"/>
                </a:lnSpc>
              </a:pPr>
              <a:r>
                <a:rPr lang="id-ID" sz="1200" dirty="0">
                  <a:solidFill>
                    <a:schemeClr val="bg1"/>
                  </a:solidFill>
                  <a:cs typeface="+mn-ea"/>
                  <a:sym typeface="+mn-lt"/>
                </a:rPr>
                <a:t>Lorem ipsum dolor sit amet consectetuer adipiscing elit, sed diam nonummy</a:t>
              </a:r>
              <a:endParaRPr lang="en-US" sz="1200" dirty="0">
                <a:solidFill>
                  <a:schemeClr val="bg1"/>
                </a:solidFill>
                <a:cs typeface="+mn-ea"/>
                <a:sym typeface="+mn-lt"/>
              </a:endParaRPr>
            </a:p>
          </p:txBody>
        </p:sp>
      </p:grpSp>
      <p:grpSp>
        <p:nvGrpSpPr>
          <p:cNvPr id="32" name="Group 31"/>
          <p:cNvGrpSpPr/>
          <p:nvPr/>
        </p:nvGrpSpPr>
        <p:grpSpPr>
          <a:xfrm>
            <a:off x="1508159" y="5072297"/>
            <a:ext cx="2348635" cy="1041332"/>
            <a:chOff x="1508159" y="5072297"/>
            <a:chExt cx="2348635" cy="1041332"/>
          </a:xfrm>
        </p:grpSpPr>
        <p:sp>
          <p:nvSpPr>
            <p:cNvPr id="23" name="TextBox 22"/>
            <p:cNvSpPr txBox="1"/>
            <p:nvPr/>
          </p:nvSpPr>
          <p:spPr>
            <a:xfrm>
              <a:off x="1941111" y="5072297"/>
              <a:ext cx="1911463" cy="400110"/>
            </a:xfrm>
            <a:prstGeom prst="rect">
              <a:avLst/>
            </a:prstGeom>
            <a:noFill/>
          </p:spPr>
          <p:txBody>
            <a:bodyPr wrap="square" rtlCol="0" anchor="t">
              <a:spAutoFit/>
            </a:bodyPr>
            <a:lstStyle/>
            <a:p>
              <a:pPr algn="r"/>
              <a:r>
                <a:rPr lang="en-US" sz="2000" b="1" spc="50" dirty="0">
                  <a:solidFill>
                    <a:schemeClr val="accent2"/>
                  </a:solidFill>
                  <a:cs typeface="+mn-ea"/>
                  <a:sym typeface="+mn-lt"/>
                </a:rPr>
                <a:t>FLYING</a:t>
              </a:r>
              <a:endParaRPr lang="en-US" sz="2000" b="1" spc="50" dirty="0">
                <a:solidFill>
                  <a:schemeClr val="accent2"/>
                </a:solidFill>
                <a:cs typeface="+mn-ea"/>
                <a:sym typeface="+mn-lt"/>
              </a:endParaRPr>
            </a:p>
          </p:txBody>
        </p:sp>
        <p:sp>
          <p:nvSpPr>
            <p:cNvPr id="24" name="TextBox 23"/>
            <p:cNvSpPr txBox="1"/>
            <p:nvPr/>
          </p:nvSpPr>
          <p:spPr>
            <a:xfrm>
              <a:off x="1508159" y="5356499"/>
              <a:ext cx="2348635" cy="757130"/>
            </a:xfrm>
            <a:prstGeom prst="rect">
              <a:avLst/>
            </a:prstGeom>
            <a:noFill/>
          </p:spPr>
          <p:txBody>
            <a:bodyPr wrap="square" lIns="91440" tIns="45720" rIns="91440" bIns="45720" rtlCol="0">
              <a:spAutoFit/>
            </a:bodyPr>
            <a:lstStyle/>
            <a:p>
              <a:pPr algn="r">
                <a:lnSpc>
                  <a:spcPct val="120000"/>
                </a:lnSpc>
              </a:pPr>
              <a:r>
                <a:rPr lang="id-ID" sz="1200" dirty="0">
                  <a:solidFill>
                    <a:schemeClr val="bg1"/>
                  </a:solidFill>
                  <a:cs typeface="+mn-ea"/>
                  <a:sym typeface="+mn-lt"/>
                </a:rPr>
                <a:t>Lorem ipsum dolor sit amet consectetuer adipiscing elit, sed diam nonummy</a:t>
              </a:r>
              <a:endParaRPr lang="en-US" sz="1200" dirty="0">
                <a:solidFill>
                  <a:schemeClr val="bg1"/>
                </a:solidFill>
                <a:cs typeface="+mn-ea"/>
                <a:sym typeface="+mn-lt"/>
              </a:endParaRPr>
            </a:p>
          </p:txBody>
        </p:sp>
      </p:grpSp>
      <p:grpSp>
        <p:nvGrpSpPr>
          <p:cNvPr id="14" name="Group 13"/>
          <p:cNvGrpSpPr/>
          <p:nvPr/>
        </p:nvGrpSpPr>
        <p:grpSpPr>
          <a:xfrm>
            <a:off x="8310446" y="1656585"/>
            <a:ext cx="2348635" cy="1041332"/>
            <a:chOff x="8310446" y="1656585"/>
            <a:chExt cx="2348635" cy="1041332"/>
          </a:xfrm>
        </p:grpSpPr>
        <p:sp>
          <p:nvSpPr>
            <p:cNvPr id="25" name="TextBox 24"/>
            <p:cNvSpPr txBox="1"/>
            <p:nvPr/>
          </p:nvSpPr>
          <p:spPr>
            <a:xfrm>
              <a:off x="8310446" y="1656585"/>
              <a:ext cx="1911463" cy="707886"/>
            </a:xfrm>
            <a:prstGeom prst="rect">
              <a:avLst/>
            </a:prstGeom>
            <a:noFill/>
          </p:spPr>
          <p:txBody>
            <a:bodyPr wrap="square" rtlCol="0" anchor="t">
              <a:spAutoFit/>
            </a:bodyPr>
            <a:lstStyle/>
            <a:p>
              <a:r>
                <a:rPr lang="en-US" sz="2000" b="1" spc="50" dirty="0">
                  <a:solidFill>
                    <a:schemeClr val="accent2"/>
                  </a:solidFill>
                  <a:cs typeface="+mn-ea"/>
                  <a:sym typeface="+mn-lt"/>
                </a:rPr>
                <a:t>TIME REMNANT</a:t>
              </a:r>
              <a:endParaRPr lang="en-US" sz="2000" b="1" spc="50" dirty="0">
                <a:solidFill>
                  <a:schemeClr val="accent2"/>
                </a:solidFill>
                <a:cs typeface="+mn-ea"/>
                <a:sym typeface="+mn-lt"/>
              </a:endParaRPr>
            </a:p>
          </p:txBody>
        </p:sp>
        <p:sp>
          <p:nvSpPr>
            <p:cNvPr id="26" name="TextBox 25"/>
            <p:cNvSpPr txBox="1"/>
            <p:nvPr/>
          </p:nvSpPr>
          <p:spPr>
            <a:xfrm>
              <a:off x="8310446" y="1940787"/>
              <a:ext cx="2348635" cy="757130"/>
            </a:xfrm>
            <a:prstGeom prst="rect">
              <a:avLst/>
            </a:prstGeom>
            <a:noFill/>
          </p:spPr>
          <p:txBody>
            <a:bodyPr wrap="square" lIns="91440" tIns="45720" rIns="91440" bIns="45720" rtlCol="0">
              <a:spAutoFit/>
            </a:bodyPr>
            <a:lstStyle/>
            <a:p>
              <a:pPr>
                <a:lnSpc>
                  <a:spcPct val="120000"/>
                </a:lnSpc>
              </a:pPr>
              <a:r>
                <a:rPr lang="id-ID" sz="1200" dirty="0">
                  <a:solidFill>
                    <a:schemeClr val="bg1"/>
                  </a:solidFill>
                  <a:cs typeface="+mn-ea"/>
                  <a:sym typeface="+mn-lt"/>
                </a:rPr>
                <a:t>Lorem ipsum dolor sit amet consectetuer adipiscing elit, sed diam nonummy</a:t>
              </a:r>
              <a:endParaRPr lang="en-US" sz="1200" dirty="0">
                <a:solidFill>
                  <a:schemeClr val="bg1"/>
                </a:solidFill>
                <a:cs typeface="+mn-ea"/>
                <a:sym typeface="+mn-lt"/>
              </a:endParaRPr>
            </a:p>
          </p:txBody>
        </p:sp>
      </p:grpSp>
      <p:grpSp>
        <p:nvGrpSpPr>
          <p:cNvPr id="30" name="Group 29"/>
          <p:cNvGrpSpPr/>
          <p:nvPr/>
        </p:nvGrpSpPr>
        <p:grpSpPr>
          <a:xfrm>
            <a:off x="8310446" y="4956389"/>
            <a:ext cx="2348635" cy="1041332"/>
            <a:chOff x="8310446" y="4956389"/>
            <a:chExt cx="2348635" cy="1041332"/>
          </a:xfrm>
        </p:grpSpPr>
        <p:sp>
          <p:nvSpPr>
            <p:cNvPr id="27" name="TextBox 26"/>
            <p:cNvSpPr txBox="1"/>
            <p:nvPr/>
          </p:nvSpPr>
          <p:spPr>
            <a:xfrm>
              <a:off x="8310446" y="4956389"/>
              <a:ext cx="1911463" cy="400110"/>
            </a:xfrm>
            <a:prstGeom prst="rect">
              <a:avLst/>
            </a:prstGeom>
            <a:noFill/>
          </p:spPr>
          <p:txBody>
            <a:bodyPr wrap="square" rtlCol="0" anchor="t">
              <a:spAutoFit/>
            </a:bodyPr>
            <a:lstStyle/>
            <a:p>
              <a:r>
                <a:rPr lang="en-US" sz="2000" b="1" spc="50" dirty="0">
                  <a:solidFill>
                    <a:schemeClr val="accent2"/>
                  </a:solidFill>
                  <a:cs typeface="+mn-ea"/>
                  <a:sym typeface="+mn-lt"/>
                </a:rPr>
                <a:t>HOTSPOT</a:t>
              </a:r>
              <a:endParaRPr lang="en-US" sz="2000" b="1" spc="50" dirty="0">
                <a:solidFill>
                  <a:schemeClr val="accent2"/>
                </a:solidFill>
                <a:cs typeface="+mn-ea"/>
                <a:sym typeface="+mn-lt"/>
              </a:endParaRPr>
            </a:p>
          </p:txBody>
        </p:sp>
        <p:sp>
          <p:nvSpPr>
            <p:cNvPr id="28" name="TextBox 27"/>
            <p:cNvSpPr txBox="1"/>
            <p:nvPr/>
          </p:nvSpPr>
          <p:spPr>
            <a:xfrm>
              <a:off x="8310446" y="5240591"/>
              <a:ext cx="2348635" cy="757130"/>
            </a:xfrm>
            <a:prstGeom prst="rect">
              <a:avLst/>
            </a:prstGeom>
            <a:noFill/>
          </p:spPr>
          <p:txBody>
            <a:bodyPr wrap="square" lIns="91440" tIns="45720" rIns="91440" bIns="45720" rtlCol="0">
              <a:spAutoFit/>
            </a:bodyPr>
            <a:lstStyle/>
            <a:p>
              <a:pPr>
                <a:lnSpc>
                  <a:spcPct val="120000"/>
                </a:lnSpc>
              </a:pPr>
              <a:r>
                <a:rPr lang="id-ID" sz="1200" dirty="0">
                  <a:solidFill>
                    <a:schemeClr val="bg1"/>
                  </a:solidFill>
                  <a:cs typeface="+mn-ea"/>
                  <a:sym typeface="+mn-lt"/>
                </a:rPr>
                <a:t>Lorem ipsum dolor sit amet consectetuer adipiscing elit, sed diam nonummy</a:t>
              </a:r>
              <a:endParaRPr lang="en-US" sz="12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style.rotation</p:attrName>
                                        </p:attrNameLst>
                                      </p:cBhvr>
                                      <p:tavLst>
                                        <p:tav tm="0">
                                          <p:val>
                                            <p:fltVal val="90"/>
                                          </p:val>
                                        </p:tav>
                                        <p:tav tm="100000">
                                          <p:val>
                                            <p:fltVal val="0"/>
                                          </p:val>
                                        </p:tav>
                                      </p:tavLst>
                                    </p:anim>
                                    <p:animEffect transition="in" filter="fade">
                                      <p:cBhvr>
                                        <p:cTn id="21" dur="1000"/>
                                        <p:tgtEl>
                                          <p:spTgt spid="10"/>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500"/>
                                        <p:tgtEl>
                                          <p:spTgt spid="14"/>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childTnLst>
                          </p:cTn>
                        </p:par>
                        <p:par>
                          <p:cTn id="42" fill="hold">
                            <p:stCondLst>
                              <p:cond delay="4500"/>
                            </p:stCondLst>
                            <p:childTnLst>
                              <p:par>
                                <p:cTn id="43" presetID="22" presetClass="entr" presetSubtype="1"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up)">
                                      <p:cBhvr>
                                        <p:cTn id="45" dur="500"/>
                                        <p:tgtEl>
                                          <p:spTgt spid="30"/>
                                        </p:tgtEl>
                                      </p:cBhvr>
                                    </p:animEffect>
                                  </p:childTnLst>
                                </p:cTn>
                              </p:par>
                            </p:childTnLst>
                          </p:cTn>
                        </p:par>
                        <p:par>
                          <p:cTn id="46" fill="hold">
                            <p:stCondLst>
                              <p:cond delay="5000"/>
                            </p:stCondLst>
                            <p:childTnLst>
                              <p:par>
                                <p:cTn id="47" presetID="10" presetClass="entr" presetSubtype="0"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par>
                          <p:cTn id="50" fill="hold">
                            <p:stCondLst>
                              <p:cond delay="5500"/>
                            </p:stCondLst>
                            <p:childTnLst>
                              <p:par>
                                <p:cTn id="51" presetID="22" presetClass="entr" presetSubtype="1"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up)">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sp>
        <p:nvSpPr>
          <p:cNvPr id="2" name="Freeform 12"/>
          <p:cNvSpPr/>
          <p:nvPr/>
        </p:nvSpPr>
        <p:spPr bwMode="auto">
          <a:xfrm>
            <a:off x="3422187" y="1593994"/>
            <a:ext cx="1812488" cy="1812487"/>
          </a:xfrm>
          <a:custGeom>
            <a:avLst/>
            <a:gdLst>
              <a:gd name="T0" fmla="*/ 0 w 900"/>
              <a:gd name="T1" fmla="*/ 900 h 900"/>
              <a:gd name="T2" fmla="*/ 900 w 900"/>
              <a:gd name="T3" fmla="*/ 900 h 900"/>
              <a:gd name="T4" fmla="*/ 0 w 900"/>
              <a:gd name="T5" fmla="*/ 0 h 900"/>
              <a:gd name="T6" fmla="*/ 0 w 900"/>
              <a:gd name="T7" fmla="*/ 900 h 900"/>
            </a:gdLst>
            <a:ahLst/>
            <a:cxnLst>
              <a:cxn ang="0">
                <a:pos x="T0" y="T1"/>
              </a:cxn>
              <a:cxn ang="0">
                <a:pos x="T2" y="T3"/>
              </a:cxn>
              <a:cxn ang="0">
                <a:pos x="T4" y="T5"/>
              </a:cxn>
              <a:cxn ang="0">
                <a:pos x="T6" y="T7"/>
              </a:cxn>
            </a:cxnLst>
            <a:rect l="0" t="0" r="r" b="b"/>
            <a:pathLst>
              <a:path w="900" h="900">
                <a:moveTo>
                  <a:pt x="0" y="900"/>
                </a:moveTo>
                <a:cubicBezTo>
                  <a:pt x="900" y="900"/>
                  <a:pt x="900" y="900"/>
                  <a:pt x="900" y="900"/>
                </a:cubicBezTo>
                <a:cubicBezTo>
                  <a:pt x="896" y="404"/>
                  <a:pt x="495" y="3"/>
                  <a:pt x="0" y="0"/>
                </a:cubicBezTo>
                <a:lnTo>
                  <a:pt x="0" y="900"/>
                </a:lnTo>
                <a:close/>
              </a:path>
            </a:pathLst>
          </a:custGeom>
          <a:solidFill>
            <a:schemeClr val="accent2">
              <a:lumMod val="75000"/>
            </a:schemeClr>
          </a:solidFill>
          <a:ln>
            <a:noFill/>
          </a:ln>
        </p:spPr>
        <p:txBody>
          <a:bodyPr vert="horz" wrap="square" lIns="121920" tIns="60960" rIns="121920" bIns="60960" numCol="1" anchor="t" anchorCtr="0" compatLnSpc="1"/>
          <a:lstStyle/>
          <a:p>
            <a:endParaRPr lang="id-ID" sz="2400">
              <a:cs typeface="+mn-ea"/>
              <a:sym typeface="+mn-lt"/>
            </a:endParaRPr>
          </a:p>
        </p:txBody>
      </p:sp>
      <p:sp>
        <p:nvSpPr>
          <p:cNvPr id="3" name="Freeform 13"/>
          <p:cNvSpPr/>
          <p:nvPr/>
        </p:nvSpPr>
        <p:spPr bwMode="auto">
          <a:xfrm>
            <a:off x="1585604" y="1593994"/>
            <a:ext cx="1812488" cy="1812487"/>
          </a:xfrm>
          <a:custGeom>
            <a:avLst/>
            <a:gdLst>
              <a:gd name="T0" fmla="*/ 900 w 900"/>
              <a:gd name="T1" fmla="*/ 900 h 900"/>
              <a:gd name="T2" fmla="*/ 900 w 900"/>
              <a:gd name="T3" fmla="*/ 0 h 900"/>
              <a:gd name="T4" fmla="*/ 0 w 900"/>
              <a:gd name="T5" fmla="*/ 900 h 900"/>
              <a:gd name="T6" fmla="*/ 900 w 900"/>
              <a:gd name="T7" fmla="*/ 900 h 900"/>
            </a:gdLst>
            <a:ahLst/>
            <a:cxnLst>
              <a:cxn ang="0">
                <a:pos x="T0" y="T1"/>
              </a:cxn>
              <a:cxn ang="0">
                <a:pos x="T2" y="T3"/>
              </a:cxn>
              <a:cxn ang="0">
                <a:pos x="T4" y="T5"/>
              </a:cxn>
              <a:cxn ang="0">
                <a:pos x="T6" y="T7"/>
              </a:cxn>
            </a:cxnLst>
            <a:rect l="0" t="0" r="r" b="b"/>
            <a:pathLst>
              <a:path w="900" h="900">
                <a:moveTo>
                  <a:pt x="900" y="900"/>
                </a:moveTo>
                <a:cubicBezTo>
                  <a:pt x="900" y="0"/>
                  <a:pt x="900" y="0"/>
                  <a:pt x="900" y="0"/>
                </a:cubicBezTo>
                <a:cubicBezTo>
                  <a:pt x="404" y="3"/>
                  <a:pt x="3" y="404"/>
                  <a:pt x="0" y="900"/>
                </a:cubicBezTo>
                <a:lnTo>
                  <a:pt x="900" y="900"/>
                </a:lnTo>
                <a:close/>
              </a:path>
            </a:pathLst>
          </a:custGeom>
          <a:solidFill>
            <a:schemeClr val="accent1">
              <a:lumMod val="75000"/>
            </a:schemeClr>
          </a:solidFill>
          <a:ln>
            <a:noFill/>
          </a:ln>
        </p:spPr>
        <p:txBody>
          <a:bodyPr vert="horz" wrap="square" lIns="121920" tIns="60960" rIns="121920" bIns="60960" numCol="1" anchor="t" anchorCtr="0" compatLnSpc="1"/>
          <a:lstStyle/>
          <a:p>
            <a:endParaRPr lang="id-ID" sz="2400">
              <a:cs typeface="+mn-ea"/>
              <a:sym typeface="+mn-lt"/>
            </a:endParaRPr>
          </a:p>
        </p:txBody>
      </p:sp>
      <p:sp>
        <p:nvSpPr>
          <p:cNvPr id="4" name="Freeform 14"/>
          <p:cNvSpPr/>
          <p:nvPr/>
        </p:nvSpPr>
        <p:spPr bwMode="auto">
          <a:xfrm>
            <a:off x="1585604" y="3430579"/>
            <a:ext cx="1812488" cy="1809043"/>
          </a:xfrm>
          <a:custGeom>
            <a:avLst/>
            <a:gdLst>
              <a:gd name="T0" fmla="*/ 900 w 900"/>
              <a:gd name="T1" fmla="*/ 0 h 899"/>
              <a:gd name="T2" fmla="*/ 0 w 900"/>
              <a:gd name="T3" fmla="*/ 0 h 899"/>
              <a:gd name="T4" fmla="*/ 900 w 900"/>
              <a:gd name="T5" fmla="*/ 899 h 899"/>
              <a:gd name="T6" fmla="*/ 900 w 900"/>
              <a:gd name="T7" fmla="*/ 0 h 899"/>
            </a:gdLst>
            <a:ahLst/>
            <a:cxnLst>
              <a:cxn ang="0">
                <a:pos x="T0" y="T1"/>
              </a:cxn>
              <a:cxn ang="0">
                <a:pos x="T2" y="T3"/>
              </a:cxn>
              <a:cxn ang="0">
                <a:pos x="T4" y="T5"/>
              </a:cxn>
              <a:cxn ang="0">
                <a:pos x="T6" y="T7"/>
              </a:cxn>
            </a:cxnLst>
            <a:rect l="0" t="0" r="r" b="b"/>
            <a:pathLst>
              <a:path w="900" h="899">
                <a:moveTo>
                  <a:pt x="900" y="0"/>
                </a:moveTo>
                <a:cubicBezTo>
                  <a:pt x="0" y="0"/>
                  <a:pt x="0" y="0"/>
                  <a:pt x="0" y="0"/>
                </a:cubicBezTo>
                <a:cubicBezTo>
                  <a:pt x="3" y="495"/>
                  <a:pt x="404" y="896"/>
                  <a:pt x="900" y="899"/>
                </a:cubicBezTo>
                <a:lnTo>
                  <a:pt x="900" y="0"/>
                </a:lnTo>
                <a:close/>
              </a:path>
            </a:pathLst>
          </a:custGeom>
          <a:solidFill>
            <a:schemeClr val="accent2">
              <a:lumMod val="50000"/>
            </a:schemeClr>
          </a:solidFill>
          <a:ln>
            <a:noFill/>
          </a:ln>
        </p:spPr>
        <p:txBody>
          <a:bodyPr vert="horz" wrap="square" lIns="121920" tIns="60960" rIns="121920" bIns="60960" numCol="1" anchor="t" anchorCtr="0" compatLnSpc="1"/>
          <a:lstStyle/>
          <a:p>
            <a:endParaRPr lang="id-ID" sz="2400" dirty="0">
              <a:cs typeface="+mn-ea"/>
              <a:sym typeface="+mn-lt"/>
            </a:endParaRPr>
          </a:p>
        </p:txBody>
      </p:sp>
      <p:sp>
        <p:nvSpPr>
          <p:cNvPr id="5" name="Freeform 15"/>
          <p:cNvSpPr/>
          <p:nvPr/>
        </p:nvSpPr>
        <p:spPr bwMode="auto">
          <a:xfrm>
            <a:off x="3422187" y="3430579"/>
            <a:ext cx="1812488" cy="1809043"/>
          </a:xfrm>
          <a:custGeom>
            <a:avLst/>
            <a:gdLst>
              <a:gd name="T0" fmla="*/ 0 w 900"/>
              <a:gd name="T1" fmla="*/ 0 h 899"/>
              <a:gd name="T2" fmla="*/ 0 w 900"/>
              <a:gd name="T3" fmla="*/ 899 h 899"/>
              <a:gd name="T4" fmla="*/ 900 w 900"/>
              <a:gd name="T5" fmla="*/ 0 h 899"/>
              <a:gd name="T6" fmla="*/ 0 w 900"/>
              <a:gd name="T7" fmla="*/ 0 h 899"/>
            </a:gdLst>
            <a:ahLst/>
            <a:cxnLst>
              <a:cxn ang="0">
                <a:pos x="T0" y="T1"/>
              </a:cxn>
              <a:cxn ang="0">
                <a:pos x="T2" y="T3"/>
              </a:cxn>
              <a:cxn ang="0">
                <a:pos x="T4" y="T5"/>
              </a:cxn>
              <a:cxn ang="0">
                <a:pos x="T6" y="T7"/>
              </a:cxn>
            </a:cxnLst>
            <a:rect l="0" t="0" r="r" b="b"/>
            <a:pathLst>
              <a:path w="900" h="899">
                <a:moveTo>
                  <a:pt x="0" y="0"/>
                </a:moveTo>
                <a:cubicBezTo>
                  <a:pt x="0" y="899"/>
                  <a:pt x="0" y="899"/>
                  <a:pt x="0" y="899"/>
                </a:cubicBezTo>
                <a:cubicBezTo>
                  <a:pt x="495" y="896"/>
                  <a:pt x="896" y="495"/>
                  <a:pt x="900" y="0"/>
                </a:cubicBezTo>
                <a:lnTo>
                  <a:pt x="0" y="0"/>
                </a:lnTo>
                <a:close/>
              </a:path>
            </a:pathLst>
          </a:custGeom>
          <a:solidFill>
            <a:schemeClr val="accent1">
              <a:lumMod val="75000"/>
            </a:schemeClr>
          </a:solidFill>
          <a:ln>
            <a:noFill/>
          </a:ln>
        </p:spPr>
        <p:txBody>
          <a:bodyPr vert="horz" wrap="square" lIns="121920" tIns="60960" rIns="121920" bIns="60960" numCol="1" anchor="t" anchorCtr="0" compatLnSpc="1"/>
          <a:lstStyle/>
          <a:p>
            <a:endParaRPr lang="id-ID" sz="2400" dirty="0">
              <a:cs typeface="+mn-ea"/>
              <a:sym typeface="+mn-lt"/>
            </a:endParaRPr>
          </a:p>
        </p:txBody>
      </p:sp>
      <p:sp>
        <p:nvSpPr>
          <p:cNvPr id="7" name="Freeform 6"/>
          <p:cNvSpPr/>
          <p:nvPr/>
        </p:nvSpPr>
        <p:spPr bwMode="auto">
          <a:xfrm>
            <a:off x="3763623" y="1391820"/>
            <a:ext cx="2086415" cy="2927016"/>
          </a:xfrm>
          <a:custGeom>
            <a:avLst/>
            <a:gdLst>
              <a:gd name="T0" fmla="*/ 1134 w 1134"/>
              <a:gd name="T1" fmla="*/ 1093 h 1591"/>
              <a:gd name="T2" fmla="*/ 921 w 1134"/>
              <a:gd name="T3" fmla="*/ 1398 h 1591"/>
              <a:gd name="T4" fmla="*/ 917 w 1134"/>
              <a:gd name="T5" fmla="*/ 1403 h 1591"/>
              <a:gd name="T6" fmla="*/ 786 w 1134"/>
              <a:gd name="T7" fmla="*/ 1591 h 1591"/>
              <a:gd name="T8" fmla="*/ 595 w 1134"/>
              <a:gd name="T9" fmla="*/ 1318 h 1591"/>
              <a:gd name="T10" fmla="*/ 593 w 1134"/>
              <a:gd name="T11" fmla="*/ 1315 h 1591"/>
              <a:gd name="T12" fmla="*/ 438 w 1134"/>
              <a:gd name="T13" fmla="*/ 1093 h 1591"/>
              <a:gd name="T14" fmla="*/ 621 w 1134"/>
              <a:gd name="T15" fmla="*/ 1093 h 1591"/>
              <a:gd name="T16" fmla="*/ 0 w 1134"/>
              <a:gd name="T17" fmla="*/ 307 h 1591"/>
              <a:gd name="T18" fmla="*/ 1 w 1134"/>
              <a:gd name="T19" fmla="*/ 307 h 1591"/>
              <a:gd name="T20" fmla="*/ 293 w 1134"/>
              <a:gd name="T21" fmla="*/ 103 h 1591"/>
              <a:gd name="T22" fmla="*/ 144 w 1134"/>
              <a:gd name="T23" fmla="*/ 0 h 1591"/>
              <a:gd name="T24" fmla="*/ 956 w 1134"/>
              <a:gd name="T25" fmla="*/ 1093 h 1591"/>
              <a:gd name="T26" fmla="*/ 1134 w 1134"/>
              <a:gd name="T27" fmla="*/ 1093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4" h="1591">
                <a:moveTo>
                  <a:pt x="1134" y="1093"/>
                </a:moveTo>
                <a:cubicBezTo>
                  <a:pt x="921" y="1398"/>
                  <a:pt x="921" y="1398"/>
                  <a:pt x="921" y="1398"/>
                </a:cubicBezTo>
                <a:cubicBezTo>
                  <a:pt x="917" y="1403"/>
                  <a:pt x="917" y="1403"/>
                  <a:pt x="917" y="1403"/>
                </a:cubicBezTo>
                <a:cubicBezTo>
                  <a:pt x="786" y="1591"/>
                  <a:pt x="786" y="1591"/>
                  <a:pt x="786" y="1591"/>
                </a:cubicBezTo>
                <a:cubicBezTo>
                  <a:pt x="595" y="1318"/>
                  <a:pt x="595" y="1318"/>
                  <a:pt x="595" y="1318"/>
                </a:cubicBezTo>
                <a:cubicBezTo>
                  <a:pt x="593" y="1315"/>
                  <a:pt x="593" y="1315"/>
                  <a:pt x="593" y="1315"/>
                </a:cubicBezTo>
                <a:cubicBezTo>
                  <a:pt x="438" y="1093"/>
                  <a:pt x="438" y="1093"/>
                  <a:pt x="438" y="1093"/>
                </a:cubicBezTo>
                <a:cubicBezTo>
                  <a:pt x="621" y="1093"/>
                  <a:pt x="621" y="1093"/>
                  <a:pt x="621" y="1093"/>
                </a:cubicBezTo>
                <a:cubicBezTo>
                  <a:pt x="617" y="713"/>
                  <a:pt x="354" y="395"/>
                  <a:pt x="0" y="307"/>
                </a:cubicBezTo>
                <a:cubicBezTo>
                  <a:pt x="1" y="307"/>
                  <a:pt x="1" y="307"/>
                  <a:pt x="1" y="307"/>
                </a:cubicBezTo>
                <a:cubicBezTo>
                  <a:pt x="293" y="103"/>
                  <a:pt x="293" y="103"/>
                  <a:pt x="293" y="103"/>
                </a:cubicBezTo>
                <a:cubicBezTo>
                  <a:pt x="144" y="0"/>
                  <a:pt x="144" y="0"/>
                  <a:pt x="144" y="0"/>
                </a:cubicBezTo>
                <a:cubicBezTo>
                  <a:pt x="612" y="144"/>
                  <a:pt x="952" y="579"/>
                  <a:pt x="956" y="1093"/>
                </a:cubicBezTo>
                <a:lnTo>
                  <a:pt x="1134" y="1093"/>
                </a:lnTo>
                <a:close/>
              </a:path>
            </a:pathLst>
          </a:custGeom>
          <a:solidFill>
            <a:schemeClr val="accent2"/>
          </a:solidFill>
          <a:ln>
            <a:noFill/>
          </a:ln>
          <a:effectLst>
            <a:outerShdw blurRad="50800" dist="38100" dir="5400000" algn="t" rotWithShape="0">
              <a:prstClr val="black">
                <a:alpha val="20000"/>
              </a:prstClr>
            </a:outerShdw>
          </a:effectLst>
        </p:spPr>
        <p:txBody>
          <a:bodyPr vert="horz" wrap="square" lIns="121920" tIns="60960" rIns="121920" bIns="60960" numCol="1" anchor="t" anchorCtr="0" compatLnSpc="1"/>
          <a:lstStyle/>
          <a:p>
            <a:endParaRPr lang="id-ID" sz="2400">
              <a:cs typeface="+mn-ea"/>
              <a:sym typeface="+mn-lt"/>
            </a:endParaRPr>
          </a:p>
        </p:txBody>
      </p:sp>
      <p:sp>
        <p:nvSpPr>
          <p:cNvPr id="8" name="Freeform 7"/>
          <p:cNvSpPr/>
          <p:nvPr/>
        </p:nvSpPr>
        <p:spPr bwMode="auto">
          <a:xfrm>
            <a:off x="1343121" y="943500"/>
            <a:ext cx="2959347" cy="2069172"/>
          </a:xfrm>
          <a:custGeom>
            <a:avLst/>
            <a:gdLst>
              <a:gd name="T0" fmla="*/ 1609 w 1609"/>
              <a:gd name="T1" fmla="*/ 347 h 1125"/>
              <a:gd name="T2" fmla="*/ 1317 w 1609"/>
              <a:gd name="T3" fmla="*/ 551 h 1125"/>
              <a:gd name="T4" fmla="*/ 1316 w 1609"/>
              <a:gd name="T5" fmla="*/ 551 h 1125"/>
              <a:gd name="T6" fmla="*/ 1111 w 1609"/>
              <a:gd name="T7" fmla="*/ 695 h 1125"/>
              <a:gd name="T8" fmla="*/ 1111 w 1609"/>
              <a:gd name="T9" fmla="*/ 527 h 1125"/>
              <a:gd name="T10" fmla="*/ 332 w 1609"/>
              <a:gd name="T11" fmla="*/ 1122 h 1125"/>
              <a:gd name="T12" fmla="*/ 331 w 1609"/>
              <a:gd name="T13" fmla="*/ 1125 h 1125"/>
              <a:gd name="T14" fmla="*/ 330 w 1609"/>
              <a:gd name="T15" fmla="*/ 1122 h 1125"/>
              <a:gd name="T16" fmla="*/ 145 w 1609"/>
              <a:gd name="T17" fmla="*/ 858 h 1125"/>
              <a:gd name="T18" fmla="*/ 0 w 1609"/>
              <a:gd name="T19" fmla="*/ 1066 h 1125"/>
              <a:gd name="T20" fmla="*/ 1108 w 1609"/>
              <a:gd name="T21" fmla="*/ 192 h 1125"/>
              <a:gd name="T22" fmla="*/ 1111 w 1609"/>
              <a:gd name="T23" fmla="*/ 192 h 1125"/>
              <a:gd name="T24" fmla="*/ 1111 w 1609"/>
              <a:gd name="T25" fmla="*/ 0 h 1125"/>
              <a:gd name="T26" fmla="*/ 1458 w 1609"/>
              <a:gd name="T27" fmla="*/ 242 h 1125"/>
              <a:gd name="T28" fmla="*/ 1460 w 1609"/>
              <a:gd name="T29" fmla="*/ 244 h 1125"/>
              <a:gd name="T30" fmla="*/ 1609 w 1609"/>
              <a:gd name="T31" fmla="*/ 347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9" h="1125">
                <a:moveTo>
                  <a:pt x="1609" y="347"/>
                </a:moveTo>
                <a:cubicBezTo>
                  <a:pt x="1317" y="551"/>
                  <a:pt x="1317" y="551"/>
                  <a:pt x="1317" y="551"/>
                </a:cubicBezTo>
                <a:cubicBezTo>
                  <a:pt x="1316" y="551"/>
                  <a:pt x="1316" y="551"/>
                  <a:pt x="1316" y="551"/>
                </a:cubicBezTo>
                <a:cubicBezTo>
                  <a:pt x="1111" y="695"/>
                  <a:pt x="1111" y="695"/>
                  <a:pt x="1111" y="695"/>
                </a:cubicBezTo>
                <a:cubicBezTo>
                  <a:pt x="1111" y="527"/>
                  <a:pt x="1111" y="527"/>
                  <a:pt x="1111" y="527"/>
                </a:cubicBezTo>
                <a:cubicBezTo>
                  <a:pt x="740" y="531"/>
                  <a:pt x="429" y="782"/>
                  <a:pt x="332" y="1122"/>
                </a:cubicBezTo>
                <a:cubicBezTo>
                  <a:pt x="332" y="1123"/>
                  <a:pt x="331" y="1124"/>
                  <a:pt x="331" y="1125"/>
                </a:cubicBezTo>
                <a:cubicBezTo>
                  <a:pt x="330" y="1122"/>
                  <a:pt x="330" y="1122"/>
                  <a:pt x="330" y="1122"/>
                </a:cubicBezTo>
                <a:cubicBezTo>
                  <a:pt x="145" y="858"/>
                  <a:pt x="145" y="858"/>
                  <a:pt x="145" y="858"/>
                </a:cubicBezTo>
                <a:cubicBezTo>
                  <a:pt x="0" y="1066"/>
                  <a:pt x="0" y="1066"/>
                  <a:pt x="0" y="1066"/>
                </a:cubicBezTo>
                <a:cubicBezTo>
                  <a:pt x="125" y="568"/>
                  <a:pt x="573" y="198"/>
                  <a:pt x="1108" y="192"/>
                </a:cubicBezTo>
                <a:cubicBezTo>
                  <a:pt x="1109" y="192"/>
                  <a:pt x="1110" y="192"/>
                  <a:pt x="1111" y="192"/>
                </a:cubicBezTo>
                <a:cubicBezTo>
                  <a:pt x="1111" y="0"/>
                  <a:pt x="1111" y="0"/>
                  <a:pt x="1111" y="0"/>
                </a:cubicBezTo>
                <a:cubicBezTo>
                  <a:pt x="1458" y="242"/>
                  <a:pt x="1458" y="242"/>
                  <a:pt x="1458" y="242"/>
                </a:cubicBezTo>
                <a:cubicBezTo>
                  <a:pt x="1460" y="244"/>
                  <a:pt x="1460" y="244"/>
                  <a:pt x="1460" y="244"/>
                </a:cubicBezTo>
                <a:lnTo>
                  <a:pt x="1609" y="347"/>
                </a:lnTo>
                <a:close/>
              </a:path>
            </a:pathLst>
          </a:custGeom>
          <a:solidFill>
            <a:schemeClr val="accent1"/>
          </a:solidFill>
          <a:ln>
            <a:noFill/>
          </a:ln>
          <a:effectLst>
            <a:outerShdw blurRad="50800" dist="38100" dir="2700000" algn="tl" rotWithShape="0">
              <a:prstClr val="black">
                <a:alpha val="20000"/>
              </a:prstClr>
            </a:outerShdw>
          </a:effectLst>
        </p:spPr>
        <p:txBody>
          <a:bodyPr vert="horz" wrap="square" lIns="121920" tIns="60960" rIns="121920" bIns="60960" numCol="1" anchor="t" anchorCtr="0" compatLnSpc="1"/>
          <a:lstStyle/>
          <a:p>
            <a:endParaRPr lang="id-ID" sz="2400">
              <a:cs typeface="+mn-ea"/>
              <a:sym typeface="+mn-lt"/>
            </a:endParaRPr>
          </a:p>
        </p:txBody>
      </p:sp>
      <p:sp>
        <p:nvSpPr>
          <p:cNvPr id="10" name="TextBox 9"/>
          <p:cNvSpPr txBox="1"/>
          <p:nvPr/>
        </p:nvSpPr>
        <p:spPr>
          <a:xfrm rot="19649281">
            <a:off x="2090655" y="1916433"/>
            <a:ext cx="990880" cy="386581"/>
          </a:xfrm>
          <a:prstGeom prst="rect">
            <a:avLst/>
          </a:prstGeom>
          <a:noFill/>
        </p:spPr>
        <p:txBody>
          <a:bodyPr wrap="none" rtlCol="0" anchor="ctr">
            <a:prstTxWarp prst="textArchUp">
              <a:avLst/>
            </a:prstTxWarp>
            <a:spAutoFit/>
          </a:bodyPr>
          <a:lstStyle/>
          <a:p>
            <a:pPr algn="ctr"/>
            <a:r>
              <a:rPr lang="en-US" sz="2135" b="1" dirty="0">
                <a:solidFill>
                  <a:schemeClr val="bg1">
                    <a:alpha val="50000"/>
                  </a:schemeClr>
                </a:solidFill>
                <a:cs typeface="+mn-ea"/>
                <a:sym typeface="+mn-lt"/>
              </a:rPr>
              <a:t>Step 01</a:t>
            </a:r>
            <a:endParaRPr lang="id-ID" sz="2135" b="1" dirty="0">
              <a:solidFill>
                <a:schemeClr val="bg1">
                  <a:alpha val="50000"/>
                </a:schemeClr>
              </a:solidFill>
              <a:cs typeface="+mn-ea"/>
              <a:sym typeface="+mn-lt"/>
            </a:endParaRPr>
          </a:p>
        </p:txBody>
      </p:sp>
      <p:sp>
        <p:nvSpPr>
          <p:cNvPr id="11" name="TextBox 10"/>
          <p:cNvSpPr txBox="1"/>
          <p:nvPr/>
        </p:nvSpPr>
        <p:spPr>
          <a:xfrm rot="3355056">
            <a:off x="4211521" y="2351482"/>
            <a:ext cx="990880" cy="386581"/>
          </a:xfrm>
          <a:prstGeom prst="rect">
            <a:avLst/>
          </a:prstGeom>
          <a:noFill/>
        </p:spPr>
        <p:txBody>
          <a:bodyPr wrap="none" rtlCol="0" anchor="ctr">
            <a:prstTxWarp prst="textArchUp">
              <a:avLst/>
            </a:prstTxWarp>
            <a:spAutoFit/>
          </a:bodyPr>
          <a:lstStyle/>
          <a:p>
            <a:pPr algn="ctr"/>
            <a:r>
              <a:rPr lang="en-US" sz="2135" b="1" dirty="0">
                <a:solidFill>
                  <a:schemeClr val="bg1">
                    <a:alpha val="50000"/>
                  </a:schemeClr>
                </a:solidFill>
                <a:cs typeface="+mn-ea"/>
                <a:sym typeface="+mn-lt"/>
              </a:rPr>
              <a:t>Step 02</a:t>
            </a:r>
            <a:endParaRPr lang="id-ID" sz="2135" b="1" dirty="0">
              <a:solidFill>
                <a:schemeClr val="bg1">
                  <a:alpha val="50000"/>
                </a:schemeClr>
              </a:solidFill>
              <a:cs typeface="+mn-ea"/>
              <a:sym typeface="+mn-lt"/>
            </a:endParaRPr>
          </a:p>
        </p:txBody>
      </p:sp>
      <p:grpSp>
        <p:nvGrpSpPr>
          <p:cNvPr id="14" name="Group 13"/>
          <p:cNvGrpSpPr/>
          <p:nvPr/>
        </p:nvGrpSpPr>
        <p:grpSpPr>
          <a:xfrm>
            <a:off x="2504876" y="3816632"/>
            <a:ext cx="2952883" cy="2073484"/>
            <a:chOff x="2504876" y="3816632"/>
            <a:chExt cx="2952883" cy="2073484"/>
          </a:xfrm>
        </p:grpSpPr>
        <p:sp>
          <p:nvSpPr>
            <p:cNvPr id="6" name="Freeform 5"/>
            <p:cNvSpPr/>
            <p:nvPr/>
          </p:nvSpPr>
          <p:spPr bwMode="auto">
            <a:xfrm>
              <a:off x="2504876" y="3816632"/>
              <a:ext cx="2952883" cy="2073484"/>
            </a:xfrm>
            <a:custGeom>
              <a:avLst/>
              <a:gdLst>
                <a:gd name="T0" fmla="*/ 1605 w 1605"/>
                <a:gd name="T1" fmla="*/ 80 h 1128"/>
                <a:gd name="T2" fmla="*/ 1603 w 1605"/>
                <a:gd name="T3" fmla="*/ 85 h 1128"/>
                <a:gd name="T4" fmla="*/ 1603 w 1605"/>
                <a:gd name="T5" fmla="*/ 85 h 1128"/>
                <a:gd name="T6" fmla="*/ 498 w 1605"/>
                <a:gd name="T7" fmla="*/ 939 h 1128"/>
                <a:gd name="T8" fmla="*/ 498 w 1605"/>
                <a:gd name="T9" fmla="*/ 1128 h 1128"/>
                <a:gd name="T10" fmla="*/ 160 w 1605"/>
                <a:gd name="T11" fmla="*/ 893 h 1128"/>
                <a:gd name="T12" fmla="*/ 159 w 1605"/>
                <a:gd name="T13" fmla="*/ 891 h 1128"/>
                <a:gd name="T14" fmla="*/ 0 w 1605"/>
                <a:gd name="T15" fmla="*/ 780 h 1128"/>
                <a:gd name="T16" fmla="*/ 287 w 1605"/>
                <a:gd name="T17" fmla="*/ 580 h 1128"/>
                <a:gd name="T18" fmla="*/ 288 w 1605"/>
                <a:gd name="T19" fmla="*/ 579 h 1128"/>
                <a:gd name="T20" fmla="*/ 498 w 1605"/>
                <a:gd name="T21" fmla="*/ 433 h 1128"/>
                <a:gd name="T22" fmla="*/ 498 w 1605"/>
                <a:gd name="T23" fmla="*/ 604 h 1128"/>
                <a:gd name="T24" fmla="*/ 1279 w 1605"/>
                <a:gd name="T25" fmla="*/ 0 h 1128"/>
                <a:gd name="T26" fmla="*/ 1470 w 1605"/>
                <a:gd name="T27" fmla="*/ 273 h 1128"/>
                <a:gd name="T28" fmla="*/ 1601 w 1605"/>
                <a:gd name="T29" fmla="*/ 85 h 1128"/>
                <a:gd name="T30" fmla="*/ 1605 w 1605"/>
                <a:gd name="T31" fmla="*/ 80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5" h="1128">
                  <a:moveTo>
                    <a:pt x="1605" y="80"/>
                  </a:moveTo>
                  <a:cubicBezTo>
                    <a:pt x="1604" y="82"/>
                    <a:pt x="1604" y="83"/>
                    <a:pt x="1603" y="85"/>
                  </a:cubicBezTo>
                  <a:cubicBezTo>
                    <a:pt x="1603" y="85"/>
                    <a:pt x="1603" y="85"/>
                    <a:pt x="1603" y="85"/>
                  </a:cubicBezTo>
                  <a:cubicBezTo>
                    <a:pt x="1472" y="574"/>
                    <a:pt x="1027" y="935"/>
                    <a:pt x="498" y="939"/>
                  </a:cubicBezTo>
                  <a:cubicBezTo>
                    <a:pt x="498" y="1128"/>
                    <a:pt x="498" y="1128"/>
                    <a:pt x="498" y="1128"/>
                  </a:cubicBezTo>
                  <a:cubicBezTo>
                    <a:pt x="160" y="893"/>
                    <a:pt x="160" y="893"/>
                    <a:pt x="160" y="893"/>
                  </a:cubicBezTo>
                  <a:cubicBezTo>
                    <a:pt x="159" y="891"/>
                    <a:pt x="159" y="891"/>
                    <a:pt x="159" y="891"/>
                  </a:cubicBezTo>
                  <a:cubicBezTo>
                    <a:pt x="0" y="780"/>
                    <a:pt x="0" y="780"/>
                    <a:pt x="0" y="780"/>
                  </a:cubicBezTo>
                  <a:cubicBezTo>
                    <a:pt x="287" y="580"/>
                    <a:pt x="287" y="580"/>
                    <a:pt x="287" y="580"/>
                  </a:cubicBezTo>
                  <a:cubicBezTo>
                    <a:pt x="288" y="579"/>
                    <a:pt x="288" y="579"/>
                    <a:pt x="288" y="579"/>
                  </a:cubicBezTo>
                  <a:cubicBezTo>
                    <a:pt x="498" y="433"/>
                    <a:pt x="498" y="433"/>
                    <a:pt x="498" y="433"/>
                  </a:cubicBezTo>
                  <a:cubicBezTo>
                    <a:pt x="498" y="604"/>
                    <a:pt x="498" y="604"/>
                    <a:pt x="498" y="604"/>
                  </a:cubicBezTo>
                  <a:cubicBezTo>
                    <a:pt x="872" y="600"/>
                    <a:pt x="1185" y="345"/>
                    <a:pt x="1279" y="0"/>
                  </a:cubicBezTo>
                  <a:cubicBezTo>
                    <a:pt x="1470" y="273"/>
                    <a:pt x="1470" y="273"/>
                    <a:pt x="1470" y="273"/>
                  </a:cubicBezTo>
                  <a:cubicBezTo>
                    <a:pt x="1601" y="85"/>
                    <a:pt x="1601" y="85"/>
                    <a:pt x="1601" y="85"/>
                  </a:cubicBezTo>
                  <a:lnTo>
                    <a:pt x="1605" y="80"/>
                  </a:lnTo>
                  <a:close/>
                </a:path>
              </a:pathLst>
            </a:custGeom>
            <a:solidFill>
              <a:schemeClr val="accent1"/>
            </a:solidFill>
            <a:ln>
              <a:noFill/>
            </a:ln>
            <a:effectLst>
              <a:outerShdw blurRad="50800" dist="38100" dir="10800000" algn="r" rotWithShape="0">
                <a:prstClr val="black">
                  <a:alpha val="20000"/>
                </a:prstClr>
              </a:outerShdw>
            </a:effectLst>
          </p:spPr>
          <p:txBody>
            <a:bodyPr vert="horz" wrap="square" lIns="121920" tIns="60960" rIns="121920" bIns="60960" numCol="1" anchor="t" anchorCtr="0" compatLnSpc="1"/>
            <a:lstStyle/>
            <a:p>
              <a:endParaRPr lang="id-ID" sz="2400" dirty="0">
                <a:cs typeface="+mn-ea"/>
                <a:sym typeface="+mn-lt"/>
              </a:endParaRPr>
            </a:p>
          </p:txBody>
        </p:sp>
        <p:sp>
          <p:nvSpPr>
            <p:cNvPr id="12" name="TextBox 11"/>
            <p:cNvSpPr txBox="1"/>
            <p:nvPr/>
          </p:nvSpPr>
          <p:spPr>
            <a:xfrm rot="19211456">
              <a:off x="3811921" y="4607653"/>
              <a:ext cx="1073804" cy="386581"/>
            </a:xfrm>
            <a:prstGeom prst="rect">
              <a:avLst/>
            </a:prstGeom>
            <a:noFill/>
          </p:spPr>
          <p:txBody>
            <a:bodyPr wrap="none" rtlCol="0" anchor="ctr">
              <a:prstTxWarp prst="textArchDown">
                <a:avLst/>
              </a:prstTxWarp>
              <a:spAutoFit/>
            </a:bodyPr>
            <a:lstStyle/>
            <a:p>
              <a:pPr algn="ctr"/>
              <a:r>
                <a:rPr lang="en-US" sz="2135" b="1" dirty="0">
                  <a:solidFill>
                    <a:schemeClr val="bg1">
                      <a:alpha val="50000"/>
                    </a:schemeClr>
                  </a:solidFill>
                  <a:cs typeface="+mn-ea"/>
                  <a:sym typeface="+mn-lt"/>
                </a:rPr>
                <a:t>Step 03</a:t>
              </a:r>
              <a:endParaRPr lang="id-ID" sz="2135" b="1" dirty="0">
                <a:solidFill>
                  <a:schemeClr val="bg1">
                    <a:alpha val="50000"/>
                  </a:schemeClr>
                </a:solidFill>
                <a:cs typeface="+mn-ea"/>
                <a:sym typeface="+mn-lt"/>
              </a:endParaRPr>
            </a:p>
          </p:txBody>
        </p:sp>
      </p:grpSp>
      <p:grpSp>
        <p:nvGrpSpPr>
          <p:cNvPr id="15" name="Group 14"/>
          <p:cNvGrpSpPr/>
          <p:nvPr/>
        </p:nvGrpSpPr>
        <p:grpSpPr>
          <a:xfrm>
            <a:off x="970239" y="2521244"/>
            <a:ext cx="2062707" cy="2937794"/>
            <a:chOff x="970239" y="2521244"/>
            <a:chExt cx="2062707" cy="2937794"/>
          </a:xfrm>
        </p:grpSpPr>
        <p:sp>
          <p:nvSpPr>
            <p:cNvPr id="9" name="Freeform 8"/>
            <p:cNvSpPr/>
            <p:nvPr/>
          </p:nvSpPr>
          <p:spPr bwMode="auto">
            <a:xfrm>
              <a:off x="970239" y="2521244"/>
              <a:ext cx="2062707" cy="2937794"/>
            </a:xfrm>
            <a:custGeom>
              <a:avLst/>
              <a:gdLst>
                <a:gd name="T0" fmla="*/ 994 w 1122"/>
                <a:gd name="T1" fmla="*/ 1595 h 1597"/>
                <a:gd name="T2" fmla="*/ 995 w 1122"/>
                <a:gd name="T3" fmla="*/ 1597 h 1597"/>
                <a:gd name="T4" fmla="*/ 992 w 1122"/>
                <a:gd name="T5" fmla="*/ 1595 h 1597"/>
                <a:gd name="T6" fmla="*/ 166 w 1122"/>
                <a:gd name="T7" fmla="*/ 498 h 1597"/>
                <a:gd name="T8" fmla="*/ 0 w 1122"/>
                <a:gd name="T9" fmla="*/ 498 h 1597"/>
                <a:gd name="T10" fmla="*/ 200 w 1122"/>
                <a:gd name="T11" fmla="*/ 213 h 1597"/>
                <a:gd name="T12" fmla="*/ 203 w 1122"/>
                <a:gd name="T13" fmla="*/ 208 h 1597"/>
                <a:gd name="T14" fmla="*/ 348 w 1122"/>
                <a:gd name="T15" fmla="*/ 0 h 1597"/>
                <a:gd name="T16" fmla="*/ 533 w 1122"/>
                <a:gd name="T17" fmla="*/ 264 h 1597"/>
                <a:gd name="T18" fmla="*/ 534 w 1122"/>
                <a:gd name="T19" fmla="*/ 267 h 1597"/>
                <a:gd name="T20" fmla="*/ 696 w 1122"/>
                <a:gd name="T21" fmla="*/ 498 h 1597"/>
                <a:gd name="T22" fmla="*/ 502 w 1122"/>
                <a:gd name="T23" fmla="*/ 498 h 1597"/>
                <a:gd name="T24" fmla="*/ 1121 w 1122"/>
                <a:gd name="T25" fmla="*/ 1283 h 1597"/>
                <a:gd name="T26" fmla="*/ 1122 w 1122"/>
                <a:gd name="T27" fmla="*/ 1284 h 1597"/>
                <a:gd name="T28" fmla="*/ 835 w 1122"/>
                <a:gd name="T29" fmla="*/ 1484 h 1597"/>
                <a:gd name="T30" fmla="*/ 994 w 1122"/>
                <a:gd name="T31" fmla="*/ 1595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2" h="1597">
                  <a:moveTo>
                    <a:pt x="994" y="1595"/>
                  </a:moveTo>
                  <a:cubicBezTo>
                    <a:pt x="995" y="1597"/>
                    <a:pt x="995" y="1597"/>
                    <a:pt x="995" y="1597"/>
                  </a:cubicBezTo>
                  <a:cubicBezTo>
                    <a:pt x="994" y="1596"/>
                    <a:pt x="993" y="1596"/>
                    <a:pt x="992" y="1595"/>
                  </a:cubicBezTo>
                  <a:cubicBezTo>
                    <a:pt x="517" y="1454"/>
                    <a:pt x="171" y="1017"/>
                    <a:pt x="166" y="498"/>
                  </a:cubicBezTo>
                  <a:cubicBezTo>
                    <a:pt x="0" y="498"/>
                    <a:pt x="0" y="498"/>
                    <a:pt x="0" y="498"/>
                  </a:cubicBezTo>
                  <a:cubicBezTo>
                    <a:pt x="200" y="213"/>
                    <a:pt x="200" y="213"/>
                    <a:pt x="200" y="213"/>
                  </a:cubicBezTo>
                  <a:cubicBezTo>
                    <a:pt x="203" y="208"/>
                    <a:pt x="203" y="208"/>
                    <a:pt x="203" y="208"/>
                  </a:cubicBezTo>
                  <a:cubicBezTo>
                    <a:pt x="348" y="0"/>
                    <a:pt x="348" y="0"/>
                    <a:pt x="348" y="0"/>
                  </a:cubicBezTo>
                  <a:cubicBezTo>
                    <a:pt x="533" y="264"/>
                    <a:pt x="533" y="264"/>
                    <a:pt x="533" y="264"/>
                  </a:cubicBezTo>
                  <a:cubicBezTo>
                    <a:pt x="534" y="267"/>
                    <a:pt x="534" y="267"/>
                    <a:pt x="534" y="267"/>
                  </a:cubicBezTo>
                  <a:cubicBezTo>
                    <a:pt x="696" y="498"/>
                    <a:pt x="696" y="498"/>
                    <a:pt x="696" y="498"/>
                  </a:cubicBezTo>
                  <a:cubicBezTo>
                    <a:pt x="502" y="498"/>
                    <a:pt x="502" y="498"/>
                    <a:pt x="502" y="498"/>
                  </a:cubicBezTo>
                  <a:cubicBezTo>
                    <a:pt x="506" y="877"/>
                    <a:pt x="768" y="1195"/>
                    <a:pt x="1121" y="1283"/>
                  </a:cubicBezTo>
                  <a:cubicBezTo>
                    <a:pt x="1121" y="1283"/>
                    <a:pt x="1122" y="1284"/>
                    <a:pt x="1122" y="1284"/>
                  </a:cubicBezTo>
                  <a:cubicBezTo>
                    <a:pt x="835" y="1484"/>
                    <a:pt x="835" y="1484"/>
                    <a:pt x="835" y="1484"/>
                  </a:cubicBezTo>
                  <a:lnTo>
                    <a:pt x="994" y="1595"/>
                  </a:lnTo>
                  <a:close/>
                </a:path>
              </a:pathLst>
            </a:custGeom>
            <a:solidFill>
              <a:schemeClr val="accent2"/>
            </a:solidFill>
            <a:ln>
              <a:noFill/>
            </a:ln>
            <a:effectLst>
              <a:outerShdw blurRad="50800" dist="38100" dir="16200000" rotWithShape="0">
                <a:prstClr val="black">
                  <a:alpha val="20000"/>
                </a:prstClr>
              </a:outerShdw>
            </a:effectLst>
          </p:spPr>
          <p:txBody>
            <a:bodyPr vert="horz" wrap="square" lIns="121920" tIns="60960" rIns="121920" bIns="60960" numCol="1" anchor="t" anchorCtr="0" compatLnSpc="1"/>
            <a:lstStyle/>
            <a:p>
              <a:endParaRPr lang="id-ID" sz="2400" dirty="0">
                <a:cs typeface="+mn-ea"/>
                <a:sym typeface="+mn-lt"/>
              </a:endParaRPr>
            </a:p>
          </p:txBody>
        </p:sp>
        <p:sp>
          <p:nvSpPr>
            <p:cNvPr id="13" name="TextBox 12"/>
            <p:cNvSpPr txBox="1"/>
            <p:nvPr/>
          </p:nvSpPr>
          <p:spPr>
            <a:xfrm rot="3361330">
              <a:off x="1462657" y="4150852"/>
              <a:ext cx="1073804" cy="386581"/>
            </a:xfrm>
            <a:prstGeom prst="rect">
              <a:avLst/>
            </a:prstGeom>
            <a:noFill/>
          </p:spPr>
          <p:txBody>
            <a:bodyPr wrap="none" rtlCol="0" anchor="ctr">
              <a:prstTxWarp prst="textArchDown">
                <a:avLst/>
              </a:prstTxWarp>
              <a:spAutoFit/>
            </a:bodyPr>
            <a:lstStyle/>
            <a:p>
              <a:pPr algn="ctr"/>
              <a:r>
                <a:rPr lang="en-US" sz="2135" b="1" dirty="0">
                  <a:solidFill>
                    <a:schemeClr val="bg1">
                      <a:alpha val="50000"/>
                    </a:schemeClr>
                  </a:solidFill>
                  <a:cs typeface="+mn-ea"/>
                  <a:sym typeface="+mn-lt"/>
                </a:rPr>
                <a:t>Step 04</a:t>
              </a:r>
              <a:endParaRPr lang="id-ID" sz="2135" b="1" dirty="0">
                <a:solidFill>
                  <a:schemeClr val="bg1">
                    <a:alpha val="50000"/>
                  </a:schemeClr>
                </a:solidFill>
                <a:cs typeface="+mn-ea"/>
                <a:sym typeface="+mn-lt"/>
              </a:endParaRPr>
            </a:p>
          </p:txBody>
        </p:sp>
      </p:grpSp>
      <p:sp>
        <p:nvSpPr>
          <p:cNvPr id="18" name="TextBox 17"/>
          <p:cNvSpPr txBox="1"/>
          <p:nvPr/>
        </p:nvSpPr>
        <p:spPr>
          <a:xfrm>
            <a:off x="6215569" y="1391820"/>
            <a:ext cx="4644971" cy="1200329"/>
          </a:xfrm>
          <a:prstGeom prst="rect">
            <a:avLst/>
          </a:prstGeom>
          <a:noFill/>
        </p:spPr>
        <p:txBody>
          <a:bodyPr wrap="square" rtlCol="0">
            <a:spAutoFit/>
          </a:bodyPr>
          <a:lstStyle/>
          <a:p>
            <a:r>
              <a:rPr lang="en-US" sz="3600" dirty="0">
                <a:solidFill>
                  <a:schemeClr val="bg1"/>
                </a:solidFill>
                <a:cs typeface="+mn-ea"/>
                <a:sym typeface="+mn-lt"/>
              </a:rPr>
              <a:t>CIRCLE STEP</a:t>
            </a:r>
            <a:endParaRPr lang="en-US" sz="3600" dirty="0">
              <a:solidFill>
                <a:schemeClr val="bg1"/>
              </a:solidFill>
              <a:cs typeface="+mn-ea"/>
              <a:sym typeface="+mn-lt"/>
            </a:endParaRPr>
          </a:p>
          <a:p>
            <a:r>
              <a:rPr lang="en-US" sz="3600" dirty="0">
                <a:solidFill>
                  <a:schemeClr val="bg1"/>
                </a:solidFill>
                <a:cs typeface="+mn-ea"/>
                <a:sym typeface="+mn-lt"/>
              </a:rPr>
              <a:t>INFOGRAPHIC</a:t>
            </a:r>
            <a:endParaRPr lang="en-US" sz="3600" dirty="0">
              <a:solidFill>
                <a:schemeClr val="bg1"/>
              </a:solidFill>
              <a:cs typeface="+mn-ea"/>
              <a:sym typeface="+mn-lt"/>
            </a:endParaRPr>
          </a:p>
        </p:txBody>
      </p:sp>
      <p:cxnSp>
        <p:nvCxnSpPr>
          <p:cNvPr id="19" name="Straight Connector 18"/>
          <p:cNvCxnSpPr/>
          <p:nvPr/>
        </p:nvCxnSpPr>
        <p:spPr>
          <a:xfrm flipH="1">
            <a:off x="6215570" y="2668349"/>
            <a:ext cx="3630150"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Rounded Rectangle 912"/>
          <p:cNvSpPr/>
          <p:nvPr/>
        </p:nvSpPr>
        <p:spPr bwMode="auto">
          <a:xfrm>
            <a:off x="6288359" y="3178103"/>
            <a:ext cx="578338" cy="57833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cs typeface="+mn-ea"/>
              <a:sym typeface="+mn-lt"/>
            </a:endParaRPr>
          </a:p>
        </p:txBody>
      </p:sp>
      <p:sp>
        <p:nvSpPr>
          <p:cNvPr id="21" name="TextBox 20"/>
          <p:cNvSpPr txBox="1"/>
          <p:nvPr/>
        </p:nvSpPr>
        <p:spPr>
          <a:xfrm>
            <a:off x="7008897" y="3092025"/>
            <a:ext cx="1264546" cy="338554"/>
          </a:xfrm>
          <a:prstGeom prst="rect">
            <a:avLst/>
          </a:prstGeom>
          <a:noFill/>
        </p:spPr>
        <p:txBody>
          <a:bodyPr wrap="none" rtlCol="0">
            <a:noAutofit/>
          </a:bodyPr>
          <a:lstStyle/>
          <a:p>
            <a:r>
              <a:rPr lang="en-US" sz="1400" b="1" dirty="0">
                <a:solidFill>
                  <a:schemeClr val="accent1"/>
                </a:solidFill>
                <a:cs typeface="+mn-ea"/>
                <a:sym typeface="+mn-lt"/>
              </a:rPr>
              <a:t>Step</a:t>
            </a:r>
            <a:r>
              <a:rPr lang="id-ID" sz="1400" b="1" dirty="0">
                <a:solidFill>
                  <a:schemeClr val="accent1"/>
                </a:solidFill>
                <a:cs typeface="+mn-ea"/>
                <a:sym typeface="+mn-lt"/>
              </a:rPr>
              <a:t> One</a:t>
            </a:r>
            <a:endParaRPr lang="id-ID" sz="1400" b="1" dirty="0">
              <a:solidFill>
                <a:schemeClr val="accent1"/>
              </a:solidFill>
              <a:cs typeface="+mn-ea"/>
              <a:sym typeface="+mn-lt"/>
            </a:endParaRPr>
          </a:p>
        </p:txBody>
      </p:sp>
      <p:sp>
        <p:nvSpPr>
          <p:cNvPr id="22" name="TextBox 21"/>
          <p:cNvSpPr txBox="1"/>
          <p:nvPr/>
        </p:nvSpPr>
        <p:spPr>
          <a:xfrm>
            <a:off x="6884767" y="4263052"/>
            <a:ext cx="1264546" cy="338554"/>
          </a:xfrm>
          <a:prstGeom prst="rect">
            <a:avLst/>
          </a:prstGeom>
          <a:noFill/>
        </p:spPr>
        <p:txBody>
          <a:bodyPr wrap="none" rtlCol="0">
            <a:noAutofit/>
          </a:bodyPr>
          <a:lstStyle/>
          <a:p>
            <a:pPr algn="ctr"/>
            <a:r>
              <a:rPr lang="en-US" sz="1400" b="1" dirty="0">
                <a:solidFill>
                  <a:schemeClr val="accent2"/>
                </a:solidFill>
                <a:cs typeface="+mn-ea"/>
                <a:sym typeface="+mn-lt"/>
              </a:rPr>
              <a:t>Step</a:t>
            </a:r>
            <a:r>
              <a:rPr lang="id-ID" sz="1400" b="1" dirty="0">
                <a:solidFill>
                  <a:schemeClr val="accent2"/>
                </a:solidFill>
                <a:cs typeface="+mn-ea"/>
                <a:sym typeface="+mn-lt"/>
              </a:rPr>
              <a:t> Three</a:t>
            </a:r>
            <a:endParaRPr lang="id-ID" sz="1400" b="1" dirty="0">
              <a:solidFill>
                <a:schemeClr val="accent2"/>
              </a:solidFill>
              <a:cs typeface="+mn-ea"/>
              <a:sym typeface="+mn-lt"/>
            </a:endParaRPr>
          </a:p>
        </p:txBody>
      </p:sp>
      <p:sp>
        <p:nvSpPr>
          <p:cNvPr id="23" name="TextBox 22"/>
          <p:cNvSpPr txBox="1"/>
          <p:nvPr/>
        </p:nvSpPr>
        <p:spPr>
          <a:xfrm>
            <a:off x="9444210" y="3080888"/>
            <a:ext cx="1264546" cy="338554"/>
          </a:xfrm>
          <a:prstGeom prst="rect">
            <a:avLst/>
          </a:prstGeom>
          <a:noFill/>
        </p:spPr>
        <p:txBody>
          <a:bodyPr wrap="none" rtlCol="0">
            <a:noAutofit/>
          </a:bodyPr>
          <a:lstStyle/>
          <a:p>
            <a:r>
              <a:rPr lang="en-US" sz="1400" b="1" dirty="0">
                <a:solidFill>
                  <a:schemeClr val="accent2"/>
                </a:solidFill>
                <a:cs typeface="+mn-ea"/>
                <a:sym typeface="+mn-lt"/>
              </a:rPr>
              <a:t>Step Two</a:t>
            </a:r>
            <a:endParaRPr lang="id-ID" sz="1400" b="1" dirty="0">
              <a:solidFill>
                <a:schemeClr val="accent2"/>
              </a:solidFill>
              <a:cs typeface="+mn-ea"/>
              <a:sym typeface="+mn-lt"/>
            </a:endParaRPr>
          </a:p>
        </p:txBody>
      </p:sp>
      <p:sp>
        <p:nvSpPr>
          <p:cNvPr id="24" name="TextBox 23"/>
          <p:cNvSpPr txBox="1"/>
          <p:nvPr/>
        </p:nvSpPr>
        <p:spPr>
          <a:xfrm>
            <a:off x="9311434" y="4307075"/>
            <a:ext cx="1264546" cy="338554"/>
          </a:xfrm>
          <a:prstGeom prst="rect">
            <a:avLst/>
          </a:prstGeom>
          <a:noFill/>
        </p:spPr>
        <p:txBody>
          <a:bodyPr wrap="none" rtlCol="0">
            <a:noAutofit/>
          </a:bodyPr>
          <a:lstStyle/>
          <a:p>
            <a:pPr algn="ctr"/>
            <a:r>
              <a:rPr lang="en-US" sz="1400" b="1" dirty="0">
                <a:solidFill>
                  <a:schemeClr val="accent1"/>
                </a:solidFill>
                <a:cs typeface="+mn-ea"/>
                <a:sym typeface="+mn-lt"/>
              </a:rPr>
              <a:t>Step</a:t>
            </a:r>
            <a:r>
              <a:rPr lang="id-ID" sz="1400" b="1" dirty="0">
                <a:solidFill>
                  <a:schemeClr val="accent1"/>
                </a:solidFill>
                <a:cs typeface="+mn-ea"/>
                <a:sym typeface="+mn-lt"/>
              </a:rPr>
              <a:t> Four</a:t>
            </a:r>
            <a:endParaRPr lang="id-ID" sz="1400" b="1" dirty="0">
              <a:solidFill>
                <a:schemeClr val="accent1"/>
              </a:solidFill>
              <a:cs typeface="+mn-ea"/>
              <a:sym typeface="+mn-lt"/>
            </a:endParaRPr>
          </a:p>
        </p:txBody>
      </p:sp>
      <p:sp>
        <p:nvSpPr>
          <p:cNvPr id="25" name="Rounded Rectangle 921"/>
          <p:cNvSpPr/>
          <p:nvPr/>
        </p:nvSpPr>
        <p:spPr bwMode="auto">
          <a:xfrm>
            <a:off x="6288359" y="4336535"/>
            <a:ext cx="578338" cy="578338"/>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cs typeface="+mn-ea"/>
              <a:sym typeface="+mn-lt"/>
            </a:endParaRPr>
          </a:p>
        </p:txBody>
      </p:sp>
      <p:sp>
        <p:nvSpPr>
          <p:cNvPr id="26" name="Rounded Rectangle 898"/>
          <p:cNvSpPr/>
          <p:nvPr/>
        </p:nvSpPr>
        <p:spPr bwMode="auto">
          <a:xfrm>
            <a:off x="8828814" y="4359750"/>
            <a:ext cx="578338" cy="57833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cs typeface="+mn-ea"/>
              <a:sym typeface="+mn-lt"/>
            </a:endParaRPr>
          </a:p>
        </p:txBody>
      </p:sp>
      <p:sp>
        <p:nvSpPr>
          <p:cNvPr id="27" name="Rounded Rectangle 909"/>
          <p:cNvSpPr/>
          <p:nvPr/>
        </p:nvSpPr>
        <p:spPr bwMode="auto">
          <a:xfrm>
            <a:off x="8828814" y="3124228"/>
            <a:ext cx="578338" cy="578338"/>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cs typeface="+mn-ea"/>
              <a:sym typeface="+mn-lt"/>
            </a:endParaRPr>
          </a:p>
        </p:txBody>
      </p:sp>
      <p:sp>
        <p:nvSpPr>
          <p:cNvPr id="28" name="Rectangle 27"/>
          <p:cNvSpPr/>
          <p:nvPr/>
        </p:nvSpPr>
        <p:spPr>
          <a:xfrm>
            <a:off x="6998656" y="3326661"/>
            <a:ext cx="1770266" cy="646331"/>
          </a:xfrm>
          <a:prstGeom prst="rect">
            <a:avLst/>
          </a:prstGeom>
        </p:spPr>
        <p:txBody>
          <a:bodyPr wrap="square">
            <a:spAutoFit/>
          </a:bodyPr>
          <a:lstStyle/>
          <a:p>
            <a:r>
              <a:rPr lang="id-ID" sz="1200" dirty="0">
                <a:solidFill>
                  <a:schemeClr val="bg1"/>
                </a:solidFill>
                <a:cs typeface="+mn-ea"/>
                <a:sym typeface="+mn-lt"/>
              </a:rPr>
              <a:t>Ut wisi enim ad minim veniam, quis nostrud</a:t>
            </a:r>
            <a:endParaRPr lang="id-ID" sz="1200" dirty="0">
              <a:solidFill>
                <a:schemeClr val="bg1"/>
              </a:solidFill>
              <a:cs typeface="+mn-ea"/>
              <a:sym typeface="+mn-lt"/>
            </a:endParaRPr>
          </a:p>
        </p:txBody>
      </p:sp>
      <p:sp>
        <p:nvSpPr>
          <p:cNvPr id="32" name="Freeform 31"/>
          <p:cNvSpPr>
            <a:spLocks noEditPoints="1"/>
          </p:cNvSpPr>
          <p:nvPr/>
        </p:nvSpPr>
        <p:spPr bwMode="auto">
          <a:xfrm>
            <a:off x="6430559" y="3333056"/>
            <a:ext cx="319088" cy="255588"/>
          </a:xfrm>
          <a:custGeom>
            <a:avLst/>
            <a:gdLst>
              <a:gd name="T0" fmla="*/ 123 w 201"/>
              <a:gd name="T1" fmla="*/ 90 h 161"/>
              <a:gd name="T2" fmla="*/ 91 w 201"/>
              <a:gd name="T3" fmla="*/ 90 h 161"/>
              <a:gd name="T4" fmla="*/ 91 w 201"/>
              <a:gd name="T5" fmla="*/ 122 h 161"/>
              <a:gd name="T6" fmla="*/ 123 w 201"/>
              <a:gd name="T7" fmla="*/ 122 h 161"/>
              <a:gd name="T8" fmla="*/ 123 w 201"/>
              <a:gd name="T9" fmla="*/ 90 h 161"/>
              <a:gd name="T10" fmla="*/ 115 w 201"/>
              <a:gd name="T11" fmla="*/ 114 h 161"/>
              <a:gd name="T12" fmla="*/ 99 w 201"/>
              <a:gd name="T13" fmla="*/ 114 h 161"/>
              <a:gd name="T14" fmla="*/ 99 w 201"/>
              <a:gd name="T15" fmla="*/ 98 h 161"/>
              <a:gd name="T16" fmla="*/ 115 w 201"/>
              <a:gd name="T17" fmla="*/ 98 h 161"/>
              <a:gd name="T18" fmla="*/ 115 w 201"/>
              <a:gd name="T19" fmla="*/ 114 h 161"/>
              <a:gd name="T20" fmla="*/ 162 w 201"/>
              <a:gd name="T21" fmla="*/ 90 h 161"/>
              <a:gd name="T22" fmla="*/ 130 w 201"/>
              <a:gd name="T23" fmla="*/ 90 h 161"/>
              <a:gd name="T24" fmla="*/ 130 w 201"/>
              <a:gd name="T25" fmla="*/ 122 h 161"/>
              <a:gd name="T26" fmla="*/ 162 w 201"/>
              <a:gd name="T27" fmla="*/ 122 h 161"/>
              <a:gd name="T28" fmla="*/ 162 w 201"/>
              <a:gd name="T29" fmla="*/ 90 h 161"/>
              <a:gd name="T30" fmla="*/ 154 w 201"/>
              <a:gd name="T31" fmla="*/ 114 h 161"/>
              <a:gd name="T32" fmla="*/ 138 w 201"/>
              <a:gd name="T33" fmla="*/ 114 h 161"/>
              <a:gd name="T34" fmla="*/ 138 w 201"/>
              <a:gd name="T35" fmla="*/ 98 h 161"/>
              <a:gd name="T36" fmla="*/ 154 w 201"/>
              <a:gd name="T37" fmla="*/ 98 h 161"/>
              <a:gd name="T38" fmla="*/ 154 w 201"/>
              <a:gd name="T39" fmla="*/ 114 h 161"/>
              <a:gd name="T40" fmla="*/ 186 w 201"/>
              <a:gd name="T41" fmla="*/ 23 h 161"/>
              <a:gd name="T42" fmla="*/ 186 w 201"/>
              <a:gd name="T43" fmla="*/ 0 h 161"/>
              <a:gd name="T44" fmla="*/ 16 w 201"/>
              <a:gd name="T45" fmla="*/ 0 h 161"/>
              <a:gd name="T46" fmla="*/ 16 w 201"/>
              <a:gd name="T47" fmla="*/ 23 h 161"/>
              <a:gd name="T48" fmla="*/ 0 w 201"/>
              <a:gd name="T49" fmla="*/ 23 h 161"/>
              <a:gd name="T50" fmla="*/ 0 w 201"/>
              <a:gd name="T51" fmla="*/ 78 h 161"/>
              <a:gd name="T52" fmla="*/ 16 w 201"/>
              <a:gd name="T53" fmla="*/ 78 h 161"/>
              <a:gd name="T54" fmla="*/ 16 w 201"/>
              <a:gd name="T55" fmla="*/ 161 h 161"/>
              <a:gd name="T56" fmla="*/ 186 w 201"/>
              <a:gd name="T57" fmla="*/ 161 h 161"/>
              <a:gd name="T58" fmla="*/ 186 w 201"/>
              <a:gd name="T59" fmla="*/ 78 h 161"/>
              <a:gd name="T60" fmla="*/ 201 w 201"/>
              <a:gd name="T61" fmla="*/ 78 h 161"/>
              <a:gd name="T62" fmla="*/ 201 w 201"/>
              <a:gd name="T63" fmla="*/ 23 h 161"/>
              <a:gd name="T64" fmla="*/ 186 w 201"/>
              <a:gd name="T65" fmla="*/ 23 h 161"/>
              <a:gd name="T66" fmla="*/ 24 w 201"/>
              <a:gd name="T67" fmla="*/ 7 h 161"/>
              <a:gd name="T68" fmla="*/ 178 w 201"/>
              <a:gd name="T69" fmla="*/ 7 h 161"/>
              <a:gd name="T70" fmla="*/ 178 w 201"/>
              <a:gd name="T71" fmla="*/ 23 h 161"/>
              <a:gd name="T72" fmla="*/ 24 w 201"/>
              <a:gd name="T73" fmla="*/ 23 h 161"/>
              <a:gd name="T74" fmla="*/ 24 w 201"/>
              <a:gd name="T75" fmla="*/ 7 h 161"/>
              <a:gd name="T76" fmla="*/ 75 w 201"/>
              <a:gd name="T77" fmla="*/ 153 h 161"/>
              <a:gd name="T78" fmla="*/ 48 w 201"/>
              <a:gd name="T79" fmla="*/ 153 h 161"/>
              <a:gd name="T80" fmla="*/ 48 w 201"/>
              <a:gd name="T81" fmla="*/ 98 h 161"/>
              <a:gd name="T82" fmla="*/ 75 w 201"/>
              <a:gd name="T83" fmla="*/ 98 h 161"/>
              <a:gd name="T84" fmla="*/ 75 w 201"/>
              <a:gd name="T85" fmla="*/ 153 h 161"/>
              <a:gd name="T86" fmla="*/ 178 w 201"/>
              <a:gd name="T87" fmla="*/ 153 h 161"/>
              <a:gd name="T88" fmla="*/ 83 w 201"/>
              <a:gd name="T89" fmla="*/ 153 h 161"/>
              <a:gd name="T90" fmla="*/ 83 w 201"/>
              <a:gd name="T91" fmla="*/ 90 h 161"/>
              <a:gd name="T92" fmla="*/ 40 w 201"/>
              <a:gd name="T93" fmla="*/ 90 h 161"/>
              <a:gd name="T94" fmla="*/ 40 w 201"/>
              <a:gd name="T95" fmla="*/ 153 h 161"/>
              <a:gd name="T96" fmla="*/ 24 w 201"/>
              <a:gd name="T97" fmla="*/ 153 h 161"/>
              <a:gd name="T98" fmla="*/ 24 w 201"/>
              <a:gd name="T99" fmla="*/ 78 h 161"/>
              <a:gd name="T100" fmla="*/ 178 w 201"/>
              <a:gd name="T101" fmla="*/ 78 h 161"/>
              <a:gd name="T102" fmla="*/ 178 w 201"/>
              <a:gd name="T103" fmla="*/ 153 h 161"/>
              <a:gd name="T104" fmla="*/ 193 w 201"/>
              <a:gd name="T105" fmla="*/ 71 h 161"/>
              <a:gd name="T106" fmla="*/ 8 w 201"/>
              <a:gd name="T107" fmla="*/ 71 h 161"/>
              <a:gd name="T108" fmla="*/ 8 w 201"/>
              <a:gd name="T109" fmla="*/ 31 h 161"/>
              <a:gd name="T110" fmla="*/ 193 w 201"/>
              <a:gd name="T111" fmla="*/ 31 h 161"/>
              <a:gd name="T112" fmla="*/ 193 w 201"/>
              <a:gd name="T113" fmla="*/ 7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1" h="161">
                <a:moveTo>
                  <a:pt x="123" y="90"/>
                </a:moveTo>
                <a:lnTo>
                  <a:pt x="91" y="90"/>
                </a:lnTo>
                <a:lnTo>
                  <a:pt x="91" y="122"/>
                </a:lnTo>
                <a:lnTo>
                  <a:pt x="123" y="122"/>
                </a:lnTo>
                <a:lnTo>
                  <a:pt x="123" y="90"/>
                </a:lnTo>
                <a:close/>
                <a:moveTo>
                  <a:pt x="115" y="114"/>
                </a:moveTo>
                <a:lnTo>
                  <a:pt x="99" y="114"/>
                </a:lnTo>
                <a:lnTo>
                  <a:pt x="99" y="98"/>
                </a:lnTo>
                <a:lnTo>
                  <a:pt x="115" y="98"/>
                </a:lnTo>
                <a:lnTo>
                  <a:pt x="115" y="114"/>
                </a:lnTo>
                <a:close/>
                <a:moveTo>
                  <a:pt x="162" y="90"/>
                </a:moveTo>
                <a:lnTo>
                  <a:pt x="130" y="90"/>
                </a:lnTo>
                <a:lnTo>
                  <a:pt x="130" y="122"/>
                </a:lnTo>
                <a:lnTo>
                  <a:pt x="162" y="122"/>
                </a:lnTo>
                <a:lnTo>
                  <a:pt x="162" y="90"/>
                </a:lnTo>
                <a:close/>
                <a:moveTo>
                  <a:pt x="154" y="114"/>
                </a:moveTo>
                <a:lnTo>
                  <a:pt x="138" y="114"/>
                </a:lnTo>
                <a:lnTo>
                  <a:pt x="138" y="98"/>
                </a:lnTo>
                <a:lnTo>
                  <a:pt x="154" y="98"/>
                </a:lnTo>
                <a:lnTo>
                  <a:pt x="154" y="114"/>
                </a:lnTo>
                <a:close/>
                <a:moveTo>
                  <a:pt x="186" y="23"/>
                </a:moveTo>
                <a:lnTo>
                  <a:pt x="186" y="0"/>
                </a:lnTo>
                <a:lnTo>
                  <a:pt x="16" y="0"/>
                </a:lnTo>
                <a:lnTo>
                  <a:pt x="16" y="23"/>
                </a:lnTo>
                <a:lnTo>
                  <a:pt x="0" y="23"/>
                </a:lnTo>
                <a:lnTo>
                  <a:pt x="0" y="78"/>
                </a:lnTo>
                <a:lnTo>
                  <a:pt x="16" y="78"/>
                </a:lnTo>
                <a:lnTo>
                  <a:pt x="16" y="161"/>
                </a:lnTo>
                <a:lnTo>
                  <a:pt x="186" y="161"/>
                </a:lnTo>
                <a:lnTo>
                  <a:pt x="186" y="78"/>
                </a:lnTo>
                <a:lnTo>
                  <a:pt x="201" y="78"/>
                </a:lnTo>
                <a:lnTo>
                  <a:pt x="201" y="23"/>
                </a:lnTo>
                <a:lnTo>
                  <a:pt x="186" y="23"/>
                </a:lnTo>
                <a:close/>
                <a:moveTo>
                  <a:pt x="24" y="7"/>
                </a:moveTo>
                <a:lnTo>
                  <a:pt x="178" y="7"/>
                </a:lnTo>
                <a:lnTo>
                  <a:pt x="178" y="23"/>
                </a:lnTo>
                <a:lnTo>
                  <a:pt x="24" y="23"/>
                </a:lnTo>
                <a:lnTo>
                  <a:pt x="24" y="7"/>
                </a:lnTo>
                <a:close/>
                <a:moveTo>
                  <a:pt x="75" y="153"/>
                </a:moveTo>
                <a:lnTo>
                  <a:pt x="48" y="153"/>
                </a:lnTo>
                <a:lnTo>
                  <a:pt x="48" y="98"/>
                </a:lnTo>
                <a:lnTo>
                  <a:pt x="75" y="98"/>
                </a:lnTo>
                <a:lnTo>
                  <a:pt x="75" y="153"/>
                </a:lnTo>
                <a:close/>
                <a:moveTo>
                  <a:pt x="178" y="153"/>
                </a:moveTo>
                <a:lnTo>
                  <a:pt x="83" y="153"/>
                </a:lnTo>
                <a:lnTo>
                  <a:pt x="83" y="90"/>
                </a:lnTo>
                <a:lnTo>
                  <a:pt x="40" y="90"/>
                </a:lnTo>
                <a:lnTo>
                  <a:pt x="40" y="153"/>
                </a:lnTo>
                <a:lnTo>
                  <a:pt x="24" y="153"/>
                </a:lnTo>
                <a:lnTo>
                  <a:pt x="24" y="78"/>
                </a:lnTo>
                <a:lnTo>
                  <a:pt x="178" y="78"/>
                </a:lnTo>
                <a:lnTo>
                  <a:pt x="178" y="153"/>
                </a:lnTo>
                <a:close/>
                <a:moveTo>
                  <a:pt x="193" y="71"/>
                </a:moveTo>
                <a:lnTo>
                  <a:pt x="8" y="71"/>
                </a:lnTo>
                <a:lnTo>
                  <a:pt x="8" y="31"/>
                </a:lnTo>
                <a:lnTo>
                  <a:pt x="193" y="31"/>
                </a:lnTo>
                <a:lnTo>
                  <a:pt x="193" y="71"/>
                </a:ln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33" name="Freeform 32"/>
          <p:cNvSpPr>
            <a:spLocks noEditPoints="1"/>
          </p:cNvSpPr>
          <p:nvPr/>
        </p:nvSpPr>
        <p:spPr bwMode="auto">
          <a:xfrm>
            <a:off x="8978283" y="4499694"/>
            <a:ext cx="279400" cy="298450"/>
          </a:xfrm>
          <a:custGeom>
            <a:avLst/>
            <a:gdLst>
              <a:gd name="T0" fmla="*/ 177 w 179"/>
              <a:gd name="T1" fmla="*/ 135 h 191"/>
              <a:gd name="T2" fmla="*/ 90 w 179"/>
              <a:gd name="T3" fmla="*/ 156 h 191"/>
              <a:gd name="T4" fmla="*/ 60 w 179"/>
              <a:gd name="T5" fmla="*/ 131 h 191"/>
              <a:gd name="T6" fmla="*/ 57 w 179"/>
              <a:gd name="T7" fmla="*/ 131 h 191"/>
              <a:gd name="T8" fmla="*/ 34 w 179"/>
              <a:gd name="T9" fmla="*/ 16 h 191"/>
              <a:gd name="T10" fmla="*/ 4 w 179"/>
              <a:gd name="T11" fmla="*/ 0 h 191"/>
              <a:gd name="T12" fmla="*/ 0 w 179"/>
              <a:gd name="T13" fmla="*/ 6 h 191"/>
              <a:gd name="T14" fmla="*/ 27 w 179"/>
              <a:gd name="T15" fmla="*/ 22 h 191"/>
              <a:gd name="T16" fmla="*/ 50 w 179"/>
              <a:gd name="T17" fmla="*/ 133 h 191"/>
              <a:gd name="T18" fmla="*/ 30 w 179"/>
              <a:gd name="T19" fmla="*/ 161 h 191"/>
              <a:gd name="T20" fmla="*/ 60 w 179"/>
              <a:gd name="T21" fmla="*/ 191 h 191"/>
              <a:gd name="T22" fmla="*/ 90 w 179"/>
              <a:gd name="T23" fmla="*/ 164 h 191"/>
              <a:gd name="T24" fmla="*/ 179 w 179"/>
              <a:gd name="T25" fmla="*/ 143 h 191"/>
              <a:gd name="T26" fmla="*/ 177 w 179"/>
              <a:gd name="T27" fmla="*/ 135 h 191"/>
              <a:gd name="T28" fmla="*/ 60 w 179"/>
              <a:gd name="T29" fmla="*/ 183 h 191"/>
              <a:gd name="T30" fmla="*/ 38 w 179"/>
              <a:gd name="T31" fmla="*/ 161 h 191"/>
              <a:gd name="T32" fmla="*/ 60 w 179"/>
              <a:gd name="T33" fmla="*/ 139 h 191"/>
              <a:gd name="T34" fmla="*/ 82 w 179"/>
              <a:gd name="T35" fmla="*/ 161 h 191"/>
              <a:gd name="T36" fmla="*/ 60 w 179"/>
              <a:gd name="T37" fmla="*/ 183 h 191"/>
              <a:gd name="T38" fmla="*/ 65 w 179"/>
              <a:gd name="T39" fmla="*/ 69 h 191"/>
              <a:gd name="T40" fmla="*/ 80 w 179"/>
              <a:gd name="T41" fmla="*/ 131 h 191"/>
              <a:gd name="T42" fmla="*/ 162 w 179"/>
              <a:gd name="T43" fmla="*/ 111 h 191"/>
              <a:gd name="T44" fmla="*/ 147 w 179"/>
              <a:gd name="T45" fmla="*/ 49 h 191"/>
              <a:gd name="T46" fmla="*/ 116 w 179"/>
              <a:gd name="T47" fmla="*/ 57 h 191"/>
              <a:gd name="T48" fmla="*/ 104 w 179"/>
              <a:gd name="T49" fmla="*/ 10 h 191"/>
              <a:gd name="T50" fmla="*/ 54 w 179"/>
              <a:gd name="T51" fmla="*/ 23 h 191"/>
              <a:gd name="T52" fmla="*/ 65 w 179"/>
              <a:gd name="T53" fmla="*/ 69 h 191"/>
              <a:gd name="T54" fmla="*/ 141 w 179"/>
              <a:gd name="T55" fmla="*/ 59 h 191"/>
              <a:gd name="T56" fmla="*/ 152 w 179"/>
              <a:gd name="T57" fmla="*/ 105 h 191"/>
              <a:gd name="T58" fmla="*/ 86 w 179"/>
              <a:gd name="T59" fmla="*/ 122 h 191"/>
              <a:gd name="T60" fmla="*/ 75 w 179"/>
              <a:gd name="T61" fmla="*/ 75 h 191"/>
              <a:gd name="T62" fmla="*/ 82 w 179"/>
              <a:gd name="T63" fmla="*/ 73 h 191"/>
              <a:gd name="T64" fmla="*/ 141 w 179"/>
              <a:gd name="T65" fmla="*/ 59 h 191"/>
              <a:gd name="T66" fmla="*/ 63 w 179"/>
              <a:gd name="T67" fmla="*/ 29 h 191"/>
              <a:gd name="T68" fmla="*/ 98 w 179"/>
              <a:gd name="T69" fmla="*/ 20 h 191"/>
              <a:gd name="T70" fmla="*/ 108 w 179"/>
              <a:gd name="T71" fmla="*/ 59 h 191"/>
              <a:gd name="T72" fmla="*/ 73 w 179"/>
              <a:gd name="T73" fmla="*/ 67 h 191"/>
              <a:gd name="T74" fmla="*/ 63 w 179"/>
              <a:gd name="T75" fmla="*/ 29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9" h="191">
                <a:moveTo>
                  <a:pt x="177" y="135"/>
                </a:moveTo>
                <a:cubicBezTo>
                  <a:pt x="90" y="156"/>
                  <a:pt x="90" y="156"/>
                  <a:pt x="90" y="156"/>
                </a:cubicBezTo>
                <a:cubicBezTo>
                  <a:pt x="87" y="142"/>
                  <a:pt x="75" y="131"/>
                  <a:pt x="60" y="131"/>
                </a:cubicBezTo>
                <a:cubicBezTo>
                  <a:pt x="59" y="131"/>
                  <a:pt x="58" y="131"/>
                  <a:pt x="57" y="131"/>
                </a:cubicBezTo>
                <a:cubicBezTo>
                  <a:pt x="34" y="16"/>
                  <a:pt x="34" y="16"/>
                  <a:pt x="34" y="16"/>
                </a:cubicBezTo>
                <a:cubicBezTo>
                  <a:pt x="4" y="0"/>
                  <a:pt x="4" y="0"/>
                  <a:pt x="4" y="0"/>
                </a:cubicBezTo>
                <a:cubicBezTo>
                  <a:pt x="0" y="6"/>
                  <a:pt x="0" y="6"/>
                  <a:pt x="0" y="6"/>
                </a:cubicBezTo>
                <a:cubicBezTo>
                  <a:pt x="27" y="22"/>
                  <a:pt x="27" y="22"/>
                  <a:pt x="27" y="22"/>
                </a:cubicBezTo>
                <a:cubicBezTo>
                  <a:pt x="50" y="133"/>
                  <a:pt x="50" y="133"/>
                  <a:pt x="50" y="133"/>
                </a:cubicBezTo>
                <a:cubicBezTo>
                  <a:pt x="38" y="137"/>
                  <a:pt x="30" y="148"/>
                  <a:pt x="30" y="161"/>
                </a:cubicBezTo>
                <a:cubicBezTo>
                  <a:pt x="30" y="178"/>
                  <a:pt x="44" y="191"/>
                  <a:pt x="60" y="191"/>
                </a:cubicBezTo>
                <a:cubicBezTo>
                  <a:pt x="76" y="191"/>
                  <a:pt x="88" y="179"/>
                  <a:pt x="90" y="164"/>
                </a:cubicBezTo>
                <a:cubicBezTo>
                  <a:pt x="179" y="143"/>
                  <a:pt x="179" y="143"/>
                  <a:pt x="179" y="143"/>
                </a:cubicBezTo>
                <a:lnTo>
                  <a:pt x="177" y="135"/>
                </a:lnTo>
                <a:close/>
                <a:moveTo>
                  <a:pt x="60" y="183"/>
                </a:moveTo>
                <a:cubicBezTo>
                  <a:pt x="48" y="183"/>
                  <a:pt x="38" y="173"/>
                  <a:pt x="38" y="161"/>
                </a:cubicBezTo>
                <a:cubicBezTo>
                  <a:pt x="38" y="149"/>
                  <a:pt x="48" y="139"/>
                  <a:pt x="60" y="139"/>
                </a:cubicBezTo>
                <a:cubicBezTo>
                  <a:pt x="72" y="139"/>
                  <a:pt x="82" y="149"/>
                  <a:pt x="82" y="161"/>
                </a:cubicBezTo>
                <a:cubicBezTo>
                  <a:pt x="82" y="173"/>
                  <a:pt x="72" y="183"/>
                  <a:pt x="60" y="183"/>
                </a:cubicBezTo>
                <a:close/>
                <a:moveTo>
                  <a:pt x="65" y="69"/>
                </a:moveTo>
                <a:cubicBezTo>
                  <a:pt x="80" y="131"/>
                  <a:pt x="80" y="131"/>
                  <a:pt x="80" y="131"/>
                </a:cubicBezTo>
                <a:cubicBezTo>
                  <a:pt x="162" y="111"/>
                  <a:pt x="162" y="111"/>
                  <a:pt x="162" y="111"/>
                </a:cubicBezTo>
                <a:cubicBezTo>
                  <a:pt x="147" y="49"/>
                  <a:pt x="147" y="49"/>
                  <a:pt x="147" y="49"/>
                </a:cubicBezTo>
                <a:cubicBezTo>
                  <a:pt x="116" y="57"/>
                  <a:pt x="116" y="57"/>
                  <a:pt x="116" y="57"/>
                </a:cubicBezTo>
                <a:cubicBezTo>
                  <a:pt x="104" y="10"/>
                  <a:pt x="104" y="10"/>
                  <a:pt x="104" y="10"/>
                </a:cubicBezTo>
                <a:cubicBezTo>
                  <a:pt x="54" y="23"/>
                  <a:pt x="54" y="23"/>
                  <a:pt x="54" y="23"/>
                </a:cubicBezTo>
                <a:cubicBezTo>
                  <a:pt x="65" y="69"/>
                  <a:pt x="65" y="69"/>
                  <a:pt x="65" y="69"/>
                </a:cubicBezTo>
                <a:close/>
                <a:moveTo>
                  <a:pt x="141" y="59"/>
                </a:moveTo>
                <a:cubicBezTo>
                  <a:pt x="152" y="105"/>
                  <a:pt x="152" y="105"/>
                  <a:pt x="152" y="105"/>
                </a:cubicBezTo>
                <a:cubicBezTo>
                  <a:pt x="86" y="122"/>
                  <a:pt x="86" y="122"/>
                  <a:pt x="86" y="122"/>
                </a:cubicBezTo>
                <a:cubicBezTo>
                  <a:pt x="75" y="75"/>
                  <a:pt x="75" y="75"/>
                  <a:pt x="75" y="75"/>
                </a:cubicBezTo>
                <a:cubicBezTo>
                  <a:pt x="82" y="73"/>
                  <a:pt x="82" y="73"/>
                  <a:pt x="82" y="73"/>
                </a:cubicBezTo>
                <a:lnTo>
                  <a:pt x="141" y="59"/>
                </a:lnTo>
                <a:close/>
                <a:moveTo>
                  <a:pt x="63" y="29"/>
                </a:moveTo>
                <a:cubicBezTo>
                  <a:pt x="98" y="20"/>
                  <a:pt x="98" y="20"/>
                  <a:pt x="98" y="20"/>
                </a:cubicBezTo>
                <a:cubicBezTo>
                  <a:pt x="108" y="59"/>
                  <a:pt x="108" y="59"/>
                  <a:pt x="108" y="59"/>
                </a:cubicBezTo>
                <a:cubicBezTo>
                  <a:pt x="73" y="67"/>
                  <a:pt x="73" y="67"/>
                  <a:pt x="73" y="67"/>
                </a:cubicBezTo>
                <a:lnTo>
                  <a:pt x="63" y="29"/>
                </a:ln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34" name="Freeform 33"/>
          <p:cNvSpPr>
            <a:spLocks noEditPoints="1"/>
          </p:cNvSpPr>
          <p:nvPr/>
        </p:nvSpPr>
        <p:spPr bwMode="auto">
          <a:xfrm>
            <a:off x="8964664" y="3335037"/>
            <a:ext cx="331788" cy="176213"/>
          </a:xfrm>
          <a:custGeom>
            <a:avLst/>
            <a:gdLst>
              <a:gd name="T0" fmla="*/ 0 w 212"/>
              <a:gd name="T1" fmla="*/ 112 h 112"/>
              <a:gd name="T2" fmla="*/ 192 w 212"/>
              <a:gd name="T3" fmla="*/ 112 h 112"/>
              <a:gd name="T4" fmla="*/ 192 w 212"/>
              <a:gd name="T5" fmla="*/ 20 h 112"/>
              <a:gd name="T6" fmla="*/ 0 w 212"/>
              <a:gd name="T7" fmla="*/ 20 h 112"/>
              <a:gd name="T8" fmla="*/ 0 w 212"/>
              <a:gd name="T9" fmla="*/ 112 h 112"/>
              <a:gd name="T10" fmla="*/ 184 w 212"/>
              <a:gd name="T11" fmla="*/ 104 h 112"/>
              <a:gd name="T12" fmla="*/ 168 w 212"/>
              <a:gd name="T13" fmla="*/ 104 h 112"/>
              <a:gd name="T14" fmla="*/ 184 w 212"/>
              <a:gd name="T15" fmla="*/ 88 h 112"/>
              <a:gd name="T16" fmla="*/ 184 w 212"/>
              <a:gd name="T17" fmla="*/ 104 h 112"/>
              <a:gd name="T18" fmla="*/ 184 w 212"/>
              <a:gd name="T19" fmla="*/ 28 h 112"/>
              <a:gd name="T20" fmla="*/ 184 w 212"/>
              <a:gd name="T21" fmla="*/ 44 h 112"/>
              <a:gd name="T22" fmla="*/ 168 w 212"/>
              <a:gd name="T23" fmla="*/ 28 h 112"/>
              <a:gd name="T24" fmla="*/ 184 w 212"/>
              <a:gd name="T25" fmla="*/ 28 h 112"/>
              <a:gd name="T26" fmla="*/ 8 w 212"/>
              <a:gd name="T27" fmla="*/ 28 h 112"/>
              <a:gd name="T28" fmla="*/ 24 w 212"/>
              <a:gd name="T29" fmla="*/ 28 h 112"/>
              <a:gd name="T30" fmla="*/ 8 w 212"/>
              <a:gd name="T31" fmla="*/ 44 h 112"/>
              <a:gd name="T32" fmla="*/ 8 w 212"/>
              <a:gd name="T33" fmla="*/ 28 h 112"/>
              <a:gd name="T34" fmla="*/ 8 w 212"/>
              <a:gd name="T35" fmla="*/ 52 h 112"/>
              <a:gd name="T36" fmla="*/ 32 w 212"/>
              <a:gd name="T37" fmla="*/ 28 h 112"/>
              <a:gd name="T38" fmla="*/ 160 w 212"/>
              <a:gd name="T39" fmla="*/ 28 h 112"/>
              <a:gd name="T40" fmla="*/ 184 w 212"/>
              <a:gd name="T41" fmla="*/ 52 h 112"/>
              <a:gd name="T42" fmla="*/ 184 w 212"/>
              <a:gd name="T43" fmla="*/ 80 h 112"/>
              <a:gd name="T44" fmla="*/ 160 w 212"/>
              <a:gd name="T45" fmla="*/ 104 h 112"/>
              <a:gd name="T46" fmla="*/ 32 w 212"/>
              <a:gd name="T47" fmla="*/ 104 h 112"/>
              <a:gd name="T48" fmla="*/ 8 w 212"/>
              <a:gd name="T49" fmla="*/ 80 h 112"/>
              <a:gd name="T50" fmla="*/ 8 w 212"/>
              <a:gd name="T51" fmla="*/ 52 h 112"/>
              <a:gd name="T52" fmla="*/ 8 w 212"/>
              <a:gd name="T53" fmla="*/ 88 h 112"/>
              <a:gd name="T54" fmla="*/ 24 w 212"/>
              <a:gd name="T55" fmla="*/ 104 h 112"/>
              <a:gd name="T56" fmla="*/ 8 w 212"/>
              <a:gd name="T57" fmla="*/ 104 h 112"/>
              <a:gd name="T58" fmla="*/ 8 w 212"/>
              <a:gd name="T59" fmla="*/ 88 h 112"/>
              <a:gd name="T60" fmla="*/ 24 w 212"/>
              <a:gd name="T61" fmla="*/ 0 h 112"/>
              <a:gd name="T62" fmla="*/ 24 w 212"/>
              <a:gd name="T63" fmla="*/ 8 h 112"/>
              <a:gd name="T64" fmla="*/ 204 w 212"/>
              <a:gd name="T65" fmla="*/ 8 h 112"/>
              <a:gd name="T66" fmla="*/ 204 w 212"/>
              <a:gd name="T67" fmla="*/ 88 h 112"/>
              <a:gd name="T68" fmla="*/ 212 w 212"/>
              <a:gd name="T69" fmla="*/ 88 h 112"/>
              <a:gd name="T70" fmla="*/ 212 w 212"/>
              <a:gd name="T71" fmla="*/ 0 h 112"/>
              <a:gd name="T72" fmla="*/ 24 w 212"/>
              <a:gd name="T73" fmla="*/ 0 h 112"/>
              <a:gd name="T74" fmla="*/ 98 w 212"/>
              <a:gd name="T75" fmla="*/ 92 h 112"/>
              <a:gd name="T76" fmla="*/ 124 w 212"/>
              <a:gd name="T77" fmla="*/ 66 h 112"/>
              <a:gd name="T78" fmla="*/ 98 w 212"/>
              <a:gd name="T79" fmla="*/ 40 h 112"/>
              <a:gd name="T80" fmla="*/ 72 w 212"/>
              <a:gd name="T81" fmla="*/ 66 h 112"/>
              <a:gd name="T82" fmla="*/ 98 w 212"/>
              <a:gd name="T83" fmla="*/ 92 h 112"/>
              <a:gd name="T84" fmla="*/ 98 w 212"/>
              <a:gd name="T85" fmla="*/ 48 h 112"/>
              <a:gd name="T86" fmla="*/ 116 w 212"/>
              <a:gd name="T87" fmla="*/ 66 h 112"/>
              <a:gd name="T88" fmla="*/ 98 w 212"/>
              <a:gd name="T89" fmla="*/ 84 h 112"/>
              <a:gd name="T90" fmla="*/ 80 w 212"/>
              <a:gd name="T91" fmla="*/ 66 h 112"/>
              <a:gd name="T92" fmla="*/ 98 w 212"/>
              <a:gd name="T93" fmla="*/ 4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2" h="112">
                <a:moveTo>
                  <a:pt x="0" y="112"/>
                </a:moveTo>
                <a:cubicBezTo>
                  <a:pt x="192" y="112"/>
                  <a:pt x="192" y="112"/>
                  <a:pt x="192" y="112"/>
                </a:cubicBezTo>
                <a:cubicBezTo>
                  <a:pt x="192" y="20"/>
                  <a:pt x="192" y="20"/>
                  <a:pt x="192" y="20"/>
                </a:cubicBezTo>
                <a:cubicBezTo>
                  <a:pt x="0" y="20"/>
                  <a:pt x="0" y="20"/>
                  <a:pt x="0" y="20"/>
                </a:cubicBezTo>
                <a:lnTo>
                  <a:pt x="0" y="112"/>
                </a:lnTo>
                <a:close/>
                <a:moveTo>
                  <a:pt x="184" y="104"/>
                </a:moveTo>
                <a:cubicBezTo>
                  <a:pt x="168" y="104"/>
                  <a:pt x="168" y="104"/>
                  <a:pt x="168" y="104"/>
                </a:cubicBezTo>
                <a:cubicBezTo>
                  <a:pt x="170" y="96"/>
                  <a:pt x="176" y="90"/>
                  <a:pt x="184" y="88"/>
                </a:cubicBezTo>
                <a:lnTo>
                  <a:pt x="184" y="104"/>
                </a:lnTo>
                <a:close/>
                <a:moveTo>
                  <a:pt x="184" y="28"/>
                </a:moveTo>
                <a:cubicBezTo>
                  <a:pt x="184" y="44"/>
                  <a:pt x="184" y="44"/>
                  <a:pt x="184" y="44"/>
                </a:cubicBezTo>
                <a:cubicBezTo>
                  <a:pt x="176" y="42"/>
                  <a:pt x="170" y="36"/>
                  <a:pt x="168" y="28"/>
                </a:cubicBezTo>
                <a:lnTo>
                  <a:pt x="184" y="28"/>
                </a:lnTo>
                <a:close/>
                <a:moveTo>
                  <a:pt x="8" y="28"/>
                </a:moveTo>
                <a:cubicBezTo>
                  <a:pt x="24" y="28"/>
                  <a:pt x="24" y="28"/>
                  <a:pt x="24" y="28"/>
                </a:cubicBezTo>
                <a:cubicBezTo>
                  <a:pt x="22" y="36"/>
                  <a:pt x="16" y="42"/>
                  <a:pt x="8" y="44"/>
                </a:cubicBezTo>
                <a:lnTo>
                  <a:pt x="8" y="28"/>
                </a:lnTo>
                <a:close/>
                <a:moveTo>
                  <a:pt x="8" y="52"/>
                </a:moveTo>
                <a:cubicBezTo>
                  <a:pt x="20" y="50"/>
                  <a:pt x="30" y="40"/>
                  <a:pt x="32" y="28"/>
                </a:cubicBezTo>
                <a:cubicBezTo>
                  <a:pt x="160" y="28"/>
                  <a:pt x="160" y="28"/>
                  <a:pt x="160" y="28"/>
                </a:cubicBezTo>
                <a:cubicBezTo>
                  <a:pt x="162" y="40"/>
                  <a:pt x="172" y="50"/>
                  <a:pt x="184" y="52"/>
                </a:cubicBezTo>
                <a:cubicBezTo>
                  <a:pt x="184" y="80"/>
                  <a:pt x="184" y="80"/>
                  <a:pt x="184" y="80"/>
                </a:cubicBezTo>
                <a:cubicBezTo>
                  <a:pt x="172" y="82"/>
                  <a:pt x="162" y="92"/>
                  <a:pt x="160" y="104"/>
                </a:cubicBezTo>
                <a:cubicBezTo>
                  <a:pt x="32" y="104"/>
                  <a:pt x="32" y="104"/>
                  <a:pt x="32" y="104"/>
                </a:cubicBezTo>
                <a:cubicBezTo>
                  <a:pt x="30" y="92"/>
                  <a:pt x="20" y="82"/>
                  <a:pt x="8" y="80"/>
                </a:cubicBezTo>
                <a:lnTo>
                  <a:pt x="8" y="52"/>
                </a:lnTo>
                <a:close/>
                <a:moveTo>
                  <a:pt x="8" y="88"/>
                </a:moveTo>
                <a:cubicBezTo>
                  <a:pt x="16" y="90"/>
                  <a:pt x="22" y="96"/>
                  <a:pt x="24" y="104"/>
                </a:cubicBezTo>
                <a:cubicBezTo>
                  <a:pt x="8" y="104"/>
                  <a:pt x="8" y="104"/>
                  <a:pt x="8" y="104"/>
                </a:cubicBezTo>
                <a:lnTo>
                  <a:pt x="8" y="88"/>
                </a:lnTo>
                <a:close/>
                <a:moveTo>
                  <a:pt x="24" y="0"/>
                </a:moveTo>
                <a:cubicBezTo>
                  <a:pt x="24" y="8"/>
                  <a:pt x="24" y="8"/>
                  <a:pt x="24" y="8"/>
                </a:cubicBezTo>
                <a:cubicBezTo>
                  <a:pt x="204" y="8"/>
                  <a:pt x="204" y="8"/>
                  <a:pt x="204" y="8"/>
                </a:cubicBezTo>
                <a:cubicBezTo>
                  <a:pt x="204" y="88"/>
                  <a:pt x="204" y="88"/>
                  <a:pt x="204" y="88"/>
                </a:cubicBezTo>
                <a:cubicBezTo>
                  <a:pt x="212" y="88"/>
                  <a:pt x="212" y="88"/>
                  <a:pt x="212" y="88"/>
                </a:cubicBezTo>
                <a:cubicBezTo>
                  <a:pt x="212" y="0"/>
                  <a:pt x="212" y="0"/>
                  <a:pt x="212" y="0"/>
                </a:cubicBezTo>
                <a:lnTo>
                  <a:pt x="24" y="0"/>
                </a:lnTo>
                <a:close/>
                <a:moveTo>
                  <a:pt x="98" y="92"/>
                </a:moveTo>
                <a:cubicBezTo>
                  <a:pt x="112" y="92"/>
                  <a:pt x="124" y="80"/>
                  <a:pt x="124" y="66"/>
                </a:cubicBezTo>
                <a:cubicBezTo>
                  <a:pt x="124" y="52"/>
                  <a:pt x="112" y="40"/>
                  <a:pt x="98" y="40"/>
                </a:cubicBezTo>
                <a:cubicBezTo>
                  <a:pt x="84" y="40"/>
                  <a:pt x="72" y="52"/>
                  <a:pt x="72" y="66"/>
                </a:cubicBezTo>
                <a:cubicBezTo>
                  <a:pt x="72" y="80"/>
                  <a:pt x="84" y="92"/>
                  <a:pt x="98" y="92"/>
                </a:cubicBezTo>
                <a:close/>
                <a:moveTo>
                  <a:pt x="98" y="48"/>
                </a:moveTo>
                <a:cubicBezTo>
                  <a:pt x="108" y="48"/>
                  <a:pt x="116" y="56"/>
                  <a:pt x="116" y="66"/>
                </a:cubicBezTo>
                <a:cubicBezTo>
                  <a:pt x="116" y="76"/>
                  <a:pt x="108" y="84"/>
                  <a:pt x="98" y="84"/>
                </a:cubicBezTo>
                <a:cubicBezTo>
                  <a:pt x="88" y="84"/>
                  <a:pt x="80" y="76"/>
                  <a:pt x="80" y="66"/>
                </a:cubicBezTo>
                <a:cubicBezTo>
                  <a:pt x="80" y="56"/>
                  <a:pt x="88" y="48"/>
                  <a:pt x="98" y="48"/>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35" name="Freeform 46"/>
          <p:cNvSpPr>
            <a:spLocks noEditPoints="1"/>
          </p:cNvSpPr>
          <p:nvPr/>
        </p:nvSpPr>
        <p:spPr bwMode="auto">
          <a:xfrm>
            <a:off x="6409405" y="4483158"/>
            <a:ext cx="308820" cy="296187"/>
          </a:xfrm>
          <a:custGeom>
            <a:avLst/>
            <a:gdLst>
              <a:gd name="T0" fmla="*/ 218 w 224"/>
              <a:gd name="T1" fmla="*/ 65 h 215"/>
              <a:gd name="T2" fmla="*/ 204 w 224"/>
              <a:gd name="T3" fmla="*/ 64 h 215"/>
              <a:gd name="T4" fmla="*/ 154 w 224"/>
              <a:gd name="T5" fmla="*/ 20 h 215"/>
              <a:gd name="T6" fmla="*/ 132 w 224"/>
              <a:gd name="T7" fmla="*/ 17 h 215"/>
              <a:gd name="T8" fmla="*/ 104 w 224"/>
              <a:gd name="T9" fmla="*/ 0 h 215"/>
              <a:gd name="T10" fmla="*/ 96 w 224"/>
              <a:gd name="T11" fmla="*/ 54 h 215"/>
              <a:gd name="T12" fmla="*/ 104 w 224"/>
              <a:gd name="T13" fmla="*/ 64 h 215"/>
              <a:gd name="T14" fmla="*/ 76 w 224"/>
              <a:gd name="T15" fmla="*/ 68 h 215"/>
              <a:gd name="T16" fmla="*/ 215 w 224"/>
              <a:gd name="T17" fmla="*/ 72 h 215"/>
              <a:gd name="T18" fmla="*/ 71 w 224"/>
              <a:gd name="T19" fmla="*/ 164 h 215"/>
              <a:gd name="T20" fmla="*/ 37 w 224"/>
              <a:gd name="T21" fmla="*/ 56 h 215"/>
              <a:gd name="T22" fmla="*/ 32 w 224"/>
              <a:gd name="T23" fmla="*/ 52 h 215"/>
              <a:gd name="T24" fmla="*/ 0 w 224"/>
              <a:gd name="T25" fmla="*/ 56 h 215"/>
              <a:gd name="T26" fmla="*/ 30 w 224"/>
              <a:gd name="T27" fmla="*/ 60 h 215"/>
              <a:gd name="T28" fmla="*/ 65 w 224"/>
              <a:gd name="T29" fmla="*/ 168 h 215"/>
              <a:gd name="T30" fmla="*/ 204 w 224"/>
              <a:gd name="T31" fmla="*/ 172 h 215"/>
              <a:gd name="T32" fmla="*/ 211 w 224"/>
              <a:gd name="T33" fmla="*/ 168 h 215"/>
              <a:gd name="T34" fmla="*/ 221 w 224"/>
              <a:gd name="T35" fmla="*/ 64 h 215"/>
              <a:gd name="T36" fmla="*/ 124 w 224"/>
              <a:gd name="T37" fmla="*/ 8 h 215"/>
              <a:gd name="T38" fmla="*/ 112 w 224"/>
              <a:gd name="T39" fmla="*/ 37 h 215"/>
              <a:gd name="T40" fmla="*/ 166 w 224"/>
              <a:gd name="T41" fmla="*/ 64 h 215"/>
              <a:gd name="T42" fmla="*/ 107 w 224"/>
              <a:gd name="T43" fmla="*/ 53 h 215"/>
              <a:gd name="T44" fmla="*/ 176 w 224"/>
              <a:gd name="T45" fmla="*/ 53 h 215"/>
              <a:gd name="T46" fmla="*/ 196 w 224"/>
              <a:gd name="T47" fmla="*/ 64 h 215"/>
              <a:gd name="T48" fmla="*/ 185 w 224"/>
              <a:gd name="T49" fmla="*/ 56 h 215"/>
              <a:gd name="T50" fmla="*/ 187 w 224"/>
              <a:gd name="T51" fmla="*/ 53 h 215"/>
              <a:gd name="T52" fmla="*/ 164 w 224"/>
              <a:gd name="T53" fmla="*/ 28 h 215"/>
              <a:gd name="T54" fmla="*/ 196 w 224"/>
              <a:gd name="T55" fmla="*/ 64 h 215"/>
              <a:gd name="T56" fmla="*/ 148 w 224"/>
              <a:gd name="T57" fmla="*/ 104 h 215"/>
              <a:gd name="T58" fmla="*/ 140 w 224"/>
              <a:gd name="T59" fmla="*/ 104 h 215"/>
              <a:gd name="T60" fmla="*/ 144 w 224"/>
              <a:gd name="T61" fmla="*/ 140 h 215"/>
              <a:gd name="T62" fmla="*/ 168 w 224"/>
              <a:gd name="T63" fmla="*/ 136 h 215"/>
              <a:gd name="T64" fmla="*/ 164 w 224"/>
              <a:gd name="T65" fmla="*/ 100 h 215"/>
              <a:gd name="T66" fmla="*/ 160 w 224"/>
              <a:gd name="T67" fmla="*/ 136 h 215"/>
              <a:gd name="T68" fmla="*/ 168 w 224"/>
              <a:gd name="T69" fmla="*/ 136 h 215"/>
              <a:gd name="T70" fmla="*/ 188 w 224"/>
              <a:gd name="T71" fmla="*/ 104 h 215"/>
              <a:gd name="T72" fmla="*/ 180 w 224"/>
              <a:gd name="T73" fmla="*/ 104 h 215"/>
              <a:gd name="T74" fmla="*/ 184 w 224"/>
              <a:gd name="T75" fmla="*/ 140 h 215"/>
              <a:gd name="T76" fmla="*/ 88 w 224"/>
              <a:gd name="T77" fmla="*/ 136 h 215"/>
              <a:gd name="T78" fmla="*/ 84 w 224"/>
              <a:gd name="T79" fmla="*/ 100 h 215"/>
              <a:gd name="T80" fmla="*/ 80 w 224"/>
              <a:gd name="T81" fmla="*/ 136 h 215"/>
              <a:gd name="T82" fmla="*/ 88 w 224"/>
              <a:gd name="T83" fmla="*/ 136 h 215"/>
              <a:gd name="T84" fmla="*/ 108 w 224"/>
              <a:gd name="T85" fmla="*/ 104 h 215"/>
              <a:gd name="T86" fmla="*/ 100 w 224"/>
              <a:gd name="T87" fmla="*/ 104 h 215"/>
              <a:gd name="T88" fmla="*/ 104 w 224"/>
              <a:gd name="T89" fmla="*/ 140 h 215"/>
              <a:gd name="T90" fmla="*/ 128 w 224"/>
              <a:gd name="T91" fmla="*/ 136 h 215"/>
              <a:gd name="T92" fmla="*/ 124 w 224"/>
              <a:gd name="T93" fmla="*/ 100 h 215"/>
              <a:gd name="T94" fmla="*/ 120 w 224"/>
              <a:gd name="T95" fmla="*/ 136 h 215"/>
              <a:gd name="T96" fmla="*/ 128 w 224"/>
              <a:gd name="T97" fmla="*/ 136 h 215"/>
              <a:gd name="T98" fmla="*/ 74 w 224"/>
              <a:gd name="T99" fmla="*/ 195 h 215"/>
              <a:gd name="T100" fmla="*/ 115 w 224"/>
              <a:gd name="T101" fmla="*/ 195 h 215"/>
              <a:gd name="T102" fmla="*/ 95 w 224"/>
              <a:gd name="T103" fmla="*/ 207 h 215"/>
              <a:gd name="T104" fmla="*/ 95 w 224"/>
              <a:gd name="T105" fmla="*/ 183 h 215"/>
              <a:gd name="T106" fmla="*/ 95 w 224"/>
              <a:gd name="T107" fmla="*/ 207 h 215"/>
              <a:gd name="T108" fmla="*/ 163 w 224"/>
              <a:gd name="T109" fmla="*/ 195 h 215"/>
              <a:gd name="T110" fmla="*/ 204 w 224"/>
              <a:gd name="T111" fmla="*/ 195 h 215"/>
              <a:gd name="T112" fmla="*/ 183 w 224"/>
              <a:gd name="T113" fmla="*/ 207 h 215"/>
              <a:gd name="T114" fmla="*/ 183 w 224"/>
              <a:gd name="T115" fmla="*/ 183 h 215"/>
              <a:gd name="T116" fmla="*/ 183 w 224"/>
              <a:gd name="T117" fmla="*/ 20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4" h="215">
                <a:moveTo>
                  <a:pt x="221" y="64"/>
                </a:moveTo>
                <a:cubicBezTo>
                  <a:pt x="220" y="64"/>
                  <a:pt x="219" y="65"/>
                  <a:pt x="218" y="65"/>
                </a:cubicBezTo>
                <a:cubicBezTo>
                  <a:pt x="218" y="65"/>
                  <a:pt x="217" y="64"/>
                  <a:pt x="216" y="64"/>
                </a:cubicBezTo>
                <a:cubicBezTo>
                  <a:pt x="204" y="64"/>
                  <a:pt x="204" y="64"/>
                  <a:pt x="204" y="64"/>
                </a:cubicBezTo>
                <a:cubicBezTo>
                  <a:pt x="204" y="20"/>
                  <a:pt x="204" y="20"/>
                  <a:pt x="204" y="20"/>
                </a:cubicBezTo>
                <a:cubicBezTo>
                  <a:pt x="154" y="20"/>
                  <a:pt x="154" y="20"/>
                  <a:pt x="154" y="20"/>
                </a:cubicBezTo>
                <a:cubicBezTo>
                  <a:pt x="141" y="8"/>
                  <a:pt x="141" y="8"/>
                  <a:pt x="141" y="8"/>
                </a:cubicBezTo>
                <a:cubicBezTo>
                  <a:pt x="132" y="17"/>
                  <a:pt x="132" y="17"/>
                  <a:pt x="132" y="17"/>
                </a:cubicBezTo>
                <a:cubicBezTo>
                  <a:pt x="132" y="0"/>
                  <a:pt x="132" y="0"/>
                  <a:pt x="132" y="0"/>
                </a:cubicBezTo>
                <a:cubicBezTo>
                  <a:pt x="104" y="0"/>
                  <a:pt x="104" y="0"/>
                  <a:pt x="104" y="0"/>
                </a:cubicBezTo>
                <a:cubicBezTo>
                  <a:pt x="104" y="45"/>
                  <a:pt x="104" y="45"/>
                  <a:pt x="104" y="45"/>
                </a:cubicBezTo>
                <a:cubicBezTo>
                  <a:pt x="96" y="54"/>
                  <a:pt x="96" y="54"/>
                  <a:pt x="96" y="54"/>
                </a:cubicBezTo>
                <a:cubicBezTo>
                  <a:pt x="104" y="62"/>
                  <a:pt x="104" y="62"/>
                  <a:pt x="104" y="62"/>
                </a:cubicBezTo>
                <a:cubicBezTo>
                  <a:pt x="104" y="64"/>
                  <a:pt x="104" y="64"/>
                  <a:pt x="104" y="64"/>
                </a:cubicBezTo>
                <a:cubicBezTo>
                  <a:pt x="80" y="64"/>
                  <a:pt x="80" y="64"/>
                  <a:pt x="80" y="64"/>
                </a:cubicBezTo>
                <a:cubicBezTo>
                  <a:pt x="78" y="64"/>
                  <a:pt x="76" y="66"/>
                  <a:pt x="76" y="68"/>
                </a:cubicBezTo>
                <a:cubicBezTo>
                  <a:pt x="76" y="70"/>
                  <a:pt x="78" y="72"/>
                  <a:pt x="80" y="72"/>
                </a:cubicBezTo>
                <a:cubicBezTo>
                  <a:pt x="215" y="72"/>
                  <a:pt x="215" y="72"/>
                  <a:pt x="215" y="72"/>
                </a:cubicBezTo>
                <a:cubicBezTo>
                  <a:pt x="203" y="164"/>
                  <a:pt x="203" y="164"/>
                  <a:pt x="203" y="164"/>
                </a:cubicBezTo>
                <a:cubicBezTo>
                  <a:pt x="71" y="164"/>
                  <a:pt x="71" y="164"/>
                  <a:pt x="71" y="164"/>
                </a:cubicBezTo>
                <a:cubicBezTo>
                  <a:pt x="71" y="164"/>
                  <a:pt x="71" y="164"/>
                  <a:pt x="71" y="164"/>
                </a:cubicBezTo>
                <a:cubicBezTo>
                  <a:pt x="37" y="56"/>
                  <a:pt x="37" y="56"/>
                  <a:pt x="37" y="56"/>
                </a:cubicBezTo>
                <a:cubicBezTo>
                  <a:pt x="36" y="55"/>
                  <a:pt x="36" y="54"/>
                  <a:pt x="35" y="54"/>
                </a:cubicBezTo>
                <a:cubicBezTo>
                  <a:pt x="34" y="53"/>
                  <a:pt x="33" y="52"/>
                  <a:pt x="32" y="52"/>
                </a:cubicBezTo>
                <a:cubicBezTo>
                  <a:pt x="4" y="52"/>
                  <a:pt x="4" y="52"/>
                  <a:pt x="4" y="52"/>
                </a:cubicBezTo>
                <a:cubicBezTo>
                  <a:pt x="2" y="52"/>
                  <a:pt x="0" y="54"/>
                  <a:pt x="0" y="56"/>
                </a:cubicBezTo>
                <a:cubicBezTo>
                  <a:pt x="0" y="59"/>
                  <a:pt x="2" y="60"/>
                  <a:pt x="4" y="60"/>
                </a:cubicBezTo>
                <a:cubicBezTo>
                  <a:pt x="30" y="60"/>
                  <a:pt x="30" y="60"/>
                  <a:pt x="30" y="60"/>
                </a:cubicBezTo>
                <a:cubicBezTo>
                  <a:pt x="64" y="166"/>
                  <a:pt x="64" y="166"/>
                  <a:pt x="64" y="166"/>
                </a:cubicBezTo>
                <a:cubicBezTo>
                  <a:pt x="64" y="167"/>
                  <a:pt x="64" y="168"/>
                  <a:pt x="65" y="168"/>
                </a:cubicBezTo>
                <a:cubicBezTo>
                  <a:pt x="65" y="170"/>
                  <a:pt x="66" y="172"/>
                  <a:pt x="68" y="172"/>
                </a:cubicBezTo>
                <a:cubicBezTo>
                  <a:pt x="204" y="172"/>
                  <a:pt x="204" y="172"/>
                  <a:pt x="204" y="172"/>
                </a:cubicBezTo>
                <a:cubicBezTo>
                  <a:pt x="205" y="172"/>
                  <a:pt x="207" y="172"/>
                  <a:pt x="208" y="171"/>
                </a:cubicBezTo>
                <a:cubicBezTo>
                  <a:pt x="209" y="170"/>
                  <a:pt x="210" y="169"/>
                  <a:pt x="211" y="168"/>
                </a:cubicBezTo>
                <a:cubicBezTo>
                  <a:pt x="224" y="69"/>
                  <a:pt x="224" y="69"/>
                  <a:pt x="224" y="69"/>
                </a:cubicBezTo>
                <a:cubicBezTo>
                  <a:pt x="224" y="67"/>
                  <a:pt x="223" y="65"/>
                  <a:pt x="221" y="64"/>
                </a:cubicBezTo>
                <a:close/>
                <a:moveTo>
                  <a:pt x="112" y="8"/>
                </a:moveTo>
                <a:cubicBezTo>
                  <a:pt x="124" y="8"/>
                  <a:pt x="124" y="8"/>
                  <a:pt x="124" y="8"/>
                </a:cubicBezTo>
                <a:cubicBezTo>
                  <a:pt x="124" y="25"/>
                  <a:pt x="124" y="25"/>
                  <a:pt x="124" y="25"/>
                </a:cubicBezTo>
                <a:cubicBezTo>
                  <a:pt x="112" y="37"/>
                  <a:pt x="112" y="37"/>
                  <a:pt x="112" y="37"/>
                </a:cubicBezTo>
                <a:lnTo>
                  <a:pt x="112" y="8"/>
                </a:lnTo>
                <a:close/>
                <a:moveTo>
                  <a:pt x="166" y="64"/>
                </a:moveTo>
                <a:cubicBezTo>
                  <a:pt x="118" y="64"/>
                  <a:pt x="118" y="64"/>
                  <a:pt x="118" y="64"/>
                </a:cubicBezTo>
                <a:cubicBezTo>
                  <a:pt x="107" y="53"/>
                  <a:pt x="107" y="53"/>
                  <a:pt x="107" y="53"/>
                </a:cubicBezTo>
                <a:cubicBezTo>
                  <a:pt x="141" y="19"/>
                  <a:pt x="141" y="19"/>
                  <a:pt x="141" y="19"/>
                </a:cubicBezTo>
                <a:cubicBezTo>
                  <a:pt x="176" y="53"/>
                  <a:pt x="176" y="53"/>
                  <a:pt x="176" y="53"/>
                </a:cubicBezTo>
                <a:lnTo>
                  <a:pt x="166" y="64"/>
                </a:lnTo>
                <a:close/>
                <a:moveTo>
                  <a:pt x="196" y="64"/>
                </a:moveTo>
                <a:cubicBezTo>
                  <a:pt x="180" y="64"/>
                  <a:pt x="180" y="64"/>
                  <a:pt x="180" y="64"/>
                </a:cubicBezTo>
                <a:cubicBezTo>
                  <a:pt x="185" y="56"/>
                  <a:pt x="185" y="56"/>
                  <a:pt x="185" y="56"/>
                </a:cubicBezTo>
                <a:cubicBezTo>
                  <a:pt x="187" y="54"/>
                  <a:pt x="187" y="54"/>
                  <a:pt x="187" y="54"/>
                </a:cubicBezTo>
                <a:cubicBezTo>
                  <a:pt x="187" y="53"/>
                  <a:pt x="187" y="53"/>
                  <a:pt x="187" y="53"/>
                </a:cubicBezTo>
                <a:cubicBezTo>
                  <a:pt x="187" y="52"/>
                  <a:pt x="187" y="52"/>
                  <a:pt x="187" y="52"/>
                </a:cubicBezTo>
                <a:cubicBezTo>
                  <a:pt x="164" y="28"/>
                  <a:pt x="164" y="28"/>
                  <a:pt x="164" y="28"/>
                </a:cubicBezTo>
                <a:cubicBezTo>
                  <a:pt x="196" y="28"/>
                  <a:pt x="196" y="28"/>
                  <a:pt x="196" y="28"/>
                </a:cubicBezTo>
                <a:lnTo>
                  <a:pt x="196" y="64"/>
                </a:lnTo>
                <a:close/>
                <a:moveTo>
                  <a:pt x="148" y="136"/>
                </a:moveTo>
                <a:cubicBezTo>
                  <a:pt x="148" y="104"/>
                  <a:pt x="148" y="104"/>
                  <a:pt x="148" y="104"/>
                </a:cubicBezTo>
                <a:cubicBezTo>
                  <a:pt x="148" y="102"/>
                  <a:pt x="147" y="100"/>
                  <a:pt x="144" y="100"/>
                </a:cubicBezTo>
                <a:cubicBezTo>
                  <a:pt x="142" y="100"/>
                  <a:pt x="140" y="102"/>
                  <a:pt x="140" y="104"/>
                </a:cubicBezTo>
                <a:cubicBezTo>
                  <a:pt x="140" y="136"/>
                  <a:pt x="140" y="136"/>
                  <a:pt x="140" y="136"/>
                </a:cubicBezTo>
                <a:cubicBezTo>
                  <a:pt x="140" y="138"/>
                  <a:pt x="142" y="140"/>
                  <a:pt x="144" y="140"/>
                </a:cubicBezTo>
                <a:cubicBezTo>
                  <a:pt x="147" y="140"/>
                  <a:pt x="148" y="138"/>
                  <a:pt x="148" y="136"/>
                </a:cubicBezTo>
                <a:close/>
                <a:moveTo>
                  <a:pt x="168" y="136"/>
                </a:moveTo>
                <a:cubicBezTo>
                  <a:pt x="168" y="104"/>
                  <a:pt x="168" y="104"/>
                  <a:pt x="168" y="104"/>
                </a:cubicBezTo>
                <a:cubicBezTo>
                  <a:pt x="168" y="102"/>
                  <a:pt x="167" y="100"/>
                  <a:pt x="164" y="100"/>
                </a:cubicBezTo>
                <a:cubicBezTo>
                  <a:pt x="162" y="100"/>
                  <a:pt x="160" y="102"/>
                  <a:pt x="160" y="104"/>
                </a:cubicBezTo>
                <a:cubicBezTo>
                  <a:pt x="160" y="136"/>
                  <a:pt x="160" y="136"/>
                  <a:pt x="160" y="136"/>
                </a:cubicBezTo>
                <a:cubicBezTo>
                  <a:pt x="160" y="138"/>
                  <a:pt x="162" y="140"/>
                  <a:pt x="164" y="140"/>
                </a:cubicBezTo>
                <a:cubicBezTo>
                  <a:pt x="167" y="140"/>
                  <a:pt x="168" y="138"/>
                  <a:pt x="168" y="136"/>
                </a:cubicBezTo>
                <a:close/>
                <a:moveTo>
                  <a:pt x="188" y="136"/>
                </a:moveTo>
                <a:cubicBezTo>
                  <a:pt x="188" y="104"/>
                  <a:pt x="188" y="104"/>
                  <a:pt x="188" y="104"/>
                </a:cubicBezTo>
                <a:cubicBezTo>
                  <a:pt x="188" y="102"/>
                  <a:pt x="187" y="100"/>
                  <a:pt x="184" y="100"/>
                </a:cubicBezTo>
                <a:cubicBezTo>
                  <a:pt x="182" y="100"/>
                  <a:pt x="180" y="102"/>
                  <a:pt x="180" y="104"/>
                </a:cubicBezTo>
                <a:cubicBezTo>
                  <a:pt x="180" y="136"/>
                  <a:pt x="180" y="136"/>
                  <a:pt x="180" y="136"/>
                </a:cubicBezTo>
                <a:cubicBezTo>
                  <a:pt x="180" y="138"/>
                  <a:pt x="182" y="140"/>
                  <a:pt x="184" y="140"/>
                </a:cubicBezTo>
                <a:cubicBezTo>
                  <a:pt x="187" y="140"/>
                  <a:pt x="188" y="138"/>
                  <a:pt x="188" y="136"/>
                </a:cubicBezTo>
                <a:close/>
                <a:moveTo>
                  <a:pt x="88" y="136"/>
                </a:moveTo>
                <a:cubicBezTo>
                  <a:pt x="88" y="104"/>
                  <a:pt x="88" y="104"/>
                  <a:pt x="88" y="104"/>
                </a:cubicBezTo>
                <a:cubicBezTo>
                  <a:pt x="88" y="102"/>
                  <a:pt x="86" y="100"/>
                  <a:pt x="84" y="100"/>
                </a:cubicBezTo>
                <a:cubicBezTo>
                  <a:pt x="82" y="100"/>
                  <a:pt x="80" y="102"/>
                  <a:pt x="80" y="104"/>
                </a:cubicBezTo>
                <a:cubicBezTo>
                  <a:pt x="80" y="136"/>
                  <a:pt x="80" y="136"/>
                  <a:pt x="80" y="136"/>
                </a:cubicBezTo>
                <a:cubicBezTo>
                  <a:pt x="80" y="138"/>
                  <a:pt x="82" y="140"/>
                  <a:pt x="84" y="140"/>
                </a:cubicBezTo>
                <a:cubicBezTo>
                  <a:pt x="86" y="140"/>
                  <a:pt x="88" y="138"/>
                  <a:pt x="88" y="136"/>
                </a:cubicBezTo>
                <a:close/>
                <a:moveTo>
                  <a:pt x="108" y="136"/>
                </a:moveTo>
                <a:cubicBezTo>
                  <a:pt x="108" y="104"/>
                  <a:pt x="108" y="104"/>
                  <a:pt x="108" y="104"/>
                </a:cubicBezTo>
                <a:cubicBezTo>
                  <a:pt x="108" y="102"/>
                  <a:pt x="107" y="100"/>
                  <a:pt x="104" y="100"/>
                </a:cubicBezTo>
                <a:cubicBezTo>
                  <a:pt x="102" y="100"/>
                  <a:pt x="100" y="102"/>
                  <a:pt x="100" y="104"/>
                </a:cubicBezTo>
                <a:cubicBezTo>
                  <a:pt x="100" y="136"/>
                  <a:pt x="100" y="136"/>
                  <a:pt x="100" y="136"/>
                </a:cubicBezTo>
                <a:cubicBezTo>
                  <a:pt x="100" y="138"/>
                  <a:pt x="102" y="140"/>
                  <a:pt x="104" y="140"/>
                </a:cubicBezTo>
                <a:cubicBezTo>
                  <a:pt x="107" y="140"/>
                  <a:pt x="108" y="138"/>
                  <a:pt x="108" y="136"/>
                </a:cubicBezTo>
                <a:close/>
                <a:moveTo>
                  <a:pt x="128" y="136"/>
                </a:moveTo>
                <a:cubicBezTo>
                  <a:pt x="128" y="104"/>
                  <a:pt x="128" y="104"/>
                  <a:pt x="128" y="104"/>
                </a:cubicBezTo>
                <a:cubicBezTo>
                  <a:pt x="128" y="102"/>
                  <a:pt x="127" y="100"/>
                  <a:pt x="124" y="100"/>
                </a:cubicBezTo>
                <a:cubicBezTo>
                  <a:pt x="122" y="100"/>
                  <a:pt x="120" y="102"/>
                  <a:pt x="120" y="104"/>
                </a:cubicBezTo>
                <a:cubicBezTo>
                  <a:pt x="120" y="136"/>
                  <a:pt x="120" y="136"/>
                  <a:pt x="120" y="136"/>
                </a:cubicBezTo>
                <a:cubicBezTo>
                  <a:pt x="120" y="138"/>
                  <a:pt x="122" y="140"/>
                  <a:pt x="124" y="140"/>
                </a:cubicBezTo>
                <a:cubicBezTo>
                  <a:pt x="127" y="140"/>
                  <a:pt x="128" y="138"/>
                  <a:pt x="128" y="136"/>
                </a:cubicBezTo>
                <a:close/>
                <a:moveTo>
                  <a:pt x="95" y="175"/>
                </a:moveTo>
                <a:cubicBezTo>
                  <a:pt x="83" y="175"/>
                  <a:pt x="74" y="184"/>
                  <a:pt x="74" y="195"/>
                </a:cubicBezTo>
                <a:cubicBezTo>
                  <a:pt x="74" y="206"/>
                  <a:pt x="83" y="215"/>
                  <a:pt x="95" y="215"/>
                </a:cubicBezTo>
                <a:cubicBezTo>
                  <a:pt x="106" y="215"/>
                  <a:pt x="115" y="206"/>
                  <a:pt x="115" y="195"/>
                </a:cubicBezTo>
                <a:cubicBezTo>
                  <a:pt x="115" y="184"/>
                  <a:pt x="106" y="175"/>
                  <a:pt x="95" y="175"/>
                </a:cubicBezTo>
                <a:close/>
                <a:moveTo>
                  <a:pt x="95" y="207"/>
                </a:moveTo>
                <a:cubicBezTo>
                  <a:pt x="88" y="207"/>
                  <a:pt x="82" y="202"/>
                  <a:pt x="82" y="195"/>
                </a:cubicBezTo>
                <a:cubicBezTo>
                  <a:pt x="82" y="188"/>
                  <a:pt x="88" y="183"/>
                  <a:pt x="95" y="183"/>
                </a:cubicBezTo>
                <a:cubicBezTo>
                  <a:pt x="101" y="183"/>
                  <a:pt x="107" y="188"/>
                  <a:pt x="107" y="195"/>
                </a:cubicBezTo>
                <a:cubicBezTo>
                  <a:pt x="107" y="202"/>
                  <a:pt x="101" y="207"/>
                  <a:pt x="95" y="207"/>
                </a:cubicBezTo>
                <a:close/>
                <a:moveTo>
                  <a:pt x="183" y="175"/>
                </a:moveTo>
                <a:cubicBezTo>
                  <a:pt x="172" y="175"/>
                  <a:pt x="163" y="184"/>
                  <a:pt x="163" y="195"/>
                </a:cubicBezTo>
                <a:cubicBezTo>
                  <a:pt x="163" y="206"/>
                  <a:pt x="172" y="215"/>
                  <a:pt x="183" y="215"/>
                </a:cubicBezTo>
                <a:cubicBezTo>
                  <a:pt x="195" y="215"/>
                  <a:pt x="204" y="206"/>
                  <a:pt x="204" y="195"/>
                </a:cubicBezTo>
                <a:cubicBezTo>
                  <a:pt x="204" y="184"/>
                  <a:pt x="195" y="175"/>
                  <a:pt x="183" y="175"/>
                </a:cubicBezTo>
                <a:close/>
                <a:moveTo>
                  <a:pt x="183" y="207"/>
                </a:moveTo>
                <a:cubicBezTo>
                  <a:pt x="177" y="207"/>
                  <a:pt x="171" y="202"/>
                  <a:pt x="171" y="195"/>
                </a:cubicBezTo>
                <a:cubicBezTo>
                  <a:pt x="171" y="188"/>
                  <a:pt x="177" y="183"/>
                  <a:pt x="183" y="183"/>
                </a:cubicBezTo>
                <a:cubicBezTo>
                  <a:pt x="190" y="183"/>
                  <a:pt x="196" y="188"/>
                  <a:pt x="196" y="195"/>
                </a:cubicBezTo>
                <a:cubicBezTo>
                  <a:pt x="196" y="202"/>
                  <a:pt x="190" y="207"/>
                  <a:pt x="183" y="207"/>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37" name="Rectangle 36"/>
          <p:cNvSpPr/>
          <p:nvPr/>
        </p:nvSpPr>
        <p:spPr>
          <a:xfrm>
            <a:off x="9432302" y="3312353"/>
            <a:ext cx="1770266" cy="646331"/>
          </a:xfrm>
          <a:prstGeom prst="rect">
            <a:avLst/>
          </a:prstGeom>
        </p:spPr>
        <p:txBody>
          <a:bodyPr wrap="square">
            <a:spAutoFit/>
          </a:bodyPr>
          <a:lstStyle/>
          <a:p>
            <a:r>
              <a:rPr lang="id-ID" sz="1200" dirty="0">
                <a:solidFill>
                  <a:schemeClr val="bg1"/>
                </a:solidFill>
                <a:cs typeface="+mn-ea"/>
                <a:sym typeface="+mn-lt"/>
              </a:rPr>
              <a:t>Ut wisi enim ad minim veniam, quis nostrud</a:t>
            </a:r>
            <a:endParaRPr lang="id-ID" sz="1200" dirty="0">
              <a:solidFill>
                <a:schemeClr val="bg1"/>
              </a:solidFill>
              <a:cs typeface="+mn-ea"/>
              <a:sym typeface="+mn-lt"/>
            </a:endParaRPr>
          </a:p>
        </p:txBody>
      </p:sp>
      <p:sp>
        <p:nvSpPr>
          <p:cNvPr id="38" name="Rectangle 37"/>
          <p:cNvSpPr/>
          <p:nvPr/>
        </p:nvSpPr>
        <p:spPr>
          <a:xfrm>
            <a:off x="6998656" y="4506388"/>
            <a:ext cx="1770266" cy="646331"/>
          </a:xfrm>
          <a:prstGeom prst="rect">
            <a:avLst/>
          </a:prstGeom>
        </p:spPr>
        <p:txBody>
          <a:bodyPr wrap="square">
            <a:spAutoFit/>
          </a:bodyPr>
          <a:lstStyle/>
          <a:p>
            <a:r>
              <a:rPr lang="id-ID" sz="1200" dirty="0">
                <a:solidFill>
                  <a:schemeClr val="bg1"/>
                </a:solidFill>
                <a:cs typeface="+mn-ea"/>
                <a:sym typeface="+mn-lt"/>
              </a:rPr>
              <a:t>Ut wisi enim ad minim veniam, quis nostrud</a:t>
            </a:r>
            <a:endParaRPr lang="id-ID" sz="1200" dirty="0">
              <a:solidFill>
                <a:schemeClr val="bg1"/>
              </a:solidFill>
              <a:cs typeface="+mn-ea"/>
              <a:sym typeface="+mn-lt"/>
            </a:endParaRPr>
          </a:p>
        </p:txBody>
      </p:sp>
      <p:sp>
        <p:nvSpPr>
          <p:cNvPr id="39" name="Rectangle 38"/>
          <p:cNvSpPr/>
          <p:nvPr/>
        </p:nvSpPr>
        <p:spPr>
          <a:xfrm>
            <a:off x="9460903" y="4548241"/>
            <a:ext cx="1770266" cy="646331"/>
          </a:xfrm>
          <a:prstGeom prst="rect">
            <a:avLst/>
          </a:prstGeom>
        </p:spPr>
        <p:txBody>
          <a:bodyPr wrap="square">
            <a:spAutoFit/>
          </a:bodyPr>
          <a:lstStyle/>
          <a:p>
            <a:r>
              <a:rPr lang="id-ID" sz="1200" dirty="0">
                <a:solidFill>
                  <a:schemeClr val="bg1"/>
                </a:solidFill>
                <a:cs typeface="+mn-ea"/>
                <a:sym typeface="+mn-lt"/>
              </a:rPr>
              <a:t>Ut wisi enim ad minim veniam, quis nostrud</a:t>
            </a:r>
            <a:endParaRPr lang="id-ID" sz="1200" dirty="0">
              <a:solidFill>
                <a:schemeClr val="bg1"/>
              </a:solidFill>
              <a:cs typeface="+mn-ea"/>
              <a:sym typeface="+mn-lt"/>
            </a:endParaRPr>
          </a:p>
        </p:txBody>
      </p:sp>
      <p:sp>
        <p:nvSpPr>
          <p:cNvPr id="41" name="Freeform 31"/>
          <p:cNvSpPr>
            <a:spLocks noEditPoints="1"/>
          </p:cNvSpPr>
          <p:nvPr/>
        </p:nvSpPr>
        <p:spPr bwMode="auto">
          <a:xfrm>
            <a:off x="2649655" y="2703755"/>
            <a:ext cx="385666" cy="308917"/>
          </a:xfrm>
          <a:custGeom>
            <a:avLst/>
            <a:gdLst>
              <a:gd name="T0" fmla="*/ 123 w 201"/>
              <a:gd name="T1" fmla="*/ 90 h 161"/>
              <a:gd name="T2" fmla="*/ 91 w 201"/>
              <a:gd name="T3" fmla="*/ 90 h 161"/>
              <a:gd name="T4" fmla="*/ 91 w 201"/>
              <a:gd name="T5" fmla="*/ 122 h 161"/>
              <a:gd name="T6" fmla="*/ 123 w 201"/>
              <a:gd name="T7" fmla="*/ 122 h 161"/>
              <a:gd name="T8" fmla="*/ 123 w 201"/>
              <a:gd name="T9" fmla="*/ 90 h 161"/>
              <a:gd name="T10" fmla="*/ 115 w 201"/>
              <a:gd name="T11" fmla="*/ 114 h 161"/>
              <a:gd name="T12" fmla="*/ 99 w 201"/>
              <a:gd name="T13" fmla="*/ 114 h 161"/>
              <a:gd name="T14" fmla="*/ 99 w 201"/>
              <a:gd name="T15" fmla="*/ 98 h 161"/>
              <a:gd name="T16" fmla="*/ 115 w 201"/>
              <a:gd name="T17" fmla="*/ 98 h 161"/>
              <a:gd name="T18" fmla="*/ 115 w 201"/>
              <a:gd name="T19" fmla="*/ 114 h 161"/>
              <a:gd name="T20" fmla="*/ 162 w 201"/>
              <a:gd name="T21" fmla="*/ 90 h 161"/>
              <a:gd name="T22" fmla="*/ 130 w 201"/>
              <a:gd name="T23" fmla="*/ 90 h 161"/>
              <a:gd name="T24" fmla="*/ 130 w 201"/>
              <a:gd name="T25" fmla="*/ 122 h 161"/>
              <a:gd name="T26" fmla="*/ 162 w 201"/>
              <a:gd name="T27" fmla="*/ 122 h 161"/>
              <a:gd name="T28" fmla="*/ 162 w 201"/>
              <a:gd name="T29" fmla="*/ 90 h 161"/>
              <a:gd name="T30" fmla="*/ 154 w 201"/>
              <a:gd name="T31" fmla="*/ 114 h 161"/>
              <a:gd name="T32" fmla="*/ 138 w 201"/>
              <a:gd name="T33" fmla="*/ 114 h 161"/>
              <a:gd name="T34" fmla="*/ 138 w 201"/>
              <a:gd name="T35" fmla="*/ 98 h 161"/>
              <a:gd name="T36" fmla="*/ 154 w 201"/>
              <a:gd name="T37" fmla="*/ 98 h 161"/>
              <a:gd name="T38" fmla="*/ 154 w 201"/>
              <a:gd name="T39" fmla="*/ 114 h 161"/>
              <a:gd name="T40" fmla="*/ 186 w 201"/>
              <a:gd name="T41" fmla="*/ 23 h 161"/>
              <a:gd name="T42" fmla="*/ 186 w 201"/>
              <a:gd name="T43" fmla="*/ 0 h 161"/>
              <a:gd name="T44" fmla="*/ 16 w 201"/>
              <a:gd name="T45" fmla="*/ 0 h 161"/>
              <a:gd name="T46" fmla="*/ 16 w 201"/>
              <a:gd name="T47" fmla="*/ 23 h 161"/>
              <a:gd name="T48" fmla="*/ 0 w 201"/>
              <a:gd name="T49" fmla="*/ 23 h 161"/>
              <a:gd name="T50" fmla="*/ 0 w 201"/>
              <a:gd name="T51" fmla="*/ 78 h 161"/>
              <a:gd name="T52" fmla="*/ 16 w 201"/>
              <a:gd name="T53" fmla="*/ 78 h 161"/>
              <a:gd name="T54" fmla="*/ 16 w 201"/>
              <a:gd name="T55" fmla="*/ 161 h 161"/>
              <a:gd name="T56" fmla="*/ 186 w 201"/>
              <a:gd name="T57" fmla="*/ 161 h 161"/>
              <a:gd name="T58" fmla="*/ 186 w 201"/>
              <a:gd name="T59" fmla="*/ 78 h 161"/>
              <a:gd name="T60" fmla="*/ 201 w 201"/>
              <a:gd name="T61" fmla="*/ 78 h 161"/>
              <a:gd name="T62" fmla="*/ 201 w 201"/>
              <a:gd name="T63" fmla="*/ 23 h 161"/>
              <a:gd name="T64" fmla="*/ 186 w 201"/>
              <a:gd name="T65" fmla="*/ 23 h 161"/>
              <a:gd name="T66" fmla="*/ 24 w 201"/>
              <a:gd name="T67" fmla="*/ 7 h 161"/>
              <a:gd name="T68" fmla="*/ 178 w 201"/>
              <a:gd name="T69" fmla="*/ 7 h 161"/>
              <a:gd name="T70" fmla="*/ 178 w 201"/>
              <a:gd name="T71" fmla="*/ 23 h 161"/>
              <a:gd name="T72" fmla="*/ 24 w 201"/>
              <a:gd name="T73" fmla="*/ 23 h 161"/>
              <a:gd name="T74" fmla="*/ 24 w 201"/>
              <a:gd name="T75" fmla="*/ 7 h 161"/>
              <a:gd name="T76" fmla="*/ 75 w 201"/>
              <a:gd name="T77" fmla="*/ 153 h 161"/>
              <a:gd name="T78" fmla="*/ 48 w 201"/>
              <a:gd name="T79" fmla="*/ 153 h 161"/>
              <a:gd name="T80" fmla="*/ 48 w 201"/>
              <a:gd name="T81" fmla="*/ 98 h 161"/>
              <a:gd name="T82" fmla="*/ 75 w 201"/>
              <a:gd name="T83" fmla="*/ 98 h 161"/>
              <a:gd name="T84" fmla="*/ 75 w 201"/>
              <a:gd name="T85" fmla="*/ 153 h 161"/>
              <a:gd name="T86" fmla="*/ 178 w 201"/>
              <a:gd name="T87" fmla="*/ 153 h 161"/>
              <a:gd name="T88" fmla="*/ 83 w 201"/>
              <a:gd name="T89" fmla="*/ 153 h 161"/>
              <a:gd name="T90" fmla="*/ 83 w 201"/>
              <a:gd name="T91" fmla="*/ 90 h 161"/>
              <a:gd name="T92" fmla="*/ 40 w 201"/>
              <a:gd name="T93" fmla="*/ 90 h 161"/>
              <a:gd name="T94" fmla="*/ 40 w 201"/>
              <a:gd name="T95" fmla="*/ 153 h 161"/>
              <a:gd name="T96" fmla="*/ 24 w 201"/>
              <a:gd name="T97" fmla="*/ 153 h 161"/>
              <a:gd name="T98" fmla="*/ 24 w 201"/>
              <a:gd name="T99" fmla="*/ 78 h 161"/>
              <a:gd name="T100" fmla="*/ 178 w 201"/>
              <a:gd name="T101" fmla="*/ 78 h 161"/>
              <a:gd name="T102" fmla="*/ 178 w 201"/>
              <a:gd name="T103" fmla="*/ 153 h 161"/>
              <a:gd name="T104" fmla="*/ 193 w 201"/>
              <a:gd name="T105" fmla="*/ 71 h 161"/>
              <a:gd name="T106" fmla="*/ 8 w 201"/>
              <a:gd name="T107" fmla="*/ 71 h 161"/>
              <a:gd name="T108" fmla="*/ 8 w 201"/>
              <a:gd name="T109" fmla="*/ 31 h 161"/>
              <a:gd name="T110" fmla="*/ 193 w 201"/>
              <a:gd name="T111" fmla="*/ 31 h 161"/>
              <a:gd name="T112" fmla="*/ 193 w 201"/>
              <a:gd name="T113" fmla="*/ 7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1" h="161">
                <a:moveTo>
                  <a:pt x="123" y="90"/>
                </a:moveTo>
                <a:lnTo>
                  <a:pt x="91" y="90"/>
                </a:lnTo>
                <a:lnTo>
                  <a:pt x="91" y="122"/>
                </a:lnTo>
                <a:lnTo>
                  <a:pt x="123" y="122"/>
                </a:lnTo>
                <a:lnTo>
                  <a:pt x="123" y="90"/>
                </a:lnTo>
                <a:close/>
                <a:moveTo>
                  <a:pt x="115" y="114"/>
                </a:moveTo>
                <a:lnTo>
                  <a:pt x="99" y="114"/>
                </a:lnTo>
                <a:lnTo>
                  <a:pt x="99" y="98"/>
                </a:lnTo>
                <a:lnTo>
                  <a:pt x="115" y="98"/>
                </a:lnTo>
                <a:lnTo>
                  <a:pt x="115" y="114"/>
                </a:lnTo>
                <a:close/>
                <a:moveTo>
                  <a:pt x="162" y="90"/>
                </a:moveTo>
                <a:lnTo>
                  <a:pt x="130" y="90"/>
                </a:lnTo>
                <a:lnTo>
                  <a:pt x="130" y="122"/>
                </a:lnTo>
                <a:lnTo>
                  <a:pt x="162" y="122"/>
                </a:lnTo>
                <a:lnTo>
                  <a:pt x="162" y="90"/>
                </a:lnTo>
                <a:close/>
                <a:moveTo>
                  <a:pt x="154" y="114"/>
                </a:moveTo>
                <a:lnTo>
                  <a:pt x="138" y="114"/>
                </a:lnTo>
                <a:lnTo>
                  <a:pt x="138" y="98"/>
                </a:lnTo>
                <a:lnTo>
                  <a:pt x="154" y="98"/>
                </a:lnTo>
                <a:lnTo>
                  <a:pt x="154" y="114"/>
                </a:lnTo>
                <a:close/>
                <a:moveTo>
                  <a:pt x="186" y="23"/>
                </a:moveTo>
                <a:lnTo>
                  <a:pt x="186" y="0"/>
                </a:lnTo>
                <a:lnTo>
                  <a:pt x="16" y="0"/>
                </a:lnTo>
                <a:lnTo>
                  <a:pt x="16" y="23"/>
                </a:lnTo>
                <a:lnTo>
                  <a:pt x="0" y="23"/>
                </a:lnTo>
                <a:lnTo>
                  <a:pt x="0" y="78"/>
                </a:lnTo>
                <a:lnTo>
                  <a:pt x="16" y="78"/>
                </a:lnTo>
                <a:lnTo>
                  <a:pt x="16" y="161"/>
                </a:lnTo>
                <a:lnTo>
                  <a:pt x="186" y="161"/>
                </a:lnTo>
                <a:lnTo>
                  <a:pt x="186" y="78"/>
                </a:lnTo>
                <a:lnTo>
                  <a:pt x="201" y="78"/>
                </a:lnTo>
                <a:lnTo>
                  <a:pt x="201" y="23"/>
                </a:lnTo>
                <a:lnTo>
                  <a:pt x="186" y="23"/>
                </a:lnTo>
                <a:close/>
                <a:moveTo>
                  <a:pt x="24" y="7"/>
                </a:moveTo>
                <a:lnTo>
                  <a:pt x="178" y="7"/>
                </a:lnTo>
                <a:lnTo>
                  <a:pt x="178" y="23"/>
                </a:lnTo>
                <a:lnTo>
                  <a:pt x="24" y="23"/>
                </a:lnTo>
                <a:lnTo>
                  <a:pt x="24" y="7"/>
                </a:lnTo>
                <a:close/>
                <a:moveTo>
                  <a:pt x="75" y="153"/>
                </a:moveTo>
                <a:lnTo>
                  <a:pt x="48" y="153"/>
                </a:lnTo>
                <a:lnTo>
                  <a:pt x="48" y="98"/>
                </a:lnTo>
                <a:lnTo>
                  <a:pt x="75" y="98"/>
                </a:lnTo>
                <a:lnTo>
                  <a:pt x="75" y="153"/>
                </a:lnTo>
                <a:close/>
                <a:moveTo>
                  <a:pt x="178" y="153"/>
                </a:moveTo>
                <a:lnTo>
                  <a:pt x="83" y="153"/>
                </a:lnTo>
                <a:lnTo>
                  <a:pt x="83" y="90"/>
                </a:lnTo>
                <a:lnTo>
                  <a:pt x="40" y="90"/>
                </a:lnTo>
                <a:lnTo>
                  <a:pt x="40" y="153"/>
                </a:lnTo>
                <a:lnTo>
                  <a:pt x="24" y="153"/>
                </a:lnTo>
                <a:lnTo>
                  <a:pt x="24" y="78"/>
                </a:lnTo>
                <a:lnTo>
                  <a:pt x="178" y="78"/>
                </a:lnTo>
                <a:lnTo>
                  <a:pt x="178" y="153"/>
                </a:lnTo>
                <a:close/>
                <a:moveTo>
                  <a:pt x="193" y="71"/>
                </a:moveTo>
                <a:lnTo>
                  <a:pt x="8" y="71"/>
                </a:lnTo>
                <a:lnTo>
                  <a:pt x="8" y="31"/>
                </a:lnTo>
                <a:lnTo>
                  <a:pt x="193" y="31"/>
                </a:lnTo>
                <a:lnTo>
                  <a:pt x="193" y="71"/>
                </a:ln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42" name="Freeform 33"/>
          <p:cNvSpPr>
            <a:spLocks noEditPoints="1"/>
          </p:cNvSpPr>
          <p:nvPr/>
        </p:nvSpPr>
        <p:spPr bwMode="auto">
          <a:xfrm>
            <a:off x="3782615" y="2737440"/>
            <a:ext cx="454240" cy="241246"/>
          </a:xfrm>
          <a:custGeom>
            <a:avLst/>
            <a:gdLst>
              <a:gd name="T0" fmla="*/ 0 w 212"/>
              <a:gd name="T1" fmla="*/ 112 h 112"/>
              <a:gd name="T2" fmla="*/ 192 w 212"/>
              <a:gd name="T3" fmla="*/ 112 h 112"/>
              <a:gd name="T4" fmla="*/ 192 w 212"/>
              <a:gd name="T5" fmla="*/ 20 h 112"/>
              <a:gd name="T6" fmla="*/ 0 w 212"/>
              <a:gd name="T7" fmla="*/ 20 h 112"/>
              <a:gd name="T8" fmla="*/ 0 w 212"/>
              <a:gd name="T9" fmla="*/ 112 h 112"/>
              <a:gd name="T10" fmla="*/ 184 w 212"/>
              <a:gd name="T11" fmla="*/ 104 h 112"/>
              <a:gd name="T12" fmla="*/ 168 w 212"/>
              <a:gd name="T13" fmla="*/ 104 h 112"/>
              <a:gd name="T14" fmla="*/ 184 w 212"/>
              <a:gd name="T15" fmla="*/ 88 h 112"/>
              <a:gd name="T16" fmla="*/ 184 w 212"/>
              <a:gd name="T17" fmla="*/ 104 h 112"/>
              <a:gd name="T18" fmla="*/ 184 w 212"/>
              <a:gd name="T19" fmla="*/ 28 h 112"/>
              <a:gd name="T20" fmla="*/ 184 w 212"/>
              <a:gd name="T21" fmla="*/ 44 h 112"/>
              <a:gd name="T22" fmla="*/ 168 w 212"/>
              <a:gd name="T23" fmla="*/ 28 h 112"/>
              <a:gd name="T24" fmla="*/ 184 w 212"/>
              <a:gd name="T25" fmla="*/ 28 h 112"/>
              <a:gd name="T26" fmla="*/ 8 w 212"/>
              <a:gd name="T27" fmla="*/ 28 h 112"/>
              <a:gd name="T28" fmla="*/ 24 w 212"/>
              <a:gd name="T29" fmla="*/ 28 h 112"/>
              <a:gd name="T30" fmla="*/ 8 w 212"/>
              <a:gd name="T31" fmla="*/ 44 h 112"/>
              <a:gd name="T32" fmla="*/ 8 w 212"/>
              <a:gd name="T33" fmla="*/ 28 h 112"/>
              <a:gd name="T34" fmla="*/ 8 w 212"/>
              <a:gd name="T35" fmla="*/ 52 h 112"/>
              <a:gd name="T36" fmla="*/ 32 w 212"/>
              <a:gd name="T37" fmla="*/ 28 h 112"/>
              <a:gd name="T38" fmla="*/ 160 w 212"/>
              <a:gd name="T39" fmla="*/ 28 h 112"/>
              <a:gd name="T40" fmla="*/ 184 w 212"/>
              <a:gd name="T41" fmla="*/ 52 h 112"/>
              <a:gd name="T42" fmla="*/ 184 w 212"/>
              <a:gd name="T43" fmla="*/ 80 h 112"/>
              <a:gd name="T44" fmla="*/ 160 w 212"/>
              <a:gd name="T45" fmla="*/ 104 h 112"/>
              <a:gd name="T46" fmla="*/ 32 w 212"/>
              <a:gd name="T47" fmla="*/ 104 h 112"/>
              <a:gd name="T48" fmla="*/ 8 w 212"/>
              <a:gd name="T49" fmla="*/ 80 h 112"/>
              <a:gd name="T50" fmla="*/ 8 w 212"/>
              <a:gd name="T51" fmla="*/ 52 h 112"/>
              <a:gd name="T52" fmla="*/ 8 w 212"/>
              <a:gd name="T53" fmla="*/ 88 h 112"/>
              <a:gd name="T54" fmla="*/ 24 w 212"/>
              <a:gd name="T55" fmla="*/ 104 h 112"/>
              <a:gd name="T56" fmla="*/ 8 w 212"/>
              <a:gd name="T57" fmla="*/ 104 h 112"/>
              <a:gd name="T58" fmla="*/ 8 w 212"/>
              <a:gd name="T59" fmla="*/ 88 h 112"/>
              <a:gd name="T60" fmla="*/ 24 w 212"/>
              <a:gd name="T61" fmla="*/ 0 h 112"/>
              <a:gd name="T62" fmla="*/ 24 w 212"/>
              <a:gd name="T63" fmla="*/ 8 h 112"/>
              <a:gd name="T64" fmla="*/ 204 w 212"/>
              <a:gd name="T65" fmla="*/ 8 h 112"/>
              <a:gd name="T66" fmla="*/ 204 w 212"/>
              <a:gd name="T67" fmla="*/ 88 h 112"/>
              <a:gd name="T68" fmla="*/ 212 w 212"/>
              <a:gd name="T69" fmla="*/ 88 h 112"/>
              <a:gd name="T70" fmla="*/ 212 w 212"/>
              <a:gd name="T71" fmla="*/ 0 h 112"/>
              <a:gd name="T72" fmla="*/ 24 w 212"/>
              <a:gd name="T73" fmla="*/ 0 h 112"/>
              <a:gd name="T74" fmla="*/ 98 w 212"/>
              <a:gd name="T75" fmla="*/ 92 h 112"/>
              <a:gd name="T76" fmla="*/ 124 w 212"/>
              <a:gd name="T77" fmla="*/ 66 h 112"/>
              <a:gd name="T78" fmla="*/ 98 w 212"/>
              <a:gd name="T79" fmla="*/ 40 h 112"/>
              <a:gd name="T80" fmla="*/ 72 w 212"/>
              <a:gd name="T81" fmla="*/ 66 h 112"/>
              <a:gd name="T82" fmla="*/ 98 w 212"/>
              <a:gd name="T83" fmla="*/ 92 h 112"/>
              <a:gd name="T84" fmla="*/ 98 w 212"/>
              <a:gd name="T85" fmla="*/ 48 h 112"/>
              <a:gd name="T86" fmla="*/ 116 w 212"/>
              <a:gd name="T87" fmla="*/ 66 h 112"/>
              <a:gd name="T88" fmla="*/ 98 w 212"/>
              <a:gd name="T89" fmla="*/ 84 h 112"/>
              <a:gd name="T90" fmla="*/ 80 w 212"/>
              <a:gd name="T91" fmla="*/ 66 h 112"/>
              <a:gd name="T92" fmla="*/ 98 w 212"/>
              <a:gd name="T93" fmla="*/ 4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2" h="112">
                <a:moveTo>
                  <a:pt x="0" y="112"/>
                </a:moveTo>
                <a:cubicBezTo>
                  <a:pt x="192" y="112"/>
                  <a:pt x="192" y="112"/>
                  <a:pt x="192" y="112"/>
                </a:cubicBezTo>
                <a:cubicBezTo>
                  <a:pt x="192" y="20"/>
                  <a:pt x="192" y="20"/>
                  <a:pt x="192" y="20"/>
                </a:cubicBezTo>
                <a:cubicBezTo>
                  <a:pt x="0" y="20"/>
                  <a:pt x="0" y="20"/>
                  <a:pt x="0" y="20"/>
                </a:cubicBezTo>
                <a:lnTo>
                  <a:pt x="0" y="112"/>
                </a:lnTo>
                <a:close/>
                <a:moveTo>
                  <a:pt x="184" y="104"/>
                </a:moveTo>
                <a:cubicBezTo>
                  <a:pt x="168" y="104"/>
                  <a:pt x="168" y="104"/>
                  <a:pt x="168" y="104"/>
                </a:cubicBezTo>
                <a:cubicBezTo>
                  <a:pt x="170" y="96"/>
                  <a:pt x="176" y="90"/>
                  <a:pt x="184" y="88"/>
                </a:cubicBezTo>
                <a:lnTo>
                  <a:pt x="184" y="104"/>
                </a:lnTo>
                <a:close/>
                <a:moveTo>
                  <a:pt x="184" y="28"/>
                </a:moveTo>
                <a:cubicBezTo>
                  <a:pt x="184" y="44"/>
                  <a:pt x="184" y="44"/>
                  <a:pt x="184" y="44"/>
                </a:cubicBezTo>
                <a:cubicBezTo>
                  <a:pt x="176" y="42"/>
                  <a:pt x="170" y="36"/>
                  <a:pt x="168" y="28"/>
                </a:cubicBezTo>
                <a:lnTo>
                  <a:pt x="184" y="28"/>
                </a:lnTo>
                <a:close/>
                <a:moveTo>
                  <a:pt x="8" y="28"/>
                </a:moveTo>
                <a:cubicBezTo>
                  <a:pt x="24" y="28"/>
                  <a:pt x="24" y="28"/>
                  <a:pt x="24" y="28"/>
                </a:cubicBezTo>
                <a:cubicBezTo>
                  <a:pt x="22" y="36"/>
                  <a:pt x="16" y="42"/>
                  <a:pt x="8" y="44"/>
                </a:cubicBezTo>
                <a:lnTo>
                  <a:pt x="8" y="28"/>
                </a:lnTo>
                <a:close/>
                <a:moveTo>
                  <a:pt x="8" y="52"/>
                </a:moveTo>
                <a:cubicBezTo>
                  <a:pt x="20" y="50"/>
                  <a:pt x="30" y="40"/>
                  <a:pt x="32" y="28"/>
                </a:cubicBezTo>
                <a:cubicBezTo>
                  <a:pt x="160" y="28"/>
                  <a:pt x="160" y="28"/>
                  <a:pt x="160" y="28"/>
                </a:cubicBezTo>
                <a:cubicBezTo>
                  <a:pt x="162" y="40"/>
                  <a:pt x="172" y="50"/>
                  <a:pt x="184" y="52"/>
                </a:cubicBezTo>
                <a:cubicBezTo>
                  <a:pt x="184" y="80"/>
                  <a:pt x="184" y="80"/>
                  <a:pt x="184" y="80"/>
                </a:cubicBezTo>
                <a:cubicBezTo>
                  <a:pt x="172" y="82"/>
                  <a:pt x="162" y="92"/>
                  <a:pt x="160" y="104"/>
                </a:cubicBezTo>
                <a:cubicBezTo>
                  <a:pt x="32" y="104"/>
                  <a:pt x="32" y="104"/>
                  <a:pt x="32" y="104"/>
                </a:cubicBezTo>
                <a:cubicBezTo>
                  <a:pt x="30" y="92"/>
                  <a:pt x="20" y="82"/>
                  <a:pt x="8" y="80"/>
                </a:cubicBezTo>
                <a:lnTo>
                  <a:pt x="8" y="52"/>
                </a:lnTo>
                <a:close/>
                <a:moveTo>
                  <a:pt x="8" y="88"/>
                </a:moveTo>
                <a:cubicBezTo>
                  <a:pt x="16" y="90"/>
                  <a:pt x="22" y="96"/>
                  <a:pt x="24" y="104"/>
                </a:cubicBezTo>
                <a:cubicBezTo>
                  <a:pt x="8" y="104"/>
                  <a:pt x="8" y="104"/>
                  <a:pt x="8" y="104"/>
                </a:cubicBezTo>
                <a:lnTo>
                  <a:pt x="8" y="88"/>
                </a:lnTo>
                <a:close/>
                <a:moveTo>
                  <a:pt x="24" y="0"/>
                </a:moveTo>
                <a:cubicBezTo>
                  <a:pt x="24" y="8"/>
                  <a:pt x="24" y="8"/>
                  <a:pt x="24" y="8"/>
                </a:cubicBezTo>
                <a:cubicBezTo>
                  <a:pt x="204" y="8"/>
                  <a:pt x="204" y="8"/>
                  <a:pt x="204" y="8"/>
                </a:cubicBezTo>
                <a:cubicBezTo>
                  <a:pt x="204" y="88"/>
                  <a:pt x="204" y="88"/>
                  <a:pt x="204" y="88"/>
                </a:cubicBezTo>
                <a:cubicBezTo>
                  <a:pt x="212" y="88"/>
                  <a:pt x="212" y="88"/>
                  <a:pt x="212" y="88"/>
                </a:cubicBezTo>
                <a:cubicBezTo>
                  <a:pt x="212" y="0"/>
                  <a:pt x="212" y="0"/>
                  <a:pt x="212" y="0"/>
                </a:cubicBezTo>
                <a:lnTo>
                  <a:pt x="24" y="0"/>
                </a:lnTo>
                <a:close/>
                <a:moveTo>
                  <a:pt x="98" y="92"/>
                </a:moveTo>
                <a:cubicBezTo>
                  <a:pt x="112" y="92"/>
                  <a:pt x="124" y="80"/>
                  <a:pt x="124" y="66"/>
                </a:cubicBezTo>
                <a:cubicBezTo>
                  <a:pt x="124" y="52"/>
                  <a:pt x="112" y="40"/>
                  <a:pt x="98" y="40"/>
                </a:cubicBezTo>
                <a:cubicBezTo>
                  <a:pt x="84" y="40"/>
                  <a:pt x="72" y="52"/>
                  <a:pt x="72" y="66"/>
                </a:cubicBezTo>
                <a:cubicBezTo>
                  <a:pt x="72" y="80"/>
                  <a:pt x="84" y="92"/>
                  <a:pt x="98" y="92"/>
                </a:cubicBezTo>
                <a:close/>
                <a:moveTo>
                  <a:pt x="98" y="48"/>
                </a:moveTo>
                <a:cubicBezTo>
                  <a:pt x="108" y="48"/>
                  <a:pt x="116" y="56"/>
                  <a:pt x="116" y="66"/>
                </a:cubicBezTo>
                <a:cubicBezTo>
                  <a:pt x="116" y="76"/>
                  <a:pt x="108" y="84"/>
                  <a:pt x="98" y="84"/>
                </a:cubicBezTo>
                <a:cubicBezTo>
                  <a:pt x="88" y="84"/>
                  <a:pt x="80" y="76"/>
                  <a:pt x="80" y="66"/>
                </a:cubicBezTo>
                <a:cubicBezTo>
                  <a:pt x="80" y="56"/>
                  <a:pt x="88" y="48"/>
                  <a:pt x="98" y="48"/>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43" name="Freeform 46"/>
          <p:cNvSpPr>
            <a:spLocks noEditPoints="1"/>
          </p:cNvSpPr>
          <p:nvPr/>
        </p:nvSpPr>
        <p:spPr bwMode="auto">
          <a:xfrm>
            <a:off x="3739528" y="3775545"/>
            <a:ext cx="424617" cy="407247"/>
          </a:xfrm>
          <a:custGeom>
            <a:avLst/>
            <a:gdLst>
              <a:gd name="T0" fmla="*/ 218 w 224"/>
              <a:gd name="T1" fmla="*/ 65 h 215"/>
              <a:gd name="T2" fmla="*/ 204 w 224"/>
              <a:gd name="T3" fmla="*/ 64 h 215"/>
              <a:gd name="T4" fmla="*/ 154 w 224"/>
              <a:gd name="T5" fmla="*/ 20 h 215"/>
              <a:gd name="T6" fmla="*/ 132 w 224"/>
              <a:gd name="T7" fmla="*/ 17 h 215"/>
              <a:gd name="T8" fmla="*/ 104 w 224"/>
              <a:gd name="T9" fmla="*/ 0 h 215"/>
              <a:gd name="T10" fmla="*/ 96 w 224"/>
              <a:gd name="T11" fmla="*/ 54 h 215"/>
              <a:gd name="T12" fmla="*/ 104 w 224"/>
              <a:gd name="T13" fmla="*/ 64 h 215"/>
              <a:gd name="T14" fmla="*/ 76 w 224"/>
              <a:gd name="T15" fmla="*/ 68 h 215"/>
              <a:gd name="T16" fmla="*/ 215 w 224"/>
              <a:gd name="T17" fmla="*/ 72 h 215"/>
              <a:gd name="T18" fmla="*/ 71 w 224"/>
              <a:gd name="T19" fmla="*/ 164 h 215"/>
              <a:gd name="T20" fmla="*/ 37 w 224"/>
              <a:gd name="T21" fmla="*/ 56 h 215"/>
              <a:gd name="T22" fmla="*/ 32 w 224"/>
              <a:gd name="T23" fmla="*/ 52 h 215"/>
              <a:gd name="T24" fmla="*/ 0 w 224"/>
              <a:gd name="T25" fmla="*/ 56 h 215"/>
              <a:gd name="T26" fmla="*/ 30 w 224"/>
              <a:gd name="T27" fmla="*/ 60 h 215"/>
              <a:gd name="T28" fmla="*/ 65 w 224"/>
              <a:gd name="T29" fmla="*/ 168 h 215"/>
              <a:gd name="T30" fmla="*/ 204 w 224"/>
              <a:gd name="T31" fmla="*/ 172 h 215"/>
              <a:gd name="T32" fmla="*/ 211 w 224"/>
              <a:gd name="T33" fmla="*/ 168 h 215"/>
              <a:gd name="T34" fmla="*/ 221 w 224"/>
              <a:gd name="T35" fmla="*/ 64 h 215"/>
              <a:gd name="T36" fmla="*/ 124 w 224"/>
              <a:gd name="T37" fmla="*/ 8 h 215"/>
              <a:gd name="T38" fmla="*/ 112 w 224"/>
              <a:gd name="T39" fmla="*/ 37 h 215"/>
              <a:gd name="T40" fmla="*/ 166 w 224"/>
              <a:gd name="T41" fmla="*/ 64 h 215"/>
              <a:gd name="T42" fmla="*/ 107 w 224"/>
              <a:gd name="T43" fmla="*/ 53 h 215"/>
              <a:gd name="T44" fmla="*/ 176 w 224"/>
              <a:gd name="T45" fmla="*/ 53 h 215"/>
              <a:gd name="T46" fmla="*/ 196 w 224"/>
              <a:gd name="T47" fmla="*/ 64 h 215"/>
              <a:gd name="T48" fmla="*/ 185 w 224"/>
              <a:gd name="T49" fmla="*/ 56 h 215"/>
              <a:gd name="T50" fmla="*/ 187 w 224"/>
              <a:gd name="T51" fmla="*/ 53 h 215"/>
              <a:gd name="T52" fmla="*/ 164 w 224"/>
              <a:gd name="T53" fmla="*/ 28 h 215"/>
              <a:gd name="T54" fmla="*/ 196 w 224"/>
              <a:gd name="T55" fmla="*/ 64 h 215"/>
              <a:gd name="T56" fmla="*/ 148 w 224"/>
              <a:gd name="T57" fmla="*/ 104 h 215"/>
              <a:gd name="T58" fmla="*/ 140 w 224"/>
              <a:gd name="T59" fmla="*/ 104 h 215"/>
              <a:gd name="T60" fmla="*/ 144 w 224"/>
              <a:gd name="T61" fmla="*/ 140 h 215"/>
              <a:gd name="T62" fmla="*/ 168 w 224"/>
              <a:gd name="T63" fmla="*/ 136 h 215"/>
              <a:gd name="T64" fmla="*/ 164 w 224"/>
              <a:gd name="T65" fmla="*/ 100 h 215"/>
              <a:gd name="T66" fmla="*/ 160 w 224"/>
              <a:gd name="T67" fmla="*/ 136 h 215"/>
              <a:gd name="T68" fmla="*/ 168 w 224"/>
              <a:gd name="T69" fmla="*/ 136 h 215"/>
              <a:gd name="T70" fmla="*/ 188 w 224"/>
              <a:gd name="T71" fmla="*/ 104 h 215"/>
              <a:gd name="T72" fmla="*/ 180 w 224"/>
              <a:gd name="T73" fmla="*/ 104 h 215"/>
              <a:gd name="T74" fmla="*/ 184 w 224"/>
              <a:gd name="T75" fmla="*/ 140 h 215"/>
              <a:gd name="T76" fmla="*/ 88 w 224"/>
              <a:gd name="T77" fmla="*/ 136 h 215"/>
              <a:gd name="T78" fmla="*/ 84 w 224"/>
              <a:gd name="T79" fmla="*/ 100 h 215"/>
              <a:gd name="T80" fmla="*/ 80 w 224"/>
              <a:gd name="T81" fmla="*/ 136 h 215"/>
              <a:gd name="T82" fmla="*/ 88 w 224"/>
              <a:gd name="T83" fmla="*/ 136 h 215"/>
              <a:gd name="T84" fmla="*/ 108 w 224"/>
              <a:gd name="T85" fmla="*/ 104 h 215"/>
              <a:gd name="T86" fmla="*/ 100 w 224"/>
              <a:gd name="T87" fmla="*/ 104 h 215"/>
              <a:gd name="T88" fmla="*/ 104 w 224"/>
              <a:gd name="T89" fmla="*/ 140 h 215"/>
              <a:gd name="T90" fmla="*/ 128 w 224"/>
              <a:gd name="T91" fmla="*/ 136 h 215"/>
              <a:gd name="T92" fmla="*/ 124 w 224"/>
              <a:gd name="T93" fmla="*/ 100 h 215"/>
              <a:gd name="T94" fmla="*/ 120 w 224"/>
              <a:gd name="T95" fmla="*/ 136 h 215"/>
              <a:gd name="T96" fmla="*/ 128 w 224"/>
              <a:gd name="T97" fmla="*/ 136 h 215"/>
              <a:gd name="T98" fmla="*/ 74 w 224"/>
              <a:gd name="T99" fmla="*/ 195 h 215"/>
              <a:gd name="T100" fmla="*/ 115 w 224"/>
              <a:gd name="T101" fmla="*/ 195 h 215"/>
              <a:gd name="T102" fmla="*/ 95 w 224"/>
              <a:gd name="T103" fmla="*/ 207 h 215"/>
              <a:gd name="T104" fmla="*/ 95 w 224"/>
              <a:gd name="T105" fmla="*/ 183 h 215"/>
              <a:gd name="T106" fmla="*/ 95 w 224"/>
              <a:gd name="T107" fmla="*/ 207 h 215"/>
              <a:gd name="T108" fmla="*/ 163 w 224"/>
              <a:gd name="T109" fmla="*/ 195 h 215"/>
              <a:gd name="T110" fmla="*/ 204 w 224"/>
              <a:gd name="T111" fmla="*/ 195 h 215"/>
              <a:gd name="T112" fmla="*/ 183 w 224"/>
              <a:gd name="T113" fmla="*/ 207 h 215"/>
              <a:gd name="T114" fmla="*/ 183 w 224"/>
              <a:gd name="T115" fmla="*/ 183 h 215"/>
              <a:gd name="T116" fmla="*/ 183 w 224"/>
              <a:gd name="T117" fmla="*/ 20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4" h="215">
                <a:moveTo>
                  <a:pt x="221" y="64"/>
                </a:moveTo>
                <a:cubicBezTo>
                  <a:pt x="220" y="64"/>
                  <a:pt x="219" y="65"/>
                  <a:pt x="218" y="65"/>
                </a:cubicBezTo>
                <a:cubicBezTo>
                  <a:pt x="218" y="65"/>
                  <a:pt x="217" y="64"/>
                  <a:pt x="216" y="64"/>
                </a:cubicBezTo>
                <a:cubicBezTo>
                  <a:pt x="204" y="64"/>
                  <a:pt x="204" y="64"/>
                  <a:pt x="204" y="64"/>
                </a:cubicBezTo>
                <a:cubicBezTo>
                  <a:pt x="204" y="20"/>
                  <a:pt x="204" y="20"/>
                  <a:pt x="204" y="20"/>
                </a:cubicBezTo>
                <a:cubicBezTo>
                  <a:pt x="154" y="20"/>
                  <a:pt x="154" y="20"/>
                  <a:pt x="154" y="20"/>
                </a:cubicBezTo>
                <a:cubicBezTo>
                  <a:pt x="141" y="8"/>
                  <a:pt x="141" y="8"/>
                  <a:pt x="141" y="8"/>
                </a:cubicBezTo>
                <a:cubicBezTo>
                  <a:pt x="132" y="17"/>
                  <a:pt x="132" y="17"/>
                  <a:pt x="132" y="17"/>
                </a:cubicBezTo>
                <a:cubicBezTo>
                  <a:pt x="132" y="0"/>
                  <a:pt x="132" y="0"/>
                  <a:pt x="132" y="0"/>
                </a:cubicBezTo>
                <a:cubicBezTo>
                  <a:pt x="104" y="0"/>
                  <a:pt x="104" y="0"/>
                  <a:pt x="104" y="0"/>
                </a:cubicBezTo>
                <a:cubicBezTo>
                  <a:pt x="104" y="45"/>
                  <a:pt x="104" y="45"/>
                  <a:pt x="104" y="45"/>
                </a:cubicBezTo>
                <a:cubicBezTo>
                  <a:pt x="96" y="54"/>
                  <a:pt x="96" y="54"/>
                  <a:pt x="96" y="54"/>
                </a:cubicBezTo>
                <a:cubicBezTo>
                  <a:pt x="104" y="62"/>
                  <a:pt x="104" y="62"/>
                  <a:pt x="104" y="62"/>
                </a:cubicBezTo>
                <a:cubicBezTo>
                  <a:pt x="104" y="64"/>
                  <a:pt x="104" y="64"/>
                  <a:pt x="104" y="64"/>
                </a:cubicBezTo>
                <a:cubicBezTo>
                  <a:pt x="80" y="64"/>
                  <a:pt x="80" y="64"/>
                  <a:pt x="80" y="64"/>
                </a:cubicBezTo>
                <a:cubicBezTo>
                  <a:pt x="78" y="64"/>
                  <a:pt x="76" y="66"/>
                  <a:pt x="76" y="68"/>
                </a:cubicBezTo>
                <a:cubicBezTo>
                  <a:pt x="76" y="70"/>
                  <a:pt x="78" y="72"/>
                  <a:pt x="80" y="72"/>
                </a:cubicBezTo>
                <a:cubicBezTo>
                  <a:pt x="215" y="72"/>
                  <a:pt x="215" y="72"/>
                  <a:pt x="215" y="72"/>
                </a:cubicBezTo>
                <a:cubicBezTo>
                  <a:pt x="203" y="164"/>
                  <a:pt x="203" y="164"/>
                  <a:pt x="203" y="164"/>
                </a:cubicBezTo>
                <a:cubicBezTo>
                  <a:pt x="71" y="164"/>
                  <a:pt x="71" y="164"/>
                  <a:pt x="71" y="164"/>
                </a:cubicBezTo>
                <a:cubicBezTo>
                  <a:pt x="71" y="164"/>
                  <a:pt x="71" y="164"/>
                  <a:pt x="71" y="164"/>
                </a:cubicBezTo>
                <a:cubicBezTo>
                  <a:pt x="37" y="56"/>
                  <a:pt x="37" y="56"/>
                  <a:pt x="37" y="56"/>
                </a:cubicBezTo>
                <a:cubicBezTo>
                  <a:pt x="36" y="55"/>
                  <a:pt x="36" y="54"/>
                  <a:pt x="35" y="54"/>
                </a:cubicBezTo>
                <a:cubicBezTo>
                  <a:pt x="34" y="53"/>
                  <a:pt x="33" y="52"/>
                  <a:pt x="32" y="52"/>
                </a:cubicBezTo>
                <a:cubicBezTo>
                  <a:pt x="4" y="52"/>
                  <a:pt x="4" y="52"/>
                  <a:pt x="4" y="52"/>
                </a:cubicBezTo>
                <a:cubicBezTo>
                  <a:pt x="2" y="52"/>
                  <a:pt x="0" y="54"/>
                  <a:pt x="0" y="56"/>
                </a:cubicBezTo>
                <a:cubicBezTo>
                  <a:pt x="0" y="59"/>
                  <a:pt x="2" y="60"/>
                  <a:pt x="4" y="60"/>
                </a:cubicBezTo>
                <a:cubicBezTo>
                  <a:pt x="30" y="60"/>
                  <a:pt x="30" y="60"/>
                  <a:pt x="30" y="60"/>
                </a:cubicBezTo>
                <a:cubicBezTo>
                  <a:pt x="64" y="166"/>
                  <a:pt x="64" y="166"/>
                  <a:pt x="64" y="166"/>
                </a:cubicBezTo>
                <a:cubicBezTo>
                  <a:pt x="64" y="167"/>
                  <a:pt x="64" y="168"/>
                  <a:pt x="65" y="168"/>
                </a:cubicBezTo>
                <a:cubicBezTo>
                  <a:pt x="65" y="170"/>
                  <a:pt x="66" y="172"/>
                  <a:pt x="68" y="172"/>
                </a:cubicBezTo>
                <a:cubicBezTo>
                  <a:pt x="204" y="172"/>
                  <a:pt x="204" y="172"/>
                  <a:pt x="204" y="172"/>
                </a:cubicBezTo>
                <a:cubicBezTo>
                  <a:pt x="205" y="172"/>
                  <a:pt x="207" y="172"/>
                  <a:pt x="208" y="171"/>
                </a:cubicBezTo>
                <a:cubicBezTo>
                  <a:pt x="209" y="170"/>
                  <a:pt x="210" y="169"/>
                  <a:pt x="211" y="168"/>
                </a:cubicBezTo>
                <a:cubicBezTo>
                  <a:pt x="224" y="69"/>
                  <a:pt x="224" y="69"/>
                  <a:pt x="224" y="69"/>
                </a:cubicBezTo>
                <a:cubicBezTo>
                  <a:pt x="224" y="67"/>
                  <a:pt x="223" y="65"/>
                  <a:pt x="221" y="64"/>
                </a:cubicBezTo>
                <a:close/>
                <a:moveTo>
                  <a:pt x="112" y="8"/>
                </a:moveTo>
                <a:cubicBezTo>
                  <a:pt x="124" y="8"/>
                  <a:pt x="124" y="8"/>
                  <a:pt x="124" y="8"/>
                </a:cubicBezTo>
                <a:cubicBezTo>
                  <a:pt x="124" y="25"/>
                  <a:pt x="124" y="25"/>
                  <a:pt x="124" y="25"/>
                </a:cubicBezTo>
                <a:cubicBezTo>
                  <a:pt x="112" y="37"/>
                  <a:pt x="112" y="37"/>
                  <a:pt x="112" y="37"/>
                </a:cubicBezTo>
                <a:lnTo>
                  <a:pt x="112" y="8"/>
                </a:lnTo>
                <a:close/>
                <a:moveTo>
                  <a:pt x="166" y="64"/>
                </a:moveTo>
                <a:cubicBezTo>
                  <a:pt x="118" y="64"/>
                  <a:pt x="118" y="64"/>
                  <a:pt x="118" y="64"/>
                </a:cubicBezTo>
                <a:cubicBezTo>
                  <a:pt x="107" y="53"/>
                  <a:pt x="107" y="53"/>
                  <a:pt x="107" y="53"/>
                </a:cubicBezTo>
                <a:cubicBezTo>
                  <a:pt x="141" y="19"/>
                  <a:pt x="141" y="19"/>
                  <a:pt x="141" y="19"/>
                </a:cubicBezTo>
                <a:cubicBezTo>
                  <a:pt x="176" y="53"/>
                  <a:pt x="176" y="53"/>
                  <a:pt x="176" y="53"/>
                </a:cubicBezTo>
                <a:lnTo>
                  <a:pt x="166" y="64"/>
                </a:lnTo>
                <a:close/>
                <a:moveTo>
                  <a:pt x="196" y="64"/>
                </a:moveTo>
                <a:cubicBezTo>
                  <a:pt x="180" y="64"/>
                  <a:pt x="180" y="64"/>
                  <a:pt x="180" y="64"/>
                </a:cubicBezTo>
                <a:cubicBezTo>
                  <a:pt x="185" y="56"/>
                  <a:pt x="185" y="56"/>
                  <a:pt x="185" y="56"/>
                </a:cubicBezTo>
                <a:cubicBezTo>
                  <a:pt x="187" y="54"/>
                  <a:pt x="187" y="54"/>
                  <a:pt x="187" y="54"/>
                </a:cubicBezTo>
                <a:cubicBezTo>
                  <a:pt x="187" y="53"/>
                  <a:pt x="187" y="53"/>
                  <a:pt x="187" y="53"/>
                </a:cubicBezTo>
                <a:cubicBezTo>
                  <a:pt x="187" y="52"/>
                  <a:pt x="187" y="52"/>
                  <a:pt x="187" y="52"/>
                </a:cubicBezTo>
                <a:cubicBezTo>
                  <a:pt x="164" y="28"/>
                  <a:pt x="164" y="28"/>
                  <a:pt x="164" y="28"/>
                </a:cubicBezTo>
                <a:cubicBezTo>
                  <a:pt x="196" y="28"/>
                  <a:pt x="196" y="28"/>
                  <a:pt x="196" y="28"/>
                </a:cubicBezTo>
                <a:lnTo>
                  <a:pt x="196" y="64"/>
                </a:lnTo>
                <a:close/>
                <a:moveTo>
                  <a:pt x="148" y="136"/>
                </a:moveTo>
                <a:cubicBezTo>
                  <a:pt x="148" y="104"/>
                  <a:pt x="148" y="104"/>
                  <a:pt x="148" y="104"/>
                </a:cubicBezTo>
                <a:cubicBezTo>
                  <a:pt x="148" y="102"/>
                  <a:pt x="147" y="100"/>
                  <a:pt x="144" y="100"/>
                </a:cubicBezTo>
                <a:cubicBezTo>
                  <a:pt x="142" y="100"/>
                  <a:pt x="140" y="102"/>
                  <a:pt x="140" y="104"/>
                </a:cubicBezTo>
                <a:cubicBezTo>
                  <a:pt x="140" y="136"/>
                  <a:pt x="140" y="136"/>
                  <a:pt x="140" y="136"/>
                </a:cubicBezTo>
                <a:cubicBezTo>
                  <a:pt x="140" y="138"/>
                  <a:pt x="142" y="140"/>
                  <a:pt x="144" y="140"/>
                </a:cubicBezTo>
                <a:cubicBezTo>
                  <a:pt x="147" y="140"/>
                  <a:pt x="148" y="138"/>
                  <a:pt x="148" y="136"/>
                </a:cubicBezTo>
                <a:close/>
                <a:moveTo>
                  <a:pt x="168" y="136"/>
                </a:moveTo>
                <a:cubicBezTo>
                  <a:pt x="168" y="104"/>
                  <a:pt x="168" y="104"/>
                  <a:pt x="168" y="104"/>
                </a:cubicBezTo>
                <a:cubicBezTo>
                  <a:pt x="168" y="102"/>
                  <a:pt x="167" y="100"/>
                  <a:pt x="164" y="100"/>
                </a:cubicBezTo>
                <a:cubicBezTo>
                  <a:pt x="162" y="100"/>
                  <a:pt x="160" y="102"/>
                  <a:pt x="160" y="104"/>
                </a:cubicBezTo>
                <a:cubicBezTo>
                  <a:pt x="160" y="136"/>
                  <a:pt x="160" y="136"/>
                  <a:pt x="160" y="136"/>
                </a:cubicBezTo>
                <a:cubicBezTo>
                  <a:pt x="160" y="138"/>
                  <a:pt x="162" y="140"/>
                  <a:pt x="164" y="140"/>
                </a:cubicBezTo>
                <a:cubicBezTo>
                  <a:pt x="167" y="140"/>
                  <a:pt x="168" y="138"/>
                  <a:pt x="168" y="136"/>
                </a:cubicBezTo>
                <a:close/>
                <a:moveTo>
                  <a:pt x="188" y="136"/>
                </a:moveTo>
                <a:cubicBezTo>
                  <a:pt x="188" y="104"/>
                  <a:pt x="188" y="104"/>
                  <a:pt x="188" y="104"/>
                </a:cubicBezTo>
                <a:cubicBezTo>
                  <a:pt x="188" y="102"/>
                  <a:pt x="187" y="100"/>
                  <a:pt x="184" y="100"/>
                </a:cubicBezTo>
                <a:cubicBezTo>
                  <a:pt x="182" y="100"/>
                  <a:pt x="180" y="102"/>
                  <a:pt x="180" y="104"/>
                </a:cubicBezTo>
                <a:cubicBezTo>
                  <a:pt x="180" y="136"/>
                  <a:pt x="180" y="136"/>
                  <a:pt x="180" y="136"/>
                </a:cubicBezTo>
                <a:cubicBezTo>
                  <a:pt x="180" y="138"/>
                  <a:pt x="182" y="140"/>
                  <a:pt x="184" y="140"/>
                </a:cubicBezTo>
                <a:cubicBezTo>
                  <a:pt x="187" y="140"/>
                  <a:pt x="188" y="138"/>
                  <a:pt x="188" y="136"/>
                </a:cubicBezTo>
                <a:close/>
                <a:moveTo>
                  <a:pt x="88" y="136"/>
                </a:moveTo>
                <a:cubicBezTo>
                  <a:pt x="88" y="104"/>
                  <a:pt x="88" y="104"/>
                  <a:pt x="88" y="104"/>
                </a:cubicBezTo>
                <a:cubicBezTo>
                  <a:pt x="88" y="102"/>
                  <a:pt x="86" y="100"/>
                  <a:pt x="84" y="100"/>
                </a:cubicBezTo>
                <a:cubicBezTo>
                  <a:pt x="82" y="100"/>
                  <a:pt x="80" y="102"/>
                  <a:pt x="80" y="104"/>
                </a:cubicBezTo>
                <a:cubicBezTo>
                  <a:pt x="80" y="136"/>
                  <a:pt x="80" y="136"/>
                  <a:pt x="80" y="136"/>
                </a:cubicBezTo>
                <a:cubicBezTo>
                  <a:pt x="80" y="138"/>
                  <a:pt x="82" y="140"/>
                  <a:pt x="84" y="140"/>
                </a:cubicBezTo>
                <a:cubicBezTo>
                  <a:pt x="86" y="140"/>
                  <a:pt x="88" y="138"/>
                  <a:pt x="88" y="136"/>
                </a:cubicBezTo>
                <a:close/>
                <a:moveTo>
                  <a:pt x="108" y="136"/>
                </a:moveTo>
                <a:cubicBezTo>
                  <a:pt x="108" y="104"/>
                  <a:pt x="108" y="104"/>
                  <a:pt x="108" y="104"/>
                </a:cubicBezTo>
                <a:cubicBezTo>
                  <a:pt x="108" y="102"/>
                  <a:pt x="107" y="100"/>
                  <a:pt x="104" y="100"/>
                </a:cubicBezTo>
                <a:cubicBezTo>
                  <a:pt x="102" y="100"/>
                  <a:pt x="100" y="102"/>
                  <a:pt x="100" y="104"/>
                </a:cubicBezTo>
                <a:cubicBezTo>
                  <a:pt x="100" y="136"/>
                  <a:pt x="100" y="136"/>
                  <a:pt x="100" y="136"/>
                </a:cubicBezTo>
                <a:cubicBezTo>
                  <a:pt x="100" y="138"/>
                  <a:pt x="102" y="140"/>
                  <a:pt x="104" y="140"/>
                </a:cubicBezTo>
                <a:cubicBezTo>
                  <a:pt x="107" y="140"/>
                  <a:pt x="108" y="138"/>
                  <a:pt x="108" y="136"/>
                </a:cubicBezTo>
                <a:close/>
                <a:moveTo>
                  <a:pt x="128" y="136"/>
                </a:moveTo>
                <a:cubicBezTo>
                  <a:pt x="128" y="104"/>
                  <a:pt x="128" y="104"/>
                  <a:pt x="128" y="104"/>
                </a:cubicBezTo>
                <a:cubicBezTo>
                  <a:pt x="128" y="102"/>
                  <a:pt x="127" y="100"/>
                  <a:pt x="124" y="100"/>
                </a:cubicBezTo>
                <a:cubicBezTo>
                  <a:pt x="122" y="100"/>
                  <a:pt x="120" y="102"/>
                  <a:pt x="120" y="104"/>
                </a:cubicBezTo>
                <a:cubicBezTo>
                  <a:pt x="120" y="136"/>
                  <a:pt x="120" y="136"/>
                  <a:pt x="120" y="136"/>
                </a:cubicBezTo>
                <a:cubicBezTo>
                  <a:pt x="120" y="138"/>
                  <a:pt x="122" y="140"/>
                  <a:pt x="124" y="140"/>
                </a:cubicBezTo>
                <a:cubicBezTo>
                  <a:pt x="127" y="140"/>
                  <a:pt x="128" y="138"/>
                  <a:pt x="128" y="136"/>
                </a:cubicBezTo>
                <a:close/>
                <a:moveTo>
                  <a:pt x="95" y="175"/>
                </a:moveTo>
                <a:cubicBezTo>
                  <a:pt x="83" y="175"/>
                  <a:pt x="74" y="184"/>
                  <a:pt x="74" y="195"/>
                </a:cubicBezTo>
                <a:cubicBezTo>
                  <a:pt x="74" y="206"/>
                  <a:pt x="83" y="215"/>
                  <a:pt x="95" y="215"/>
                </a:cubicBezTo>
                <a:cubicBezTo>
                  <a:pt x="106" y="215"/>
                  <a:pt x="115" y="206"/>
                  <a:pt x="115" y="195"/>
                </a:cubicBezTo>
                <a:cubicBezTo>
                  <a:pt x="115" y="184"/>
                  <a:pt x="106" y="175"/>
                  <a:pt x="95" y="175"/>
                </a:cubicBezTo>
                <a:close/>
                <a:moveTo>
                  <a:pt x="95" y="207"/>
                </a:moveTo>
                <a:cubicBezTo>
                  <a:pt x="88" y="207"/>
                  <a:pt x="82" y="202"/>
                  <a:pt x="82" y="195"/>
                </a:cubicBezTo>
                <a:cubicBezTo>
                  <a:pt x="82" y="188"/>
                  <a:pt x="88" y="183"/>
                  <a:pt x="95" y="183"/>
                </a:cubicBezTo>
                <a:cubicBezTo>
                  <a:pt x="101" y="183"/>
                  <a:pt x="107" y="188"/>
                  <a:pt x="107" y="195"/>
                </a:cubicBezTo>
                <a:cubicBezTo>
                  <a:pt x="107" y="202"/>
                  <a:pt x="101" y="207"/>
                  <a:pt x="95" y="207"/>
                </a:cubicBezTo>
                <a:close/>
                <a:moveTo>
                  <a:pt x="183" y="175"/>
                </a:moveTo>
                <a:cubicBezTo>
                  <a:pt x="172" y="175"/>
                  <a:pt x="163" y="184"/>
                  <a:pt x="163" y="195"/>
                </a:cubicBezTo>
                <a:cubicBezTo>
                  <a:pt x="163" y="206"/>
                  <a:pt x="172" y="215"/>
                  <a:pt x="183" y="215"/>
                </a:cubicBezTo>
                <a:cubicBezTo>
                  <a:pt x="195" y="215"/>
                  <a:pt x="204" y="206"/>
                  <a:pt x="204" y="195"/>
                </a:cubicBezTo>
                <a:cubicBezTo>
                  <a:pt x="204" y="184"/>
                  <a:pt x="195" y="175"/>
                  <a:pt x="183" y="175"/>
                </a:cubicBezTo>
                <a:close/>
                <a:moveTo>
                  <a:pt x="183" y="207"/>
                </a:moveTo>
                <a:cubicBezTo>
                  <a:pt x="177" y="207"/>
                  <a:pt x="171" y="202"/>
                  <a:pt x="171" y="195"/>
                </a:cubicBezTo>
                <a:cubicBezTo>
                  <a:pt x="171" y="188"/>
                  <a:pt x="177" y="183"/>
                  <a:pt x="183" y="183"/>
                </a:cubicBezTo>
                <a:cubicBezTo>
                  <a:pt x="190" y="183"/>
                  <a:pt x="196" y="188"/>
                  <a:pt x="196" y="195"/>
                </a:cubicBezTo>
                <a:cubicBezTo>
                  <a:pt x="196" y="202"/>
                  <a:pt x="190" y="207"/>
                  <a:pt x="183" y="207"/>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44" name="Freeform 32"/>
          <p:cNvSpPr>
            <a:spLocks noEditPoints="1"/>
          </p:cNvSpPr>
          <p:nvPr/>
        </p:nvSpPr>
        <p:spPr bwMode="auto">
          <a:xfrm>
            <a:off x="2656097" y="3743883"/>
            <a:ext cx="372782" cy="398198"/>
          </a:xfrm>
          <a:custGeom>
            <a:avLst/>
            <a:gdLst>
              <a:gd name="T0" fmla="*/ 177 w 179"/>
              <a:gd name="T1" fmla="*/ 135 h 191"/>
              <a:gd name="T2" fmla="*/ 90 w 179"/>
              <a:gd name="T3" fmla="*/ 156 h 191"/>
              <a:gd name="T4" fmla="*/ 60 w 179"/>
              <a:gd name="T5" fmla="*/ 131 h 191"/>
              <a:gd name="T6" fmla="*/ 57 w 179"/>
              <a:gd name="T7" fmla="*/ 131 h 191"/>
              <a:gd name="T8" fmla="*/ 34 w 179"/>
              <a:gd name="T9" fmla="*/ 16 h 191"/>
              <a:gd name="T10" fmla="*/ 4 w 179"/>
              <a:gd name="T11" fmla="*/ 0 h 191"/>
              <a:gd name="T12" fmla="*/ 0 w 179"/>
              <a:gd name="T13" fmla="*/ 6 h 191"/>
              <a:gd name="T14" fmla="*/ 27 w 179"/>
              <a:gd name="T15" fmla="*/ 22 h 191"/>
              <a:gd name="T16" fmla="*/ 50 w 179"/>
              <a:gd name="T17" fmla="*/ 133 h 191"/>
              <a:gd name="T18" fmla="*/ 30 w 179"/>
              <a:gd name="T19" fmla="*/ 161 h 191"/>
              <a:gd name="T20" fmla="*/ 60 w 179"/>
              <a:gd name="T21" fmla="*/ 191 h 191"/>
              <a:gd name="T22" fmla="*/ 90 w 179"/>
              <a:gd name="T23" fmla="*/ 164 h 191"/>
              <a:gd name="T24" fmla="*/ 179 w 179"/>
              <a:gd name="T25" fmla="*/ 143 h 191"/>
              <a:gd name="T26" fmla="*/ 177 w 179"/>
              <a:gd name="T27" fmla="*/ 135 h 191"/>
              <a:gd name="T28" fmla="*/ 60 w 179"/>
              <a:gd name="T29" fmla="*/ 183 h 191"/>
              <a:gd name="T30" fmla="*/ 38 w 179"/>
              <a:gd name="T31" fmla="*/ 161 h 191"/>
              <a:gd name="T32" fmla="*/ 60 w 179"/>
              <a:gd name="T33" fmla="*/ 139 h 191"/>
              <a:gd name="T34" fmla="*/ 82 w 179"/>
              <a:gd name="T35" fmla="*/ 161 h 191"/>
              <a:gd name="T36" fmla="*/ 60 w 179"/>
              <a:gd name="T37" fmla="*/ 183 h 191"/>
              <a:gd name="T38" fmla="*/ 65 w 179"/>
              <a:gd name="T39" fmla="*/ 69 h 191"/>
              <a:gd name="T40" fmla="*/ 80 w 179"/>
              <a:gd name="T41" fmla="*/ 131 h 191"/>
              <a:gd name="T42" fmla="*/ 162 w 179"/>
              <a:gd name="T43" fmla="*/ 111 h 191"/>
              <a:gd name="T44" fmla="*/ 147 w 179"/>
              <a:gd name="T45" fmla="*/ 49 h 191"/>
              <a:gd name="T46" fmla="*/ 116 w 179"/>
              <a:gd name="T47" fmla="*/ 57 h 191"/>
              <a:gd name="T48" fmla="*/ 104 w 179"/>
              <a:gd name="T49" fmla="*/ 10 h 191"/>
              <a:gd name="T50" fmla="*/ 54 w 179"/>
              <a:gd name="T51" fmla="*/ 23 h 191"/>
              <a:gd name="T52" fmla="*/ 65 w 179"/>
              <a:gd name="T53" fmla="*/ 69 h 191"/>
              <a:gd name="T54" fmla="*/ 141 w 179"/>
              <a:gd name="T55" fmla="*/ 59 h 191"/>
              <a:gd name="T56" fmla="*/ 152 w 179"/>
              <a:gd name="T57" fmla="*/ 105 h 191"/>
              <a:gd name="T58" fmla="*/ 86 w 179"/>
              <a:gd name="T59" fmla="*/ 122 h 191"/>
              <a:gd name="T60" fmla="*/ 75 w 179"/>
              <a:gd name="T61" fmla="*/ 75 h 191"/>
              <a:gd name="T62" fmla="*/ 82 w 179"/>
              <a:gd name="T63" fmla="*/ 73 h 191"/>
              <a:gd name="T64" fmla="*/ 141 w 179"/>
              <a:gd name="T65" fmla="*/ 59 h 191"/>
              <a:gd name="T66" fmla="*/ 63 w 179"/>
              <a:gd name="T67" fmla="*/ 29 h 191"/>
              <a:gd name="T68" fmla="*/ 98 w 179"/>
              <a:gd name="T69" fmla="*/ 20 h 191"/>
              <a:gd name="T70" fmla="*/ 108 w 179"/>
              <a:gd name="T71" fmla="*/ 59 h 191"/>
              <a:gd name="T72" fmla="*/ 73 w 179"/>
              <a:gd name="T73" fmla="*/ 67 h 191"/>
              <a:gd name="T74" fmla="*/ 63 w 179"/>
              <a:gd name="T75" fmla="*/ 29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9" h="191">
                <a:moveTo>
                  <a:pt x="177" y="135"/>
                </a:moveTo>
                <a:cubicBezTo>
                  <a:pt x="90" y="156"/>
                  <a:pt x="90" y="156"/>
                  <a:pt x="90" y="156"/>
                </a:cubicBezTo>
                <a:cubicBezTo>
                  <a:pt x="87" y="142"/>
                  <a:pt x="75" y="131"/>
                  <a:pt x="60" y="131"/>
                </a:cubicBezTo>
                <a:cubicBezTo>
                  <a:pt x="59" y="131"/>
                  <a:pt x="58" y="131"/>
                  <a:pt x="57" y="131"/>
                </a:cubicBezTo>
                <a:cubicBezTo>
                  <a:pt x="34" y="16"/>
                  <a:pt x="34" y="16"/>
                  <a:pt x="34" y="16"/>
                </a:cubicBezTo>
                <a:cubicBezTo>
                  <a:pt x="4" y="0"/>
                  <a:pt x="4" y="0"/>
                  <a:pt x="4" y="0"/>
                </a:cubicBezTo>
                <a:cubicBezTo>
                  <a:pt x="0" y="6"/>
                  <a:pt x="0" y="6"/>
                  <a:pt x="0" y="6"/>
                </a:cubicBezTo>
                <a:cubicBezTo>
                  <a:pt x="27" y="22"/>
                  <a:pt x="27" y="22"/>
                  <a:pt x="27" y="22"/>
                </a:cubicBezTo>
                <a:cubicBezTo>
                  <a:pt x="50" y="133"/>
                  <a:pt x="50" y="133"/>
                  <a:pt x="50" y="133"/>
                </a:cubicBezTo>
                <a:cubicBezTo>
                  <a:pt x="38" y="137"/>
                  <a:pt x="30" y="148"/>
                  <a:pt x="30" y="161"/>
                </a:cubicBezTo>
                <a:cubicBezTo>
                  <a:pt x="30" y="178"/>
                  <a:pt x="44" y="191"/>
                  <a:pt x="60" y="191"/>
                </a:cubicBezTo>
                <a:cubicBezTo>
                  <a:pt x="76" y="191"/>
                  <a:pt x="88" y="179"/>
                  <a:pt x="90" y="164"/>
                </a:cubicBezTo>
                <a:cubicBezTo>
                  <a:pt x="179" y="143"/>
                  <a:pt x="179" y="143"/>
                  <a:pt x="179" y="143"/>
                </a:cubicBezTo>
                <a:lnTo>
                  <a:pt x="177" y="135"/>
                </a:lnTo>
                <a:close/>
                <a:moveTo>
                  <a:pt x="60" y="183"/>
                </a:moveTo>
                <a:cubicBezTo>
                  <a:pt x="48" y="183"/>
                  <a:pt x="38" y="173"/>
                  <a:pt x="38" y="161"/>
                </a:cubicBezTo>
                <a:cubicBezTo>
                  <a:pt x="38" y="149"/>
                  <a:pt x="48" y="139"/>
                  <a:pt x="60" y="139"/>
                </a:cubicBezTo>
                <a:cubicBezTo>
                  <a:pt x="72" y="139"/>
                  <a:pt x="82" y="149"/>
                  <a:pt x="82" y="161"/>
                </a:cubicBezTo>
                <a:cubicBezTo>
                  <a:pt x="82" y="173"/>
                  <a:pt x="72" y="183"/>
                  <a:pt x="60" y="183"/>
                </a:cubicBezTo>
                <a:close/>
                <a:moveTo>
                  <a:pt x="65" y="69"/>
                </a:moveTo>
                <a:cubicBezTo>
                  <a:pt x="80" y="131"/>
                  <a:pt x="80" y="131"/>
                  <a:pt x="80" y="131"/>
                </a:cubicBezTo>
                <a:cubicBezTo>
                  <a:pt x="162" y="111"/>
                  <a:pt x="162" y="111"/>
                  <a:pt x="162" y="111"/>
                </a:cubicBezTo>
                <a:cubicBezTo>
                  <a:pt x="147" y="49"/>
                  <a:pt x="147" y="49"/>
                  <a:pt x="147" y="49"/>
                </a:cubicBezTo>
                <a:cubicBezTo>
                  <a:pt x="116" y="57"/>
                  <a:pt x="116" y="57"/>
                  <a:pt x="116" y="57"/>
                </a:cubicBezTo>
                <a:cubicBezTo>
                  <a:pt x="104" y="10"/>
                  <a:pt x="104" y="10"/>
                  <a:pt x="104" y="10"/>
                </a:cubicBezTo>
                <a:cubicBezTo>
                  <a:pt x="54" y="23"/>
                  <a:pt x="54" y="23"/>
                  <a:pt x="54" y="23"/>
                </a:cubicBezTo>
                <a:cubicBezTo>
                  <a:pt x="65" y="69"/>
                  <a:pt x="65" y="69"/>
                  <a:pt x="65" y="69"/>
                </a:cubicBezTo>
                <a:close/>
                <a:moveTo>
                  <a:pt x="141" y="59"/>
                </a:moveTo>
                <a:cubicBezTo>
                  <a:pt x="152" y="105"/>
                  <a:pt x="152" y="105"/>
                  <a:pt x="152" y="105"/>
                </a:cubicBezTo>
                <a:cubicBezTo>
                  <a:pt x="86" y="122"/>
                  <a:pt x="86" y="122"/>
                  <a:pt x="86" y="122"/>
                </a:cubicBezTo>
                <a:cubicBezTo>
                  <a:pt x="75" y="75"/>
                  <a:pt x="75" y="75"/>
                  <a:pt x="75" y="75"/>
                </a:cubicBezTo>
                <a:cubicBezTo>
                  <a:pt x="82" y="73"/>
                  <a:pt x="82" y="73"/>
                  <a:pt x="82" y="73"/>
                </a:cubicBezTo>
                <a:lnTo>
                  <a:pt x="141" y="59"/>
                </a:lnTo>
                <a:close/>
                <a:moveTo>
                  <a:pt x="63" y="29"/>
                </a:moveTo>
                <a:cubicBezTo>
                  <a:pt x="98" y="20"/>
                  <a:pt x="98" y="20"/>
                  <a:pt x="98" y="20"/>
                </a:cubicBezTo>
                <a:cubicBezTo>
                  <a:pt x="108" y="59"/>
                  <a:pt x="108" y="59"/>
                  <a:pt x="108" y="59"/>
                </a:cubicBezTo>
                <a:cubicBezTo>
                  <a:pt x="73" y="67"/>
                  <a:pt x="73" y="67"/>
                  <a:pt x="73" y="67"/>
                </a:cubicBezTo>
                <a:lnTo>
                  <a:pt x="63" y="29"/>
                </a:ln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Effect transition="in" filter="fade">
                                      <p:cBhvr>
                                        <p:cTn id="41" dur="500"/>
                                        <p:tgtEl>
                                          <p:spTgt spid="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500"/>
                                        <p:tgtEl>
                                          <p:spTgt spid="4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500"/>
                                        <p:tgtEl>
                                          <p:spTgt spid="4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childTnLst>
                          </p:cTn>
                        </p:par>
                        <p:par>
                          <p:cTn id="60" fill="hold">
                            <p:stCondLst>
                              <p:cond delay="3000"/>
                            </p:stCondLst>
                            <p:childTnLst>
                              <p:par>
                                <p:cTn id="61" presetID="2" presetClass="entr" presetSubtype="2"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1+#ppt_w/2"/>
                                          </p:val>
                                        </p:tav>
                                        <p:tav tm="100000">
                                          <p:val>
                                            <p:strVal val="#ppt_x"/>
                                          </p:val>
                                        </p:tav>
                                      </p:tavLst>
                                    </p:anim>
                                    <p:anim calcmode="lin" valueType="num">
                                      <p:cBhvr additive="base">
                                        <p:cTn id="64" dur="500" fill="hold"/>
                                        <p:tgtEl>
                                          <p:spTgt spid="18"/>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1+#ppt_w/2"/>
                                          </p:val>
                                        </p:tav>
                                        <p:tav tm="100000">
                                          <p:val>
                                            <p:strVal val="#ppt_x"/>
                                          </p:val>
                                        </p:tav>
                                      </p:tavLst>
                                    </p:anim>
                                    <p:anim calcmode="lin" valueType="num">
                                      <p:cBhvr additive="base">
                                        <p:cTn id="68" dur="500" fill="hold"/>
                                        <p:tgtEl>
                                          <p:spTgt spid="19"/>
                                        </p:tgtEl>
                                        <p:attrNameLst>
                                          <p:attrName>ppt_y</p:attrName>
                                        </p:attrNameLst>
                                      </p:cBhvr>
                                      <p:tavLst>
                                        <p:tav tm="0">
                                          <p:val>
                                            <p:strVal val="#ppt_y"/>
                                          </p:val>
                                        </p:tav>
                                        <p:tav tm="100000">
                                          <p:val>
                                            <p:strVal val="#ppt_y"/>
                                          </p:val>
                                        </p:tav>
                                      </p:tavLst>
                                    </p:anim>
                                  </p:childTnLst>
                                </p:cTn>
                              </p:par>
                            </p:childTnLst>
                          </p:cTn>
                        </p:par>
                        <p:par>
                          <p:cTn id="69" fill="hold">
                            <p:stCondLst>
                              <p:cond delay="3500"/>
                            </p:stCondLst>
                            <p:childTnLst>
                              <p:par>
                                <p:cTn id="70" presetID="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fill="hold"/>
                                        <p:tgtEl>
                                          <p:spTgt spid="20"/>
                                        </p:tgtEl>
                                        <p:attrNameLst>
                                          <p:attrName>ppt_x</p:attrName>
                                        </p:attrNameLst>
                                      </p:cBhvr>
                                      <p:tavLst>
                                        <p:tav tm="0">
                                          <p:val>
                                            <p:strVal val="1+#ppt_w/2"/>
                                          </p:val>
                                        </p:tav>
                                        <p:tav tm="100000">
                                          <p:val>
                                            <p:strVal val="#ppt_x"/>
                                          </p:val>
                                        </p:tav>
                                      </p:tavLst>
                                    </p:anim>
                                    <p:anim calcmode="lin" valueType="num">
                                      <p:cBhvr additive="base">
                                        <p:cTn id="73" dur="500" fill="hold"/>
                                        <p:tgtEl>
                                          <p:spTgt spid="20"/>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1+#ppt_w/2"/>
                                          </p:val>
                                        </p:tav>
                                        <p:tav tm="100000">
                                          <p:val>
                                            <p:strVal val="#ppt_x"/>
                                          </p:val>
                                        </p:tav>
                                      </p:tavLst>
                                    </p:anim>
                                    <p:anim calcmode="lin" valueType="num">
                                      <p:cBhvr additive="base">
                                        <p:cTn id="77" dur="500" fill="hold"/>
                                        <p:tgtEl>
                                          <p:spTgt spid="21"/>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1+#ppt_w/2"/>
                                          </p:val>
                                        </p:tav>
                                        <p:tav tm="100000">
                                          <p:val>
                                            <p:strVal val="#ppt_x"/>
                                          </p:val>
                                        </p:tav>
                                      </p:tavLst>
                                    </p:anim>
                                    <p:anim calcmode="lin" valueType="num">
                                      <p:cBhvr additive="base">
                                        <p:cTn id="81" dur="500" fill="hold"/>
                                        <p:tgtEl>
                                          <p:spTgt spid="28"/>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fill="hold"/>
                                        <p:tgtEl>
                                          <p:spTgt spid="32"/>
                                        </p:tgtEl>
                                        <p:attrNameLst>
                                          <p:attrName>ppt_x</p:attrName>
                                        </p:attrNameLst>
                                      </p:cBhvr>
                                      <p:tavLst>
                                        <p:tav tm="0">
                                          <p:val>
                                            <p:strVal val="1+#ppt_w/2"/>
                                          </p:val>
                                        </p:tav>
                                        <p:tav tm="100000">
                                          <p:val>
                                            <p:strVal val="#ppt_x"/>
                                          </p:val>
                                        </p:tav>
                                      </p:tavLst>
                                    </p:anim>
                                    <p:anim calcmode="lin" valueType="num">
                                      <p:cBhvr additive="base">
                                        <p:cTn id="85" dur="500" fill="hold"/>
                                        <p:tgtEl>
                                          <p:spTgt spid="32"/>
                                        </p:tgtEl>
                                        <p:attrNameLst>
                                          <p:attrName>ppt_y</p:attrName>
                                        </p:attrNameLst>
                                      </p:cBhvr>
                                      <p:tavLst>
                                        <p:tav tm="0">
                                          <p:val>
                                            <p:strVal val="#ppt_y"/>
                                          </p:val>
                                        </p:tav>
                                        <p:tav tm="100000">
                                          <p:val>
                                            <p:strVal val="#ppt_y"/>
                                          </p:val>
                                        </p:tav>
                                      </p:tavLst>
                                    </p:anim>
                                  </p:childTnLst>
                                </p:cTn>
                              </p:par>
                            </p:childTnLst>
                          </p:cTn>
                        </p:par>
                        <p:par>
                          <p:cTn id="86" fill="hold">
                            <p:stCondLst>
                              <p:cond delay="4000"/>
                            </p:stCondLst>
                            <p:childTnLst>
                              <p:par>
                                <p:cTn id="87" presetID="2" presetClass="entr" presetSubtype="2"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additive="base">
                                        <p:cTn id="89" dur="500" fill="hold"/>
                                        <p:tgtEl>
                                          <p:spTgt spid="23"/>
                                        </p:tgtEl>
                                        <p:attrNameLst>
                                          <p:attrName>ppt_x</p:attrName>
                                        </p:attrNameLst>
                                      </p:cBhvr>
                                      <p:tavLst>
                                        <p:tav tm="0">
                                          <p:val>
                                            <p:strVal val="1+#ppt_w/2"/>
                                          </p:val>
                                        </p:tav>
                                        <p:tav tm="100000">
                                          <p:val>
                                            <p:strVal val="#ppt_x"/>
                                          </p:val>
                                        </p:tav>
                                      </p:tavLst>
                                    </p:anim>
                                    <p:anim calcmode="lin" valueType="num">
                                      <p:cBhvr additive="base">
                                        <p:cTn id="90" dur="500" fill="hold"/>
                                        <p:tgtEl>
                                          <p:spTgt spid="23"/>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500" fill="hold"/>
                                        <p:tgtEl>
                                          <p:spTgt spid="27"/>
                                        </p:tgtEl>
                                        <p:attrNameLst>
                                          <p:attrName>ppt_x</p:attrName>
                                        </p:attrNameLst>
                                      </p:cBhvr>
                                      <p:tavLst>
                                        <p:tav tm="0">
                                          <p:val>
                                            <p:strVal val="1+#ppt_w/2"/>
                                          </p:val>
                                        </p:tav>
                                        <p:tav tm="100000">
                                          <p:val>
                                            <p:strVal val="#ppt_x"/>
                                          </p:val>
                                        </p:tav>
                                      </p:tavLst>
                                    </p:anim>
                                    <p:anim calcmode="lin" valueType="num">
                                      <p:cBhvr additive="base">
                                        <p:cTn id="94" dur="500" fill="hold"/>
                                        <p:tgtEl>
                                          <p:spTgt spid="27"/>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34"/>
                                        </p:tgtEl>
                                        <p:attrNameLst>
                                          <p:attrName>style.visibility</p:attrName>
                                        </p:attrNameLst>
                                      </p:cBhvr>
                                      <p:to>
                                        <p:strVal val="visible"/>
                                      </p:to>
                                    </p:set>
                                    <p:anim calcmode="lin" valueType="num">
                                      <p:cBhvr additive="base">
                                        <p:cTn id="97" dur="500" fill="hold"/>
                                        <p:tgtEl>
                                          <p:spTgt spid="34"/>
                                        </p:tgtEl>
                                        <p:attrNameLst>
                                          <p:attrName>ppt_x</p:attrName>
                                        </p:attrNameLst>
                                      </p:cBhvr>
                                      <p:tavLst>
                                        <p:tav tm="0">
                                          <p:val>
                                            <p:strVal val="1+#ppt_w/2"/>
                                          </p:val>
                                        </p:tav>
                                        <p:tav tm="100000">
                                          <p:val>
                                            <p:strVal val="#ppt_x"/>
                                          </p:val>
                                        </p:tav>
                                      </p:tavLst>
                                    </p:anim>
                                    <p:anim calcmode="lin" valueType="num">
                                      <p:cBhvr additive="base">
                                        <p:cTn id="98" dur="500" fill="hold"/>
                                        <p:tgtEl>
                                          <p:spTgt spid="34"/>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37"/>
                                        </p:tgtEl>
                                        <p:attrNameLst>
                                          <p:attrName>style.visibility</p:attrName>
                                        </p:attrNameLst>
                                      </p:cBhvr>
                                      <p:to>
                                        <p:strVal val="visible"/>
                                      </p:to>
                                    </p:set>
                                    <p:anim calcmode="lin" valueType="num">
                                      <p:cBhvr additive="base">
                                        <p:cTn id="101" dur="500" fill="hold"/>
                                        <p:tgtEl>
                                          <p:spTgt spid="37"/>
                                        </p:tgtEl>
                                        <p:attrNameLst>
                                          <p:attrName>ppt_x</p:attrName>
                                        </p:attrNameLst>
                                      </p:cBhvr>
                                      <p:tavLst>
                                        <p:tav tm="0">
                                          <p:val>
                                            <p:strVal val="1+#ppt_w/2"/>
                                          </p:val>
                                        </p:tav>
                                        <p:tav tm="100000">
                                          <p:val>
                                            <p:strVal val="#ppt_x"/>
                                          </p:val>
                                        </p:tav>
                                      </p:tavLst>
                                    </p:anim>
                                    <p:anim calcmode="lin" valueType="num">
                                      <p:cBhvr additive="base">
                                        <p:cTn id="102" dur="500" fill="hold"/>
                                        <p:tgtEl>
                                          <p:spTgt spid="37"/>
                                        </p:tgtEl>
                                        <p:attrNameLst>
                                          <p:attrName>ppt_y</p:attrName>
                                        </p:attrNameLst>
                                      </p:cBhvr>
                                      <p:tavLst>
                                        <p:tav tm="0">
                                          <p:val>
                                            <p:strVal val="#ppt_y"/>
                                          </p:val>
                                        </p:tav>
                                        <p:tav tm="100000">
                                          <p:val>
                                            <p:strVal val="#ppt_y"/>
                                          </p:val>
                                        </p:tav>
                                      </p:tavLst>
                                    </p:anim>
                                  </p:childTnLst>
                                </p:cTn>
                              </p:par>
                            </p:childTnLst>
                          </p:cTn>
                        </p:par>
                        <p:par>
                          <p:cTn id="103" fill="hold">
                            <p:stCondLst>
                              <p:cond delay="4500"/>
                            </p:stCondLst>
                            <p:childTnLst>
                              <p:par>
                                <p:cTn id="104" presetID="2" presetClass="entr" presetSubtype="2"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additive="base">
                                        <p:cTn id="106" dur="500" fill="hold"/>
                                        <p:tgtEl>
                                          <p:spTgt spid="22"/>
                                        </p:tgtEl>
                                        <p:attrNameLst>
                                          <p:attrName>ppt_x</p:attrName>
                                        </p:attrNameLst>
                                      </p:cBhvr>
                                      <p:tavLst>
                                        <p:tav tm="0">
                                          <p:val>
                                            <p:strVal val="1+#ppt_w/2"/>
                                          </p:val>
                                        </p:tav>
                                        <p:tav tm="100000">
                                          <p:val>
                                            <p:strVal val="#ppt_x"/>
                                          </p:val>
                                        </p:tav>
                                      </p:tavLst>
                                    </p:anim>
                                    <p:anim calcmode="lin" valueType="num">
                                      <p:cBhvr additive="base">
                                        <p:cTn id="107" dur="500" fill="hold"/>
                                        <p:tgtEl>
                                          <p:spTgt spid="22"/>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fill="hold"/>
                                        <p:tgtEl>
                                          <p:spTgt spid="25"/>
                                        </p:tgtEl>
                                        <p:attrNameLst>
                                          <p:attrName>ppt_x</p:attrName>
                                        </p:attrNameLst>
                                      </p:cBhvr>
                                      <p:tavLst>
                                        <p:tav tm="0">
                                          <p:val>
                                            <p:strVal val="1+#ppt_w/2"/>
                                          </p:val>
                                        </p:tav>
                                        <p:tav tm="100000">
                                          <p:val>
                                            <p:strVal val="#ppt_x"/>
                                          </p:val>
                                        </p:tav>
                                      </p:tavLst>
                                    </p:anim>
                                    <p:anim calcmode="lin" valueType="num">
                                      <p:cBhvr additive="base">
                                        <p:cTn id="111" dur="500" fill="hold"/>
                                        <p:tgtEl>
                                          <p:spTgt spid="25"/>
                                        </p:tgtEl>
                                        <p:attrNameLst>
                                          <p:attrName>ppt_y</p:attrName>
                                        </p:attrNameLst>
                                      </p:cBhvr>
                                      <p:tavLst>
                                        <p:tav tm="0">
                                          <p:val>
                                            <p:strVal val="#ppt_y"/>
                                          </p:val>
                                        </p:tav>
                                        <p:tav tm="100000">
                                          <p:val>
                                            <p:strVal val="#ppt_y"/>
                                          </p:val>
                                        </p:tav>
                                      </p:tavLst>
                                    </p:anim>
                                  </p:childTnLst>
                                </p:cTn>
                              </p:par>
                              <p:par>
                                <p:cTn id="112" presetID="2" presetClass="entr" presetSubtype="2" fill="hold" grpId="0" nodeType="with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additive="base">
                                        <p:cTn id="114" dur="500" fill="hold"/>
                                        <p:tgtEl>
                                          <p:spTgt spid="35"/>
                                        </p:tgtEl>
                                        <p:attrNameLst>
                                          <p:attrName>ppt_x</p:attrName>
                                        </p:attrNameLst>
                                      </p:cBhvr>
                                      <p:tavLst>
                                        <p:tav tm="0">
                                          <p:val>
                                            <p:strVal val="1+#ppt_w/2"/>
                                          </p:val>
                                        </p:tav>
                                        <p:tav tm="100000">
                                          <p:val>
                                            <p:strVal val="#ppt_x"/>
                                          </p:val>
                                        </p:tav>
                                      </p:tavLst>
                                    </p:anim>
                                    <p:anim calcmode="lin" valueType="num">
                                      <p:cBhvr additive="base">
                                        <p:cTn id="115" dur="500" fill="hold"/>
                                        <p:tgtEl>
                                          <p:spTgt spid="35"/>
                                        </p:tgtEl>
                                        <p:attrNameLst>
                                          <p:attrName>ppt_y</p:attrName>
                                        </p:attrNameLst>
                                      </p:cBhvr>
                                      <p:tavLst>
                                        <p:tav tm="0">
                                          <p:val>
                                            <p:strVal val="#ppt_y"/>
                                          </p:val>
                                        </p:tav>
                                        <p:tav tm="100000">
                                          <p:val>
                                            <p:strVal val="#ppt_y"/>
                                          </p:val>
                                        </p:tav>
                                      </p:tavLst>
                                    </p:anim>
                                  </p:childTnLst>
                                </p:cTn>
                              </p:par>
                              <p:par>
                                <p:cTn id="116" presetID="2" presetClass="entr" presetSubtype="2" fill="hold" grpId="0" nodeType="withEffect">
                                  <p:stCondLst>
                                    <p:cond delay="0"/>
                                  </p:stCondLst>
                                  <p:childTnLst>
                                    <p:set>
                                      <p:cBhvr>
                                        <p:cTn id="117" dur="1" fill="hold">
                                          <p:stCondLst>
                                            <p:cond delay="0"/>
                                          </p:stCondLst>
                                        </p:cTn>
                                        <p:tgtEl>
                                          <p:spTgt spid="38"/>
                                        </p:tgtEl>
                                        <p:attrNameLst>
                                          <p:attrName>style.visibility</p:attrName>
                                        </p:attrNameLst>
                                      </p:cBhvr>
                                      <p:to>
                                        <p:strVal val="visible"/>
                                      </p:to>
                                    </p:set>
                                    <p:anim calcmode="lin" valueType="num">
                                      <p:cBhvr additive="base">
                                        <p:cTn id="118" dur="500" fill="hold"/>
                                        <p:tgtEl>
                                          <p:spTgt spid="38"/>
                                        </p:tgtEl>
                                        <p:attrNameLst>
                                          <p:attrName>ppt_x</p:attrName>
                                        </p:attrNameLst>
                                      </p:cBhvr>
                                      <p:tavLst>
                                        <p:tav tm="0">
                                          <p:val>
                                            <p:strVal val="1+#ppt_w/2"/>
                                          </p:val>
                                        </p:tav>
                                        <p:tav tm="100000">
                                          <p:val>
                                            <p:strVal val="#ppt_x"/>
                                          </p:val>
                                        </p:tav>
                                      </p:tavLst>
                                    </p:anim>
                                    <p:anim calcmode="lin" valueType="num">
                                      <p:cBhvr additive="base">
                                        <p:cTn id="119" dur="500" fill="hold"/>
                                        <p:tgtEl>
                                          <p:spTgt spid="38"/>
                                        </p:tgtEl>
                                        <p:attrNameLst>
                                          <p:attrName>ppt_y</p:attrName>
                                        </p:attrNameLst>
                                      </p:cBhvr>
                                      <p:tavLst>
                                        <p:tav tm="0">
                                          <p:val>
                                            <p:strVal val="#ppt_y"/>
                                          </p:val>
                                        </p:tav>
                                        <p:tav tm="100000">
                                          <p:val>
                                            <p:strVal val="#ppt_y"/>
                                          </p:val>
                                        </p:tav>
                                      </p:tavLst>
                                    </p:anim>
                                  </p:childTnLst>
                                </p:cTn>
                              </p:par>
                            </p:childTnLst>
                          </p:cTn>
                        </p:par>
                        <p:par>
                          <p:cTn id="120" fill="hold">
                            <p:stCondLst>
                              <p:cond delay="5000"/>
                            </p:stCondLst>
                            <p:childTnLst>
                              <p:par>
                                <p:cTn id="121" presetID="2" presetClass="entr" presetSubtype="2" fill="hold" grpId="0" nodeType="afterEffect">
                                  <p:stCondLst>
                                    <p:cond delay="0"/>
                                  </p:stCondLst>
                                  <p:childTnLst>
                                    <p:set>
                                      <p:cBhvr>
                                        <p:cTn id="122" dur="1" fill="hold">
                                          <p:stCondLst>
                                            <p:cond delay="0"/>
                                          </p:stCondLst>
                                        </p:cTn>
                                        <p:tgtEl>
                                          <p:spTgt spid="24"/>
                                        </p:tgtEl>
                                        <p:attrNameLst>
                                          <p:attrName>style.visibility</p:attrName>
                                        </p:attrNameLst>
                                      </p:cBhvr>
                                      <p:to>
                                        <p:strVal val="visible"/>
                                      </p:to>
                                    </p:set>
                                    <p:anim calcmode="lin" valueType="num">
                                      <p:cBhvr additive="base">
                                        <p:cTn id="123" dur="500" fill="hold"/>
                                        <p:tgtEl>
                                          <p:spTgt spid="24"/>
                                        </p:tgtEl>
                                        <p:attrNameLst>
                                          <p:attrName>ppt_x</p:attrName>
                                        </p:attrNameLst>
                                      </p:cBhvr>
                                      <p:tavLst>
                                        <p:tav tm="0">
                                          <p:val>
                                            <p:strVal val="1+#ppt_w/2"/>
                                          </p:val>
                                        </p:tav>
                                        <p:tav tm="100000">
                                          <p:val>
                                            <p:strVal val="#ppt_x"/>
                                          </p:val>
                                        </p:tav>
                                      </p:tavLst>
                                    </p:anim>
                                    <p:anim calcmode="lin" valueType="num">
                                      <p:cBhvr additive="base">
                                        <p:cTn id="124" dur="500" fill="hold"/>
                                        <p:tgtEl>
                                          <p:spTgt spid="24"/>
                                        </p:tgtEl>
                                        <p:attrNameLst>
                                          <p:attrName>ppt_y</p:attrName>
                                        </p:attrNameLst>
                                      </p:cBhvr>
                                      <p:tavLst>
                                        <p:tav tm="0">
                                          <p:val>
                                            <p:strVal val="#ppt_y"/>
                                          </p:val>
                                        </p:tav>
                                        <p:tav tm="100000">
                                          <p:val>
                                            <p:strVal val="#ppt_y"/>
                                          </p:val>
                                        </p:tav>
                                      </p:tavLst>
                                    </p:anim>
                                  </p:childTnLst>
                                </p:cTn>
                              </p:par>
                              <p:par>
                                <p:cTn id="125" presetID="2" presetClass="entr" presetSubtype="2"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additive="base">
                                        <p:cTn id="127" dur="500" fill="hold"/>
                                        <p:tgtEl>
                                          <p:spTgt spid="26"/>
                                        </p:tgtEl>
                                        <p:attrNameLst>
                                          <p:attrName>ppt_x</p:attrName>
                                        </p:attrNameLst>
                                      </p:cBhvr>
                                      <p:tavLst>
                                        <p:tav tm="0">
                                          <p:val>
                                            <p:strVal val="1+#ppt_w/2"/>
                                          </p:val>
                                        </p:tav>
                                        <p:tav tm="100000">
                                          <p:val>
                                            <p:strVal val="#ppt_x"/>
                                          </p:val>
                                        </p:tav>
                                      </p:tavLst>
                                    </p:anim>
                                    <p:anim calcmode="lin" valueType="num">
                                      <p:cBhvr additive="base">
                                        <p:cTn id="128" dur="500" fill="hold"/>
                                        <p:tgtEl>
                                          <p:spTgt spid="26"/>
                                        </p:tgtEl>
                                        <p:attrNameLst>
                                          <p:attrName>ppt_y</p:attrName>
                                        </p:attrNameLst>
                                      </p:cBhvr>
                                      <p:tavLst>
                                        <p:tav tm="0">
                                          <p:val>
                                            <p:strVal val="#ppt_y"/>
                                          </p:val>
                                        </p:tav>
                                        <p:tav tm="100000">
                                          <p:val>
                                            <p:strVal val="#ppt_y"/>
                                          </p:val>
                                        </p:tav>
                                      </p:tavLst>
                                    </p:anim>
                                  </p:childTnLst>
                                </p:cTn>
                              </p:par>
                              <p:par>
                                <p:cTn id="129" presetID="2" presetClass="entr" presetSubtype="2" fill="hold" grpId="0" nodeType="withEffect">
                                  <p:stCondLst>
                                    <p:cond delay="0"/>
                                  </p:stCondLst>
                                  <p:childTnLst>
                                    <p:set>
                                      <p:cBhvr>
                                        <p:cTn id="130" dur="1" fill="hold">
                                          <p:stCondLst>
                                            <p:cond delay="0"/>
                                          </p:stCondLst>
                                        </p:cTn>
                                        <p:tgtEl>
                                          <p:spTgt spid="33"/>
                                        </p:tgtEl>
                                        <p:attrNameLst>
                                          <p:attrName>style.visibility</p:attrName>
                                        </p:attrNameLst>
                                      </p:cBhvr>
                                      <p:to>
                                        <p:strVal val="visible"/>
                                      </p:to>
                                    </p:set>
                                    <p:anim calcmode="lin" valueType="num">
                                      <p:cBhvr additive="base">
                                        <p:cTn id="131" dur="500" fill="hold"/>
                                        <p:tgtEl>
                                          <p:spTgt spid="33"/>
                                        </p:tgtEl>
                                        <p:attrNameLst>
                                          <p:attrName>ppt_x</p:attrName>
                                        </p:attrNameLst>
                                      </p:cBhvr>
                                      <p:tavLst>
                                        <p:tav tm="0">
                                          <p:val>
                                            <p:strVal val="1+#ppt_w/2"/>
                                          </p:val>
                                        </p:tav>
                                        <p:tav tm="100000">
                                          <p:val>
                                            <p:strVal val="#ppt_x"/>
                                          </p:val>
                                        </p:tav>
                                      </p:tavLst>
                                    </p:anim>
                                    <p:anim calcmode="lin" valueType="num">
                                      <p:cBhvr additive="base">
                                        <p:cTn id="132" dur="500" fill="hold"/>
                                        <p:tgtEl>
                                          <p:spTgt spid="33"/>
                                        </p:tgtEl>
                                        <p:attrNameLst>
                                          <p:attrName>ppt_y</p:attrName>
                                        </p:attrNameLst>
                                      </p:cBhvr>
                                      <p:tavLst>
                                        <p:tav tm="0">
                                          <p:val>
                                            <p:strVal val="#ppt_y"/>
                                          </p:val>
                                        </p:tav>
                                        <p:tav tm="100000">
                                          <p:val>
                                            <p:strVal val="#ppt_y"/>
                                          </p:val>
                                        </p:tav>
                                      </p:tavLst>
                                    </p:anim>
                                  </p:childTnLst>
                                </p:cTn>
                              </p:par>
                              <p:par>
                                <p:cTn id="133" presetID="2" presetClass="entr" presetSubtype="2" fill="hold" grpId="0" nodeType="withEffect">
                                  <p:stCondLst>
                                    <p:cond delay="0"/>
                                  </p:stCondLst>
                                  <p:childTnLst>
                                    <p:set>
                                      <p:cBhvr>
                                        <p:cTn id="134" dur="1" fill="hold">
                                          <p:stCondLst>
                                            <p:cond delay="0"/>
                                          </p:stCondLst>
                                        </p:cTn>
                                        <p:tgtEl>
                                          <p:spTgt spid="39"/>
                                        </p:tgtEl>
                                        <p:attrNameLst>
                                          <p:attrName>style.visibility</p:attrName>
                                        </p:attrNameLst>
                                      </p:cBhvr>
                                      <p:to>
                                        <p:strVal val="visible"/>
                                      </p:to>
                                    </p:set>
                                    <p:anim calcmode="lin" valueType="num">
                                      <p:cBhvr additive="base">
                                        <p:cTn id="135" dur="500" fill="hold"/>
                                        <p:tgtEl>
                                          <p:spTgt spid="39"/>
                                        </p:tgtEl>
                                        <p:attrNameLst>
                                          <p:attrName>ppt_x</p:attrName>
                                        </p:attrNameLst>
                                      </p:cBhvr>
                                      <p:tavLst>
                                        <p:tav tm="0">
                                          <p:val>
                                            <p:strVal val="1+#ppt_w/2"/>
                                          </p:val>
                                        </p:tav>
                                        <p:tav tm="100000">
                                          <p:val>
                                            <p:strVal val="#ppt_x"/>
                                          </p:val>
                                        </p:tav>
                                      </p:tavLst>
                                    </p:anim>
                                    <p:anim calcmode="lin" valueType="num">
                                      <p:cBhvr additive="base">
                                        <p:cTn id="136"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P spid="10" grpId="0"/>
      <p:bldP spid="11" grpId="0"/>
      <p:bldP spid="18" grpId="0"/>
      <p:bldP spid="20" grpId="0" animBg="1"/>
      <p:bldP spid="21" grpId="0"/>
      <p:bldP spid="22" grpId="0"/>
      <p:bldP spid="23" grpId="0"/>
      <p:bldP spid="24" grpId="0"/>
      <p:bldP spid="25" grpId="0" animBg="1"/>
      <p:bldP spid="26" grpId="0" animBg="1"/>
      <p:bldP spid="27" grpId="0" animBg="1"/>
      <p:bldP spid="28" grpId="0"/>
      <p:bldP spid="32" grpId="0" animBg="1"/>
      <p:bldP spid="33" grpId="0" animBg="1"/>
      <p:bldP spid="34" grpId="0" animBg="1"/>
      <p:bldP spid="35" grpId="0" animBg="1"/>
      <p:bldP spid="37" grpId="0"/>
      <p:bldP spid="38" grpId="0"/>
      <p:bldP spid="39" grpId="0"/>
      <p:bldP spid="41" grpId="0" animBg="1"/>
      <p:bldP spid="42" grpId="0" animBg="1"/>
      <p:bldP spid="43" grpId="0" animBg="1"/>
      <p:bldP spid="4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sp>
        <p:nvSpPr>
          <p:cNvPr id="75" name="TextBox 74"/>
          <p:cNvSpPr txBox="1"/>
          <p:nvPr/>
        </p:nvSpPr>
        <p:spPr>
          <a:xfrm>
            <a:off x="3773514" y="487131"/>
            <a:ext cx="4644971" cy="646331"/>
          </a:xfrm>
          <a:prstGeom prst="rect">
            <a:avLst/>
          </a:prstGeom>
          <a:noFill/>
        </p:spPr>
        <p:txBody>
          <a:bodyPr wrap="square" rtlCol="0">
            <a:spAutoFit/>
          </a:bodyPr>
          <a:lstStyle/>
          <a:p>
            <a:pPr algn="ctr"/>
            <a:r>
              <a:rPr lang="en-US" sz="3600" dirty="0">
                <a:solidFill>
                  <a:schemeClr val="bg1"/>
                </a:solidFill>
                <a:cs typeface="+mn-ea"/>
                <a:sym typeface="+mn-lt"/>
              </a:rPr>
              <a:t>TIMELINE BUSINESS</a:t>
            </a:r>
            <a:endParaRPr lang="en-US" sz="3600" dirty="0">
              <a:solidFill>
                <a:schemeClr val="bg1"/>
              </a:solidFill>
              <a:cs typeface="+mn-ea"/>
              <a:sym typeface="+mn-lt"/>
            </a:endParaRPr>
          </a:p>
        </p:txBody>
      </p:sp>
      <p:cxnSp>
        <p:nvCxnSpPr>
          <p:cNvPr id="76" name="Straight Connector 75"/>
          <p:cNvCxnSpPr/>
          <p:nvPr/>
        </p:nvCxnSpPr>
        <p:spPr>
          <a:xfrm flipH="1">
            <a:off x="5798294" y="1250739"/>
            <a:ext cx="7241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879680" y="3751976"/>
            <a:ext cx="825197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2759670" y="3758185"/>
            <a:ext cx="1556298" cy="1748906"/>
            <a:chOff x="2759670" y="3758185"/>
            <a:chExt cx="1556298" cy="1748906"/>
          </a:xfrm>
        </p:grpSpPr>
        <p:grpSp>
          <p:nvGrpSpPr>
            <p:cNvPr id="30" name="Group 29"/>
            <p:cNvGrpSpPr/>
            <p:nvPr/>
          </p:nvGrpSpPr>
          <p:grpSpPr>
            <a:xfrm>
              <a:off x="3414187" y="3758185"/>
              <a:ext cx="247265" cy="1748906"/>
              <a:chOff x="3414187" y="3758185"/>
              <a:chExt cx="247265" cy="1748906"/>
            </a:xfrm>
            <a:solidFill>
              <a:schemeClr val="accent2"/>
            </a:solidFill>
          </p:grpSpPr>
          <p:cxnSp>
            <p:nvCxnSpPr>
              <p:cNvPr id="33" name="Straight Connector 32"/>
              <p:cNvCxnSpPr/>
              <p:nvPr/>
            </p:nvCxnSpPr>
            <p:spPr>
              <a:xfrm flipV="1">
                <a:off x="3537819" y="3758185"/>
                <a:ext cx="0" cy="1748906"/>
              </a:xfrm>
              <a:prstGeom prst="line">
                <a:avLst/>
              </a:prstGeom>
              <a:grpFill/>
              <a:ln w="19050">
                <a:solidFill>
                  <a:schemeClr val="accent2"/>
                </a:solidFill>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34" name="Teardrop 33"/>
              <p:cNvSpPr/>
              <p:nvPr/>
            </p:nvSpPr>
            <p:spPr>
              <a:xfrm rot="18900000">
                <a:off x="3414187" y="5259826"/>
                <a:ext cx="247265" cy="247265"/>
              </a:xfrm>
              <a:prstGeom prst="teardrop">
                <a:avLst>
                  <a:gd name="adj" fmla="val 1118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31" name="Rounded Rectangle 24"/>
            <p:cNvSpPr/>
            <p:nvPr/>
          </p:nvSpPr>
          <p:spPr>
            <a:xfrm>
              <a:off x="2759670" y="4676288"/>
              <a:ext cx="1556298" cy="35922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cs typeface="+mn-ea"/>
                  <a:sym typeface="+mn-lt"/>
                </a:rPr>
                <a:t>One by one step</a:t>
              </a:r>
              <a:endParaRPr lang="id-ID" sz="1400" dirty="0">
                <a:cs typeface="+mn-ea"/>
                <a:sym typeface="+mn-lt"/>
              </a:endParaRPr>
            </a:p>
          </p:txBody>
        </p:sp>
      </p:grpSp>
      <p:grpSp>
        <p:nvGrpSpPr>
          <p:cNvPr id="35" name="Group 34"/>
          <p:cNvGrpSpPr/>
          <p:nvPr/>
        </p:nvGrpSpPr>
        <p:grpSpPr>
          <a:xfrm>
            <a:off x="7409732" y="2103654"/>
            <a:ext cx="1303116" cy="1648322"/>
            <a:chOff x="7409732" y="2103654"/>
            <a:chExt cx="1303116" cy="1648322"/>
          </a:xfrm>
          <a:solidFill>
            <a:schemeClr val="accent2"/>
          </a:solidFill>
        </p:grpSpPr>
        <p:grpSp>
          <p:nvGrpSpPr>
            <p:cNvPr id="36" name="Group 35"/>
            <p:cNvGrpSpPr/>
            <p:nvPr/>
          </p:nvGrpSpPr>
          <p:grpSpPr>
            <a:xfrm>
              <a:off x="8465583" y="2103654"/>
              <a:ext cx="247265" cy="1648322"/>
              <a:chOff x="8465583" y="2103654"/>
              <a:chExt cx="247265" cy="1648322"/>
            </a:xfrm>
            <a:grpFill/>
          </p:grpSpPr>
          <p:cxnSp>
            <p:nvCxnSpPr>
              <p:cNvPr id="48" name="Straight Connector 47"/>
              <p:cNvCxnSpPr/>
              <p:nvPr/>
            </p:nvCxnSpPr>
            <p:spPr>
              <a:xfrm>
                <a:off x="8589215" y="2227286"/>
                <a:ext cx="0" cy="1524690"/>
              </a:xfrm>
              <a:prstGeom prst="line">
                <a:avLst/>
              </a:prstGeom>
              <a:grpFill/>
              <a:ln w="19050">
                <a:solidFill>
                  <a:schemeClr val="accent2"/>
                </a:solidFill>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49" name="Teardrop 48"/>
              <p:cNvSpPr/>
              <p:nvPr/>
            </p:nvSpPr>
            <p:spPr>
              <a:xfrm rot="2700000" flipV="1">
                <a:off x="8465583" y="2103654"/>
                <a:ext cx="247265" cy="247265"/>
              </a:xfrm>
              <a:prstGeom prst="teardrop">
                <a:avLst>
                  <a:gd name="adj" fmla="val 1118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37" name="Pentagon 25"/>
            <p:cNvSpPr/>
            <p:nvPr/>
          </p:nvSpPr>
          <p:spPr>
            <a:xfrm flipH="1">
              <a:off x="7409732" y="2575253"/>
              <a:ext cx="1179483" cy="359229"/>
            </a:xfrm>
            <a:prstGeom prst="homePlate">
              <a:avLst>
                <a:gd name="adj" fmla="val 531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cs typeface="+mn-ea"/>
                  <a:sym typeface="+mn-lt"/>
                </a:rPr>
                <a:t>Business</a:t>
              </a:r>
              <a:endParaRPr lang="id-ID" sz="1400" dirty="0">
                <a:cs typeface="+mn-ea"/>
                <a:sym typeface="+mn-lt"/>
              </a:endParaRPr>
            </a:p>
          </p:txBody>
        </p:sp>
      </p:grpSp>
      <p:grpSp>
        <p:nvGrpSpPr>
          <p:cNvPr id="50" name="Group 49"/>
          <p:cNvGrpSpPr/>
          <p:nvPr/>
        </p:nvGrpSpPr>
        <p:grpSpPr>
          <a:xfrm>
            <a:off x="3944339" y="2112281"/>
            <a:ext cx="1435887" cy="1648321"/>
            <a:chOff x="3944339" y="2112281"/>
            <a:chExt cx="1435887" cy="1648321"/>
          </a:xfrm>
          <a:solidFill>
            <a:schemeClr val="accent1">
              <a:lumMod val="75000"/>
            </a:schemeClr>
          </a:solidFill>
        </p:grpSpPr>
        <p:cxnSp>
          <p:nvCxnSpPr>
            <p:cNvPr id="51" name="Straight Connector 50"/>
            <p:cNvCxnSpPr>
              <a:stCxn id="62" idx="3"/>
            </p:cNvCxnSpPr>
            <p:nvPr/>
          </p:nvCxnSpPr>
          <p:spPr>
            <a:xfrm>
              <a:off x="5256594" y="2112281"/>
              <a:ext cx="4330" cy="1648321"/>
            </a:xfrm>
            <a:prstGeom prst="line">
              <a:avLst/>
            </a:prstGeom>
            <a:grpFill/>
            <a:ln w="19050">
              <a:solidFill>
                <a:schemeClr val="accent1"/>
              </a:solidFill>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61" name="Pentagon 34"/>
            <p:cNvSpPr/>
            <p:nvPr/>
          </p:nvSpPr>
          <p:spPr>
            <a:xfrm flipH="1">
              <a:off x="3944339" y="2573881"/>
              <a:ext cx="1316586" cy="359229"/>
            </a:xfrm>
            <a:prstGeom prst="homePlate">
              <a:avLst>
                <a:gd name="adj" fmla="val 491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cs typeface="+mn-ea"/>
                  <a:sym typeface="+mn-lt"/>
                </a:rPr>
                <a:t>Economy</a:t>
              </a:r>
              <a:endParaRPr lang="id-ID" sz="1400" dirty="0">
                <a:cs typeface="+mn-ea"/>
                <a:sym typeface="+mn-lt"/>
              </a:endParaRPr>
            </a:p>
          </p:txBody>
        </p:sp>
        <p:sp>
          <p:nvSpPr>
            <p:cNvPr id="62" name="Teardrop 61"/>
            <p:cNvSpPr/>
            <p:nvPr/>
          </p:nvSpPr>
          <p:spPr>
            <a:xfrm rot="2700000" flipV="1">
              <a:off x="5132961" y="2112281"/>
              <a:ext cx="247265" cy="247265"/>
            </a:xfrm>
            <a:prstGeom prst="teardrop">
              <a:avLst>
                <a:gd name="adj" fmla="val 1118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grpSp>
        <p:nvGrpSpPr>
          <p:cNvPr id="63" name="Group 62"/>
          <p:cNvGrpSpPr/>
          <p:nvPr/>
        </p:nvGrpSpPr>
        <p:grpSpPr>
          <a:xfrm>
            <a:off x="1637002" y="2803763"/>
            <a:ext cx="479620" cy="954420"/>
            <a:chOff x="1637002" y="2803763"/>
            <a:chExt cx="479620" cy="954420"/>
          </a:xfrm>
          <a:solidFill>
            <a:schemeClr val="accent1"/>
          </a:solidFill>
        </p:grpSpPr>
        <p:cxnSp>
          <p:nvCxnSpPr>
            <p:cNvPr id="64" name="Straight Connector 63"/>
            <p:cNvCxnSpPr/>
            <p:nvPr/>
          </p:nvCxnSpPr>
          <p:spPr>
            <a:xfrm>
              <a:off x="1879680" y="3337560"/>
              <a:ext cx="0" cy="420623"/>
            </a:xfrm>
            <a:prstGeom prst="line">
              <a:avLst/>
            </a:prstGeom>
            <a:grpFill/>
            <a:ln w="19050">
              <a:solidFill>
                <a:schemeClr val="accent1"/>
              </a:solidFill>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65" name="Teardrop 64"/>
            <p:cNvSpPr/>
            <p:nvPr/>
          </p:nvSpPr>
          <p:spPr>
            <a:xfrm rot="8100000">
              <a:off x="1637002" y="2803763"/>
              <a:ext cx="479620" cy="479618"/>
            </a:xfrm>
            <a:prstGeom prst="teardrop">
              <a:avLst>
                <a:gd name="adj" fmla="val 989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66" name="Oval 65"/>
          <p:cNvSpPr/>
          <p:nvPr/>
        </p:nvSpPr>
        <p:spPr>
          <a:xfrm>
            <a:off x="9925124" y="3353748"/>
            <a:ext cx="783580" cy="78358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2400" dirty="0">
              <a:solidFill>
                <a:schemeClr val="bg1"/>
              </a:solidFill>
              <a:cs typeface="+mn-ea"/>
              <a:sym typeface="+mn-lt"/>
            </a:endParaRPr>
          </a:p>
        </p:txBody>
      </p:sp>
      <p:sp>
        <p:nvSpPr>
          <p:cNvPr id="67" name="TextBox 66"/>
          <p:cNvSpPr txBox="1"/>
          <p:nvPr/>
        </p:nvSpPr>
        <p:spPr>
          <a:xfrm>
            <a:off x="1384993" y="3868909"/>
            <a:ext cx="858568" cy="307777"/>
          </a:xfrm>
          <a:prstGeom prst="rect">
            <a:avLst/>
          </a:prstGeom>
          <a:noFill/>
        </p:spPr>
        <p:txBody>
          <a:bodyPr wrap="none" rtlCol="0">
            <a:spAutoFit/>
          </a:bodyPr>
          <a:lstStyle/>
          <a:p>
            <a:r>
              <a:rPr lang="en-US" sz="1400" b="1" dirty="0">
                <a:solidFill>
                  <a:schemeClr val="bg1"/>
                </a:solidFill>
                <a:cs typeface="+mn-ea"/>
                <a:sym typeface="+mn-lt"/>
              </a:rPr>
              <a:t>Step 01</a:t>
            </a:r>
            <a:endParaRPr lang="id-ID" sz="1400" b="1" dirty="0">
              <a:solidFill>
                <a:schemeClr val="bg1"/>
              </a:solidFill>
              <a:cs typeface="+mn-ea"/>
              <a:sym typeface="+mn-lt"/>
            </a:endParaRPr>
          </a:p>
        </p:txBody>
      </p:sp>
      <p:sp>
        <p:nvSpPr>
          <p:cNvPr id="68" name="TextBox 67"/>
          <p:cNvSpPr txBox="1"/>
          <p:nvPr/>
        </p:nvSpPr>
        <p:spPr>
          <a:xfrm>
            <a:off x="872921" y="4089107"/>
            <a:ext cx="2007781" cy="548548"/>
          </a:xfrm>
          <a:prstGeom prst="rect">
            <a:avLst/>
          </a:prstGeom>
          <a:noFill/>
        </p:spPr>
        <p:txBody>
          <a:bodyPr wrap="square" rtlCol="0">
            <a:spAutoFit/>
          </a:bodyPr>
          <a:lstStyle/>
          <a:p>
            <a:pPr algn="ctr">
              <a:lnSpc>
                <a:spcPct val="150000"/>
              </a:lnSpc>
            </a:pPr>
            <a:r>
              <a:rPr lang="id-ID" sz="1050" dirty="0">
                <a:solidFill>
                  <a:schemeClr val="bg1"/>
                </a:solidFill>
                <a:cs typeface="+mn-ea"/>
                <a:sym typeface="+mn-lt"/>
              </a:rPr>
              <a:t>Suitable for all category</a:t>
            </a:r>
            <a:r>
              <a:rPr lang="en-US" sz="1050" dirty="0">
                <a:solidFill>
                  <a:schemeClr val="bg1"/>
                </a:solidFill>
                <a:cs typeface="+mn-ea"/>
                <a:sym typeface="+mn-lt"/>
              </a:rPr>
              <a:t>, Lorem Ipsum is not simply.</a:t>
            </a:r>
            <a:endParaRPr lang="id-ID" sz="1050" dirty="0">
              <a:solidFill>
                <a:schemeClr val="bg1"/>
              </a:solidFill>
              <a:cs typeface="+mn-ea"/>
              <a:sym typeface="+mn-lt"/>
            </a:endParaRPr>
          </a:p>
        </p:txBody>
      </p:sp>
      <p:sp>
        <p:nvSpPr>
          <p:cNvPr id="69" name="TextBox 68"/>
          <p:cNvSpPr txBox="1"/>
          <p:nvPr/>
        </p:nvSpPr>
        <p:spPr>
          <a:xfrm>
            <a:off x="4873728" y="3868909"/>
            <a:ext cx="858568" cy="307777"/>
          </a:xfrm>
          <a:prstGeom prst="rect">
            <a:avLst/>
          </a:prstGeom>
          <a:noFill/>
        </p:spPr>
        <p:txBody>
          <a:bodyPr wrap="none" rtlCol="0">
            <a:spAutoFit/>
          </a:bodyPr>
          <a:lstStyle/>
          <a:p>
            <a:r>
              <a:rPr lang="en-US" sz="1400" b="1" dirty="0">
                <a:solidFill>
                  <a:schemeClr val="bg1"/>
                </a:solidFill>
                <a:cs typeface="+mn-ea"/>
                <a:sym typeface="+mn-lt"/>
              </a:rPr>
              <a:t>Step 03</a:t>
            </a:r>
            <a:endParaRPr lang="id-ID" sz="1400" b="1" dirty="0">
              <a:solidFill>
                <a:schemeClr val="bg1"/>
              </a:solidFill>
              <a:cs typeface="+mn-ea"/>
              <a:sym typeface="+mn-lt"/>
            </a:endParaRPr>
          </a:p>
        </p:txBody>
      </p:sp>
      <p:sp>
        <p:nvSpPr>
          <p:cNvPr id="70" name="TextBox 69"/>
          <p:cNvSpPr txBox="1"/>
          <p:nvPr/>
        </p:nvSpPr>
        <p:spPr>
          <a:xfrm>
            <a:off x="4269047" y="4089107"/>
            <a:ext cx="2007781" cy="548548"/>
          </a:xfrm>
          <a:prstGeom prst="rect">
            <a:avLst/>
          </a:prstGeom>
          <a:noFill/>
        </p:spPr>
        <p:txBody>
          <a:bodyPr wrap="square" rtlCol="0">
            <a:spAutoFit/>
          </a:bodyPr>
          <a:lstStyle/>
          <a:p>
            <a:pPr algn="ctr">
              <a:lnSpc>
                <a:spcPct val="150000"/>
              </a:lnSpc>
            </a:pPr>
            <a:r>
              <a:rPr lang="id-ID" sz="1050" dirty="0">
                <a:solidFill>
                  <a:schemeClr val="bg1"/>
                </a:solidFill>
                <a:cs typeface="+mn-ea"/>
                <a:sym typeface="+mn-lt"/>
              </a:rPr>
              <a:t>Suitable for all category</a:t>
            </a:r>
            <a:r>
              <a:rPr lang="en-US" sz="1050" dirty="0">
                <a:solidFill>
                  <a:schemeClr val="bg1"/>
                </a:solidFill>
                <a:cs typeface="+mn-ea"/>
                <a:sym typeface="+mn-lt"/>
              </a:rPr>
              <a:t>, Lorem Ipsum is not simply.</a:t>
            </a:r>
            <a:endParaRPr lang="id-ID" sz="1050" dirty="0">
              <a:solidFill>
                <a:schemeClr val="bg1"/>
              </a:solidFill>
              <a:cs typeface="+mn-ea"/>
              <a:sym typeface="+mn-lt"/>
            </a:endParaRPr>
          </a:p>
        </p:txBody>
      </p:sp>
      <p:sp>
        <p:nvSpPr>
          <p:cNvPr id="71" name="TextBox 70"/>
          <p:cNvSpPr txBox="1"/>
          <p:nvPr/>
        </p:nvSpPr>
        <p:spPr>
          <a:xfrm>
            <a:off x="8115362" y="3868909"/>
            <a:ext cx="858568" cy="307777"/>
          </a:xfrm>
          <a:prstGeom prst="rect">
            <a:avLst/>
          </a:prstGeom>
          <a:noFill/>
        </p:spPr>
        <p:txBody>
          <a:bodyPr wrap="none" rtlCol="0">
            <a:spAutoFit/>
          </a:bodyPr>
          <a:lstStyle/>
          <a:p>
            <a:pPr algn="ctr"/>
            <a:r>
              <a:rPr lang="en-US" sz="1400" b="1" dirty="0">
                <a:solidFill>
                  <a:schemeClr val="bg1"/>
                </a:solidFill>
                <a:cs typeface="+mn-ea"/>
                <a:sym typeface="+mn-lt"/>
              </a:rPr>
              <a:t>Step 05</a:t>
            </a:r>
            <a:endParaRPr lang="id-ID" sz="1400" b="1" dirty="0">
              <a:solidFill>
                <a:schemeClr val="bg1"/>
              </a:solidFill>
              <a:cs typeface="+mn-ea"/>
              <a:sym typeface="+mn-lt"/>
            </a:endParaRPr>
          </a:p>
        </p:txBody>
      </p:sp>
      <p:sp>
        <p:nvSpPr>
          <p:cNvPr id="72" name="TextBox 71"/>
          <p:cNvSpPr txBox="1"/>
          <p:nvPr/>
        </p:nvSpPr>
        <p:spPr>
          <a:xfrm>
            <a:off x="7586717" y="4089107"/>
            <a:ext cx="2007781" cy="548548"/>
          </a:xfrm>
          <a:prstGeom prst="rect">
            <a:avLst/>
          </a:prstGeom>
          <a:noFill/>
        </p:spPr>
        <p:txBody>
          <a:bodyPr wrap="square" rtlCol="0">
            <a:spAutoFit/>
          </a:bodyPr>
          <a:lstStyle/>
          <a:p>
            <a:pPr algn="ctr">
              <a:lnSpc>
                <a:spcPct val="150000"/>
              </a:lnSpc>
            </a:pPr>
            <a:r>
              <a:rPr lang="id-ID" sz="1050" dirty="0">
                <a:solidFill>
                  <a:schemeClr val="bg1"/>
                </a:solidFill>
                <a:cs typeface="+mn-ea"/>
                <a:sym typeface="+mn-lt"/>
              </a:rPr>
              <a:t>Suitable for all category</a:t>
            </a:r>
            <a:r>
              <a:rPr lang="en-US" sz="1050" dirty="0">
                <a:solidFill>
                  <a:schemeClr val="bg1"/>
                </a:solidFill>
                <a:cs typeface="+mn-ea"/>
                <a:sym typeface="+mn-lt"/>
              </a:rPr>
              <a:t>, Lorem Ipsum is not simply.</a:t>
            </a:r>
            <a:endParaRPr lang="id-ID" sz="1050" dirty="0">
              <a:solidFill>
                <a:schemeClr val="bg1"/>
              </a:solidFill>
              <a:cs typeface="+mn-ea"/>
              <a:sym typeface="+mn-lt"/>
            </a:endParaRPr>
          </a:p>
        </p:txBody>
      </p:sp>
      <p:sp>
        <p:nvSpPr>
          <p:cNvPr id="73" name="TextBox 72"/>
          <p:cNvSpPr txBox="1"/>
          <p:nvPr/>
        </p:nvSpPr>
        <p:spPr>
          <a:xfrm>
            <a:off x="3038322" y="5551183"/>
            <a:ext cx="858568" cy="307777"/>
          </a:xfrm>
          <a:prstGeom prst="rect">
            <a:avLst/>
          </a:prstGeom>
          <a:noFill/>
        </p:spPr>
        <p:txBody>
          <a:bodyPr wrap="none" rtlCol="0">
            <a:spAutoFit/>
          </a:bodyPr>
          <a:lstStyle/>
          <a:p>
            <a:r>
              <a:rPr lang="en-US" sz="1400" b="1" dirty="0">
                <a:solidFill>
                  <a:schemeClr val="bg1"/>
                </a:solidFill>
                <a:cs typeface="+mn-ea"/>
                <a:sym typeface="+mn-lt"/>
              </a:rPr>
              <a:t>Step 02</a:t>
            </a:r>
            <a:endParaRPr lang="id-ID" sz="1400" b="1" dirty="0">
              <a:solidFill>
                <a:schemeClr val="bg1"/>
              </a:solidFill>
              <a:cs typeface="+mn-ea"/>
              <a:sym typeface="+mn-lt"/>
            </a:endParaRPr>
          </a:p>
        </p:txBody>
      </p:sp>
      <p:sp>
        <p:nvSpPr>
          <p:cNvPr id="74" name="TextBox 73"/>
          <p:cNvSpPr txBox="1"/>
          <p:nvPr/>
        </p:nvSpPr>
        <p:spPr>
          <a:xfrm>
            <a:off x="2533928" y="5771381"/>
            <a:ext cx="2007781" cy="548548"/>
          </a:xfrm>
          <a:prstGeom prst="rect">
            <a:avLst/>
          </a:prstGeom>
          <a:noFill/>
        </p:spPr>
        <p:txBody>
          <a:bodyPr wrap="square" rtlCol="0">
            <a:spAutoFit/>
          </a:bodyPr>
          <a:lstStyle/>
          <a:p>
            <a:pPr algn="ctr">
              <a:lnSpc>
                <a:spcPct val="150000"/>
              </a:lnSpc>
            </a:pPr>
            <a:r>
              <a:rPr lang="id-ID" sz="1050" dirty="0">
                <a:solidFill>
                  <a:schemeClr val="bg1"/>
                </a:solidFill>
                <a:cs typeface="+mn-ea"/>
                <a:sym typeface="+mn-lt"/>
              </a:rPr>
              <a:t>Suitable for all category</a:t>
            </a:r>
            <a:r>
              <a:rPr lang="en-US" sz="1050" dirty="0">
                <a:solidFill>
                  <a:schemeClr val="bg1"/>
                </a:solidFill>
                <a:cs typeface="+mn-ea"/>
                <a:sym typeface="+mn-lt"/>
              </a:rPr>
              <a:t>, Lorem Ipsum is not simply.</a:t>
            </a:r>
            <a:endParaRPr lang="id-ID" sz="1050" dirty="0">
              <a:solidFill>
                <a:schemeClr val="bg1"/>
              </a:solidFill>
              <a:cs typeface="+mn-ea"/>
              <a:sym typeface="+mn-lt"/>
            </a:endParaRPr>
          </a:p>
        </p:txBody>
      </p:sp>
      <p:sp>
        <p:nvSpPr>
          <p:cNvPr id="77" name="TextBox 76"/>
          <p:cNvSpPr txBox="1"/>
          <p:nvPr/>
        </p:nvSpPr>
        <p:spPr>
          <a:xfrm>
            <a:off x="6501791" y="5250525"/>
            <a:ext cx="858568" cy="307777"/>
          </a:xfrm>
          <a:prstGeom prst="rect">
            <a:avLst/>
          </a:prstGeom>
          <a:noFill/>
        </p:spPr>
        <p:txBody>
          <a:bodyPr wrap="none" rtlCol="0">
            <a:spAutoFit/>
          </a:bodyPr>
          <a:lstStyle/>
          <a:p>
            <a:pPr algn="ctr"/>
            <a:r>
              <a:rPr lang="en-US" sz="1400" b="1" dirty="0">
                <a:solidFill>
                  <a:schemeClr val="bg1"/>
                </a:solidFill>
                <a:cs typeface="+mn-ea"/>
                <a:sym typeface="+mn-lt"/>
              </a:rPr>
              <a:t>Step 04</a:t>
            </a:r>
            <a:endParaRPr lang="id-ID" sz="1400" b="1" dirty="0">
              <a:solidFill>
                <a:schemeClr val="bg1"/>
              </a:solidFill>
              <a:cs typeface="+mn-ea"/>
              <a:sym typeface="+mn-lt"/>
            </a:endParaRPr>
          </a:p>
        </p:txBody>
      </p:sp>
      <p:sp>
        <p:nvSpPr>
          <p:cNvPr id="78" name="TextBox 77"/>
          <p:cNvSpPr txBox="1"/>
          <p:nvPr/>
        </p:nvSpPr>
        <p:spPr>
          <a:xfrm>
            <a:off x="6001585" y="5461501"/>
            <a:ext cx="2007781" cy="548548"/>
          </a:xfrm>
          <a:prstGeom prst="rect">
            <a:avLst/>
          </a:prstGeom>
          <a:noFill/>
        </p:spPr>
        <p:txBody>
          <a:bodyPr wrap="square" rtlCol="0">
            <a:spAutoFit/>
          </a:bodyPr>
          <a:lstStyle/>
          <a:p>
            <a:pPr algn="ctr">
              <a:lnSpc>
                <a:spcPct val="150000"/>
              </a:lnSpc>
            </a:pPr>
            <a:r>
              <a:rPr lang="id-ID" sz="1050" dirty="0">
                <a:solidFill>
                  <a:schemeClr val="bg1"/>
                </a:solidFill>
                <a:cs typeface="+mn-ea"/>
                <a:sym typeface="+mn-lt"/>
              </a:rPr>
              <a:t>Suitable for all category</a:t>
            </a:r>
            <a:r>
              <a:rPr lang="en-US" sz="1050" dirty="0">
                <a:solidFill>
                  <a:schemeClr val="bg1"/>
                </a:solidFill>
                <a:cs typeface="+mn-ea"/>
                <a:sym typeface="+mn-lt"/>
              </a:rPr>
              <a:t>, Lorem Ipsum is not simply.</a:t>
            </a:r>
            <a:endParaRPr lang="id-ID" sz="1050" dirty="0">
              <a:solidFill>
                <a:schemeClr val="bg1"/>
              </a:solidFill>
              <a:cs typeface="+mn-ea"/>
              <a:sym typeface="+mn-lt"/>
            </a:endParaRPr>
          </a:p>
        </p:txBody>
      </p:sp>
      <p:sp>
        <p:nvSpPr>
          <p:cNvPr id="81" name="Freeform 43"/>
          <p:cNvSpPr>
            <a:spLocks noEditPoints="1"/>
          </p:cNvSpPr>
          <p:nvPr/>
        </p:nvSpPr>
        <p:spPr bwMode="auto">
          <a:xfrm>
            <a:off x="10129359" y="3601041"/>
            <a:ext cx="375110" cy="319122"/>
          </a:xfrm>
          <a:custGeom>
            <a:avLst/>
            <a:gdLst>
              <a:gd name="T0" fmla="*/ 193 w 221"/>
              <a:gd name="T1" fmla="*/ 102 h 187"/>
              <a:gd name="T2" fmla="*/ 221 w 221"/>
              <a:gd name="T3" fmla="*/ 74 h 187"/>
              <a:gd name="T4" fmla="*/ 147 w 221"/>
              <a:gd name="T5" fmla="*/ 0 h 187"/>
              <a:gd name="T6" fmla="*/ 119 w 221"/>
              <a:gd name="T7" fmla="*/ 29 h 187"/>
              <a:gd name="T8" fmla="*/ 125 w 221"/>
              <a:gd name="T9" fmla="*/ 34 h 187"/>
              <a:gd name="T10" fmla="*/ 114 w 221"/>
              <a:gd name="T11" fmla="*/ 46 h 187"/>
              <a:gd name="T12" fmla="*/ 102 w 221"/>
              <a:gd name="T13" fmla="*/ 34 h 187"/>
              <a:gd name="T14" fmla="*/ 108 w 221"/>
              <a:gd name="T15" fmla="*/ 29 h 187"/>
              <a:gd name="T16" fmla="*/ 80 w 221"/>
              <a:gd name="T17" fmla="*/ 0 h 187"/>
              <a:gd name="T18" fmla="*/ 0 w 221"/>
              <a:gd name="T19" fmla="*/ 80 h 187"/>
              <a:gd name="T20" fmla="*/ 29 w 221"/>
              <a:gd name="T21" fmla="*/ 108 h 187"/>
              <a:gd name="T22" fmla="*/ 34 w 221"/>
              <a:gd name="T23" fmla="*/ 102 h 187"/>
              <a:gd name="T24" fmla="*/ 119 w 221"/>
              <a:gd name="T25" fmla="*/ 187 h 187"/>
              <a:gd name="T26" fmla="*/ 187 w 221"/>
              <a:gd name="T27" fmla="*/ 119 h 187"/>
              <a:gd name="T28" fmla="*/ 176 w 221"/>
              <a:gd name="T29" fmla="*/ 108 h 187"/>
              <a:gd name="T30" fmla="*/ 187 w 221"/>
              <a:gd name="T31" fmla="*/ 96 h 187"/>
              <a:gd name="T32" fmla="*/ 193 w 221"/>
              <a:gd name="T33" fmla="*/ 102 h 187"/>
              <a:gd name="T34" fmla="*/ 12 w 221"/>
              <a:gd name="T35" fmla="*/ 80 h 187"/>
              <a:gd name="T36" fmla="*/ 80 w 221"/>
              <a:gd name="T37" fmla="*/ 12 h 187"/>
              <a:gd name="T38" fmla="*/ 97 w 221"/>
              <a:gd name="T39" fmla="*/ 29 h 187"/>
              <a:gd name="T40" fmla="*/ 29 w 221"/>
              <a:gd name="T41" fmla="*/ 96 h 187"/>
              <a:gd name="T42" fmla="*/ 12 w 221"/>
              <a:gd name="T43" fmla="*/ 80 h 187"/>
              <a:gd name="T44" fmla="*/ 167 w 221"/>
              <a:gd name="T45" fmla="*/ 128 h 187"/>
              <a:gd name="T46" fmla="*/ 142 w 221"/>
              <a:gd name="T47" fmla="*/ 102 h 187"/>
              <a:gd name="T48" fmla="*/ 136 w 221"/>
              <a:gd name="T49" fmla="*/ 102 h 187"/>
              <a:gd name="T50" fmla="*/ 136 w 221"/>
              <a:gd name="T51" fmla="*/ 108 h 187"/>
              <a:gd name="T52" fmla="*/ 162 w 221"/>
              <a:gd name="T53" fmla="*/ 133 h 187"/>
              <a:gd name="T54" fmla="*/ 150 w 221"/>
              <a:gd name="T55" fmla="*/ 145 h 187"/>
              <a:gd name="T56" fmla="*/ 125 w 221"/>
              <a:gd name="T57" fmla="*/ 119 h 187"/>
              <a:gd name="T58" fmla="*/ 119 w 221"/>
              <a:gd name="T59" fmla="*/ 119 h 187"/>
              <a:gd name="T60" fmla="*/ 119 w 221"/>
              <a:gd name="T61" fmla="*/ 125 h 187"/>
              <a:gd name="T62" fmla="*/ 145 w 221"/>
              <a:gd name="T63" fmla="*/ 150 h 187"/>
              <a:gd name="T64" fmla="*/ 145 w 221"/>
              <a:gd name="T65" fmla="*/ 150 h 187"/>
              <a:gd name="T66" fmla="*/ 133 w 221"/>
              <a:gd name="T67" fmla="*/ 162 h 187"/>
              <a:gd name="T68" fmla="*/ 108 w 221"/>
              <a:gd name="T69" fmla="*/ 136 h 187"/>
              <a:gd name="T70" fmla="*/ 102 w 221"/>
              <a:gd name="T71" fmla="*/ 136 h 187"/>
              <a:gd name="T72" fmla="*/ 102 w 221"/>
              <a:gd name="T73" fmla="*/ 142 h 187"/>
              <a:gd name="T74" fmla="*/ 128 w 221"/>
              <a:gd name="T75" fmla="*/ 167 h 187"/>
              <a:gd name="T76" fmla="*/ 128 w 221"/>
              <a:gd name="T77" fmla="*/ 167 h 187"/>
              <a:gd name="T78" fmla="*/ 119 w 221"/>
              <a:gd name="T79" fmla="*/ 176 h 187"/>
              <a:gd name="T80" fmla="*/ 40 w 221"/>
              <a:gd name="T81" fmla="*/ 96 h 187"/>
              <a:gd name="T82" fmla="*/ 97 w 221"/>
              <a:gd name="T83" fmla="*/ 40 h 187"/>
              <a:gd name="T84" fmla="*/ 108 w 221"/>
              <a:gd name="T85" fmla="*/ 51 h 187"/>
              <a:gd name="T86" fmla="*/ 77 w 221"/>
              <a:gd name="T87" fmla="*/ 82 h 187"/>
              <a:gd name="T88" fmla="*/ 99 w 221"/>
              <a:gd name="T89" fmla="*/ 105 h 187"/>
              <a:gd name="T90" fmla="*/ 130 w 221"/>
              <a:gd name="T91" fmla="*/ 74 h 187"/>
              <a:gd name="T92" fmla="*/ 176 w 221"/>
              <a:gd name="T93" fmla="*/ 119 h 187"/>
              <a:gd name="T94" fmla="*/ 167 w 221"/>
              <a:gd name="T95" fmla="*/ 128 h 187"/>
              <a:gd name="T96" fmla="*/ 170 w 221"/>
              <a:gd name="T97" fmla="*/ 102 h 187"/>
              <a:gd name="T98" fmla="*/ 133 w 221"/>
              <a:gd name="T99" fmla="*/ 65 h 187"/>
              <a:gd name="T100" fmla="*/ 128 w 221"/>
              <a:gd name="T101" fmla="*/ 65 h 187"/>
              <a:gd name="T102" fmla="*/ 99 w 221"/>
              <a:gd name="T103" fmla="*/ 94 h 187"/>
              <a:gd name="T104" fmla="*/ 88 w 221"/>
              <a:gd name="T105" fmla="*/ 82 h 187"/>
              <a:gd name="T106" fmla="*/ 116 w 221"/>
              <a:gd name="T107" fmla="*/ 54 h 187"/>
              <a:gd name="T108" fmla="*/ 130 w 221"/>
              <a:gd name="T109" fmla="*/ 40 h 187"/>
              <a:gd name="T110" fmla="*/ 181 w 221"/>
              <a:gd name="T111" fmla="*/ 91 h 187"/>
              <a:gd name="T112" fmla="*/ 170 w 221"/>
              <a:gd name="T113" fmla="*/ 102 h 187"/>
              <a:gd name="T114" fmla="*/ 147 w 221"/>
              <a:gd name="T115" fmla="*/ 12 h 187"/>
              <a:gd name="T116" fmla="*/ 210 w 221"/>
              <a:gd name="T117" fmla="*/ 74 h 187"/>
              <a:gd name="T118" fmla="*/ 193 w 221"/>
              <a:gd name="T119" fmla="*/ 91 h 187"/>
              <a:gd name="T120" fmla="*/ 130 w 221"/>
              <a:gd name="T121" fmla="*/ 29 h 187"/>
              <a:gd name="T122" fmla="*/ 147 w 221"/>
              <a:gd name="T123" fmla="*/ 1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 h="187">
                <a:moveTo>
                  <a:pt x="193" y="102"/>
                </a:moveTo>
                <a:cubicBezTo>
                  <a:pt x="221" y="74"/>
                  <a:pt x="221" y="74"/>
                  <a:pt x="221" y="74"/>
                </a:cubicBezTo>
                <a:cubicBezTo>
                  <a:pt x="147" y="0"/>
                  <a:pt x="147" y="0"/>
                  <a:pt x="147" y="0"/>
                </a:cubicBezTo>
                <a:cubicBezTo>
                  <a:pt x="119" y="29"/>
                  <a:pt x="119" y="29"/>
                  <a:pt x="119" y="29"/>
                </a:cubicBezTo>
                <a:cubicBezTo>
                  <a:pt x="125" y="34"/>
                  <a:pt x="125" y="34"/>
                  <a:pt x="125" y="34"/>
                </a:cubicBezTo>
                <a:cubicBezTo>
                  <a:pt x="114" y="46"/>
                  <a:pt x="114" y="46"/>
                  <a:pt x="114" y="46"/>
                </a:cubicBezTo>
                <a:cubicBezTo>
                  <a:pt x="102" y="34"/>
                  <a:pt x="102" y="34"/>
                  <a:pt x="102" y="34"/>
                </a:cubicBezTo>
                <a:cubicBezTo>
                  <a:pt x="108" y="29"/>
                  <a:pt x="108" y="29"/>
                  <a:pt x="108" y="29"/>
                </a:cubicBezTo>
                <a:cubicBezTo>
                  <a:pt x="80" y="0"/>
                  <a:pt x="80" y="0"/>
                  <a:pt x="80" y="0"/>
                </a:cubicBezTo>
                <a:cubicBezTo>
                  <a:pt x="0" y="80"/>
                  <a:pt x="0" y="80"/>
                  <a:pt x="0" y="80"/>
                </a:cubicBezTo>
                <a:cubicBezTo>
                  <a:pt x="29" y="108"/>
                  <a:pt x="29" y="108"/>
                  <a:pt x="29" y="108"/>
                </a:cubicBezTo>
                <a:cubicBezTo>
                  <a:pt x="34" y="102"/>
                  <a:pt x="34" y="102"/>
                  <a:pt x="34" y="102"/>
                </a:cubicBezTo>
                <a:cubicBezTo>
                  <a:pt x="119" y="187"/>
                  <a:pt x="119" y="187"/>
                  <a:pt x="119" y="187"/>
                </a:cubicBezTo>
                <a:cubicBezTo>
                  <a:pt x="187" y="119"/>
                  <a:pt x="187" y="119"/>
                  <a:pt x="187" y="119"/>
                </a:cubicBezTo>
                <a:cubicBezTo>
                  <a:pt x="176" y="108"/>
                  <a:pt x="176" y="108"/>
                  <a:pt x="176" y="108"/>
                </a:cubicBezTo>
                <a:cubicBezTo>
                  <a:pt x="187" y="96"/>
                  <a:pt x="187" y="96"/>
                  <a:pt x="187" y="96"/>
                </a:cubicBezTo>
                <a:lnTo>
                  <a:pt x="193" y="102"/>
                </a:lnTo>
                <a:close/>
                <a:moveTo>
                  <a:pt x="12" y="80"/>
                </a:moveTo>
                <a:cubicBezTo>
                  <a:pt x="80" y="12"/>
                  <a:pt x="80" y="12"/>
                  <a:pt x="80" y="12"/>
                </a:cubicBezTo>
                <a:cubicBezTo>
                  <a:pt x="97" y="29"/>
                  <a:pt x="97" y="29"/>
                  <a:pt x="97" y="29"/>
                </a:cubicBezTo>
                <a:cubicBezTo>
                  <a:pt x="29" y="96"/>
                  <a:pt x="29" y="96"/>
                  <a:pt x="29" y="96"/>
                </a:cubicBezTo>
                <a:lnTo>
                  <a:pt x="12" y="80"/>
                </a:lnTo>
                <a:close/>
                <a:moveTo>
                  <a:pt x="167" y="128"/>
                </a:moveTo>
                <a:cubicBezTo>
                  <a:pt x="142" y="102"/>
                  <a:pt x="142" y="102"/>
                  <a:pt x="142" y="102"/>
                </a:cubicBezTo>
                <a:cubicBezTo>
                  <a:pt x="140" y="101"/>
                  <a:pt x="138" y="101"/>
                  <a:pt x="136" y="102"/>
                </a:cubicBezTo>
                <a:cubicBezTo>
                  <a:pt x="135" y="104"/>
                  <a:pt x="135" y="106"/>
                  <a:pt x="136" y="108"/>
                </a:cubicBezTo>
                <a:cubicBezTo>
                  <a:pt x="162" y="133"/>
                  <a:pt x="162" y="133"/>
                  <a:pt x="162" y="133"/>
                </a:cubicBezTo>
                <a:cubicBezTo>
                  <a:pt x="150" y="145"/>
                  <a:pt x="150" y="145"/>
                  <a:pt x="150" y="145"/>
                </a:cubicBezTo>
                <a:cubicBezTo>
                  <a:pt x="125" y="119"/>
                  <a:pt x="125" y="119"/>
                  <a:pt x="125" y="119"/>
                </a:cubicBezTo>
                <a:cubicBezTo>
                  <a:pt x="123" y="118"/>
                  <a:pt x="121" y="118"/>
                  <a:pt x="119" y="119"/>
                </a:cubicBezTo>
                <a:cubicBezTo>
                  <a:pt x="118" y="121"/>
                  <a:pt x="118" y="123"/>
                  <a:pt x="119" y="125"/>
                </a:cubicBezTo>
                <a:cubicBezTo>
                  <a:pt x="145" y="150"/>
                  <a:pt x="145" y="150"/>
                  <a:pt x="145" y="150"/>
                </a:cubicBezTo>
                <a:cubicBezTo>
                  <a:pt x="145" y="150"/>
                  <a:pt x="145" y="150"/>
                  <a:pt x="145" y="150"/>
                </a:cubicBezTo>
                <a:cubicBezTo>
                  <a:pt x="133" y="162"/>
                  <a:pt x="133" y="162"/>
                  <a:pt x="133" y="162"/>
                </a:cubicBezTo>
                <a:cubicBezTo>
                  <a:pt x="108" y="136"/>
                  <a:pt x="108" y="136"/>
                  <a:pt x="108" y="136"/>
                </a:cubicBezTo>
                <a:cubicBezTo>
                  <a:pt x="106" y="135"/>
                  <a:pt x="104" y="135"/>
                  <a:pt x="102" y="136"/>
                </a:cubicBezTo>
                <a:cubicBezTo>
                  <a:pt x="101" y="138"/>
                  <a:pt x="101" y="140"/>
                  <a:pt x="102" y="142"/>
                </a:cubicBezTo>
                <a:cubicBezTo>
                  <a:pt x="128" y="167"/>
                  <a:pt x="128" y="167"/>
                  <a:pt x="128" y="167"/>
                </a:cubicBezTo>
                <a:cubicBezTo>
                  <a:pt x="128" y="167"/>
                  <a:pt x="128" y="167"/>
                  <a:pt x="128" y="167"/>
                </a:cubicBezTo>
                <a:cubicBezTo>
                  <a:pt x="119" y="176"/>
                  <a:pt x="119" y="176"/>
                  <a:pt x="119" y="176"/>
                </a:cubicBezTo>
                <a:cubicBezTo>
                  <a:pt x="40" y="96"/>
                  <a:pt x="40" y="96"/>
                  <a:pt x="40" y="96"/>
                </a:cubicBezTo>
                <a:cubicBezTo>
                  <a:pt x="97" y="40"/>
                  <a:pt x="97" y="40"/>
                  <a:pt x="97" y="40"/>
                </a:cubicBezTo>
                <a:cubicBezTo>
                  <a:pt x="108" y="51"/>
                  <a:pt x="108" y="51"/>
                  <a:pt x="108" y="51"/>
                </a:cubicBezTo>
                <a:cubicBezTo>
                  <a:pt x="77" y="82"/>
                  <a:pt x="77" y="82"/>
                  <a:pt x="77" y="82"/>
                </a:cubicBezTo>
                <a:cubicBezTo>
                  <a:pt x="99" y="105"/>
                  <a:pt x="99" y="105"/>
                  <a:pt x="99" y="105"/>
                </a:cubicBezTo>
                <a:cubicBezTo>
                  <a:pt x="130" y="74"/>
                  <a:pt x="130" y="74"/>
                  <a:pt x="130" y="74"/>
                </a:cubicBezTo>
                <a:cubicBezTo>
                  <a:pt x="176" y="119"/>
                  <a:pt x="176" y="119"/>
                  <a:pt x="176" y="119"/>
                </a:cubicBezTo>
                <a:lnTo>
                  <a:pt x="167" y="128"/>
                </a:lnTo>
                <a:close/>
                <a:moveTo>
                  <a:pt x="170" y="102"/>
                </a:moveTo>
                <a:cubicBezTo>
                  <a:pt x="133" y="65"/>
                  <a:pt x="133" y="65"/>
                  <a:pt x="133" y="65"/>
                </a:cubicBezTo>
                <a:cubicBezTo>
                  <a:pt x="132" y="64"/>
                  <a:pt x="129" y="64"/>
                  <a:pt x="128" y="65"/>
                </a:cubicBezTo>
                <a:cubicBezTo>
                  <a:pt x="99" y="94"/>
                  <a:pt x="99" y="94"/>
                  <a:pt x="99" y="94"/>
                </a:cubicBezTo>
                <a:cubicBezTo>
                  <a:pt x="88" y="82"/>
                  <a:pt x="88" y="82"/>
                  <a:pt x="88" y="82"/>
                </a:cubicBezTo>
                <a:cubicBezTo>
                  <a:pt x="116" y="54"/>
                  <a:pt x="116" y="54"/>
                  <a:pt x="116" y="54"/>
                </a:cubicBezTo>
                <a:cubicBezTo>
                  <a:pt x="130" y="40"/>
                  <a:pt x="130" y="40"/>
                  <a:pt x="130" y="40"/>
                </a:cubicBezTo>
                <a:cubicBezTo>
                  <a:pt x="181" y="91"/>
                  <a:pt x="181" y="91"/>
                  <a:pt x="181" y="91"/>
                </a:cubicBezTo>
                <a:lnTo>
                  <a:pt x="170" y="102"/>
                </a:lnTo>
                <a:close/>
                <a:moveTo>
                  <a:pt x="147" y="12"/>
                </a:moveTo>
                <a:cubicBezTo>
                  <a:pt x="210" y="74"/>
                  <a:pt x="210" y="74"/>
                  <a:pt x="210" y="74"/>
                </a:cubicBezTo>
                <a:cubicBezTo>
                  <a:pt x="193" y="91"/>
                  <a:pt x="193" y="91"/>
                  <a:pt x="193" y="91"/>
                </a:cubicBezTo>
                <a:cubicBezTo>
                  <a:pt x="130" y="29"/>
                  <a:pt x="130" y="29"/>
                  <a:pt x="130" y="29"/>
                </a:cubicBezTo>
                <a:lnTo>
                  <a:pt x="147" y="12"/>
                </a:ln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nvGrpSpPr>
          <p:cNvPr id="2" name="Group 1"/>
          <p:cNvGrpSpPr/>
          <p:nvPr/>
        </p:nvGrpSpPr>
        <p:grpSpPr>
          <a:xfrm>
            <a:off x="6691962" y="3758186"/>
            <a:ext cx="479620" cy="1342821"/>
            <a:chOff x="6691962" y="3758186"/>
            <a:chExt cx="479620" cy="1342821"/>
          </a:xfrm>
          <a:solidFill>
            <a:schemeClr val="accent1">
              <a:lumMod val="75000"/>
            </a:schemeClr>
          </a:solidFill>
        </p:grpSpPr>
        <p:grpSp>
          <p:nvGrpSpPr>
            <p:cNvPr id="26" name="Group 25"/>
            <p:cNvGrpSpPr/>
            <p:nvPr/>
          </p:nvGrpSpPr>
          <p:grpSpPr>
            <a:xfrm>
              <a:off x="6830797" y="3758186"/>
              <a:ext cx="200564" cy="769662"/>
              <a:chOff x="6830797" y="3758186"/>
              <a:chExt cx="200564" cy="769662"/>
            </a:xfrm>
            <a:grpFill/>
          </p:grpSpPr>
          <p:cxnSp>
            <p:nvCxnSpPr>
              <p:cNvPr id="27" name="Straight Connector 26"/>
              <p:cNvCxnSpPr/>
              <p:nvPr/>
            </p:nvCxnSpPr>
            <p:spPr>
              <a:xfrm flipV="1">
                <a:off x="6931076" y="3758186"/>
                <a:ext cx="0" cy="608074"/>
              </a:xfrm>
              <a:prstGeom prst="line">
                <a:avLst/>
              </a:prstGeom>
              <a:grpFill/>
              <a:ln w="19050">
                <a:solidFill>
                  <a:schemeClr val="accent2"/>
                </a:solidFill>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28" name="Teardrop 27"/>
              <p:cNvSpPr/>
              <p:nvPr/>
            </p:nvSpPr>
            <p:spPr>
              <a:xfrm rot="18900000">
                <a:off x="6830797" y="4327284"/>
                <a:ext cx="200564" cy="200564"/>
              </a:xfrm>
              <a:prstGeom prst="teardrop">
                <a:avLst>
                  <a:gd name="adj" fmla="val 1118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79" name="Teardrop 78"/>
            <p:cNvSpPr/>
            <p:nvPr/>
          </p:nvSpPr>
          <p:spPr>
            <a:xfrm rot="18900000">
              <a:off x="6691962" y="4621389"/>
              <a:ext cx="479620" cy="479618"/>
            </a:xfrm>
            <a:prstGeom prst="teardrop">
              <a:avLst>
                <a:gd name="adj" fmla="val 989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83" name="Freeform 18"/>
            <p:cNvSpPr>
              <a:spLocks noEditPoints="1"/>
            </p:cNvSpPr>
            <p:nvPr/>
          </p:nvSpPr>
          <p:spPr bwMode="auto">
            <a:xfrm>
              <a:off x="6810844" y="4764477"/>
              <a:ext cx="240463" cy="180836"/>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sp>
        <p:nvSpPr>
          <p:cNvPr id="84" name="Freeform 29"/>
          <p:cNvSpPr>
            <a:spLocks noEditPoints="1"/>
          </p:cNvSpPr>
          <p:nvPr/>
        </p:nvSpPr>
        <p:spPr bwMode="auto">
          <a:xfrm>
            <a:off x="1736708" y="2965466"/>
            <a:ext cx="255463" cy="171594"/>
          </a:xfrm>
          <a:custGeom>
            <a:avLst/>
            <a:gdLst>
              <a:gd name="T0" fmla="*/ 32 w 224"/>
              <a:gd name="T1" fmla="*/ 76 h 151"/>
              <a:gd name="T2" fmla="*/ 54 w 224"/>
              <a:gd name="T3" fmla="*/ 19 h 151"/>
              <a:gd name="T4" fmla="*/ 60 w 224"/>
              <a:gd name="T5" fmla="*/ 12 h 151"/>
              <a:gd name="T6" fmla="*/ 12 w 224"/>
              <a:gd name="T7" fmla="*/ 12 h 151"/>
              <a:gd name="T8" fmla="*/ 0 w 224"/>
              <a:gd name="T9" fmla="*/ 24 h 151"/>
              <a:gd name="T10" fmla="*/ 0 w 224"/>
              <a:gd name="T11" fmla="*/ 128 h 151"/>
              <a:gd name="T12" fmla="*/ 12 w 224"/>
              <a:gd name="T13" fmla="*/ 140 h 151"/>
              <a:gd name="T14" fmla="*/ 60 w 224"/>
              <a:gd name="T15" fmla="*/ 140 h 151"/>
              <a:gd name="T16" fmla="*/ 55 w 224"/>
              <a:gd name="T17" fmla="*/ 131 h 151"/>
              <a:gd name="T18" fmla="*/ 32 w 224"/>
              <a:gd name="T19" fmla="*/ 76 h 151"/>
              <a:gd name="T20" fmla="*/ 12 w 224"/>
              <a:gd name="T21" fmla="*/ 132 h 151"/>
              <a:gd name="T22" fmla="*/ 8 w 224"/>
              <a:gd name="T23" fmla="*/ 128 h 151"/>
              <a:gd name="T24" fmla="*/ 8 w 224"/>
              <a:gd name="T25" fmla="*/ 24 h 151"/>
              <a:gd name="T26" fmla="*/ 12 w 224"/>
              <a:gd name="T27" fmla="*/ 20 h 151"/>
              <a:gd name="T28" fmla="*/ 42 w 224"/>
              <a:gd name="T29" fmla="*/ 20 h 151"/>
              <a:gd name="T30" fmla="*/ 24 w 224"/>
              <a:gd name="T31" fmla="*/ 76 h 151"/>
              <a:gd name="T32" fmla="*/ 42 w 224"/>
              <a:gd name="T33" fmla="*/ 132 h 151"/>
              <a:gd name="T34" fmla="*/ 12 w 224"/>
              <a:gd name="T35" fmla="*/ 132 h 151"/>
              <a:gd name="T36" fmla="*/ 212 w 224"/>
              <a:gd name="T37" fmla="*/ 12 h 151"/>
              <a:gd name="T38" fmla="*/ 176 w 224"/>
              <a:gd name="T39" fmla="*/ 12 h 151"/>
              <a:gd name="T40" fmla="*/ 182 w 224"/>
              <a:gd name="T41" fmla="*/ 19 h 151"/>
              <a:gd name="T42" fmla="*/ 204 w 224"/>
              <a:gd name="T43" fmla="*/ 76 h 151"/>
              <a:gd name="T44" fmla="*/ 182 w 224"/>
              <a:gd name="T45" fmla="*/ 133 h 151"/>
              <a:gd name="T46" fmla="*/ 176 w 224"/>
              <a:gd name="T47" fmla="*/ 140 h 151"/>
              <a:gd name="T48" fmla="*/ 212 w 224"/>
              <a:gd name="T49" fmla="*/ 140 h 151"/>
              <a:gd name="T50" fmla="*/ 224 w 224"/>
              <a:gd name="T51" fmla="*/ 128 h 151"/>
              <a:gd name="T52" fmla="*/ 224 w 224"/>
              <a:gd name="T53" fmla="*/ 24 h 151"/>
              <a:gd name="T54" fmla="*/ 212 w 224"/>
              <a:gd name="T55" fmla="*/ 12 h 151"/>
              <a:gd name="T56" fmla="*/ 216 w 224"/>
              <a:gd name="T57" fmla="*/ 128 h 151"/>
              <a:gd name="T58" fmla="*/ 212 w 224"/>
              <a:gd name="T59" fmla="*/ 132 h 151"/>
              <a:gd name="T60" fmla="*/ 193 w 224"/>
              <a:gd name="T61" fmla="*/ 132 h 151"/>
              <a:gd name="T62" fmla="*/ 212 w 224"/>
              <a:gd name="T63" fmla="*/ 76 h 151"/>
              <a:gd name="T64" fmla="*/ 193 w 224"/>
              <a:gd name="T65" fmla="*/ 20 h 151"/>
              <a:gd name="T66" fmla="*/ 212 w 224"/>
              <a:gd name="T67" fmla="*/ 20 h 151"/>
              <a:gd name="T68" fmla="*/ 216 w 224"/>
              <a:gd name="T69" fmla="*/ 24 h 151"/>
              <a:gd name="T70" fmla="*/ 216 w 224"/>
              <a:gd name="T71" fmla="*/ 128 h 151"/>
              <a:gd name="T72" fmla="*/ 116 w 224"/>
              <a:gd name="T73" fmla="*/ 0 h 151"/>
              <a:gd name="T74" fmla="*/ 40 w 224"/>
              <a:gd name="T75" fmla="*/ 76 h 151"/>
              <a:gd name="T76" fmla="*/ 116 w 224"/>
              <a:gd name="T77" fmla="*/ 151 h 151"/>
              <a:gd name="T78" fmla="*/ 192 w 224"/>
              <a:gd name="T79" fmla="*/ 76 h 151"/>
              <a:gd name="T80" fmla="*/ 116 w 224"/>
              <a:gd name="T81" fmla="*/ 0 h 151"/>
              <a:gd name="T82" fmla="*/ 116 w 224"/>
              <a:gd name="T83" fmla="*/ 143 h 151"/>
              <a:gd name="T84" fmla="*/ 48 w 224"/>
              <a:gd name="T85" fmla="*/ 76 h 151"/>
              <a:gd name="T86" fmla="*/ 116 w 224"/>
              <a:gd name="T87" fmla="*/ 8 h 151"/>
              <a:gd name="T88" fmla="*/ 184 w 224"/>
              <a:gd name="T89" fmla="*/ 76 h 151"/>
              <a:gd name="T90" fmla="*/ 116 w 224"/>
              <a:gd name="T91" fmla="*/ 143 h 151"/>
              <a:gd name="T92" fmla="*/ 112 w 224"/>
              <a:gd name="T93" fmla="*/ 22 h 151"/>
              <a:gd name="T94" fmla="*/ 108 w 224"/>
              <a:gd name="T95" fmla="*/ 26 h 151"/>
              <a:gd name="T96" fmla="*/ 112 w 224"/>
              <a:gd name="T97" fmla="*/ 30 h 151"/>
              <a:gd name="T98" fmla="*/ 162 w 224"/>
              <a:gd name="T99" fmla="*/ 80 h 151"/>
              <a:gd name="T100" fmla="*/ 166 w 224"/>
              <a:gd name="T101" fmla="*/ 84 h 151"/>
              <a:gd name="T102" fmla="*/ 170 w 224"/>
              <a:gd name="T103" fmla="*/ 80 h 151"/>
              <a:gd name="T104" fmla="*/ 112 w 224"/>
              <a:gd name="T105" fmla="*/ 22 h 151"/>
              <a:gd name="T106" fmla="*/ 20 w 224"/>
              <a:gd name="T107" fmla="*/ 8 h 151"/>
              <a:gd name="T108" fmla="*/ 48 w 224"/>
              <a:gd name="T109" fmla="*/ 8 h 151"/>
              <a:gd name="T110" fmla="*/ 52 w 224"/>
              <a:gd name="T111" fmla="*/ 4 h 151"/>
              <a:gd name="T112" fmla="*/ 48 w 224"/>
              <a:gd name="T113" fmla="*/ 0 h 151"/>
              <a:gd name="T114" fmla="*/ 20 w 224"/>
              <a:gd name="T115" fmla="*/ 0 h 151"/>
              <a:gd name="T116" fmla="*/ 16 w 224"/>
              <a:gd name="T117" fmla="*/ 4 h 151"/>
              <a:gd name="T118" fmla="*/ 20 w 224"/>
              <a:gd name="T119" fmla="*/ 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4" h="151">
                <a:moveTo>
                  <a:pt x="32" y="76"/>
                </a:moveTo>
                <a:cubicBezTo>
                  <a:pt x="32" y="55"/>
                  <a:pt x="39" y="34"/>
                  <a:pt x="54" y="19"/>
                </a:cubicBezTo>
                <a:cubicBezTo>
                  <a:pt x="60" y="12"/>
                  <a:pt x="60" y="12"/>
                  <a:pt x="60" y="12"/>
                </a:cubicBezTo>
                <a:cubicBezTo>
                  <a:pt x="12" y="12"/>
                  <a:pt x="12" y="12"/>
                  <a:pt x="12" y="12"/>
                </a:cubicBezTo>
                <a:cubicBezTo>
                  <a:pt x="5" y="12"/>
                  <a:pt x="0" y="17"/>
                  <a:pt x="0" y="24"/>
                </a:cubicBezTo>
                <a:cubicBezTo>
                  <a:pt x="0" y="128"/>
                  <a:pt x="0" y="128"/>
                  <a:pt x="0" y="128"/>
                </a:cubicBezTo>
                <a:cubicBezTo>
                  <a:pt x="0" y="135"/>
                  <a:pt x="5" y="140"/>
                  <a:pt x="12" y="140"/>
                </a:cubicBezTo>
                <a:cubicBezTo>
                  <a:pt x="60" y="140"/>
                  <a:pt x="60" y="140"/>
                  <a:pt x="60" y="140"/>
                </a:cubicBezTo>
                <a:cubicBezTo>
                  <a:pt x="55" y="131"/>
                  <a:pt x="55" y="131"/>
                  <a:pt x="55" y="131"/>
                </a:cubicBezTo>
                <a:cubicBezTo>
                  <a:pt x="40" y="116"/>
                  <a:pt x="32" y="97"/>
                  <a:pt x="32" y="76"/>
                </a:cubicBezTo>
                <a:close/>
                <a:moveTo>
                  <a:pt x="12" y="132"/>
                </a:moveTo>
                <a:cubicBezTo>
                  <a:pt x="10" y="132"/>
                  <a:pt x="8" y="130"/>
                  <a:pt x="8" y="128"/>
                </a:cubicBezTo>
                <a:cubicBezTo>
                  <a:pt x="8" y="24"/>
                  <a:pt x="8" y="24"/>
                  <a:pt x="8" y="24"/>
                </a:cubicBezTo>
                <a:cubicBezTo>
                  <a:pt x="8" y="22"/>
                  <a:pt x="10" y="20"/>
                  <a:pt x="12" y="20"/>
                </a:cubicBezTo>
                <a:cubicBezTo>
                  <a:pt x="42" y="20"/>
                  <a:pt x="42" y="20"/>
                  <a:pt x="42" y="20"/>
                </a:cubicBezTo>
                <a:cubicBezTo>
                  <a:pt x="30" y="36"/>
                  <a:pt x="24" y="56"/>
                  <a:pt x="24" y="76"/>
                </a:cubicBezTo>
                <a:cubicBezTo>
                  <a:pt x="24" y="96"/>
                  <a:pt x="30" y="116"/>
                  <a:pt x="42" y="132"/>
                </a:cubicBezTo>
                <a:lnTo>
                  <a:pt x="12" y="132"/>
                </a:lnTo>
                <a:close/>
                <a:moveTo>
                  <a:pt x="212" y="12"/>
                </a:moveTo>
                <a:cubicBezTo>
                  <a:pt x="176" y="12"/>
                  <a:pt x="176" y="12"/>
                  <a:pt x="176" y="12"/>
                </a:cubicBezTo>
                <a:cubicBezTo>
                  <a:pt x="182" y="19"/>
                  <a:pt x="182" y="19"/>
                  <a:pt x="182" y="19"/>
                </a:cubicBezTo>
                <a:cubicBezTo>
                  <a:pt x="196" y="34"/>
                  <a:pt x="204" y="55"/>
                  <a:pt x="204" y="76"/>
                </a:cubicBezTo>
                <a:cubicBezTo>
                  <a:pt x="204" y="97"/>
                  <a:pt x="196" y="118"/>
                  <a:pt x="182" y="133"/>
                </a:cubicBezTo>
                <a:cubicBezTo>
                  <a:pt x="176" y="140"/>
                  <a:pt x="176" y="140"/>
                  <a:pt x="176" y="140"/>
                </a:cubicBezTo>
                <a:cubicBezTo>
                  <a:pt x="212" y="140"/>
                  <a:pt x="212" y="140"/>
                  <a:pt x="212" y="140"/>
                </a:cubicBezTo>
                <a:cubicBezTo>
                  <a:pt x="219" y="140"/>
                  <a:pt x="224" y="135"/>
                  <a:pt x="224" y="128"/>
                </a:cubicBezTo>
                <a:cubicBezTo>
                  <a:pt x="224" y="24"/>
                  <a:pt x="224" y="24"/>
                  <a:pt x="224" y="24"/>
                </a:cubicBezTo>
                <a:cubicBezTo>
                  <a:pt x="224" y="17"/>
                  <a:pt x="219" y="12"/>
                  <a:pt x="212" y="12"/>
                </a:cubicBezTo>
                <a:close/>
                <a:moveTo>
                  <a:pt x="216" y="128"/>
                </a:moveTo>
                <a:cubicBezTo>
                  <a:pt x="216" y="130"/>
                  <a:pt x="214" y="132"/>
                  <a:pt x="212" y="132"/>
                </a:cubicBezTo>
                <a:cubicBezTo>
                  <a:pt x="193" y="132"/>
                  <a:pt x="193" y="132"/>
                  <a:pt x="193" y="132"/>
                </a:cubicBezTo>
                <a:cubicBezTo>
                  <a:pt x="206" y="116"/>
                  <a:pt x="212" y="96"/>
                  <a:pt x="212" y="76"/>
                </a:cubicBezTo>
                <a:cubicBezTo>
                  <a:pt x="212" y="56"/>
                  <a:pt x="206" y="36"/>
                  <a:pt x="193" y="20"/>
                </a:cubicBezTo>
                <a:cubicBezTo>
                  <a:pt x="212" y="20"/>
                  <a:pt x="212" y="20"/>
                  <a:pt x="212" y="20"/>
                </a:cubicBezTo>
                <a:cubicBezTo>
                  <a:pt x="214" y="20"/>
                  <a:pt x="216" y="22"/>
                  <a:pt x="216" y="24"/>
                </a:cubicBezTo>
                <a:lnTo>
                  <a:pt x="216" y="128"/>
                </a:lnTo>
                <a:close/>
                <a:moveTo>
                  <a:pt x="116" y="0"/>
                </a:moveTo>
                <a:cubicBezTo>
                  <a:pt x="74" y="0"/>
                  <a:pt x="40" y="34"/>
                  <a:pt x="40" y="76"/>
                </a:cubicBezTo>
                <a:cubicBezTo>
                  <a:pt x="40" y="117"/>
                  <a:pt x="74" y="151"/>
                  <a:pt x="116" y="151"/>
                </a:cubicBezTo>
                <a:cubicBezTo>
                  <a:pt x="158" y="151"/>
                  <a:pt x="192" y="117"/>
                  <a:pt x="192" y="76"/>
                </a:cubicBezTo>
                <a:cubicBezTo>
                  <a:pt x="192" y="34"/>
                  <a:pt x="158" y="0"/>
                  <a:pt x="116" y="0"/>
                </a:cubicBezTo>
                <a:close/>
                <a:moveTo>
                  <a:pt x="116" y="143"/>
                </a:moveTo>
                <a:cubicBezTo>
                  <a:pt x="79" y="143"/>
                  <a:pt x="48" y="113"/>
                  <a:pt x="48" y="76"/>
                </a:cubicBezTo>
                <a:cubicBezTo>
                  <a:pt x="48" y="38"/>
                  <a:pt x="79" y="8"/>
                  <a:pt x="116" y="8"/>
                </a:cubicBezTo>
                <a:cubicBezTo>
                  <a:pt x="153" y="8"/>
                  <a:pt x="184" y="38"/>
                  <a:pt x="184" y="76"/>
                </a:cubicBezTo>
                <a:cubicBezTo>
                  <a:pt x="184" y="113"/>
                  <a:pt x="153" y="143"/>
                  <a:pt x="116" y="143"/>
                </a:cubicBezTo>
                <a:close/>
                <a:moveTo>
                  <a:pt x="112" y="22"/>
                </a:moveTo>
                <a:cubicBezTo>
                  <a:pt x="110" y="22"/>
                  <a:pt x="108" y="24"/>
                  <a:pt x="108" y="26"/>
                </a:cubicBezTo>
                <a:cubicBezTo>
                  <a:pt x="108" y="28"/>
                  <a:pt x="110" y="30"/>
                  <a:pt x="112" y="30"/>
                </a:cubicBezTo>
                <a:cubicBezTo>
                  <a:pt x="139" y="30"/>
                  <a:pt x="162" y="52"/>
                  <a:pt x="162" y="80"/>
                </a:cubicBezTo>
                <a:cubicBezTo>
                  <a:pt x="162" y="82"/>
                  <a:pt x="164" y="84"/>
                  <a:pt x="166" y="84"/>
                </a:cubicBezTo>
                <a:cubicBezTo>
                  <a:pt x="168" y="84"/>
                  <a:pt x="170" y="82"/>
                  <a:pt x="170" y="80"/>
                </a:cubicBezTo>
                <a:cubicBezTo>
                  <a:pt x="170" y="48"/>
                  <a:pt x="144" y="22"/>
                  <a:pt x="112" y="22"/>
                </a:cubicBezTo>
                <a:close/>
                <a:moveTo>
                  <a:pt x="20" y="8"/>
                </a:moveTo>
                <a:cubicBezTo>
                  <a:pt x="48" y="8"/>
                  <a:pt x="48" y="8"/>
                  <a:pt x="48" y="8"/>
                </a:cubicBezTo>
                <a:cubicBezTo>
                  <a:pt x="50" y="8"/>
                  <a:pt x="52" y="6"/>
                  <a:pt x="52" y="4"/>
                </a:cubicBezTo>
                <a:cubicBezTo>
                  <a:pt x="52" y="2"/>
                  <a:pt x="50" y="0"/>
                  <a:pt x="48" y="0"/>
                </a:cubicBezTo>
                <a:cubicBezTo>
                  <a:pt x="20" y="0"/>
                  <a:pt x="20" y="0"/>
                  <a:pt x="20" y="0"/>
                </a:cubicBezTo>
                <a:cubicBezTo>
                  <a:pt x="18" y="0"/>
                  <a:pt x="16" y="2"/>
                  <a:pt x="16" y="4"/>
                </a:cubicBezTo>
                <a:cubicBezTo>
                  <a:pt x="16" y="6"/>
                  <a:pt x="18" y="8"/>
                  <a:pt x="20" y="8"/>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fade">
                                      <p:cBhvr>
                                        <p:cTn id="12" dur="1000"/>
                                        <p:tgtEl>
                                          <p:spTgt spid="76"/>
                                        </p:tgtEl>
                                      </p:cBhvr>
                                    </p:animEffect>
                                    <p:anim calcmode="lin" valueType="num">
                                      <p:cBhvr>
                                        <p:cTn id="13" dur="1000" fill="hold"/>
                                        <p:tgtEl>
                                          <p:spTgt spid="76"/>
                                        </p:tgtEl>
                                        <p:attrNameLst>
                                          <p:attrName>ppt_x</p:attrName>
                                        </p:attrNameLst>
                                      </p:cBhvr>
                                      <p:tavLst>
                                        <p:tav tm="0">
                                          <p:val>
                                            <p:strVal val="#ppt_x"/>
                                          </p:val>
                                        </p:tav>
                                        <p:tav tm="100000">
                                          <p:val>
                                            <p:strVal val="#ppt_x"/>
                                          </p:val>
                                        </p:tav>
                                      </p:tavLst>
                                    </p:anim>
                                    <p:anim calcmode="lin" valueType="num">
                                      <p:cBhvr>
                                        <p:cTn id="14" dur="1000" fill="hold"/>
                                        <p:tgtEl>
                                          <p:spTgt spid="7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wipe(down)">
                                      <p:cBhvr>
                                        <p:cTn id="22" dur="500"/>
                                        <p:tgtEl>
                                          <p:spTgt spid="6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84"/>
                                        </p:tgtEl>
                                        <p:attrNameLst>
                                          <p:attrName>style.visibility</p:attrName>
                                        </p:attrNameLst>
                                      </p:cBhvr>
                                      <p:to>
                                        <p:strVal val="visible"/>
                                      </p:to>
                                    </p:set>
                                    <p:animEffect transition="in" filter="fade">
                                      <p:cBhvr>
                                        <p:cTn id="26" dur="500"/>
                                        <p:tgtEl>
                                          <p:spTgt spid="84"/>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500"/>
                                        <p:tgtEl>
                                          <p:spTgt spid="68"/>
                                        </p:tgtEl>
                                      </p:cBhvr>
                                    </p:animEffect>
                                  </p:childTnLst>
                                </p:cTn>
                              </p:par>
                            </p:childTnLst>
                          </p:cTn>
                        </p:par>
                        <p:par>
                          <p:cTn id="34" fill="hold">
                            <p:stCondLst>
                              <p:cond delay="3000"/>
                            </p:stCondLst>
                            <p:childTnLst>
                              <p:par>
                                <p:cTn id="35" presetID="22" presetClass="entr" presetSubtype="1"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up)">
                                      <p:cBhvr>
                                        <p:cTn id="37" dur="500"/>
                                        <p:tgtEl>
                                          <p:spTgt spid="2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500"/>
                                        <p:tgtEl>
                                          <p:spTgt spid="73"/>
                                        </p:tgtEl>
                                      </p:cBhvr>
                                    </p:animEffect>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down)">
                                      <p:cBhvr>
                                        <p:cTn id="48" dur="500"/>
                                        <p:tgtEl>
                                          <p:spTgt spid="50"/>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500"/>
                                        <p:tgtEl>
                                          <p:spTgt spid="6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fade">
                                      <p:cBhvr>
                                        <p:cTn id="55" dur="500"/>
                                        <p:tgtEl>
                                          <p:spTgt spid="70"/>
                                        </p:tgtEl>
                                      </p:cBhvr>
                                    </p:animEffect>
                                  </p:childTnLst>
                                </p:cTn>
                              </p:par>
                            </p:childTnLst>
                          </p:cTn>
                        </p:par>
                        <p:par>
                          <p:cTn id="56" fill="hold">
                            <p:stCondLst>
                              <p:cond delay="5000"/>
                            </p:stCondLst>
                            <p:childTnLst>
                              <p:par>
                                <p:cTn id="57" presetID="22" presetClass="entr" presetSubtype="1" fill="hold"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up)">
                                      <p:cBhvr>
                                        <p:cTn id="59" dur="500"/>
                                        <p:tgtEl>
                                          <p:spTgt spid="2"/>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fade">
                                      <p:cBhvr>
                                        <p:cTn id="63" dur="500"/>
                                        <p:tgtEl>
                                          <p:spTgt spid="7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500"/>
                                        <p:tgtEl>
                                          <p:spTgt spid="77"/>
                                        </p:tgtEl>
                                      </p:cBhvr>
                                    </p:animEffect>
                                  </p:childTnLst>
                                </p:cTn>
                              </p:par>
                            </p:childTnLst>
                          </p:cTn>
                        </p:par>
                        <p:par>
                          <p:cTn id="67" fill="hold">
                            <p:stCondLst>
                              <p:cond delay="6000"/>
                            </p:stCondLst>
                            <p:childTnLst>
                              <p:par>
                                <p:cTn id="68" presetID="22" presetClass="entr" presetSubtype="1"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up)">
                                      <p:cBhvr>
                                        <p:cTn id="70" dur="500"/>
                                        <p:tgtEl>
                                          <p:spTgt spid="35"/>
                                        </p:tgtEl>
                                      </p:cBhvr>
                                    </p:animEffect>
                                  </p:childTnLst>
                                </p:cTn>
                              </p:par>
                            </p:childTnLst>
                          </p:cTn>
                        </p:par>
                        <p:par>
                          <p:cTn id="71" fill="hold">
                            <p:stCondLst>
                              <p:cond delay="6500"/>
                            </p:stCondLst>
                            <p:childTnLst>
                              <p:par>
                                <p:cTn id="72" presetID="10" presetClass="entr" presetSubtype="0" fill="hold" grpId="0" nodeType="afterEffect">
                                  <p:stCondLst>
                                    <p:cond delay="0"/>
                                  </p:stCondLst>
                                  <p:childTnLst>
                                    <p:set>
                                      <p:cBhvr>
                                        <p:cTn id="73" dur="1" fill="hold">
                                          <p:stCondLst>
                                            <p:cond delay="0"/>
                                          </p:stCondLst>
                                        </p:cTn>
                                        <p:tgtEl>
                                          <p:spTgt spid="72"/>
                                        </p:tgtEl>
                                        <p:attrNameLst>
                                          <p:attrName>style.visibility</p:attrName>
                                        </p:attrNameLst>
                                      </p:cBhvr>
                                      <p:to>
                                        <p:strVal val="visible"/>
                                      </p:to>
                                    </p:set>
                                    <p:animEffect transition="in" filter="fade">
                                      <p:cBhvr>
                                        <p:cTn id="74" dur="500"/>
                                        <p:tgtEl>
                                          <p:spTgt spid="7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1"/>
                                        </p:tgtEl>
                                        <p:attrNameLst>
                                          <p:attrName>style.visibility</p:attrName>
                                        </p:attrNameLst>
                                      </p:cBhvr>
                                      <p:to>
                                        <p:strVal val="visible"/>
                                      </p:to>
                                    </p:set>
                                    <p:animEffect transition="in" filter="fade">
                                      <p:cBhvr>
                                        <p:cTn id="77" dur="500"/>
                                        <p:tgtEl>
                                          <p:spTgt spid="71"/>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 calcmode="lin" valueType="num">
                                      <p:cBhvr>
                                        <p:cTn id="81" dur="500" fill="hold"/>
                                        <p:tgtEl>
                                          <p:spTgt spid="66"/>
                                        </p:tgtEl>
                                        <p:attrNameLst>
                                          <p:attrName>ppt_w</p:attrName>
                                        </p:attrNameLst>
                                      </p:cBhvr>
                                      <p:tavLst>
                                        <p:tav tm="0">
                                          <p:val>
                                            <p:fltVal val="0"/>
                                          </p:val>
                                        </p:tav>
                                        <p:tav tm="100000">
                                          <p:val>
                                            <p:strVal val="#ppt_w"/>
                                          </p:val>
                                        </p:tav>
                                      </p:tavLst>
                                    </p:anim>
                                    <p:anim calcmode="lin" valueType="num">
                                      <p:cBhvr>
                                        <p:cTn id="82" dur="500" fill="hold"/>
                                        <p:tgtEl>
                                          <p:spTgt spid="66"/>
                                        </p:tgtEl>
                                        <p:attrNameLst>
                                          <p:attrName>ppt_h</p:attrName>
                                        </p:attrNameLst>
                                      </p:cBhvr>
                                      <p:tavLst>
                                        <p:tav tm="0">
                                          <p:val>
                                            <p:fltVal val="0"/>
                                          </p:val>
                                        </p:tav>
                                        <p:tav tm="100000">
                                          <p:val>
                                            <p:strVal val="#ppt_h"/>
                                          </p:val>
                                        </p:tav>
                                      </p:tavLst>
                                    </p:anim>
                                    <p:animEffect transition="in" filter="fade">
                                      <p:cBhvr>
                                        <p:cTn id="83" dur="500"/>
                                        <p:tgtEl>
                                          <p:spTgt spid="6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81"/>
                                        </p:tgtEl>
                                        <p:attrNameLst>
                                          <p:attrName>style.visibility</p:attrName>
                                        </p:attrNameLst>
                                      </p:cBhvr>
                                      <p:to>
                                        <p:strVal val="visible"/>
                                      </p:to>
                                    </p:set>
                                    <p:anim calcmode="lin" valueType="num">
                                      <p:cBhvr>
                                        <p:cTn id="86" dur="500" fill="hold"/>
                                        <p:tgtEl>
                                          <p:spTgt spid="81"/>
                                        </p:tgtEl>
                                        <p:attrNameLst>
                                          <p:attrName>ppt_w</p:attrName>
                                        </p:attrNameLst>
                                      </p:cBhvr>
                                      <p:tavLst>
                                        <p:tav tm="0">
                                          <p:val>
                                            <p:fltVal val="0"/>
                                          </p:val>
                                        </p:tav>
                                        <p:tav tm="100000">
                                          <p:val>
                                            <p:strVal val="#ppt_w"/>
                                          </p:val>
                                        </p:tav>
                                      </p:tavLst>
                                    </p:anim>
                                    <p:anim calcmode="lin" valueType="num">
                                      <p:cBhvr>
                                        <p:cTn id="87" dur="500" fill="hold"/>
                                        <p:tgtEl>
                                          <p:spTgt spid="81"/>
                                        </p:tgtEl>
                                        <p:attrNameLst>
                                          <p:attrName>ppt_h</p:attrName>
                                        </p:attrNameLst>
                                      </p:cBhvr>
                                      <p:tavLst>
                                        <p:tav tm="0">
                                          <p:val>
                                            <p:fltVal val="0"/>
                                          </p:val>
                                        </p:tav>
                                        <p:tav tm="100000">
                                          <p:val>
                                            <p:strVal val="#ppt_h"/>
                                          </p:val>
                                        </p:tav>
                                      </p:tavLst>
                                    </p:anim>
                                    <p:animEffect transition="in" filter="fade">
                                      <p:cBhvr>
                                        <p:cTn id="8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66" grpId="0" animBg="1"/>
      <p:bldP spid="67" grpId="0"/>
      <p:bldP spid="68" grpId="0"/>
      <p:bldP spid="69" grpId="0"/>
      <p:bldP spid="70" grpId="0"/>
      <p:bldP spid="71" grpId="0"/>
      <p:bldP spid="72" grpId="0"/>
      <p:bldP spid="73" grpId="0"/>
      <p:bldP spid="74" grpId="0"/>
      <p:bldP spid="77" grpId="0"/>
      <p:bldP spid="78" grpId="0"/>
      <p:bldP spid="81" grpId="0" animBg="1"/>
      <p:bldP spid="8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PA_库_文本框 1"/>
          <p:cNvSpPr txBox="1"/>
          <p:nvPr>
            <p:custDataLst>
              <p:tags r:id="rId2"/>
            </p:custDataLst>
          </p:nvPr>
        </p:nvSpPr>
        <p:spPr>
          <a:xfrm>
            <a:off x="5948650" y="2380465"/>
            <a:ext cx="2441695" cy="1446550"/>
          </a:xfrm>
          <a:prstGeom prst="rect">
            <a:avLst/>
          </a:prstGeom>
          <a:noFill/>
        </p:spPr>
        <p:txBody>
          <a:bodyPr wrap="none" rtlCol="0">
            <a:spAutoFit/>
          </a:bodyPr>
          <a:lstStyle/>
          <a:p>
            <a:pPr algn="ctr"/>
            <a:r>
              <a:rPr lang="zh-CN" altLang="en-US" sz="8800" dirty="0">
                <a:solidFill>
                  <a:srgbClr val="DEC45E"/>
                </a:solidFill>
                <a:cs typeface="+mn-ea"/>
                <a:sym typeface="+mn-lt"/>
              </a:rPr>
              <a:t>部分</a:t>
            </a:r>
            <a:endParaRPr lang="zh-CN" altLang="en-US" sz="8800" dirty="0">
              <a:solidFill>
                <a:srgbClr val="DEC45E"/>
              </a:solidFill>
              <a:cs typeface="+mn-ea"/>
              <a:sym typeface="+mn-lt"/>
            </a:endParaRPr>
          </a:p>
        </p:txBody>
      </p:sp>
      <p:sp>
        <p:nvSpPr>
          <p:cNvPr id="3" name="PA_库_文本框 2"/>
          <p:cNvSpPr txBox="1"/>
          <p:nvPr>
            <p:custDataLst>
              <p:tags r:id="rId3"/>
            </p:custDataLst>
          </p:nvPr>
        </p:nvSpPr>
        <p:spPr>
          <a:xfrm>
            <a:off x="3877357" y="1939533"/>
            <a:ext cx="2441694" cy="1446550"/>
          </a:xfrm>
          <a:prstGeom prst="rect">
            <a:avLst/>
          </a:prstGeom>
          <a:noFill/>
        </p:spPr>
        <p:txBody>
          <a:bodyPr wrap="none" rtlCol="0">
            <a:spAutoFit/>
          </a:bodyPr>
          <a:lstStyle/>
          <a:p>
            <a:pPr algn="ctr"/>
            <a:r>
              <a:rPr lang="zh-CN" altLang="en-US" sz="8800" dirty="0">
                <a:solidFill>
                  <a:srgbClr val="DEC45E"/>
                </a:solidFill>
                <a:cs typeface="+mn-ea"/>
                <a:sym typeface="+mn-lt"/>
              </a:rPr>
              <a:t>第肆</a:t>
            </a:r>
            <a:endParaRPr lang="zh-CN" altLang="en-US" sz="8800" dirty="0">
              <a:solidFill>
                <a:srgbClr val="DEC45E"/>
              </a:solidFill>
              <a:cs typeface="+mn-ea"/>
              <a:sym typeface="+mn-lt"/>
            </a:endParaRPr>
          </a:p>
        </p:txBody>
      </p:sp>
      <p:sp>
        <p:nvSpPr>
          <p:cNvPr id="4" name="PA_库_文本框 3"/>
          <p:cNvSpPr txBox="1"/>
          <p:nvPr>
            <p:custDataLst>
              <p:tags r:id="rId4"/>
            </p:custDataLst>
          </p:nvPr>
        </p:nvSpPr>
        <p:spPr>
          <a:xfrm>
            <a:off x="4051002" y="3122230"/>
            <a:ext cx="1981200" cy="400110"/>
          </a:xfrm>
          <a:prstGeom prst="rect">
            <a:avLst/>
          </a:prstGeom>
          <a:noFill/>
        </p:spPr>
        <p:txBody>
          <a:bodyPr wrap="square" rtlCol="0">
            <a:spAutoFit/>
          </a:bodyPr>
          <a:lstStyle/>
          <a:p>
            <a:pPr algn="dist"/>
            <a:r>
              <a:rPr lang="en-US" altLang="zh-CN" sz="2000" dirty="0">
                <a:solidFill>
                  <a:srgbClr val="DEC45E"/>
                </a:solidFill>
                <a:cs typeface="+mn-ea"/>
                <a:sym typeface="+mn-lt"/>
              </a:rPr>
              <a:t>BUSINESS</a:t>
            </a:r>
            <a:endParaRPr lang="zh-CN" altLang="en-US" sz="2000" dirty="0">
              <a:solidFill>
                <a:srgbClr val="DEC45E"/>
              </a:solidFill>
              <a:cs typeface="+mn-ea"/>
              <a:sym typeface="+mn-lt"/>
            </a:endParaRPr>
          </a:p>
        </p:txBody>
      </p:sp>
      <p:sp>
        <p:nvSpPr>
          <p:cNvPr id="5" name="PA_库_梯形 4"/>
          <p:cNvSpPr/>
          <p:nvPr>
            <p:custDataLst>
              <p:tags r:id="rId5"/>
            </p:custDataLst>
          </p:nvPr>
        </p:nvSpPr>
        <p:spPr>
          <a:xfrm>
            <a:off x="3522920" y="3595914"/>
            <a:ext cx="5146159" cy="462202"/>
          </a:xfrm>
          <a:prstGeom prst="trapezoid">
            <a:avLst>
              <a:gd name="adj" fmla="val 107540"/>
            </a:avLst>
          </a:prstGeom>
          <a:solidFill>
            <a:srgbClr val="DEC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2400" dirty="0">
                <a:solidFill>
                  <a:srgbClr val="213D49"/>
                </a:solidFill>
                <a:cs typeface="+mn-ea"/>
                <a:sym typeface="+mn-lt"/>
              </a:rPr>
              <a:t>PARTFOUR</a:t>
            </a:r>
            <a:endParaRPr lang="zh-CN" altLang="en-US" sz="2400" dirty="0">
              <a:solidFill>
                <a:srgbClr val="213D49"/>
              </a:solidFill>
              <a:cs typeface="+mn-ea"/>
              <a:sym typeface="+mn-lt"/>
            </a:endParaRPr>
          </a:p>
        </p:txBody>
      </p:sp>
      <p:sp>
        <p:nvSpPr>
          <p:cNvPr id="6" name="PA_库_文本框 5"/>
          <p:cNvSpPr txBox="1"/>
          <p:nvPr>
            <p:custDataLst>
              <p:tags r:id="rId6"/>
            </p:custDataLst>
          </p:nvPr>
        </p:nvSpPr>
        <p:spPr>
          <a:xfrm>
            <a:off x="4451925" y="4102087"/>
            <a:ext cx="3355407" cy="523220"/>
          </a:xfrm>
          <a:prstGeom prst="rect">
            <a:avLst/>
          </a:prstGeom>
          <a:noFill/>
        </p:spPr>
        <p:txBody>
          <a:bodyPr wrap="none" rtlCol="0">
            <a:spAutoFit/>
          </a:bodyPr>
          <a:lstStyle/>
          <a:p>
            <a:pPr algn="ctr"/>
            <a:r>
              <a:rPr lang="zh-CN" altLang="en-US" sz="2800" dirty="0">
                <a:solidFill>
                  <a:srgbClr val="DEC45E"/>
                </a:solidFill>
                <a:cs typeface="+mn-ea"/>
                <a:sym typeface="+mn-lt"/>
              </a:rPr>
              <a:t>商业方案</a:t>
            </a:r>
            <a:r>
              <a:rPr lang="en-US" altLang="zh-CN" sz="2800" dirty="0">
                <a:solidFill>
                  <a:srgbClr val="DEC45E"/>
                </a:solidFill>
                <a:cs typeface="+mn-ea"/>
                <a:sym typeface="+mn-lt"/>
              </a:rPr>
              <a:t> .</a:t>
            </a:r>
            <a:r>
              <a:rPr lang="zh-CN" altLang="en-US" sz="2800" dirty="0">
                <a:solidFill>
                  <a:srgbClr val="DEC45E"/>
                </a:solidFill>
                <a:cs typeface="+mn-ea"/>
                <a:sym typeface="+mn-lt"/>
              </a:rPr>
              <a:t> 专业品质</a:t>
            </a:r>
            <a:endParaRPr lang="zh-CN" altLang="en-US" sz="2800" dirty="0">
              <a:solidFill>
                <a:srgbClr val="DEC45E"/>
              </a:solidFill>
              <a:cs typeface="+mn-ea"/>
              <a:sym typeface="+mn-lt"/>
            </a:endParaRPr>
          </a:p>
        </p:txBody>
      </p:sp>
      <p:sp>
        <p:nvSpPr>
          <p:cNvPr id="7" name="TextBox 13"/>
          <p:cNvSpPr txBox="1"/>
          <p:nvPr/>
        </p:nvSpPr>
        <p:spPr>
          <a:xfrm>
            <a:off x="267026" y="279824"/>
            <a:ext cx="2048882" cy="846001"/>
          </a:xfrm>
          <a:prstGeom prst="rect">
            <a:avLst/>
          </a:prstGeom>
          <a:noFill/>
        </p:spPr>
        <p:txBody>
          <a:bodyPr wrap="square" lIns="91440" tIns="45720" rIns="91440" bIns="45720" rtlCol="0">
            <a:spAutoFit/>
          </a:bodyPr>
          <a:lstStyle/>
          <a:p>
            <a:pPr>
              <a:lnSpc>
                <a:spcPct val="120000"/>
              </a:lnSpc>
            </a:pPr>
            <a:r>
              <a:rPr lang="id-ID" sz="1400" dirty="0">
                <a:gradFill>
                  <a:gsLst>
                    <a:gs pos="15000">
                      <a:srgbClr val="DEC45E"/>
                    </a:gs>
                    <a:gs pos="100000">
                      <a:srgbClr val="E0DCC4"/>
                    </a:gs>
                  </a:gsLst>
                  <a:lin ang="5400000" scaled="1"/>
                </a:gradFill>
                <a:cs typeface="+mn-ea"/>
                <a:sym typeface="+mn-lt"/>
              </a:rPr>
              <a:t>Lorem ipsum dolor sit amet consectetuer adipiscing elit,</a:t>
            </a:r>
            <a:r>
              <a:rPr lang="en-US" sz="1400" dirty="0">
                <a:gradFill>
                  <a:gsLst>
                    <a:gs pos="15000">
                      <a:srgbClr val="DEC45E"/>
                    </a:gs>
                    <a:gs pos="100000">
                      <a:srgbClr val="E0DCC4"/>
                    </a:gs>
                  </a:gsLst>
                  <a:lin ang="5400000" scaled="1"/>
                </a:gradFill>
                <a:cs typeface="+mn-ea"/>
                <a:sym typeface="+mn-lt"/>
              </a:rPr>
              <a:t>.</a:t>
            </a:r>
            <a:endParaRPr lang="en-US" sz="1400" dirty="0">
              <a:gradFill>
                <a:gsLst>
                  <a:gs pos="15000">
                    <a:srgbClr val="DEC45E"/>
                  </a:gs>
                  <a:gs pos="100000">
                    <a:srgbClr val="E0DCC4"/>
                  </a:gs>
                </a:gsLst>
                <a:lin ang="5400000" scaled="1"/>
              </a:gradFill>
              <a:cs typeface="+mn-ea"/>
              <a:sym typeface="+mn-lt"/>
            </a:endParaRPr>
          </a:p>
        </p:txBody>
      </p:sp>
      <p:sp>
        <p:nvSpPr>
          <p:cNvPr id="8" name="TextBox 13"/>
          <p:cNvSpPr txBox="1"/>
          <p:nvPr/>
        </p:nvSpPr>
        <p:spPr>
          <a:xfrm>
            <a:off x="10143118" y="5798369"/>
            <a:ext cx="2048882" cy="846001"/>
          </a:xfrm>
          <a:prstGeom prst="rect">
            <a:avLst/>
          </a:prstGeom>
          <a:noFill/>
        </p:spPr>
        <p:txBody>
          <a:bodyPr wrap="square" lIns="91440" tIns="45720" rIns="91440" bIns="45720" rtlCol="0">
            <a:spAutoFit/>
          </a:bodyPr>
          <a:lstStyle>
            <a:defPPr>
              <a:defRPr lang="zh-CN"/>
            </a:defPPr>
            <a:lvl1pPr>
              <a:lnSpc>
                <a:spcPct val="120000"/>
              </a:lnSpc>
              <a:defRPr sz="1400">
                <a:gradFill>
                  <a:gsLst>
                    <a:gs pos="15000">
                      <a:srgbClr val="DEC45E"/>
                    </a:gs>
                    <a:gs pos="100000">
                      <a:srgbClr val="E0DCC4"/>
                    </a:gs>
                  </a:gsLst>
                  <a:lin ang="5400000" scaled="1"/>
                </a:gradFill>
                <a:latin typeface="Albertus MT Lt" pitchFamily="2" charset="0"/>
                <a:cs typeface="Calibri" panose="020F0502020204030204"/>
              </a:defRPr>
            </a:lvl1pPr>
          </a:lstStyle>
          <a:p>
            <a:r>
              <a:rPr lang="id-ID" dirty="0">
                <a:latin typeface="+mn-lt"/>
                <a:cs typeface="+mn-ea"/>
                <a:sym typeface="+mn-lt"/>
              </a:rPr>
              <a:t>Lorem ipsum dolor sit amet consectetuer adipiscing elit,</a:t>
            </a:r>
            <a:r>
              <a:rPr lang="en-US" dirty="0">
                <a:latin typeface="+mn-lt"/>
                <a:cs typeface="+mn-ea"/>
                <a:sym typeface="+mn-lt"/>
              </a:rPr>
              <a:t>.</a:t>
            </a:r>
            <a:endParaRPr lang="en-US" dirty="0">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par>
                                <p:cTn id="12" presetID="2" presetClass="entr" presetSubtype="8" decel="10000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1500" fill="hold"/>
                                        <p:tgtEl>
                                          <p:spTgt spid="2"/>
                                        </p:tgtEl>
                                        <p:attrNameLst>
                                          <p:attrName>ppt_x</p:attrName>
                                        </p:attrNameLst>
                                      </p:cBhvr>
                                      <p:tavLst>
                                        <p:tav tm="0">
                                          <p:val>
                                            <p:strVal val="0-#ppt_w/2"/>
                                          </p:val>
                                        </p:tav>
                                        <p:tav tm="100000">
                                          <p:val>
                                            <p:strVal val="#ppt_x"/>
                                          </p:val>
                                        </p:tav>
                                      </p:tavLst>
                                    </p:anim>
                                    <p:anim calcmode="lin" valueType="num">
                                      <p:cBhvr additive="base">
                                        <p:cTn id="15" dur="1500" fill="hold"/>
                                        <p:tgtEl>
                                          <p:spTgt spid="2"/>
                                        </p:tgtEl>
                                        <p:attrNameLst>
                                          <p:attrName>ppt_y</p:attrName>
                                        </p:attrNameLst>
                                      </p:cBhvr>
                                      <p:tavLst>
                                        <p:tav tm="0">
                                          <p:val>
                                            <p:strVal val="#ppt_y"/>
                                          </p:val>
                                        </p:tav>
                                        <p:tav tm="100000">
                                          <p:val>
                                            <p:strVal val="#ppt_y"/>
                                          </p:val>
                                        </p:tav>
                                      </p:tavLst>
                                    </p:anim>
                                    <p:set>
                                      <p:cBhvr>
                                        <p:cTn id="16" dur="1" fill="hold">
                                          <p:stCondLst>
                                            <p:cond delay="0"/>
                                          </p:stCondLst>
                                        </p:cTn>
                                        <p:tgtEl>
                                          <p:spTgt spid="2"/>
                                        </p:tgtEl>
                                        <p:attrNameLst>
                                          <p:attrName>style.visibility</p:attrName>
                                        </p:attrNameLst>
                                      </p:cBhvr>
                                      <p:to>
                                        <p:strVal val="visible"/>
                                      </p:to>
                                    </p:set>
                                    <p:anim to="" calcmode="lin" valueType="num">
                                      <p:cBhvr>
                                        <p:cTn id="17" dur="1500" fill="hold">
                                          <p:stCondLst>
                                            <p:cond delay="0"/>
                                          </p:stCondLst>
                                        </p:cTn>
                                        <p:tgtEl>
                                          <p:spTgt spid="2"/>
                                        </p:tgtEl>
                                        <p:attrNameLst>
                                          <p:attrName>ppt_w</p:attrName>
                                        </p:attrNameLst>
                                      </p:cBhvr>
                                      <p:tavLst>
                                        <p:tav tm="0">
                                          <p:val>
                                            <p:fltVal val="0"/>
                                          </p:val>
                                        </p:tav>
                                        <p:tav tm="100000">
                                          <p:val>
                                            <p:strVal val="#ppt_w"/>
                                          </p:val>
                                        </p:tav>
                                      </p:tavLst>
                                    </p:anim>
                                    <p:anim to="" calcmode="lin" valueType="num">
                                      <p:cBhvr>
                                        <p:cTn id="18" dur="1500" fill="hold">
                                          <p:stCondLst>
                                            <p:cond delay="0"/>
                                          </p:stCondLst>
                                        </p:cTn>
                                        <p:tgtEl>
                                          <p:spTgt spid="2"/>
                                        </p:tgtEl>
                                        <p:attrNameLst>
                                          <p:attrName>ppt_h</p:attrName>
                                        </p:attrNameLst>
                                      </p:cBhvr>
                                      <p:tavLst>
                                        <p:tav tm="0">
                                          <p:val>
                                            <p:fltVal val="0"/>
                                          </p:val>
                                        </p:tav>
                                        <p:tav tm="100000">
                                          <p:val>
                                            <p:strVal val="#ppt_h"/>
                                          </p:val>
                                        </p:tav>
                                      </p:tavLst>
                                    </p:anim>
                                    <p:animEffect filter="fade">
                                      <p:cBhvr>
                                        <p:cTn id="19" dur="1500">
                                          <p:stCondLst>
                                            <p:cond delay="0"/>
                                          </p:stCondLst>
                                        </p:cTn>
                                        <p:tgtEl>
                                          <p:spTgt spid="2"/>
                                        </p:tgtEl>
                                      </p:cBhvr>
                                    </p:animEffect>
                                  </p:childTnLst>
                                </p:cTn>
                              </p:par>
                              <p:par>
                                <p:cTn id="20" presetID="2" presetClass="entr" presetSubtype="8" decel="10000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500" fill="hold"/>
                                        <p:tgtEl>
                                          <p:spTgt spid="3"/>
                                        </p:tgtEl>
                                        <p:attrNameLst>
                                          <p:attrName>ppt_x</p:attrName>
                                        </p:attrNameLst>
                                      </p:cBhvr>
                                      <p:tavLst>
                                        <p:tav tm="0">
                                          <p:val>
                                            <p:strVal val="0-#ppt_w/2"/>
                                          </p:val>
                                        </p:tav>
                                        <p:tav tm="100000">
                                          <p:val>
                                            <p:strVal val="#ppt_x"/>
                                          </p:val>
                                        </p:tav>
                                      </p:tavLst>
                                    </p:anim>
                                    <p:anim calcmode="lin" valueType="num">
                                      <p:cBhvr additive="base">
                                        <p:cTn id="23" dur="1500" fill="hold"/>
                                        <p:tgtEl>
                                          <p:spTgt spid="3"/>
                                        </p:tgtEl>
                                        <p:attrNameLst>
                                          <p:attrName>ppt_y</p:attrName>
                                        </p:attrNameLst>
                                      </p:cBhvr>
                                      <p:tavLst>
                                        <p:tav tm="0">
                                          <p:val>
                                            <p:strVal val="#ppt_y"/>
                                          </p:val>
                                        </p:tav>
                                        <p:tav tm="100000">
                                          <p:val>
                                            <p:strVal val="#ppt_y"/>
                                          </p:val>
                                        </p:tav>
                                      </p:tavLst>
                                    </p:anim>
                                    <p:set>
                                      <p:cBhvr>
                                        <p:cTn id="24" dur="1" fill="hold">
                                          <p:stCondLst>
                                            <p:cond delay="0"/>
                                          </p:stCondLst>
                                        </p:cTn>
                                        <p:tgtEl>
                                          <p:spTgt spid="3"/>
                                        </p:tgtEl>
                                        <p:attrNameLst>
                                          <p:attrName>style.visibility</p:attrName>
                                        </p:attrNameLst>
                                      </p:cBhvr>
                                      <p:to>
                                        <p:strVal val="visible"/>
                                      </p:to>
                                    </p:set>
                                    <p:anim to="" calcmode="lin" valueType="num">
                                      <p:cBhvr>
                                        <p:cTn id="25" dur="1500" fill="hold">
                                          <p:stCondLst>
                                            <p:cond delay="0"/>
                                          </p:stCondLst>
                                        </p:cTn>
                                        <p:tgtEl>
                                          <p:spTgt spid="3"/>
                                        </p:tgtEl>
                                        <p:attrNameLst>
                                          <p:attrName>ppt_w</p:attrName>
                                        </p:attrNameLst>
                                      </p:cBhvr>
                                      <p:tavLst>
                                        <p:tav tm="0">
                                          <p:val>
                                            <p:fltVal val="0"/>
                                          </p:val>
                                        </p:tav>
                                        <p:tav tm="100000">
                                          <p:val>
                                            <p:strVal val="#ppt_w"/>
                                          </p:val>
                                        </p:tav>
                                      </p:tavLst>
                                    </p:anim>
                                    <p:anim to="" calcmode="lin" valueType="num">
                                      <p:cBhvr>
                                        <p:cTn id="26" dur="1500" fill="hold">
                                          <p:stCondLst>
                                            <p:cond delay="0"/>
                                          </p:stCondLst>
                                        </p:cTn>
                                        <p:tgtEl>
                                          <p:spTgt spid="3"/>
                                        </p:tgtEl>
                                        <p:attrNameLst>
                                          <p:attrName>ppt_h</p:attrName>
                                        </p:attrNameLst>
                                      </p:cBhvr>
                                      <p:tavLst>
                                        <p:tav tm="0">
                                          <p:val>
                                            <p:fltVal val="0"/>
                                          </p:val>
                                        </p:tav>
                                        <p:tav tm="100000">
                                          <p:val>
                                            <p:strVal val="#ppt_h"/>
                                          </p:val>
                                        </p:tav>
                                      </p:tavLst>
                                    </p:anim>
                                    <p:animEffect filter="fade">
                                      <p:cBhvr>
                                        <p:cTn id="27" dur="1500">
                                          <p:stCondLst>
                                            <p:cond delay="0"/>
                                          </p:stCondLst>
                                        </p:cTn>
                                        <p:tgtEl>
                                          <p:spTgt spid="3"/>
                                        </p:tgtEl>
                                      </p:cBhvr>
                                    </p:animEffect>
                                  </p:childTnLst>
                                </p:cTn>
                              </p:par>
                              <p:par>
                                <p:cTn id="28" presetID="2" presetClass="entr" presetSubtype="8" decel="10000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1500" fill="hold"/>
                                        <p:tgtEl>
                                          <p:spTgt spid="4"/>
                                        </p:tgtEl>
                                        <p:attrNameLst>
                                          <p:attrName>ppt_x</p:attrName>
                                        </p:attrNameLst>
                                      </p:cBhvr>
                                      <p:tavLst>
                                        <p:tav tm="0">
                                          <p:val>
                                            <p:strVal val="0-#ppt_w/2"/>
                                          </p:val>
                                        </p:tav>
                                        <p:tav tm="100000">
                                          <p:val>
                                            <p:strVal val="#ppt_x"/>
                                          </p:val>
                                        </p:tav>
                                      </p:tavLst>
                                    </p:anim>
                                    <p:anim calcmode="lin" valueType="num">
                                      <p:cBhvr additive="base">
                                        <p:cTn id="31" dur="1500" fill="hold"/>
                                        <p:tgtEl>
                                          <p:spTgt spid="4"/>
                                        </p:tgtEl>
                                        <p:attrNameLst>
                                          <p:attrName>ppt_y</p:attrName>
                                        </p:attrNameLst>
                                      </p:cBhvr>
                                      <p:tavLst>
                                        <p:tav tm="0">
                                          <p:val>
                                            <p:strVal val="#ppt_y"/>
                                          </p:val>
                                        </p:tav>
                                        <p:tav tm="100000">
                                          <p:val>
                                            <p:strVal val="#ppt_y"/>
                                          </p:val>
                                        </p:tav>
                                      </p:tavLst>
                                    </p:anim>
                                    <p:set>
                                      <p:cBhvr>
                                        <p:cTn id="32" dur="1" fill="hold">
                                          <p:stCondLst>
                                            <p:cond delay="0"/>
                                          </p:stCondLst>
                                        </p:cTn>
                                        <p:tgtEl>
                                          <p:spTgt spid="4"/>
                                        </p:tgtEl>
                                        <p:attrNameLst>
                                          <p:attrName>style.visibility</p:attrName>
                                        </p:attrNameLst>
                                      </p:cBhvr>
                                      <p:to>
                                        <p:strVal val="visible"/>
                                      </p:to>
                                    </p:set>
                                    <p:anim to="" calcmode="lin" valueType="num">
                                      <p:cBhvr>
                                        <p:cTn id="33" dur="1500" fill="hold">
                                          <p:stCondLst>
                                            <p:cond delay="0"/>
                                          </p:stCondLst>
                                        </p:cTn>
                                        <p:tgtEl>
                                          <p:spTgt spid="4"/>
                                        </p:tgtEl>
                                        <p:attrNameLst>
                                          <p:attrName>ppt_w</p:attrName>
                                        </p:attrNameLst>
                                      </p:cBhvr>
                                      <p:tavLst>
                                        <p:tav tm="0">
                                          <p:val>
                                            <p:fltVal val="0"/>
                                          </p:val>
                                        </p:tav>
                                        <p:tav tm="100000">
                                          <p:val>
                                            <p:strVal val="#ppt_w"/>
                                          </p:val>
                                        </p:tav>
                                      </p:tavLst>
                                    </p:anim>
                                    <p:anim to="" calcmode="lin" valueType="num">
                                      <p:cBhvr>
                                        <p:cTn id="34" dur="1500" fill="hold">
                                          <p:stCondLst>
                                            <p:cond delay="0"/>
                                          </p:stCondLst>
                                        </p:cTn>
                                        <p:tgtEl>
                                          <p:spTgt spid="4"/>
                                        </p:tgtEl>
                                        <p:attrNameLst>
                                          <p:attrName>ppt_h</p:attrName>
                                        </p:attrNameLst>
                                      </p:cBhvr>
                                      <p:tavLst>
                                        <p:tav tm="0">
                                          <p:val>
                                            <p:fltVal val="0"/>
                                          </p:val>
                                        </p:tav>
                                        <p:tav tm="100000">
                                          <p:val>
                                            <p:strVal val="#ppt_h"/>
                                          </p:val>
                                        </p:tav>
                                      </p:tavLst>
                                    </p:anim>
                                    <p:animEffect filter="fade">
                                      <p:cBhvr>
                                        <p:cTn id="35" dur="1500">
                                          <p:stCondLst>
                                            <p:cond delay="0"/>
                                          </p:stCondLst>
                                        </p:cTn>
                                        <p:tgtEl>
                                          <p:spTgt spid="4"/>
                                        </p:tgtEl>
                                      </p:cBhvr>
                                    </p:animEffect>
                                  </p:childTnLst>
                                </p:cTn>
                              </p:par>
                              <p:par>
                                <p:cTn id="36" presetID="2" presetClass="entr" presetSubtype="8" decel="100000"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1500" fill="hold"/>
                                        <p:tgtEl>
                                          <p:spTgt spid="5"/>
                                        </p:tgtEl>
                                        <p:attrNameLst>
                                          <p:attrName>ppt_x</p:attrName>
                                        </p:attrNameLst>
                                      </p:cBhvr>
                                      <p:tavLst>
                                        <p:tav tm="0">
                                          <p:val>
                                            <p:strVal val="0-#ppt_w/2"/>
                                          </p:val>
                                        </p:tav>
                                        <p:tav tm="100000">
                                          <p:val>
                                            <p:strVal val="#ppt_x"/>
                                          </p:val>
                                        </p:tav>
                                      </p:tavLst>
                                    </p:anim>
                                    <p:anim calcmode="lin" valueType="num">
                                      <p:cBhvr additive="base">
                                        <p:cTn id="39" dur="1500" fill="hold"/>
                                        <p:tgtEl>
                                          <p:spTgt spid="5"/>
                                        </p:tgtEl>
                                        <p:attrNameLst>
                                          <p:attrName>ppt_y</p:attrName>
                                        </p:attrNameLst>
                                      </p:cBhvr>
                                      <p:tavLst>
                                        <p:tav tm="0">
                                          <p:val>
                                            <p:strVal val="#ppt_y"/>
                                          </p:val>
                                        </p:tav>
                                        <p:tav tm="100000">
                                          <p:val>
                                            <p:strVal val="#ppt_y"/>
                                          </p:val>
                                        </p:tav>
                                      </p:tavLst>
                                    </p:anim>
                                    <p:set>
                                      <p:cBhvr>
                                        <p:cTn id="40" dur="1" fill="hold">
                                          <p:stCondLst>
                                            <p:cond delay="0"/>
                                          </p:stCondLst>
                                        </p:cTn>
                                        <p:tgtEl>
                                          <p:spTgt spid="5"/>
                                        </p:tgtEl>
                                        <p:attrNameLst>
                                          <p:attrName>style.visibility</p:attrName>
                                        </p:attrNameLst>
                                      </p:cBhvr>
                                      <p:to>
                                        <p:strVal val="visible"/>
                                      </p:to>
                                    </p:set>
                                    <p:anim to="" calcmode="lin" valueType="num">
                                      <p:cBhvr>
                                        <p:cTn id="41" dur="1500" fill="hold">
                                          <p:stCondLst>
                                            <p:cond delay="0"/>
                                          </p:stCondLst>
                                        </p:cTn>
                                        <p:tgtEl>
                                          <p:spTgt spid="5"/>
                                        </p:tgtEl>
                                        <p:attrNameLst>
                                          <p:attrName>ppt_w</p:attrName>
                                        </p:attrNameLst>
                                      </p:cBhvr>
                                      <p:tavLst>
                                        <p:tav tm="0">
                                          <p:val>
                                            <p:fltVal val="0"/>
                                          </p:val>
                                        </p:tav>
                                        <p:tav tm="100000">
                                          <p:val>
                                            <p:strVal val="#ppt_w"/>
                                          </p:val>
                                        </p:tav>
                                      </p:tavLst>
                                    </p:anim>
                                    <p:anim to="" calcmode="lin" valueType="num">
                                      <p:cBhvr>
                                        <p:cTn id="42" dur="1500" fill="hold">
                                          <p:stCondLst>
                                            <p:cond delay="0"/>
                                          </p:stCondLst>
                                        </p:cTn>
                                        <p:tgtEl>
                                          <p:spTgt spid="5"/>
                                        </p:tgtEl>
                                        <p:attrNameLst>
                                          <p:attrName>ppt_h</p:attrName>
                                        </p:attrNameLst>
                                      </p:cBhvr>
                                      <p:tavLst>
                                        <p:tav tm="0">
                                          <p:val>
                                            <p:fltVal val="0"/>
                                          </p:val>
                                        </p:tav>
                                        <p:tav tm="100000">
                                          <p:val>
                                            <p:strVal val="#ppt_h"/>
                                          </p:val>
                                        </p:tav>
                                      </p:tavLst>
                                    </p:anim>
                                    <p:animEffect filter="fade">
                                      <p:cBhvr>
                                        <p:cTn id="43" dur="1500">
                                          <p:stCondLst>
                                            <p:cond delay="0"/>
                                          </p:stCondLst>
                                        </p:cTn>
                                        <p:tgtEl>
                                          <p:spTgt spid="5"/>
                                        </p:tgtEl>
                                      </p:cBhvr>
                                    </p:animEffect>
                                  </p:childTnLst>
                                </p:cTn>
                              </p:par>
                              <p:par>
                                <p:cTn id="44" presetID="2" presetClass="entr" presetSubtype="8" decel="10000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1500" fill="hold"/>
                                        <p:tgtEl>
                                          <p:spTgt spid="6"/>
                                        </p:tgtEl>
                                        <p:attrNameLst>
                                          <p:attrName>ppt_x</p:attrName>
                                        </p:attrNameLst>
                                      </p:cBhvr>
                                      <p:tavLst>
                                        <p:tav tm="0">
                                          <p:val>
                                            <p:strVal val="0-#ppt_w/2"/>
                                          </p:val>
                                        </p:tav>
                                        <p:tav tm="100000">
                                          <p:val>
                                            <p:strVal val="#ppt_x"/>
                                          </p:val>
                                        </p:tav>
                                      </p:tavLst>
                                    </p:anim>
                                    <p:anim calcmode="lin" valueType="num">
                                      <p:cBhvr additive="base">
                                        <p:cTn id="47" dur="1500" fill="hold"/>
                                        <p:tgtEl>
                                          <p:spTgt spid="6"/>
                                        </p:tgtEl>
                                        <p:attrNameLst>
                                          <p:attrName>ppt_y</p:attrName>
                                        </p:attrNameLst>
                                      </p:cBhvr>
                                      <p:tavLst>
                                        <p:tav tm="0">
                                          <p:val>
                                            <p:strVal val="#ppt_y"/>
                                          </p:val>
                                        </p:tav>
                                        <p:tav tm="100000">
                                          <p:val>
                                            <p:strVal val="#ppt_y"/>
                                          </p:val>
                                        </p:tav>
                                      </p:tavLst>
                                    </p:anim>
                                    <p:set>
                                      <p:cBhvr>
                                        <p:cTn id="48" dur="1" fill="hold">
                                          <p:stCondLst>
                                            <p:cond delay="0"/>
                                          </p:stCondLst>
                                        </p:cTn>
                                        <p:tgtEl>
                                          <p:spTgt spid="6"/>
                                        </p:tgtEl>
                                        <p:attrNameLst>
                                          <p:attrName>style.visibility</p:attrName>
                                        </p:attrNameLst>
                                      </p:cBhvr>
                                      <p:to>
                                        <p:strVal val="visible"/>
                                      </p:to>
                                    </p:set>
                                    <p:anim to="" calcmode="lin" valueType="num">
                                      <p:cBhvr>
                                        <p:cTn id="49" dur="1500" fill="hold">
                                          <p:stCondLst>
                                            <p:cond delay="0"/>
                                          </p:stCondLst>
                                        </p:cTn>
                                        <p:tgtEl>
                                          <p:spTgt spid="6"/>
                                        </p:tgtEl>
                                        <p:attrNameLst>
                                          <p:attrName>ppt_w</p:attrName>
                                        </p:attrNameLst>
                                      </p:cBhvr>
                                      <p:tavLst>
                                        <p:tav tm="0">
                                          <p:val>
                                            <p:fltVal val="0"/>
                                          </p:val>
                                        </p:tav>
                                        <p:tav tm="100000">
                                          <p:val>
                                            <p:strVal val="#ppt_w"/>
                                          </p:val>
                                        </p:tav>
                                      </p:tavLst>
                                    </p:anim>
                                    <p:anim to="" calcmode="lin" valueType="num">
                                      <p:cBhvr>
                                        <p:cTn id="50" dur="1500" fill="hold">
                                          <p:stCondLst>
                                            <p:cond delay="0"/>
                                          </p:stCondLst>
                                        </p:cTn>
                                        <p:tgtEl>
                                          <p:spTgt spid="6"/>
                                        </p:tgtEl>
                                        <p:attrNameLst>
                                          <p:attrName>ppt_h</p:attrName>
                                        </p:attrNameLst>
                                      </p:cBhvr>
                                      <p:tavLst>
                                        <p:tav tm="0">
                                          <p:val>
                                            <p:fltVal val="0"/>
                                          </p:val>
                                        </p:tav>
                                        <p:tav tm="100000">
                                          <p:val>
                                            <p:strVal val="#ppt_h"/>
                                          </p:val>
                                        </p:tav>
                                      </p:tavLst>
                                    </p:anim>
                                    <p:animEffect filter="fade">
                                      <p:cBhvr>
                                        <p:cTn id="51" dur="15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sp>
        <p:nvSpPr>
          <p:cNvPr id="7" name="TextBox 6"/>
          <p:cNvSpPr txBox="1"/>
          <p:nvPr/>
        </p:nvSpPr>
        <p:spPr>
          <a:xfrm>
            <a:off x="888574" y="1268461"/>
            <a:ext cx="405801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LAPTOP MOCKUP SLIDES</a:t>
            </a:r>
            <a:endParaRPr kumimoji="0" lang="en-US" sz="3600" b="0" i="0" u="none" strike="noStrike" kern="1200" cap="none" spc="0" normalizeH="0" baseline="0" noProof="0" dirty="0">
              <a:ln>
                <a:noFill/>
              </a:ln>
              <a:solidFill>
                <a:srgbClr val="FFFFFF"/>
              </a:solidFill>
              <a:effectLst/>
              <a:uLnTx/>
              <a:uFillTx/>
              <a:cs typeface="+mn-ea"/>
              <a:sym typeface="+mn-lt"/>
            </a:endParaRPr>
          </a:p>
        </p:txBody>
      </p:sp>
      <p:cxnSp>
        <p:nvCxnSpPr>
          <p:cNvPr id="8" name="Straight Connector 7"/>
          <p:cNvCxnSpPr/>
          <p:nvPr/>
        </p:nvCxnSpPr>
        <p:spPr>
          <a:xfrm flipH="1">
            <a:off x="1021924" y="2525940"/>
            <a:ext cx="72419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3101135" y="2926171"/>
            <a:ext cx="3476332" cy="2260164"/>
            <a:chOff x="3101135" y="2926171"/>
            <a:chExt cx="3476332" cy="2260164"/>
          </a:xfrm>
        </p:grpSpPr>
        <p:sp>
          <p:nvSpPr>
            <p:cNvPr id="13" name="Rectangle: Rounded Corners 12"/>
            <p:cNvSpPr/>
            <p:nvPr/>
          </p:nvSpPr>
          <p:spPr>
            <a:xfrm rot="16200000">
              <a:off x="3715005" y="4161504"/>
              <a:ext cx="964278" cy="205331"/>
            </a:xfrm>
            <a:prstGeom prst="roundRect">
              <a:avLst>
                <a:gd name="adj" fmla="val 50000"/>
              </a:avLst>
            </a:prstGeom>
            <a:gradFill flip="none" rotWithShape="1">
              <a:gsLst>
                <a:gs pos="0">
                  <a:schemeClr val="accent1"/>
                </a:gs>
                <a:gs pos="100000">
                  <a:schemeClr val="accent5"/>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14" name="Rectangle: Rounded Corners 13"/>
            <p:cNvSpPr/>
            <p:nvPr/>
          </p:nvSpPr>
          <p:spPr>
            <a:xfrm rot="16200000">
              <a:off x="4063685" y="4084125"/>
              <a:ext cx="1119035" cy="205331"/>
            </a:xfrm>
            <a:prstGeom prst="roundRect">
              <a:avLst>
                <a:gd name="adj" fmla="val 50000"/>
              </a:avLst>
            </a:prstGeom>
            <a:gradFill flip="none" rotWithShape="1">
              <a:gsLst>
                <a:gs pos="0">
                  <a:schemeClr val="accent1"/>
                </a:gs>
                <a:gs pos="100000">
                  <a:schemeClr val="accent5"/>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15" name="Rectangle: Rounded Corners 14"/>
            <p:cNvSpPr/>
            <p:nvPr/>
          </p:nvSpPr>
          <p:spPr>
            <a:xfrm rot="16200000">
              <a:off x="4214006" y="3808393"/>
              <a:ext cx="1670503" cy="205329"/>
            </a:xfrm>
            <a:prstGeom prst="roundRect">
              <a:avLst>
                <a:gd name="adj" fmla="val 50000"/>
              </a:avLst>
            </a:prstGeom>
            <a:gradFill flip="none" rotWithShape="1">
              <a:gsLst>
                <a:gs pos="0">
                  <a:schemeClr val="accent1"/>
                </a:gs>
                <a:gs pos="100000">
                  <a:schemeClr val="accent5"/>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16" name="Rectangle: Rounded Corners 15"/>
            <p:cNvSpPr/>
            <p:nvPr/>
          </p:nvSpPr>
          <p:spPr>
            <a:xfrm rot="16200000">
              <a:off x="4565246" y="3733576"/>
              <a:ext cx="1820137" cy="205328"/>
            </a:xfrm>
            <a:prstGeom prst="roundRect">
              <a:avLst>
                <a:gd name="adj" fmla="val 50000"/>
              </a:avLst>
            </a:prstGeom>
            <a:gradFill flip="none" rotWithShape="1">
              <a:gsLst>
                <a:gs pos="0">
                  <a:schemeClr val="accent1"/>
                </a:gs>
                <a:gs pos="100000">
                  <a:schemeClr val="accent5"/>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17" name="Rectangle: Rounded Corners 16"/>
            <p:cNvSpPr/>
            <p:nvPr/>
          </p:nvSpPr>
          <p:spPr>
            <a:xfrm rot="16200000">
              <a:off x="5172192" y="3914460"/>
              <a:ext cx="1458368" cy="205329"/>
            </a:xfrm>
            <a:prstGeom prst="roundRect">
              <a:avLst>
                <a:gd name="adj" fmla="val 50000"/>
              </a:avLst>
            </a:prstGeom>
            <a:gradFill flip="none" rotWithShape="1">
              <a:gsLst>
                <a:gs pos="0">
                  <a:schemeClr val="accent1"/>
                </a:gs>
                <a:gs pos="100000">
                  <a:schemeClr val="accent5"/>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18" name="Rectangle: Rounded Corners 17"/>
            <p:cNvSpPr/>
            <p:nvPr/>
          </p:nvSpPr>
          <p:spPr>
            <a:xfrm rot="16200000">
              <a:off x="5985476" y="4301690"/>
              <a:ext cx="691812" cy="197423"/>
            </a:xfrm>
            <a:prstGeom prst="roundRect">
              <a:avLst>
                <a:gd name="adj" fmla="val 50000"/>
              </a:avLst>
            </a:prstGeom>
            <a:gradFill flip="none" rotWithShape="1">
              <a:gsLst>
                <a:gs pos="0">
                  <a:schemeClr val="accent1"/>
                </a:gs>
                <a:gs pos="100000">
                  <a:schemeClr val="accent5"/>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19" name="Rectangle: Rounded Corners 18"/>
            <p:cNvSpPr/>
            <p:nvPr/>
          </p:nvSpPr>
          <p:spPr>
            <a:xfrm rot="16200000">
              <a:off x="4001220" y="4455451"/>
              <a:ext cx="391847" cy="205331"/>
            </a:xfrm>
            <a:prstGeom prst="roundRect">
              <a:avLst>
                <a:gd name="adj" fmla="val 5000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20" name="Rectangle: Rounded Corners 19"/>
            <p:cNvSpPr/>
            <p:nvPr/>
          </p:nvSpPr>
          <p:spPr>
            <a:xfrm rot="16200000">
              <a:off x="4491810" y="4519983"/>
              <a:ext cx="262782" cy="205331"/>
            </a:xfrm>
            <a:prstGeom prst="roundRect">
              <a:avLst>
                <a:gd name="adj" fmla="val 5000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21" name="Rectangle: Rounded Corners 20"/>
            <p:cNvSpPr/>
            <p:nvPr/>
          </p:nvSpPr>
          <p:spPr>
            <a:xfrm rot="16200000">
              <a:off x="4665115" y="4267233"/>
              <a:ext cx="768286" cy="205329"/>
            </a:xfrm>
            <a:prstGeom prst="roundRect">
              <a:avLst>
                <a:gd name="adj" fmla="val 5000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22" name="Rectangle: Rounded Corners 21"/>
            <p:cNvSpPr/>
            <p:nvPr/>
          </p:nvSpPr>
          <p:spPr>
            <a:xfrm rot="16200000">
              <a:off x="4912579" y="4088640"/>
              <a:ext cx="1125476" cy="205329"/>
            </a:xfrm>
            <a:prstGeom prst="roundRect">
              <a:avLst>
                <a:gd name="adj" fmla="val 5000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23" name="Rectangle: Rounded Corners 22"/>
            <p:cNvSpPr/>
            <p:nvPr/>
          </p:nvSpPr>
          <p:spPr>
            <a:xfrm rot="16200000">
              <a:off x="5608653" y="4358654"/>
              <a:ext cx="585444" cy="205329"/>
            </a:xfrm>
            <a:prstGeom prst="roundRect">
              <a:avLst>
                <a:gd name="adj" fmla="val 5000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24" name="Rectangle: Rounded Corners 23"/>
            <p:cNvSpPr/>
            <p:nvPr/>
          </p:nvSpPr>
          <p:spPr>
            <a:xfrm rot="16200000">
              <a:off x="6135459" y="4459405"/>
              <a:ext cx="391848" cy="197424"/>
            </a:xfrm>
            <a:prstGeom prst="roundRect">
              <a:avLst>
                <a:gd name="adj" fmla="val 5000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25" name="Rectangle: Rounded Corners 24"/>
            <p:cNvSpPr/>
            <p:nvPr/>
          </p:nvSpPr>
          <p:spPr>
            <a:xfrm rot="16200000">
              <a:off x="3093935" y="3974398"/>
              <a:ext cx="1338490" cy="205331"/>
            </a:xfrm>
            <a:prstGeom prst="roundRect">
              <a:avLst>
                <a:gd name="adj" fmla="val 50000"/>
              </a:avLst>
            </a:prstGeom>
            <a:gradFill flip="none" rotWithShape="1">
              <a:gsLst>
                <a:gs pos="0">
                  <a:schemeClr val="accent1"/>
                </a:gs>
                <a:gs pos="100000">
                  <a:schemeClr val="accent5"/>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26" name="Rectangle: Rounded Corners 25"/>
            <p:cNvSpPr/>
            <p:nvPr/>
          </p:nvSpPr>
          <p:spPr>
            <a:xfrm rot="16200000">
              <a:off x="3413407" y="4301603"/>
              <a:ext cx="699546" cy="205331"/>
            </a:xfrm>
            <a:prstGeom prst="roundRect">
              <a:avLst>
                <a:gd name="adj" fmla="val 5000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27" name="Rectangle: Rounded Corners 26"/>
            <p:cNvSpPr/>
            <p:nvPr/>
          </p:nvSpPr>
          <p:spPr>
            <a:xfrm rot="16200000">
              <a:off x="2593384" y="3907811"/>
              <a:ext cx="1471661" cy="205331"/>
            </a:xfrm>
            <a:prstGeom prst="roundRect">
              <a:avLst>
                <a:gd name="adj" fmla="val 50000"/>
              </a:avLst>
            </a:prstGeom>
            <a:gradFill flip="none" rotWithShape="1">
              <a:gsLst>
                <a:gs pos="0">
                  <a:schemeClr val="accent1"/>
                </a:gs>
                <a:gs pos="100000">
                  <a:schemeClr val="accent5"/>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rgbClr val="FFFFFF"/>
                </a:solidFill>
                <a:effectLst/>
                <a:uLnTx/>
                <a:uFillTx/>
                <a:cs typeface="+mn-ea"/>
                <a:sym typeface="+mn-lt"/>
              </a:endParaRPr>
            </a:p>
          </p:txBody>
        </p:sp>
        <p:sp>
          <p:nvSpPr>
            <p:cNvPr id="28" name="Rectangle: Rounded Corners 27"/>
            <p:cNvSpPr/>
            <p:nvPr/>
          </p:nvSpPr>
          <p:spPr>
            <a:xfrm rot="16200000">
              <a:off x="3064619" y="4386778"/>
              <a:ext cx="529192" cy="205331"/>
            </a:xfrm>
            <a:prstGeom prst="roundRect">
              <a:avLst>
                <a:gd name="adj" fmla="val 5000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dirty="0">
                <a:ln>
                  <a:noFill/>
                </a:ln>
                <a:solidFill>
                  <a:srgbClr val="FFFFFF"/>
                </a:solidFill>
                <a:effectLst/>
                <a:uLnTx/>
                <a:uFillTx/>
                <a:cs typeface="+mn-ea"/>
                <a:sym typeface="+mn-lt"/>
              </a:endParaRPr>
            </a:p>
          </p:txBody>
        </p:sp>
        <p:sp>
          <p:nvSpPr>
            <p:cNvPr id="29" name="TextBox 28"/>
            <p:cNvSpPr txBox="1"/>
            <p:nvPr/>
          </p:nvSpPr>
          <p:spPr>
            <a:xfrm>
              <a:off x="3101135" y="4841572"/>
              <a:ext cx="456158" cy="338554"/>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800" b="0" i="0" u="none" strike="noStrike" kern="1200" cap="none" spc="0" normalizeH="0" baseline="0" noProof="0" dirty="0">
                  <a:ln>
                    <a:noFill/>
                  </a:ln>
                  <a:solidFill>
                    <a:srgbClr val="FFFFFF"/>
                  </a:solidFill>
                  <a:effectLst/>
                  <a:uLnTx/>
                  <a:uFillTx/>
                  <a:cs typeface="+mn-ea"/>
                  <a:sym typeface="+mn-lt"/>
                </a:rPr>
                <a:t>Data 1</a:t>
              </a:r>
              <a:endParaRPr kumimoji="0" lang="en-US" sz="800" b="0" i="0" u="none" strike="noStrike" kern="1200" cap="none" spc="0" normalizeH="0" baseline="0" noProof="0" dirty="0">
                <a:ln>
                  <a:noFill/>
                </a:ln>
                <a:solidFill>
                  <a:srgbClr val="FFFFFF"/>
                </a:solidFill>
                <a:effectLst/>
                <a:uLnTx/>
                <a:uFillTx/>
                <a:cs typeface="+mn-ea"/>
                <a:sym typeface="+mn-lt"/>
              </a:endParaRPr>
            </a:p>
          </p:txBody>
        </p:sp>
        <p:sp>
          <p:nvSpPr>
            <p:cNvPr id="30" name="TextBox 29"/>
            <p:cNvSpPr txBox="1"/>
            <p:nvPr/>
          </p:nvSpPr>
          <p:spPr>
            <a:xfrm>
              <a:off x="3535100" y="4841570"/>
              <a:ext cx="456158" cy="338554"/>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800" b="0" i="0" u="none" strike="noStrike" kern="1200" cap="none" spc="0" normalizeH="0" baseline="0" noProof="0" dirty="0">
                  <a:ln>
                    <a:noFill/>
                  </a:ln>
                  <a:solidFill>
                    <a:srgbClr val="FFFFFF"/>
                  </a:solidFill>
                  <a:effectLst/>
                  <a:uLnTx/>
                  <a:uFillTx/>
                  <a:cs typeface="+mn-ea"/>
                  <a:sym typeface="+mn-lt"/>
                </a:rPr>
                <a:t>Data 2</a:t>
              </a:r>
              <a:endParaRPr kumimoji="0" lang="en-US" sz="800" b="0" i="0" u="none" strike="noStrike" kern="1200" cap="none" spc="0" normalizeH="0" baseline="0" noProof="0" dirty="0">
                <a:ln>
                  <a:noFill/>
                </a:ln>
                <a:solidFill>
                  <a:srgbClr val="FFFFFF"/>
                </a:solidFill>
                <a:effectLst/>
                <a:uLnTx/>
                <a:uFillTx/>
                <a:cs typeface="+mn-ea"/>
                <a:sym typeface="+mn-lt"/>
              </a:endParaRPr>
            </a:p>
          </p:txBody>
        </p:sp>
        <p:sp>
          <p:nvSpPr>
            <p:cNvPr id="31" name="TextBox 30"/>
            <p:cNvSpPr txBox="1"/>
            <p:nvPr/>
          </p:nvSpPr>
          <p:spPr>
            <a:xfrm>
              <a:off x="3969064" y="4845673"/>
              <a:ext cx="456158" cy="338554"/>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800" b="0" i="0" u="none" strike="noStrike" kern="1200" cap="none" spc="0" normalizeH="0" baseline="0" noProof="0" dirty="0">
                  <a:ln>
                    <a:noFill/>
                  </a:ln>
                  <a:solidFill>
                    <a:srgbClr val="FFFFFF"/>
                  </a:solidFill>
                  <a:effectLst/>
                  <a:uLnTx/>
                  <a:uFillTx/>
                  <a:cs typeface="+mn-ea"/>
                  <a:sym typeface="+mn-lt"/>
                </a:rPr>
                <a:t>Data 3</a:t>
              </a:r>
              <a:endParaRPr kumimoji="0" lang="en-US" sz="800" b="0" i="0" u="none" strike="noStrike" kern="1200" cap="none" spc="0" normalizeH="0" baseline="0" noProof="0" dirty="0">
                <a:ln>
                  <a:noFill/>
                </a:ln>
                <a:solidFill>
                  <a:srgbClr val="FFFFFF"/>
                </a:solidFill>
                <a:effectLst/>
                <a:uLnTx/>
                <a:uFillTx/>
                <a:cs typeface="+mn-ea"/>
                <a:sym typeface="+mn-lt"/>
              </a:endParaRPr>
            </a:p>
          </p:txBody>
        </p:sp>
        <p:sp>
          <p:nvSpPr>
            <p:cNvPr id="32" name="TextBox 31"/>
            <p:cNvSpPr txBox="1"/>
            <p:nvPr/>
          </p:nvSpPr>
          <p:spPr>
            <a:xfrm>
              <a:off x="4395121" y="4845674"/>
              <a:ext cx="456158" cy="338554"/>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800" b="0" i="0" u="none" strike="noStrike" kern="1200" cap="none" spc="0" normalizeH="0" baseline="0" noProof="0" dirty="0">
                  <a:ln>
                    <a:noFill/>
                  </a:ln>
                  <a:solidFill>
                    <a:srgbClr val="FFFFFF"/>
                  </a:solidFill>
                  <a:effectLst/>
                  <a:uLnTx/>
                  <a:uFillTx/>
                  <a:cs typeface="+mn-ea"/>
                  <a:sym typeface="+mn-lt"/>
                </a:rPr>
                <a:t>Data 4</a:t>
              </a:r>
              <a:endParaRPr kumimoji="0" lang="en-US" sz="800" b="0" i="0" u="none" strike="noStrike" kern="1200" cap="none" spc="0" normalizeH="0" baseline="0" noProof="0" dirty="0">
                <a:ln>
                  <a:noFill/>
                </a:ln>
                <a:solidFill>
                  <a:srgbClr val="FFFFFF"/>
                </a:solidFill>
                <a:effectLst/>
                <a:uLnTx/>
                <a:uFillTx/>
                <a:cs typeface="+mn-ea"/>
                <a:sym typeface="+mn-lt"/>
              </a:endParaRPr>
            </a:p>
          </p:txBody>
        </p:sp>
        <p:sp>
          <p:nvSpPr>
            <p:cNvPr id="33" name="TextBox 32"/>
            <p:cNvSpPr txBox="1"/>
            <p:nvPr/>
          </p:nvSpPr>
          <p:spPr>
            <a:xfrm>
              <a:off x="4827323" y="4843679"/>
              <a:ext cx="456158" cy="338554"/>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800" b="0" i="0" u="none" strike="noStrike" kern="1200" cap="none" spc="0" normalizeH="0" baseline="0" noProof="0" dirty="0">
                  <a:ln>
                    <a:noFill/>
                  </a:ln>
                  <a:solidFill>
                    <a:srgbClr val="FFFFFF"/>
                  </a:solidFill>
                  <a:effectLst/>
                  <a:uLnTx/>
                  <a:uFillTx/>
                  <a:cs typeface="+mn-ea"/>
                  <a:sym typeface="+mn-lt"/>
                </a:rPr>
                <a:t>Data 5</a:t>
              </a:r>
              <a:endParaRPr kumimoji="0" lang="en-US" sz="800" b="0" i="0" u="none" strike="noStrike" kern="1200" cap="none" spc="0" normalizeH="0" baseline="0" noProof="0" dirty="0">
                <a:ln>
                  <a:noFill/>
                </a:ln>
                <a:solidFill>
                  <a:srgbClr val="FFFFFF"/>
                </a:solidFill>
                <a:effectLst/>
                <a:uLnTx/>
                <a:uFillTx/>
                <a:cs typeface="+mn-ea"/>
                <a:sym typeface="+mn-lt"/>
              </a:endParaRPr>
            </a:p>
          </p:txBody>
        </p:sp>
        <p:sp>
          <p:nvSpPr>
            <p:cNvPr id="34" name="TextBox 33"/>
            <p:cNvSpPr txBox="1"/>
            <p:nvPr/>
          </p:nvSpPr>
          <p:spPr>
            <a:xfrm>
              <a:off x="5261288" y="4843679"/>
              <a:ext cx="456158" cy="338554"/>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800" b="0" i="0" u="none" strike="noStrike" kern="1200" cap="none" spc="0" normalizeH="0" baseline="0" noProof="0" dirty="0">
                  <a:ln>
                    <a:noFill/>
                  </a:ln>
                  <a:solidFill>
                    <a:srgbClr val="FFFFFF"/>
                  </a:solidFill>
                  <a:effectLst/>
                  <a:uLnTx/>
                  <a:uFillTx/>
                  <a:cs typeface="+mn-ea"/>
                  <a:sym typeface="+mn-lt"/>
                </a:rPr>
                <a:t>Data 6</a:t>
              </a:r>
              <a:endParaRPr kumimoji="0" lang="en-US" sz="800" b="0" i="0" u="none" strike="noStrike" kern="1200" cap="none" spc="0" normalizeH="0" baseline="0" noProof="0" dirty="0">
                <a:ln>
                  <a:noFill/>
                </a:ln>
                <a:solidFill>
                  <a:srgbClr val="FFFFFF"/>
                </a:solidFill>
                <a:effectLst/>
                <a:uLnTx/>
                <a:uFillTx/>
                <a:cs typeface="+mn-ea"/>
                <a:sym typeface="+mn-lt"/>
              </a:endParaRPr>
            </a:p>
          </p:txBody>
        </p:sp>
        <p:sp>
          <p:nvSpPr>
            <p:cNvPr id="35" name="TextBox 34"/>
            <p:cNvSpPr txBox="1"/>
            <p:nvPr/>
          </p:nvSpPr>
          <p:spPr>
            <a:xfrm>
              <a:off x="5695252" y="4847781"/>
              <a:ext cx="456158" cy="338554"/>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800" b="0" i="0" u="none" strike="noStrike" kern="1200" cap="none" spc="0" normalizeH="0" baseline="0" noProof="0" dirty="0">
                  <a:ln>
                    <a:noFill/>
                  </a:ln>
                  <a:solidFill>
                    <a:srgbClr val="FFFFFF"/>
                  </a:solidFill>
                  <a:effectLst/>
                  <a:uLnTx/>
                  <a:uFillTx/>
                  <a:cs typeface="+mn-ea"/>
                  <a:sym typeface="+mn-lt"/>
                </a:rPr>
                <a:t>Data 7</a:t>
              </a:r>
              <a:endParaRPr kumimoji="0" lang="en-US" sz="800" b="0" i="0" u="none" strike="noStrike" kern="1200" cap="none" spc="0" normalizeH="0" baseline="0" noProof="0" dirty="0">
                <a:ln>
                  <a:noFill/>
                </a:ln>
                <a:solidFill>
                  <a:srgbClr val="FFFFFF"/>
                </a:solidFill>
                <a:effectLst/>
                <a:uLnTx/>
                <a:uFillTx/>
                <a:cs typeface="+mn-ea"/>
                <a:sym typeface="+mn-lt"/>
              </a:endParaRPr>
            </a:p>
          </p:txBody>
        </p:sp>
        <p:sp>
          <p:nvSpPr>
            <p:cNvPr id="36" name="TextBox 35"/>
            <p:cNvSpPr txBox="1"/>
            <p:nvPr/>
          </p:nvSpPr>
          <p:spPr>
            <a:xfrm>
              <a:off x="6121309" y="4847781"/>
              <a:ext cx="456158" cy="338554"/>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800" b="0" i="0" u="none" strike="noStrike" kern="1200" cap="none" spc="0" normalizeH="0" baseline="0" noProof="0" dirty="0">
                  <a:ln>
                    <a:noFill/>
                  </a:ln>
                  <a:solidFill>
                    <a:srgbClr val="FFFFFF"/>
                  </a:solidFill>
                  <a:effectLst/>
                  <a:uLnTx/>
                  <a:uFillTx/>
                  <a:cs typeface="+mn-ea"/>
                  <a:sym typeface="+mn-lt"/>
                </a:rPr>
                <a:t>Data 8</a:t>
              </a:r>
              <a:endParaRPr kumimoji="0" lang="en-US" sz="800" b="0" i="0" u="none" strike="noStrike" kern="1200" cap="none" spc="0" normalizeH="0" baseline="0" noProof="0" dirty="0">
                <a:ln>
                  <a:noFill/>
                </a:ln>
                <a:solidFill>
                  <a:srgbClr val="FFFFFF"/>
                </a:solidFill>
                <a:effectLst/>
                <a:uLnTx/>
                <a:uFillTx/>
                <a:cs typeface="+mn-ea"/>
                <a:sym typeface="+mn-lt"/>
              </a:endParaRPr>
            </a:p>
          </p:txBody>
        </p:sp>
      </p:grpSp>
      <p:sp>
        <p:nvSpPr>
          <p:cNvPr id="37" name="Rectangle 36"/>
          <p:cNvSpPr/>
          <p:nvPr/>
        </p:nvSpPr>
        <p:spPr>
          <a:xfrm>
            <a:off x="827631" y="3356579"/>
            <a:ext cx="1943854" cy="2067938"/>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Ut wisi enim ad minim veniam, quis nostrud exerci tation ullamcorper</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id-ID" sz="1200" b="0" i="0" u="none" strike="noStrike" kern="1200" cap="none" spc="0" normalizeH="0" baseline="0" noProof="0" dirty="0">
                <a:ln>
                  <a:noFill/>
                </a:ln>
                <a:solidFill>
                  <a:srgbClr val="FFFFFF"/>
                </a:solidFill>
                <a:effectLst/>
                <a:uLnTx/>
                <a:uFillTx/>
                <a:cs typeface="+mn-ea"/>
                <a:sym typeface="+mn-lt"/>
              </a:rPr>
              <a:t>quis nostrud exerci tation ullamcorper quis nostrud exerci tation ullamcorper</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id-ID" sz="1200" b="0" i="0" u="none" strike="noStrike" kern="1200" cap="none" spc="0" normalizeH="0" baseline="0" noProof="0" dirty="0">
                <a:ln>
                  <a:noFill/>
                </a:ln>
                <a:solidFill>
                  <a:srgbClr val="FFFFFF"/>
                </a:solidFill>
                <a:effectLst/>
                <a:uLnTx/>
                <a:uFillTx/>
                <a:cs typeface="+mn-ea"/>
                <a:sym typeface="+mn-lt"/>
              </a:rPr>
              <a:t>Ut wisi enim ad minim </a:t>
            </a:r>
            <a:endParaRPr kumimoji="0" lang="id-ID" sz="1200" b="0" i="0" u="none" strike="noStrike" kern="1200" cap="none" spc="0" normalizeH="0" baseline="0" noProof="0" dirty="0">
              <a:ln>
                <a:noFill/>
              </a:ln>
              <a:solidFill>
                <a:srgbClr val="FFFFFF"/>
              </a:solidFill>
              <a:effectLst/>
              <a:uLnTx/>
              <a:uFillTx/>
              <a:cs typeface="+mn-ea"/>
              <a:sym typeface="+mn-lt"/>
            </a:endParaRPr>
          </a:p>
        </p:txBody>
      </p:sp>
      <p:pic>
        <p:nvPicPr>
          <p:cNvPr id="4" name="图片占位符 3"/>
          <p:cNvPicPr>
            <a:picLocks noGrp="1" noChangeAspect="1"/>
          </p:cNvPicPr>
          <p:nvPr>
            <p:ph type="pic" sz="quarter" idx="10"/>
          </p:nvPr>
        </p:nvPicPr>
        <p:blipFill>
          <a:blip r:embed="rId1" cstate="screen"/>
          <a:srcRect/>
          <a:stretch>
            <a:fillRect/>
          </a:stretch>
        </p:blipFill>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up)">
                                      <p:cBhvr>
                                        <p:cTn id="18" dur="500"/>
                                        <p:tgtEl>
                                          <p:spTgt spid="37"/>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down)">
                                      <p:cBhvr>
                                        <p:cTn id="2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3"/>
          <p:cNvSpPr txBox="1"/>
          <p:nvPr/>
        </p:nvSpPr>
        <p:spPr>
          <a:xfrm>
            <a:off x="828669" y="1000534"/>
            <a:ext cx="4568282" cy="1015663"/>
          </a:xfrm>
          <a:prstGeom prst="rect">
            <a:avLst/>
          </a:prstGeom>
          <a:noFill/>
        </p:spPr>
        <p:txBody>
          <a:bodyPr wrap="square" rtlCol="0">
            <a:spAutoFit/>
          </a:bodyPr>
          <a:lstStyle/>
          <a:p>
            <a:pPr algn="ctr"/>
            <a:r>
              <a:rPr lang="en-US" sz="6000" b="1" dirty="0">
                <a:solidFill>
                  <a:srgbClr val="FFFFFF"/>
                </a:solidFill>
                <a:cs typeface="+mn-ea"/>
                <a:sym typeface="+mn-lt"/>
              </a:rPr>
              <a:t>CONTENTS</a:t>
            </a:r>
            <a:endParaRPr lang="en-US" sz="6000" dirty="0">
              <a:solidFill>
                <a:srgbClr val="FFFFFF"/>
              </a:solidFill>
              <a:cs typeface="+mn-ea"/>
              <a:sym typeface="+mn-lt"/>
            </a:endParaRPr>
          </a:p>
        </p:txBody>
      </p:sp>
      <p:sp>
        <p:nvSpPr>
          <p:cNvPr id="3" name="TextBox 1"/>
          <p:cNvSpPr txBox="1"/>
          <p:nvPr/>
        </p:nvSpPr>
        <p:spPr>
          <a:xfrm>
            <a:off x="639983" y="1876492"/>
            <a:ext cx="4945654" cy="400110"/>
          </a:xfrm>
          <a:prstGeom prst="rect">
            <a:avLst/>
          </a:prstGeom>
          <a:noFill/>
        </p:spPr>
        <p:txBody>
          <a:bodyPr wrap="square" rtlCol="0">
            <a:spAutoFit/>
          </a:bodyPr>
          <a:lstStyle/>
          <a:p>
            <a:pPr algn="ctr"/>
            <a:r>
              <a:rPr lang="en-US" sz="2000" spc="600" dirty="0" err="1">
                <a:solidFill>
                  <a:srgbClr val="FFFFFF"/>
                </a:solidFill>
                <a:cs typeface="+mn-ea"/>
                <a:sym typeface="+mn-lt"/>
              </a:rPr>
              <a:t>Powerpoint</a:t>
            </a:r>
            <a:r>
              <a:rPr lang="en-US" sz="2000" spc="600" dirty="0">
                <a:solidFill>
                  <a:srgbClr val="FFFFFF"/>
                </a:solidFill>
                <a:cs typeface="+mn-ea"/>
                <a:sym typeface="+mn-lt"/>
              </a:rPr>
              <a:t> Template</a:t>
            </a:r>
            <a:endParaRPr lang="en-US" sz="2000" spc="600" dirty="0">
              <a:solidFill>
                <a:srgbClr val="FFFFFF"/>
              </a:solidFill>
              <a:cs typeface="+mn-ea"/>
              <a:sym typeface="+mn-lt"/>
            </a:endParaRPr>
          </a:p>
        </p:txBody>
      </p:sp>
      <p:grpSp>
        <p:nvGrpSpPr>
          <p:cNvPr id="4" name="Group 10"/>
          <p:cNvGrpSpPr/>
          <p:nvPr/>
        </p:nvGrpSpPr>
        <p:grpSpPr>
          <a:xfrm>
            <a:off x="358681" y="292881"/>
            <a:ext cx="1487576" cy="2269226"/>
            <a:chOff x="5372101" y="1373188"/>
            <a:chExt cx="966787" cy="1474787"/>
          </a:xfrm>
          <a:gradFill flip="none" rotWithShape="1">
            <a:gsLst>
              <a:gs pos="0">
                <a:srgbClr val="FFFFFF"/>
              </a:gs>
              <a:gs pos="74000">
                <a:srgbClr val="FFFFFF">
                  <a:alpha val="0"/>
                </a:srgbClr>
              </a:gs>
            </a:gsLst>
            <a:lin ang="2700000" scaled="1"/>
            <a:tileRect/>
          </a:gradFill>
        </p:grpSpPr>
        <p:sp>
          <p:nvSpPr>
            <p:cNvPr id="5" name="Freeform 5"/>
            <p:cNvSpPr>
              <a:spLocks noEditPoints="1"/>
            </p:cNvSpPr>
            <p:nvPr/>
          </p:nvSpPr>
          <p:spPr bwMode="auto">
            <a:xfrm>
              <a:off x="5372101" y="1373188"/>
              <a:ext cx="966787" cy="1474787"/>
            </a:xfrm>
            <a:custGeom>
              <a:avLst/>
              <a:gdLst>
                <a:gd name="T0" fmla="*/ 2119 w 2157"/>
                <a:gd name="T1" fmla="*/ 947 h 3287"/>
                <a:gd name="T2" fmla="*/ 1168 w 2157"/>
                <a:gd name="T3" fmla="*/ 4 h 3287"/>
                <a:gd name="T4" fmla="*/ 1074 w 2157"/>
                <a:gd name="T5" fmla="*/ 0 h 3287"/>
                <a:gd name="T6" fmla="*/ 264 w 2157"/>
                <a:gd name="T7" fmla="*/ 375 h 3287"/>
                <a:gd name="T8" fmla="*/ 24 w 2157"/>
                <a:gd name="T9" fmla="*/ 1155 h 3287"/>
                <a:gd name="T10" fmla="*/ 279 w 2157"/>
                <a:gd name="T11" fmla="*/ 1743 h 3287"/>
                <a:gd name="T12" fmla="*/ 485 w 2157"/>
                <a:gd name="T13" fmla="*/ 1957 h 3287"/>
                <a:gd name="T14" fmla="*/ 497 w 2157"/>
                <a:gd name="T15" fmla="*/ 1968 h 3287"/>
                <a:gd name="T16" fmla="*/ 675 w 2157"/>
                <a:gd name="T17" fmla="*/ 2307 h 3287"/>
                <a:gd name="T18" fmla="*/ 567 w 2157"/>
                <a:gd name="T19" fmla="*/ 2448 h 3287"/>
                <a:gd name="T20" fmla="*/ 626 w 2157"/>
                <a:gd name="T21" fmla="*/ 2584 h 3287"/>
                <a:gd name="T22" fmla="*/ 566 w 2157"/>
                <a:gd name="T23" fmla="*/ 2720 h 3287"/>
                <a:gd name="T24" fmla="*/ 627 w 2157"/>
                <a:gd name="T25" fmla="*/ 2838 h 3287"/>
                <a:gd name="T26" fmla="*/ 568 w 2157"/>
                <a:gd name="T27" fmla="*/ 2996 h 3287"/>
                <a:gd name="T28" fmla="*/ 729 w 2157"/>
                <a:gd name="T29" fmla="*/ 3123 h 3287"/>
                <a:gd name="T30" fmla="*/ 729 w 2157"/>
                <a:gd name="T31" fmla="*/ 3123 h 3287"/>
                <a:gd name="T32" fmla="*/ 738 w 2157"/>
                <a:gd name="T33" fmla="*/ 3122 h 3287"/>
                <a:gd name="T34" fmla="*/ 1075 w 2157"/>
                <a:gd name="T35" fmla="*/ 3287 h 3287"/>
                <a:gd name="T36" fmla="*/ 1361 w 2157"/>
                <a:gd name="T37" fmla="*/ 3221 h 3287"/>
                <a:gd name="T38" fmla="*/ 1401 w 2157"/>
                <a:gd name="T39" fmla="*/ 3124 h 3287"/>
                <a:gd name="T40" fmla="*/ 1419 w 2157"/>
                <a:gd name="T41" fmla="*/ 3125 h 3287"/>
                <a:gd name="T42" fmla="*/ 1576 w 2157"/>
                <a:gd name="T43" fmla="*/ 2984 h 3287"/>
                <a:gd name="T44" fmla="*/ 1517 w 2157"/>
                <a:gd name="T45" fmla="*/ 2841 h 3287"/>
                <a:gd name="T46" fmla="*/ 1577 w 2157"/>
                <a:gd name="T47" fmla="*/ 2704 h 3287"/>
                <a:gd name="T48" fmla="*/ 1510 w 2157"/>
                <a:gd name="T49" fmla="*/ 2583 h 3287"/>
                <a:gd name="T50" fmla="*/ 1582 w 2157"/>
                <a:gd name="T51" fmla="*/ 2455 h 3287"/>
                <a:gd name="T52" fmla="*/ 1469 w 2157"/>
                <a:gd name="T53" fmla="*/ 2314 h 3287"/>
                <a:gd name="T54" fmla="*/ 1729 w 2157"/>
                <a:gd name="T55" fmla="*/ 1880 h 3287"/>
                <a:gd name="T56" fmla="*/ 1864 w 2157"/>
                <a:gd name="T57" fmla="*/ 1751 h 3287"/>
                <a:gd name="T58" fmla="*/ 2119 w 2157"/>
                <a:gd name="T59" fmla="*/ 947 h 3287"/>
                <a:gd name="T60" fmla="*/ 1842 w 2157"/>
                <a:gd name="T61" fmla="*/ 1446 h 3287"/>
                <a:gd name="T62" fmla="*/ 1588 w 2157"/>
                <a:gd name="T63" fmla="*/ 1746 h 3287"/>
                <a:gd name="T64" fmla="*/ 1279 w 2157"/>
                <a:gd name="T65" fmla="*/ 2304 h 3287"/>
                <a:gd name="T66" fmla="*/ 1166 w 2157"/>
                <a:gd name="T67" fmla="*/ 2304 h 3287"/>
                <a:gd name="T68" fmla="*/ 1166 w 2157"/>
                <a:gd name="T69" fmla="*/ 1925 h 3287"/>
                <a:gd name="T70" fmla="*/ 1170 w 2157"/>
                <a:gd name="T71" fmla="*/ 1857 h 3287"/>
                <a:gd name="T72" fmla="*/ 1144 w 2157"/>
                <a:gd name="T73" fmla="*/ 1688 h 3287"/>
                <a:gd name="T74" fmla="*/ 1073 w 2157"/>
                <a:gd name="T75" fmla="*/ 1660 h 3287"/>
                <a:gd name="T76" fmla="*/ 1067 w 2157"/>
                <a:gd name="T77" fmla="*/ 1661 h 3287"/>
                <a:gd name="T78" fmla="*/ 998 w 2157"/>
                <a:gd name="T79" fmla="*/ 1689 h 3287"/>
                <a:gd name="T80" fmla="*/ 974 w 2157"/>
                <a:gd name="T81" fmla="*/ 1857 h 3287"/>
                <a:gd name="T82" fmla="*/ 977 w 2157"/>
                <a:gd name="T83" fmla="*/ 1925 h 3287"/>
                <a:gd name="T84" fmla="*/ 977 w 2157"/>
                <a:gd name="T85" fmla="*/ 2304 h 3287"/>
                <a:gd name="T86" fmla="*/ 864 w 2157"/>
                <a:gd name="T87" fmla="*/ 2304 h 3287"/>
                <a:gd name="T88" fmla="*/ 591 w 2157"/>
                <a:gd name="T89" fmla="*/ 1789 h 3287"/>
                <a:gd name="T90" fmla="*/ 464 w 2157"/>
                <a:gd name="T91" fmla="*/ 1668 h 3287"/>
                <a:gd name="T92" fmla="*/ 213 w 2157"/>
                <a:gd name="T93" fmla="*/ 1107 h 3287"/>
                <a:gd name="T94" fmla="*/ 309 w 2157"/>
                <a:gd name="T95" fmla="*/ 665 h 3287"/>
                <a:gd name="T96" fmla="*/ 1067 w 2157"/>
                <a:gd name="T97" fmla="*/ 192 h 3287"/>
                <a:gd name="T98" fmla="*/ 1112 w 2157"/>
                <a:gd name="T99" fmla="*/ 193 h 3287"/>
                <a:gd name="T100" fmla="*/ 1857 w 2157"/>
                <a:gd name="T101" fmla="*/ 701 h 3287"/>
                <a:gd name="T102" fmla="*/ 1842 w 2157"/>
                <a:gd name="T103" fmla="*/ 1446 h 3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57" h="3287">
                  <a:moveTo>
                    <a:pt x="2119" y="947"/>
                  </a:moveTo>
                  <a:cubicBezTo>
                    <a:pt x="2073" y="448"/>
                    <a:pt x="1664" y="42"/>
                    <a:pt x="1168" y="4"/>
                  </a:cubicBezTo>
                  <a:cubicBezTo>
                    <a:pt x="1136" y="1"/>
                    <a:pt x="1105" y="0"/>
                    <a:pt x="1074" y="0"/>
                  </a:cubicBezTo>
                  <a:cubicBezTo>
                    <a:pt x="672" y="0"/>
                    <a:pt x="412" y="204"/>
                    <a:pt x="264" y="375"/>
                  </a:cubicBezTo>
                  <a:cubicBezTo>
                    <a:pt x="89" y="576"/>
                    <a:pt x="0" y="868"/>
                    <a:pt x="24" y="1155"/>
                  </a:cubicBezTo>
                  <a:cubicBezTo>
                    <a:pt x="48" y="1443"/>
                    <a:pt x="166" y="1614"/>
                    <a:pt x="279" y="1743"/>
                  </a:cubicBezTo>
                  <a:cubicBezTo>
                    <a:pt x="329" y="1801"/>
                    <a:pt x="405" y="1885"/>
                    <a:pt x="485" y="1957"/>
                  </a:cubicBezTo>
                  <a:cubicBezTo>
                    <a:pt x="497" y="1968"/>
                    <a:pt x="497" y="1968"/>
                    <a:pt x="497" y="1968"/>
                  </a:cubicBezTo>
                  <a:cubicBezTo>
                    <a:pt x="593" y="2055"/>
                    <a:pt x="677" y="2131"/>
                    <a:pt x="675" y="2307"/>
                  </a:cubicBezTo>
                  <a:cubicBezTo>
                    <a:pt x="605" y="2322"/>
                    <a:pt x="570" y="2387"/>
                    <a:pt x="567" y="2448"/>
                  </a:cubicBezTo>
                  <a:cubicBezTo>
                    <a:pt x="564" y="2497"/>
                    <a:pt x="582" y="2553"/>
                    <a:pt x="626" y="2584"/>
                  </a:cubicBezTo>
                  <a:cubicBezTo>
                    <a:pt x="585" y="2615"/>
                    <a:pt x="565" y="2670"/>
                    <a:pt x="566" y="2720"/>
                  </a:cubicBezTo>
                  <a:cubicBezTo>
                    <a:pt x="568" y="2773"/>
                    <a:pt x="591" y="2815"/>
                    <a:pt x="627" y="2838"/>
                  </a:cubicBezTo>
                  <a:cubicBezTo>
                    <a:pt x="577" y="2877"/>
                    <a:pt x="559" y="2942"/>
                    <a:pt x="568" y="2996"/>
                  </a:cubicBezTo>
                  <a:cubicBezTo>
                    <a:pt x="582" y="3073"/>
                    <a:pt x="645" y="3123"/>
                    <a:pt x="729" y="3123"/>
                  </a:cubicBezTo>
                  <a:cubicBezTo>
                    <a:pt x="729" y="3123"/>
                    <a:pt x="729" y="3123"/>
                    <a:pt x="729" y="3123"/>
                  </a:cubicBezTo>
                  <a:cubicBezTo>
                    <a:pt x="732" y="3123"/>
                    <a:pt x="735" y="3123"/>
                    <a:pt x="738" y="3122"/>
                  </a:cubicBezTo>
                  <a:cubicBezTo>
                    <a:pt x="761" y="3275"/>
                    <a:pt x="893" y="3287"/>
                    <a:pt x="1075" y="3287"/>
                  </a:cubicBezTo>
                  <a:cubicBezTo>
                    <a:pt x="1188" y="3287"/>
                    <a:pt x="1303" y="3282"/>
                    <a:pt x="1361" y="3221"/>
                  </a:cubicBezTo>
                  <a:cubicBezTo>
                    <a:pt x="1385" y="3196"/>
                    <a:pt x="1398" y="3164"/>
                    <a:pt x="1401" y="3124"/>
                  </a:cubicBezTo>
                  <a:cubicBezTo>
                    <a:pt x="1407" y="3125"/>
                    <a:pt x="1413" y="3125"/>
                    <a:pt x="1419" y="3125"/>
                  </a:cubicBezTo>
                  <a:cubicBezTo>
                    <a:pt x="1516" y="3125"/>
                    <a:pt x="1568" y="3052"/>
                    <a:pt x="1576" y="2984"/>
                  </a:cubicBezTo>
                  <a:cubicBezTo>
                    <a:pt x="1582" y="2933"/>
                    <a:pt x="1564" y="2874"/>
                    <a:pt x="1517" y="2841"/>
                  </a:cubicBezTo>
                  <a:cubicBezTo>
                    <a:pt x="1558" y="2810"/>
                    <a:pt x="1578" y="2755"/>
                    <a:pt x="1577" y="2704"/>
                  </a:cubicBezTo>
                  <a:cubicBezTo>
                    <a:pt x="1575" y="2649"/>
                    <a:pt x="1550" y="2606"/>
                    <a:pt x="1510" y="2583"/>
                  </a:cubicBezTo>
                  <a:cubicBezTo>
                    <a:pt x="1547" y="2555"/>
                    <a:pt x="1583" y="2518"/>
                    <a:pt x="1582" y="2455"/>
                  </a:cubicBezTo>
                  <a:cubicBezTo>
                    <a:pt x="1582" y="2395"/>
                    <a:pt x="1542" y="2329"/>
                    <a:pt x="1469" y="2314"/>
                  </a:cubicBezTo>
                  <a:cubicBezTo>
                    <a:pt x="1470" y="2105"/>
                    <a:pt x="1602" y="1990"/>
                    <a:pt x="1729" y="1880"/>
                  </a:cubicBezTo>
                  <a:cubicBezTo>
                    <a:pt x="1776" y="1839"/>
                    <a:pt x="1824" y="1797"/>
                    <a:pt x="1864" y="1751"/>
                  </a:cubicBezTo>
                  <a:cubicBezTo>
                    <a:pt x="1976" y="1624"/>
                    <a:pt x="2157" y="1350"/>
                    <a:pt x="2119" y="947"/>
                  </a:cubicBezTo>
                  <a:close/>
                  <a:moveTo>
                    <a:pt x="1842" y="1446"/>
                  </a:moveTo>
                  <a:cubicBezTo>
                    <a:pt x="1781" y="1567"/>
                    <a:pt x="1683" y="1658"/>
                    <a:pt x="1588" y="1746"/>
                  </a:cubicBezTo>
                  <a:cubicBezTo>
                    <a:pt x="1436" y="1888"/>
                    <a:pt x="1278" y="2034"/>
                    <a:pt x="1279" y="2304"/>
                  </a:cubicBezTo>
                  <a:cubicBezTo>
                    <a:pt x="1166" y="2304"/>
                    <a:pt x="1166" y="2304"/>
                    <a:pt x="1166" y="2304"/>
                  </a:cubicBezTo>
                  <a:cubicBezTo>
                    <a:pt x="1166" y="1925"/>
                    <a:pt x="1166" y="1925"/>
                    <a:pt x="1166" y="1925"/>
                  </a:cubicBezTo>
                  <a:cubicBezTo>
                    <a:pt x="1166" y="1903"/>
                    <a:pt x="1168" y="1880"/>
                    <a:pt x="1170" y="1857"/>
                  </a:cubicBezTo>
                  <a:cubicBezTo>
                    <a:pt x="1174" y="1789"/>
                    <a:pt x="1179" y="1725"/>
                    <a:pt x="1144" y="1688"/>
                  </a:cubicBezTo>
                  <a:cubicBezTo>
                    <a:pt x="1128" y="1670"/>
                    <a:pt x="1104" y="1660"/>
                    <a:pt x="1073" y="1660"/>
                  </a:cubicBezTo>
                  <a:cubicBezTo>
                    <a:pt x="1071" y="1660"/>
                    <a:pt x="1069" y="1660"/>
                    <a:pt x="1067" y="1661"/>
                  </a:cubicBezTo>
                  <a:cubicBezTo>
                    <a:pt x="1037" y="1662"/>
                    <a:pt x="1014" y="1671"/>
                    <a:pt x="998" y="1689"/>
                  </a:cubicBezTo>
                  <a:cubicBezTo>
                    <a:pt x="964" y="1727"/>
                    <a:pt x="969" y="1790"/>
                    <a:pt x="974" y="1857"/>
                  </a:cubicBezTo>
                  <a:cubicBezTo>
                    <a:pt x="975" y="1880"/>
                    <a:pt x="977" y="1903"/>
                    <a:pt x="977" y="1925"/>
                  </a:cubicBezTo>
                  <a:cubicBezTo>
                    <a:pt x="977" y="2304"/>
                    <a:pt x="977" y="2304"/>
                    <a:pt x="977" y="2304"/>
                  </a:cubicBezTo>
                  <a:cubicBezTo>
                    <a:pt x="864" y="2304"/>
                    <a:pt x="864" y="2304"/>
                    <a:pt x="864" y="2304"/>
                  </a:cubicBezTo>
                  <a:cubicBezTo>
                    <a:pt x="866" y="2035"/>
                    <a:pt x="733" y="1915"/>
                    <a:pt x="591" y="1789"/>
                  </a:cubicBezTo>
                  <a:cubicBezTo>
                    <a:pt x="549" y="1751"/>
                    <a:pt x="505" y="1712"/>
                    <a:pt x="464" y="1668"/>
                  </a:cubicBezTo>
                  <a:cubicBezTo>
                    <a:pt x="308" y="1500"/>
                    <a:pt x="226" y="1317"/>
                    <a:pt x="213" y="1107"/>
                  </a:cubicBezTo>
                  <a:cubicBezTo>
                    <a:pt x="201" y="906"/>
                    <a:pt x="258" y="765"/>
                    <a:pt x="309" y="665"/>
                  </a:cubicBezTo>
                  <a:cubicBezTo>
                    <a:pt x="425" y="436"/>
                    <a:pt x="685" y="192"/>
                    <a:pt x="1067" y="192"/>
                  </a:cubicBezTo>
                  <a:cubicBezTo>
                    <a:pt x="1082" y="192"/>
                    <a:pt x="1097" y="192"/>
                    <a:pt x="1112" y="193"/>
                  </a:cubicBezTo>
                  <a:cubicBezTo>
                    <a:pt x="1501" y="212"/>
                    <a:pt x="1752" y="468"/>
                    <a:pt x="1857" y="701"/>
                  </a:cubicBezTo>
                  <a:cubicBezTo>
                    <a:pt x="1953" y="916"/>
                    <a:pt x="1947" y="1236"/>
                    <a:pt x="1842" y="14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cs typeface="+mn-ea"/>
                <a:sym typeface="+mn-lt"/>
              </a:endParaRPr>
            </a:p>
          </p:txBody>
        </p:sp>
        <p:sp>
          <p:nvSpPr>
            <p:cNvPr id="6" name="Freeform 6"/>
            <p:cNvSpPr/>
            <p:nvPr/>
          </p:nvSpPr>
          <p:spPr bwMode="auto">
            <a:xfrm>
              <a:off x="5726113" y="1793875"/>
              <a:ext cx="252412" cy="76200"/>
            </a:xfrm>
            <a:custGeom>
              <a:avLst/>
              <a:gdLst>
                <a:gd name="T0" fmla="*/ 396 w 564"/>
                <a:gd name="T1" fmla="*/ 0 h 170"/>
                <a:gd name="T2" fmla="*/ 319 w 564"/>
                <a:gd name="T3" fmla="*/ 2 h 170"/>
                <a:gd name="T4" fmla="*/ 253 w 564"/>
                <a:gd name="T5" fmla="*/ 4 h 170"/>
                <a:gd name="T6" fmla="*/ 195 w 564"/>
                <a:gd name="T7" fmla="*/ 3 h 170"/>
                <a:gd name="T8" fmla="*/ 143 w 564"/>
                <a:gd name="T9" fmla="*/ 2 h 170"/>
                <a:gd name="T10" fmla="*/ 22 w 564"/>
                <a:gd name="T11" fmla="*/ 26 h 170"/>
                <a:gd name="T12" fmla="*/ 12 w 564"/>
                <a:gd name="T13" fmla="*/ 47 h 170"/>
                <a:gd name="T14" fmla="*/ 6 w 564"/>
                <a:gd name="T15" fmla="*/ 61 h 170"/>
                <a:gd name="T16" fmla="*/ 0 w 564"/>
                <a:gd name="T17" fmla="*/ 82 h 170"/>
                <a:gd name="T18" fmla="*/ 21 w 564"/>
                <a:gd name="T19" fmla="*/ 137 h 170"/>
                <a:gd name="T20" fmla="*/ 152 w 564"/>
                <a:gd name="T21" fmla="*/ 170 h 170"/>
                <a:gd name="T22" fmla="*/ 210 w 564"/>
                <a:gd name="T23" fmla="*/ 169 h 170"/>
                <a:gd name="T24" fmla="*/ 265 w 564"/>
                <a:gd name="T25" fmla="*/ 167 h 170"/>
                <a:gd name="T26" fmla="*/ 330 w 564"/>
                <a:gd name="T27" fmla="*/ 169 h 170"/>
                <a:gd name="T28" fmla="*/ 397 w 564"/>
                <a:gd name="T29" fmla="*/ 170 h 170"/>
                <a:gd name="T30" fmla="*/ 554 w 564"/>
                <a:gd name="T31" fmla="*/ 115 h 170"/>
                <a:gd name="T32" fmla="*/ 550 w 564"/>
                <a:gd name="T33" fmla="*/ 43 h 170"/>
                <a:gd name="T34" fmla="*/ 396 w 564"/>
                <a:gd name="T35"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4" h="170">
                  <a:moveTo>
                    <a:pt x="396" y="0"/>
                  </a:moveTo>
                  <a:cubicBezTo>
                    <a:pt x="371" y="0"/>
                    <a:pt x="345" y="1"/>
                    <a:pt x="319" y="2"/>
                  </a:cubicBezTo>
                  <a:cubicBezTo>
                    <a:pt x="295" y="3"/>
                    <a:pt x="273" y="4"/>
                    <a:pt x="253" y="4"/>
                  </a:cubicBezTo>
                  <a:cubicBezTo>
                    <a:pt x="233" y="4"/>
                    <a:pt x="214" y="3"/>
                    <a:pt x="195" y="3"/>
                  </a:cubicBezTo>
                  <a:cubicBezTo>
                    <a:pt x="177" y="2"/>
                    <a:pt x="160" y="2"/>
                    <a:pt x="143" y="2"/>
                  </a:cubicBezTo>
                  <a:cubicBezTo>
                    <a:pt x="99" y="2"/>
                    <a:pt x="53" y="5"/>
                    <a:pt x="22" y="26"/>
                  </a:cubicBezTo>
                  <a:cubicBezTo>
                    <a:pt x="15" y="31"/>
                    <a:pt x="12" y="39"/>
                    <a:pt x="12" y="47"/>
                  </a:cubicBezTo>
                  <a:cubicBezTo>
                    <a:pt x="11" y="51"/>
                    <a:pt x="8" y="58"/>
                    <a:pt x="6" y="61"/>
                  </a:cubicBezTo>
                  <a:cubicBezTo>
                    <a:pt x="3" y="70"/>
                    <a:pt x="0" y="75"/>
                    <a:pt x="0" y="82"/>
                  </a:cubicBezTo>
                  <a:cubicBezTo>
                    <a:pt x="0" y="104"/>
                    <a:pt x="7" y="122"/>
                    <a:pt x="21" y="137"/>
                  </a:cubicBezTo>
                  <a:cubicBezTo>
                    <a:pt x="50" y="166"/>
                    <a:pt x="103" y="170"/>
                    <a:pt x="152" y="170"/>
                  </a:cubicBezTo>
                  <a:cubicBezTo>
                    <a:pt x="171" y="170"/>
                    <a:pt x="191" y="169"/>
                    <a:pt x="210" y="169"/>
                  </a:cubicBezTo>
                  <a:cubicBezTo>
                    <a:pt x="230" y="168"/>
                    <a:pt x="248" y="167"/>
                    <a:pt x="265" y="167"/>
                  </a:cubicBezTo>
                  <a:cubicBezTo>
                    <a:pt x="286" y="167"/>
                    <a:pt x="308" y="168"/>
                    <a:pt x="330" y="169"/>
                  </a:cubicBezTo>
                  <a:cubicBezTo>
                    <a:pt x="352" y="169"/>
                    <a:pt x="375" y="170"/>
                    <a:pt x="397" y="170"/>
                  </a:cubicBezTo>
                  <a:cubicBezTo>
                    <a:pt x="467" y="170"/>
                    <a:pt x="535" y="163"/>
                    <a:pt x="554" y="115"/>
                  </a:cubicBezTo>
                  <a:cubicBezTo>
                    <a:pt x="564" y="87"/>
                    <a:pt x="563" y="63"/>
                    <a:pt x="550" y="43"/>
                  </a:cubicBezTo>
                  <a:cubicBezTo>
                    <a:pt x="524" y="5"/>
                    <a:pt x="457" y="0"/>
                    <a:pt x="3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cs typeface="+mn-ea"/>
                <a:sym typeface="+mn-lt"/>
              </a:endParaRPr>
            </a:p>
          </p:txBody>
        </p:sp>
        <p:sp>
          <p:nvSpPr>
            <p:cNvPr id="7" name="Freeform 7"/>
            <p:cNvSpPr/>
            <p:nvPr/>
          </p:nvSpPr>
          <p:spPr bwMode="auto">
            <a:xfrm>
              <a:off x="5726113" y="1893888"/>
              <a:ext cx="252412" cy="77787"/>
            </a:xfrm>
            <a:custGeom>
              <a:avLst/>
              <a:gdLst>
                <a:gd name="T0" fmla="*/ 505 w 564"/>
                <a:gd name="T1" fmla="*/ 13 h 172"/>
                <a:gd name="T2" fmla="*/ 396 w 564"/>
                <a:gd name="T3" fmla="*/ 0 h 172"/>
                <a:gd name="T4" fmla="*/ 298 w 564"/>
                <a:gd name="T5" fmla="*/ 3 h 172"/>
                <a:gd name="T6" fmla="*/ 229 w 564"/>
                <a:gd name="T7" fmla="*/ 5 h 172"/>
                <a:gd name="T8" fmla="*/ 196 w 564"/>
                <a:gd name="T9" fmla="*/ 4 h 172"/>
                <a:gd name="T10" fmla="*/ 160 w 564"/>
                <a:gd name="T11" fmla="*/ 4 h 172"/>
                <a:gd name="T12" fmla="*/ 1 w 564"/>
                <a:gd name="T13" fmla="*/ 82 h 172"/>
                <a:gd name="T14" fmla="*/ 20 w 564"/>
                <a:gd name="T15" fmla="*/ 136 h 172"/>
                <a:gd name="T16" fmla="*/ 160 w 564"/>
                <a:gd name="T17" fmla="*/ 172 h 172"/>
                <a:gd name="T18" fmla="*/ 232 w 564"/>
                <a:gd name="T19" fmla="*/ 170 h 172"/>
                <a:gd name="T20" fmla="*/ 297 w 564"/>
                <a:gd name="T21" fmla="*/ 168 h 172"/>
                <a:gd name="T22" fmla="*/ 357 w 564"/>
                <a:gd name="T23" fmla="*/ 170 h 172"/>
                <a:gd name="T24" fmla="*/ 422 w 564"/>
                <a:gd name="T25" fmla="*/ 172 h 172"/>
                <a:gd name="T26" fmla="*/ 422 w 564"/>
                <a:gd name="T27" fmla="*/ 172 h 172"/>
                <a:gd name="T28" fmla="*/ 554 w 564"/>
                <a:gd name="T29" fmla="*/ 124 h 172"/>
                <a:gd name="T30" fmla="*/ 556 w 564"/>
                <a:gd name="T31" fmla="*/ 64 h 172"/>
                <a:gd name="T32" fmla="*/ 505 w 564"/>
                <a:gd name="T33" fmla="*/ 1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4" h="172">
                  <a:moveTo>
                    <a:pt x="505" y="13"/>
                  </a:moveTo>
                  <a:cubicBezTo>
                    <a:pt x="485" y="4"/>
                    <a:pt x="451" y="0"/>
                    <a:pt x="396" y="0"/>
                  </a:cubicBezTo>
                  <a:cubicBezTo>
                    <a:pt x="364" y="0"/>
                    <a:pt x="329" y="2"/>
                    <a:pt x="298" y="3"/>
                  </a:cubicBezTo>
                  <a:cubicBezTo>
                    <a:pt x="272" y="4"/>
                    <a:pt x="248" y="5"/>
                    <a:pt x="229" y="5"/>
                  </a:cubicBezTo>
                  <a:cubicBezTo>
                    <a:pt x="218" y="5"/>
                    <a:pt x="207" y="4"/>
                    <a:pt x="196" y="4"/>
                  </a:cubicBezTo>
                  <a:cubicBezTo>
                    <a:pt x="184" y="4"/>
                    <a:pt x="172" y="4"/>
                    <a:pt x="160" y="4"/>
                  </a:cubicBezTo>
                  <a:cubicBezTo>
                    <a:pt x="110" y="4"/>
                    <a:pt x="5" y="4"/>
                    <a:pt x="1" y="82"/>
                  </a:cubicBezTo>
                  <a:cubicBezTo>
                    <a:pt x="0" y="104"/>
                    <a:pt x="6" y="122"/>
                    <a:pt x="20" y="136"/>
                  </a:cubicBezTo>
                  <a:cubicBezTo>
                    <a:pt x="50" y="168"/>
                    <a:pt x="107" y="172"/>
                    <a:pt x="160" y="172"/>
                  </a:cubicBezTo>
                  <a:cubicBezTo>
                    <a:pt x="184" y="172"/>
                    <a:pt x="208" y="171"/>
                    <a:pt x="232" y="170"/>
                  </a:cubicBezTo>
                  <a:cubicBezTo>
                    <a:pt x="255" y="169"/>
                    <a:pt x="277" y="168"/>
                    <a:pt x="297" y="168"/>
                  </a:cubicBezTo>
                  <a:cubicBezTo>
                    <a:pt x="316" y="168"/>
                    <a:pt x="336" y="169"/>
                    <a:pt x="357" y="170"/>
                  </a:cubicBezTo>
                  <a:cubicBezTo>
                    <a:pt x="379" y="171"/>
                    <a:pt x="401" y="172"/>
                    <a:pt x="422" y="172"/>
                  </a:cubicBezTo>
                  <a:cubicBezTo>
                    <a:pt x="422" y="172"/>
                    <a:pt x="422" y="172"/>
                    <a:pt x="422" y="172"/>
                  </a:cubicBezTo>
                  <a:cubicBezTo>
                    <a:pt x="476" y="172"/>
                    <a:pt x="535" y="166"/>
                    <a:pt x="554" y="124"/>
                  </a:cubicBezTo>
                  <a:cubicBezTo>
                    <a:pt x="563" y="104"/>
                    <a:pt x="564" y="84"/>
                    <a:pt x="556" y="64"/>
                  </a:cubicBezTo>
                  <a:cubicBezTo>
                    <a:pt x="547" y="41"/>
                    <a:pt x="528" y="22"/>
                    <a:pt x="50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cs typeface="+mn-ea"/>
                <a:sym typeface="+mn-lt"/>
              </a:endParaRPr>
            </a:p>
          </p:txBody>
        </p:sp>
        <p:sp>
          <p:nvSpPr>
            <p:cNvPr id="8" name="Freeform 8"/>
            <p:cNvSpPr/>
            <p:nvPr/>
          </p:nvSpPr>
          <p:spPr bwMode="auto">
            <a:xfrm>
              <a:off x="5724525" y="1992313"/>
              <a:ext cx="258762" cy="79375"/>
            </a:xfrm>
            <a:custGeom>
              <a:avLst/>
              <a:gdLst>
                <a:gd name="T0" fmla="*/ 500 w 575"/>
                <a:gd name="T1" fmla="*/ 10 h 176"/>
                <a:gd name="T2" fmla="*/ 389 w 575"/>
                <a:gd name="T3" fmla="*/ 0 h 176"/>
                <a:gd name="T4" fmla="*/ 299 w 575"/>
                <a:gd name="T5" fmla="*/ 1 h 176"/>
                <a:gd name="T6" fmla="*/ 237 w 575"/>
                <a:gd name="T7" fmla="*/ 3 h 176"/>
                <a:gd name="T8" fmla="*/ 197 w 575"/>
                <a:gd name="T9" fmla="*/ 2 h 176"/>
                <a:gd name="T10" fmla="*/ 147 w 575"/>
                <a:gd name="T11" fmla="*/ 0 h 176"/>
                <a:gd name="T12" fmla="*/ 18 w 575"/>
                <a:gd name="T13" fmla="*/ 40 h 176"/>
                <a:gd name="T14" fmla="*/ 10 w 575"/>
                <a:gd name="T15" fmla="*/ 119 h 176"/>
                <a:gd name="T16" fmla="*/ 165 w 575"/>
                <a:gd name="T17" fmla="*/ 175 h 176"/>
                <a:gd name="T18" fmla="*/ 232 w 575"/>
                <a:gd name="T19" fmla="*/ 174 h 176"/>
                <a:gd name="T20" fmla="*/ 287 w 575"/>
                <a:gd name="T21" fmla="*/ 173 h 176"/>
                <a:gd name="T22" fmla="*/ 351 w 575"/>
                <a:gd name="T23" fmla="*/ 174 h 176"/>
                <a:gd name="T24" fmla="*/ 416 w 575"/>
                <a:gd name="T25" fmla="*/ 176 h 176"/>
                <a:gd name="T26" fmla="*/ 416 w 575"/>
                <a:gd name="T27" fmla="*/ 176 h 176"/>
                <a:gd name="T28" fmla="*/ 557 w 575"/>
                <a:gd name="T29" fmla="*/ 119 h 176"/>
                <a:gd name="T30" fmla="*/ 500 w 575"/>
                <a:gd name="T31" fmla="*/ 1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5" h="176">
                  <a:moveTo>
                    <a:pt x="500" y="10"/>
                  </a:moveTo>
                  <a:cubicBezTo>
                    <a:pt x="480" y="3"/>
                    <a:pt x="446" y="0"/>
                    <a:pt x="389" y="0"/>
                  </a:cubicBezTo>
                  <a:cubicBezTo>
                    <a:pt x="359" y="0"/>
                    <a:pt x="327" y="1"/>
                    <a:pt x="299" y="1"/>
                  </a:cubicBezTo>
                  <a:cubicBezTo>
                    <a:pt x="276" y="2"/>
                    <a:pt x="254" y="3"/>
                    <a:pt x="237" y="3"/>
                  </a:cubicBezTo>
                  <a:cubicBezTo>
                    <a:pt x="225" y="3"/>
                    <a:pt x="212" y="2"/>
                    <a:pt x="197" y="2"/>
                  </a:cubicBezTo>
                  <a:cubicBezTo>
                    <a:pt x="181" y="1"/>
                    <a:pt x="164" y="0"/>
                    <a:pt x="147" y="0"/>
                  </a:cubicBezTo>
                  <a:cubicBezTo>
                    <a:pt x="100" y="0"/>
                    <a:pt x="44" y="5"/>
                    <a:pt x="18" y="40"/>
                  </a:cubicBezTo>
                  <a:cubicBezTo>
                    <a:pt x="3" y="61"/>
                    <a:pt x="0" y="87"/>
                    <a:pt x="10" y="119"/>
                  </a:cubicBezTo>
                  <a:cubicBezTo>
                    <a:pt x="25" y="169"/>
                    <a:pt x="97" y="175"/>
                    <a:pt x="165" y="175"/>
                  </a:cubicBezTo>
                  <a:cubicBezTo>
                    <a:pt x="187" y="175"/>
                    <a:pt x="210" y="175"/>
                    <a:pt x="232" y="174"/>
                  </a:cubicBezTo>
                  <a:cubicBezTo>
                    <a:pt x="252" y="173"/>
                    <a:pt x="270" y="173"/>
                    <a:pt x="287" y="173"/>
                  </a:cubicBezTo>
                  <a:cubicBezTo>
                    <a:pt x="307" y="173"/>
                    <a:pt x="329" y="173"/>
                    <a:pt x="351" y="174"/>
                  </a:cubicBezTo>
                  <a:cubicBezTo>
                    <a:pt x="373" y="175"/>
                    <a:pt x="395" y="176"/>
                    <a:pt x="416" y="176"/>
                  </a:cubicBezTo>
                  <a:cubicBezTo>
                    <a:pt x="416" y="176"/>
                    <a:pt x="416" y="176"/>
                    <a:pt x="416" y="176"/>
                  </a:cubicBezTo>
                  <a:cubicBezTo>
                    <a:pt x="477" y="176"/>
                    <a:pt x="541" y="169"/>
                    <a:pt x="557" y="119"/>
                  </a:cubicBezTo>
                  <a:cubicBezTo>
                    <a:pt x="575" y="62"/>
                    <a:pt x="538" y="25"/>
                    <a:pt x="50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cs typeface="+mn-ea"/>
                <a:sym typeface="+mn-lt"/>
              </a:endParaRPr>
            </a:p>
          </p:txBody>
        </p:sp>
      </p:grpSp>
      <p:sp>
        <p:nvSpPr>
          <p:cNvPr id="9" name="TextBox 42"/>
          <p:cNvSpPr txBox="1"/>
          <p:nvPr/>
        </p:nvSpPr>
        <p:spPr>
          <a:xfrm>
            <a:off x="5859103" y="3131769"/>
            <a:ext cx="2361319" cy="757130"/>
          </a:xfrm>
          <a:prstGeom prst="rect">
            <a:avLst/>
          </a:prstGeom>
          <a:noFill/>
        </p:spPr>
        <p:txBody>
          <a:bodyPr wrap="square" lIns="91440" tIns="45720" rIns="91440" bIns="45720" rtlCol="0">
            <a:spAutoFit/>
          </a:bodyPr>
          <a:lstStyle/>
          <a:p>
            <a:pPr>
              <a:lnSpc>
                <a:spcPct val="120000"/>
              </a:lnSpc>
            </a:pPr>
            <a:r>
              <a:rPr lang="id-ID" sz="1200" dirty="0">
                <a:solidFill>
                  <a:srgbClr val="FFFFFF"/>
                </a:solidFill>
                <a:cs typeface="+mn-ea"/>
                <a:sym typeface="+mn-lt"/>
              </a:rPr>
              <a:t>Lorem ipsum dolor sit amet consectetuer adipiscing elit, sed diam nonummy</a:t>
            </a:r>
            <a:endParaRPr lang="en-US" sz="1200" dirty="0">
              <a:solidFill>
                <a:srgbClr val="FFFFFF"/>
              </a:solidFill>
              <a:cs typeface="+mn-ea"/>
              <a:sym typeface="+mn-lt"/>
            </a:endParaRPr>
          </a:p>
        </p:txBody>
      </p:sp>
      <p:sp>
        <p:nvSpPr>
          <p:cNvPr id="10" name="TextBox 43"/>
          <p:cNvSpPr txBox="1"/>
          <p:nvPr/>
        </p:nvSpPr>
        <p:spPr>
          <a:xfrm>
            <a:off x="5859103" y="4721029"/>
            <a:ext cx="2361319" cy="757130"/>
          </a:xfrm>
          <a:prstGeom prst="rect">
            <a:avLst/>
          </a:prstGeom>
          <a:noFill/>
        </p:spPr>
        <p:txBody>
          <a:bodyPr wrap="square" lIns="91440" tIns="45720" rIns="91440" bIns="45720" rtlCol="0">
            <a:spAutoFit/>
          </a:bodyPr>
          <a:lstStyle/>
          <a:p>
            <a:pPr>
              <a:lnSpc>
                <a:spcPct val="120000"/>
              </a:lnSpc>
            </a:pPr>
            <a:r>
              <a:rPr lang="id-ID" sz="1200" dirty="0">
                <a:solidFill>
                  <a:srgbClr val="FFFFFF"/>
                </a:solidFill>
                <a:cs typeface="+mn-ea"/>
                <a:sym typeface="+mn-lt"/>
              </a:rPr>
              <a:t>Lorem ipsum dolor sit amet consectetuer adipiscing elit, sed diam nonummy</a:t>
            </a:r>
            <a:endParaRPr lang="en-US" sz="1200" dirty="0">
              <a:solidFill>
                <a:srgbClr val="FFFFFF"/>
              </a:solidFill>
              <a:cs typeface="+mn-ea"/>
              <a:sym typeface="+mn-lt"/>
            </a:endParaRPr>
          </a:p>
        </p:txBody>
      </p:sp>
      <p:sp>
        <p:nvSpPr>
          <p:cNvPr id="11" name="TextBox 44"/>
          <p:cNvSpPr txBox="1"/>
          <p:nvPr/>
        </p:nvSpPr>
        <p:spPr>
          <a:xfrm>
            <a:off x="9176461" y="4735275"/>
            <a:ext cx="2189869" cy="959943"/>
          </a:xfrm>
          <a:prstGeom prst="rect">
            <a:avLst/>
          </a:prstGeom>
          <a:noFill/>
        </p:spPr>
        <p:txBody>
          <a:bodyPr wrap="square" lIns="91440" tIns="45720" rIns="91440" bIns="45720" rtlCol="0">
            <a:spAutoFit/>
          </a:bodyPr>
          <a:lstStyle/>
          <a:p>
            <a:pPr>
              <a:lnSpc>
                <a:spcPct val="120000"/>
              </a:lnSpc>
            </a:pPr>
            <a:r>
              <a:rPr lang="id-ID" sz="1200" dirty="0">
                <a:solidFill>
                  <a:srgbClr val="FFFFFF"/>
                </a:solidFill>
                <a:cs typeface="+mn-ea"/>
                <a:sym typeface="+mn-lt"/>
              </a:rPr>
              <a:t>Lorem ipsum dolor sit amet consectetuer adipiscing elit, sed diam nonummy</a:t>
            </a:r>
            <a:endParaRPr lang="en-US" sz="1200" dirty="0">
              <a:solidFill>
                <a:srgbClr val="FFFFFF"/>
              </a:solidFill>
              <a:cs typeface="+mn-ea"/>
              <a:sym typeface="+mn-lt"/>
            </a:endParaRPr>
          </a:p>
        </p:txBody>
      </p:sp>
      <p:grpSp>
        <p:nvGrpSpPr>
          <p:cNvPr id="12" name="Group 24"/>
          <p:cNvGrpSpPr/>
          <p:nvPr/>
        </p:nvGrpSpPr>
        <p:grpSpPr>
          <a:xfrm>
            <a:off x="5396951" y="2835258"/>
            <a:ext cx="2377835" cy="400110"/>
            <a:chOff x="8587479" y="1960152"/>
            <a:chExt cx="2377835" cy="400110"/>
          </a:xfrm>
        </p:grpSpPr>
        <p:sp>
          <p:nvSpPr>
            <p:cNvPr id="13" name="TextBox 7"/>
            <p:cNvSpPr txBox="1"/>
            <p:nvPr/>
          </p:nvSpPr>
          <p:spPr>
            <a:xfrm>
              <a:off x="9053851" y="1960152"/>
              <a:ext cx="1911463" cy="400110"/>
            </a:xfrm>
            <a:prstGeom prst="rect">
              <a:avLst/>
            </a:prstGeom>
            <a:noFill/>
          </p:spPr>
          <p:txBody>
            <a:bodyPr wrap="square" rtlCol="0" anchor="t">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50" normalizeH="0" baseline="0" noProof="0" dirty="0">
                  <a:ln>
                    <a:noFill/>
                  </a:ln>
                  <a:solidFill>
                    <a:srgbClr val="A0E286"/>
                  </a:solidFill>
                  <a:effectLst/>
                  <a:uLnTx/>
                  <a:uFillTx/>
                  <a:cs typeface="+mn-ea"/>
                  <a:sym typeface="+mn-lt"/>
                </a:rPr>
                <a:t>POSITION</a:t>
              </a:r>
              <a:endParaRPr kumimoji="0" lang="en-US" sz="2000" b="1" i="0" u="none" strike="noStrike" kern="0" cap="none" spc="50" normalizeH="0" baseline="0" noProof="0" dirty="0">
                <a:ln>
                  <a:noFill/>
                </a:ln>
                <a:solidFill>
                  <a:srgbClr val="A0E286"/>
                </a:solidFill>
                <a:effectLst/>
                <a:uLnTx/>
                <a:uFillTx/>
                <a:cs typeface="+mn-ea"/>
                <a:sym typeface="+mn-lt"/>
              </a:endParaRPr>
            </a:p>
          </p:txBody>
        </p:sp>
        <p:sp>
          <p:nvSpPr>
            <p:cNvPr id="14" name="Oval 74"/>
            <p:cNvSpPr/>
            <p:nvPr/>
          </p:nvSpPr>
          <p:spPr>
            <a:xfrm>
              <a:off x="8655894" y="2023332"/>
              <a:ext cx="330532" cy="330532"/>
            </a:xfrm>
            <a:prstGeom prst="ellipse">
              <a:avLst/>
            </a:prstGeom>
            <a:solidFill>
              <a:srgbClr val="A0E2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cs typeface="+mn-ea"/>
                <a:sym typeface="+mn-lt"/>
              </a:endParaRPr>
            </a:p>
          </p:txBody>
        </p:sp>
        <p:sp>
          <p:nvSpPr>
            <p:cNvPr id="15" name="TextBox 75"/>
            <p:cNvSpPr txBox="1"/>
            <p:nvPr/>
          </p:nvSpPr>
          <p:spPr>
            <a:xfrm>
              <a:off x="8587479" y="2057793"/>
              <a:ext cx="534785"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1100" b="1" i="0" u="none" strike="noStrike" kern="0" cap="none" spc="0" normalizeH="0" baseline="0" noProof="0" dirty="0">
                  <a:ln>
                    <a:noFill/>
                  </a:ln>
                  <a:solidFill>
                    <a:srgbClr val="FFFFFF"/>
                  </a:solidFill>
                  <a:effectLst/>
                  <a:uLnTx/>
                  <a:uFillTx/>
                  <a:cs typeface="+mn-ea"/>
                  <a:sym typeface="+mn-lt"/>
                </a:rPr>
                <a:t>01</a:t>
              </a:r>
              <a:endParaRPr kumimoji="0" lang="en-US" sz="1100" b="1" i="0" u="none" strike="noStrike" kern="0" cap="none" spc="0" normalizeH="0" baseline="0" noProof="0" dirty="0">
                <a:ln>
                  <a:noFill/>
                </a:ln>
                <a:solidFill>
                  <a:srgbClr val="FFFFFF"/>
                </a:solidFill>
                <a:effectLst/>
                <a:uLnTx/>
                <a:uFillTx/>
                <a:cs typeface="+mn-ea"/>
                <a:sym typeface="+mn-lt"/>
              </a:endParaRPr>
            </a:p>
          </p:txBody>
        </p:sp>
      </p:grpSp>
      <p:grpSp>
        <p:nvGrpSpPr>
          <p:cNvPr id="16" name="Group 25"/>
          <p:cNvGrpSpPr/>
          <p:nvPr/>
        </p:nvGrpSpPr>
        <p:grpSpPr>
          <a:xfrm>
            <a:off x="5399262" y="4416169"/>
            <a:ext cx="2375524" cy="400110"/>
            <a:chOff x="8589790" y="3541063"/>
            <a:chExt cx="2375524" cy="400110"/>
          </a:xfrm>
        </p:grpSpPr>
        <p:sp>
          <p:nvSpPr>
            <p:cNvPr id="17" name="TextBox 9"/>
            <p:cNvSpPr txBox="1"/>
            <p:nvPr/>
          </p:nvSpPr>
          <p:spPr>
            <a:xfrm>
              <a:off x="9053851" y="3541063"/>
              <a:ext cx="1911463" cy="400110"/>
            </a:xfrm>
            <a:prstGeom prst="rect">
              <a:avLst/>
            </a:prstGeom>
            <a:noFill/>
          </p:spPr>
          <p:txBody>
            <a:bodyPr wrap="square" rtlCol="0" anchor="t">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50" normalizeH="0" baseline="0" noProof="0" dirty="0">
                  <a:ln>
                    <a:noFill/>
                  </a:ln>
                  <a:solidFill>
                    <a:srgbClr val="23CB97"/>
                  </a:solidFill>
                  <a:effectLst/>
                  <a:uLnTx/>
                  <a:uFillTx/>
                  <a:cs typeface="+mn-ea"/>
                  <a:sym typeface="+mn-lt"/>
                </a:rPr>
                <a:t>MEETING</a:t>
              </a:r>
              <a:endParaRPr kumimoji="0" lang="en-US" sz="2000" b="1" i="0" u="none" strike="noStrike" kern="0" cap="none" spc="50" normalizeH="0" baseline="0" noProof="0" dirty="0">
                <a:ln>
                  <a:noFill/>
                </a:ln>
                <a:solidFill>
                  <a:srgbClr val="23CB97"/>
                </a:solidFill>
                <a:effectLst/>
                <a:uLnTx/>
                <a:uFillTx/>
                <a:cs typeface="+mn-ea"/>
                <a:sym typeface="+mn-lt"/>
              </a:endParaRPr>
            </a:p>
          </p:txBody>
        </p:sp>
        <p:sp>
          <p:nvSpPr>
            <p:cNvPr id="18" name="Oval 76"/>
            <p:cNvSpPr/>
            <p:nvPr/>
          </p:nvSpPr>
          <p:spPr>
            <a:xfrm>
              <a:off x="8658205" y="3561820"/>
              <a:ext cx="330532" cy="330532"/>
            </a:xfrm>
            <a:prstGeom prst="ellipse">
              <a:avLst/>
            </a:prstGeom>
            <a:solidFill>
              <a:srgbClr val="23CB9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cs typeface="+mn-ea"/>
                <a:sym typeface="+mn-lt"/>
              </a:endParaRPr>
            </a:p>
          </p:txBody>
        </p:sp>
        <p:sp>
          <p:nvSpPr>
            <p:cNvPr id="19" name="TextBox 77"/>
            <p:cNvSpPr txBox="1"/>
            <p:nvPr/>
          </p:nvSpPr>
          <p:spPr>
            <a:xfrm>
              <a:off x="8589790" y="3596281"/>
              <a:ext cx="534785"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1100" b="1" i="0" u="none" strike="noStrike" kern="0" cap="none" spc="0" normalizeH="0" baseline="0" noProof="0" dirty="0">
                  <a:ln>
                    <a:noFill/>
                  </a:ln>
                  <a:solidFill>
                    <a:srgbClr val="FFFFFF"/>
                  </a:solidFill>
                  <a:effectLst/>
                  <a:uLnTx/>
                  <a:uFillTx/>
                  <a:cs typeface="+mn-ea"/>
                  <a:sym typeface="+mn-lt"/>
                </a:rPr>
                <a:t>02</a:t>
              </a:r>
              <a:endParaRPr kumimoji="0" lang="en-US" sz="1100" b="1" i="0" u="none" strike="noStrike" kern="0" cap="none" spc="0" normalizeH="0" baseline="0" noProof="0" dirty="0">
                <a:ln>
                  <a:noFill/>
                </a:ln>
                <a:solidFill>
                  <a:srgbClr val="FFFFFF"/>
                </a:solidFill>
                <a:effectLst/>
                <a:uLnTx/>
                <a:uFillTx/>
                <a:cs typeface="+mn-ea"/>
                <a:sym typeface="+mn-lt"/>
              </a:endParaRPr>
            </a:p>
          </p:txBody>
        </p:sp>
      </p:grpSp>
      <p:grpSp>
        <p:nvGrpSpPr>
          <p:cNvPr id="20" name="Group 26"/>
          <p:cNvGrpSpPr/>
          <p:nvPr/>
        </p:nvGrpSpPr>
        <p:grpSpPr>
          <a:xfrm>
            <a:off x="8720765" y="4416169"/>
            <a:ext cx="2371379" cy="707886"/>
            <a:chOff x="8593935" y="5121974"/>
            <a:chExt cx="2371379" cy="707886"/>
          </a:xfrm>
        </p:grpSpPr>
        <p:sp>
          <p:nvSpPr>
            <p:cNvPr id="21" name="TextBox 11"/>
            <p:cNvSpPr txBox="1"/>
            <p:nvPr/>
          </p:nvSpPr>
          <p:spPr>
            <a:xfrm>
              <a:off x="9053851" y="5121974"/>
              <a:ext cx="1911463" cy="707886"/>
            </a:xfrm>
            <a:prstGeom prst="rect">
              <a:avLst/>
            </a:prstGeom>
            <a:noFill/>
          </p:spPr>
          <p:txBody>
            <a:bodyPr wrap="square" rtlCol="0" anchor="t">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50" normalizeH="0" baseline="0" noProof="0" dirty="0">
                  <a:ln>
                    <a:noFill/>
                  </a:ln>
                  <a:solidFill>
                    <a:srgbClr val="A0E286"/>
                  </a:solidFill>
                  <a:effectLst/>
                  <a:uLnTx/>
                  <a:uFillTx/>
                  <a:cs typeface="+mn-ea"/>
                  <a:sym typeface="+mn-lt"/>
                </a:rPr>
                <a:t>CONFIDENCE</a:t>
              </a:r>
              <a:endParaRPr kumimoji="0" lang="en-US" sz="2000" b="1" i="0" u="none" strike="noStrike" kern="0" cap="none" spc="50" normalizeH="0" baseline="0" noProof="0" dirty="0">
                <a:ln>
                  <a:noFill/>
                </a:ln>
                <a:solidFill>
                  <a:srgbClr val="A0E286"/>
                </a:solidFill>
                <a:effectLst/>
                <a:uLnTx/>
                <a:uFillTx/>
                <a:cs typeface="+mn-ea"/>
                <a:sym typeface="+mn-lt"/>
              </a:endParaRPr>
            </a:p>
          </p:txBody>
        </p:sp>
        <p:sp>
          <p:nvSpPr>
            <p:cNvPr id="22" name="Oval 78"/>
            <p:cNvSpPr/>
            <p:nvPr/>
          </p:nvSpPr>
          <p:spPr>
            <a:xfrm>
              <a:off x="8662350" y="5138299"/>
              <a:ext cx="330532" cy="330532"/>
            </a:xfrm>
            <a:prstGeom prst="ellipse">
              <a:avLst/>
            </a:prstGeom>
            <a:solidFill>
              <a:srgbClr val="A0E2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cs typeface="+mn-ea"/>
                <a:sym typeface="+mn-lt"/>
              </a:endParaRPr>
            </a:p>
          </p:txBody>
        </p:sp>
        <p:sp>
          <p:nvSpPr>
            <p:cNvPr id="23" name="TextBox 79"/>
            <p:cNvSpPr txBox="1"/>
            <p:nvPr/>
          </p:nvSpPr>
          <p:spPr>
            <a:xfrm>
              <a:off x="8593935" y="5172760"/>
              <a:ext cx="534785"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1100" b="1" i="0" u="none" strike="noStrike" kern="0" cap="none" spc="0" normalizeH="0" baseline="0" noProof="0" dirty="0">
                  <a:ln>
                    <a:noFill/>
                  </a:ln>
                  <a:solidFill>
                    <a:srgbClr val="FFFFFF"/>
                  </a:solidFill>
                  <a:effectLst/>
                  <a:uLnTx/>
                  <a:uFillTx/>
                  <a:cs typeface="+mn-ea"/>
                  <a:sym typeface="+mn-lt"/>
                </a:rPr>
                <a:t>04</a:t>
              </a:r>
              <a:endParaRPr kumimoji="0" lang="en-US" sz="1100" b="1" i="0" u="none" strike="noStrike" kern="0" cap="none" spc="0" normalizeH="0" baseline="0" noProof="0" dirty="0">
                <a:ln>
                  <a:noFill/>
                </a:ln>
                <a:solidFill>
                  <a:srgbClr val="FFFFFF"/>
                </a:solidFill>
                <a:effectLst/>
                <a:uLnTx/>
                <a:uFillTx/>
                <a:cs typeface="+mn-ea"/>
                <a:sym typeface="+mn-lt"/>
              </a:endParaRPr>
            </a:p>
          </p:txBody>
        </p:sp>
      </p:grpSp>
      <p:sp>
        <p:nvSpPr>
          <p:cNvPr id="24" name="TextBox 43"/>
          <p:cNvSpPr txBox="1"/>
          <p:nvPr/>
        </p:nvSpPr>
        <p:spPr>
          <a:xfrm>
            <a:off x="9188924" y="3173982"/>
            <a:ext cx="2361319" cy="757130"/>
          </a:xfrm>
          <a:prstGeom prst="rect">
            <a:avLst/>
          </a:prstGeom>
          <a:noFill/>
        </p:spPr>
        <p:txBody>
          <a:bodyPr wrap="square" lIns="91440" tIns="45720" rIns="91440" bIns="45720" rtlCol="0">
            <a:spAutoFit/>
          </a:bodyPr>
          <a:lstStyle/>
          <a:p>
            <a:pPr>
              <a:lnSpc>
                <a:spcPct val="120000"/>
              </a:lnSpc>
            </a:pPr>
            <a:r>
              <a:rPr lang="id-ID" sz="1200" dirty="0">
                <a:solidFill>
                  <a:srgbClr val="FFFFFF"/>
                </a:solidFill>
                <a:cs typeface="+mn-ea"/>
                <a:sym typeface="+mn-lt"/>
              </a:rPr>
              <a:t>Lorem ipsum dolor sit amet consectetuer adipiscing elit, sed diam nonummy</a:t>
            </a:r>
            <a:endParaRPr lang="en-US" sz="1200" dirty="0">
              <a:solidFill>
                <a:srgbClr val="FFFFFF"/>
              </a:solidFill>
              <a:cs typeface="+mn-ea"/>
              <a:sym typeface="+mn-lt"/>
            </a:endParaRPr>
          </a:p>
        </p:txBody>
      </p:sp>
      <p:grpSp>
        <p:nvGrpSpPr>
          <p:cNvPr id="25" name="Group 25"/>
          <p:cNvGrpSpPr/>
          <p:nvPr/>
        </p:nvGrpSpPr>
        <p:grpSpPr>
          <a:xfrm>
            <a:off x="8729083" y="2869122"/>
            <a:ext cx="2375524" cy="400110"/>
            <a:chOff x="8589790" y="3541063"/>
            <a:chExt cx="2375524" cy="400110"/>
          </a:xfrm>
        </p:grpSpPr>
        <p:sp>
          <p:nvSpPr>
            <p:cNvPr id="26" name="TextBox 9"/>
            <p:cNvSpPr txBox="1"/>
            <p:nvPr/>
          </p:nvSpPr>
          <p:spPr>
            <a:xfrm>
              <a:off x="9053851" y="3541063"/>
              <a:ext cx="1911463" cy="400110"/>
            </a:xfrm>
            <a:prstGeom prst="rect">
              <a:avLst/>
            </a:prstGeom>
            <a:noFill/>
          </p:spPr>
          <p:txBody>
            <a:bodyPr wrap="square" rtlCol="0" anchor="t">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000" b="1" i="0" u="none" strike="noStrike" kern="0" cap="none" spc="50" normalizeH="0" baseline="0" noProof="0" dirty="0">
                  <a:ln>
                    <a:noFill/>
                  </a:ln>
                  <a:solidFill>
                    <a:srgbClr val="23CB97"/>
                  </a:solidFill>
                  <a:effectLst/>
                  <a:uLnTx/>
                  <a:uFillTx/>
                  <a:cs typeface="+mn-ea"/>
                  <a:sym typeface="+mn-lt"/>
                </a:rPr>
                <a:t>MEETING</a:t>
              </a:r>
              <a:endParaRPr kumimoji="0" lang="en-US" sz="2000" b="1" i="0" u="none" strike="noStrike" kern="0" cap="none" spc="50" normalizeH="0" baseline="0" noProof="0" dirty="0">
                <a:ln>
                  <a:noFill/>
                </a:ln>
                <a:solidFill>
                  <a:srgbClr val="23CB97"/>
                </a:solidFill>
                <a:effectLst/>
                <a:uLnTx/>
                <a:uFillTx/>
                <a:cs typeface="+mn-ea"/>
                <a:sym typeface="+mn-lt"/>
              </a:endParaRPr>
            </a:p>
          </p:txBody>
        </p:sp>
        <p:sp>
          <p:nvSpPr>
            <p:cNvPr id="27" name="Oval 76"/>
            <p:cNvSpPr/>
            <p:nvPr/>
          </p:nvSpPr>
          <p:spPr>
            <a:xfrm>
              <a:off x="8658205" y="3561820"/>
              <a:ext cx="330532" cy="330532"/>
            </a:xfrm>
            <a:prstGeom prst="ellipse">
              <a:avLst/>
            </a:prstGeom>
            <a:solidFill>
              <a:srgbClr val="23CB9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cs typeface="+mn-ea"/>
                <a:sym typeface="+mn-lt"/>
              </a:endParaRPr>
            </a:p>
          </p:txBody>
        </p:sp>
        <p:sp>
          <p:nvSpPr>
            <p:cNvPr id="28" name="TextBox 77"/>
            <p:cNvSpPr txBox="1"/>
            <p:nvPr/>
          </p:nvSpPr>
          <p:spPr>
            <a:xfrm>
              <a:off x="8589790" y="3596281"/>
              <a:ext cx="534785"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1100" b="1" i="0" u="none" strike="noStrike" kern="0" cap="none" spc="0" normalizeH="0" baseline="0" noProof="0" dirty="0">
                  <a:ln>
                    <a:noFill/>
                  </a:ln>
                  <a:solidFill>
                    <a:srgbClr val="FFFFFF"/>
                  </a:solidFill>
                  <a:effectLst/>
                  <a:uLnTx/>
                  <a:uFillTx/>
                  <a:cs typeface="+mn-ea"/>
                  <a:sym typeface="+mn-lt"/>
                </a:rPr>
                <a:t>03</a:t>
              </a:r>
              <a:endParaRPr kumimoji="0" lang="en-US" sz="1100" b="1" i="0" u="none" strike="noStrike" kern="0" cap="none" spc="0" normalizeH="0" baseline="0" noProof="0" dirty="0">
                <a:ln>
                  <a:noFill/>
                </a:ln>
                <a:solidFill>
                  <a:srgbClr val="FFFFFF"/>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up)">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P spid="10" grpId="0"/>
      <p:bldP spid="11"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1" cstate="screen"/>
          <a:srcRect/>
          <a:stretch>
            <a:fillRect/>
          </a:stretch>
        </p:blipFill>
        <p:spPr/>
      </p:pic>
      <p:sp>
        <p:nvSpPr>
          <p:cNvPr id="9" name="TextBox 8"/>
          <p:cNvSpPr txBox="1"/>
          <p:nvPr/>
        </p:nvSpPr>
        <p:spPr>
          <a:xfrm>
            <a:off x="3290541" y="487131"/>
            <a:ext cx="5610918" cy="646331"/>
          </a:xfrm>
          <a:prstGeom prst="rect">
            <a:avLst/>
          </a:prstGeom>
          <a:noFill/>
        </p:spPr>
        <p:txBody>
          <a:bodyPr wrap="square" rtlCol="0">
            <a:spAutoFit/>
          </a:bodyPr>
          <a:lstStyle/>
          <a:p>
            <a:pPr algn="ctr"/>
            <a:r>
              <a:rPr lang="en-US" sz="3600" dirty="0">
                <a:solidFill>
                  <a:schemeClr val="bg1"/>
                </a:solidFill>
                <a:cs typeface="+mn-ea"/>
                <a:sym typeface="+mn-lt"/>
              </a:rPr>
              <a:t>MOCKUP SLIDES</a:t>
            </a:r>
            <a:endParaRPr lang="en-US" sz="3600" dirty="0">
              <a:solidFill>
                <a:schemeClr val="bg1"/>
              </a:solidFill>
              <a:cs typeface="+mn-ea"/>
              <a:sym typeface="+mn-lt"/>
            </a:endParaRPr>
          </a:p>
        </p:txBody>
      </p:sp>
      <p:cxnSp>
        <p:nvCxnSpPr>
          <p:cNvPr id="10" name="Straight Connector 9"/>
          <p:cNvCxnSpPr/>
          <p:nvPr/>
        </p:nvCxnSpPr>
        <p:spPr>
          <a:xfrm flipH="1">
            <a:off x="5798294" y="1250739"/>
            <a:ext cx="72419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2480675" y="3771258"/>
            <a:ext cx="1485900" cy="1485900"/>
            <a:chOff x="2480675" y="3771258"/>
            <a:chExt cx="1485900" cy="1485900"/>
          </a:xfrm>
        </p:grpSpPr>
        <p:sp>
          <p:nvSpPr>
            <p:cNvPr id="14" name="Oval 13"/>
            <p:cNvSpPr/>
            <p:nvPr/>
          </p:nvSpPr>
          <p:spPr>
            <a:xfrm>
              <a:off x="2480675" y="3771258"/>
              <a:ext cx="1485900" cy="1485900"/>
            </a:xfrm>
            <a:prstGeom prst="ellipse">
              <a:avLst/>
            </a:prstGeom>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Freeform 33"/>
            <p:cNvSpPr>
              <a:spLocks noEditPoints="1"/>
            </p:cNvSpPr>
            <p:nvPr/>
          </p:nvSpPr>
          <p:spPr bwMode="auto">
            <a:xfrm>
              <a:off x="2902172" y="4346592"/>
              <a:ext cx="642906" cy="341448"/>
            </a:xfrm>
            <a:custGeom>
              <a:avLst/>
              <a:gdLst>
                <a:gd name="T0" fmla="*/ 0 w 212"/>
                <a:gd name="T1" fmla="*/ 112 h 112"/>
                <a:gd name="T2" fmla="*/ 192 w 212"/>
                <a:gd name="T3" fmla="*/ 112 h 112"/>
                <a:gd name="T4" fmla="*/ 192 w 212"/>
                <a:gd name="T5" fmla="*/ 20 h 112"/>
                <a:gd name="T6" fmla="*/ 0 w 212"/>
                <a:gd name="T7" fmla="*/ 20 h 112"/>
                <a:gd name="T8" fmla="*/ 0 w 212"/>
                <a:gd name="T9" fmla="*/ 112 h 112"/>
                <a:gd name="T10" fmla="*/ 184 w 212"/>
                <a:gd name="T11" fmla="*/ 104 h 112"/>
                <a:gd name="T12" fmla="*/ 168 w 212"/>
                <a:gd name="T13" fmla="*/ 104 h 112"/>
                <a:gd name="T14" fmla="*/ 184 w 212"/>
                <a:gd name="T15" fmla="*/ 88 h 112"/>
                <a:gd name="T16" fmla="*/ 184 w 212"/>
                <a:gd name="T17" fmla="*/ 104 h 112"/>
                <a:gd name="T18" fmla="*/ 184 w 212"/>
                <a:gd name="T19" fmla="*/ 28 h 112"/>
                <a:gd name="T20" fmla="*/ 184 w 212"/>
                <a:gd name="T21" fmla="*/ 44 h 112"/>
                <a:gd name="T22" fmla="*/ 168 w 212"/>
                <a:gd name="T23" fmla="*/ 28 h 112"/>
                <a:gd name="T24" fmla="*/ 184 w 212"/>
                <a:gd name="T25" fmla="*/ 28 h 112"/>
                <a:gd name="T26" fmla="*/ 8 w 212"/>
                <a:gd name="T27" fmla="*/ 28 h 112"/>
                <a:gd name="T28" fmla="*/ 24 w 212"/>
                <a:gd name="T29" fmla="*/ 28 h 112"/>
                <a:gd name="T30" fmla="*/ 8 w 212"/>
                <a:gd name="T31" fmla="*/ 44 h 112"/>
                <a:gd name="T32" fmla="*/ 8 w 212"/>
                <a:gd name="T33" fmla="*/ 28 h 112"/>
                <a:gd name="T34" fmla="*/ 8 w 212"/>
                <a:gd name="T35" fmla="*/ 52 h 112"/>
                <a:gd name="T36" fmla="*/ 32 w 212"/>
                <a:gd name="T37" fmla="*/ 28 h 112"/>
                <a:gd name="T38" fmla="*/ 160 w 212"/>
                <a:gd name="T39" fmla="*/ 28 h 112"/>
                <a:gd name="T40" fmla="*/ 184 w 212"/>
                <a:gd name="T41" fmla="*/ 52 h 112"/>
                <a:gd name="T42" fmla="*/ 184 w 212"/>
                <a:gd name="T43" fmla="*/ 80 h 112"/>
                <a:gd name="T44" fmla="*/ 160 w 212"/>
                <a:gd name="T45" fmla="*/ 104 h 112"/>
                <a:gd name="T46" fmla="*/ 32 w 212"/>
                <a:gd name="T47" fmla="*/ 104 h 112"/>
                <a:gd name="T48" fmla="*/ 8 w 212"/>
                <a:gd name="T49" fmla="*/ 80 h 112"/>
                <a:gd name="T50" fmla="*/ 8 w 212"/>
                <a:gd name="T51" fmla="*/ 52 h 112"/>
                <a:gd name="T52" fmla="*/ 8 w 212"/>
                <a:gd name="T53" fmla="*/ 88 h 112"/>
                <a:gd name="T54" fmla="*/ 24 w 212"/>
                <a:gd name="T55" fmla="*/ 104 h 112"/>
                <a:gd name="T56" fmla="*/ 8 w 212"/>
                <a:gd name="T57" fmla="*/ 104 h 112"/>
                <a:gd name="T58" fmla="*/ 8 w 212"/>
                <a:gd name="T59" fmla="*/ 88 h 112"/>
                <a:gd name="T60" fmla="*/ 24 w 212"/>
                <a:gd name="T61" fmla="*/ 0 h 112"/>
                <a:gd name="T62" fmla="*/ 24 w 212"/>
                <a:gd name="T63" fmla="*/ 8 h 112"/>
                <a:gd name="T64" fmla="*/ 204 w 212"/>
                <a:gd name="T65" fmla="*/ 8 h 112"/>
                <a:gd name="T66" fmla="*/ 204 w 212"/>
                <a:gd name="T67" fmla="*/ 88 h 112"/>
                <a:gd name="T68" fmla="*/ 212 w 212"/>
                <a:gd name="T69" fmla="*/ 88 h 112"/>
                <a:gd name="T70" fmla="*/ 212 w 212"/>
                <a:gd name="T71" fmla="*/ 0 h 112"/>
                <a:gd name="T72" fmla="*/ 24 w 212"/>
                <a:gd name="T73" fmla="*/ 0 h 112"/>
                <a:gd name="T74" fmla="*/ 98 w 212"/>
                <a:gd name="T75" fmla="*/ 92 h 112"/>
                <a:gd name="T76" fmla="*/ 124 w 212"/>
                <a:gd name="T77" fmla="*/ 66 h 112"/>
                <a:gd name="T78" fmla="*/ 98 w 212"/>
                <a:gd name="T79" fmla="*/ 40 h 112"/>
                <a:gd name="T80" fmla="*/ 72 w 212"/>
                <a:gd name="T81" fmla="*/ 66 h 112"/>
                <a:gd name="T82" fmla="*/ 98 w 212"/>
                <a:gd name="T83" fmla="*/ 92 h 112"/>
                <a:gd name="T84" fmla="*/ 98 w 212"/>
                <a:gd name="T85" fmla="*/ 48 h 112"/>
                <a:gd name="T86" fmla="*/ 116 w 212"/>
                <a:gd name="T87" fmla="*/ 66 h 112"/>
                <a:gd name="T88" fmla="*/ 98 w 212"/>
                <a:gd name="T89" fmla="*/ 84 h 112"/>
                <a:gd name="T90" fmla="*/ 80 w 212"/>
                <a:gd name="T91" fmla="*/ 66 h 112"/>
                <a:gd name="T92" fmla="*/ 98 w 212"/>
                <a:gd name="T93" fmla="*/ 4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2" h="112">
                  <a:moveTo>
                    <a:pt x="0" y="112"/>
                  </a:moveTo>
                  <a:cubicBezTo>
                    <a:pt x="192" y="112"/>
                    <a:pt x="192" y="112"/>
                    <a:pt x="192" y="112"/>
                  </a:cubicBezTo>
                  <a:cubicBezTo>
                    <a:pt x="192" y="20"/>
                    <a:pt x="192" y="20"/>
                    <a:pt x="192" y="20"/>
                  </a:cubicBezTo>
                  <a:cubicBezTo>
                    <a:pt x="0" y="20"/>
                    <a:pt x="0" y="20"/>
                    <a:pt x="0" y="20"/>
                  </a:cubicBezTo>
                  <a:lnTo>
                    <a:pt x="0" y="112"/>
                  </a:lnTo>
                  <a:close/>
                  <a:moveTo>
                    <a:pt x="184" y="104"/>
                  </a:moveTo>
                  <a:cubicBezTo>
                    <a:pt x="168" y="104"/>
                    <a:pt x="168" y="104"/>
                    <a:pt x="168" y="104"/>
                  </a:cubicBezTo>
                  <a:cubicBezTo>
                    <a:pt x="170" y="96"/>
                    <a:pt x="176" y="90"/>
                    <a:pt x="184" y="88"/>
                  </a:cubicBezTo>
                  <a:lnTo>
                    <a:pt x="184" y="104"/>
                  </a:lnTo>
                  <a:close/>
                  <a:moveTo>
                    <a:pt x="184" y="28"/>
                  </a:moveTo>
                  <a:cubicBezTo>
                    <a:pt x="184" y="44"/>
                    <a:pt x="184" y="44"/>
                    <a:pt x="184" y="44"/>
                  </a:cubicBezTo>
                  <a:cubicBezTo>
                    <a:pt x="176" y="42"/>
                    <a:pt x="170" y="36"/>
                    <a:pt x="168" y="28"/>
                  </a:cubicBezTo>
                  <a:lnTo>
                    <a:pt x="184" y="28"/>
                  </a:lnTo>
                  <a:close/>
                  <a:moveTo>
                    <a:pt x="8" y="28"/>
                  </a:moveTo>
                  <a:cubicBezTo>
                    <a:pt x="24" y="28"/>
                    <a:pt x="24" y="28"/>
                    <a:pt x="24" y="28"/>
                  </a:cubicBezTo>
                  <a:cubicBezTo>
                    <a:pt x="22" y="36"/>
                    <a:pt x="16" y="42"/>
                    <a:pt x="8" y="44"/>
                  </a:cubicBezTo>
                  <a:lnTo>
                    <a:pt x="8" y="28"/>
                  </a:lnTo>
                  <a:close/>
                  <a:moveTo>
                    <a:pt x="8" y="52"/>
                  </a:moveTo>
                  <a:cubicBezTo>
                    <a:pt x="20" y="50"/>
                    <a:pt x="30" y="40"/>
                    <a:pt x="32" y="28"/>
                  </a:cubicBezTo>
                  <a:cubicBezTo>
                    <a:pt x="160" y="28"/>
                    <a:pt x="160" y="28"/>
                    <a:pt x="160" y="28"/>
                  </a:cubicBezTo>
                  <a:cubicBezTo>
                    <a:pt x="162" y="40"/>
                    <a:pt x="172" y="50"/>
                    <a:pt x="184" y="52"/>
                  </a:cubicBezTo>
                  <a:cubicBezTo>
                    <a:pt x="184" y="80"/>
                    <a:pt x="184" y="80"/>
                    <a:pt x="184" y="80"/>
                  </a:cubicBezTo>
                  <a:cubicBezTo>
                    <a:pt x="172" y="82"/>
                    <a:pt x="162" y="92"/>
                    <a:pt x="160" y="104"/>
                  </a:cubicBezTo>
                  <a:cubicBezTo>
                    <a:pt x="32" y="104"/>
                    <a:pt x="32" y="104"/>
                    <a:pt x="32" y="104"/>
                  </a:cubicBezTo>
                  <a:cubicBezTo>
                    <a:pt x="30" y="92"/>
                    <a:pt x="20" y="82"/>
                    <a:pt x="8" y="80"/>
                  </a:cubicBezTo>
                  <a:lnTo>
                    <a:pt x="8" y="52"/>
                  </a:lnTo>
                  <a:close/>
                  <a:moveTo>
                    <a:pt x="8" y="88"/>
                  </a:moveTo>
                  <a:cubicBezTo>
                    <a:pt x="16" y="90"/>
                    <a:pt x="22" y="96"/>
                    <a:pt x="24" y="104"/>
                  </a:cubicBezTo>
                  <a:cubicBezTo>
                    <a:pt x="8" y="104"/>
                    <a:pt x="8" y="104"/>
                    <a:pt x="8" y="104"/>
                  </a:cubicBezTo>
                  <a:lnTo>
                    <a:pt x="8" y="88"/>
                  </a:lnTo>
                  <a:close/>
                  <a:moveTo>
                    <a:pt x="24" y="0"/>
                  </a:moveTo>
                  <a:cubicBezTo>
                    <a:pt x="24" y="8"/>
                    <a:pt x="24" y="8"/>
                    <a:pt x="24" y="8"/>
                  </a:cubicBezTo>
                  <a:cubicBezTo>
                    <a:pt x="204" y="8"/>
                    <a:pt x="204" y="8"/>
                    <a:pt x="204" y="8"/>
                  </a:cubicBezTo>
                  <a:cubicBezTo>
                    <a:pt x="204" y="88"/>
                    <a:pt x="204" y="88"/>
                    <a:pt x="204" y="88"/>
                  </a:cubicBezTo>
                  <a:cubicBezTo>
                    <a:pt x="212" y="88"/>
                    <a:pt x="212" y="88"/>
                    <a:pt x="212" y="88"/>
                  </a:cubicBezTo>
                  <a:cubicBezTo>
                    <a:pt x="212" y="0"/>
                    <a:pt x="212" y="0"/>
                    <a:pt x="212" y="0"/>
                  </a:cubicBezTo>
                  <a:lnTo>
                    <a:pt x="24" y="0"/>
                  </a:lnTo>
                  <a:close/>
                  <a:moveTo>
                    <a:pt x="98" y="92"/>
                  </a:moveTo>
                  <a:cubicBezTo>
                    <a:pt x="112" y="92"/>
                    <a:pt x="124" y="80"/>
                    <a:pt x="124" y="66"/>
                  </a:cubicBezTo>
                  <a:cubicBezTo>
                    <a:pt x="124" y="52"/>
                    <a:pt x="112" y="40"/>
                    <a:pt x="98" y="40"/>
                  </a:cubicBezTo>
                  <a:cubicBezTo>
                    <a:pt x="84" y="40"/>
                    <a:pt x="72" y="52"/>
                    <a:pt x="72" y="66"/>
                  </a:cubicBezTo>
                  <a:cubicBezTo>
                    <a:pt x="72" y="80"/>
                    <a:pt x="84" y="92"/>
                    <a:pt x="98" y="92"/>
                  </a:cubicBezTo>
                  <a:close/>
                  <a:moveTo>
                    <a:pt x="98" y="48"/>
                  </a:moveTo>
                  <a:cubicBezTo>
                    <a:pt x="108" y="48"/>
                    <a:pt x="116" y="56"/>
                    <a:pt x="116" y="66"/>
                  </a:cubicBezTo>
                  <a:cubicBezTo>
                    <a:pt x="116" y="76"/>
                    <a:pt x="108" y="84"/>
                    <a:pt x="98" y="84"/>
                  </a:cubicBezTo>
                  <a:cubicBezTo>
                    <a:pt x="88" y="84"/>
                    <a:pt x="80" y="76"/>
                    <a:pt x="80" y="66"/>
                  </a:cubicBezTo>
                  <a:cubicBezTo>
                    <a:pt x="80" y="56"/>
                    <a:pt x="88" y="48"/>
                    <a:pt x="98" y="48"/>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3" name="Group 2"/>
          <p:cNvGrpSpPr/>
          <p:nvPr/>
        </p:nvGrpSpPr>
        <p:grpSpPr>
          <a:xfrm>
            <a:off x="8232604" y="2210084"/>
            <a:ext cx="1218916" cy="1218916"/>
            <a:chOff x="8232604" y="2210084"/>
            <a:chExt cx="1218916" cy="1218916"/>
          </a:xfrm>
        </p:grpSpPr>
        <p:sp>
          <p:nvSpPr>
            <p:cNvPr id="15" name="Oval 14"/>
            <p:cNvSpPr/>
            <p:nvPr/>
          </p:nvSpPr>
          <p:spPr>
            <a:xfrm>
              <a:off x="8232604" y="2210084"/>
              <a:ext cx="1218916" cy="1218916"/>
            </a:xfrm>
            <a:prstGeom prst="ellipse">
              <a:avLst/>
            </a:prstGeom>
            <a:solidFill>
              <a:schemeClr val="accent2"/>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Freeform 60"/>
            <p:cNvSpPr>
              <a:spLocks noEditPoints="1"/>
            </p:cNvSpPr>
            <p:nvPr/>
          </p:nvSpPr>
          <p:spPr bwMode="auto">
            <a:xfrm>
              <a:off x="8635191" y="2615945"/>
              <a:ext cx="444853" cy="407194"/>
            </a:xfrm>
            <a:custGeom>
              <a:avLst/>
              <a:gdLst>
                <a:gd name="T0" fmla="*/ 180 w 192"/>
                <a:gd name="T1" fmla="*/ 58 h 176"/>
                <a:gd name="T2" fmla="*/ 90 w 192"/>
                <a:gd name="T3" fmla="*/ 0 h 176"/>
                <a:gd name="T4" fmla="*/ 0 w 192"/>
                <a:gd name="T5" fmla="*/ 58 h 176"/>
                <a:gd name="T6" fmla="*/ 12 w 192"/>
                <a:gd name="T7" fmla="*/ 78 h 176"/>
                <a:gd name="T8" fmla="*/ 13 w 192"/>
                <a:gd name="T9" fmla="*/ 103 h 176"/>
                <a:gd name="T10" fmla="*/ 0 w 192"/>
                <a:gd name="T11" fmla="*/ 146 h 176"/>
                <a:gd name="T12" fmla="*/ 180 w 192"/>
                <a:gd name="T13" fmla="*/ 146 h 176"/>
                <a:gd name="T14" fmla="*/ 179 w 192"/>
                <a:gd name="T15" fmla="*/ 117 h 176"/>
                <a:gd name="T16" fmla="*/ 192 w 192"/>
                <a:gd name="T17" fmla="*/ 78 h 176"/>
                <a:gd name="T18" fmla="*/ 90 w 192"/>
                <a:gd name="T19" fmla="*/ 60 h 176"/>
                <a:gd name="T20" fmla="*/ 172 w 192"/>
                <a:gd name="T21" fmla="*/ 55 h 176"/>
                <a:gd name="T22" fmla="*/ 160 w 192"/>
                <a:gd name="T23" fmla="*/ 56 h 176"/>
                <a:gd name="T24" fmla="*/ 160 w 192"/>
                <a:gd name="T25" fmla="*/ 56 h 176"/>
                <a:gd name="T26" fmla="*/ 140 w 192"/>
                <a:gd name="T27" fmla="*/ 63 h 176"/>
                <a:gd name="T28" fmla="*/ 112 w 192"/>
                <a:gd name="T29" fmla="*/ 80 h 176"/>
                <a:gd name="T30" fmla="*/ 104 w 192"/>
                <a:gd name="T31" fmla="*/ 81 h 176"/>
                <a:gd name="T32" fmla="*/ 90 w 192"/>
                <a:gd name="T33" fmla="*/ 68 h 176"/>
                <a:gd name="T34" fmla="*/ 64 w 192"/>
                <a:gd name="T35" fmla="*/ 80 h 176"/>
                <a:gd name="T36" fmla="*/ 56 w 192"/>
                <a:gd name="T37" fmla="*/ 79 h 176"/>
                <a:gd name="T38" fmla="*/ 40 w 192"/>
                <a:gd name="T39" fmla="*/ 63 h 176"/>
                <a:gd name="T40" fmla="*/ 40 w 192"/>
                <a:gd name="T41" fmla="*/ 63 h 176"/>
                <a:gd name="T42" fmla="*/ 24 w 192"/>
                <a:gd name="T43" fmla="*/ 71 h 176"/>
                <a:gd name="T44" fmla="*/ 8 w 192"/>
                <a:gd name="T45" fmla="*/ 49 h 176"/>
                <a:gd name="T46" fmla="*/ 24 w 192"/>
                <a:gd name="T47" fmla="*/ 95 h 176"/>
                <a:gd name="T48" fmla="*/ 12 w 192"/>
                <a:gd name="T49" fmla="*/ 151 h 176"/>
                <a:gd name="T50" fmla="*/ 12 w 192"/>
                <a:gd name="T51" fmla="*/ 151 h 176"/>
                <a:gd name="T52" fmla="*/ 24 w 192"/>
                <a:gd name="T53" fmla="*/ 145 h 176"/>
                <a:gd name="T54" fmla="*/ 32 w 192"/>
                <a:gd name="T55" fmla="*/ 148 h 176"/>
                <a:gd name="T56" fmla="*/ 48 w 192"/>
                <a:gd name="T57" fmla="*/ 165 h 176"/>
                <a:gd name="T58" fmla="*/ 80 w 192"/>
                <a:gd name="T59" fmla="*/ 168 h 176"/>
                <a:gd name="T60" fmla="*/ 80 w 192"/>
                <a:gd name="T61" fmla="*/ 168 h 176"/>
                <a:gd name="T62" fmla="*/ 88 w 192"/>
                <a:gd name="T63" fmla="*/ 156 h 176"/>
                <a:gd name="T64" fmla="*/ 132 w 192"/>
                <a:gd name="T65" fmla="*/ 165 h 176"/>
                <a:gd name="T66" fmla="*/ 132 w 192"/>
                <a:gd name="T67" fmla="*/ 165 h 176"/>
                <a:gd name="T68" fmla="*/ 148 w 192"/>
                <a:gd name="T69" fmla="*/ 148 h 176"/>
                <a:gd name="T70" fmla="*/ 156 w 192"/>
                <a:gd name="T71" fmla="*/ 145 h 176"/>
                <a:gd name="T72" fmla="*/ 168 w 192"/>
                <a:gd name="T73" fmla="*/ 151 h 176"/>
                <a:gd name="T74" fmla="*/ 172 w 192"/>
                <a:gd name="T75" fmla="*/ 121 h 176"/>
                <a:gd name="T76" fmla="*/ 102 w 192"/>
                <a:gd name="T77" fmla="*/ 132 h 176"/>
                <a:gd name="T78" fmla="*/ 32 w 192"/>
                <a:gd name="T79" fmla="*/ 100 h 176"/>
                <a:gd name="T80" fmla="*/ 44 w 192"/>
                <a:gd name="T81" fmla="*/ 117 h 176"/>
                <a:gd name="T82" fmla="*/ 44 w 192"/>
                <a:gd name="T83" fmla="*/ 117 h 176"/>
                <a:gd name="T84" fmla="*/ 68 w 192"/>
                <a:gd name="T85" fmla="*/ 122 h 176"/>
                <a:gd name="T86" fmla="*/ 92 w 192"/>
                <a:gd name="T87" fmla="*/ 111 h 176"/>
                <a:gd name="T88" fmla="*/ 100 w 192"/>
                <a:gd name="T89" fmla="*/ 112 h 176"/>
                <a:gd name="T90" fmla="*/ 102 w 192"/>
                <a:gd name="T91" fmla="*/ 124 h 176"/>
                <a:gd name="T92" fmla="*/ 144 w 192"/>
                <a:gd name="T93" fmla="*/ 108 h 176"/>
                <a:gd name="T94" fmla="*/ 152 w 192"/>
                <a:gd name="T95" fmla="*/ 106 h 176"/>
                <a:gd name="T96" fmla="*/ 172 w 192"/>
                <a:gd name="T97" fmla="*/ 113 h 176"/>
                <a:gd name="T98" fmla="*/ 172 w 192"/>
                <a:gd name="T99" fmla="*/ 113 h 176"/>
                <a:gd name="T100" fmla="*/ 184 w 192"/>
                <a:gd name="T101" fmla="*/ 92 h 176"/>
                <a:gd name="T102" fmla="*/ 20 w 192"/>
                <a:gd name="T103" fmla="*/ 76 h 176"/>
                <a:gd name="T104" fmla="*/ 102 w 192"/>
                <a:gd name="T105" fmla="*/ 10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2" h="176">
                  <a:moveTo>
                    <a:pt x="192" y="78"/>
                  </a:moveTo>
                  <a:cubicBezTo>
                    <a:pt x="192" y="70"/>
                    <a:pt x="187" y="64"/>
                    <a:pt x="179" y="59"/>
                  </a:cubicBezTo>
                  <a:cubicBezTo>
                    <a:pt x="179" y="59"/>
                    <a:pt x="179" y="59"/>
                    <a:pt x="180" y="58"/>
                  </a:cubicBezTo>
                  <a:cubicBezTo>
                    <a:pt x="180" y="58"/>
                    <a:pt x="180" y="58"/>
                    <a:pt x="180" y="58"/>
                  </a:cubicBezTo>
                  <a:cubicBezTo>
                    <a:pt x="180" y="34"/>
                    <a:pt x="180" y="34"/>
                    <a:pt x="180" y="34"/>
                  </a:cubicBezTo>
                  <a:cubicBezTo>
                    <a:pt x="180" y="34"/>
                    <a:pt x="180" y="34"/>
                    <a:pt x="180" y="34"/>
                  </a:cubicBezTo>
                  <a:cubicBezTo>
                    <a:pt x="180" y="34"/>
                    <a:pt x="180" y="34"/>
                    <a:pt x="180" y="34"/>
                  </a:cubicBezTo>
                  <a:cubicBezTo>
                    <a:pt x="180" y="12"/>
                    <a:pt x="134" y="0"/>
                    <a:pt x="90" y="0"/>
                  </a:cubicBezTo>
                  <a:cubicBezTo>
                    <a:pt x="46" y="0"/>
                    <a:pt x="0" y="12"/>
                    <a:pt x="0" y="34"/>
                  </a:cubicBezTo>
                  <a:cubicBezTo>
                    <a:pt x="0" y="34"/>
                    <a:pt x="0" y="34"/>
                    <a:pt x="0" y="34"/>
                  </a:cubicBezTo>
                  <a:cubicBezTo>
                    <a:pt x="0" y="34"/>
                    <a:pt x="0" y="34"/>
                    <a:pt x="0" y="34"/>
                  </a:cubicBezTo>
                  <a:cubicBezTo>
                    <a:pt x="0" y="58"/>
                    <a:pt x="0" y="58"/>
                    <a:pt x="0" y="58"/>
                  </a:cubicBezTo>
                  <a:cubicBezTo>
                    <a:pt x="0" y="58"/>
                    <a:pt x="0" y="58"/>
                    <a:pt x="0" y="58"/>
                  </a:cubicBezTo>
                  <a:cubicBezTo>
                    <a:pt x="2" y="64"/>
                    <a:pt x="6" y="69"/>
                    <a:pt x="13" y="73"/>
                  </a:cubicBezTo>
                  <a:cubicBezTo>
                    <a:pt x="12" y="74"/>
                    <a:pt x="12" y="76"/>
                    <a:pt x="12" y="78"/>
                  </a:cubicBezTo>
                  <a:cubicBezTo>
                    <a:pt x="12" y="78"/>
                    <a:pt x="12" y="78"/>
                    <a:pt x="12" y="78"/>
                  </a:cubicBezTo>
                  <a:cubicBezTo>
                    <a:pt x="12" y="78"/>
                    <a:pt x="12" y="78"/>
                    <a:pt x="12" y="78"/>
                  </a:cubicBezTo>
                  <a:cubicBezTo>
                    <a:pt x="12" y="102"/>
                    <a:pt x="12" y="102"/>
                    <a:pt x="12" y="102"/>
                  </a:cubicBezTo>
                  <a:cubicBezTo>
                    <a:pt x="12" y="102"/>
                    <a:pt x="12" y="102"/>
                    <a:pt x="12" y="102"/>
                  </a:cubicBezTo>
                  <a:cubicBezTo>
                    <a:pt x="13" y="102"/>
                    <a:pt x="13" y="103"/>
                    <a:pt x="13" y="103"/>
                  </a:cubicBezTo>
                  <a:cubicBezTo>
                    <a:pt x="5" y="108"/>
                    <a:pt x="0" y="114"/>
                    <a:pt x="0" y="121"/>
                  </a:cubicBezTo>
                  <a:cubicBezTo>
                    <a:pt x="0" y="122"/>
                    <a:pt x="0" y="122"/>
                    <a:pt x="0" y="122"/>
                  </a:cubicBezTo>
                  <a:cubicBezTo>
                    <a:pt x="0" y="122"/>
                    <a:pt x="0" y="122"/>
                    <a:pt x="0" y="122"/>
                  </a:cubicBezTo>
                  <a:cubicBezTo>
                    <a:pt x="0" y="146"/>
                    <a:pt x="0" y="146"/>
                    <a:pt x="0" y="146"/>
                  </a:cubicBezTo>
                  <a:cubicBezTo>
                    <a:pt x="0" y="146"/>
                    <a:pt x="0" y="146"/>
                    <a:pt x="0" y="146"/>
                  </a:cubicBezTo>
                  <a:cubicBezTo>
                    <a:pt x="5" y="167"/>
                    <a:pt x="49" y="176"/>
                    <a:pt x="90" y="176"/>
                  </a:cubicBezTo>
                  <a:cubicBezTo>
                    <a:pt x="131" y="176"/>
                    <a:pt x="175" y="167"/>
                    <a:pt x="180" y="146"/>
                  </a:cubicBezTo>
                  <a:cubicBezTo>
                    <a:pt x="180" y="146"/>
                    <a:pt x="180" y="146"/>
                    <a:pt x="180" y="146"/>
                  </a:cubicBezTo>
                  <a:cubicBezTo>
                    <a:pt x="180" y="122"/>
                    <a:pt x="180" y="122"/>
                    <a:pt x="180" y="122"/>
                  </a:cubicBezTo>
                  <a:cubicBezTo>
                    <a:pt x="180" y="122"/>
                    <a:pt x="180" y="122"/>
                    <a:pt x="180" y="122"/>
                  </a:cubicBezTo>
                  <a:cubicBezTo>
                    <a:pt x="180" y="122"/>
                    <a:pt x="180" y="122"/>
                    <a:pt x="180" y="121"/>
                  </a:cubicBezTo>
                  <a:cubicBezTo>
                    <a:pt x="180" y="120"/>
                    <a:pt x="180" y="118"/>
                    <a:pt x="179" y="117"/>
                  </a:cubicBezTo>
                  <a:cubicBezTo>
                    <a:pt x="186" y="113"/>
                    <a:pt x="190" y="108"/>
                    <a:pt x="192" y="102"/>
                  </a:cubicBezTo>
                  <a:cubicBezTo>
                    <a:pt x="192" y="102"/>
                    <a:pt x="192" y="102"/>
                    <a:pt x="192" y="102"/>
                  </a:cubicBezTo>
                  <a:cubicBezTo>
                    <a:pt x="192" y="78"/>
                    <a:pt x="192" y="78"/>
                    <a:pt x="192" y="78"/>
                  </a:cubicBezTo>
                  <a:cubicBezTo>
                    <a:pt x="192" y="78"/>
                    <a:pt x="192" y="78"/>
                    <a:pt x="192" y="78"/>
                  </a:cubicBezTo>
                  <a:cubicBezTo>
                    <a:pt x="192" y="78"/>
                    <a:pt x="192" y="78"/>
                    <a:pt x="192" y="78"/>
                  </a:cubicBezTo>
                  <a:close/>
                  <a:moveTo>
                    <a:pt x="90" y="8"/>
                  </a:moveTo>
                  <a:cubicBezTo>
                    <a:pt x="138" y="8"/>
                    <a:pt x="172" y="22"/>
                    <a:pt x="172" y="34"/>
                  </a:cubicBezTo>
                  <a:cubicBezTo>
                    <a:pt x="172" y="47"/>
                    <a:pt x="138" y="60"/>
                    <a:pt x="90" y="60"/>
                  </a:cubicBezTo>
                  <a:cubicBezTo>
                    <a:pt x="42" y="60"/>
                    <a:pt x="8" y="47"/>
                    <a:pt x="8" y="34"/>
                  </a:cubicBezTo>
                  <a:cubicBezTo>
                    <a:pt x="8" y="22"/>
                    <a:pt x="42" y="8"/>
                    <a:pt x="90" y="8"/>
                  </a:cubicBezTo>
                  <a:close/>
                  <a:moveTo>
                    <a:pt x="172" y="49"/>
                  </a:moveTo>
                  <a:cubicBezTo>
                    <a:pt x="172" y="55"/>
                    <a:pt x="172" y="55"/>
                    <a:pt x="172" y="55"/>
                  </a:cubicBezTo>
                  <a:cubicBezTo>
                    <a:pt x="172" y="58"/>
                    <a:pt x="171" y="61"/>
                    <a:pt x="168" y="64"/>
                  </a:cubicBezTo>
                  <a:cubicBezTo>
                    <a:pt x="168" y="52"/>
                    <a:pt x="168" y="52"/>
                    <a:pt x="168" y="52"/>
                  </a:cubicBezTo>
                  <a:cubicBezTo>
                    <a:pt x="169" y="51"/>
                    <a:pt x="171" y="50"/>
                    <a:pt x="172" y="49"/>
                  </a:cubicBezTo>
                  <a:close/>
                  <a:moveTo>
                    <a:pt x="160" y="56"/>
                  </a:moveTo>
                  <a:cubicBezTo>
                    <a:pt x="160" y="69"/>
                    <a:pt x="160" y="69"/>
                    <a:pt x="160" y="69"/>
                  </a:cubicBezTo>
                  <a:cubicBezTo>
                    <a:pt x="159" y="70"/>
                    <a:pt x="157" y="71"/>
                    <a:pt x="156" y="71"/>
                  </a:cubicBezTo>
                  <a:cubicBezTo>
                    <a:pt x="156" y="58"/>
                    <a:pt x="156" y="58"/>
                    <a:pt x="156" y="58"/>
                  </a:cubicBezTo>
                  <a:cubicBezTo>
                    <a:pt x="157" y="57"/>
                    <a:pt x="159" y="57"/>
                    <a:pt x="160" y="56"/>
                  </a:cubicBezTo>
                  <a:close/>
                  <a:moveTo>
                    <a:pt x="148" y="61"/>
                  </a:moveTo>
                  <a:cubicBezTo>
                    <a:pt x="148" y="74"/>
                    <a:pt x="148" y="74"/>
                    <a:pt x="148" y="74"/>
                  </a:cubicBezTo>
                  <a:cubicBezTo>
                    <a:pt x="146" y="75"/>
                    <a:pt x="143" y="76"/>
                    <a:pt x="140" y="76"/>
                  </a:cubicBezTo>
                  <a:cubicBezTo>
                    <a:pt x="140" y="63"/>
                    <a:pt x="140" y="63"/>
                    <a:pt x="140" y="63"/>
                  </a:cubicBezTo>
                  <a:cubicBezTo>
                    <a:pt x="143" y="62"/>
                    <a:pt x="145" y="61"/>
                    <a:pt x="148" y="61"/>
                  </a:cubicBezTo>
                  <a:close/>
                  <a:moveTo>
                    <a:pt x="132" y="65"/>
                  </a:moveTo>
                  <a:cubicBezTo>
                    <a:pt x="132" y="78"/>
                    <a:pt x="132" y="78"/>
                    <a:pt x="132" y="78"/>
                  </a:cubicBezTo>
                  <a:cubicBezTo>
                    <a:pt x="126" y="79"/>
                    <a:pt x="119" y="80"/>
                    <a:pt x="112" y="80"/>
                  </a:cubicBezTo>
                  <a:cubicBezTo>
                    <a:pt x="112" y="67"/>
                    <a:pt x="112" y="67"/>
                    <a:pt x="112" y="67"/>
                  </a:cubicBezTo>
                  <a:cubicBezTo>
                    <a:pt x="119" y="67"/>
                    <a:pt x="126" y="66"/>
                    <a:pt x="132" y="65"/>
                  </a:cubicBezTo>
                  <a:close/>
                  <a:moveTo>
                    <a:pt x="104" y="68"/>
                  </a:moveTo>
                  <a:cubicBezTo>
                    <a:pt x="104" y="81"/>
                    <a:pt x="104" y="81"/>
                    <a:pt x="104" y="81"/>
                  </a:cubicBezTo>
                  <a:cubicBezTo>
                    <a:pt x="99" y="81"/>
                    <a:pt x="95" y="81"/>
                    <a:pt x="90" y="81"/>
                  </a:cubicBezTo>
                  <a:cubicBezTo>
                    <a:pt x="89" y="81"/>
                    <a:pt x="89" y="81"/>
                    <a:pt x="88" y="81"/>
                  </a:cubicBezTo>
                  <a:cubicBezTo>
                    <a:pt x="88" y="68"/>
                    <a:pt x="88" y="68"/>
                    <a:pt x="88" y="68"/>
                  </a:cubicBezTo>
                  <a:cubicBezTo>
                    <a:pt x="89" y="68"/>
                    <a:pt x="89" y="68"/>
                    <a:pt x="90" y="68"/>
                  </a:cubicBezTo>
                  <a:cubicBezTo>
                    <a:pt x="95" y="68"/>
                    <a:pt x="99" y="68"/>
                    <a:pt x="104" y="68"/>
                  </a:cubicBezTo>
                  <a:close/>
                  <a:moveTo>
                    <a:pt x="80" y="68"/>
                  </a:moveTo>
                  <a:cubicBezTo>
                    <a:pt x="80" y="81"/>
                    <a:pt x="80" y="81"/>
                    <a:pt x="80" y="81"/>
                  </a:cubicBezTo>
                  <a:cubicBezTo>
                    <a:pt x="74" y="81"/>
                    <a:pt x="69" y="80"/>
                    <a:pt x="64" y="80"/>
                  </a:cubicBezTo>
                  <a:cubicBezTo>
                    <a:pt x="64" y="67"/>
                    <a:pt x="64" y="67"/>
                    <a:pt x="64" y="67"/>
                  </a:cubicBezTo>
                  <a:cubicBezTo>
                    <a:pt x="69" y="68"/>
                    <a:pt x="75" y="68"/>
                    <a:pt x="80" y="68"/>
                  </a:cubicBezTo>
                  <a:close/>
                  <a:moveTo>
                    <a:pt x="56" y="66"/>
                  </a:moveTo>
                  <a:cubicBezTo>
                    <a:pt x="56" y="79"/>
                    <a:pt x="56" y="79"/>
                    <a:pt x="56" y="79"/>
                  </a:cubicBezTo>
                  <a:cubicBezTo>
                    <a:pt x="53" y="79"/>
                    <a:pt x="51" y="78"/>
                    <a:pt x="48" y="78"/>
                  </a:cubicBezTo>
                  <a:cubicBezTo>
                    <a:pt x="48" y="65"/>
                    <a:pt x="48" y="65"/>
                    <a:pt x="48" y="65"/>
                  </a:cubicBezTo>
                  <a:cubicBezTo>
                    <a:pt x="51" y="65"/>
                    <a:pt x="53" y="66"/>
                    <a:pt x="56" y="66"/>
                  </a:cubicBezTo>
                  <a:close/>
                  <a:moveTo>
                    <a:pt x="40" y="63"/>
                  </a:moveTo>
                  <a:cubicBezTo>
                    <a:pt x="40" y="76"/>
                    <a:pt x="40" y="76"/>
                    <a:pt x="40" y="76"/>
                  </a:cubicBezTo>
                  <a:cubicBezTo>
                    <a:pt x="37" y="76"/>
                    <a:pt x="34" y="75"/>
                    <a:pt x="32" y="74"/>
                  </a:cubicBezTo>
                  <a:cubicBezTo>
                    <a:pt x="32" y="61"/>
                    <a:pt x="32" y="61"/>
                    <a:pt x="32" y="61"/>
                  </a:cubicBezTo>
                  <a:cubicBezTo>
                    <a:pt x="35" y="61"/>
                    <a:pt x="37" y="62"/>
                    <a:pt x="40" y="63"/>
                  </a:cubicBezTo>
                  <a:close/>
                  <a:moveTo>
                    <a:pt x="20" y="69"/>
                  </a:moveTo>
                  <a:cubicBezTo>
                    <a:pt x="20" y="56"/>
                    <a:pt x="20" y="56"/>
                    <a:pt x="20" y="56"/>
                  </a:cubicBezTo>
                  <a:cubicBezTo>
                    <a:pt x="21" y="57"/>
                    <a:pt x="23" y="57"/>
                    <a:pt x="24" y="58"/>
                  </a:cubicBezTo>
                  <a:cubicBezTo>
                    <a:pt x="24" y="71"/>
                    <a:pt x="24" y="71"/>
                    <a:pt x="24" y="71"/>
                  </a:cubicBezTo>
                  <a:cubicBezTo>
                    <a:pt x="23" y="71"/>
                    <a:pt x="21" y="70"/>
                    <a:pt x="20" y="69"/>
                  </a:cubicBezTo>
                  <a:close/>
                  <a:moveTo>
                    <a:pt x="12" y="64"/>
                  </a:moveTo>
                  <a:cubicBezTo>
                    <a:pt x="9" y="61"/>
                    <a:pt x="8" y="58"/>
                    <a:pt x="8" y="55"/>
                  </a:cubicBezTo>
                  <a:cubicBezTo>
                    <a:pt x="8" y="49"/>
                    <a:pt x="8" y="49"/>
                    <a:pt x="8" y="49"/>
                  </a:cubicBezTo>
                  <a:cubicBezTo>
                    <a:pt x="9" y="50"/>
                    <a:pt x="11" y="51"/>
                    <a:pt x="12" y="52"/>
                  </a:cubicBezTo>
                  <a:lnTo>
                    <a:pt x="12" y="64"/>
                  </a:lnTo>
                  <a:close/>
                  <a:moveTo>
                    <a:pt x="20" y="92"/>
                  </a:moveTo>
                  <a:cubicBezTo>
                    <a:pt x="21" y="93"/>
                    <a:pt x="23" y="94"/>
                    <a:pt x="24" y="95"/>
                  </a:cubicBezTo>
                  <a:cubicBezTo>
                    <a:pt x="24" y="107"/>
                    <a:pt x="24" y="107"/>
                    <a:pt x="24" y="107"/>
                  </a:cubicBezTo>
                  <a:cubicBezTo>
                    <a:pt x="21" y="104"/>
                    <a:pt x="20" y="101"/>
                    <a:pt x="20" y="98"/>
                  </a:cubicBezTo>
                  <a:lnTo>
                    <a:pt x="20" y="92"/>
                  </a:lnTo>
                  <a:close/>
                  <a:moveTo>
                    <a:pt x="12" y="151"/>
                  </a:moveTo>
                  <a:cubicBezTo>
                    <a:pt x="9" y="148"/>
                    <a:pt x="8" y="145"/>
                    <a:pt x="8" y="142"/>
                  </a:cubicBezTo>
                  <a:cubicBezTo>
                    <a:pt x="8" y="136"/>
                    <a:pt x="8" y="136"/>
                    <a:pt x="8" y="136"/>
                  </a:cubicBezTo>
                  <a:cubicBezTo>
                    <a:pt x="9" y="137"/>
                    <a:pt x="11" y="138"/>
                    <a:pt x="12" y="139"/>
                  </a:cubicBezTo>
                  <a:lnTo>
                    <a:pt x="12" y="151"/>
                  </a:lnTo>
                  <a:close/>
                  <a:moveTo>
                    <a:pt x="24" y="158"/>
                  </a:moveTo>
                  <a:cubicBezTo>
                    <a:pt x="23" y="158"/>
                    <a:pt x="21" y="157"/>
                    <a:pt x="20" y="156"/>
                  </a:cubicBezTo>
                  <a:cubicBezTo>
                    <a:pt x="20" y="143"/>
                    <a:pt x="20" y="143"/>
                    <a:pt x="20" y="143"/>
                  </a:cubicBezTo>
                  <a:cubicBezTo>
                    <a:pt x="21" y="144"/>
                    <a:pt x="23" y="145"/>
                    <a:pt x="24" y="145"/>
                  </a:cubicBezTo>
                  <a:lnTo>
                    <a:pt x="24" y="158"/>
                  </a:lnTo>
                  <a:close/>
                  <a:moveTo>
                    <a:pt x="40" y="163"/>
                  </a:moveTo>
                  <a:cubicBezTo>
                    <a:pt x="37" y="163"/>
                    <a:pt x="34" y="162"/>
                    <a:pt x="32" y="161"/>
                  </a:cubicBezTo>
                  <a:cubicBezTo>
                    <a:pt x="32" y="148"/>
                    <a:pt x="32" y="148"/>
                    <a:pt x="32" y="148"/>
                  </a:cubicBezTo>
                  <a:cubicBezTo>
                    <a:pt x="35" y="149"/>
                    <a:pt x="37" y="149"/>
                    <a:pt x="40" y="150"/>
                  </a:cubicBezTo>
                  <a:lnTo>
                    <a:pt x="40" y="163"/>
                  </a:lnTo>
                  <a:close/>
                  <a:moveTo>
                    <a:pt x="56" y="166"/>
                  </a:moveTo>
                  <a:cubicBezTo>
                    <a:pt x="53" y="166"/>
                    <a:pt x="51" y="165"/>
                    <a:pt x="48" y="165"/>
                  </a:cubicBezTo>
                  <a:cubicBezTo>
                    <a:pt x="48" y="152"/>
                    <a:pt x="48" y="152"/>
                    <a:pt x="48" y="152"/>
                  </a:cubicBezTo>
                  <a:cubicBezTo>
                    <a:pt x="51" y="152"/>
                    <a:pt x="53" y="153"/>
                    <a:pt x="56" y="153"/>
                  </a:cubicBezTo>
                  <a:lnTo>
                    <a:pt x="56" y="166"/>
                  </a:lnTo>
                  <a:close/>
                  <a:moveTo>
                    <a:pt x="80" y="168"/>
                  </a:moveTo>
                  <a:cubicBezTo>
                    <a:pt x="74" y="168"/>
                    <a:pt x="69" y="167"/>
                    <a:pt x="64" y="167"/>
                  </a:cubicBezTo>
                  <a:cubicBezTo>
                    <a:pt x="64" y="154"/>
                    <a:pt x="64" y="154"/>
                    <a:pt x="64" y="154"/>
                  </a:cubicBezTo>
                  <a:cubicBezTo>
                    <a:pt x="69" y="155"/>
                    <a:pt x="75" y="155"/>
                    <a:pt x="80" y="155"/>
                  </a:cubicBezTo>
                  <a:lnTo>
                    <a:pt x="80" y="168"/>
                  </a:lnTo>
                  <a:close/>
                  <a:moveTo>
                    <a:pt x="104" y="168"/>
                  </a:moveTo>
                  <a:cubicBezTo>
                    <a:pt x="99" y="168"/>
                    <a:pt x="95" y="168"/>
                    <a:pt x="90" y="168"/>
                  </a:cubicBezTo>
                  <a:cubicBezTo>
                    <a:pt x="89" y="168"/>
                    <a:pt x="89" y="168"/>
                    <a:pt x="88" y="168"/>
                  </a:cubicBezTo>
                  <a:cubicBezTo>
                    <a:pt x="88" y="156"/>
                    <a:pt x="88" y="156"/>
                    <a:pt x="88" y="156"/>
                  </a:cubicBezTo>
                  <a:cubicBezTo>
                    <a:pt x="89" y="156"/>
                    <a:pt x="89" y="156"/>
                    <a:pt x="90" y="156"/>
                  </a:cubicBezTo>
                  <a:cubicBezTo>
                    <a:pt x="95" y="156"/>
                    <a:pt x="99" y="155"/>
                    <a:pt x="104" y="155"/>
                  </a:cubicBezTo>
                  <a:lnTo>
                    <a:pt x="104" y="168"/>
                  </a:lnTo>
                  <a:close/>
                  <a:moveTo>
                    <a:pt x="132" y="165"/>
                  </a:moveTo>
                  <a:cubicBezTo>
                    <a:pt x="126" y="166"/>
                    <a:pt x="119" y="167"/>
                    <a:pt x="112" y="167"/>
                  </a:cubicBezTo>
                  <a:cubicBezTo>
                    <a:pt x="112" y="155"/>
                    <a:pt x="112" y="155"/>
                    <a:pt x="112" y="155"/>
                  </a:cubicBezTo>
                  <a:cubicBezTo>
                    <a:pt x="119" y="154"/>
                    <a:pt x="126" y="153"/>
                    <a:pt x="132" y="152"/>
                  </a:cubicBezTo>
                  <a:lnTo>
                    <a:pt x="132" y="165"/>
                  </a:lnTo>
                  <a:close/>
                  <a:moveTo>
                    <a:pt x="148" y="161"/>
                  </a:moveTo>
                  <a:cubicBezTo>
                    <a:pt x="146" y="162"/>
                    <a:pt x="143" y="163"/>
                    <a:pt x="140" y="163"/>
                  </a:cubicBezTo>
                  <a:cubicBezTo>
                    <a:pt x="140" y="150"/>
                    <a:pt x="140" y="150"/>
                    <a:pt x="140" y="150"/>
                  </a:cubicBezTo>
                  <a:cubicBezTo>
                    <a:pt x="143" y="149"/>
                    <a:pt x="145" y="149"/>
                    <a:pt x="148" y="148"/>
                  </a:cubicBezTo>
                  <a:lnTo>
                    <a:pt x="148" y="161"/>
                  </a:lnTo>
                  <a:close/>
                  <a:moveTo>
                    <a:pt x="160" y="156"/>
                  </a:moveTo>
                  <a:cubicBezTo>
                    <a:pt x="159" y="157"/>
                    <a:pt x="157" y="158"/>
                    <a:pt x="156" y="158"/>
                  </a:cubicBezTo>
                  <a:cubicBezTo>
                    <a:pt x="156" y="145"/>
                    <a:pt x="156" y="145"/>
                    <a:pt x="156" y="145"/>
                  </a:cubicBezTo>
                  <a:cubicBezTo>
                    <a:pt x="157" y="145"/>
                    <a:pt x="159" y="144"/>
                    <a:pt x="160" y="143"/>
                  </a:cubicBezTo>
                  <a:lnTo>
                    <a:pt x="160" y="156"/>
                  </a:lnTo>
                  <a:close/>
                  <a:moveTo>
                    <a:pt x="172" y="142"/>
                  </a:moveTo>
                  <a:cubicBezTo>
                    <a:pt x="172" y="145"/>
                    <a:pt x="171" y="148"/>
                    <a:pt x="168" y="151"/>
                  </a:cubicBezTo>
                  <a:cubicBezTo>
                    <a:pt x="168" y="139"/>
                    <a:pt x="168" y="139"/>
                    <a:pt x="168" y="139"/>
                  </a:cubicBezTo>
                  <a:cubicBezTo>
                    <a:pt x="169" y="138"/>
                    <a:pt x="171" y="137"/>
                    <a:pt x="172" y="136"/>
                  </a:cubicBezTo>
                  <a:lnTo>
                    <a:pt x="172" y="142"/>
                  </a:lnTo>
                  <a:close/>
                  <a:moveTo>
                    <a:pt x="172" y="121"/>
                  </a:moveTo>
                  <a:cubicBezTo>
                    <a:pt x="172" y="134"/>
                    <a:pt x="138" y="148"/>
                    <a:pt x="90" y="148"/>
                  </a:cubicBezTo>
                  <a:cubicBezTo>
                    <a:pt x="42" y="148"/>
                    <a:pt x="8" y="134"/>
                    <a:pt x="8" y="121"/>
                  </a:cubicBezTo>
                  <a:cubicBezTo>
                    <a:pt x="8" y="118"/>
                    <a:pt x="11" y="114"/>
                    <a:pt x="17" y="110"/>
                  </a:cubicBezTo>
                  <a:cubicBezTo>
                    <a:pt x="30" y="125"/>
                    <a:pt x="67" y="132"/>
                    <a:pt x="102" y="132"/>
                  </a:cubicBezTo>
                  <a:cubicBezTo>
                    <a:pt x="128" y="132"/>
                    <a:pt x="154" y="129"/>
                    <a:pt x="172" y="121"/>
                  </a:cubicBezTo>
                  <a:cubicBezTo>
                    <a:pt x="172" y="121"/>
                    <a:pt x="172" y="121"/>
                    <a:pt x="172" y="121"/>
                  </a:cubicBezTo>
                  <a:close/>
                  <a:moveTo>
                    <a:pt x="32" y="113"/>
                  </a:moveTo>
                  <a:cubicBezTo>
                    <a:pt x="32" y="100"/>
                    <a:pt x="32" y="100"/>
                    <a:pt x="32" y="100"/>
                  </a:cubicBezTo>
                  <a:cubicBezTo>
                    <a:pt x="33" y="100"/>
                    <a:pt x="35" y="101"/>
                    <a:pt x="36" y="101"/>
                  </a:cubicBezTo>
                  <a:cubicBezTo>
                    <a:pt x="36" y="115"/>
                    <a:pt x="36" y="115"/>
                    <a:pt x="36" y="115"/>
                  </a:cubicBezTo>
                  <a:cubicBezTo>
                    <a:pt x="35" y="114"/>
                    <a:pt x="33" y="113"/>
                    <a:pt x="32" y="113"/>
                  </a:cubicBezTo>
                  <a:close/>
                  <a:moveTo>
                    <a:pt x="44" y="117"/>
                  </a:moveTo>
                  <a:cubicBezTo>
                    <a:pt x="44" y="104"/>
                    <a:pt x="44" y="104"/>
                    <a:pt x="44" y="104"/>
                  </a:cubicBezTo>
                  <a:cubicBezTo>
                    <a:pt x="47" y="105"/>
                    <a:pt x="49" y="105"/>
                    <a:pt x="52" y="106"/>
                  </a:cubicBezTo>
                  <a:cubicBezTo>
                    <a:pt x="52" y="119"/>
                    <a:pt x="52" y="119"/>
                    <a:pt x="52" y="119"/>
                  </a:cubicBezTo>
                  <a:cubicBezTo>
                    <a:pt x="49" y="119"/>
                    <a:pt x="46" y="118"/>
                    <a:pt x="44" y="117"/>
                  </a:cubicBezTo>
                  <a:close/>
                  <a:moveTo>
                    <a:pt x="60" y="121"/>
                  </a:moveTo>
                  <a:cubicBezTo>
                    <a:pt x="60" y="108"/>
                    <a:pt x="60" y="108"/>
                    <a:pt x="60" y="108"/>
                  </a:cubicBezTo>
                  <a:cubicBezTo>
                    <a:pt x="63" y="108"/>
                    <a:pt x="65" y="109"/>
                    <a:pt x="68" y="109"/>
                  </a:cubicBezTo>
                  <a:cubicBezTo>
                    <a:pt x="68" y="122"/>
                    <a:pt x="68" y="122"/>
                    <a:pt x="68" y="122"/>
                  </a:cubicBezTo>
                  <a:cubicBezTo>
                    <a:pt x="65" y="122"/>
                    <a:pt x="63" y="121"/>
                    <a:pt x="60" y="121"/>
                  </a:cubicBezTo>
                  <a:close/>
                  <a:moveTo>
                    <a:pt x="76" y="123"/>
                  </a:moveTo>
                  <a:cubicBezTo>
                    <a:pt x="76" y="110"/>
                    <a:pt x="76" y="110"/>
                    <a:pt x="76" y="110"/>
                  </a:cubicBezTo>
                  <a:cubicBezTo>
                    <a:pt x="81" y="111"/>
                    <a:pt x="87" y="111"/>
                    <a:pt x="92" y="111"/>
                  </a:cubicBezTo>
                  <a:cubicBezTo>
                    <a:pt x="92" y="124"/>
                    <a:pt x="92" y="124"/>
                    <a:pt x="92" y="124"/>
                  </a:cubicBezTo>
                  <a:cubicBezTo>
                    <a:pt x="86" y="124"/>
                    <a:pt x="81" y="124"/>
                    <a:pt x="76" y="123"/>
                  </a:cubicBezTo>
                  <a:close/>
                  <a:moveTo>
                    <a:pt x="100" y="124"/>
                  </a:moveTo>
                  <a:cubicBezTo>
                    <a:pt x="100" y="112"/>
                    <a:pt x="100" y="112"/>
                    <a:pt x="100" y="112"/>
                  </a:cubicBezTo>
                  <a:cubicBezTo>
                    <a:pt x="101" y="112"/>
                    <a:pt x="101" y="112"/>
                    <a:pt x="102" y="112"/>
                  </a:cubicBezTo>
                  <a:cubicBezTo>
                    <a:pt x="107" y="112"/>
                    <a:pt x="111" y="112"/>
                    <a:pt x="116" y="111"/>
                  </a:cubicBezTo>
                  <a:cubicBezTo>
                    <a:pt x="116" y="124"/>
                    <a:pt x="116" y="124"/>
                    <a:pt x="116" y="124"/>
                  </a:cubicBezTo>
                  <a:cubicBezTo>
                    <a:pt x="111" y="124"/>
                    <a:pt x="107" y="124"/>
                    <a:pt x="102" y="124"/>
                  </a:cubicBezTo>
                  <a:cubicBezTo>
                    <a:pt x="101" y="124"/>
                    <a:pt x="101" y="124"/>
                    <a:pt x="100" y="124"/>
                  </a:cubicBezTo>
                  <a:close/>
                  <a:moveTo>
                    <a:pt x="124" y="123"/>
                  </a:moveTo>
                  <a:cubicBezTo>
                    <a:pt x="124" y="111"/>
                    <a:pt x="124" y="111"/>
                    <a:pt x="124" y="111"/>
                  </a:cubicBezTo>
                  <a:cubicBezTo>
                    <a:pt x="131" y="110"/>
                    <a:pt x="138" y="109"/>
                    <a:pt x="144" y="108"/>
                  </a:cubicBezTo>
                  <a:cubicBezTo>
                    <a:pt x="144" y="121"/>
                    <a:pt x="144" y="121"/>
                    <a:pt x="144" y="121"/>
                  </a:cubicBezTo>
                  <a:cubicBezTo>
                    <a:pt x="138" y="122"/>
                    <a:pt x="131" y="123"/>
                    <a:pt x="124" y="123"/>
                  </a:cubicBezTo>
                  <a:close/>
                  <a:moveTo>
                    <a:pt x="152" y="119"/>
                  </a:moveTo>
                  <a:cubicBezTo>
                    <a:pt x="152" y="106"/>
                    <a:pt x="152" y="106"/>
                    <a:pt x="152" y="106"/>
                  </a:cubicBezTo>
                  <a:cubicBezTo>
                    <a:pt x="155" y="105"/>
                    <a:pt x="157" y="105"/>
                    <a:pt x="160" y="104"/>
                  </a:cubicBezTo>
                  <a:cubicBezTo>
                    <a:pt x="160" y="117"/>
                    <a:pt x="160" y="117"/>
                    <a:pt x="160" y="117"/>
                  </a:cubicBezTo>
                  <a:cubicBezTo>
                    <a:pt x="158" y="118"/>
                    <a:pt x="155" y="119"/>
                    <a:pt x="152" y="119"/>
                  </a:cubicBezTo>
                  <a:close/>
                  <a:moveTo>
                    <a:pt x="172" y="113"/>
                  </a:moveTo>
                  <a:cubicBezTo>
                    <a:pt x="171" y="113"/>
                    <a:pt x="169" y="114"/>
                    <a:pt x="168" y="115"/>
                  </a:cubicBezTo>
                  <a:cubicBezTo>
                    <a:pt x="168" y="101"/>
                    <a:pt x="168" y="101"/>
                    <a:pt x="168" y="101"/>
                  </a:cubicBezTo>
                  <a:cubicBezTo>
                    <a:pt x="169" y="101"/>
                    <a:pt x="171" y="100"/>
                    <a:pt x="172" y="100"/>
                  </a:cubicBezTo>
                  <a:lnTo>
                    <a:pt x="172" y="113"/>
                  </a:lnTo>
                  <a:close/>
                  <a:moveTo>
                    <a:pt x="184" y="98"/>
                  </a:moveTo>
                  <a:cubicBezTo>
                    <a:pt x="184" y="101"/>
                    <a:pt x="183" y="104"/>
                    <a:pt x="180" y="107"/>
                  </a:cubicBezTo>
                  <a:cubicBezTo>
                    <a:pt x="180" y="95"/>
                    <a:pt x="180" y="95"/>
                    <a:pt x="180" y="95"/>
                  </a:cubicBezTo>
                  <a:cubicBezTo>
                    <a:pt x="181" y="94"/>
                    <a:pt x="183" y="93"/>
                    <a:pt x="184" y="92"/>
                  </a:cubicBezTo>
                  <a:lnTo>
                    <a:pt x="184" y="98"/>
                  </a:lnTo>
                  <a:close/>
                  <a:moveTo>
                    <a:pt x="102" y="104"/>
                  </a:moveTo>
                  <a:cubicBezTo>
                    <a:pt x="54" y="104"/>
                    <a:pt x="20" y="90"/>
                    <a:pt x="20" y="78"/>
                  </a:cubicBezTo>
                  <a:cubicBezTo>
                    <a:pt x="20" y="77"/>
                    <a:pt x="20" y="77"/>
                    <a:pt x="20" y="76"/>
                  </a:cubicBezTo>
                  <a:cubicBezTo>
                    <a:pt x="38" y="84"/>
                    <a:pt x="64" y="88"/>
                    <a:pt x="90" y="88"/>
                  </a:cubicBezTo>
                  <a:cubicBezTo>
                    <a:pt x="125" y="88"/>
                    <a:pt x="162" y="81"/>
                    <a:pt x="175" y="66"/>
                  </a:cubicBezTo>
                  <a:cubicBezTo>
                    <a:pt x="181" y="70"/>
                    <a:pt x="184" y="74"/>
                    <a:pt x="184" y="78"/>
                  </a:cubicBezTo>
                  <a:cubicBezTo>
                    <a:pt x="184" y="90"/>
                    <a:pt x="150" y="104"/>
                    <a:pt x="102" y="104"/>
                  </a:cubicBezTo>
                  <a:close/>
                </a:path>
              </a:pathLst>
            </a:custGeom>
            <a:solidFill>
              <a:schemeClr val="bg1"/>
            </a:solidFill>
            <a:ln>
              <a:noFill/>
            </a:ln>
          </p:spPr>
          <p:txBody>
            <a:bodyPr vert="horz" wrap="square" lIns="91440" tIns="45720" rIns="91440" bIns="45720" numCol="1" anchor="t" anchorCtr="0" compatLnSpc="1"/>
            <a:lstStyle/>
            <a:p>
              <a:endParaRPr lang="en-US" dirty="0">
                <a:cs typeface="+mn-ea"/>
                <a:sym typeface="+mn-lt"/>
              </a:endParaRPr>
            </a:p>
          </p:txBody>
        </p:sp>
      </p:grpSp>
      <p:sp>
        <p:nvSpPr>
          <p:cNvPr id="18" name="TextBox 17"/>
          <p:cNvSpPr txBox="1"/>
          <p:nvPr/>
        </p:nvSpPr>
        <p:spPr>
          <a:xfrm>
            <a:off x="1133024" y="4249885"/>
            <a:ext cx="1264546" cy="338554"/>
          </a:xfrm>
          <a:prstGeom prst="rect">
            <a:avLst/>
          </a:prstGeom>
          <a:noFill/>
        </p:spPr>
        <p:txBody>
          <a:bodyPr wrap="none" rtlCol="0">
            <a:noAutofit/>
          </a:bodyPr>
          <a:lstStyle/>
          <a:p>
            <a:pPr algn="r"/>
            <a:r>
              <a:rPr lang="en-US" sz="1400" b="1" dirty="0">
                <a:solidFill>
                  <a:schemeClr val="accent1"/>
                </a:solidFill>
                <a:cs typeface="+mn-ea"/>
                <a:sym typeface="+mn-lt"/>
              </a:rPr>
              <a:t>Your Subtitle</a:t>
            </a:r>
            <a:endParaRPr lang="id-ID" sz="1400" b="1" dirty="0">
              <a:solidFill>
                <a:schemeClr val="accent1"/>
              </a:solidFill>
              <a:cs typeface="+mn-ea"/>
              <a:sym typeface="+mn-lt"/>
            </a:endParaRPr>
          </a:p>
        </p:txBody>
      </p:sp>
      <p:sp>
        <p:nvSpPr>
          <p:cNvPr id="19" name="Rectangle 18"/>
          <p:cNvSpPr/>
          <p:nvPr/>
        </p:nvSpPr>
        <p:spPr>
          <a:xfrm>
            <a:off x="82475" y="4557623"/>
            <a:ext cx="2315095" cy="757130"/>
          </a:xfrm>
          <a:prstGeom prst="rect">
            <a:avLst/>
          </a:prstGeom>
        </p:spPr>
        <p:txBody>
          <a:bodyPr wrap="square">
            <a:spAutoFit/>
          </a:bodyPr>
          <a:lstStyle/>
          <a:p>
            <a:pPr algn="r">
              <a:lnSpc>
                <a:spcPct val="120000"/>
              </a:lnSpc>
            </a:pPr>
            <a:r>
              <a:rPr lang="id-ID" sz="1200" dirty="0">
                <a:solidFill>
                  <a:schemeClr val="bg1"/>
                </a:solidFill>
                <a:cs typeface="+mn-ea"/>
                <a:sym typeface="+mn-lt"/>
              </a:rPr>
              <a:t>Ut wisi enim ad minim veniam, quis nostrud exerci tation</a:t>
            </a:r>
            <a:endParaRPr lang="id-ID" sz="1200" dirty="0">
              <a:solidFill>
                <a:schemeClr val="bg1"/>
              </a:solidFill>
              <a:cs typeface="+mn-ea"/>
              <a:sym typeface="+mn-lt"/>
            </a:endParaRPr>
          </a:p>
        </p:txBody>
      </p:sp>
      <p:grpSp>
        <p:nvGrpSpPr>
          <p:cNvPr id="5" name="Group 4"/>
          <p:cNvGrpSpPr/>
          <p:nvPr/>
        </p:nvGrpSpPr>
        <p:grpSpPr>
          <a:xfrm>
            <a:off x="9538049" y="2446668"/>
            <a:ext cx="2315095" cy="1064868"/>
            <a:chOff x="9538049" y="2446668"/>
            <a:chExt cx="2315095" cy="1064868"/>
          </a:xfrm>
        </p:grpSpPr>
        <p:sp>
          <p:nvSpPr>
            <p:cNvPr id="20" name="TextBox 19"/>
            <p:cNvSpPr txBox="1"/>
            <p:nvPr/>
          </p:nvSpPr>
          <p:spPr>
            <a:xfrm>
              <a:off x="9538049" y="2446668"/>
              <a:ext cx="1264546" cy="338554"/>
            </a:xfrm>
            <a:prstGeom prst="rect">
              <a:avLst/>
            </a:prstGeom>
            <a:noFill/>
          </p:spPr>
          <p:txBody>
            <a:bodyPr wrap="none" rtlCol="0">
              <a:noAutofit/>
            </a:bodyPr>
            <a:lstStyle/>
            <a:p>
              <a:r>
                <a:rPr lang="en-US" sz="1400" b="1" dirty="0">
                  <a:solidFill>
                    <a:schemeClr val="accent2"/>
                  </a:solidFill>
                  <a:cs typeface="+mn-ea"/>
                  <a:sym typeface="+mn-lt"/>
                </a:rPr>
                <a:t>Your Subtitle</a:t>
              </a:r>
              <a:endParaRPr lang="id-ID" sz="1400" b="1" dirty="0">
                <a:solidFill>
                  <a:schemeClr val="accent2"/>
                </a:solidFill>
                <a:cs typeface="+mn-ea"/>
                <a:sym typeface="+mn-lt"/>
              </a:endParaRPr>
            </a:p>
          </p:txBody>
        </p:sp>
        <p:sp>
          <p:nvSpPr>
            <p:cNvPr id="21" name="Rectangle 20"/>
            <p:cNvSpPr/>
            <p:nvPr/>
          </p:nvSpPr>
          <p:spPr>
            <a:xfrm>
              <a:off x="9538049" y="2754406"/>
              <a:ext cx="2315095" cy="757130"/>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 tation</a:t>
              </a:r>
              <a:endParaRPr lang="id-ID" sz="12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pic>
        <p:nvPicPr>
          <p:cNvPr id="15" name="Picture 14"/>
          <p:cNvPicPr>
            <a:picLocks noChangeAspect="1"/>
          </p:cNvPicPr>
          <p:nvPr/>
        </p:nvPicPr>
        <p:blipFill>
          <a:blip r:embed="rId1" cstate="screen"/>
          <a:stretch>
            <a:fillRect/>
          </a:stretch>
        </p:blipFill>
        <p:spPr>
          <a:xfrm>
            <a:off x="2706828" y="1208338"/>
            <a:ext cx="2817672" cy="4903928"/>
          </a:xfrm>
          <a:prstGeom prst="rect">
            <a:avLst/>
          </a:prstGeom>
        </p:spPr>
      </p:pic>
      <p:pic>
        <p:nvPicPr>
          <p:cNvPr id="7" name="图片占位符 6"/>
          <p:cNvPicPr>
            <a:picLocks noGrp="1" noChangeAspect="1"/>
          </p:cNvPicPr>
          <p:nvPr>
            <p:ph type="pic" sz="quarter" idx="10"/>
          </p:nvPr>
        </p:nvPicPr>
        <p:blipFill>
          <a:blip r:embed="rId2" cstate="screen"/>
          <a:srcRect/>
          <a:stretch>
            <a:fillRect/>
          </a:stretch>
        </p:blipFill>
        <p:spPr/>
      </p:pic>
      <p:pic>
        <p:nvPicPr>
          <p:cNvPr id="17" name="Picture 16"/>
          <p:cNvPicPr>
            <a:picLocks noChangeAspect="1"/>
          </p:cNvPicPr>
          <p:nvPr/>
        </p:nvPicPr>
        <p:blipFill>
          <a:blip r:embed="rId3"/>
          <a:stretch>
            <a:fillRect/>
          </a:stretch>
        </p:blipFill>
        <p:spPr>
          <a:xfrm>
            <a:off x="415648" y="383784"/>
            <a:ext cx="3499407" cy="6090432"/>
          </a:xfrm>
          <a:prstGeom prst="rect">
            <a:avLst/>
          </a:prstGeom>
        </p:spPr>
      </p:pic>
      <p:sp>
        <p:nvSpPr>
          <p:cNvPr id="8" name="TextBox 7"/>
          <p:cNvSpPr txBox="1"/>
          <p:nvPr/>
        </p:nvSpPr>
        <p:spPr>
          <a:xfrm>
            <a:off x="5689174" y="1534881"/>
            <a:ext cx="4426376" cy="1200329"/>
          </a:xfrm>
          <a:prstGeom prst="rect">
            <a:avLst/>
          </a:prstGeom>
          <a:noFill/>
        </p:spPr>
        <p:txBody>
          <a:bodyPr wrap="square" rtlCol="0">
            <a:spAutoFit/>
          </a:bodyPr>
          <a:lstStyle/>
          <a:p>
            <a:r>
              <a:rPr lang="en-US" sz="3600" dirty="0">
                <a:solidFill>
                  <a:schemeClr val="bg1"/>
                </a:solidFill>
                <a:cs typeface="+mn-ea"/>
                <a:sym typeface="+mn-lt"/>
              </a:rPr>
              <a:t>PHONE MOCKUP SLIDES</a:t>
            </a:r>
            <a:endParaRPr lang="en-US" sz="3600" dirty="0">
              <a:solidFill>
                <a:schemeClr val="bg1"/>
              </a:solidFill>
              <a:cs typeface="+mn-ea"/>
              <a:sym typeface="+mn-lt"/>
            </a:endParaRPr>
          </a:p>
        </p:txBody>
      </p:sp>
      <p:cxnSp>
        <p:nvCxnSpPr>
          <p:cNvPr id="9" name="Straight Connector 8"/>
          <p:cNvCxnSpPr/>
          <p:nvPr/>
        </p:nvCxnSpPr>
        <p:spPr>
          <a:xfrm flipH="1">
            <a:off x="5822524" y="2792360"/>
            <a:ext cx="724199"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689174" y="3047688"/>
            <a:ext cx="5607476" cy="1126462"/>
          </a:xfrm>
          <a:prstGeom prst="rect">
            <a:avLst/>
          </a:prstGeom>
          <a:noFill/>
        </p:spPr>
        <p:txBody>
          <a:bodyPr wrap="square" lIns="91440" tIns="45720" rIns="91440" bIns="45720" rtlCol="0">
            <a:spAutoFit/>
          </a:bodyPr>
          <a:lstStyle/>
          <a:p>
            <a:pPr>
              <a:lnSpc>
                <a:spcPct val="140000"/>
              </a:lnSpc>
            </a:pPr>
            <a:r>
              <a:rPr lang="id-ID" sz="1200" dirty="0">
                <a:solidFill>
                  <a:schemeClr val="bg1"/>
                </a:solidFill>
                <a:cs typeface="+mn-ea"/>
                <a:sym typeface="+mn-lt"/>
              </a:rPr>
              <a:t>Lorem ipsum dolor sit amet consectetuer adipiscing elit, sed diam nonummy nibh euismod tincidunt ut laoreet dolore magna aliquam erat volutpat. Ut wisi enim ad minim veniam, ut laoreet dolore mag euismod tincidunt ut laoreet</a:t>
            </a:r>
            <a:r>
              <a:rPr lang="en-US" sz="1200" dirty="0">
                <a:solidFill>
                  <a:schemeClr val="bg1"/>
                </a:solidFill>
                <a:cs typeface="+mn-ea"/>
                <a:sym typeface="+mn-lt"/>
              </a:rPr>
              <a:t> </a:t>
            </a:r>
            <a:r>
              <a:rPr lang="en-US" sz="1200" dirty="0" err="1">
                <a:solidFill>
                  <a:schemeClr val="bg1"/>
                </a:solidFill>
                <a:cs typeface="+mn-ea"/>
                <a:sym typeface="+mn-lt"/>
              </a:rPr>
              <a:t>tincidunt</a:t>
            </a:r>
            <a:endParaRPr lang="en-US" sz="1200" dirty="0">
              <a:solidFill>
                <a:schemeClr val="bg1"/>
              </a:solidFill>
              <a:cs typeface="+mn-ea"/>
              <a:sym typeface="+mn-lt"/>
            </a:endParaRPr>
          </a:p>
        </p:txBody>
      </p:sp>
      <p:sp>
        <p:nvSpPr>
          <p:cNvPr id="11" name="TextBox 10"/>
          <p:cNvSpPr txBox="1"/>
          <p:nvPr/>
        </p:nvSpPr>
        <p:spPr>
          <a:xfrm>
            <a:off x="5721166" y="4228096"/>
            <a:ext cx="1210588" cy="584775"/>
          </a:xfrm>
          <a:prstGeom prst="rect">
            <a:avLst/>
          </a:prstGeom>
          <a:noFill/>
        </p:spPr>
        <p:txBody>
          <a:bodyPr wrap="none" rtlCol="0">
            <a:spAutoFit/>
          </a:bodyPr>
          <a:lstStyle/>
          <a:p>
            <a:r>
              <a:rPr lang="en-US" sz="3200" dirty="0">
                <a:solidFill>
                  <a:schemeClr val="accent1"/>
                </a:solidFill>
                <a:cs typeface="+mn-ea"/>
                <a:sym typeface="+mn-lt"/>
              </a:rPr>
              <a:t>121+</a:t>
            </a:r>
            <a:endParaRPr lang="id-ID" sz="3200" dirty="0">
              <a:solidFill>
                <a:schemeClr val="accent1"/>
              </a:solidFill>
              <a:cs typeface="+mn-ea"/>
              <a:sym typeface="+mn-lt"/>
            </a:endParaRPr>
          </a:p>
        </p:txBody>
      </p:sp>
      <p:sp>
        <p:nvSpPr>
          <p:cNvPr id="13" name="TextBox 12"/>
          <p:cNvSpPr txBox="1"/>
          <p:nvPr/>
        </p:nvSpPr>
        <p:spPr>
          <a:xfrm>
            <a:off x="5689174" y="4751316"/>
            <a:ext cx="1669569" cy="1126462"/>
          </a:xfrm>
          <a:prstGeom prst="rect">
            <a:avLst/>
          </a:prstGeom>
          <a:noFill/>
        </p:spPr>
        <p:txBody>
          <a:bodyPr wrap="square" lIns="91440" tIns="45720" rIns="91440" bIns="45720" rtlCol="0">
            <a:spAutoFit/>
          </a:bodyPr>
          <a:lstStyle/>
          <a:p>
            <a:pPr>
              <a:lnSpc>
                <a:spcPct val="140000"/>
              </a:lnSpc>
            </a:pPr>
            <a:r>
              <a:rPr lang="id-ID" sz="1200" dirty="0">
                <a:solidFill>
                  <a:schemeClr val="bg1"/>
                </a:solidFill>
                <a:cs typeface="+mn-ea"/>
                <a:sym typeface="+mn-lt"/>
              </a:rPr>
              <a:t>Lorem ipsum dolor sit amet consectetuer adipiscing elit,</a:t>
            </a:r>
            <a:endParaRPr lang="en-US" sz="1200" dirty="0">
              <a:solidFill>
                <a:schemeClr val="bg1"/>
              </a:solidFill>
              <a:cs typeface="+mn-ea"/>
              <a:sym typeface="+mn-lt"/>
            </a:endParaRPr>
          </a:p>
        </p:txBody>
      </p:sp>
      <p:sp>
        <p:nvSpPr>
          <p:cNvPr id="18" name="TextBox 17"/>
          <p:cNvSpPr txBox="1"/>
          <p:nvPr/>
        </p:nvSpPr>
        <p:spPr>
          <a:xfrm>
            <a:off x="7523417" y="4228096"/>
            <a:ext cx="1210588" cy="584775"/>
          </a:xfrm>
          <a:prstGeom prst="rect">
            <a:avLst/>
          </a:prstGeom>
          <a:noFill/>
        </p:spPr>
        <p:txBody>
          <a:bodyPr wrap="none" rtlCol="0">
            <a:spAutoFit/>
          </a:bodyPr>
          <a:lstStyle/>
          <a:p>
            <a:r>
              <a:rPr lang="en-US" sz="3200" dirty="0">
                <a:solidFill>
                  <a:schemeClr val="accent2"/>
                </a:solidFill>
                <a:cs typeface="+mn-ea"/>
                <a:sym typeface="+mn-lt"/>
              </a:rPr>
              <a:t>144+</a:t>
            </a:r>
            <a:endParaRPr lang="id-ID" sz="3200" dirty="0">
              <a:solidFill>
                <a:schemeClr val="accent2"/>
              </a:solidFill>
              <a:cs typeface="+mn-ea"/>
              <a:sym typeface="+mn-lt"/>
            </a:endParaRPr>
          </a:p>
        </p:txBody>
      </p:sp>
      <p:sp>
        <p:nvSpPr>
          <p:cNvPr id="19" name="TextBox 18"/>
          <p:cNvSpPr txBox="1"/>
          <p:nvPr/>
        </p:nvSpPr>
        <p:spPr>
          <a:xfrm>
            <a:off x="7491425" y="4751316"/>
            <a:ext cx="1669569" cy="1126462"/>
          </a:xfrm>
          <a:prstGeom prst="rect">
            <a:avLst/>
          </a:prstGeom>
          <a:noFill/>
        </p:spPr>
        <p:txBody>
          <a:bodyPr wrap="square" lIns="91440" tIns="45720" rIns="91440" bIns="45720" rtlCol="0">
            <a:spAutoFit/>
          </a:bodyPr>
          <a:lstStyle/>
          <a:p>
            <a:pPr>
              <a:lnSpc>
                <a:spcPct val="140000"/>
              </a:lnSpc>
            </a:pPr>
            <a:r>
              <a:rPr lang="id-ID" sz="1200" dirty="0">
                <a:solidFill>
                  <a:schemeClr val="bg1"/>
                </a:solidFill>
                <a:cs typeface="+mn-ea"/>
                <a:sym typeface="+mn-lt"/>
              </a:rPr>
              <a:t>Lorem ipsum dolor sit amet consectetuer adipiscing elit,</a:t>
            </a:r>
            <a:endParaRPr lang="en-US" sz="1200" dirty="0">
              <a:solidFill>
                <a:schemeClr val="bg1"/>
              </a:solidFill>
              <a:cs typeface="+mn-ea"/>
              <a:sym typeface="+mn-lt"/>
            </a:endParaRPr>
          </a:p>
        </p:txBody>
      </p:sp>
      <p:sp>
        <p:nvSpPr>
          <p:cNvPr id="20" name="TextBox 19"/>
          <p:cNvSpPr txBox="1"/>
          <p:nvPr/>
        </p:nvSpPr>
        <p:spPr>
          <a:xfrm>
            <a:off x="9293676" y="4228096"/>
            <a:ext cx="1210588" cy="584775"/>
          </a:xfrm>
          <a:prstGeom prst="rect">
            <a:avLst/>
          </a:prstGeom>
          <a:noFill/>
        </p:spPr>
        <p:txBody>
          <a:bodyPr wrap="none" rtlCol="0">
            <a:spAutoFit/>
          </a:bodyPr>
          <a:lstStyle/>
          <a:p>
            <a:r>
              <a:rPr lang="en-US" sz="3200" dirty="0">
                <a:solidFill>
                  <a:schemeClr val="accent3"/>
                </a:solidFill>
                <a:cs typeface="+mn-ea"/>
                <a:sym typeface="+mn-lt"/>
              </a:rPr>
              <a:t>232+</a:t>
            </a:r>
            <a:endParaRPr lang="id-ID" sz="3200" dirty="0">
              <a:solidFill>
                <a:schemeClr val="accent3"/>
              </a:solidFill>
              <a:cs typeface="+mn-ea"/>
              <a:sym typeface="+mn-lt"/>
            </a:endParaRPr>
          </a:p>
        </p:txBody>
      </p:sp>
      <p:sp>
        <p:nvSpPr>
          <p:cNvPr id="21" name="TextBox 20"/>
          <p:cNvSpPr txBox="1"/>
          <p:nvPr/>
        </p:nvSpPr>
        <p:spPr>
          <a:xfrm>
            <a:off x="9261684" y="4751316"/>
            <a:ext cx="1669569" cy="1126462"/>
          </a:xfrm>
          <a:prstGeom prst="rect">
            <a:avLst/>
          </a:prstGeom>
          <a:noFill/>
        </p:spPr>
        <p:txBody>
          <a:bodyPr wrap="square" lIns="91440" tIns="45720" rIns="91440" bIns="45720" rtlCol="0">
            <a:spAutoFit/>
          </a:bodyPr>
          <a:lstStyle/>
          <a:p>
            <a:pPr>
              <a:lnSpc>
                <a:spcPct val="140000"/>
              </a:lnSpc>
            </a:pPr>
            <a:r>
              <a:rPr lang="id-ID" sz="1200" dirty="0">
                <a:solidFill>
                  <a:schemeClr val="bg1"/>
                </a:solidFill>
                <a:cs typeface="+mn-ea"/>
                <a:sym typeface="+mn-lt"/>
              </a:rPr>
              <a:t>Lorem ipsum dolor sit amet consectetuer adipiscing elit,</a:t>
            </a:r>
            <a:endParaRPr lang="en-US" sz="1200" dirty="0">
              <a:solidFill>
                <a:schemeClr val="bg1"/>
              </a:solidFill>
              <a:cs typeface="+mn-ea"/>
              <a:sym typeface="+mn-lt"/>
            </a:endParaRPr>
          </a:p>
        </p:txBody>
      </p:sp>
      <p:pic>
        <p:nvPicPr>
          <p:cNvPr id="4" name="图片占位符 3"/>
          <p:cNvPicPr>
            <a:picLocks noGrp="1" noChangeAspect="1"/>
          </p:cNvPicPr>
          <p:nvPr>
            <p:ph type="pic" sz="quarter" idx="11"/>
          </p:nvPr>
        </p:nvPicPr>
        <p:blipFill>
          <a:blip r:embed="rId4" cstate="screen"/>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3" grpId="0"/>
      <p:bldP spid="18" grpId="0"/>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sp>
        <p:nvSpPr>
          <p:cNvPr id="5" name="TextBox 4"/>
          <p:cNvSpPr txBox="1"/>
          <p:nvPr/>
        </p:nvSpPr>
        <p:spPr>
          <a:xfrm>
            <a:off x="5332826" y="956289"/>
            <a:ext cx="3702476"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SPORT CLOCK</a:t>
            </a:r>
            <a:endParaRPr kumimoji="0" lang="en-US" sz="3600" b="0" i="0" u="none" strike="noStrike" kern="1200" cap="none" spc="0" normalizeH="0" baseline="0" noProof="0" dirty="0">
              <a:ln>
                <a:noFill/>
              </a:ln>
              <a:solidFill>
                <a:srgbClr val="FFFFFF"/>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SLIDES</a:t>
            </a:r>
            <a:endParaRPr kumimoji="0" lang="en-US" sz="3600" b="0" i="0" u="none" strike="noStrike" kern="1200" cap="none" spc="0" normalizeH="0" baseline="0" noProof="0" dirty="0">
              <a:ln>
                <a:noFill/>
              </a:ln>
              <a:solidFill>
                <a:srgbClr val="FFFFFF"/>
              </a:solidFill>
              <a:effectLst/>
              <a:uLnTx/>
              <a:uFillTx/>
              <a:cs typeface="+mn-ea"/>
              <a:sym typeface="+mn-lt"/>
            </a:endParaRPr>
          </a:p>
        </p:txBody>
      </p:sp>
      <p:cxnSp>
        <p:nvCxnSpPr>
          <p:cNvPr id="6" name="Straight Connector 5"/>
          <p:cNvCxnSpPr/>
          <p:nvPr/>
        </p:nvCxnSpPr>
        <p:spPr>
          <a:xfrm flipH="1">
            <a:off x="5466176" y="2213768"/>
            <a:ext cx="72419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5418930" y="3963274"/>
            <a:ext cx="3616372" cy="385689"/>
            <a:chOff x="5430110" y="4097729"/>
            <a:chExt cx="3616372" cy="385689"/>
          </a:xfrm>
        </p:grpSpPr>
        <p:grpSp>
          <p:nvGrpSpPr>
            <p:cNvPr id="8" name="Group 7"/>
            <p:cNvGrpSpPr/>
            <p:nvPr/>
          </p:nvGrpSpPr>
          <p:grpSpPr>
            <a:xfrm>
              <a:off x="5505087" y="4392930"/>
              <a:ext cx="3541395" cy="90488"/>
              <a:chOff x="5505087" y="4392930"/>
              <a:chExt cx="3541395" cy="90488"/>
            </a:xfrm>
          </p:grpSpPr>
          <p:sp>
            <p:nvSpPr>
              <p:cNvPr id="10" name="Rectangle: Rounded Corners 9"/>
              <p:cNvSpPr/>
              <p:nvPr/>
            </p:nvSpPr>
            <p:spPr>
              <a:xfrm>
                <a:off x="5505087" y="4392930"/>
                <a:ext cx="3541395" cy="90488"/>
              </a:xfrm>
              <a:prstGeom prst="roundRect">
                <a:avLst>
                  <a:gd name="adj" fmla="val 50000"/>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srgbClr val="FFFFFF"/>
                  </a:solidFill>
                  <a:effectLst/>
                  <a:uLnTx/>
                  <a:uFillTx/>
                  <a:cs typeface="+mn-ea"/>
                  <a:sym typeface="+mn-lt"/>
                </a:endParaRPr>
              </a:p>
            </p:txBody>
          </p:sp>
          <p:sp>
            <p:nvSpPr>
              <p:cNvPr id="11" name="Rectangle: Rounded Corners 10"/>
              <p:cNvSpPr/>
              <p:nvPr/>
            </p:nvSpPr>
            <p:spPr>
              <a:xfrm>
                <a:off x="5505087" y="4392930"/>
                <a:ext cx="2517458" cy="90488"/>
              </a:xfrm>
              <a:prstGeom prst="roundRect">
                <a:avLst>
                  <a:gd name="adj" fmla="val 50000"/>
                </a:avLst>
              </a:prstGeom>
              <a:gradFill flip="none" rotWithShape="1">
                <a:gsLst>
                  <a:gs pos="34000">
                    <a:schemeClr val="accent1">
                      <a:lumMod val="60000"/>
                      <a:lumOff val="40000"/>
                    </a:schemeClr>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srgbClr val="FFFFFF"/>
                  </a:solidFill>
                  <a:effectLst/>
                  <a:uLnTx/>
                  <a:uFillTx/>
                  <a:cs typeface="+mn-ea"/>
                  <a:sym typeface="+mn-lt"/>
                </a:endParaRPr>
              </a:p>
            </p:txBody>
          </p:sp>
        </p:grpSp>
        <p:sp>
          <p:nvSpPr>
            <p:cNvPr id="9" name="Rectangle 8"/>
            <p:cNvSpPr/>
            <p:nvPr/>
          </p:nvSpPr>
          <p:spPr>
            <a:xfrm>
              <a:off x="5430110" y="4097729"/>
              <a:ext cx="3034439" cy="2698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050" b="0" i="0" u="none" strike="noStrike" kern="1200" cap="none" spc="0" normalizeH="0" baseline="0" noProof="0" dirty="0">
                  <a:ln>
                    <a:noFill/>
                  </a:ln>
                  <a:solidFill>
                    <a:srgbClr val="FFFFFF"/>
                  </a:solidFill>
                  <a:effectLst/>
                  <a:uLnTx/>
                  <a:uFillTx/>
                  <a:cs typeface="+mn-ea"/>
                  <a:sym typeface="+mn-lt"/>
                </a:rPr>
                <a:t>Review Aspect 1</a:t>
              </a:r>
              <a:endParaRPr kumimoji="0" lang="en-US" sz="1050" b="0" i="0" u="none" strike="noStrike" kern="1200" cap="none" spc="0" normalizeH="0" baseline="0" noProof="0" dirty="0">
                <a:ln>
                  <a:noFill/>
                </a:ln>
                <a:solidFill>
                  <a:srgbClr val="FFFFFF"/>
                </a:solidFill>
                <a:effectLst/>
                <a:uLnTx/>
                <a:uFillTx/>
                <a:cs typeface="+mn-ea"/>
                <a:sym typeface="+mn-lt"/>
              </a:endParaRPr>
            </a:p>
          </p:txBody>
        </p:sp>
      </p:grpSp>
      <p:grpSp>
        <p:nvGrpSpPr>
          <p:cNvPr id="12" name="Group 11"/>
          <p:cNvGrpSpPr/>
          <p:nvPr/>
        </p:nvGrpSpPr>
        <p:grpSpPr>
          <a:xfrm>
            <a:off x="5418929" y="4357639"/>
            <a:ext cx="3616373" cy="354876"/>
            <a:chOff x="5430109" y="4492094"/>
            <a:chExt cx="3616373" cy="354876"/>
          </a:xfrm>
        </p:grpSpPr>
        <p:sp>
          <p:nvSpPr>
            <p:cNvPr id="13" name="Rectangle: Rounded Corners 12"/>
            <p:cNvSpPr/>
            <p:nvPr/>
          </p:nvSpPr>
          <p:spPr>
            <a:xfrm>
              <a:off x="5505087" y="4756482"/>
              <a:ext cx="3541395" cy="90488"/>
            </a:xfrm>
            <a:prstGeom prst="roundRect">
              <a:avLst>
                <a:gd name="adj" fmla="val 50000"/>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srgbClr val="FFFFFF"/>
                </a:solidFill>
                <a:effectLst/>
                <a:uLnTx/>
                <a:uFillTx/>
                <a:cs typeface="+mn-ea"/>
                <a:sym typeface="+mn-lt"/>
              </a:endParaRPr>
            </a:p>
          </p:txBody>
        </p:sp>
        <p:sp>
          <p:nvSpPr>
            <p:cNvPr id="14" name="Rectangle: Rounded Corners 13"/>
            <p:cNvSpPr/>
            <p:nvPr/>
          </p:nvSpPr>
          <p:spPr>
            <a:xfrm>
              <a:off x="5505087" y="4756482"/>
              <a:ext cx="1664970" cy="90488"/>
            </a:xfrm>
            <a:prstGeom prst="roundRect">
              <a:avLst>
                <a:gd name="adj" fmla="val 50000"/>
              </a:avLst>
            </a:prstGeom>
            <a:gradFill flip="none" rotWithShape="1">
              <a:gsLst>
                <a:gs pos="34000">
                  <a:schemeClr val="accent1">
                    <a:lumMod val="60000"/>
                    <a:lumOff val="40000"/>
                  </a:schemeClr>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srgbClr val="FFFFFF"/>
                </a:solidFill>
                <a:effectLst/>
                <a:uLnTx/>
                <a:uFillTx/>
                <a:cs typeface="+mn-ea"/>
                <a:sym typeface="+mn-lt"/>
              </a:endParaRPr>
            </a:p>
          </p:txBody>
        </p:sp>
        <p:sp>
          <p:nvSpPr>
            <p:cNvPr id="15" name="Rectangle 14"/>
            <p:cNvSpPr/>
            <p:nvPr/>
          </p:nvSpPr>
          <p:spPr>
            <a:xfrm>
              <a:off x="5430109" y="4492094"/>
              <a:ext cx="3034439" cy="2698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050" b="0" i="0" u="none" strike="noStrike" kern="1200" cap="none" spc="0" normalizeH="0" baseline="0" noProof="0" dirty="0">
                  <a:ln>
                    <a:noFill/>
                  </a:ln>
                  <a:solidFill>
                    <a:srgbClr val="FFFFFF"/>
                  </a:solidFill>
                  <a:effectLst/>
                  <a:uLnTx/>
                  <a:uFillTx/>
                  <a:cs typeface="+mn-ea"/>
                  <a:sym typeface="+mn-lt"/>
                </a:rPr>
                <a:t>Review Aspect 2</a:t>
              </a:r>
              <a:endParaRPr kumimoji="0" lang="en-US" sz="1050" b="0" i="0" u="none" strike="noStrike" kern="1200" cap="none" spc="0" normalizeH="0" baseline="0" noProof="0" dirty="0">
                <a:ln>
                  <a:noFill/>
                </a:ln>
                <a:solidFill>
                  <a:srgbClr val="FFFFFF"/>
                </a:solidFill>
                <a:effectLst/>
                <a:uLnTx/>
                <a:uFillTx/>
                <a:cs typeface="+mn-ea"/>
                <a:sym typeface="+mn-lt"/>
              </a:endParaRPr>
            </a:p>
          </p:txBody>
        </p:sp>
      </p:grpSp>
      <p:grpSp>
        <p:nvGrpSpPr>
          <p:cNvPr id="16" name="Group 15"/>
          <p:cNvGrpSpPr/>
          <p:nvPr/>
        </p:nvGrpSpPr>
        <p:grpSpPr>
          <a:xfrm>
            <a:off x="5418930" y="4721192"/>
            <a:ext cx="3616372" cy="354875"/>
            <a:chOff x="5430110" y="4855647"/>
            <a:chExt cx="3616372" cy="354875"/>
          </a:xfrm>
        </p:grpSpPr>
        <p:sp>
          <p:nvSpPr>
            <p:cNvPr id="17" name="Rectangle: Rounded Corners 16"/>
            <p:cNvSpPr/>
            <p:nvPr/>
          </p:nvSpPr>
          <p:spPr>
            <a:xfrm>
              <a:off x="5505087" y="5120034"/>
              <a:ext cx="3541395" cy="90488"/>
            </a:xfrm>
            <a:prstGeom prst="roundRect">
              <a:avLst>
                <a:gd name="adj" fmla="val 50000"/>
              </a:avLst>
            </a:prstGeom>
            <a:solidFill>
              <a:schemeClr val="tx1">
                <a:lumMod val="75000"/>
                <a:lumOff val="2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srgbClr val="FFFFFF"/>
                </a:solidFill>
                <a:effectLst/>
                <a:uLnTx/>
                <a:uFillTx/>
                <a:cs typeface="+mn-ea"/>
                <a:sym typeface="+mn-lt"/>
              </a:endParaRPr>
            </a:p>
          </p:txBody>
        </p:sp>
        <p:sp>
          <p:nvSpPr>
            <p:cNvPr id="18" name="Rectangle: Rounded Corners 17"/>
            <p:cNvSpPr/>
            <p:nvPr/>
          </p:nvSpPr>
          <p:spPr>
            <a:xfrm>
              <a:off x="5505087" y="5120034"/>
              <a:ext cx="2141220" cy="90488"/>
            </a:xfrm>
            <a:prstGeom prst="roundRect">
              <a:avLst>
                <a:gd name="adj" fmla="val 50000"/>
              </a:avLst>
            </a:prstGeom>
            <a:gradFill flip="none" rotWithShape="1">
              <a:gsLst>
                <a:gs pos="34000">
                  <a:schemeClr val="accent1">
                    <a:lumMod val="60000"/>
                    <a:lumOff val="40000"/>
                  </a:schemeClr>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srgbClr val="FFFFFF"/>
                </a:solidFill>
                <a:effectLst/>
                <a:uLnTx/>
                <a:uFillTx/>
                <a:cs typeface="+mn-ea"/>
                <a:sym typeface="+mn-lt"/>
              </a:endParaRPr>
            </a:p>
          </p:txBody>
        </p:sp>
        <p:sp>
          <p:nvSpPr>
            <p:cNvPr id="19" name="Rectangle 18"/>
            <p:cNvSpPr/>
            <p:nvPr/>
          </p:nvSpPr>
          <p:spPr>
            <a:xfrm>
              <a:off x="5430110" y="4855647"/>
              <a:ext cx="3034439" cy="2698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050" b="0" i="0" u="none" strike="noStrike" kern="1200" cap="none" spc="0" normalizeH="0" baseline="0" noProof="0" dirty="0">
                  <a:ln>
                    <a:noFill/>
                  </a:ln>
                  <a:solidFill>
                    <a:srgbClr val="FFFFFF"/>
                  </a:solidFill>
                  <a:effectLst/>
                  <a:uLnTx/>
                  <a:uFillTx/>
                  <a:cs typeface="+mn-ea"/>
                  <a:sym typeface="+mn-lt"/>
                </a:rPr>
                <a:t>Review Aspect 3</a:t>
              </a:r>
              <a:endParaRPr kumimoji="0" lang="en-US" sz="1050" b="0" i="0" u="none" strike="noStrike" kern="1200" cap="none" spc="0" normalizeH="0" baseline="0" noProof="0" dirty="0">
                <a:ln>
                  <a:noFill/>
                </a:ln>
                <a:solidFill>
                  <a:srgbClr val="FFFFFF"/>
                </a:solidFill>
                <a:effectLst/>
                <a:uLnTx/>
                <a:uFillTx/>
                <a:cs typeface="+mn-ea"/>
                <a:sym typeface="+mn-lt"/>
              </a:endParaRPr>
            </a:p>
          </p:txBody>
        </p:sp>
      </p:grpSp>
      <p:grpSp>
        <p:nvGrpSpPr>
          <p:cNvPr id="20" name="Group 19"/>
          <p:cNvGrpSpPr/>
          <p:nvPr/>
        </p:nvGrpSpPr>
        <p:grpSpPr>
          <a:xfrm>
            <a:off x="5418929" y="5093420"/>
            <a:ext cx="3616373" cy="346199"/>
            <a:chOff x="5430109" y="5227875"/>
            <a:chExt cx="3616373" cy="346199"/>
          </a:xfrm>
        </p:grpSpPr>
        <p:sp>
          <p:nvSpPr>
            <p:cNvPr id="21" name="Rectangle: Rounded Corners 20"/>
            <p:cNvSpPr/>
            <p:nvPr/>
          </p:nvSpPr>
          <p:spPr>
            <a:xfrm>
              <a:off x="5505087" y="5483586"/>
              <a:ext cx="3541395" cy="90488"/>
            </a:xfrm>
            <a:prstGeom prst="roundRect">
              <a:avLst>
                <a:gd name="adj" fmla="val 50000"/>
              </a:avLst>
            </a:prstGeom>
            <a:solidFill>
              <a:schemeClr val="tx1">
                <a:lumMod val="75000"/>
                <a:lumOff val="2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srgbClr val="FFFFFF"/>
                </a:solidFill>
                <a:effectLst/>
                <a:uLnTx/>
                <a:uFillTx/>
                <a:cs typeface="+mn-ea"/>
                <a:sym typeface="+mn-lt"/>
              </a:endParaRPr>
            </a:p>
          </p:txBody>
        </p:sp>
        <p:sp>
          <p:nvSpPr>
            <p:cNvPr id="22" name="Rectangle: Rounded Corners 21"/>
            <p:cNvSpPr/>
            <p:nvPr/>
          </p:nvSpPr>
          <p:spPr>
            <a:xfrm>
              <a:off x="5505087" y="5483586"/>
              <a:ext cx="1849120" cy="90488"/>
            </a:xfrm>
            <a:prstGeom prst="roundRect">
              <a:avLst>
                <a:gd name="adj" fmla="val 50000"/>
              </a:avLst>
            </a:prstGeom>
            <a:gradFill flip="none" rotWithShape="1">
              <a:gsLst>
                <a:gs pos="34000">
                  <a:schemeClr val="accent1">
                    <a:lumMod val="60000"/>
                    <a:lumOff val="40000"/>
                  </a:schemeClr>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srgbClr val="FFFFFF"/>
                </a:solidFill>
                <a:effectLst/>
                <a:uLnTx/>
                <a:uFillTx/>
                <a:cs typeface="+mn-ea"/>
                <a:sym typeface="+mn-lt"/>
              </a:endParaRPr>
            </a:p>
          </p:txBody>
        </p:sp>
        <p:sp>
          <p:nvSpPr>
            <p:cNvPr id="23" name="Rectangle 22"/>
            <p:cNvSpPr/>
            <p:nvPr/>
          </p:nvSpPr>
          <p:spPr>
            <a:xfrm>
              <a:off x="5430109" y="5227875"/>
              <a:ext cx="3034439" cy="2698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050" b="0" i="0" u="none" strike="noStrike" kern="1200" cap="none" spc="0" normalizeH="0" baseline="0" noProof="0" dirty="0">
                  <a:ln>
                    <a:noFill/>
                  </a:ln>
                  <a:solidFill>
                    <a:srgbClr val="FFFFFF"/>
                  </a:solidFill>
                  <a:effectLst/>
                  <a:uLnTx/>
                  <a:uFillTx/>
                  <a:cs typeface="+mn-ea"/>
                  <a:sym typeface="+mn-lt"/>
                </a:rPr>
                <a:t>Review Aspect 4</a:t>
              </a:r>
              <a:endParaRPr kumimoji="0" lang="en-US" sz="1050" b="0" i="0" u="none" strike="noStrike" kern="1200" cap="none" spc="0" normalizeH="0" baseline="0" noProof="0" dirty="0">
                <a:ln>
                  <a:noFill/>
                </a:ln>
                <a:solidFill>
                  <a:srgbClr val="FFFFFF"/>
                </a:solidFill>
                <a:effectLst/>
                <a:uLnTx/>
                <a:uFillTx/>
                <a:cs typeface="+mn-ea"/>
                <a:sym typeface="+mn-lt"/>
              </a:endParaRPr>
            </a:p>
          </p:txBody>
        </p:sp>
      </p:grpSp>
      <p:grpSp>
        <p:nvGrpSpPr>
          <p:cNvPr id="2" name="Group 1"/>
          <p:cNvGrpSpPr/>
          <p:nvPr/>
        </p:nvGrpSpPr>
        <p:grpSpPr>
          <a:xfrm>
            <a:off x="6407815" y="3372871"/>
            <a:ext cx="1592332" cy="239535"/>
            <a:chOff x="6407815" y="3372871"/>
            <a:chExt cx="1592332" cy="239535"/>
          </a:xfrm>
        </p:grpSpPr>
        <p:sp>
          <p:nvSpPr>
            <p:cNvPr id="29" name="Star: 5 Points 28"/>
            <p:cNvSpPr/>
            <p:nvPr/>
          </p:nvSpPr>
          <p:spPr>
            <a:xfrm>
              <a:off x="6407815" y="3372871"/>
              <a:ext cx="239535" cy="239535"/>
            </a:xfrm>
            <a:prstGeom prst="star5">
              <a:avLst>
                <a:gd name="adj" fmla="val 26726"/>
                <a:gd name="hf" fmla="val 105146"/>
                <a:gd name="vf" fmla="val 110557"/>
              </a:avLst>
            </a:prstGeom>
            <a:gradFill>
              <a:gsLst>
                <a:gs pos="34000">
                  <a:srgbClr val="FFC000"/>
                </a:gs>
                <a:gs pos="100000">
                  <a:srgbClr val="FF0000">
                    <a:alpha val="3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30" name="Star: 5 Points 29"/>
            <p:cNvSpPr/>
            <p:nvPr/>
          </p:nvSpPr>
          <p:spPr>
            <a:xfrm>
              <a:off x="6746014" y="3372871"/>
              <a:ext cx="239535" cy="239535"/>
            </a:xfrm>
            <a:prstGeom prst="star5">
              <a:avLst>
                <a:gd name="adj" fmla="val 26726"/>
                <a:gd name="hf" fmla="val 105146"/>
                <a:gd name="vf" fmla="val 110557"/>
              </a:avLst>
            </a:prstGeom>
            <a:gradFill>
              <a:gsLst>
                <a:gs pos="34000">
                  <a:srgbClr val="FFC000"/>
                </a:gs>
                <a:gs pos="100000">
                  <a:srgbClr val="FF0000">
                    <a:alpha val="3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31" name="Star: 5 Points 30"/>
            <p:cNvSpPr/>
            <p:nvPr/>
          </p:nvSpPr>
          <p:spPr>
            <a:xfrm>
              <a:off x="7084213" y="3372871"/>
              <a:ext cx="239535" cy="239535"/>
            </a:xfrm>
            <a:prstGeom prst="star5">
              <a:avLst>
                <a:gd name="adj" fmla="val 26726"/>
                <a:gd name="hf" fmla="val 105146"/>
                <a:gd name="vf" fmla="val 110557"/>
              </a:avLst>
            </a:prstGeom>
            <a:gradFill>
              <a:gsLst>
                <a:gs pos="34000">
                  <a:srgbClr val="FFC000"/>
                </a:gs>
                <a:gs pos="100000">
                  <a:srgbClr val="FF0000">
                    <a:alpha val="3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32" name="Star: 5 Points 31"/>
            <p:cNvSpPr/>
            <p:nvPr/>
          </p:nvSpPr>
          <p:spPr>
            <a:xfrm>
              <a:off x="7422412" y="3372871"/>
              <a:ext cx="239535" cy="239535"/>
            </a:xfrm>
            <a:prstGeom prst="star5">
              <a:avLst>
                <a:gd name="adj" fmla="val 26726"/>
                <a:gd name="hf" fmla="val 105146"/>
                <a:gd name="vf" fmla="val 110557"/>
              </a:avLst>
            </a:prstGeom>
            <a:gradFill>
              <a:gsLst>
                <a:gs pos="34000">
                  <a:srgbClr val="FFC000"/>
                </a:gs>
                <a:gs pos="100000">
                  <a:srgbClr val="FF0000">
                    <a:alpha val="3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33" name="Star: 5 Points 32"/>
            <p:cNvSpPr/>
            <p:nvPr/>
          </p:nvSpPr>
          <p:spPr>
            <a:xfrm>
              <a:off x="7760612" y="3372871"/>
              <a:ext cx="239535" cy="239535"/>
            </a:xfrm>
            <a:prstGeom prst="star5">
              <a:avLst>
                <a:gd name="adj" fmla="val 26726"/>
                <a:gd name="hf" fmla="val 105146"/>
                <a:gd name="vf" fmla="val 110557"/>
              </a:avLst>
            </a:prstGeom>
            <a:gradFill>
              <a:gsLst>
                <a:gs pos="34000">
                  <a:srgbClr val="FFC000"/>
                </a:gs>
                <a:gs pos="100000">
                  <a:srgbClr val="FF0000">
                    <a:alpha val="3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grpSp>
      <p:grpSp>
        <p:nvGrpSpPr>
          <p:cNvPr id="34" name="Group 33"/>
          <p:cNvGrpSpPr/>
          <p:nvPr/>
        </p:nvGrpSpPr>
        <p:grpSpPr>
          <a:xfrm>
            <a:off x="5410476" y="3073761"/>
            <a:ext cx="926076" cy="1002537"/>
            <a:chOff x="5195324" y="2981557"/>
            <a:chExt cx="926076" cy="1002537"/>
          </a:xfrm>
        </p:grpSpPr>
        <p:sp>
          <p:nvSpPr>
            <p:cNvPr id="35" name="TextBox 34"/>
            <p:cNvSpPr txBox="1"/>
            <p:nvPr/>
          </p:nvSpPr>
          <p:spPr>
            <a:xfrm>
              <a:off x="5238716" y="2981557"/>
              <a:ext cx="88268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4000" b="1" i="0" u="none" strike="noStrike" kern="1200" cap="none" spc="0" normalizeH="0" baseline="0" noProof="0" dirty="0">
                  <a:ln>
                    <a:noFill/>
                  </a:ln>
                  <a:solidFill>
                    <a:srgbClr val="23CB97"/>
                  </a:solidFill>
                  <a:effectLst/>
                  <a:uLnTx/>
                  <a:uFillTx/>
                  <a:cs typeface="+mn-ea"/>
                  <a:sym typeface="+mn-lt"/>
                </a:rPr>
                <a:t>99</a:t>
              </a:r>
              <a:endParaRPr kumimoji="0" lang="id-ID" sz="4000" b="1" i="0" u="none" strike="noStrike" kern="1200" cap="none" spc="0" normalizeH="0" baseline="0" noProof="0" dirty="0">
                <a:ln>
                  <a:noFill/>
                </a:ln>
                <a:solidFill>
                  <a:srgbClr val="23CB97"/>
                </a:solidFill>
                <a:effectLst/>
                <a:uLnTx/>
                <a:uFillTx/>
                <a:cs typeface="+mn-ea"/>
                <a:sym typeface="+mn-lt"/>
              </a:endParaRPr>
            </a:p>
          </p:txBody>
        </p:sp>
        <p:sp>
          <p:nvSpPr>
            <p:cNvPr id="36" name="TextBox 35"/>
            <p:cNvSpPr txBox="1"/>
            <p:nvPr/>
          </p:nvSpPr>
          <p:spPr>
            <a:xfrm>
              <a:off x="5195324" y="3553207"/>
              <a:ext cx="867157"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none" strike="noStrike" kern="1200" cap="none" spc="0" normalizeH="0" baseline="0" noProof="0" dirty="0">
                  <a:ln>
                    <a:noFill/>
                  </a:ln>
                  <a:solidFill>
                    <a:srgbClr val="FFFFFF">
                      <a:alpha val="82000"/>
                    </a:srgbClr>
                  </a:solidFill>
                  <a:effectLst/>
                  <a:uLnTx/>
                  <a:uFillTx/>
                  <a:cs typeface="+mn-ea"/>
                  <a:sym typeface="+mn-lt"/>
                </a:rPr>
                <a:t>Rate Value</a:t>
              </a:r>
              <a:endParaRPr kumimoji="0" lang="en-US" sz="1100" b="0" i="0" u="none" strike="noStrike" kern="1200" cap="none" spc="0" normalizeH="0" baseline="0" noProof="0" dirty="0">
                <a:ln>
                  <a:noFill/>
                </a:ln>
                <a:solidFill>
                  <a:srgbClr val="FFFFFF">
                    <a:alpha val="82000"/>
                  </a:srgbClr>
                </a:solidFill>
                <a:effectLst/>
                <a:uLnTx/>
                <a:uFillTx/>
                <a:cs typeface="+mn-ea"/>
                <a:sym typeface="+mn-lt"/>
              </a:endParaRPr>
            </a:p>
          </p:txBody>
        </p:sp>
      </p:grpSp>
      <p:sp>
        <p:nvSpPr>
          <p:cNvPr id="37" name="TextBox 36"/>
          <p:cNvSpPr txBox="1"/>
          <p:nvPr/>
        </p:nvSpPr>
        <p:spPr>
          <a:xfrm>
            <a:off x="5379479" y="2266029"/>
            <a:ext cx="4211902" cy="867930"/>
          </a:xfrm>
          <a:prstGeom prst="rect">
            <a:avLst/>
          </a:prstGeom>
          <a:noFill/>
        </p:spPr>
        <p:txBody>
          <a:bodyPr wrap="square" lIns="91440" tIns="45720" rIns="91440" bIns="45720" rtlCol="0">
            <a:spAutoFit/>
          </a:bodyPr>
          <a:lstStyle/>
          <a:p>
            <a:pPr marL="0" marR="0" lvl="0" indent="0" algn="l" defTabSz="914400" rtl="0" eaLnBrk="1" fontAlgn="auto" latinLnBrk="0" hangingPunct="1">
              <a:lnSpc>
                <a:spcPct val="14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Lorem ipsum dolor sit amet consectetuer adipiscing elit, sed diam nonummy nibh euismod tincidunt ut laoreet dolore magna aliquam erat volutpat. </a:t>
            </a:r>
            <a:endParaRPr kumimoji="0" lang="en-US" sz="1200" b="0" i="0" u="none" strike="noStrike" kern="1200" cap="none" spc="0" normalizeH="0" baseline="0" noProof="0" dirty="0">
              <a:ln>
                <a:noFill/>
              </a:ln>
              <a:solidFill>
                <a:srgbClr val="FFFFFF"/>
              </a:solidFill>
              <a:effectLst/>
              <a:uLnTx/>
              <a:uFillTx/>
              <a:cs typeface="+mn-ea"/>
              <a:sym typeface="+mn-lt"/>
            </a:endParaRPr>
          </a:p>
        </p:txBody>
      </p:sp>
      <p:pic>
        <p:nvPicPr>
          <p:cNvPr id="24" name="图片占位符 23"/>
          <p:cNvPicPr>
            <a:picLocks noGrp="1" noChangeAspect="1"/>
          </p:cNvPicPr>
          <p:nvPr>
            <p:ph type="pic" sz="quarter" idx="10"/>
          </p:nvPr>
        </p:nvPicPr>
        <p:blipFill>
          <a:blip r:embed="rId1" cstate="screen"/>
          <a:srcRect/>
          <a:stretch>
            <a:fillRect/>
          </a:stretch>
        </p:blipFill>
        <p:spPr/>
      </p:pic>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up)">
                                      <p:cBhvr>
                                        <p:cTn id="16" dur="500"/>
                                        <p:tgtEl>
                                          <p:spTgt spid="37"/>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par>
                                <p:cTn id="31" presetID="2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par>
                                <p:cTn id="34" presetID="22" presetClass="entr" presetSubtype="8"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par>
                                <p:cTn id="37" presetID="22" presetClass="entr" presetSubtype="8"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1" cstate="screen"/>
          <a:srcRect/>
          <a:stretch>
            <a:fillRect/>
          </a:stretch>
        </p:blipFill>
        <p:spPr/>
      </p:pic>
      <p:pic>
        <p:nvPicPr>
          <p:cNvPr id="12" name="图片占位符 11"/>
          <p:cNvPicPr>
            <a:picLocks noGrp="1" noChangeAspect="1"/>
          </p:cNvPicPr>
          <p:nvPr>
            <p:ph type="pic" sz="quarter" idx="11"/>
          </p:nvPr>
        </p:nvPicPr>
        <p:blipFill>
          <a:blip r:embed="rId2" cstate="screen"/>
          <a:srcRect/>
          <a:stretch>
            <a:fillRect/>
          </a:stretch>
        </p:blipFill>
        <p:spPr/>
      </p:pic>
      <p:pic>
        <p:nvPicPr>
          <p:cNvPr id="5" name="Picture 4"/>
          <p:cNvPicPr>
            <a:picLocks noChangeAspect="1"/>
          </p:cNvPicPr>
          <p:nvPr/>
        </p:nvPicPr>
        <p:blipFill>
          <a:blip r:embed="rId3"/>
          <a:stretch>
            <a:fillRect/>
          </a:stretch>
        </p:blipFill>
        <p:spPr>
          <a:xfrm rot="5400000">
            <a:off x="4346297" y="-6741"/>
            <a:ext cx="3499407" cy="6090432"/>
          </a:xfrm>
          <a:prstGeom prst="rect">
            <a:avLst/>
          </a:prstGeom>
        </p:spPr>
      </p:pic>
      <p:sp>
        <p:nvSpPr>
          <p:cNvPr id="8" name="TextBox 7"/>
          <p:cNvSpPr txBox="1"/>
          <p:nvPr/>
        </p:nvSpPr>
        <p:spPr>
          <a:xfrm>
            <a:off x="3290541" y="487131"/>
            <a:ext cx="561091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MOCKUP SLIDES</a:t>
            </a:r>
            <a:endParaRPr kumimoji="0" lang="en-US" sz="3600" b="0" i="0" u="none" strike="noStrike" kern="1200" cap="none" spc="0" normalizeH="0" baseline="0" noProof="0" dirty="0">
              <a:ln>
                <a:noFill/>
              </a:ln>
              <a:solidFill>
                <a:srgbClr val="FFFFFF"/>
              </a:solidFill>
              <a:effectLst/>
              <a:uLnTx/>
              <a:uFillTx/>
              <a:cs typeface="+mn-ea"/>
              <a:sym typeface="+mn-lt"/>
            </a:endParaRPr>
          </a:p>
        </p:txBody>
      </p:sp>
      <p:cxnSp>
        <p:nvCxnSpPr>
          <p:cNvPr id="9" name="Straight Connector 8"/>
          <p:cNvCxnSpPr/>
          <p:nvPr/>
        </p:nvCxnSpPr>
        <p:spPr>
          <a:xfrm flipH="1">
            <a:off x="5798294" y="1250739"/>
            <a:ext cx="724199"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886962" y="4622203"/>
            <a:ext cx="6254255" cy="867930"/>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4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Lorem ipsum dolor sit amet consectetuer adipiscing elit, sed diam nonummy nibh euismod tincidunt ut laoreet dolore magna aliquam erat volutpat. Ut wisi enim ad minim veniam, ut laoreet dolore mag euismod tincidunt ut laoreet</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tincidunt</a:t>
            </a:r>
            <a:endParaRPr kumimoji="0" lang="en-US" sz="1200" b="0" i="0" u="none" strike="noStrike" kern="1200" cap="none" spc="0" normalizeH="0" baseline="0" noProof="0" dirty="0">
              <a:ln>
                <a:noFill/>
              </a:ln>
              <a:solidFill>
                <a:srgbClr val="FFFFFF"/>
              </a:solidFill>
              <a:effectLst/>
              <a:uLnTx/>
              <a:uFillTx/>
              <a:cs typeface="+mn-ea"/>
              <a:sym typeface="+mn-lt"/>
            </a:endParaRPr>
          </a:p>
        </p:txBody>
      </p:sp>
      <p:pic>
        <p:nvPicPr>
          <p:cNvPr id="4" name="图片占位符 3"/>
          <p:cNvPicPr>
            <a:picLocks noGrp="1" noChangeAspect="1"/>
          </p:cNvPicPr>
          <p:nvPr>
            <p:ph type="pic" sz="quarter" idx="12"/>
          </p:nvPr>
        </p:nvPicPr>
        <p:blipFill>
          <a:blip r:embed="rId4" cstate="screen"/>
          <a:srcRect/>
          <a:stretch>
            <a:fillRect/>
          </a:stretch>
        </p:blipFill>
        <p:spPr/>
      </p:pic>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pic>
        <p:nvPicPr>
          <p:cNvPr id="9" name="图片占位符 8"/>
          <p:cNvPicPr>
            <a:picLocks noGrp="1" noChangeAspect="1"/>
          </p:cNvPicPr>
          <p:nvPr>
            <p:ph type="pic" sz="quarter" idx="10"/>
          </p:nvPr>
        </p:nvPicPr>
        <p:blipFill>
          <a:blip r:embed="rId1" cstate="screen"/>
          <a:srcRect/>
          <a:stretch>
            <a:fillRect/>
          </a:stretch>
        </p:blipFill>
        <p:spPr/>
      </p:pic>
      <p:grpSp>
        <p:nvGrpSpPr>
          <p:cNvPr id="2" name="Group 1"/>
          <p:cNvGrpSpPr/>
          <p:nvPr/>
        </p:nvGrpSpPr>
        <p:grpSpPr>
          <a:xfrm>
            <a:off x="2836606" y="1765694"/>
            <a:ext cx="6518787" cy="3019396"/>
            <a:chOff x="2836606" y="1765694"/>
            <a:chExt cx="6518787" cy="3019396"/>
          </a:xfrm>
        </p:grpSpPr>
        <p:sp>
          <p:nvSpPr>
            <p:cNvPr id="12" name="Rectangle 11"/>
            <p:cNvSpPr/>
            <p:nvPr/>
          </p:nvSpPr>
          <p:spPr>
            <a:xfrm>
              <a:off x="2836606" y="1765694"/>
              <a:ext cx="6518787" cy="2848409"/>
            </a:xfrm>
            <a:prstGeom prst="rect">
              <a:avLst/>
            </a:prstGeom>
            <a:solidFill>
              <a:schemeClr val="bg1"/>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17" name="Rectangle 16"/>
            <p:cNvSpPr/>
            <p:nvPr/>
          </p:nvSpPr>
          <p:spPr>
            <a:xfrm>
              <a:off x="3189689" y="1905695"/>
              <a:ext cx="5540002" cy="1141466"/>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id-ID" sz="1600" b="1" i="0" u="none" strike="noStrike" kern="1200" cap="none" spc="0" normalizeH="0" baseline="0" noProof="0" dirty="0">
                  <a:ln>
                    <a:noFill/>
                  </a:ln>
                  <a:solidFill>
                    <a:srgbClr val="000000">
                      <a:lumMod val="75000"/>
                      <a:lumOff val="25000"/>
                    </a:srgbClr>
                  </a:solidFill>
                  <a:effectLst/>
                  <a:uLnTx/>
                  <a:uFillTx/>
                  <a:cs typeface="+mn-ea"/>
                  <a:sym typeface="+mn-lt"/>
                </a:rPr>
                <a:t>Lorem ipsum</a:t>
              </a:r>
              <a:endParaRPr kumimoji="0" lang="en-US" sz="1600" b="1" i="0" u="none" strike="noStrike" kern="1200" cap="none" spc="0" normalizeH="0" baseline="0" noProof="0" dirty="0">
                <a:ln>
                  <a:noFill/>
                </a:ln>
                <a:solidFill>
                  <a:srgbClr val="000000">
                    <a:lumMod val="75000"/>
                    <a:lumOff val="25000"/>
                  </a:srgbClr>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id-ID" sz="1400" b="0" i="0" u="none" strike="noStrike" kern="1200" cap="none" spc="0" normalizeH="0" baseline="0" noProof="0" dirty="0">
                  <a:ln>
                    <a:noFill/>
                  </a:ln>
                  <a:solidFill>
                    <a:srgbClr val="000000">
                      <a:lumMod val="75000"/>
                      <a:lumOff val="25000"/>
                    </a:srgbClr>
                  </a:solidFill>
                  <a:effectLst/>
                  <a:uLnTx/>
                  <a:uFillTx/>
                  <a:cs typeface="+mn-ea"/>
                  <a:sym typeface="+mn-lt"/>
                </a:rPr>
                <a:t>dolor sit amet consectetuer adipiscing elit, sed diam nonummy nibh euismod tincidunt ut laoreet. euismod tincidunt ut laoreet.</a:t>
              </a:r>
              <a:r>
                <a:rPr kumimoji="0" lang="en-US" sz="1400" b="0" i="0" u="none" strike="noStrike" kern="1200" cap="none" spc="0" normalizeH="0" baseline="0" noProof="0" dirty="0">
                  <a:ln>
                    <a:noFill/>
                  </a:ln>
                  <a:solidFill>
                    <a:srgbClr val="000000">
                      <a:lumMod val="75000"/>
                      <a:lumOff val="25000"/>
                    </a:srgbClr>
                  </a:solidFill>
                  <a:effectLst/>
                  <a:uLnTx/>
                  <a:uFillTx/>
                  <a:cs typeface="+mn-ea"/>
                  <a:sym typeface="+mn-lt"/>
                </a:rPr>
                <a:t> </a:t>
              </a:r>
              <a:endParaRPr kumimoji="0" 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18" name="Rectangle 17"/>
            <p:cNvSpPr/>
            <p:nvPr/>
          </p:nvSpPr>
          <p:spPr>
            <a:xfrm>
              <a:off x="3189689" y="2999718"/>
              <a:ext cx="1008186" cy="658257"/>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000000">
                      <a:lumMod val="75000"/>
                      <a:lumOff val="25000"/>
                    </a:srgbClr>
                  </a:solidFill>
                  <a:effectLst/>
                  <a:uLnTx/>
                  <a:uFillTx/>
                  <a:cs typeface="+mn-ea"/>
                  <a:sym typeface="+mn-lt"/>
                </a:rPr>
                <a:t>Address</a:t>
              </a:r>
              <a:endParaRPr kumimoji="0" 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19" name="Rectangle 18"/>
            <p:cNvSpPr/>
            <p:nvPr/>
          </p:nvSpPr>
          <p:spPr>
            <a:xfrm>
              <a:off x="3189689" y="3357053"/>
              <a:ext cx="2239777" cy="110453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400" b="0" i="0" u="none" strike="noStrike" kern="1200" cap="none" spc="0" normalizeH="0" baseline="0" noProof="0" dirty="0">
                  <a:ln>
                    <a:noFill/>
                  </a:ln>
                  <a:solidFill>
                    <a:srgbClr val="000000">
                      <a:lumMod val="75000"/>
                      <a:lumOff val="25000"/>
                    </a:srgbClr>
                  </a:solidFill>
                  <a:effectLst/>
                  <a:uLnTx/>
                  <a:uFillTx/>
                  <a:cs typeface="+mn-ea"/>
                  <a:sym typeface="+mn-lt"/>
                </a:rPr>
                <a:t>dolor sit amet consectetuer adipiscing elit, sed diam nonummy nibh</a:t>
              </a:r>
              <a:endParaRPr kumimoji="0" 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20" name="Rectangle 19"/>
            <p:cNvSpPr/>
            <p:nvPr/>
          </p:nvSpPr>
          <p:spPr>
            <a:xfrm>
              <a:off x="6026295" y="2999718"/>
              <a:ext cx="1008186" cy="368049"/>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000000">
                      <a:lumMod val="75000"/>
                      <a:lumOff val="25000"/>
                    </a:srgbClr>
                  </a:solidFill>
                  <a:effectLst/>
                  <a:uLnTx/>
                  <a:uFillTx/>
                  <a:cs typeface="+mn-ea"/>
                  <a:sym typeface="+mn-lt"/>
                </a:rPr>
                <a:t>Phone</a:t>
              </a:r>
              <a:endParaRPr kumimoji="0" 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21" name="Rectangle 20"/>
            <p:cNvSpPr/>
            <p:nvPr/>
          </p:nvSpPr>
          <p:spPr>
            <a:xfrm>
              <a:off x="6415173" y="3357053"/>
              <a:ext cx="2239777" cy="3336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400" b="0" i="0" u="none" strike="noStrike" kern="1200" cap="none" spc="0" normalizeH="0" baseline="0" noProof="0" dirty="0">
                  <a:ln>
                    <a:noFill/>
                  </a:ln>
                  <a:solidFill>
                    <a:srgbClr val="000000">
                      <a:lumMod val="75000"/>
                      <a:lumOff val="25000"/>
                    </a:srgbClr>
                  </a:solidFill>
                  <a:effectLst/>
                  <a:uLnTx/>
                  <a:uFillTx/>
                  <a:cs typeface="+mn-ea"/>
                  <a:sym typeface="+mn-lt"/>
                </a:rPr>
                <a:t>xxxxx890988</a:t>
              </a:r>
              <a:endParaRPr kumimoji="0" 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22" name="Freeform 24"/>
            <p:cNvSpPr>
              <a:spLocks noEditPoints="1"/>
            </p:cNvSpPr>
            <p:nvPr/>
          </p:nvSpPr>
          <p:spPr bwMode="auto">
            <a:xfrm>
              <a:off x="6110596" y="3396203"/>
              <a:ext cx="220276" cy="272564"/>
            </a:xfrm>
            <a:custGeom>
              <a:avLst/>
              <a:gdLst>
                <a:gd name="T0" fmla="*/ 154 w 184"/>
                <a:gd name="T1" fmla="*/ 157 h 228"/>
                <a:gd name="T2" fmla="*/ 126 w 184"/>
                <a:gd name="T3" fmla="*/ 169 h 228"/>
                <a:gd name="T4" fmla="*/ 63 w 184"/>
                <a:gd name="T5" fmla="*/ 123 h 228"/>
                <a:gd name="T6" fmla="*/ 75 w 184"/>
                <a:gd name="T7" fmla="*/ 95 h 228"/>
                <a:gd name="T8" fmla="*/ 75 w 184"/>
                <a:gd name="T9" fmla="*/ 78 h 228"/>
                <a:gd name="T10" fmla="*/ 32 w 184"/>
                <a:gd name="T11" fmla="*/ 53 h 228"/>
                <a:gd name="T12" fmla="*/ 21 w 184"/>
                <a:gd name="T13" fmla="*/ 64 h 228"/>
                <a:gd name="T14" fmla="*/ 10 w 184"/>
                <a:gd name="T15" fmla="*/ 124 h 228"/>
                <a:gd name="T16" fmla="*/ 133 w 184"/>
                <a:gd name="T17" fmla="*/ 228 h 228"/>
                <a:gd name="T18" fmla="*/ 168 w 184"/>
                <a:gd name="T19" fmla="*/ 212 h 228"/>
                <a:gd name="T20" fmla="*/ 179 w 184"/>
                <a:gd name="T21" fmla="*/ 200 h 228"/>
                <a:gd name="T22" fmla="*/ 38 w 184"/>
                <a:gd name="T23" fmla="*/ 58 h 228"/>
                <a:gd name="T24" fmla="*/ 69 w 184"/>
                <a:gd name="T25" fmla="*/ 84 h 228"/>
                <a:gd name="T26" fmla="*/ 69 w 184"/>
                <a:gd name="T27" fmla="*/ 90 h 228"/>
                <a:gd name="T28" fmla="*/ 30 w 184"/>
                <a:gd name="T29" fmla="*/ 67 h 228"/>
                <a:gd name="T30" fmla="*/ 133 w 184"/>
                <a:gd name="T31" fmla="*/ 220 h 228"/>
                <a:gd name="T32" fmla="*/ 17 w 184"/>
                <a:gd name="T33" fmla="*/ 121 h 228"/>
                <a:gd name="T34" fmla="*/ 55 w 184"/>
                <a:gd name="T35" fmla="*/ 104 h 228"/>
                <a:gd name="T36" fmla="*/ 103 w 184"/>
                <a:gd name="T37" fmla="*/ 174 h 228"/>
                <a:gd name="T38" fmla="*/ 128 w 184"/>
                <a:gd name="T39" fmla="*/ 177 h 228"/>
                <a:gd name="T40" fmla="*/ 133 w 184"/>
                <a:gd name="T41" fmla="*/ 220 h 228"/>
                <a:gd name="T42" fmla="*/ 165 w 184"/>
                <a:gd name="T43" fmla="*/ 203 h 228"/>
                <a:gd name="T44" fmla="*/ 143 w 184"/>
                <a:gd name="T45" fmla="*/ 163 h 228"/>
                <a:gd name="T46" fmla="*/ 174 w 184"/>
                <a:gd name="T47" fmla="*/ 189 h 228"/>
                <a:gd name="T48" fmla="*/ 94 w 184"/>
                <a:gd name="T49" fmla="*/ 83 h 228"/>
                <a:gd name="T50" fmla="*/ 94 w 184"/>
                <a:gd name="T51" fmla="*/ 34 h 228"/>
                <a:gd name="T52" fmla="*/ 46 w 184"/>
                <a:gd name="T53" fmla="*/ 34 h 228"/>
                <a:gd name="T54" fmla="*/ 70 w 184"/>
                <a:gd name="T55" fmla="*/ 32 h 228"/>
                <a:gd name="T56" fmla="*/ 97 w 184"/>
                <a:gd name="T57" fmla="*/ 59 h 228"/>
                <a:gd name="T58" fmla="*/ 94 w 184"/>
                <a:gd name="T59" fmla="*/ 83 h 228"/>
                <a:gd name="T60" fmla="*/ 106 w 184"/>
                <a:gd name="T61" fmla="*/ 23 h 228"/>
                <a:gd name="T62" fmla="*/ 106 w 184"/>
                <a:gd name="T63" fmla="*/ 96 h 228"/>
                <a:gd name="T64" fmla="*/ 129 w 184"/>
                <a:gd name="T65" fmla="*/ 60 h 228"/>
                <a:gd name="T66" fmla="*/ 69 w 184"/>
                <a:gd name="T67" fmla="*/ 0 h 228"/>
                <a:gd name="T68" fmla="*/ 33 w 184"/>
                <a:gd name="T69" fmla="*/ 2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228">
                  <a:moveTo>
                    <a:pt x="179" y="183"/>
                  </a:moveTo>
                  <a:cubicBezTo>
                    <a:pt x="154" y="157"/>
                    <a:pt x="154" y="157"/>
                    <a:pt x="154" y="157"/>
                  </a:cubicBezTo>
                  <a:cubicBezTo>
                    <a:pt x="149" y="153"/>
                    <a:pt x="142" y="153"/>
                    <a:pt x="137" y="157"/>
                  </a:cubicBezTo>
                  <a:cubicBezTo>
                    <a:pt x="126" y="169"/>
                    <a:pt x="126" y="169"/>
                    <a:pt x="126" y="169"/>
                  </a:cubicBezTo>
                  <a:cubicBezTo>
                    <a:pt x="121" y="173"/>
                    <a:pt x="113" y="173"/>
                    <a:pt x="109" y="169"/>
                  </a:cubicBezTo>
                  <a:cubicBezTo>
                    <a:pt x="63" y="123"/>
                    <a:pt x="63" y="123"/>
                    <a:pt x="63" y="123"/>
                  </a:cubicBezTo>
                  <a:cubicBezTo>
                    <a:pt x="59" y="119"/>
                    <a:pt x="59" y="111"/>
                    <a:pt x="63" y="106"/>
                  </a:cubicBezTo>
                  <a:cubicBezTo>
                    <a:pt x="75" y="95"/>
                    <a:pt x="75" y="95"/>
                    <a:pt x="75" y="95"/>
                  </a:cubicBezTo>
                  <a:cubicBezTo>
                    <a:pt x="77" y="93"/>
                    <a:pt x="78" y="90"/>
                    <a:pt x="78" y="87"/>
                  </a:cubicBezTo>
                  <a:cubicBezTo>
                    <a:pt x="78" y="83"/>
                    <a:pt x="77" y="80"/>
                    <a:pt x="75" y="78"/>
                  </a:cubicBezTo>
                  <a:cubicBezTo>
                    <a:pt x="49" y="53"/>
                    <a:pt x="49" y="53"/>
                    <a:pt x="49" y="53"/>
                  </a:cubicBezTo>
                  <a:cubicBezTo>
                    <a:pt x="45" y="48"/>
                    <a:pt x="37" y="48"/>
                    <a:pt x="32" y="53"/>
                  </a:cubicBezTo>
                  <a:cubicBezTo>
                    <a:pt x="21" y="64"/>
                    <a:pt x="21" y="64"/>
                    <a:pt x="21" y="64"/>
                  </a:cubicBezTo>
                  <a:cubicBezTo>
                    <a:pt x="21" y="64"/>
                    <a:pt x="21" y="64"/>
                    <a:pt x="21" y="64"/>
                  </a:cubicBezTo>
                  <a:cubicBezTo>
                    <a:pt x="20" y="65"/>
                    <a:pt x="18" y="66"/>
                    <a:pt x="17" y="68"/>
                  </a:cubicBezTo>
                  <a:cubicBezTo>
                    <a:pt x="3" y="83"/>
                    <a:pt x="0" y="102"/>
                    <a:pt x="10" y="124"/>
                  </a:cubicBezTo>
                  <a:cubicBezTo>
                    <a:pt x="17" y="140"/>
                    <a:pt x="31" y="159"/>
                    <a:pt x="52" y="180"/>
                  </a:cubicBezTo>
                  <a:cubicBezTo>
                    <a:pt x="85" y="213"/>
                    <a:pt x="111" y="228"/>
                    <a:pt x="133" y="228"/>
                  </a:cubicBezTo>
                  <a:cubicBezTo>
                    <a:pt x="145" y="228"/>
                    <a:pt x="155" y="224"/>
                    <a:pt x="164" y="215"/>
                  </a:cubicBezTo>
                  <a:cubicBezTo>
                    <a:pt x="167" y="214"/>
                    <a:pt x="167" y="212"/>
                    <a:pt x="168" y="212"/>
                  </a:cubicBezTo>
                  <a:cubicBezTo>
                    <a:pt x="168" y="211"/>
                    <a:pt x="168" y="211"/>
                    <a:pt x="168" y="211"/>
                  </a:cubicBezTo>
                  <a:cubicBezTo>
                    <a:pt x="179" y="200"/>
                    <a:pt x="179" y="200"/>
                    <a:pt x="179" y="200"/>
                  </a:cubicBezTo>
                  <a:cubicBezTo>
                    <a:pt x="184" y="195"/>
                    <a:pt x="184" y="188"/>
                    <a:pt x="179" y="183"/>
                  </a:cubicBezTo>
                  <a:close/>
                  <a:moveTo>
                    <a:pt x="38" y="58"/>
                  </a:moveTo>
                  <a:cubicBezTo>
                    <a:pt x="39" y="57"/>
                    <a:pt x="42" y="57"/>
                    <a:pt x="44" y="58"/>
                  </a:cubicBezTo>
                  <a:cubicBezTo>
                    <a:pt x="69" y="84"/>
                    <a:pt x="69" y="84"/>
                    <a:pt x="69" y="84"/>
                  </a:cubicBezTo>
                  <a:cubicBezTo>
                    <a:pt x="70" y="85"/>
                    <a:pt x="70" y="86"/>
                    <a:pt x="70" y="87"/>
                  </a:cubicBezTo>
                  <a:cubicBezTo>
                    <a:pt x="70" y="88"/>
                    <a:pt x="70" y="89"/>
                    <a:pt x="69" y="90"/>
                  </a:cubicBezTo>
                  <a:cubicBezTo>
                    <a:pt x="61" y="98"/>
                    <a:pt x="61" y="98"/>
                    <a:pt x="61" y="98"/>
                  </a:cubicBezTo>
                  <a:cubicBezTo>
                    <a:pt x="30" y="67"/>
                    <a:pt x="30" y="67"/>
                    <a:pt x="30" y="67"/>
                  </a:cubicBezTo>
                  <a:lnTo>
                    <a:pt x="38" y="58"/>
                  </a:lnTo>
                  <a:close/>
                  <a:moveTo>
                    <a:pt x="133" y="220"/>
                  </a:moveTo>
                  <a:cubicBezTo>
                    <a:pt x="113" y="220"/>
                    <a:pt x="89" y="205"/>
                    <a:pt x="58" y="174"/>
                  </a:cubicBezTo>
                  <a:cubicBezTo>
                    <a:pt x="37" y="154"/>
                    <a:pt x="24" y="136"/>
                    <a:pt x="17" y="121"/>
                  </a:cubicBezTo>
                  <a:cubicBezTo>
                    <a:pt x="9" y="101"/>
                    <a:pt x="11" y="85"/>
                    <a:pt x="24" y="73"/>
                  </a:cubicBezTo>
                  <a:cubicBezTo>
                    <a:pt x="55" y="104"/>
                    <a:pt x="55" y="104"/>
                    <a:pt x="55" y="104"/>
                  </a:cubicBezTo>
                  <a:cubicBezTo>
                    <a:pt x="50" y="112"/>
                    <a:pt x="51" y="122"/>
                    <a:pt x="58" y="129"/>
                  </a:cubicBezTo>
                  <a:cubicBezTo>
                    <a:pt x="103" y="174"/>
                    <a:pt x="103" y="174"/>
                    <a:pt x="103" y="174"/>
                  </a:cubicBezTo>
                  <a:cubicBezTo>
                    <a:pt x="107" y="178"/>
                    <a:pt x="112" y="180"/>
                    <a:pt x="117" y="180"/>
                  </a:cubicBezTo>
                  <a:cubicBezTo>
                    <a:pt x="121" y="180"/>
                    <a:pt x="125" y="179"/>
                    <a:pt x="128" y="177"/>
                  </a:cubicBezTo>
                  <a:cubicBezTo>
                    <a:pt x="160" y="208"/>
                    <a:pt x="160" y="208"/>
                    <a:pt x="160" y="208"/>
                  </a:cubicBezTo>
                  <a:cubicBezTo>
                    <a:pt x="152" y="216"/>
                    <a:pt x="143" y="220"/>
                    <a:pt x="133" y="220"/>
                  </a:cubicBezTo>
                  <a:close/>
                  <a:moveTo>
                    <a:pt x="174" y="194"/>
                  </a:moveTo>
                  <a:cubicBezTo>
                    <a:pt x="165" y="203"/>
                    <a:pt x="165" y="203"/>
                    <a:pt x="165" y="203"/>
                  </a:cubicBezTo>
                  <a:cubicBezTo>
                    <a:pt x="134" y="172"/>
                    <a:pt x="134" y="172"/>
                    <a:pt x="134" y="172"/>
                  </a:cubicBezTo>
                  <a:cubicBezTo>
                    <a:pt x="143" y="163"/>
                    <a:pt x="143" y="163"/>
                    <a:pt x="143" y="163"/>
                  </a:cubicBezTo>
                  <a:cubicBezTo>
                    <a:pt x="144" y="162"/>
                    <a:pt x="147" y="162"/>
                    <a:pt x="148" y="163"/>
                  </a:cubicBezTo>
                  <a:cubicBezTo>
                    <a:pt x="174" y="189"/>
                    <a:pt x="174" y="189"/>
                    <a:pt x="174" y="189"/>
                  </a:cubicBezTo>
                  <a:cubicBezTo>
                    <a:pt x="175" y="190"/>
                    <a:pt x="175" y="193"/>
                    <a:pt x="174" y="194"/>
                  </a:cubicBezTo>
                  <a:close/>
                  <a:moveTo>
                    <a:pt x="94" y="83"/>
                  </a:moveTo>
                  <a:cubicBezTo>
                    <a:pt x="101" y="77"/>
                    <a:pt x="105" y="68"/>
                    <a:pt x="105" y="59"/>
                  </a:cubicBezTo>
                  <a:cubicBezTo>
                    <a:pt x="105" y="50"/>
                    <a:pt x="101" y="41"/>
                    <a:pt x="94" y="34"/>
                  </a:cubicBezTo>
                  <a:cubicBezTo>
                    <a:pt x="88" y="28"/>
                    <a:pt x="79" y="24"/>
                    <a:pt x="70" y="24"/>
                  </a:cubicBezTo>
                  <a:cubicBezTo>
                    <a:pt x="61" y="24"/>
                    <a:pt x="52" y="28"/>
                    <a:pt x="46" y="34"/>
                  </a:cubicBezTo>
                  <a:cubicBezTo>
                    <a:pt x="52" y="40"/>
                    <a:pt x="52" y="40"/>
                    <a:pt x="52" y="40"/>
                  </a:cubicBezTo>
                  <a:cubicBezTo>
                    <a:pt x="57" y="35"/>
                    <a:pt x="63" y="32"/>
                    <a:pt x="70" y="32"/>
                  </a:cubicBezTo>
                  <a:cubicBezTo>
                    <a:pt x="77" y="32"/>
                    <a:pt x="84" y="35"/>
                    <a:pt x="89" y="40"/>
                  </a:cubicBezTo>
                  <a:cubicBezTo>
                    <a:pt x="94" y="45"/>
                    <a:pt x="97" y="52"/>
                    <a:pt x="97" y="59"/>
                  </a:cubicBezTo>
                  <a:cubicBezTo>
                    <a:pt x="97" y="66"/>
                    <a:pt x="94" y="72"/>
                    <a:pt x="89" y="77"/>
                  </a:cubicBezTo>
                  <a:lnTo>
                    <a:pt x="94" y="83"/>
                  </a:lnTo>
                  <a:close/>
                  <a:moveTo>
                    <a:pt x="69" y="8"/>
                  </a:moveTo>
                  <a:cubicBezTo>
                    <a:pt x="83" y="8"/>
                    <a:pt x="96" y="14"/>
                    <a:pt x="106" y="23"/>
                  </a:cubicBezTo>
                  <a:cubicBezTo>
                    <a:pt x="115" y="33"/>
                    <a:pt x="121" y="46"/>
                    <a:pt x="121" y="60"/>
                  </a:cubicBezTo>
                  <a:cubicBezTo>
                    <a:pt x="121" y="73"/>
                    <a:pt x="115" y="86"/>
                    <a:pt x="106" y="96"/>
                  </a:cubicBezTo>
                  <a:cubicBezTo>
                    <a:pt x="111" y="101"/>
                    <a:pt x="111" y="101"/>
                    <a:pt x="111" y="101"/>
                  </a:cubicBezTo>
                  <a:cubicBezTo>
                    <a:pt x="122" y="90"/>
                    <a:pt x="129" y="75"/>
                    <a:pt x="129" y="60"/>
                  </a:cubicBezTo>
                  <a:cubicBezTo>
                    <a:pt x="129" y="44"/>
                    <a:pt x="122" y="29"/>
                    <a:pt x="111" y="18"/>
                  </a:cubicBezTo>
                  <a:cubicBezTo>
                    <a:pt x="100" y="7"/>
                    <a:pt x="85" y="0"/>
                    <a:pt x="69" y="0"/>
                  </a:cubicBezTo>
                  <a:cubicBezTo>
                    <a:pt x="54" y="0"/>
                    <a:pt x="39" y="7"/>
                    <a:pt x="28" y="18"/>
                  </a:cubicBezTo>
                  <a:cubicBezTo>
                    <a:pt x="33" y="23"/>
                    <a:pt x="33" y="23"/>
                    <a:pt x="33" y="23"/>
                  </a:cubicBezTo>
                  <a:cubicBezTo>
                    <a:pt x="43" y="14"/>
                    <a:pt x="56" y="8"/>
                    <a:pt x="69" y="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3" name="Freeform 31"/>
            <p:cNvSpPr>
              <a:spLocks noEditPoints="1"/>
            </p:cNvSpPr>
            <p:nvPr/>
          </p:nvSpPr>
          <p:spPr bwMode="auto">
            <a:xfrm>
              <a:off x="6101071" y="3848926"/>
              <a:ext cx="239905" cy="192163"/>
            </a:xfrm>
            <a:custGeom>
              <a:avLst/>
              <a:gdLst>
                <a:gd name="T0" fmla="*/ 123 w 201"/>
                <a:gd name="T1" fmla="*/ 90 h 161"/>
                <a:gd name="T2" fmla="*/ 91 w 201"/>
                <a:gd name="T3" fmla="*/ 90 h 161"/>
                <a:gd name="T4" fmla="*/ 91 w 201"/>
                <a:gd name="T5" fmla="*/ 122 h 161"/>
                <a:gd name="T6" fmla="*/ 123 w 201"/>
                <a:gd name="T7" fmla="*/ 122 h 161"/>
                <a:gd name="T8" fmla="*/ 123 w 201"/>
                <a:gd name="T9" fmla="*/ 90 h 161"/>
                <a:gd name="T10" fmla="*/ 115 w 201"/>
                <a:gd name="T11" fmla="*/ 114 h 161"/>
                <a:gd name="T12" fmla="*/ 99 w 201"/>
                <a:gd name="T13" fmla="*/ 114 h 161"/>
                <a:gd name="T14" fmla="*/ 99 w 201"/>
                <a:gd name="T15" fmla="*/ 98 h 161"/>
                <a:gd name="T16" fmla="*/ 115 w 201"/>
                <a:gd name="T17" fmla="*/ 98 h 161"/>
                <a:gd name="T18" fmla="*/ 115 w 201"/>
                <a:gd name="T19" fmla="*/ 114 h 161"/>
                <a:gd name="T20" fmla="*/ 162 w 201"/>
                <a:gd name="T21" fmla="*/ 90 h 161"/>
                <a:gd name="T22" fmla="*/ 130 w 201"/>
                <a:gd name="T23" fmla="*/ 90 h 161"/>
                <a:gd name="T24" fmla="*/ 130 w 201"/>
                <a:gd name="T25" fmla="*/ 122 h 161"/>
                <a:gd name="T26" fmla="*/ 162 w 201"/>
                <a:gd name="T27" fmla="*/ 122 h 161"/>
                <a:gd name="T28" fmla="*/ 162 w 201"/>
                <a:gd name="T29" fmla="*/ 90 h 161"/>
                <a:gd name="T30" fmla="*/ 154 w 201"/>
                <a:gd name="T31" fmla="*/ 114 h 161"/>
                <a:gd name="T32" fmla="*/ 138 w 201"/>
                <a:gd name="T33" fmla="*/ 114 h 161"/>
                <a:gd name="T34" fmla="*/ 138 w 201"/>
                <a:gd name="T35" fmla="*/ 98 h 161"/>
                <a:gd name="T36" fmla="*/ 154 w 201"/>
                <a:gd name="T37" fmla="*/ 98 h 161"/>
                <a:gd name="T38" fmla="*/ 154 w 201"/>
                <a:gd name="T39" fmla="*/ 114 h 161"/>
                <a:gd name="T40" fmla="*/ 186 w 201"/>
                <a:gd name="T41" fmla="*/ 23 h 161"/>
                <a:gd name="T42" fmla="*/ 186 w 201"/>
                <a:gd name="T43" fmla="*/ 0 h 161"/>
                <a:gd name="T44" fmla="*/ 16 w 201"/>
                <a:gd name="T45" fmla="*/ 0 h 161"/>
                <a:gd name="T46" fmla="*/ 16 w 201"/>
                <a:gd name="T47" fmla="*/ 23 h 161"/>
                <a:gd name="T48" fmla="*/ 0 w 201"/>
                <a:gd name="T49" fmla="*/ 23 h 161"/>
                <a:gd name="T50" fmla="*/ 0 w 201"/>
                <a:gd name="T51" fmla="*/ 78 h 161"/>
                <a:gd name="T52" fmla="*/ 16 w 201"/>
                <a:gd name="T53" fmla="*/ 78 h 161"/>
                <a:gd name="T54" fmla="*/ 16 w 201"/>
                <a:gd name="T55" fmla="*/ 161 h 161"/>
                <a:gd name="T56" fmla="*/ 186 w 201"/>
                <a:gd name="T57" fmla="*/ 161 h 161"/>
                <a:gd name="T58" fmla="*/ 186 w 201"/>
                <a:gd name="T59" fmla="*/ 78 h 161"/>
                <a:gd name="T60" fmla="*/ 201 w 201"/>
                <a:gd name="T61" fmla="*/ 78 h 161"/>
                <a:gd name="T62" fmla="*/ 201 w 201"/>
                <a:gd name="T63" fmla="*/ 23 h 161"/>
                <a:gd name="T64" fmla="*/ 186 w 201"/>
                <a:gd name="T65" fmla="*/ 23 h 161"/>
                <a:gd name="T66" fmla="*/ 24 w 201"/>
                <a:gd name="T67" fmla="*/ 7 h 161"/>
                <a:gd name="T68" fmla="*/ 178 w 201"/>
                <a:gd name="T69" fmla="*/ 7 h 161"/>
                <a:gd name="T70" fmla="*/ 178 w 201"/>
                <a:gd name="T71" fmla="*/ 23 h 161"/>
                <a:gd name="T72" fmla="*/ 24 w 201"/>
                <a:gd name="T73" fmla="*/ 23 h 161"/>
                <a:gd name="T74" fmla="*/ 24 w 201"/>
                <a:gd name="T75" fmla="*/ 7 h 161"/>
                <a:gd name="T76" fmla="*/ 75 w 201"/>
                <a:gd name="T77" fmla="*/ 153 h 161"/>
                <a:gd name="T78" fmla="*/ 48 w 201"/>
                <a:gd name="T79" fmla="*/ 153 h 161"/>
                <a:gd name="T80" fmla="*/ 48 w 201"/>
                <a:gd name="T81" fmla="*/ 98 h 161"/>
                <a:gd name="T82" fmla="*/ 75 w 201"/>
                <a:gd name="T83" fmla="*/ 98 h 161"/>
                <a:gd name="T84" fmla="*/ 75 w 201"/>
                <a:gd name="T85" fmla="*/ 153 h 161"/>
                <a:gd name="T86" fmla="*/ 178 w 201"/>
                <a:gd name="T87" fmla="*/ 153 h 161"/>
                <a:gd name="T88" fmla="*/ 83 w 201"/>
                <a:gd name="T89" fmla="*/ 153 h 161"/>
                <a:gd name="T90" fmla="*/ 83 w 201"/>
                <a:gd name="T91" fmla="*/ 90 h 161"/>
                <a:gd name="T92" fmla="*/ 40 w 201"/>
                <a:gd name="T93" fmla="*/ 90 h 161"/>
                <a:gd name="T94" fmla="*/ 40 w 201"/>
                <a:gd name="T95" fmla="*/ 153 h 161"/>
                <a:gd name="T96" fmla="*/ 24 w 201"/>
                <a:gd name="T97" fmla="*/ 153 h 161"/>
                <a:gd name="T98" fmla="*/ 24 w 201"/>
                <a:gd name="T99" fmla="*/ 78 h 161"/>
                <a:gd name="T100" fmla="*/ 178 w 201"/>
                <a:gd name="T101" fmla="*/ 78 h 161"/>
                <a:gd name="T102" fmla="*/ 178 w 201"/>
                <a:gd name="T103" fmla="*/ 153 h 161"/>
                <a:gd name="T104" fmla="*/ 193 w 201"/>
                <a:gd name="T105" fmla="*/ 71 h 161"/>
                <a:gd name="T106" fmla="*/ 8 w 201"/>
                <a:gd name="T107" fmla="*/ 71 h 161"/>
                <a:gd name="T108" fmla="*/ 8 w 201"/>
                <a:gd name="T109" fmla="*/ 31 h 161"/>
                <a:gd name="T110" fmla="*/ 193 w 201"/>
                <a:gd name="T111" fmla="*/ 31 h 161"/>
                <a:gd name="T112" fmla="*/ 193 w 201"/>
                <a:gd name="T113" fmla="*/ 7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1" h="161">
                  <a:moveTo>
                    <a:pt x="123" y="90"/>
                  </a:moveTo>
                  <a:lnTo>
                    <a:pt x="91" y="90"/>
                  </a:lnTo>
                  <a:lnTo>
                    <a:pt x="91" y="122"/>
                  </a:lnTo>
                  <a:lnTo>
                    <a:pt x="123" y="122"/>
                  </a:lnTo>
                  <a:lnTo>
                    <a:pt x="123" y="90"/>
                  </a:lnTo>
                  <a:close/>
                  <a:moveTo>
                    <a:pt x="115" y="114"/>
                  </a:moveTo>
                  <a:lnTo>
                    <a:pt x="99" y="114"/>
                  </a:lnTo>
                  <a:lnTo>
                    <a:pt x="99" y="98"/>
                  </a:lnTo>
                  <a:lnTo>
                    <a:pt x="115" y="98"/>
                  </a:lnTo>
                  <a:lnTo>
                    <a:pt x="115" y="114"/>
                  </a:lnTo>
                  <a:close/>
                  <a:moveTo>
                    <a:pt x="162" y="90"/>
                  </a:moveTo>
                  <a:lnTo>
                    <a:pt x="130" y="90"/>
                  </a:lnTo>
                  <a:lnTo>
                    <a:pt x="130" y="122"/>
                  </a:lnTo>
                  <a:lnTo>
                    <a:pt x="162" y="122"/>
                  </a:lnTo>
                  <a:lnTo>
                    <a:pt x="162" y="90"/>
                  </a:lnTo>
                  <a:close/>
                  <a:moveTo>
                    <a:pt x="154" y="114"/>
                  </a:moveTo>
                  <a:lnTo>
                    <a:pt x="138" y="114"/>
                  </a:lnTo>
                  <a:lnTo>
                    <a:pt x="138" y="98"/>
                  </a:lnTo>
                  <a:lnTo>
                    <a:pt x="154" y="98"/>
                  </a:lnTo>
                  <a:lnTo>
                    <a:pt x="154" y="114"/>
                  </a:lnTo>
                  <a:close/>
                  <a:moveTo>
                    <a:pt x="186" y="23"/>
                  </a:moveTo>
                  <a:lnTo>
                    <a:pt x="186" y="0"/>
                  </a:lnTo>
                  <a:lnTo>
                    <a:pt x="16" y="0"/>
                  </a:lnTo>
                  <a:lnTo>
                    <a:pt x="16" y="23"/>
                  </a:lnTo>
                  <a:lnTo>
                    <a:pt x="0" y="23"/>
                  </a:lnTo>
                  <a:lnTo>
                    <a:pt x="0" y="78"/>
                  </a:lnTo>
                  <a:lnTo>
                    <a:pt x="16" y="78"/>
                  </a:lnTo>
                  <a:lnTo>
                    <a:pt x="16" y="161"/>
                  </a:lnTo>
                  <a:lnTo>
                    <a:pt x="186" y="161"/>
                  </a:lnTo>
                  <a:lnTo>
                    <a:pt x="186" y="78"/>
                  </a:lnTo>
                  <a:lnTo>
                    <a:pt x="201" y="78"/>
                  </a:lnTo>
                  <a:lnTo>
                    <a:pt x="201" y="23"/>
                  </a:lnTo>
                  <a:lnTo>
                    <a:pt x="186" y="23"/>
                  </a:lnTo>
                  <a:close/>
                  <a:moveTo>
                    <a:pt x="24" y="7"/>
                  </a:moveTo>
                  <a:lnTo>
                    <a:pt x="178" y="7"/>
                  </a:lnTo>
                  <a:lnTo>
                    <a:pt x="178" y="23"/>
                  </a:lnTo>
                  <a:lnTo>
                    <a:pt x="24" y="23"/>
                  </a:lnTo>
                  <a:lnTo>
                    <a:pt x="24" y="7"/>
                  </a:lnTo>
                  <a:close/>
                  <a:moveTo>
                    <a:pt x="75" y="153"/>
                  </a:moveTo>
                  <a:lnTo>
                    <a:pt x="48" y="153"/>
                  </a:lnTo>
                  <a:lnTo>
                    <a:pt x="48" y="98"/>
                  </a:lnTo>
                  <a:lnTo>
                    <a:pt x="75" y="98"/>
                  </a:lnTo>
                  <a:lnTo>
                    <a:pt x="75" y="153"/>
                  </a:lnTo>
                  <a:close/>
                  <a:moveTo>
                    <a:pt x="178" y="153"/>
                  </a:moveTo>
                  <a:lnTo>
                    <a:pt x="83" y="153"/>
                  </a:lnTo>
                  <a:lnTo>
                    <a:pt x="83" y="90"/>
                  </a:lnTo>
                  <a:lnTo>
                    <a:pt x="40" y="90"/>
                  </a:lnTo>
                  <a:lnTo>
                    <a:pt x="40" y="153"/>
                  </a:lnTo>
                  <a:lnTo>
                    <a:pt x="24" y="153"/>
                  </a:lnTo>
                  <a:lnTo>
                    <a:pt x="24" y="78"/>
                  </a:lnTo>
                  <a:lnTo>
                    <a:pt x="178" y="78"/>
                  </a:lnTo>
                  <a:lnTo>
                    <a:pt x="178" y="153"/>
                  </a:lnTo>
                  <a:close/>
                  <a:moveTo>
                    <a:pt x="193" y="71"/>
                  </a:moveTo>
                  <a:lnTo>
                    <a:pt x="8" y="71"/>
                  </a:lnTo>
                  <a:lnTo>
                    <a:pt x="8" y="31"/>
                  </a:lnTo>
                  <a:lnTo>
                    <a:pt x="193" y="31"/>
                  </a:lnTo>
                  <a:lnTo>
                    <a:pt x="193" y="71"/>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4" name="Rectangle 23"/>
            <p:cNvSpPr/>
            <p:nvPr/>
          </p:nvSpPr>
          <p:spPr>
            <a:xfrm>
              <a:off x="6425039" y="3763926"/>
              <a:ext cx="2239777" cy="587469"/>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400" b="0" i="0" u="none" strike="noStrike" kern="1200" cap="none" spc="0" normalizeH="0" baseline="0" noProof="0" dirty="0">
                  <a:ln>
                    <a:noFill/>
                  </a:ln>
                  <a:solidFill>
                    <a:srgbClr val="000000">
                      <a:lumMod val="75000"/>
                      <a:lumOff val="25000"/>
                    </a:srgbClr>
                  </a:solidFill>
                  <a:effectLst/>
                  <a:uLnTx/>
                  <a:uFillTx/>
                  <a:cs typeface="+mn-ea"/>
                  <a:sym typeface="+mn-lt"/>
                </a:rPr>
                <a:t>dolor sit amet consectetuer</a:t>
              </a:r>
              <a:endParaRPr kumimoji="0" 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25" name="Rectangle: Rounded Corners 24"/>
            <p:cNvSpPr/>
            <p:nvPr/>
          </p:nvSpPr>
          <p:spPr>
            <a:xfrm>
              <a:off x="4920343" y="4362419"/>
              <a:ext cx="1925463" cy="422671"/>
            </a:xfrm>
            <a:prstGeom prst="roundRect">
              <a:avLst>
                <a:gd name="adj" fmla="val 50000"/>
              </a:avLst>
            </a:prstGeom>
            <a:solidFill>
              <a:schemeClr val="accent2"/>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8" name="Rectangle 27"/>
            <p:cNvSpPr/>
            <p:nvPr/>
          </p:nvSpPr>
          <p:spPr>
            <a:xfrm>
              <a:off x="5088572" y="4364992"/>
              <a:ext cx="1589004" cy="368049"/>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FFFFFF"/>
                  </a:solidFill>
                  <a:effectLst/>
                  <a:uLnTx/>
                  <a:uFillTx/>
                  <a:cs typeface="+mn-ea"/>
                  <a:sym typeface="+mn-lt"/>
                </a:rPr>
                <a:t>Find me now</a:t>
              </a:r>
              <a:endParaRPr kumimoji="0" lang="en-US" sz="1400" b="0" i="0" u="none" strike="noStrike" kern="1200" cap="none" spc="0" normalizeH="0" baseline="0" noProof="0" dirty="0">
                <a:ln>
                  <a:noFill/>
                </a:ln>
                <a:solidFill>
                  <a:srgbClr val="FFFFFF"/>
                </a:solidFill>
                <a:effectLst/>
                <a:uLnTx/>
                <a:uFillTx/>
                <a:cs typeface="+mn-ea"/>
                <a:sym typeface="+mn-lt"/>
              </a:endParaRPr>
            </a:p>
          </p:txBody>
        </p:sp>
      </p:grpSp>
      <p:grpSp>
        <p:nvGrpSpPr>
          <p:cNvPr id="8" name="Group 7"/>
          <p:cNvGrpSpPr/>
          <p:nvPr/>
        </p:nvGrpSpPr>
        <p:grpSpPr>
          <a:xfrm>
            <a:off x="6543202" y="5508675"/>
            <a:ext cx="467192" cy="448184"/>
            <a:chOff x="6543202" y="5508675"/>
            <a:chExt cx="467192" cy="448184"/>
          </a:xfrm>
        </p:grpSpPr>
        <p:sp>
          <p:nvSpPr>
            <p:cNvPr id="37" name="Oval 36"/>
            <p:cNvSpPr/>
            <p:nvPr/>
          </p:nvSpPr>
          <p:spPr>
            <a:xfrm>
              <a:off x="6543202" y="5508675"/>
              <a:ext cx="467192" cy="4481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40" name="Freeform 31"/>
            <p:cNvSpPr>
              <a:spLocks noEditPoints="1"/>
            </p:cNvSpPr>
            <p:nvPr/>
          </p:nvSpPr>
          <p:spPr bwMode="auto">
            <a:xfrm>
              <a:off x="6693534" y="5629327"/>
              <a:ext cx="166525" cy="212684"/>
            </a:xfrm>
            <a:custGeom>
              <a:avLst/>
              <a:gdLst>
                <a:gd name="T0" fmla="*/ 34 w 156"/>
                <a:gd name="T1" fmla="*/ 198 h 199"/>
                <a:gd name="T2" fmla="*/ 30 w 156"/>
                <a:gd name="T3" fmla="*/ 171 h 199"/>
                <a:gd name="T4" fmla="*/ 35 w 156"/>
                <a:gd name="T5" fmla="*/ 142 h 199"/>
                <a:gd name="T6" fmla="*/ 40 w 156"/>
                <a:gd name="T7" fmla="*/ 118 h 199"/>
                <a:gd name="T8" fmla="*/ 46 w 156"/>
                <a:gd name="T9" fmla="*/ 93 h 199"/>
                <a:gd name="T10" fmla="*/ 43 w 156"/>
                <a:gd name="T11" fmla="*/ 80 h 199"/>
                <a:gd name="T12" fmla="*/ 61 w 156"/>
                <a:gd name="T13" fmla="*/ 44 h 199"/>
                <a:gd name="T14" fmla="*/ 86 w 156"/>
                <a:gd name="T15" fmla="*/ 57 h 199"/>
                <a:gd name="T16" fmla="*/ 81 w 156"/>
                <a:gd name="T17" fmla="*/ 88 h 199"/>
                <a:gd name="T18" fmla="*/ 78 w 156"/>
                <a:gd name="T19" fmla="*/ 98 h 199"/>
                <a:gd name="T20" fmla="*/ 82 w 156"/>
                <a:gd name="T21" fmla="*/ 116 h 199"/>
                <a:gd name="T22" fmla="*/ 92 w 156"/>
                <a:gd name="T23" fmla="*/ 119 h 199"/>
                <a:gd name="T24" fmla="*/ 121 w 156"/>
                <a:gd name="T25" fmla="*/ 76 h 199"/>
                <a:gd name="T26" fmla="*/ 114 w 156"/>
                <a:gd name="T27" fmla="*/ 40 h 199"/>
                <a:gd name="T28" fmla="*/ 70 w 156"/>
                <a:gd name="T29" fmla="*/ 27 h 199"/>
                <a:gd name="T30" fmla="*/ 30 w 156"/>
                <a:gd name="T31" fmla="*/ 75 h 199"/>
                <a:gd name="T32" fmla="*/ 36 w 156"/>
                <a:gd name="T33" fmla="*/ 93 h 199"/>
                <a:gd name="T34" fmla="*/ 38 w 156"/>
                <a:gd name="T35" fmla="*/ 107 h 199"/>
                <a:gd name="T36" fmla="*/ 37 w 156"/>
                <a:gd name="T37" fmla="*/ 110 h 199"/>
                <a:gd name="T38" fmla="*/ 29 w 156"/>
                <a:gd name="T39" fmla="*/ 119 h 199"/>
                <a:gd name="T40" fmla="*/ 4 w 156"/>
                <a:gd name="T41" fmla="*/ 94 h 199"/>
                <a:gd name="T42" fmla="*/ 9 w 156"/>
                <a:gd name="T43" fmla="*/ 40 h 199"/>
                <a:gd name="T44" fmla="*/ 68 w 156"/>
                <a:gd name="T45" fmla="*/ 1 h 199"/>
                <a:gd name="T46" fmla="*/ 84 w 156"/>
                <a:gd name="T47" fmla="*/ 0 h 199"/>
                <a:gd name="T48" fmla="*/ 139 w 156"/>
                <a:gd name="T49" fmla="*/ 23 h 199"/>
                <a:gd name="T50" fmla="*/ 156 w 156"/>
                <a:gd name="T51" fmla="*/ 68 h 199"/>
                <a:gd name="T52" fmla="*/ 124 w 156"/>
                <a:gd name="T53" fmla="*/ 137 h 199"/>
                <a:gd name="T54" fmla="*/ 91 w 156"/>
                <a:gd name="T55" fmla="*/ 146 h 199"/>
                <a:gd name="T56" fmla="*/ 68 w 156"/>
                <a:gd name="T57" fmla="*/ 137 h 199"/>
                <a:gd name="T58" fmla="*/ 65 w 156"/>
                <a:gd name="T59" fmla="*/ 148 h 199"/>
                <a:gd name="T60" fmla="*/ 60 w 156"/>
                <a:gd name="T61" fmla="*/ 167 h 199"/>
                <a:gd name="T62" fmla="*/ 37 w 156"/>
                <a:gd name="T63" fmla="*/ 199 h 199"/>
                <a:gd name="T64" fmla="*/ 64 w 156"/>
                <a:gd name="T65" fmla="*/ 51 h 199"/>
                <a:gd name="T66" fmla="*/ 51 w 156"/>
                <a:gd name="T67" fmla="*/ 79 h 199"/>
                <a:gd name="T68" fmla="*/ 54 w 156"/>
                <a:gd name="T69" fmla="*/ 95 h 199"/>
                <a:gd name="T70" fmla="*/ 48 w 156"/>
                <a:gd name="T71" fmla="*/ 120 h 199"/>
                <a:gd name="T72" fmla="*/ 43 w 156"/>
                <a:gd name="T73" fmla="*/ 144 h 199"/>
                <a:gd name="T74" fmla="*/ 38 w 156"/>
                <a:gd name="T75" fmla="*/ 171 h 199"/>
                <a:gd name="T76" fmla="*/ 52 w 156"/>
                <a:gd name="T77" fmla="*/ 164 h 199"/>
                <a:gd name="T78" fmla="*/ 58 w 156"/>
                <a:gd name="T79" fmla="*/ 146 h 199"/>
                <a:gd name="T80" fmla="*/ 62 w 156"/>
                <a:gd name="T81" fmla="*/ 127 h 199"/>
                <a:gd name="T82" fmla="*/ 70 w 156"/>
                <a:gd name="T83" fmla="*/ 126 h 199"/>
                <a:gd name="T84" fmla="*/ 92 w 156"/>
                <a:gd name="T85" fmla="*/ 138 h 199"/>
                <a:gd name="T86" fmla="*/ 119 w 156"/>
                <a:gd name="T87" fmla="*/ 130 h 199"/>
                <a:gd name="T88" fmla="*/ 148 w 156"/>
                <a:gd name="T89" fmla="*/ 68 h 199"/>
                <a:gd name="T90" fmla="*/ 133 w 156"/>
                <a:gd name="T91" fmla="*/ 29 h 199"/>
                <a:gd name="T92" fmla="*/ 81 w 156"/>
                <a:gd name="T93" fmla="*/ 8 h 199"/>
                <a:gd name="T94" fmla="*/ 41 w 156"/>
                <a:gd name="T95" fmla="*/ 18 h 199"/>
                <a:gd name="T96" fmla="*/ 9 w 156"/>
                <a:gd name="T97" fmla="*/ 65 h 199"/>
                <a:gd name="T98" fmla="*/ 25 w 156"/>
                <a:gd name="T99" fmla="*/ 108 h 199"/>
                <a:gd name="T100" fmla="*/ 29 w 156"/>
                <a:gd name="T101" fmla="*/ 108 h 199"/>
                <a:gd name="T102" fmla="*/ 30 w 156"/>
                <a:gd name="T103" fmla="*/ 104 h 199"/>
                <a:gd name="T104" fmla="*/ 29 w 156"/>
                <a:gd name="T105" fmla="*/ 98 h 199"/>
                <a:gd name="T106" fmla="*/ 22 w 156"/>
                <a:gd name="T107" fmla="*/ 75 h 199"/>
                <a:gd name="T108" fmla="*/ 69 w 156"/>
                <a:gd name="T109" fmla="*/ 20 h 199"/>
                <a:gd name="T110" fmla="*/ 120 w 156"/>
                <a:gd name="T111" fmla="*/ 35 h 199"/>
                <a:gd name="T112" fmla="*/ 129 w 156"/>
                <a:gd name="T113" fmla="*/ 77 h 199"/>
                <a:gd name="T114" fmla="*/ 92 w 156"/>
                <a:gd name="T115" fmla="*/ 127 h 199"/>
                <a:gd name="T116" fmla="*/ 77 w 156"/>
                <a:gd name="T117" fmla="*/ 123 h 199"/>
                <a:gd name="T118" fmla="*/ 71 w 156"/>
                <a:gd name="T119" fmla="*/ 96 h 199"/>
                <a:gd name="T120" fmla="*/ 74 w 156"/>
                <a:gd name="T121" fmla="*/ 86 h 199"/>
                <a:gd name="T122" fmla="*/ 79 w 156"/>
                <a:gd name="T123" fmla="*/ 59 h 199"/>
                <a:gd name="T124" fmla="*/ 68 w 156"/>
                <a:gd name="T125" fmla="*/ 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 h="199">
                  <a:moveTo>
                    <a:pt x="37" y="199"/>
                  </a:moveTo>
                  <a:cubicBezTo>
                    <a:pt x="36" y="199"/>
                    <a:pt x="35" y="199"/>
                    <a:pt x="34" y="198"/>
                  </a:cubicBezTo>
                  <a:cubicBezTo>
                    <a:pt x="31" y="197"/>
                    <a:pt x="31" y="194"/>
                    <a:pt x="31" y="193"/>
                  </a:cubicBezTo>
                  <a:cubicBezTo>
                    <a:pt x="30" y="186"/>
                    <a:pt x="30" y="178"/>
                    <a:pt x="30" y="171"/>
                  </a:cubicBezTo>
                  <a:cubicBezTo>
                    <a:pt x="31" y="167"/>
                    <a:pt x="31" y="167"/>
                    <a:pt x="31" y="167"/>
                  </a:cubicBezTo>
                  <a:cubicBezTo>
                    <a:pt x="31" y="157"/>
                    <a:pt x="33" y="150"/>
                    <a:pt x="35" y="142"/>
                  </a:cubicBezTo>
                  <a:cubicBezTo>
                    <a:pt x="35" y="140"/>
                    <a:pt x="35" y="140"/>
                    <a:pt x="35" y="140"/>
                  </a:cubicBezTo>
                  <a:cubicBezTo>
                    <a:pt x="37" y="133"/>
                    <a:pt x="39" y="125"/>
                    <a:pt x="40" y="118"/>
                  </a:cubicBezTo>
                  <a:cubicBezTo>
                    <a:pt x="42" y="110"/>
                    <a:pt x="44" y="102"/>
                    <a:pt x="46" y="94"/>
                  </a:cubicBezTo>
                  <a:cubicBezTo>
                    <a:pt x="46" y="94"/>
                    <a:pt x="46" y="94"/>
                    <a:pt x="46" y="93"/>
                  </a:cubicBezTo>
                  <a:cubicBezTo>
                    <a:pt x="46" y="93"/>
                    <a:pt x="47" y="93"/>
                    <a:pt x="47" y="93"/>
                  </a:cubicBezTo>
                  <a:cubicBezTo>
                    <a:pt x="45" y="88"/>
                    <a:pt x="44" y="84"/>
                    <a:pt x="43" y="80"/>
                  </a:cubicBezTo>
                  <a:cubicBezTo>
                    <a:pt x="43" y="74"/>
                    <a:pt x="43" y="69"/>
                    <a:pt x="45" y="64"/>
                  </a:cubicBezTo>
                  <a:cubicBezTo>
                    <a:pt x="47" y="54"/>
                    <a:pt x="53" y="46"/>
                    <a:pt x="61" y="44"/>
                  </a:cubicBezTo>
                  <a:cubicBezTo>
                    <a:pt x="67" y="42"/>
                    <a:pt x="73" y="42"/>
                    <a:pt x="78" y="45"/>
                  </a:cubicBezTo>
                  <a:cubicBezTo>
                    <a:pt x="82" y="47"/>
                    <a:pt x="85" y="51"/>
                    <a:pt x="86" y="57"/>
                  </a:cubicBezTo>
                  <a:cubicBezTo>
                    <a:pt x="87" y="61"/>
                    <a:pt x="87" y="66"/>
                    <a:pt x="86" y="73"/>
                  </a:cubicBezTo>
                  <a:cubicBezTo>
                    <a:pt x="84" y="78"/>
                    <a:pt x="83" y="83"/>
                    <a:pt x="81" y="88"/>
                  </a:cubicBezTo>
                  <a:cubicBezTo>
                    <a:pt x="81" y="91"/>
                    <a:pt x="80" y="94"/>
                    <a:pt x="79" y="97"/>
                  </a:cubicBezTo>
                  <a:cubicBezTo>
                    <a:pt x="78" y="98"/>
                    <a:pt x="78" y="98"/>
                    <a:pt x="78" y="98"/>
                  </a:cubicBezTo>
                  <a:cubicBezTo>
                    <a:pt x="77" y="102"/>
                    <a:pt x="76" y="105"/>
                    <a:pt x="77" y="109"/>
                  </a:cubicBezTo>
                  <a:cubicBezTo>
                    <a:pt x="78" y="112"/>
                    <a:pt x="79" y="114"/>
                    <a:pt x="82" y="116"/>
                  </a:cubicBezTo>
                  <a:cubicBezTo>
                    <a:pt x="85" y="118"/>
                    <a:pt x="87" y="119"/>
                    <a:pt x="91" y="119"/>
                  </a:cubicBezTo>
                  <a:cubicBezTo>
                    <a:pt x="92" y="119"/>
                    <a:pt x="92" y="119"/>
                    <a:pt x="92" y="119"/>
                  </a:cubicBezTo>
                  <a:cubicBezTo>
                    <a:pt x="98" y="119"/>
                    <a:pt x="104" y="115"/>
                    <a:pt x="109" y="109"/>
                  </a:cubicBezTo>
                  <a:cubicBezTo>
                    <a:pt x="115" y="101"/>
                    <a:pt x="119" y="89"/>
                    <a:pt x="121" y="76"/>
                  </a:cubicBezTo>
                  <a:cubicBezTo>
                    <a:pt x="121" y="70"/>
                    <a:pt x="122" y="66"/>
                    <a:pt x="121" y="61"/>
                  </a:cubicBezTo>
                  <a:cubicBezTo>
                    <a:pt x="121" y="53"/>
                    <a:pt x="118" y="46"/>
                    <a:pt x="114" y="40"/>
                  </a:cubicBezTo>
                  <a:cubicBezTo>
                    <a:pt x="109" y="35"/>
                    <a:pt x="103" y="31"/>
                    <a:pt x="97" y="29"/>
                  </a:cubicBezTo>
                  <a:cubicBezTo>
                    <a:pt x="89" y="27"/>
                    <a:pt x="79" y="26"/>
                    <a:pt x="70" y="27"/>
                  </a:cubicBezTo>
                  <a:cubicBezTo>
                    <a:pt x="55" y="30"/>
                    <a:pt x="43" y="38"/>
                    <a:pt x="36" y="52"/>
                  </a:cubicBezTo>
                  <a:cubicBezTo>
                    <a:pt x="32" y="59"/>
                    <a:pt x="30" y="67"/>
                    <a:pt x="30" y="75"/>
                  </a:cubicBezTo>
                  <a:cubicBezTo>
                    <a:pt x="30" y="82"/>
                    <a:pt x="31" y="87"/>
                    <a:pt x="34" y="92"/>
                  </a:cubicBezTo>
                  <a:cubicBezTo>
                    <a:pt x="35" y="92"/>
                    <a:pt x="35" y="93"/>
                    <a:pt x="36" y="93"/>
                  </a:cubicBezTo>
                  <a:cubicBezTo>
                    <a:pt x="36" y="94"/>
                    <a:pt x="37" y="95"/>
                    <a:pt x="38" y="96"/>
                  </a:cubicBezTo>
                  <a:cubicBezTo>
                    <a:pt x="40" y="100"/>
                    <a:pt x="39" y="104"/>
                    <a:pt x="38" y="107"/>
                  </a:cubicBezTo>
                  <a:cubicBezTo>
                    <a:pt x="38" y="107"/>
                    <a:pt x="38" y="108"/>
                    <a:pt x="37" y="108"/>
                  </a:cubicBezTo>
                  <a:cubicBezTo>
                    <a:pt x="37" y="108"/>
                    <a:pt x="37" y="109"/>
                    <a:pt x="37" y="110"/>
                  </a:cubicBezTo>
                  <a:cubicBezTo>
                    <a:pt x="36" y="112"/>
                    <a:pt x="35" y="118"/>
                    <a:pt x="29" y="119"/>
                  </a:cubicBezTo>
                  <a:cubicBezTo>
                    <a:pt x="29" y="119"/>
                    <a:pt x="29" y="119"/>
                    <a:pt x="29" y="119"/>
                  </a:cubicBezTo>
                  <a:cubicBezTo>
                    <a:pt x="25" y="119"/>
                    <a:pt x="20" y="115"/>
                    <a:pt x="20" y="115"/>
                  </a:cubicBezTo>
                  <a:cubicBezTo>
                    <a:pt x="12" y="109"/>
                    <a:pt x="9" y="104"/>
                    <a:pt x="4" y="94"/>
                  </a:cubicBezTo>
                  <a:cubicBezTo>
                    <a:pt x="1" y="86"/>
                    <a:pt x="0" y="72"/>
                    <a:pt x="1" y="63"/>
                  </a:cubicBezTo>
                  <a:cubicBezTo>
                    <a:pt x="3" y="56"/>
                    <a:pt x="6" y="46"/>
                    <a:pt x="9" y="40"/>
                  </a:cubicBezTo>
                  <a:cubicBezTo>
                    <a:pt x="16" y="28"/>
                    <a:pt x="25" y="19"/>
                    <a:pt x="37" y="12"/>
                  </a:cubicBezTo>
                  <a:cubicBezTo>
                    <a:pt x="46" y="6"/>
                    <a:pt x="56" y="3"/>
                    <a:pt x="68" y="1"/>
                  </a:cubicBezTo>
                  <a:cubicBezTo>
                    <a:pt x="72" y="0"/>
                    <a:pt x="76" y="0"/>
                    <a:pt x="81" y="0"/>
                  </a:cubicBezTo>
                  <a:cubicBezTo>
                    <a:pt x="82" y="0"/>
                    <a:pt x="83" y="0"/>
                    <a:pt x="84" y="0"/>
                  </a:cubicBezTo>
                  <a:cubicBezTo>
                    <a:pt x="98" y="0"/>
                    <a:pt x="108" y="3"/>
                    <a:pt x="115" y="6"/>
                  </a:cubicBezTo>
                  <a:cubicBezTo>
                    <a:pt x="124" y="10"/>
                    <a:pt x="132" y="16"/>
                    <a:pt x="139" y="23"/>
                  </a:cubicBezTo>
                  <a:cubicBezTo>
                    <a:pt x="146" y="31"/>
                    <a:pt x="151" y="39"/>
                    <a:pt x="154" y="50"/>
                  </a:cubicBezTo>
                  <a:cubicBezTo>
                    <a:pt x="155" y="55"/>
                    <a:pt x="156" y="61"/>
                    <a:pt x="156" y="68"/>
                  </a:cubicBezTo>
                  <a:cubicBezTo>
                    <a:pt x="156" y="74"/>
                    <a:pt x="156" y="79"/>
                    <a:pt x="155" y="86"/>
                  </a:cubicBezTo>
                  <a:cubicBezTo>
                    <a:pt x="151" y="109"/>
                    <a:pt x="140" y="127"/>
                    <a:pt x="124" y="137"/>
                  </a:cubicBezTo>
                  <a:cubicBezTo>
                    <a:pt x="119" y="140"/>
                    <a:pt x="114" y="142"/>
                    <a:pt x="109" y="143"/>
                  </a:cubicBezTo>
                  <a:cubicBezTo>
                    <a:pt x="103" y="145"/>
                    <a:pt x="97" y="146"/>
                    <a:pt x="91" y="146"/>
                  </a:cubicBezTo>
                  <a:cubicBezTo>
                    <a:pt x="85" y="145"/>
                    <a:pt x="79" y="144"/>
                    <a:pt x="74" y="141"/>
                  </a:cubicBezTo>
                  <a:cubicBezTo>
                    <a:pt x="72" y="140"/>
                    <a:pt x="70" y="138"/>
                    <a:pt x="68" y="137"/>
                  </a:cubicBezTo>
                  <a:cubicBezTo>
                    <a:pt x="68" y="137"/>
                    <a:pt x="68" y="137"/>
                    <a:pt x="68" y="137"/>
                  </a:cubicBezTo>
                  <a:cubicBezTo>
                    <a:pt x="67" y="141"/>
                    <a:pt x="66" y="144"/>
                    <a:pt x="65" y="148"/>
                  </a:cubicBezTo>
                  <a:cubicBezTo>
                    <a:pt x="65" y="151"/>
                    <a:pt x="65" y="151"/>
                    <a:pt x="65" y="151"/>
                  </a:cubicBezTo>
                  <a:cubicBezTo>
                    <a:pt x="63" y="157"/>
                    <a:pt x="62" y="162"/>
                    <a:pt x="60" y="167"/>
                  </a:cubicBezTo>
                  <a:cubicBezTo>
                    <a:pt x="55" y="178"/>
                    <a:pt x="50" y="187"/>
                    <a:pt x="44" y="194"/>
                  </a:cubicBezTo>
                  <a:cubicBezTo>
                    <a:pt x="41" y="197"/>
                    <a:pt x="39" y="199"/>
                    <a:pt x="37" y="199"/>
                  </a:cubicBezTo>
                  <a:close/>
                  <a:moveTo>
                    <a:pt x="68" y="50"/>
                  </a:moveTo>
                  <a:cubicBezTo>
                    <a:pt x="67" y="50"/>
                    <a:pt x="65" y="51"/>
                    <a:pt x="64" y="51"/>
                  </a:cubicBezTo>
                  <a:cubicBezTo>
                    <a:pt x="59" y="53"/>
                    <a:pt x="54" y="58"/>
                    <a:pt x="52" y="66"/>
                  </a:cubicBezTo>
                  <a:cubicBezTo>
                    <a:pt x="51" y="70"/>
                    <a:pt x="51" y="74"/>
                    <a:pt x="51" y="79"/>
                  </a:cubicBezTo>
                  <a:cubicBezTo>
                    <a:pt x="52" y="83"/>
                    <a:pt x="53" y="86"/>
                    <a:pt x="54" y="91"/>
                  </a:cubicBezTo>
                  <a:cubicBezTo>
                    <a:pt x="55" y="92"/>
                    <a:pt x="55" y="94"/>
                    <a:pt x="54" y="95"/>
                  </a:cubicBezTo>
                  <a:cubicBezTo>
                    <a:pt x="54" y="96"/>
                    <a:pt x="54" y="96"/>
                    <a:pt x="54" y="96"/>
                  </a:cubicBezTo>
                  <a:cubicBezTo>
                    <a:pt x="52" y="104"/>
                    <a:pt x="50" y="112"/>
                    <a:pt x="48" y="120"/>
                  </a:cubicBezTo>
                  <a:cubicBezTo>
                    <a:pt x="46" y="127"/>
                    <a:pt x="45" y="135"/>
                    <a:pt x="43" y="142"/>
                  </a:cubicBezTo>
                  <a:cubicBezTo>
                    <a:pt x="43" y="144"/>
                    <a:pt x="43" y="144"/>
                    <a:pt x="43" y="144"/>
                  </a:cubicBezTo>
                  <a:cubicBezTo>
                    <a:pt x="41" y="151"/>
                    <a:pt x="39" y="159"/>
                    <a:pt x="39" y="167"/>
                  </a:cubicBezTo>
                  <a:cubicBezTo>
                    <a:pt x="38" y="171"/>
                    <a:pt x="38" y="171"/>
                    <a:pt x="38" y="171"/>
                  </a:cubicBezTo>
                  <a:cubicBezTo>
                    <a:pt x="38" y="177"/>
                    <a:pt x="38" y="183"/>
                    <a:pt x="38" y="188"/>
                  </a:cubicBezTo>
                  <a:cubicBezTo>
                    <a:pt x="44" y="182"/>
                    <a:pt x="48" y="174"/>
                    <a:pt x="52" y="164"/>
                  </a:cubicBezTo>
                  <a:cubicBezTo>
                    <a:pt x="54" y="160"/>
                    <a:pt x="55" y="155"/>
                    <a:pt x="57" y="149"/>
                  </a:cubicBezTo>
                  <a:cubicBezTo>
                    <a:pt x="58" y="146"/>
                    <a:pt x="58" y="146"/>
                    <a:pt x="58" y="146"/>
                  </a:cubicBezTo>
                  <a:cubicBezTo>
                    <a:pt x="59" y="142"/>
                    <a:pt x="59" y="139"/>
                    <a:pt x="60" y="135"/>
                  </a:cubicBezTo>
                  <a:cubicBezTo>
                    <a:pt x="62" y="127"/>
                    <a:pt x="62" y="127"/>
                    <a:pt x="62" y="127"/>
                  </a:cubicBezTo>
                  <a:cubicBezTo>
                    <a:pt x="63" y="126"/>
                    <a:pt x="64" y="124"/>
                    <a:pt x="66" y="124"/>
                  </a:cubicBezTo>
                  <a:cubicBezTo>
                    <a:pt x="67" y="124"/>
                    <a:pt x="69" y="125"/>
                    <a:pt x="70" y="126"/>
                  </a:cubicBezTo>
                  <a:cubicBezTo>
                    <a:pt x="72" y="129"/>
                    <a:pt x="74" y="132"/>
                    <a:pt x="78" y="134"/>
                  </a:cubicBezTo>
                  <a:cubicBezTo>
                    <a:pt x="82" y="136"/>
                    <a:pt x="87" y="137"/>
                    <a:pt x="92" y="138"/>
                  </a:cubicBezTo>
                  <a:cubicBezTo>
                    <a:pt x="97" y="138"/>
                    <a:pt x="101" y="137"/>
                    <a:pt x="107" y="136"/>
                  </a:cubicBezTo>
                  <a:cubicBezTo>
                    <a:pt x="111" y="134"/>
                    <a:pt x="116" y="133"/>
                    <a:pt x="119" y="130"/>
                  </a:cubicBezTo>
                  <a:cubicBezTo>
                    <a:pt x="134" y="121"/>
                    <a:pt x="143" y="105"/>
                    <a:pt x="147" y="85"/>
                  </a:cubicBezTo>
                  <a:cubicBezTo>
                    <a:pt x="148" y="78"/>
                    <a:pt x="148" y="73"/>
                    <a:pt x="148" y="68"/>
                  </a:cubicBezTo>
                  <a:cubicBezTo>
                    <a:pt x="148" y="62"/>
                    <a:pt x="147" y="56"/>
                    <a:pt x="146" y="52"/>
                  </a:cubicBezTo>
                  <a:cubicBezTo>
                    <a:pt x="143" y="43"/>
                    <a:pt x="139" y="35"/>
                    <a:pt x="133" y="29"/>
                  </a:cubicBezTo>
                  <a:cubicBezTo>
                    <a:pt x="127" y="22"/>
                    <a:pt x="120" y="17"/>
                    <a:pt x="112" y="14"/>
                  </a:cubicBezTo>
                  <a:cubicBezTo>
                    <a:pt x="105" y="11"/>
                    <a:pt x="94" y="7"/>
                    <a:pt x="81" y="8"/>
                  </a:cubicBezTo>
                  <a:cubicBezTo>
                    <a:pt x="77" y="8"/>
                    <a:pt x="73" y="8"/>
                    <a:pt x="69" y="9"/>
                  </a:cubicBezTo>
                  <a:cubicBezTo>
                    <a:pt x="59" y="10"/>
                    <a:pt x="49" y="14"/>
                    <a:pt x="41" y="18"/>
                  </a:cubicBezTo>
                  <a:cubicBezTo>
                    <a:pt x="30" y="25"/>
                    <a:pt x="22" y="33"/>
                    <a:pt x="16" y="43"/>
                  </a:cubicBezTo>
                  <a:cubicBezTo>
                    <a:pt x="14" y="48"/>
                    <a:pt x="11" y="58"/>
                    <a:pt x="9" y="65"/>
                  </a:cubicBezTo>
                  <a:cubicBezTo>
                    <a:pt x="8" y="72"/>
                    <a:pt x="9" y="85"/>
                    <a:pt x="12" y="91"/>
                  </a:cubicBezTo>
                  <a:cubicBezTo>
                    <a:pt x="15" y="100"/>
                    <a:pt x="18" y="103"/>
                    <a:pt x="25" y="108"/>
                  </a:cubicBezTo>
                  <a:cubicBezTo>
                    <a:pt x="26" y="109"/>
                    <a:pt x="28" y="110"/>
                    <a:pt x="29" y="110"/>
                  </a:cubicBezTo>
                  <a:cubicBezTo>
                    <a:pt x="29" y="110"/>
                    <a:pt x="29" y="109"/>
                    <a:pt x="29" y="108"/>
                  </a:cubicBezTo>
                  <a:cubicBezTo>
                    <a:pt x="29" y="107"/>
                    <a:pt x="30" y="107"/>
                    <a:pt x="30" y="106"/>
                  </a:cubicBezTo>
                  <a:cubicBezTo>
                    <a:pt x="30" y="105"/>
                    <a:pt x="30" y="105"/>
                    <a:pt x="30" y="104"/>
                  </a:cubicBezTo>
                  <a:cubicBezTo>
                    <a:pt x="31" y="103"/>
                    <a:pt x="31" y="101"/>
                    <a:pt x="31" y="100"/>
                  </a:cubicBezTo>
                  <a:cubicBezTo>
                    <a:pt x="31" y="100"/>
                    <a:pt x="30" y="99"/>
                    <a:pt x="29" y="98"/>
                  </a:cubicBezTo>
                  <a:cubicBezTo>
                    <a:pt x="29" y="98"/>
                    <a:pt x="28" y="97"/>
                    <a:pt x="28" y="96"/>
                  </a:cubicBezTo>
                  <a:cubicBezTo>
                    <a:pt x="24" y="90"/>
                    <a:pt x="22" y="83"/>
                    <a:pt x="22" y="75"/>
                  </a:cubicBezTo>
                  <a:cubicBezTo>
                    <a:pt x="22" y="65"/>
                    <a:pt x="24" y="56"/>
                    <a:pt x="29" y="48"/>
                  </a:cubicBezTo>
                  <a:cubicBezTo>
                    <a:pt x="37" y="32"/>
                    <a:pt x="51" y="23"/>
                    <a:pt x="69" y="20"/>
                  </a:cubicBezTo>
                  <a:cubicBezTo>
                    <a:pt x="79" y="18"/>
                    <a:pt x="90" y="19"/>
                    <a:pt x="99" y="21"/>
                  </a:cubicBezTo>
                  <a:cubicBezTo>
                    <a:pt x="107" y="24"/>
                    <a:pt x="115" y="29"/>
                    <a:pt x="120" y="35"/>
                  </a:cubicBezTo>
                  <a:cubicBezTo>
                    <a:pt x="125" y="42"/>
                    <a:pt x="129" y="51"/>
                    <a:pt x="129" y="61"/>
                  </a:cubicBezTo>
                  <a:cubicBezTo>
                    <a:pt x="130" y="65"/>
                    <a:pt x="129" y="70"/>
                    <a:pt x="129" y="77"/>
                  </a:cubicBezTo>
                  <a:cubicBezTo>
                    <a:pt x="127" y="92"/>
                    <a:pt x="122" y="104"/>
                    <a:pt x="115" y="114"/>
                  </a:cubicBezTo>
                  <a:cubicBezTo>
                    <a:pt x="109" y="122"/>
                    <a:pt x="101" y="127"/>
                    <a:pt x="92" y="127"/>
                  </a:cubicBezTo>
                  <a:cubicBezTo>
                    <a:pt x="91" y="127"/>
                    <a:pt x="91" y="127"/>
                    <a:pt x="91" y="127"/>
                  </a:cubicBezTo>
                  <a:cubicBezTo>
                    <a:pt x="86" y="127"/>
                    <a:pt x="81" y="125"/>
                    <a:pt x="77" y="123"/>
                  </a:cubicBezTo>
                  <a:cubicBezTo>
                    <a:pt x="73" y="120"/>
                    <a:pt x="71" y="116"/>
                    <a:pt x="69" y="111"/>
                  </a:cubicBezTo>
                  <a:cubicBezTo>
                    <a:pt x="68" y="105"/>
                    <a:pt x="70" y="100"/>
                    <a:pt x="71" y="96"/>
                  </a:cubicBezTo>
                  <a:cubicBezTo>
                    <a:pt x="71" y="95"/>
                    <a:pt x="71" y="95"/>
                    <a:pt x="71" y="95"/>
                  </a:cubicBezTo>
                  <a:cubicBezTo>
                    <a:pt x="72" y="92"/>
                    <a:pt x="73" y="89"/>
                    <a:pt x="74" y="86"/>
                  </a:cubicBezTo>
                  <a:cubicBezTo>
                    <a:pt x="75" y="81"/>
                    <a:pt x="77" y="76"/>
                    <a:pt x="78" y="71"/>
                  </a:cubicBezTo>
                  <a:cubicBezTo>
                    <a:pt x="79" y="66"/>
                    <a:pt x="79" y="62"/>
                    <a:pt x="79" y="59"/>
                  </a:cubicBezTo>
                  <a:cubicBezTo>
                    <a:pt x="78" y="55"/>
                    <a:pt x="76" y="53"/>
                    <a:pt x="74" y="52"/>
                  </a:cubicBezTo>
                  <a:cubicBezTo>
                    <a:pt x="72" y="51"/>
                    <a:pt x="70" y="50"/>
                    <a:pt x="68" y="5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000000"/>
                </a:solidFill>
                <a:effectLst/>
                <a:uLnTx/>
                <a:uFillTx/>
                <a:cs typeface="+mn-ea"/>
                <a:sym typeface="+mn-lt"/>
              </a:endParaRPr>
            </a:p>
          </p:txBody>
        </p:sp>
      </p:grpSp>
      <p:grpSp>
        <p:nvGrpSpPr>
          <p:cNvPr id="5" name="Group 4"/>
          <p:cNvGrpSpPr/>
          <p:nvPr/>
        </p:nvGrpSpPr>
        <p:grpSpPr>
          <a:xfrm>
            <a:off x="4833937" y="5508673"/>
            <a:ext cx="467192" cy="448184"/>
            <a:chOff x="4833937" y="5508673"/>
            <a:chExt cx="467192" cy="448184"/>
          </a:xfrm>
        </p:grpSpPr>
        <p:sp>
          <p:nvSpPr>
            <p:cNvPr id="31" name="Oval 30"/>
            <p:cNvSpPr/>
            <p:nvPr/>
          </p:nvSpPr>
          <p:spPr>
            <a:xfrm>
              <a:off x="4833937" y="5508673"/>
              <a:ext cx="467192" cy="44818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41" name="Freeform 35"/>
            <p:cNvSpPr>
              <a:spLocks noEditPoints="1"/>
            </p:cNvSpPr>
            <p:nvPr/>
          </p:nvSpPr>
          <p:spPr bwMode="auto">
            <a:xfrm>
              <a:off x="5013869" y="5629327"/>
              <a:ext cx="98546" cy="197091"/>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rgbClr val="000000"/>
                  </a:solidFill>
                  <a:effectLst/>
                  <a:uLnTx/>
                  <a:uFillTx/>
                  <a:cs typeface="+mn-ea"/>
                  <a:sym typeface="+mn-lt"/>
                </a:rPr>
                <a:t> </a:t>
              </a:r>
              <a:endParaRPr kumimoji="0" lang="en-US" sz="1800" b="0" i="0" u="none" strike="noStrike" kern="1200" cap="none" spc="0" normalizeH="0" baseline="0" noProof="0" dirty="0">
                <a:ln>
                  <a:noFill/>
                </a:ln>
                <a:solidFill>
                  <a:srgbClr val="000000"/>
                </a:solidFill>
                <a:effectLst/>
                <a:uLnTx/>
                <a:uFillTx/>
                <a:cs typeface="+mn-ea"/>
                <a:sym typeface="+mn-lt"/>
              </a:endParaRPr>
            </a:p>
          </p:txBody>
        </p:sp>
      </p:grpSp>
      <p:grpSp>
        <p:nvGrpSpPr>
          <p:cNvPr id="7" name="Group 6"/>
          <p:cNvGrpSpPr/>
          <p:nvPr/>
        </p:nvGrpSpPr>
        <p:grpSpPr>
          <a:xfrm>
            <a:off x="5973447" y="5508678"/>
            <a:ext cx="467192" cy="448184"/>
            <a:chOff x="5973447" y="5508678"/>
            <a:chExt cx="467192" cy="448184"/>
          </a:xfrm>
        </p:grpSpPr>
        <p:sp>
          <p:nvSpPr>
            <p:cNvPr id="33" name="Oval 32"/>
            <p:cNvSpPr/>
            <p:nvPr/>
          </p:nvSpPr>
          <p:spPr>
            <a:xfrm>
              <a:off x="5973447" y="5508678"/>
              <a:ext cx="467192" cy="4481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42" name="Freeform 37"/>
            <p:cNvSpPr>
              <a:spLocks noEditPoints="1"/>
            </p:cNvSpPr>
            <p:nvPr/>
          </p:nvSpPr>
          <p:spPr bwMode="auto">
            <a:xfrm>
              <a:off x="6099231" y="5638014"/>
              <a:ext cx="210557" cy="206272"/>
            </a:xfrm>
            <a:custGeom>
              <a:avLst/>
              <a:gdLst>
                <a:gd name="T0" fmla="*/ 17 w 188"/>
                <a:gd name="T1" fmla="*/ 184 h 184"/>
                <a:gd name="T2" fmla="*/ 0 w 188"/>
                <a:gd name="T3" fmla="*/ 17 h 184"/>
                <a:gd name="T4" fmla="*/ 170 w 188"/>
                <a:gd name="T5" fmla="*/ 0 h 184"/>
                <a:gd name="T6" fmla="*/ 188 w 188"/>
                <a:gd name="T7" fmla="*/ 167 h 184"/>
                <a:gd name="T8" fmla="*/ 17 w 188"/>
                <a:gd name="T9" fmla="*/ 8 h 184"/>
                <a:gd name="T10" fmla="*/ 7 w 188"/>
                <a:gd name="T11" fmla="*/ 167 h 184"/>
                <a:gd name="T12" fmla="*/ 170 w 188"/>
                <a:gd name="T13" fmla="*/ 176 h 184"/>
                <a:gd name="T14" fmla="*/ 180 w 188"/>
                <a:gd name="T15" fmla="*/ 17 h 184"/>
                <a:gd name="T16" fmla="*/ 17 w 188"/>
                <a:gd name="T17" fmla="*/ 8 h 184"/>
                <a:gd name="T18" fmla="*/ 26 w 188"/>
                <a:gd name="T19" fmla="*/ 168 h 184"/>
                <a:gd name="T20" fmla="*/ 16 w 188"/>
                <a:gd name="T21" fmla="*/ 85 h 184"/>
                <a:gd name="T22" fmla="*/ 48 w 188"/>
                <a:gd name="T23" fmla="*/ 81 h 184"/>
                <a:gd name="T24" fmla="*/ 52 w 188"/>
                <a:gd name="T25" fmla="*/ 86 h 184"/>
                <a:gd name="T26" fmla="*/ 94 w 188"/>
                <a:gd name="T27" fmla="*/ 141 h 184"/>
                <a:gd name="T28" fmla="*/ 135 w 188"/>
                <a:gd name="T29" fmla="*/ 86 h 184"/>
                <a:gd name="T30" fmla="*/ 139 w 188"/>
                <a:gd name="T31" fmla="*/ 81 h 184"/>
                <a:gd name="T32" fmla="*/ 172 w 188"/>
                <a:gd name="T33" fmla="*/ 85 h 184"/>
                <a:gd name="T34" fmla="*/ 161 w 188"/>
                <a:gd name="T35" fmla="*/ 168 h 184"/>
                <a:gd name="T36" fmla="*/ 23 w 188"/>
                <a:gd name="T37" fmla="*/ 158 h 184"/>
                <a:gd name="T38" fmla="*/ 161 w 188"/>
                <a:gd name="T39" fmla="*/ 160 h 184"/>
                <a:gd name="T40" fmla="*/ 164 w 188"/>
                <a:gd name="T41" fmla="*/ 89 h 184"/>
                <a:gd name="T42" fmla="*/ 145 w 188"/>
                <a:gd name="T43" fmla="*/ 98 h 184"/>
                <a:gd name="T44" fmla="*/ 43 w 188"/>
                <a:gd name="T45" fmla="*/ 98 h 184"/>
                <a:gd name="T46" fmla="*/ 23 w 188"/>
                <a:gd name="T47" fmla="*/ 89 h 184"/>
                <a:gd name="T48" fmla="*/ 58 w 188"/>
                <a:gd name="T49" fmla="*/ 98 h 184"/>
                <a:gd name="T50" fmla="*/ 129 w 188"/>
                <a:gd name="T51" fmla="*/ 98 h 184"/>
                <a:gd name="T52" fmla="*/ 94 w 188"/>
                <a:gd name="T53" fmla="*/ 71 h 184"/>
                <a:gd name="T54" fmla="*/ 94 w 188"/>
                <a:gd name="T55" fmla="*/ 125 h 184"/>
                <a:gd name="T56" fmla="*/ 94 w 188"/>
                <a:gd name="T57" fmla="*/ 71 h 184"/>
                <a:gd name="T58" fmla="*/ 135 w 188"/>
                <a:gd name="T59" fmla="*/ 60 h 184"/>
                <a:gd name="T60" fmla="*/ 124 w 188"/>
                <a:gd name="T61" fmla="*/ 30 h 184"/>
                <a:gd name="T62" fmla="*/ 156 w 188"/>
                <a:gd name="T63" fmla="*/ 20 h 184"/>
                <a:gd name="T64" fmla="*/ 168 w 188"/>
                <a:gd name="T65" fmla="*/ 50 h 184"/>
                <a:gd name="T66" fmla="*/ 135 w 188"/>
                <a:gd name="T67" fmla="*/ 28 h 184"/>
                <a:gd name="T68" fmla="*/ 132 w 188"/>
                <a:gd name="T69" fmla="*/ 49 h 184"/>
                <a:gd name="T70" fmla="*/ 157 w 188"/>
                <a:gd name="T71" fmla="*/ 52 h 184"/>
                <a:gd name="T72" fmla="*/ 160 w 188"/>
                <a:gd name="T73" fmla="*/ 31 h 184"/>
                <a:gd name="T74" fmla="*/ 135 w 188"/>
                <a:gd name="T75" fmla="*/ 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84">
                  <a:moveTo>
                    <a:pt x="170" y="184"/>
                  </a:moveTo>
                  <a:cubicBezTo>
                    <a:pt x="17" y="184"/>
                    <a:pt x="17" y="184"/>
                    <a:pt x="17" y="184"/>
                  </a:cubicBezTo>
                  <a:cubicBezTo>
                    <a:pt x="8" y="184"/>
                    <a:pt x="0" y="176"/>
                    <a:pt x="0" y="167"/>
                  </a:cubicBezTo>
                  <a:cubicBezTo>
                    <a:pt x="0" y="17"/>
                    <a:pt x="0" y="17"/>
                    <a:pt x="0" y="17"/>
                  </a:cubicBezTo>
                  <a:cubicBezTo>
                    <a:pt x="0" y="8"/>
                    <a:pt x="8" y="0"/>
                    <a:pt x="17" y="0"/>
                  </a:cubicBezTo>
                  <a:cubicBezTo>
                    <a:pt x="170" y="0"/>
                    <a:pt x="170" y="0"/>
                    <a:pt x="170" y="0"/>
                  </a:cubicBezTo>
                  <a:cubicBezTo>
                    <a:pt x="180" y="0"/>
                    <a:pt x="188" y="8"/>
                    <a:pt x="188" y="17"/>
                  </a:cubicBezTo>
                  <a:cubicBezTo>
                    <a:pt x="188" y="167"/>
                    <a:pt x="188" y="167"/>
                    <a:pt x="188" y="167"/>
                  </a:cubicBezTo>
                  <a:cubicBezTo>
                    <a:pt x="188" y="176"/>
                    <a:pt x="180" y="184"/>
                    <a:pt x="170" y="184"/>
                  </a:cubicBezTo>
                  <a:close/>
                  <a:moveTo>
                    <a:pt x="17" y="8"/>
                  </a:moveTo>
                  <a:cubicBezTo>
                    <a:pt x="12" y="8"/>
                    <a:pt x="7" y="12"/>
                    <a:pt x="7" y="17"/>
                  </a:cubicBezTo>
                  <a:cubicBezTo>
                    <a:pt x="7" y="167"/>
                    <a:pt x="7" y="167"/>
                    <a:pt x="7" y="167"/>
                  </a:cubicBezTo>
                  <a:cubicBezTo>
                    <a:pt x="7" y="172"/>
                    <a:pt x="12" y="176"/>
                    <a:pt x="17" y="176"/>
                  </a:cubicBezTo>
                  <a:cubicBezTo>
                    <a:pt x="170" y="176"/>
                    <a:pt x="170" y="176"/>
                    <a:pt x="170" y="176"/>
                  </a:cubicBezTo>
                  <a:cubicBezTo>
                    <a:pt x="175" y="176"/>
                    <a:pt x="180" y="172"/>
                    <a:pt x="180" y="167"/>
                  </a:cubicBezTo>
                  <a:cubicBezTo>
                    <a:pt x="180" y="17"/>
                    <a:pt x="180" y="17"/>
                    <a:pt x="180" y="17"/>
                  </a:cubicBezTo>
                  <a:cubicBezTo>
                    <a:pt x="180" y="12"/>
                    <a:pt x="175" y="8"/>
                    <a:pt x="170" y="8"/>
                  </a:cubicBezTo>
                  <a:lnTo>
                    <a:pt x="17" y="8"/>
                  </a:lnTo>
                  <a:close/>
                  <a:moveTo>
                    <a:pt x="161" y="168"/>
                  </a:moveTo>
                  <a:cubicBezTo>
                    <a:pt x="26" y="168"/>
                    <a:pt x="26" y="168"/>
                    <a:pt x="26" y="168"/>
                  </a:cubicBezTo>
                  <a:cubicBezTo>
                    <a:pt x="20" y="168"/>
                    <a:pt x="16" y="163"/>
                    <a:pt x="16" y="158"/>
                  </a:cubicBezTo>
                  <a:cubicBezTo>
                    <a:pt x="16" y="85"/>
                    <a:pt x="16" y="85"/>
                    <a:pt x="16" y="85"/>
                  </a:cubicBezTo>
                  <a:cubicBezTo>
                    <a:pt x="16" y="83"/>
                    <a:pt x="17" y="81"/>
                    <a:pt x="19" y="81"/>
                  </a:cubicBezTo>
                  <a:cubicBezTo>
                    <a:pt x="48" y="81"/>
                    <a:pt x="48" y="81"/>
                    <a:pt x="48" y="81"/>
                  </a:cubicBezTo>
                  <a:cubicBezTo>
                    <a:pt x="50" y="81"/>
                    <a:pt x="51" y="82"/>
                    <a:pt x="51" y="83"/>
                  </a:cubicBezTo>
                  <a:cubicBezTo>
                    <a:pt x="52" y="84"/>
                    <a:pt x="52" y="85"/>
                    <a:pt x="52" y="86"/>
                  </a:cubicBezTo>
                  <a:cubicBezTo>
                    <a:pt x="51" y="90"/>
                    <a:pt x="50" y="94"/>
                    <a:pt x="50" y="98"/>
                  </a:cubicBezTo>
                  <a:cubicBezTo>
                    <a:pt x="50" y="122"/>
                    <a:pt x="70" y="141"/>
                    <a:pt x="94" y="141"/>
                  </a:cubicBezTo>
                  <a:cubicBezTo>
                    <a:pt x="117" y="141"/>
                    <a:pt x="137" y="122"/>
                    <a:pt x="137" y="98"/>
                  </a:cubicBezTo>
                  <a:cubicBezTo>
                    <a:pt x="137" y="94"/>
                    <a:pt x="136" y="90"/>
                    <a:pt x="135" y="86"/>
                  </a:cubicBezTo>
                  <a:cubicBezTo>
                    <a:pt x="135" y="85"/>
                    <a:pt x="135" y="84"/>
                    <a:pt x="136" y="83"/>
                  </a:cubicBezTo>
                  <a:cubicBezTo>
                    <a:pt x="136" y="82"/>
                    <a:pt x="138" y="81"/>
                    <a:pt x="139" y="81"/>
                  </a:cubicBezTo>
                  <a:cubicBezTo>
                    <a:pt x="168" y="81"/>
                    <a:pt x="168" y="81"/>
                    <a:pt x="168" y="81"/>
                  </a:cubicBezTo>
                  <a:cubicBezTo>
                    <a:pt x="170" y="81"/>
                    <a:pt x="172" y="83"/>
                    <a:pt x="172" y="85"/>
                  </a:cubicBezTo>
                  <a:cubicBezTo>
                    <a:pt x="172" y="158"/>
                    <a:pt x="172" y="158"/>
                    <a:pt x="172" y="158"/>
                  </a:cubicBezTo>
                  <a:cubicBezTo>
                    <a:pt x="172" y="163"/>
                    <a:pt x="167" y="168"/>
                    <a:pt x="161" y="168"/>
                  </a:cubicBezTo>
                  <a:close/>
                  <a:moveTo>
                    <a:pt x="23" y="89"/>
                  </a:moveTo>
                  <a:cubicBezTo>
                    <a:pt x="23" y="158"/>
                    <a:pt x="23" y="158"/>
                    <a:pt x="23" y="158"/>
                  </a:cubicBezTo>
                  <a:cubicBezTo>
                    <a:pt x="23" y="159"/>
                    <a:pt x="25" y="160"/>
                    <a:pt x="26" y="160"/>
                  </a:cubicBezTo>
                  <a:cubicBezTo>
                    <a:pt x="161" y="160"/>
                    <a:pt x="161" y="160"/>
                    <a:pt x="161" y="160"/>
                  </a:cubicBezTo>
                  <a:cubicBezTo>
                    <a:pt x="163" y="160"/>
                    <a:pt x="164" y="159"/>
                    <a:pt x="164" y="158"/>
                  </a:cubicBezTo>
                  <a:cubicBezTo>
                    <a:pt x="164" y="89"/>
                    <a:pt x="164" y="89"/>
                    <a:pt x="164" y="89"/>
                  </a:cubicBezTo>
                  <a:cubicBezTo>
                    <a:pt x="144" y="89"/>
                    <a:pt x="144" y="89"/>
                    <a:pt x="144" y="89"/>
                  </a:cubicBezTo>
                  <a:cubicBezTo>
                    <a:pt x="144" y="92"/>
                    <a:pt x="145" y="95"/>
                    <a:pt x="145" y="98"/>
                  </a:cubicBezTo>
                  <a:cubicBezTo>
                    <a:pt x="145" y="126"/>
                    <a:pt x="122" y="148"/>
                    <a:pt x="94" y="148"/>
                  </a:cubicBezTo>
                  <a:cubicBezTo>
                    <a:pt x="65" y="148"/>
                    <a:pt x="43" y="126"/>
                    <a:pt x="43" y="98"/>
                  </a:cubicBezTo>
                  <a:cubicBezTo>
                    <a:pt x="43" y="95"/>
                    <a:pt x="43" y="92"/>
                    <a:pt x="43" y="89"/>
                  </a:cubicBezTo>
                  <a:lnTo>
                    <a:pt x="23" y="89"/>
                  </a:lnTo>
                  <a:close/>
                  <a:moveTo>
                    <a:pt x="94" y="133"/>
                  </a:moveTo>
                  <a:cubicBezTo>
                    <a:pt x="74" y="133"/>
                    <a:pt x="58" y="117"/>
                    <a:pt x="58" y="98"/>
                  </a:cubicBezTo>
                  <a:cubicBezTo>
                    <a:pt x="58" y="79"/>
                    <a:pt x="74" y="64"/>
                    <a:pt x="94" y="64"/>
                  </a:cubicBezTo>
                  <a:cubicBezTo>
                    <a:pt x="113" y="64"/>
                    <a:pt x="129" y="79"/>
                    <a:pt x="129" y="98"/>
                  </a:cubicBezTo>
                  <a:cubicBezTo>
                    <a:pt x="129" y="117"/>
                    <a:pt x="113" y="133"/>
                    <a:pt x="94" y="133"/>
                  </a:cubicBezTo>
                  <a:close/>
                  <a:moveTo>
                    <a:pt x="94" y="71"/>
                  </a:moveTo>
                  <a:cubicBezTo>
                    <a:pt x="78" y="71"/>
                    <a:pt x="66" y="84"/>
                    <a:pt x="66" y="98"/>
                  </a:cubicBezTo>
                  <a:cubicBezTo>
                    <a:pt x="66" y="113"/>
                    <a:pt x="78" y="125"/>
                    <a:pt x="94" y="125"/>
                  </a:cubicBezTo>
                  <a:cubicBezTo>
                    <a:pt x="109" y="125"/>
                    <a:pt x="121" y="113"/>
                    <a:pt x="121" y="98"/>
                  </a:cubicBezTo>
                  <a:cubicBezTo>
                    <a:pt x="121" y="84"/>
                    <a:pt x="109" y="71"/>
                    <a:pt x="94" y="71"/>
                  </a:cubicBezTo>
                  <a:close/>
                  <a:moveTo>
                    <a:pt x="156" y="60"/>
                  </a:moveTo>
                  <a:cubicBezTo>
                    <a:pt x="135" y="60"/>
                    <a:pt x="135" y="60"/>
                    <a:pt x="135" y="60"/>
                  </a:cubicBezTo>
                  <a:cubicBezTo>
                    <a:pt x="129" y="60"/>
                    <a:pt x="124" y="55"/>
                    <a:pt x="124" y="50"/>
                  </a:cubicBezTo>
                  <a:cubicBezTo>
                    <a:pt x="124" y="30"/>
                    <a:pt x="124" y="30"/>
                    <a:pt x="124" y="30"/>
                  </a:cubicBezTo>
                  <a:cubicBezTo>
                    <a:pt x="124" y="24"/>
                    <a:pt x="129" y="20"/>
                    <a:pt x="135" y="20"/>
                  </a:cubicBezTo>
                  <a:cubicBezTo>
                    <a:pt x="156" y="20"/>
                    <a:pt x="156" y="20"/>
                    <a:pt x="156" y="20"/>
                  </a:cubicBezTo>
                  <a:cubicBezTo>
                    <a:pt x="163" y="20"/>
                    <a:pt x="168" y="24"/>
                    <a:pt x="168" y="30"/>
                  </a:cubicBezTo>
                  <a:cubicBezTo>
                    <a:pt x="168" y="50"/>
                    <a:pt x="168" y="50"/>
                    <a:pt x="168" y="50"/>
                  </a:cubicBezTo>
                  <a:cubicBezTo>
                    <a:pt x="168" y="55"/>
                    <a:pt x="163" y="60"/>
                    <a:pt x="156" y="60"/>
                  </a:cubicBezTo>
                  <a:close/>
                  <a:moveTo>
                    <a:pt x="135" y="28"/>
                  </a:moveTo>
                  <a:cubicBezTo>
                    <a:pt x="133" y="28"/>
                    <a:pt x="132" y="29"/>
                    <a:pt x="132" y="31"/>
                  </a:cubicBezTo>
                  <a:cubicBezTo>
                    <a:pt x="132" y="49"/>
                    <a:pt x="132" y="49"/>
                    <a:pt x="132" y="49"/>
                  </a:cubicBezTo>
                  <a:cubicBezTo>
                    <a:pt x="132" y="51"/>
                    <a:pt x="133" y="52"/>
                    <a:pt x="135" y="52"/>
                  </a:cubicBezTo>
                  <a:cubicBezTo>
                    <a:pt x="157" y="52"/>
                    <a:pt x="157" y="52"/>
                    <a:pt x="157" y="52"/>
                  </a:cubicBezTo>
                  <a:cubicBezTo>
                    <a:pt x="158" y="52"/>
                    <a:pt x="160" y="51"/>
                    <a:pt x="160" y="49"/>
                  </a:cubicBezTo>
                  <a:cubicBezTo>
                    <a:pt x="160" y="31"/>
                    <a:pt x="160" y="31"/>
                    <a:pt x="160" y="31"/>
                  </a:cubicBezTo>
                  <a:cubicBezTo>
                    <a:pt x="160" y="29"/>
                    <a:pt x="158" y="28"/>
                    <a:pt x="157" y="28"/>
                  </a:cubicBezTo>
                  <a:lnTo>
                    <a:pt x="135" y="28"/>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grpSp>
        <p:nvGrpSpPr>
          <p:cNvPr id="6" name="Group 5"/>
          <p:cNvGrpSpPr/>
          <p:nvPr/>
        </p:nvGrpSpPr>
        <p:grpSpPr>
          <a:xfrm>
            <a:off x="5403692" y="5508672"/>
            <a:ext cx="467192" cy="448184"/>
            <a:chOff x="5403692" y="5508672"/>
            <a:chExt cx="467192" cy="448184"/>
          </a:xfrm>
        </p:grpSpPr>
        <p:sp>
          <p:nvSpPr>
            <p:cNvPr id="32" name="Oval 31"/>
            <p:cNvSpPr/>
            <p:nvPr/>
          </p:nvSpPr>
          <p:spPr>
            <a:xfrm>
              <a:off x="5403692" y="5508672"/>
              <a:ext cx="467192" cy="4481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43" name="Freeform 22"/>
            <p:cNvSpPr>
              <a:spLocks noEditPoints="1"/>
            </p:cNvSpPr>
            <p:nvPr/>
          </p:nvSpPr>
          <p:spPr bwMode="auto">
            <a:xfrm>
              <a:off x="5531810" y="5655883"/>
              <a:ext cx="213023" cy="170535"/>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sp>
        <p:nvSpPr>
          <p:cNvPr id="34" name="TextBox 33"/>
          <p:cNvSpPr txBox="1"/>
          <p:nvPr/>
        </p:nvSpPr>
        <p:spPr>
          <a:xfrm>
            <a:off x="3290541" y="487131"/>
            <a:ext cx="561091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OUR ADRESS</a:t>
            </a:r>
            <a:endParaRPr kumimoji="0" lang="en-US" sz="3600" b="0" i="0" u="none" strike="noStrike" kern="1200" cap="none" spc="0" normalizeH="0" baseline="0" noProof="0" dirty="0">
              <a:ln>
                <a:noFill/>
              </a:ln>
              <a:solidFill>
                <a:srgbClr val="FFFFFF"/>
              </a:solidFill>
              <a:effectLst/>
              <a:uLnTx/>
              <a:uFillTx/>
              <a:cs typeface="+mn-ea"/>
              <a:sym typeface="+mn-lt"/>
            </a:endParaRPr>
          </a:p>
        </p:txBody>
      </p:sp>
      <p:cxnSp>
        <p:nvCxnSpPr>
          <p:cNvPr id="35" name="Straight Connector 34"/>
          <p:cNvCxnSpPr/>
          <p:nvPr/>
        </p:nvCxnSpPr>
        <p:spPr>
          <a:xfrm flipH="1">
            <a:off x="5798294" y="1250739"/>
            <a:ext cx="72419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056352" y="3170535"/>
            <a:ext cx="723900" cy="723900"/>
            <a:chOff x="1056352" y="3170535"/>
            <a:chExt cx="723900" cy="723900"/>
          </a:xfrm>
        </p:grpSpPr>
        <p:sp>
          <p:nvSpPr>
            <p:cNvPr id="11" name="Teardrop 10"/>
            <p:cNvSpPr/>
            <p:nvPr/>
          </p:nvSpPr>
          <p:spPr>
            <a:xfrm rot="8100000">
              <a:off x="1056352" y="3170535"/>
              <a:ext cx="723900" cy="72390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13" name="Oval 12"/>
            <p:cNvSpPr/>
            <p:nvPr/>
          </p:nvSpPr>
          <p:spPr>
            <a:xfrm>
              <a:off x="1136391" y="3250574"/>
              <a:ext cx="563822" cy="5638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36" name="Oval 35"/>
            <p:cNvSpPr/>
            <p:nvPr/>
          </p:nvSpPr>
          <p:spPr>
            <a:xfrm>
              <a:off x="1241948" y="3357052"/>
              <a:ext cx="350865" cy="3508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pic>
        <p:nvPicPr>
          <p:cNvPr id="15" name="图片占位符 14"/>
          <p:cNvPicPr>
            <a:picLocks noGrp="1" noChangeAspect="1"/>
          </p:cNvPicPr>
          <p:nvPr>
            <p:ph type="pic" sz="quarter" idx="10"/>
          </p:nvPr>
        </p:nvPicPr>
        <p:blipFill>
          <a:blip r:embed="rId1" cstate="screen"/>
          <a:srcRect/>
          <a:stretch>
            <a:fillRect/>
          </a:stretch>
        </p:blipFill>
        <p:spPr/>
      </p:pic>
      <p:sp>
        <p:nvSpPr>
          <p:cNvPr id="4" name="Rectangle 3"/>
          <p:cNvSpPr/>
          <p:nvPr/>
        </p:nvSpPr>
        <p:spPr>
          <a:xfrm>
            <a:off x="1045906" y="2314604"/>
            <a:ext cx="6518787" cy="2848409"/>
          </a:xfrm>
          <a:prstGeom prst="rect">
            <a:avLst/>
          </a:prstGeom>
          <a:solidFill>
            <a:schemeClr val="bg1"/>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5" name="Rectangle 4"/>
          <p:cNvSpPr/>
          <p:nvPr/>
        </p:nvSpPr>
        <p:spPr>
          <a:xfrm>
            <a:off x="1398989" y="2454605"/>
            <a:ext cx="5540002" cy="1141466"/>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id-ID" sz="1600" b="1" i="0" u="none" strike="noStrike" kern="1200" cap="none" spc="0" normalizeH="0" baseline="0" noProof="0" dirty="0">
                <a:ln>
                  <a:noFill/>
                </a:ln>
                <a:solidFill>
                  <a:srgbClr val="000000">
                    <a:lumMod val="75000"/>
                    <a:lumOff val="25000"/>
                  </a:srgbClr>
                </a:solidFill>
                <a:effectLst/>
                <a:uLnTx/>
                <a:uFillTx/>
                <a:cs typeface="+mn-ea"/>
                <a:sym typeface="+mn-lt"/>
              </a:rPr>
              <a:t>Lorem ipsum</a:t>
            </a:r>
            <a:endParaRPr kumimoji="0" lang="en-US" sz="1600" b="1" i="0" u="none" strike="noStrike" kern="1200" cap="none" spc="0" normalizeH="0" baseline="0" noProof="0" dirty="0">
              <a:ln>
                <a:noFill/>
              </a:ln>
              <a:solidFill>
                <a:srgbClr val="000000">
                  <a:lumMod val="75000"/>
                  <a:lumOff val="25000"/>
                </a:srgbClr>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id-ID" sz="1400" b="0" i="0" u="none" strike="noStrike" kern="1200" cap="none" spc="0" normalizeH="0" baseline="0" noProof="0" dirty="0">
                <a:ln>
                  <a:noFill/>
                </a:ln>
                <a:solidFill>
                  <a:srgbClr val="FFFFFF">
                    <a:lumMod val="50000"/>
                  </a:srgbClr>
                </a:solidFill>
                <a:effectLst/>
                <a:uLnTx/>
                <a:uFillTx/>
                <a:cs typeface="+mn-ea"/>
                <a:sym typeface="+mn-lt"/>
              </a:rPr>
              <a:t>dolor sit amet consectetuer adipiscing elit, sed diam nonummy nibh euismod tincidunt ut laoreet. euismod tincidunt ut laoreet.</a:t>
            </a:r>
            <a:r>
              <a:rPr kumimoji="0" lang="en-US" sz="1400" b="0" i="0" u="none" strike="noStrike" kern="1200" cap="none" spc="0" normalizeH="0" baseline="0" noProof="0" dirty="0">
                <a:ln>
                  <a:noFill/>
                </a:ln>
                <a:solidFill>
                  <a:srgbClr val="FFFFFF">
                    <a:lumMod val="50000"/>
                  </a:srgbClr>
                </a:solidFill>
                <a:effectLst/>
                <a:uLnTx/>
                <a:uFillTx/>
                <a:cs typeface="+mn-ea"/>
                <a:sym typeface="+mn-lt"/>
              </a:rPr>
              <a:t> </a:t>
            </a:r>
            <a:endParaRPr kumimoji="0" lang="en-US" sz="1400" b="0" i="0" u="none" strike="noStrike" kern="1200" cap="none" spc="0" normalizeH="0" baseline="0" noProof="0" dirty="0">
              <a:ln>
                <a:noFill/>
              </a:ln>
              <a:solidFill>
                <a:srgbClr val="FFFFFF">
                  <a:lumMod val="50000"/>
                </a:srgbClr>
              </a:solidFill>
              <a:effectLst/>
              <a:uLnTx/>
              <a:uFillTx/>
              <a:cs typeface="+mn-ea"/>
              <a:sym typeface="+mn-lt"/>
            </a:endParaRPr>
          </a:p>
        </p:txBody>
      </p:sp>
      <p:sp>
        <p:nvSpPr>
          <p:cNvPr id="6" name="Rectangle 5"/>
          <p:cNvSpPr/>
          <p:nvPr/>
        </p:nvSpPr>
        <p:spPr>
          <a:xfrm>
            <a:off x="1398989" y="3548628"/>
            <a:ext cx="1008186" cy="658257"/>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000000">
                    <a:lumMod val="75000"/>
                    <a:lumOff val="25000"/>
                  </a:srgbClr>
                </a:solidFill>
                <a:effectLst/>
                <a:uLnTx/>
                <a:uFillTx/>
                <a:cs typeface="+mn-ea"/>
                <a:sym typeface="+mn-lt"/>
              </a:rPr>
              <a:t>Address</a:t>
            </a:r>
            <a:endParaRPr kumimoji="0" 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7" name="Rectangle 6"/>
          <p:cNvSpPr/>
          <p:nvPr/>
        </p:nvSpPr>
        <p:spPr>
          <a:xfrm>
            <a:off x="1398989" y="3905963"/>
            <a:ext cx="2239777" cy="110453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400" b="0" i="0" u="none" strike="noStrike" kern="1200" cap="none" spc="0" normalizeH="0" baseline="0" noProof="0" dirty="0">
                <a:ln>
                  <a:noFill/>
                </a:ln>
                <a:solidFill>
                  <a:srgbClr val="FFFFFF">
                    <a:lumMod val="50000"/>
                  </a:srgbClr>
                </a:solidFill>
                <a:effectLst/>
                <a:uLnTx/>
                <a:uFillTx/>
                <a:cs typeface="+mn-ea"/>
                <a:sym typeface="+mn-lt"/>
              </a:rPr>
              <a:t>dolor sit amet consectetuer adipiscing elit, sed diam nonummy nibh</a:t>
            </a:r>
            <a:endParaRPr kumimoji="0" lang="en-US" sz="1400" b="0" i="0" u="none" strike="noStrike" kern="1200" cap="none" spc="0" normalizeH="0" baseline="0" noProof="0" dirty="0">
              <a:ln>
                <a:noFill/>
              </a:ln>
              <a:solidFill>
                <a:srgbClr val="FFFFFF">
                  <a:lumMod val="50000"/>
                </a:srgbClr>
              </a:solidFill>
              <a:effectLst/>
              <a:uLnTx/>
              <a:uFillTx/>
              <a:cs typeface="+mn-ea"/>
              <a:sym typeface="+mn-lt"/>
            </a:endParaRPr>
          </a:p>
        </p:txBody>
      </p:sp>
      <p:sp>
        <p:nvSpPr>
          <p:cNvPr id="8" name="Rectangle 7"/>
          <p:cNvSpPr/>
          <p:nvPr/>
        </p:nvSpPr>
        <p:spPr>
          <a:xfrm>
            <a:off x="4235595" y="3548628"/>
            <a:ext cx="1008186" cy="362792"/>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000000">
                    <a:lumMod val="75000"/>
                    <a:lumOff val="25000"/>
                  </a:srgbClr>
                </a:solidFill>
                <a:effectLst/>
                <a:uLnTx/>
                <a:uFillTx/>
                <a:cs typeface="+mn-ea"/>
                <a:sym typeface="+mn-lt"/>
              </a:rPr>
              <a:t>Phone</a:t>
            </a:r>
            <a:endParaRPr kumimoji="0" 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9" name="Rectangle 8"/>
          <p:cNvSpPr/>
          <p:nvPr/>
        </p:nvSpPr>
        <p:spPr>
          <a:xfrm>
            <a:off x="4624473" y="3905963"/>
            <a:ext cx="2239777" cy="3336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400" b="0" i="0" u="none" strike="noStrike" kern="1200" cap="none" spc="0" normalizeH="0" baseline="0" noProof="0" dirty="0">
                <a:ln>
                  <a:noFill/>
                </a:ln>
                <a:solidFill>
                  <a:srgbClr val="FFFFFF">
                    <a:lumMod val="50000"/>
                  </a:srgbClr>
                </a:solidFill>
                <a:effectLst/>
                <a:uLnTx/>
                <a:uFillTx/>
                <a:cs typeface="+mn-ea"/>
                <a:sym typeface="+mn-lt"/>
              </a:rPr>
              <a:t>xxxxx890988</a:t>
            </a:r>
            <a:endParaRPr kumimoji="0" lang="en-US" sz="1400" b="0" i="0" u="none" strike="noStrike" kern="1200" cap="none" spc="0" normalizeH="0" baseline="0" noProof="0" dirty="0">
              <a:ln>
                <a:noFill/>
              </a:ln>
              <a:solidFill>
                <a:srgbClr val="FFFFFF">
                  <a:lumMod val="50000"/>
                </a:srgbClr>
              </a:solidFill>
              <a:effectLst/>
              <a:uLnTx/>
              <a:uFillTx/>
              <a:cs typeface="+mn-ea"/>
              <a:sym typeface="+mn-lt"/>
            </a:endParaRPr>
          </a:p>
        </p:txBody>
      </p:sp>
      <p:sp>
        <p:nvSpPr>
          <p:cNvPr id="10" name="Freeform 24"/>
          <p:cNvSpPr>
            <a:spLocks noEditPoints="1"/>
          </p:cNvSpPr>
          <p:nvPr/>
        </p:nvSpPr>
        <p:spPr bwMode="auto">
          <a:xfrm>
            <a:off x="4319896" y="3945113"/>
            <a:ext cx="220276" cy="272564"/>
          </a:xfrm>
          <a:custGeom>
            <a:avLst/>
            <a:gdLst>
              <a:gd name="T0" fmla="*/ 154 w 184"/>
              <a:gd name="T1" fmla="*/ 157 h 228"/>
              <a:gd name="T2" fmla="*/ 126 w 184"/>
              <a:gd name="T3" fmla="*/ 169 h 228"/>
              <a:gd name="T4" fmla="*/ 63 w 184"/>
              <a:gd name="T5" fmla="*/ 123 h 228"/>
              <a:gd name="T6" fmla="*/ 75 w 184"/>
              <a:gd name="T7" fmla="*/ 95 h 228"/>
              <a:gd name="T8" fmla="*/ 75 w 184"/>
              <a:gd name="T9" fmla="*/ 78 h 228"/>
              <a:gd name="T10" fmla="*/ 32 w 184"/>
              <a:gd name="T11" fmla="*/ 53 h 228"/>
              <a:gd name="T12" fmla="*/ 21 w 184"/>
              <a:gd name="T13" fmla="*/ 64 h 228"/>
              <a:gd name="T14" fmla="*/ 10 w 184"/>
              <a:gd name="T15" fmla="*/ 124 h 228"/>
              <a:gd name="T16" fmla="*/ 133 w 184"/>
              <a:gd name="T17" fmla="*/ 228 h 228"/>
              <a:gd name="T18" fmla="*/ 168 w 184"/>
              <a:gd name="T19" fmla="*/ 212 h 228"/>
              <a:gd name="T20" fmla="*/ 179 w 184"/>
              <a:gd name="T21" fmla="*/ 200 h 228"/>
              <a:gd name="T22" fmla="*/ 38 w 184"/>
              <a:gd name="T23" fmla="*/ 58 h 228"/>
              <a:gd name="T24" fmla="*/ 69 w 184"/>
              <a:gd name="T25" fmla="*/ 84 h 228"/>
              <a:gd name="T26" fmla="*/ 69 w 184"/>
              <a:gd name="T27" fmla="*/ 90 h 228"/>
              <a:gd name="T28" fmla="*/ 30 w 184"/>
              <a:gd name="T29" fmla="*/ 67 h 228"/>
              <a:gd name="T30" fmla="*/ 133 w 184"/>
              <a:gd name="T31" fmla="*/ 220 h 228"/>
              <a:gd name="T32" fmla="*/ 17 w 184"/>
              <a:gd name="T33" fmla="*/ 121 h 228"/>
              <a:gd name="T34" fmla="*/ 55 w 184"/>
              <a:gd name="T35" fmla="*/ 104 h 228"/>
              <a:gd name="T36" fmla="*/ 103 w 184"/>
              <a:gd name="T37" fmla="*/ 174 h 228"/>
              <a:gd name="T38" fmla="*/ 128 w 184"/>
              <a:gd name="T39" fmla="*/ 177 h 228"/>
              <a:gd name="T40" fmla="*/ 133 w 184"/>
              <a:gd name="T41" fmla="*/ 220 h 228"/>
              <a:gd name="T42" fmla="*/ 165 w 184"/>
              <a:gd name="T43" fmla="*/ 203 h 228"/>
              <a:gd name="T44" fmla="*/ 143 w 184"/>
              <a:gd name="T45" fmla="*/ 163 h 228"/>
              <a:gd name="T46" fmla="*/ 174 w 184"/>
              <a:gd name="T47" fmla="*/ 189 h 228"/>
              <a:gd name="T48" fmla="*/ 94 w 184"/>
              <a:gd name="T49" fmla="*/ 83 h 228"/>
              <a:gd name="T50" fmla="*/ 94 w 184"/>
              <a:gd name="T51" fmla="*/ 34 h 228"/>
              <a:gd name="T52" fmla="*/ 46 w 184"/>
              <a:gd name="T53" fmla="*/ 34 h 228"/>
              <a:gd name="T54" fmla="*/ 70 w 184"/>
              <a:gd name="T55" fmla="*/ 32 h 228"/>
              <a:gd name="T56" fmla="*/ 97 w 184"/>
              <a:gd name="T57" fmla="*/ 59 h 228"/>
              <a:gd name="T58" fmla="*/ 94 w 184"/>
              <a:gd name="T59" fmla="*/ 83 h 228"/>
              <a:gd name="T60" fmla="*/ 106 w 184"/>
              <a:gd name="T61" fmla="*/ 23 h 228"/>
              <a:gd name="T62" fmla="*/ 106 w 184"/>
              <a:gd name="T63" fmla="*/ 96 h 228"/>
              <a:gd name="T64" fmla="*/ 129 w 184"/>
              <a:gd name="T65" fmla="*/ 60 h 228"/>
              <a:gd name="T66" fmla="*/ 69 w 184"/>
              <a:gd name="T67" fmla="*/ 0 h 228"/>
              <a:gd name="T68" fmla="*/ 33 w 184"/>
              <a:gd name="T69" fmla="*/ 2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228">
                <a:moveTo>
                  <a:pt x="179" y="183"/>
                </a:moveTo>
                <a:cubicBezTo>
                  <a:pt x="154" y="157"/>
                  <a:pt x="154" y="157"/>
                  <a:pt x="154" y="157"/>
                </a:cubicBezTo>
                <a:cubicBezTo>
                  <a:pt x="149" y="153"/>
                  <a:pt x="142" y="153"/>
                  <a:pt x="137" y="157"/>
                </a:cubicBezTo>
                <a:cubicBezTo>
                  <a:pt x="126" y="169"/>
                  <a:pt x="126" y="169"/>
                  <a:pt x="126" y="169"/>
                </a:cubicBezTo>
                <a:cubicBezTo>
                  <a:pt x="121" y="173"/>
                  <a:pt x="113" y="173"/>
                  <a:pt x="109" y="169"/>
                </a:cubicBezTo>
                <a:cubicBezTo>
                  <a:pt x="63" y="123"/>
                  <a:pt x="63" y="123"/>
                  <a:pt x="63" y="123"/>
                </a:cubicBezTo>
                <a:cubicBezTo>
                  <a:pt x="59" y="119"/>
                  <a:pt x="59" y="111"/>
                  <a:pt x="63" y="106"/>
                </a:cubicBezTo>
                <a:cubicBezTo>
                  <a:pt x="75" y="95"/>
                  <a:pt x="75" y="95"/>
                  <a:pt x="75" y="95"/>
                </a:cubicBezTo>
                <a:cubicBezTo>
                  <a:pt x="77" y="93"/>
                  <a:pt x="78" y="90"/>
                  <a:pt x="78" y="87"/>
                </a:cubicBezTo>
                <a:cubicBezTo>
                  <a:pt x="78" y="83"/>
                  <a:pt x="77" y="80"/>
                  <a:pt x="75" y="78"/>
                </a:cubicBezTo>
                <a:cubicBezTo>
                  <a:pt x="49" y="53"/>
                  <a:pt x="49" y="53"/>
                  <a:pt x="49" y="53"/>
                </a:cubicBezTo>
                <a:cubicBezTo>
                  <a:pt x="45" y="48"/>
                  <a:pt x="37" y="48"/>
                  <a:pt x="32" y="53"/>
                </a:cubicBezTo>
                <a:cubicBezTo>
                  <a:pt x="21" y="64"/>
                  <a:pt x="21" y="64"/>
                  <a:pt x="21" y="64"/>
                </a:cubicBezTo>
                <a:cubicBezTo>
                  <a:pt x="21" y="64"/>
                  <a:pt x="21" y="64"/>
                  <a:pt x="21" y="64"/>
                </a:cubicBezTo>
                <a:cubicBezTo>
                  <a:pt x="20" y="65"/>
                  <a:pt x="18" y="66"/>
                  <a:pt x="17" y="68"/>
                </a:cubicBezTo>
                <a:cubicBezTo>
                  <a:pt x="3" y="83"/>
                  <a:pt x="0" y="102"/>
                  <a:pt x="10" y="124"/>
                </a:cubicBezTo>
                <a:cubicBezTo>
                  <a:pt x="17" y="140"/>
                  <a:pt x="31" y="159"/>
                  <a:pt x="52" y="180"/>
                </a:cubicBezTo>
                <a:cubicBezTo>
                  <a:pt x="85" y="213"/>
                  <a:pt x="111" y="228"/>
                  <a:pt x="133" y="228"/>
                </a:cubicBezTo>
                <a:cubicBezTo>
                  <a:pt x="145" y="228"/>
                  <a:pt x="155" y="224"/>
                  <a:pt x="164" y="215"/>
                </a:cubicBezTo>
                <a:cubicBezTo>
                  <a:pt x="167" y="214"/>
                  <a:pt x="167" y="212"/>
                  <a:pt x="168" y="212"/>
                </a:cubicBezTo>
                <a:cubicBezTo>
                  <a:pt x="168" y="211"/>
                  <a:pt x="168" y="211"/>
                  <a:pt x="168" y="211"/>
                </a:cubicBezTo>
                <a:cubicBezTo>
                  <a:pt x="179" y="200"/>
                  <a:pt x="179" y="200"/>
                  <a:pt x="179" y="200"/>
                </a:cubicBezTo>
                <a:cubicBezTo>
                  <a:pt x="184" y="195"/>
                  <a:pt x="184" y="188"/>
                  <a:pt x="179" y="183"/>
                </a:cubicBezTo>
                <a:close/>
                <a:moveTo>
                  <a:pt x="38" y="58"/>
                </a:moveTo>
                <a:cubicBezTo>
                  <a:pt x="39" y="57"/>
                  <a:pt x="42" y="57"/>
                  <a:pt x="44" y="58"/>
                </a:cubicBezTo>
                <a:cubicBezTo>
                  <a:pt x="69" y="84"/>
                  <a:pt x="69" y="84"/>
                  <a:pt x="69" y="84"/>
                </a:cubicBezTo>
                <a:cubicBezTo>
                  <a:pt x="70" y="85"/>
                  <a:pt x="70" y="86"/>
                  <a:pt x="70" y="87"/>
                </a:cubicBezTo>
                <a:cubicBezTo>
                  <a:pt x="70" y="88"/>
                  <a:pt x="70" y="89"/>
                  <a:pt x="69" y="90"/>
                </a:cubicBezTo>
                <a:cubicBezTo>
                  <a:pt x="61" y="98"/>
                  <a:pt x="61" y="98"/>
                  <a:pt x="61" y="98"/>
                </a:cubicBezTo>
                <a:cubicBezTo>
                  <a:pt x="30" y="67"/>
                  <a:pt x="30" y="67"/>
                  <a:pt x="30" y="67"/>
                </a:cubicBezTo>
                <a:lnTo>
                  <a:pt x="38" y="58"/>
                </a:lnTo>
                <a:close/>
                <a:moveTo>
                  <a:pt x="133" y="220"/>
                </a:moveTo>
                <a:cubicBezTo>
                  <a:pt x="113" y="220"/>
                  <a:pt x="89" y="205"/>
                  <a:pt x="58" y="174"/>
                </a:cubicBezTo>
                <a:cubicBezTo>
                  <a:pt x="37" y="154"/>
                  <a:pt x="24" y="136"/>
                  <a:pt x="17" y="121"/>
                </a:cubicBezTo>
                <a:cubicBezTo>
                  <a:pt x="9" y="101"/>
                  <a:pt x="11" y="85"/>
                  <a:pt x="24" y="73"/>
                </a:cubicBezTo>
                <a:cubicBezTo>
                  <a:pt x="55" y="104"/>
                  <a:pt x="55" y="104"/>
                  <a:pt x="55" y="104"/>
                </a:cubicBezTo>
                <a:cubicBezTo>
                  <a:pt x="50" y="112"/>
                  <a:pt x="51" y="122"/>
                  <a:pt x="58" y="129"/>
                </a:cubicBezTo>
                <a:cubicBezTo>
                  <a:pt x="103" y="174"/>
                  <a:pt x="103" y="174"/>
                  <a:pt x="103" y="174"/>
                </a:cubicBezTo>
                <a:cubicBezTo>
                  <a:pt x="107" y="178"/>
                  <a:pt x="112" y="180"/>
                  <a:pt x="117" y="180"/>
                </a:cubicBezTo>
                <a:cubicBezTo>
                  <a:pt x="121" y="180"/>
                  <a:pt x="125" y="179"/>
                  <a:pt x="128" y="177"/>
                </a:cubicBezTo>
                <a:cubicBezTo>
                  <a:pt x="160" y="208"/>
                  <a:pt x="160" y="208"/>
                  <a:pt x="160" y="208"/>
                </a:cubicBezTo>
                <a:cubicBezTo>
                  <a:pt x="152" y="216"/>
                  <a:pt x="143" y="220"/>
                  <a:pt x="133" y="220"/>
                </a:cubicBezTo>
                <a:close/>
                <a:moveTo>
                  <a:pt x="174" y="194"/>
                </a:moveTo>
                <a:cubicBezTo>
                  <a:pt x="165" y="203"/>
                  <a:pt x="165" y="203"/>
                  <a:pt x="165" y="203"/>
                </a:cubicBezTo>
                <a:cubicBezTo>
                  <a:pt x="134" y="172"/>
                  <a:pt x="134" y="172"/>
                  <a:pt x="134" y="172"/>
                </a:cubicBezTo>
                <a:cubicBezTo>
                  <a:pt x="143" y="163"/>
                  <a:pt x="143" y="163"/>
                  <a:pt x="143" y="163"/>
                </a:cubicBezTo>
                <a:cubicBezTo>
                  <a:pt x="144" y="162"/>
                  <a:pt x="147" y="162"/>
                  <a:pt x="148" y="163"/>
                </a:cubicBezTo>
                <a:cubicBezTo>
                  <a:pt x="174" y="189"/>
                  <a:pt x="174" y="189"/>
                  <a:pt x="174" y="189"/>
                </a:cubicBezTo>
                <a:cubicBezTo>
                  <a:pt x="175" y="190"/>
                  <a:pt x="175" y="193"/>
                  <a:pt x="174" y="194"/>
                </a:cubicBezTo>
                <a:close/>
                <a:moveTo>
                  <a:pt x="94" y="83"/>
                </a:moveTo>
                <a:cubicBezTo>
                  <a:pt x="101" y="77"/>
                  <a:pt x="105" y="68"/>
                  <a:pt x="105" y="59"/>
                </a:cubicBezTo>
                <a:cubicBezTo>
                  <a:pt x="105" y="50"/>
                  <a:pt x="101" y="41"/>
                  <a:pt x="94" y="34"/>
                </a:cubicBezTo>
                <a:cubicBezTo>
                  <a:pt x="88" y="28"/>
                  <a:pt x="79" y="24"/>
                  <a:pt x="70" y="24"/>
                </a:cubicBezTo>
                <a:cubicBezTo>
                  <a:pt x="61" y="24"/>
                  <a:pt x="52" y="28"/>
                  <a:pt x="46" y="34"/>
                </a:cubicBezTo>
                <a:cubicBezTo>
                  <a:pt x="52" y="40"/>
                  <a:pt x="52" y="40"/>
                  <a:pt x="52" y="40"/>
                </a:cubicBezTo>
                <a:cubicBezTo>
                  <a:pt x="57" y="35"/>
                  <a:pt x="63" y="32"/>
                  <a:pt x="70" y="32"/>
                </a:cubicBezTo>
                <a:cubicBezTo>
                  <a:pt x="77" y="32"/>
                  <a:pt x="84" y="35"/>
                  <a:pt x="89" y="40"/>
                </a:cubicBezTo>
                <a:cubicBezTo>
                  <a:pt x="94" y="45"/>
                  <a:pt x="97" y="52"/>
                  <a:pt x="97" y="59"/>
                </a:cubicBezTo>
                <a:cubicBezTo>
                  <a:pt x="97" y="66"/>
                  <a:pt x="94" y="72"/>
                  <a:pt x="89" y="77"/>
                </a:cubicBezTo>
                <a:lnTo>
                  <a:pt x="94" y="83"/>
                </a:lnTo>
                <a:close/>
                <a:moveTo>
                  <a:pt x="69" y="8"/>
                </a:moveTo>
                <a:cubicBezTo>
                  <a:pt x="83" y="8"/>
                  <a:pt x="96" y="14"/>
                  <a:pt x="106" y="23"/>
                </a:cubicBezTo>
                <a:cubicBezTo>
                  <a:pt x="115" y="33"/>
                  <a:pt x="121" y="46"/>
                  <a:pt x="121" y="60"/>
                </a:cubicBezTo>
                <a:cubicBezTo>
                  <a:pt x="121" y="73"/>
                  <a:pt x="115" y="86"/>
                  <a:pt x="106" y="96"/>
                </a:cubicBezTo>
                <a:cubicBezTo>
                  <a:pt x="111" y="101"/>
                  <a:pt x="111" y="101"/>
                  <a:pt x="111" y="101"/>
                </a:cubicBezTo>
                <a:cubicBezTo>
                  <a:pt x="122" y="90"/>
                  <a:pt x="129" y="75"/>
                  <a:pt x="129" y="60"/>
                </a:cubicBezTo>
                <a:cubicBezTo>
                  <a:pt x="129" y="44"/>
                  <a:pt x="122" y="29"/>
                  <a:pt x="111" y="18"/>
                </a:cubicBezTo>
                <a:cubicBezTo>
                  <a:pt x="100" y="7"/>
                  <a:pt x="85" y="0"/>
                  <a:pt x="69" y="0"/>
                </a:cubicBezTo>
                <a:cubicBezTo>
                  <a:pt x="54" y="0"/>
                  <a:pt x="39" y="7"/>
                  <a:pt x="28" y="18"/>
                </a:cubicBezTo>
                <a:cubicBezTo>
                  <a:pt x="33" y="23"/>
                  <a:pt x="33" y="23"/>
                  <a:pt x="33" y="23"/>
                </a:cubicBezTo>
                <a:cubicBezTo>
                  <a:pt x="43" y="14"/>
                  <a:pt x="56" y="8"/>
                  <a:pt x="69" y="8"/>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1" name="Freeform 31"/>
          <p:cNvSpPr>
            <a:spLocks noEditPoints="1"/>
          </p:cNvSpPr>
          <p:nvPr/>
        </p:nvSpPr>
        <p:spPr bwMode="auto">
          <a:xfrm>
            <a:off x="4310371" y="4397836"/>
            <a:ext cx="239905" cy="192163"/>
          </a:xfrm>
          <a:custGeom>
            <a:avLst/>
            <a:gdLst>
              <a:gd name="T0" fmla="*/ 123 w 201"/>
              <a:gd name="T1" fmla="*/ 90 h 161"/>
              <a:gd name="T2" fmla="*/ 91 w 201"/>
              <a:gd name="T3" fmla="*/ 90 h 161"/>
              <a:gd name="T4" fmla="*/ 91 w 201"/>
              <a:gd name="T5" fmla="*/ 122 h 161"/>
              <a:gd name="T6" fmla="*/ 123 w 201"/>
              <a:gd name="T7" fmla="*/ 122 h 161"/>
              <a:gd name="T8" fmla="*/ 123 w 201"/>
              <a:gd name="T9" fmla="*/ 90 h 161"/>
              <a:gd name="T10" fmla="*/ 115 w 201"/>
              <a:gd name="T11" fmla="*/ 114 h 161"/>
              <a:gd name="T12" fmla="*/ 99 w 201"/>
              <a:gd name="T13" fmla="*/ 114 h 161"/>
              <a:gd name="T14" fmla="*/ 99 w 201"/>
              <a:gd name="T15" fmla="*/ 98 h 161"/>
              <a:gd name="T16" fmla="*/ 115 w 201"/>
              <a:gd name="T17" fmla="*/ 98 h 161"/>
              <a:gd name="T18" fmla="*/ 115 w 201"/>
              <a:gd name="T19" fmla="*/ 114 h 161"/>
              <a:gd name="T20" fmla="*/ 162 w 201"/>
              <a:gd name="T21" fmla="*/ 90 h 161"/>
              <a:gd name="T22" fmla="*/ 130 w 201"/>
              <a:gd name="T23" fmla="*/ 90 h 161"/>
              <a:gd name="T24" fmla="*/ 130 w 201"/>
              <a:gd name="T25" fmla="*/ 122 h 161"/>
              <a:gd name="T26" fmla="*/ 162 w 201"/>
              <a:gd name="T27" fmla="*/ 122 h 161"/>
              <a:gd name="T28" fmla="*/ 162 w 201"/>
              <a:gd name="T29" fmla="*/ 90 h 161"/>
              <a:gd name="T30" fmla="*/ 154 w 201"/>
              <a:gd name="T31" fmla="*/ 114 h 161"/>
              <a:gd name="T32" fmla="*/ 138 w 201"/>
              <a:gd name="T33" fmla="*/ 114 h 161"/>
              <a:gd name="T34" fmla="*/ 138 w 201"/>
              <a:gd name="T35" fmla="*/ 98 h 161"/>
              <a:gd name="T36" fmla="*/ 154 w 201"/>
              <a:gd name="T37" fmla="*/ 98 h 161"/>
              <a:gd name="T38" fmla="*/ 154 w 201"/>
              <a:gd name="T39" fmla="*/ 114 h 161"/>
              <a:gd name="T40" fmla="*/ 186 w 201"/>
              <a:gd name="T41" fmla="*/ 23 h 161"/>
              <a:gd name="T42" fmla="*/ 186 w 201"/>
              <a:gd name="T43" fmla="*/ 0 h 161"/>
              <a:gd name="T44" fmla="*/ 16 w 201"/>
              <a:gd name="T45" fmla="*/ 0 h 161"/>
              <a:gd name="T46" fmla="*/ 16 w 201"/>
              <a:gd name="T47" fmla="*/ 23 h 161"/>
              <a:gd name="T48" fmla="*/ 0 w 201"/>
              <a:gd name="T49" fmla="*/ 23 h 161"/>
              <a:gd name="T50" fmla="*/ 0 w 201"/>
              <a:gd name="T51" fmla="*/ 78 h 161"/>
              <a:gd name="T52" fmla="*/ 16 w 201"/>
              <a:gd name="T53" fmla="*/ 78 h 161"/>
              <a:gd name="T54" fmla="*/ 16 w 201"/>
              <a:gd name="T55" fmla="*/ 161 h 161"/>
              <a:gd name="T56" fmla="*/ 186 w 201"/>
              <a:gd name="T57" fmla="*/ 161 h 161"/>
              <a:gd name="T58" fmla="*/ 186 w 201"/>
              <a:gd name="T59" fmla="*/ 78 h 161"/>
              <a:gd name="T60" fmla="*/ 201 w 201"/>
              <a:gd name="T61" fmla="*/ 78 h 161"/>
              <a:gd name="T62" fmla="*/ 201 w 201"/>
              <a:gd name="T63" fmla="*/ 23 h 161"/>
              <a:gd name="T64" fmla="*/ 186 w 201"/>
              <a:gd name="T65" fmla="*/ 23 h 161"/>
              <a:gd name="T66" fmla="*/ 24 w 201"/>
              <a:gd name="T67" fmla="*/ 7 h 161"/>
              <a:gd name="T68" fmla="*/ 178 w 201"/>
              <a:gd name="T69" fmla="*/ 7 h 161"/>
              <a:gd name="T70" fmla="*/ 178 w 201"/>
              <a:gd name="T71" fmla="*/ 23 h 161"/>
              <a:gd name="T72" fmla="*/ 24 w 201"/>
              <a:gd name="T73" fmla="*/ 23 h 161"/>
              <a:gd name="T74" fmla="*/ 24 w 201"/>
              <a:gd name="T75" fmla="*/ 7 h 161"/>
              <a:gd name="T76" fmla="*/ 75 w 201"/>
              <a:gd name="T77" fmla="*/ 153 h 161"/>
              <a:gd name="T78" fmla="*/ 48 w 201"/>
              <a:gd name="T79" fmla="*/ 153 h 161"/>
              <a:gd name="T80" fmla="*/ 48 w 201"/>
              <a:gd name="T81" fmla="*/ 98 h 161"/>
              <a:gd name="T82" fmla="*/ 75 w 201"/>
              <a:gd name="T83" fmla="*/ 98 h 161"/>
              <a:gd name="T84" fmla="*/ 75 w 201"/>
              <a:gd name="T85" fmla="*/ 153 h 161"/>
              <a:gd name="T86" fmla="*/ 178 w 201"/>
              <a:gd name="T87" fmla="*/ 153 h 161"/>
              <a:gd name="T88" fmla="*/ 83 w 201"/>
              <a:gd name="T89" fmla="*/ 153 h 161"/>
              <a:gd name="T90" fmla="*/ 83 w 201"/>
              <a:gd name="T91" fmla="*/ 90 h 161"/>
              <a:gd name="T92" fmla="*/ 40 w 201"/>
              <a:gd name="T93" fmla="*/ 90 h 161"/>
              <a:gd name="T94" fmla="*/ 40 w 201"/>
              <a:gd name="T95" fmla="*/ 153 h 161"/>
              <a:gd name="T96" fmla="*/ 24 w 201"/>
              <a:gd name="T97" fmla="*/ 153 h 161"/>
              <a:gd name="T98" fmla="*/ 24 w 201"/>
              <a:gd name="T99" fmla="*/ 78 h 161"/>
              <a:gd name="T100" fmla="*/ 178 w 201"/>
              <a:gd name="T101" fmla="*/ 78 h 161"/>
              <a:gd name="T102" fmla="*/ 178 w 201"/>
              <a:gd name="T103" fmla="*/ 153 h 161"/>
              <a:gd name="T104" fmla="*/ 193 w 201"/>
              <a:gd name="T105" fmla="*/ 71 h 161"/>
              <a:gd name="T106" fmla="*/ 8 w 201"/>
              <a:gd name="T107" fmla="*/ 71 h 161"/>
              <a:gd name="T108" fmla="*/ 8 w 201"/>
              <a:gd name="T109" fmla="*/ 31 h 161"/>
              <a:gd name="T110" fmla="*/ 193 w 201"/>
              <a:gd name="T111" fmla="*/ 31 h 161"/>
              <a:gd name="T112" fmla="*/ 193 w 201"/>
              <a:gd name="T113" fmla="*/ 7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1" h="161">
                <a:moveTo>
                  <a:pt x="123" y="90"/>
                </a:moveTo>
                <a:lnTo>
                  <a:pt x="91" y="90"/>
                </a:lnTo>
                <a:lnTo>
                  <a:pt x="91" y="122"/>
                </a:lnTo>
                <a:lnTo>
                  <a:pt x="123" y="122"/>
                </a:lnTo>
                <a:lnTo>
                  <a:pt x="123" y="90"/>
                </a:lnTo>
                <a:close/>
                <a:moveTo>
                  <a:pt x="115" y="114"/>
                </a:moveTo>
                <a:lnTo>
                  <a:pt x="99" y="114"/>
                </a:lnTo>
                <a:lnTo>
                  <a:pt x="99" y="98"/>
                </a:lnTo>
                <a:lnTo>
                  <a:pt x="115" y="98"/>
                </a:lnTo>
                <a:lnTo>
                  <a:pt x="115" y="114"/>
                </a:lnTo>
                <a:close/>
                <a:moveTo>
                  <a:pt x="162" y="90"/>
                </a:moveTo>
                <a:lnTo>
                  <a:pt x="130" y="90"/>
                </a:lnTo>
                <a:lnTo>
                  <a:pt x="130" y="122"/>
                </a:lnTo>
                <a:lnTo>
                  <a:pt x="162" y="122"/>
                </a:lnTo>
                <a:lnTo>
                  <a:pt x="162" y="90"/>
                </a:lnTo>
                <a:close/>
                <a:moveTo>
                  <a:pt x="154" y="114"/>
                </a:moveTo>
                <a:lnTo>
                  <a:pt x="138" y="114"/>
                </a:lnTo>
                <a:lnTo>
                  <a:pt x="138" y="98"/>
                </a:lnTo>
                <a:lnTo>
                  <a:pt x="154" y="98"/>
                </a:lnTo>
                <a:lnTo>
                  <a:pt x="154" y="114"/>
                </a:lnTo>
                <a:close/>
                <a:moveTo>
                  <a:pt x="186" y="23"/>
                </a:moveTo>
                <a:lnTo>
                  <a:pt x="186" y="0"/>
                </a:lnTo>
                <a:lnTo>
                  <a:pt x="16" y="0"/>
                </a:lnTo>
                <a:lnTo>
                  <a:pt x="16" y="23"/>
                </a:lnTo>
                <a:lnTo>
                  <a:pt x="0" y="23"/>
                </a:lnTo>
                <a:lnTo>
                  <a:pt x="0" y="78"/>
                </a:lnTo>
                <a:lnTo>
                  <a:pt x="16" y="78"/>
                </a:lnTo>
                <a:lnTo>
                  <a:pt x="16" y="161"/>
                </a:lnTo>
                <a:lnTo>
                  <a:pt x="186" y="161"/>
                </a:lnTo>
                <a:lnTo>
                  <a:pt x="186" y="78"/>
                </a:lnTo>
                <a:lnTo>
                  <a:pt x="201" y="78"/>
                </a:lnTo>
                <a:lnTo>
                  <a:pt x="201" y="23"/>
                </a:lnTo>
                <a:lnTo>
                  <a:pt x="186" y="23"/>
                </a:lnTo>
                <a:close/>
                <a:moveTo>
                  <a:pt x="24" y="7"/>
                </a:moveTo>
                <a:lnTo>
                  <a:pt x="178" y="7"/>
                </a:lnTo>
                <a:lnTo>
                  <a:pt x="178" y="23"/>
                </a:lnTo>
                <a:lnTo>
                  <a:pt x="24" y="23"/>
                </a:lnTo>
                <a:lnTo>
                  <a:pt x="24" y="7"/>
                </a:lnTo>
                <a:close/>
                <a:moveTo>
                  <a:pt x="75" y="153"/>
                </a:moveTo>
                <a:lnTo>
                  <a:pt x="48" y="153"/>
                </a:lnTo>
                <a:lnTo>
                  <a:pt x="48" y="98"/>
                </a:lnTo>
                <a:lnTo>
                  <a:pt x="75" y="98"/>
                </a:lnTo>
                <a:lnTo>
                  <a:pt x="75" y="153"/>
                </a:lnTo>
                <a:close/>
                <a:moveTo>
                  <a:pt x="178" y="153"/>
                </a:moveTo>
                <a:lnTo>
                  <a:pt x="83" y="153"/>
                </a:lnTo>
                <a:lnTo>
                  <a:pt x="83" y="90"/>
                </a:lnTo>
                <a:lnTo>
                  <a:pt x="40" y="90"/>
                </a:lnTo>
                <a:lnTo>
                  <a:pt x="40" y="153"/>
                </a:lnTo>
                <a:lnTo>
                  <a:pt x="24" y="153"/>
                </a:lnTo>
                <a:lnTo>
                  <a:pt x="24" y="78"/>
                </a:lnTo>
                <a:lnTo>
                  <a:pt x="178" y="78"/>
                </a:lnTo>
                <a:lnTo>
                  <a:pt x="178" y="153"/>
                </a:lnTo>
                <a:close/>
                <a:moveTo>
                  <a:pt x="193" y="71"/>
                </a:moveTo>
                <a:lnTo>
                  <a:pt x="8" y="71"/>
                </a:lnTo>
                <a:lnTo>
                  <a:pt x="8" y="31"/>
                </a:lnTo>
                <a:lnTo>
                  <a:pt x="193" y="31"/>
                </a:lnTo>
                <a:lnTo>
                  <a:pt x="193" y="71"/>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2" name="Rectangle 11"/>
          <p:cNvSpPr/>
          <p:nvPr/>
        </p:nvSpPr>
        <p:spPr>
          <a:xfrm>
            <a:off x="4634339" y="4312836"/>
            <a:ext cx="2239777" cy="587469"/>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400" b="0" i="0" u="none" strike="noStrike" kern="1200" cap="none" spc="0" normalizeH="0" baseline="0" noProof="0" dirty="0">
                <a:ln>
                  <a:noFill/>
                </a:ln>
                <a:solidFill>
                  <a:srgbClr val="FFFFFF">
                    <a:lumMod val="50000"/>
                  </a:srgbClr>
                </a:solidFill>
                <a:effectLst/>
                <a:uLnTx/>
                <a:uFillTx/>
                <a:cs typeface="+mn-ea"/>
                <a:sym typeface="+mn-lt"/>
              </a:rPr>
              <a:t>dolor sit amet consectetuer</a:t>
            </a:r>
            <a:endParaRPr kumimoji="0" lang="en-US" sz="1400" b="0" i="0" u="none" strike="noStrike" kern="1200" cap="none" spc="0" normalizeH="0" baseline="0" noProof="0" dirty="0">
              <a:ln>
                <a:noFill/>
              </a:ln>
              <a:solidFill>
                <a:srgbClr val="FFFFFF">
                  <a:lumMod val="50000"/>
                </a:srgbClr>
              </a:solidFill>
              <a:effectLst/>
              <a:uLnTx/>
              <a:uFillTx/>
              <a:cs typeface="+mn-ea"/>
              <a:sym typeface="+mn-lt"/>
            </a:endParaRPr>
          </a:p>
        </p:txBody>
      </p:sp>
      <p:sp>
        <p:nvSpPr>
          <p:cNvPr id="13" name="Rectangle: Rounded Corners 12"/>
          <p:cNvSpPr/>
          <p:nvPr/>
        </p:nvSpPr>
        <p:spPr>
          <a:xfrm>
            <a:off x="1230760" y="4911329"/>
            <a:ext cx="1925463" cy="422671"/>
          </a:xfrm>
          <a:prstGeom prst="roundRect">
            <a:avLst>
              <a:gd name="adj" fmla="val 50000"/>
            </a:avLst>
          </a:prstGeom>
          <a:solidFill>
            <a:schemeClr val="accent2"/>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14" name="Rectangle 13"/>
          <p:cNvSpPr/>
          <p:nvPr/>
        </p:nvSpPr>
        <p:spPr>
          <a:xfrm>
            <a:off x="1398989" y="4913902"/>
            <a:ext cx="1589004" cy="368049"/>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a:ln>
                  <a:noFill/>
                </a:ln>
                <a:solidFill>
                  <a:srgbClr val="FFFFFF"/>
                </a:solidFill>
                <a:effectLst/>
                <a:uLnTx/>
                <a:uFillTx/>
                <a:cs typeface="+mn-ea"/>
                <a:sym typeface="+mn-lt"/>
              </a:rPr>
              <a:t>Find me now</a:t>
            </a:r>
            <a:endParaRPr kumimoji="0" lang="en-US" sz="1400" b="0" i="0" u="none" strike="noStrike" kern="1200" cap="none" spc="0" normalizeH="0" baseline="0" noProof="0" dirty="0">
              <a:ln>
                <a:noFill/>
              </a:ln>
              <a:solidFill>
                <a:srgbClr val="FFFFFF"/>
              </a:solidFill>
              <a:effectLst/>
              <a:uLnTx/>
              <a:uFillTx/>
              <a:cs typeface="+mn-ea"/>
              <a:sym typeface="+mn-lt"/>
            </a:endParaRPr>
          </a:p>
        </p:txBody>
      </p:sp>
      <p:sp>
        <p:nvSpPr>
          <p:cNvPr id="17" name="TextBox 16"/>
          <p:cNvSpPr txBox="1"/>
          <p:nvPr/>
        </p:nvSpPr>
        <p:spPr>
          <a:xfrm>
            <a:off x="1045906" y="780097"/>
            <a:ext cx="4197875"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LET’S GET IN TOUCH</a:t>
            </a:r>
            <a:endParaRPr kumimoji="0" lang="en-US" sz="3600" b="0" i="0" u="none" strike="noStrike" kern="1200" cap="none" spc="0" normalizeH="0" baseline="0" noProof="0" dirty="0">
              <a:ln>
                <a:noFill/>
              </a:ln>
              <a:solidFill>
                <a:srgbClr val="FFFFFF"/>
              </a:solidFill>
              <a:effectLst/>
              <a:uLnTx/>
              <a:uFillTx/>
              <a:cs typeface="+mn-ea"/>
              <a:sym typeface="+mn-lt"/>
            </a:endParaRPr>
          </a:p>
        </p:txBody>
      </p:sp>
      <p:cxnSp>
        <p:nvCxnSpPr>
          <p:cNvPr id="18" name="Straight Connector 17"/>
          <p:cNvCxnSpPr/>
          <p:nvPr/>
        </p:nvCxnSpPr>
        <p:spPr>
          <a:xfrm flipH="1">
            <a:off x="1179256" y="2098506"/>
            <a:ext cx="724199"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ardrop 21"/>
          <p:cNvSpPr/>
          <p:nvPr/>
        </p:nvSpPr>
        <p:spPr>
          <a:xfrm rot="8100000">
            <a:off x="10347186" y="2674803"/>
            <a:ext cx="723900" cy="72390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3" name="Oval 22"/>
          <p:cNvSpPr/>
          <p:nvPr/>
        </p:nvSpPr>
        <p:spPr>
          <a:xfrm>
            <a:off x="10427225" y="2754842"/>
            <a:ext cx="563822" cy="5638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4" name="Oval 23"/>
          <p:cNvSpPr/>
          <p:nvPr/>
        </p:nvSpPr>
        <p:spPr>
          <a:xfrm>
            <a:off x="10532782" y="2861320"/>
            <a:ext cx="350865" cy="3508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ppt_w</p:attrName>
                                        </p:attrNameLst>
                                      </p:cBhvr>
                                      <p:tavLst>
                                        <p:tav tm="0">
                                          <p:val>
                                            <p:fltVal val="0"/>
                                          </p:val>
                                        </p:tav>
                                        <p:tav tm="100000">
                                          <p:val>
                                            <p:strVal val="#ppt_w"/>
                                          </p:val>
                                        </p:tav>
                                      </p:tavLst>
                                    </p:anim>
                                    <p:anim calcmode="lin" valueType="num">
                                      <p:cBhvr>
                                        <p:cTn id="19" dur="500" fill="hold"/>
                                        <p:tgtEl>
                                          <p:spTgt spid="22"/>
                                        </p:tgtEl>
                                        <p:attrNameLst>
                                          <p:attrName>ppt_h</p:attrName>
                                        </p:attrNameLst>
                                      </p:cBhvr>
                                      <p:tavLst>
                                        <p:tav tm="0">
                                          <p:val>
                                            <p:fltVal val="0"/>
                                          </p:val>
                                        </p:tav>
                                        <p:tav tm="100000">
                                          <p:val>
                                            <p:strVal val="#ppt_h"/>
                                          </p:val>
                                        </p:tav>
                                      </p:tavLst>
                                    </p:anim>
                                    <p:animEffect transition="in" filter="fade">
                                      <p:cBhvr>
                                        <p:cTn id="20" dur="500"/>
                                        <p:tgtEl>
                                          <p:spTgt spid="2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1500"/>
                            </p:stCondLst>
                            <p:childTnLst>
                              <p:par>
                                <p:cTn id="32" presetID="22" presetClass="entr" presetSubtype="2"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right)">
                                      <p:cBhvr>
                                        <p:cTn id="34" dur="500"/>
                                        <p:tgtEl>
                                          <p:spTgt spid="4"/>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500"/>
                                        <p:tgtEl>
                                          <p:spTgt spid="1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childTnLst>
                                </p:cTn>
                              </p:par>
                            </p:childTnLst>
                          </p:cTn>
                        </p:par>
                        <p:par>
                          <p:cTn id="64" fill="hold">
                            <p:stCondLst>
                              <p:cond delay="45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animBg="1"/>
      <p:bldP spid="11" grpId="0" animBg="1"/>
      <p:bldP spid="12" grpId="0"/>
      <p:bldP spid="13" grpId="0" animBg="1"/>
      <p:bldP spid="14" grpId="0"/>
      <p:bldP spid="17" grpId="0"/>
      <p:bldP spid="22" grpId="0" animBg="1"/>
      <p:bldP spid="23" grpId="0" animBg="1"/>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PA_库_文本框 4"/>
          <p:cNvSpPr txBox="1"/>
          <p:nvPr>
            <p:custDataLst>
              <p:tags r:id="rId2"/>
            </p:custDataLst>
          </p:nvPr>
        </p:nvSpPr>
        <p:spPr>
          <a:xfrm>
            <a:off x="5948650" y="2380465"/>
            <a:ext cx="2441695" cy="1446550"/>
          </a:xfrm>
          <a:prstGeom prst="rect">
            <a:avLst/>
          </a:prstGeom>
          <a:noFill/>
        </p:spPr>
        <p:txBody>
          <a:bodyPr wrap="none" rtlCol="0">
            <a:spAutoFit/>
          </a:bodyPr>
          <a:lstStyle/>
          <a:p>
            <a:pPr algn="ctr"/>
            <a:r>
              <a:rPr lang="zh-CN" altLang="en-US" sz="8800" dirty="0">
                <a:solidFill>
                  <a:srgbClr val="DEC45E"/>
                </a:solidFill>
                <a:cs typeface="+mn-ea"/>
                <a:sym typeface="+mn-lt"/>
              </a:rPr>
              <a:t>观赏</a:t>
            </a:r>
            <a:endParaRPr lang="zh-CN" altLang="en-US" sz="8800" dirty="0">
              <a:solidFill>
                <a:srgbClr val="DEC45E"/>
              </a:solidFill>
              <a:cs typeface="+mn-ea"/>
              <a:sym typeface="+mn-lt"/>
            </a:endParaRPr>
          </a:p>
        </p:txBody>
      </p:sp>
      <p:sp>
        <p:nvSpPr>
          <p:cNvPr id="6" name="PA_库_文本框 5"/>
          <p:cNvSpPr txBox="1"/>
          <p:nvPr>
            <p:custDataLst>
              <p:tags r:id="rId3"/>
            </p:custDataLst>
          </p:nvPr>
        </p:nvSpPr>
        <p:spPr>
          <a:xfrm>
            <a:off x="3877357" y="1939533"/>
            <a:ext cx="2441695" cy="1446550"/>
          </a:xfrm>
          <a:prstGeom prst="rect">
            <a:avLst/>
          </a:prstGeom>
          <a:noFill/>
        </p:spPr>
        <p:txBody>
          <a:bodyPr wrap="none" rtlCol="0">
            <a:spAutoFit/>
          </a:bodyPr>
          <a:lstStyle/>
          <a:p>
            <a:pPr algn="ctr"/>
            <a:r>
              <a:rPr lang="zh-CN" altLang="en-US" sz="8800" dirty="0">
                <a:solidFill>
                  <a:srgbClr val="DEC45E"/>
                </a:solidFill>
                <a:cs typeface="+mn-ea"/>
                <a:sym typeface="+mn-lt"/>
              </a:rPr>
              <a:t>谢谢</a:t>
            </a:r>
            <a:endParaRPr lang="zh-CN" altLang="en-US" sz="8800" dirty="0">
              <a:solidFill>
                <a:srgbClr val="DEC45E"/>
              </a:solidFill>
              <a:cs typeface="+mn-ea"/>
              <a:sym typeface="+mn-lt"/>
            </a:endParaRPr>
          </a:p>
        </p:txBody>
      </p:sp>
      <p:sp>
        <p:nvSpPr>
          <p:cNvPr id="7" name="PA_库_文本框 6"/>
          <p:cNvSpPr txBox="1"/>
          <p:nvPr>
            <p:custDataLst>
              <p:tags r:id="rId4"/>
            </p:custDataLst>
          </p:nvPr>
        </p:nvSpPr>
        <p:spPr>
          <a:xfrm>
            <a:off x="4051002" y="3122230"/>
            <a:ext cx="1981200" cy="400110"/>
          </a:xfrm>
          <a:prstGeom prst="rect">
            <a:avLst/>
          </a:prstGeom>
          <a:noFill/>
        </p:spPr>
        <p:txBody>
          <a:bodyPr wrap="square" rtlCol="0">
            <a:spAutoFit/>
          </a:bodyPr>
          <a:lstStyle/>
          <a:p>
            <a:pPr algn="dist"/>
            <a:r>
              <a:rPr lang="en-US" altLang="zh-CN" sz="2000" dirty="0">
                <a:solidFill>
                  <a:srgbClr val="DEC45E"/>
                </a:solidFill>
                <a:cs typeface="+mn-ea"/>
                <a:sym typeface="+mn-lt"/>
              </a:rPr>
              <a:t>BUSINESS</a:t>
            </a:r>
            <a:endParaRPr lang="zh-CN" altLang="en-US" sz="2000" dirty="0">
              <a:solidFill>
                <a:srgbClr val="DEC45E"/>
              </a:solidFill>
              <a:cs typeface="+mn-ea"/>
              <a:sym typeface="+mn-lt"/>
            </a:endParaRPr>
          </a:p>
        </p:txBody>
      </p:sp>
      <p:sp>
        <p:nvSpPr>
          <p:cNvPr id="8" name="PA_库_梯形 7"/>
          <p:cNvSpPr/>
          <p:nvPr>
            <p:custDataLst>
              <p:tags r:id="rId5"/>
            </p:custDataLst>
          </p:nvPr>
        </p:nvSpPr>
        <p:spPr>
          <a:xfrm>
            <a:off x="3522920" y="3595914"/>
            <a:ext cx="5146159" cy="462202"/>
          </a:xfrm>
          <a:prstGeom prst="trapezoid">
            <a:avLst>
              <a:gd name="adj" fmla="val 107540"/>
            </a:avLst>
          </a:prstGeom>
          <a:solidFill>
            <a:srgbClr val="DEC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13D49"/>
                </a:solidFill>
                <a:cs typeface="+mn-ea"/>
                <a:sym typeface="+mn-lt"/>
              </a:rPr>
              <a:t>YOUR  COMPANY  NAME</a:t>
            </a:r>
            <a:endParaRPr lang="zh-CN" altLang="en-US" sz="2400" dirty="0">
              <a:solidFill>
                <a:srgbClr val="213D49"/>
              </a:solidFill>
              <a:cs typeface="+mn-ea"/>
              <a:sym typeface="+mn-lt"/>
            </a:endParaRPr>
          </a:p>
        </p:txBody>
      </p:sp>
      <p:sp>
        <p:nvSpPr>
          <p:cNvPr id="9" name="PA_库_文本框 8"/>
          <p:cNvSpPr txBox="1"/>
          <p:nvPr>
            <p:custDataLst>
              <p:tags r:id="rId6"/>
            </p:custDataLst>
          </p:nvPr>
        </p:nvSpPr>
        <p:spPr>
          <a:xfrm>
            <a:off x="4451925" y="4102087"/>
            <a:ext cx="3355407" cy="523220"/>
          </a:xfrm>
          <a:prstGeom prst="rect">
            <a:avLst/>
          </a:prstGeom>
          <a:noFill/>
        </p:spPr>
        <p:txBody>
          <a:bodyPr wrap="none" rtlCol="0">
            <a:spAutoFit/>
          </a:bodyPr>
          <a:lstStyle/>
          <a:p>
            <a:pPr algn="ctr"/>
            <a:r>
              <a:rPr lang="zh-CN" altLang="en-US" sz="2800" dirty="0">
                <a:solidFill>
                  <a:srgbClr val="DEC45E"/>
                </a:solidFill>
                <a:cs typeface="+mn-ea"/>
                <a:sym typeface="+mn-lt"/>
              </a:rPr>
              <a:t>商业方案</a:t>
            </a:r>
            <a:r>
              <a:rPr lang="en-US" altLang="zh-CN" sz="2800" dirty="0">
                <a:solidFill>
                  <a:srgbClr val="DEC45E"/>
                </a:solidFill>
                <a:cs typeface="+mn-ea"/>
                <a:sym typeface="+mn-lt"/>
              </a:rPr>
              <a:t> .</a:t>
            </a:r>
            <a:r>
              <a:rPr lang="zh-CN" altLang="en-US" sz="2800" dirty="0">
                <a:solidFill>
                  <a:srgbClr val="DEC45E"/>
                </a:solidFill>
                <a:cs typeface="+mn-ea"/>
                <a:sym typeface="+mn-lt"/>
              </a:rPr>
              <a:t> 专业品质</a:t>
            </a:r>
            <a:endParaRPr lang="zh-CN" altLang="en-US" sz="2800" dirty="0">
              <a:solidFill>
                <a:srgbClr val="DEC45E"/>
              </a:solidFill>
              <a:cs typeface="+mn-ea"/>
              <a:sym typeface="+mn-lt"/>
            </a:endParaRPr>
          </a:p>
        </p:txBody>
      </p:sp>
      <p:sp>
        <p:nvSpPr>
          <p:cNvPr id="11" name="TextBox 13"/>
          <p:cNvSpPr txBox="1"/>
          <p:nvPr/>
        </p:nvSpPr>
        <p:spPr>
          <a:xfrm>
            <a:off x="267026" y="279824"/>
            <a:ext cx="2048882" cy="846001"/>
          </a:xfrm>
          <a:prstGeom prst="rect">
            <a:avLst/>
          </a:prstGeom>
          <a:noFill/>
        </p:spPr>
        <p:txBody>
          <a:bodyPr wrap="square" lIns="91440" tIns="45720" rIns="91440" bIns="45720" rtlCol="0">
            <a:spAutoFit/>
          </a:bodyPr>
          <a:lstStyle/>
          <a:p>
            <a:pPr>
              <a:lnSpc>
                <a:spcPct val="120000"/>
              </a:lnSpc>
            </a:pPr>
            <a:r>
              <a:rPr lang="id-ID" sz="1400" dirty="0">
                <a:gradFill>
                  <a:gsLst>
                    <a:gs pos="15000">
                      <a:srgbClr val="DEC45E"/>
                    </a:gs>
                    <a:gs pos="100000">
                      <a:srgbClr val="E0DCC4"/>
                    </a:gs>
                  </a:gsLst>
                  <a:lin ang="5400000" scaled="1"/>
                </a:gradFill>
                <a:cs typeface="+mn-ea"/>
                <a:sym typeface="+mn-lt"/>
              </a:rPr>
              <a:t>Lorem ipsum dolor sit amet consectetuer adipiscing elit,</a:t>
            </a:r>
            <a:r>
              <a:rPr lang="en-US" sz="1400" dirty="0">
                <a:gradFill>
                  <a:gsLst>
                    <a:gs pos="15000">
                      <a:srgbClr val="DEC45E"/>
                    </a:gs>
                    <a:gs pos="100000">
                      <a:srgbClr val="E0DCC4"/>
                    </a:gs>
                  </a:gsLst>
                  <a:lin ang="5400000" scaled="1"/>
                </a:gradFill>
                <a:cs typeface="+mn-ea"/>
                <a:sym typeface="+mn-lt"/>
              </a:rPr>
              <a:t>.</a:t>
            </a:r>
            <a:endParaRPr lang="en-US" sz="1400" dirty="0">
              <a:gradFill>
                <a:gsLst>
                  <a:gs pos="15000">
                    <a:srgbClr val="DEC45E"/>
                  </a:gs>
                  <a:gs pos="100000">
                    <a:srgbClr val="E0DCC4"/>
                  </a:gs>
                </a:gsLst>
                <a:lin ang="5400000" scaled="1"/>
              </a:gradFill>
              <a:cs typeface="+mn-ea"/>
              <a:sym typeface="+mn-lt"/>
            </a:endParaRPr>
          </a:p>
        </p:txBody>
      </p:sp>
      <p:sp>
        <p:nvSpPr>
          <p:cNvPr id="12" name="TextBox 13"/>
          <p:cNvSpPr txBox="1"/>
          <p:nvPr/>
        </p:nvSpPr>
        <p:spPr>
          <a:xfrm>
            <a:off x="10143118" y="5798369"/>
            <a:ext cx="2048882" cy="846001"/>
          </a:xfrm>
          <a:prstGeom prst="rect">
            <a:avLst/>
          </a:prstGeom>
          <a:noFill/>
        </p:spPr>
        <p:txBody>
          <a:bodyPr wrap="square" lIns="91440" tIns="45720" rIns="91440" bIns="45720" rtlCol="0">
            <a:spAutoFit/>
          </a:bodyPr>
          <a:lstStyle>
            <a:defPPr>
              <a:defRPr lang="zh-CN"/>
            </a:defPPr>
            <a:lvl1pPr>
              <a:lnSpc>
                <a:spcPct val="120000"/>
              </a:lnSpc>
              <a:defRPr sz="1400">
                <a:gradFill>
                  <a:gsLst>
                    <a:gs pos="15000">
                      <a:srgbClr val="DEC45E"/>
                    </a:gs>
                    <a:gs pos="100000">
                      <a:srgbClr val="E0DCC4"/>
                    </a:gs>
                  </a:gsLst>
                  <a:lin ang="5400000" scaled="1"/>
                </a:gradFill>
                <a:latin typeface="Albertus MT Lt" pitchFamily="2" charset="0"/>
                <a:cs typeface="Calibri" panose="020F0502020204030204"/>
              </a:defRPr>
            </a:lvl1pPr>
          </a:lstStyle>
          <a:p>
            <a:r>
              <a:rPr lang="id-ID" dirty="0">
                <a:latin typeface="+mn-lt"/>
                <a:cs typeface="+mn-ea"/>
                <a:sym typeface="+mn-lt"/>
              </a:rPr>
              <a:t>Lorem ipsum dolor sit amet consectetuer adipiscing elit,</a:t>
            </a:r>
            <a:r>
              <a:rPr lang="en-US" dirty="0">
                <a:latin typeface="+mn-lt"/>
                <a:cs typeface="+mn-ea"/>
                <a:sym typeface="+mn-lt"/>
              </a:rPr>
              <a:t>.</a:t>
            </a:r>
            <a:endParaRPr lang="en-US" dirty="0">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par>
                                <p:cTn id="12" presetID="2" presetClass="entr" presetSubtype="8" decel="10000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500" fill="hold"/>
                                        <p:tgtEl>
                                          <p:spTgt spid="5"/>
                                        </p:tgtEl>
                                        <p:attrNameLst>
                                          <p:attrName>ppt_x</p:attrName>
                                        </p:attrNameLst>
                                      </p:cBhvr>
                                      <p:tavLst>
                                        <p:tav tm="0">
                                          <p:val>
                                            <p:strVal val="0-#ppt_w/2"/>
                                          </p:val>
                                        </p:tav>
                                        <p:tav tm="100000">
                                          <p:val>
                                            <p:strVal val="#ppt_x"/>
                                          </p:val>
                                        </p:tav>
                                      </p:tavLst>
                                    </p:anim>
                                    <p:anim calcmode="lin" valueType="num">
                                      <p:cBhvr additive="base">
                                        <p:cTn id="15" dur="1500" fill="hold"/>
                                        <p:tgtEl>
                                          <p:spTgt spid="5"/>
                                        </p:tgtEl>
                                        <p:attrNameLst>
                                          <p:attrName>ppt_y</p:attrName>
                                        </p:attrNameLst>
                                      </p:cBhvr>
                                      <p:tavLst>
                                        <p:tav tm="0">
                                          <p:val>
                                            <p:strVal val="#ppt_y"/>
                                          </p:val>
                                        </p:tav>
                                        <p:tav tm="100000">
                                          <p:val>
                                            <p:strVal val="#ppt_y"/>
                                          </p:val>
                                        </p:tav>
                                      </p:tavLst>
                                    </p:anim>
                                    <p:set>
                                      <p:cBhvr>
                                        <p:cTn id="16" dur="1" fill="hold">
                                          <p:stCondLst>
                                            <p:cond delay="0"/>
                                          </p:stCondLst>
                                        </p:cTn>
                                        <p:tgtEl>
                                          <p:spTgt spid="5"/>
                                        </p:tgtEl>
                                        <p:attrNameLst>
                                          <p:attrName>style.visibility</p:attrName>
                                        </p:attrNameLst>
                                      </p:cBhvr>
                                      <p:to>
                                        <p:strVal val="visible"/>
                                      </p:to>
                                    </p:set>
                                    <p:anim to="" calcmode="lin" valueType="num">
                                      <p:cBhvr>
                                        <p:cTn id="17" dur="1500" fill="hold">
                                          <p:stCondLst>
                                            <p:cond delay="0"/>
                                          </p:stCondLst>
                                        </p:cTn>
                                        <p:tgtEl>
                                          <p:spTgt spid="5"/>
                                        </p:tgtEl>
                                        <p:attrNameLst>
                                          <p:attrName>ppt_w</p:attrName>
                                        </p:attrNameLst>
                                      </p:cBhvr>
                                      <p:tavLst>
                                        <p:tav tm="0">
                                          <p:val>
                                            <p:fltVal val="0"/>
                                          </p:val>
                                        </p:tav>
                                        <p:tav tm="100000">
                                          <p:val>
                                            <p:strVal val="#ppt_w"/>
                                          </p:val>
                                        </p:tav>
                                      </p:tavLst>
                                    </p:anim>
                                    <p:anim to="" calcmode="lin" valueType="num">
                                      <p:cBhvr>
                                        <p:cTn id="18" dur="1500" fill="hold">
                                          <p:stCondLst>
                                            <p:cond delay="0"/>
                                          </p:stCondLst>
                                        </p:cTn>
                                        <p:tgtEl>
                                          <p:spTgt spid="5"/>
                                        </p:tgtEl>
                                        <p:attrNameLst>
                                          <p:attrName>ppt_h</p:attrName>
                                        </p:attrNameLst>
                                      </p:cBhvr>
                                      <p:tavLst>
                                        <p:tav tm="0">
                                          <p:val>
                                            <p:fltVal val="0"/>
                                          </p:val>
                                        </p:tav>
                                        <p:tav tm="100000">
                                          <p:val>
                                            <p:strVal val="#ppt_h"/>
                                          </p:val>
                                        </p:tav>
                                      </p:tavLst>
                                    </p:anim>
                                    <p:animEffect filter="fade">
                                      <p:cBhvr>
                                        <p:cTn id="19" dur="1500">
                                          <p:stCondLst>
                                            <p:cond delay="0"/>
                                          </p:stCondLst>
                                        </p:cTn>
                                        <p:tgtEl>
                                          <p:spTgt spid="5"/>
                                        </p:tgtEl>
                                      </p:cBhvr>
                                    </p:animEffect>
                                  </p:childTnLst>
                                </p:cTn>
                              </p:par>
                              <p:par>
                                <p:cTn id="20" presetID="2" presetClass="entr" presetSubtype="8" decel="10000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500" fill="hold"/>
                                        <p:tgtEl>
                                          <p:spTgt spid="6"/>
                                        </p:tgtEl>
                                        <p:attrNameLst>
                                          <p:attrName>ppt_x</p:attrName>
                                        </p:attrNameLst>
                                      </p:cBhvr>
                                      <p:tavLst>
                                        <p:tav tm="0">
                                          <p:val>
                                            <p:strVal val="0-#ppt_w/2"/>
                                          </p:val>
                                        </p:tav>
                                        <p:tav tm="100000">
                                          <p:val>
                                            <p:strVal val="#ppt_x"/>
                                          </p:val>
                                        </p:tav>
                                      </p:tavLst>
                                    </p:anim>
                                    <p:anim calcmode="lin" valueType="num">
                                      <p:cBhvr additive="base">
                                        <p:cTn id="23" dur="1500" fill="hold"/>
                                        <p:tgtEl>
                                          <p:spTgt spid="6"/>
                                        </p:tgtEl>
                                        <p:attrNameLst>
                                          <p:attrName>ppt_y</p:attrName>
                                        </p:attrNameLst>
                                      </p:cBhvr>
                                      <p:tavLst>
                                        <p:tav tm="0">
                                          <p:val>
                                            <p:strVal val="#ppt_y"/>
                                          </p:val>
                                        </p:tav>
                                        <p:tav tm="100000">
                                          <p:val>
                                            <p:strVal val="#ppt_y"/>
                                          </p:val>
                                        </p:tav>
                                      </p:tavLst>
                                    </p:anim>
                                    <p:set>
                                      <p:cBhvr>
                                        <p:cTn id="24" dur="1" fill="hold">
                                          <p:stCondLst>
                                            <p:cond delay="0"/>
                                          </p:stCondLst>
                                        </p:cTn>
                                        <p:tgtEl>
                                          <p:spTgt spid="6"/>
                                        </p:tgtEl>
                                        <p:attrNameLst>
                                          <p:attrName>style.visibility</p:attrName>
                                        </p:attrNameLst>
                                      </p:cBhvr>
                                      <p:to>
                                        <p:strVal val="visible"/>
                                      </p:to>
                                    </p:set>
                                    <p:anim to="" calcmode="lin" valueType="num">
                                      <p:cBhvr>
                                        <p:cTn id="25" dur="1500" fill="hold">
                                          <p:stCondLst>
                                            <p:cond delay="0"/>
                                          </p:stCondLst>
                                        </p:cTn>
                                        <p:tgtEl>
                                          <p:spTgt spid="6"/>
                                        </p:tgtEl>
                                        <p:attrNameLst>
                                          <p:attrName>ppt_w</p:attrName>
                                        </p:attrNameLst>
                                      </p:cBhvr>
                                      <p:tavLst>
                                        <p:tav tm="0">
                                          <p:val>
                                            <p:fltVal val="0"/>
                                          </p:val>
                                        </p:tav>
                                        <p:tav tm="100000">
                                          <p:val>
                                            <p:strVal val="#ppt_w"/>
                                          </p:val>
                                        </p:tav>
                                      </p:tavLst>
                                    </p:anim>
                                    <p:anim to="" calcmode="lin" valueType="num">
                                      <p:cBhvr>
                                        <p:cTn id="26" dur="1500" fill="hold">
                                          <p:stCondLst>
                                            <p:cond delay="0"/>
                                          </p:stCondLst>
                                        </p:cTn>
                                        <p:tgtEl>
                                          <p:spTgt spid="6"/>
                                        </p:tgtEl>
                                        <p:attrNameLst>
                                          <p:attrName>ppt_h</p:attrName>
                                        </p:attrNameLst>
                                      </p:cBhvr>
                                      <p:tavLst>
                                        <p:tav tm="0">
                                          <p:val>
                                            <p:fltVal val="0"/>
                                          </p:val>
                                        </p:tav>
                                        <p:tav tm="100000">
                                          <p:val>
                                            <p:strVal val="#ppt_h"/>
                                          </p:val>
                                        </p:tav>
                                      </p:tavLst>
                                    </p:anim>
                                    <p:animEffect filter="fade">
                                      <p:cBhvr>
                                        <p:cTn id="27" dur="1500">
                                          <p:stCondLst>
                                            <p:cond delay="0"/>
                                          </p:stCondLst>
                                        </p:cTn>
                                        <p:tgtEl>
                                          <p:spTgt spid="6"/>
                                        </p:tgtEl>
                                      </p:cBhvr>
                                    </p:animEffect>
                                  </p:childTnLst>
                                </p:cTn>
                              </p:par>
                              <p:par>
                                <p:cTn id="28" presetID="2" presetClass="entr" presetSubtype="8" decel="10000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500" fill="hold"/>
                                        <p:tgtEl>
                                          <p:spTgt spid="7"/>
                                        </p:tgtEl>
                                        <p:attrNameLst>
                                          <p:attrName>ppt_x</p:attrName>
                                        </p:attrNameLst>
                                      </p:cBhvr>
                                      <p:tavLst>
                                        <p:tav tm="0">
                                          <p:val>
                                            <p:strVal val="0-#ppt_w/2"/>
                                          </p:val>
                                        </p:tav>
                                        <p:tav tm="100000">
                                          <p:val>
                                            <p:strVal val="#ppt_x"/>
                                          </p:val>
                                        </p:tav>
                                      </p:tavLst>
                                    </p:anim>
                                    <p:anim calcmode="lin" valueType="num">
                                      <p:cBhvr additive="base">
                                        <p:cTn id="31" dur="1500" fill="hold"/>
                                        <p:tgtEl>
                                          <p:spTgt spid="7"/>
                                        </p:tgtEl>
                                        <p:attrNameLst>
                                          <p:attrName>ppt_y</p:attrName>
                                        </p:attrNameLst>
                                      </p:cBhvr>
                                      <p:tavLst>
                                        <p:tav tm="0">
                                          <p:val>
                                            <p:strVal val="#ppt_y"/>
                                          </p:val>
                                        </p:tav>
                                        <p:tav tm="100000">
                                          <p:val>
                                            <p:strVal val="#ppt_y"/>
                                          </p:val>
                                        </p:tav>
                                      </p:tavLst>
                                    </p:anim>
                                    <p:set>
                                      <p:cBhvr>
                                        <p:cTn id="32" dur="1" fill="hold">
                                          <p:stCondLst>
                                            <p:cond delay="0"/>
                                          </p:stCondLst>
                                        </p:cTn>
                                        <p:tgtEl>
                                          <p:spTgt spid="7"/>
                                        </p:tgtEl>
                                        <p:attrNameLst>
                                          <p:attrName>style.visibility</p:attrName>
                                        </p:attrNameLst>
                                      </p:cBhvr>
                                      <p:to>
                                        <p:strVal val="visible"/>
                                      </p:to>
                                    </p:set>
                                    <p:anim to="" calcmode="lin" valueType="num">
                                      <p:cBhvr>
                                        <p:cTn id="33" dur="1500" fill="hold">
                                          <p:stCondLst>
                                            <p:cond delay="0"/>
                                          </p:stCondLst>
                                        </p:cTn>
                                        <p:tgtEl>
                                          <p:spTgt spid="7"/>
                                        </p:tgtEl>
                                        <p:attrNameLst>
                                          <p:attrName>ppt_w</p:attrName>
                                        </p:attrNameLst>
                                      </p:cBhvr>
                                      <p:tavLst>
                                        <p:tav tm="0">
                                          <p:val>
                                            <p:fltVal val="0"/>
                                          </p:val>
                                        </p:tav>
                                        <p:tav tm="100000">
                                          <p:val>
                                            <p:strVal val="#ppt_w"/>
                                          </p:val>
                                        </p:tav>
                                      </p:tavLst>
                                    </p:anim>
                                    <p:anim to="" calcmode="lin" valueType="num">
                                      <p:cBhvr>
                                        <p:cTn id="34" dur="1500" fill="hold">
                                          <p:stCondLst>
                                            <p:cond delay="0"/>
                                          </p:stCondLst>
                                        </p:cTn>
                                        <p:tgtEl>
                                          <p:spTgt spid="7"/>
                                        </p:tgtEl>
                                        <p:attrNameLst>
                                          <p:attrName>ppt_h</p:attrName>
                                        </p:attrNameLst>
                                      </p:cBhvr>
                                      <p:tavLst>
                                        <p:tav tm="0">
                                          <p:val>
                                            <p:fltVal val="0"/>
                                          </p:val>
                                        </p:tav>
                                        <p:tav tm="100000">
                                          <p:val>
                                            <p:strVal val="#ppt_h"/>
                                          </p:val>
                                        </p:tav>
                                      </p:tavLst>
                                    </p:anim>
                                    <p:animEffect filter="fade">
                                      <p:cBhvr>
                                        <p:cTn id="35" dur="1500">
                                          <p:stCondLst>
                                            <p:cond delay="0"/>
                                          </p:stCondLst>
                                        </p:cTn>
                                        <p:tgtEl>
                                          <p:spTgt spid="7"/>
                                        </p:tgtEl>
                                      </p:cBhvr>
                                    </p:animEffect>
                                  </p:childTnLst>
                                </p:cTn>
                              </p:par>
                              <p:par>
                                <p:cTn id="36" presetID="2" presetClass="entr" presetSubtype="8" decel="10000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500" fill="hold"/>
                                        <p:tgtEl>
                                          <p:spTgt spid="8"/>
                                        </p:tgtEl>
                                        <p:attrNameLst>
                                          <p:attrName>ppt_x</p:attrName>
                                        </p:attrNameLst>
                                      </p:cBhvr>
                                      <p:tavLst>
                                        <p:tav tm="0">
                                          <p:val>
                                            <p:strVal val="0-#ppt_w/2"/>
                                          </p:val>
                                        </p:tav>
                                        <p:tav tm="100000">
                                          <p:val>
                                            <p:strVal val="#ppt_x"/>
                                          </p:val>
                                        </p:tav>
                                      </p:tavLst>
                                    </p:anim>
                                    <p:anim calcmode="lin" valueType="num">
                                      <p:cBhvr additive="base">
                                        <p:cTn id="39" dur="1500" fill="hold"/>
                                        <p:tgtEl>
                                          <p:spTgt spid="8"/>
                                        </p:tgtEl>
                                        <p:attrNameLst>
                                          <p:attrName>ppt_y</p:attrName>
                                        </p:attrNameLst>
                                      </p:cBhvr>
                                      <p:tavLst>
                                        <p:tav tm="0">
                                          <p:val>
                                            <p:strVal val="#ppt_y"/>
                                          </p:val>
                                        </p:tav>
                                        <p:tav tm="100000">
                                          <p:val>
                                            <p:strVal val="#ppt_y"/>
                                          </p:val>
                                        </p:tav>
                                      </p:tavLst>
                                    </p:anim>
                                    <p:set>
                                      <p:cBhvr>
                                        <p:cTn id="40" dur="1" fill="hold">
                                          <p:stCondLst>
                                            <p:cond delay="0"/>
                                          </p:stCondLst>
                                        </p:cTn>
                                        <p:tgtEl>
                                          <p:spTgt spid="8"/>
                                        </p:tgtEl>
                                        <p:attrNameLst>
                                          <p:attrName>style.visibility</p:attrName>
                                        </p:attrNameLst>
                                      </p:cBhvr>
                                      <p:to>
                                        <p:strVal val="visible"/>
                                      </p:to>
                                    </p:set>
                                    <p:anim to="" calcmode="lin" valueType="num">
                                      <p:cBhvr>
                                        <p:cTn id="41" dur="1500" fill="hold">
                                          <p:stCondLst>
                                            <p:cond delay="0"/>
                                          </p:stCondLst>
                                        </p:cTn>
                                        <p:tgtEl>
                                          <p:spTgt spid="8"/>
                                        </p:tgtEl>
                                        <p:attrNameLst>
                                          <p:attrName>ppt_w</p:attrName>
                                        </p:attrNameLst>
                                      </p:cBhvr>
                                      <p:tavLst>
                                        <p:tav tm="0">
                                          <p:val>
                                            <p:fltVal val="0"/>
                                          </p:val>
                                        </p:tav>
                                        <p:tav tm="100000">
                                          <p:val>
                                            <p:strVal val="#ppt_w"/>
                                          </p:val>
                                        </p:tav>
                                      </p:tavLst>
                                    </p:anim>
                                    <p:anim to="" calcmode="lin" valueType="num">
                                      <p:cBhvr>
                                        <p:cTn id="42" dur="1500" fill="hold">
                                          <p:stCondLst>
                                            <p:cond delay="0"/>
                                          </p:stCondLst>
                                        </p:cTn>
                                        <p:tgtEl>
                                          <p:spTgt spid="8"/>
                                        </p:tgtEl>
                                        <p:attrNameLst>
                                          <p:attrName>ppt_h</p:attrName>
                                        </p:attrNameLst>
                                      </p:cBhvr>
                                      <p:tavLst>
                                        <p:tav tm="0">
                                          <p:val>
                                            <p:fltVal val="0"/>
                                          </p:val>
                                        </p:tav>
                                        <p:tav tm="100000">
                                          <p:val>
                                            <p:strVal val="#ppt_h"/>
                                          </p:val>
                                        </p:tav>
                                      </p:tavLst>
                                    </p:anim>
                                    <p:animEffect filter="fade">
                                      <p:cBhvr>
                                        <p:cTn id="43" dur="1500">
                                          <p:stCondLst>
                                            <p:cond delay="0"/>
                                          </p:stCondLst>
                                        </p:cTn>
                                        <p:tgtEl>
                                          <p:spTgt spid="8"/>
                                        </p:tgtEl>
                                      </p:cBhvr>
                                    </p:animEffect>
                                  </p:childTnLst>
                                </p:cTn>
                              </p:par>
                              <p:par>
                                <p:cTn id="44" presetID="2" presetClass="entr" presetSubtype="8" decel="10000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1500" fill="hold"/>
                                        <p:tgtEl>
                                          <p:spTgt spid="9"/>
                                        </p:tgtEl>
                                        <p:attrNameLst>
                                          <p:attrName>ppt_x</p:attrName>
                                        </p:attrNameLst>
                                      </p:cBhvr>
                                      <p:tavLst>
                                        <p:tav tm="0">
                                          <p:val>
                                            <p:strVal val="0-#ppt_w/2"/>
                                          </p:val>
                                        </p:tav>
                                        <p:tav tm="100000">
                                          <p:val>
                                            <p:strVal val="#ppt_x"/>
                                          </p:val>
                                        </p:tav>
                                      </p:tavLst>
                                    </p:anim>
                                    <p:anim calcmode="lin" valueType="num">
                                      <p:cBhvr additive="base">
                                        <p:cTn id="47" dur="1500" fill="hold"/>
                                        <p:tgtEl>
                                          <p:spTgt spid="9"/>
                                        </p:tgtEl>
                                        <p:attrNameLst>
                                          <p:attrName>ppt_y</p:attrName>
                                        </p:attrNameLst>
                                      </p:cBhvr>
                                      <p:tavLst>
                                        <p:tav tm="0">
                                          <p:val>
                                            <p:strVal val="#ppt_y"/>
                                          </p:val>
                                        </p:tav>
                                        <p:tav tm="100000">
                                          <p:val>
                                            <p:strVal val="#ppt_y"/>
                                          </p:val>
                                        </p:tav>
                                      </p:tavLst>
                                    </p:anim>
                                    <p:set>
                                      <p:cBhvr>
                                        <p:cTn id="48" dur="1" fill="hold">
                                          <p:stCondLst>
                                            <p:cond delay="0"/>
                                          </p:stCondLst>
                                        </p:cTn>
                                        <p:tgtEl>
                                          <p:spTgt spid="9"/>
                                        </p:tgtEl>
                                        <p:attrNameLst>
                                          <p:attrName>style.visibility</p:attrName>
                                        </p:attrNameLst>
                                      </p:cBhvr>
                                      <p:to>
                                        <p:strVal val="visible"/>
                                      </p:to>
                                    </p:set>
                                    <p:anim to="" calcmode="lin" valueType="num">
                                      <p:cBhvr>
                                        <p:cTn id="49" dur="1500" fill="hold">
                                          <p:stCondLst>
                                            <p:cond delay="0"/>
                                          </p:stCondLst>
                                        </p:cTn>
                                        <p:tgtEl>
                                          <p:spTgt spid="9"/>
                                        </p:tgtEl>
                                        <p:attrNameLst>
                                          <p:attrName>ppt_w</p:attrName>
                                        </p:attrNameLst>
                                      </p:cBhvr>
                                      <p:tavLst>
                                        <p:tav tm="0">
                                          <p:val>
                                            <p:fltVal val="0"/>
                                          </p:val>
                                        </p:tav>
                                        <p:tav tm="100000">
                                          <p:val>
                                            <p:strVal val="#ppt_w"/>
                                          </p:val>
                                        </p:tav>
                                      </p:tavLst>
                                    </p:anim>
                                    <p:anim to="" calcmode="lin" valueType="num">
                                      <p:cBhvr>
                                        <p:cTn id="50" dur="1500" fill="hold">
                                          <p:stCondLst>
                                            <p:cond delay="0"/>
                                          </p:stCondLst>
                                        </p:cTn>
                                        <p:tgtEl>
                                          <p:spTgt spid="9"/>
                                        </p:tgtEl>
                                        <p:attrNameLst>
                                          <p:attrName>ppt_h</p:attrName>
                                        </p:attrNameLst>
                                      </p:cBhvr>
                                      <p:tavLst>
                                        <p:tav tm="0">
                                          <p:val>
                                            <p:fltVal val="0"/>
                                          </p:val>
                                        </p:tav>
                                        <p:tav tm="100000">
                                          <p:val>
                                            <p:strVal val="#ppt_h"/>
                                          </p:val>
                                        </p:tav>
                                      </p:tavLst>
                                    </p:anim>
                                    <p:animEffect filter="fade">
                                      <p:cBhvr>
                                        <p:cTn id="51" dur="15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PA_库_文本框 1"/>
          <p:cNvSpPr txBox="1"/>
          <p:nvPr>
            <p:custDataLst>
              <p:tags r:id="rId2"/>
            </p:custDataLst>
          </p:nvPr>
        </p:nvSpPr>
        <p:spPr>
          <a:xfrm>
            <a:off x="5948650" y="2380465"/>
            <a:ext cx="2441695" cy="1446550"/>
          </a:xfrm>
          <a:prstGeom prst="rect">
            <a:avLst/>
          </a:prstGeom>
          <a:noFill/>
        </p:spPr>
        <p:txBody>
          <a:bodyPr wrap="none" rtlCol="0">
            <a:spAutoFit/>
          </a:bodyPr>
          <a:lstStyle/>
          <a:p>
            <a:pPr algn="ctr"/>
            <a:r>
              <a:rPr lang="zh-CN" altLang="en-US" sz="8800" dirty="0">
                <a:solidFill>
                  <a:srgbClr val="DEC45E"/>
                </a:solidFill>
                <a:cs typeface="+mn-ea"/>
                <a:sym typeface="+mn-lt"/>
              </a:rPr>
              <a:t>部分</a:t>
            </a:r>
            <a:endParaRPr lang="zh-CN" altLang="en-US" sz="8800" dirty="0">
              <a:solidFill>
                <a:srgbClr val="DEC45E"/>
              </a:solidFill>
              <a:cs typeface="+mn-ea"/>
              <a:sym typeface="+mn-lt"/>
            </a:endParaRPr>
          </a:p>
        </p:txBody>
      </p:sp>
      <p:sp>
        <p:nvSpPr>
          <p:cNvPr id="3" name="PA_库_文本框 2"/>
          <p:cNvSpPr txBox="1"/>
          <p:nvPr>
            <p:custDataLst>
              <p:tags r:id="rId3"/>
            </p:custDataLst>
          </p:nvPr>
        </p:nvSpPr>
        <p:spPr>
          <a:xfrm>
            <a:off x="3781821" y="1939533"/>
            <a:ext cx="2441695" cy="1446550"/>
          </a:xfrm>
          <a:prstGeom prst="rect">
            <a:avLst/>
          </a:prstGeom>
          <a:noFill/>
        </p:spPr>
        <p:txBody>
          <a:bodyPr wrap="none" rtlCol="0">
            <a:spAutoFit/>
          </a:bodyPr>
          <a:lstStyle/>
          <a:p>
            <a:pPr algn="ctr"/>
            <a:r>
              <a:rPr lang="zh-CN" altLang="en-US" sz="8800" dirty="0">
                <a:solidFill>
                  <a:srgbClr val="DEC45E"/>
                </a:solidFill>
                <a:cs typeface="+mn-ea"/>
                <a:sym typeface="+mn-lt"/>
              </a:rPr>
              <a:t>第壹</a:t>
            </a:r>
            <a:endParaRPr lang="zh-CN" altLang="en-US" sz="8800" dirty="0">
              <a:solidFill>
                <a:srgbClr val="DEC45E"/>
              </a:solidFill>
              <a:cs typeface="+mn-ea"/>
              <a:sym typeface="+mn-lt"/>
            </a:endParaRPr>
          </a:p>
        </p:txBody>
      </p:sp>
      <p:sp>
        <p:nvSpPr>
          <p:cNvPr id="4" name="PA_库_文本框 3"/>
          <p:cNvSpPr txBox="1"/>
          <p:nvPr>
            <p:custDataLst>
              <p:tags r:id="rId4"/>
            </p:custDataLst>
          </p:nvPr>
        </p:nvSpPr>
        <p:spPr>
          <a:xfrm>
            <a:off x="4051002" y="3122230"/>
            <a:ext cx="1981200" cy="400110"/>
          </a:xfrm>
          <a:prstGeom prst="rect">
            <a:avLst/>
          </a:prstGeom>
          <a:noFill/>
        </p:spPr>
        <p:txBody>
          <a:bodyPr wrap="square" rtlCol="0">
            <a:spAutoFit/>
          </a:bodyPr>
          <a:lstStyle/>
          <a:p>
            <a:pPr algn="dist"/>
            <a:r>
              <a:rPr lang="en-US" altLang="zh-CN" sz="2000" dirty="0">
                <a:solidFill>
                  <a:srgbClr val="DEC45E"/>
                </a:solidFill>
                <a:cs typeface="+mn-ea"/>
                <a:sym typeface="+mn-lt"/>
              </a:rPr>
              <a:t>BUSINESS</a:t>
            </a:r>
            <a:endParaRPr lang="zh-CN" altLang="en-US" sz="2000" dirty="0">
              <a:solidFill>
                <a:srgbClr val="DEC45E"/>
              </a:solidFill>
              <a:cs typeface="+mn-ea"/>
              <a:sym typeface="+mn-lt"/>
            </a:endParaRPr>
          </a:p>
        </p:txBody>
      </p:sp>
      <p:sp>
        <p:nvSpPr>
          <p:cNvPr id="5" name="PA_库_梯形 4"/>
          <p:cNvSpPr/>
          <p:nvPr>
            <p:custDataLst>
              <p:tags r:id="rId5"/>
            </p:custDataLst>
          </p:nvPr>
        </p:nvSpPr>
        <p:spPr>
          <a:xfrm>
            <a:off x="3522920" y="3595914"/>
            <a:ext cx="5146159" cy="462202"/>
          </a:xfrm>
          <a:prstGeom prst="trapezoid">
            <a:avLst>
              <a:gd name="adj" fmla="val 107540"/>
            </a:avLst>
          </a:prstGeom>
          <a:solidFill>
            <a:srgbClr val="DEC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2400" dirty="0">
                <a:solidFill>
                  <a:srgbClr val="213D49"/>
                </a:solidFill>
                <a:cs typeface="+mn-ea"/>
                <a:sym typeface="+mn-lt"/>
              </a:rPr>
              <a:t>PARTONE</a:t>
            </a:r>
            <a:endParaRPr lang="zh-CN" altLang="en-US" sz="2400" dirty="0">
              <a:solidFill>
                <a:srgbClr val="213D49"/>
              </a:solidFill>
              <a:cs typeface="+mn-ea"/>
              <a:sym typeface="+mn-lt"/>
            </a:endParaRPr>
          </a:p>
        </p:txBody>
      </p:sp>
      <p:sp>
        <p:nvSpPr>
          <p:cNvPr id="6" name="PA_库_文本框 5"/>
          <p:cNvSpPr txBox="1"/>
          <p:nvPr>
            <p:custDataLst>
              <p:tags r:id="rId6"/>
            </p:custDataLst>
          </p:nvPr>
        </p:nvSpPr>
        <p:spPr>
          <a:xfrm>
            <a:off x="4451925" y="4102087"/>
            <a:ext cx="3355407" cy="523220"/>
          </a:xfrm>
          <a:prstGeom prst="rect">
            <a:avLst/>
          </a:prstGeom>
          <a:noFill/>
        </p:spPr>
        <p:txBody>
          <a:bodyPr wrap="none" rtlCol="0">
            <a:spAutoFit/>
          </a:bodyPr>
          <a:lstStyle/>
          <a:p>
            <a:pPr algn="ctr"/>
            <a:r>
              <a:rPr lang="zh-CN" altLang="en-US" sz="2800" dirty="0">
                <a:solidFill>
                  <a:srgbClr val="DEC45E"/>
                </a:solidFill>
                <a:cs typeface="+mn-ea"/>
                <a:sym typeface="+mn-lt"/>
              </a:rPr>
              <a:t>商业方案</a:t>
            </a:r>
            <a:r>
              <a:rPr lang="en-US" altLang="zh-CN" sz="2800" dirty="0">
                <a:solidFill>
                  <a:srgbClr val="DEC45E"/>
                </a:solidFill>
                <a:cs typeface="+mn-ea"/>
                <a:sym typeface="+mn-lt"/>
              </a:rPr>
              <a:t> .</a:t>
            </a:r>
            <a:r>
              <a:rPr lang="zh-CN" altLang="en-US" sz="2800" dirty="0">
                <a:solidFill>
                  <a:srgbClr val="DEC45E"/>
                </a:solidFill>
                <a:cs typeface="+mn-ea"/>
                <a:sym typeface="+mn-lt"/>
              </a:rPr>
              <a:t> 专业品质</a:t>
            </a:r>
            <a:endParaRPr lang="zh-CN" altLang="en-US" sz="2800" dirty="0">
              <a:solidFill>
                <a:srgbClr val="DEC45E"/>
              </a:solidFill>
              <a:cs typeface="+mn-ea"/>
              <a:sym typeface="+mn-lt"/>
            </a:endParaRPr>
          </a:p>
        </p:txBody>
      </p:sp>
      <p:sp>
        <p:nvSpPr>
          <p:cNvPr id="7" name="TextBox 13"/>
          <p:cNvSpPr txBox="1"/>
          <p:nvPr/>
        </p:nvSpPr>
        <p:spPr>
          <a:xfrm>
            <a:off x="267026" y="279824"/>
            <a:ext cx="2048882" cy="846001"/>
          </a:xfrm>
          <a:prstGeom prst="rect">
            <a:avLst/>
          </a:prstGeom>
          <a:noFill/>
        </p:spPr>
        <p:txBody>
          <a:bodyPr wrap="square" lIns="91440" tIns="45720" rIns="91440" bIns="45720" rtlCol="0">
            <a:spAutoFit/>
          </a:bodyPr>
          <a:lstStyle/>
          <a:p>
            <a:pPr>
              <a:lnSpc>
                <a:spcPct val="120000"/>
              </a:lnSpc>
            </a:pPr>
            <a:r>
              <a:rPr lang="id-ID" sz="1400" dirty="0">
                <a:gradFill>
                  <a:gsLst>
                    <a:gs pos="15000">
                      <a:srgbClr val="DEC45E"/>
                    </a:gs>
                    <a:gs pos="100000">
                      <a:srgbClr val="E0DCC4"/>
                    </a:gs>
                  </a:gsLst>
                  <a:lin ang="5400000" scaled="1"/>
                </a:gradFill>
                <a:cs typeface="+mn-ea"/>
                <a:sym typeface="+mn-lt"/>
              </a:rPr>
              <a:t>Lorem ipsum dolor sit amet consectetuer adipiscing elit,</a:t>
            </a:r>
            <a:r>
              <a:rPr lang="en-US" sz="1400" dirty="0">
                <a:gradFill>
                  <a:gsLst>
                    <a:gs pos="15000">
                      <a:srgbClr val="DEC45E"/>
                    </a:gs>
                    <a:gs pos="100000">
                      <a:srgbClr val="E0DCC4"/>
                    </a:gs>
                  </a:gsLst>
                  <a:lin ang="5400000" scaled="1"/>
                </a:gradFill>
                <a:cs typeface="+mn-ea"/>
                <a:sym typeface="+mn-lt"/>
              </a:rPr>
              <a:t>.</a:t>
            </a:r>
            <a:endParaRPr lang="en-US" sz="1400" dirty="0">
              <a:gradFill>
                <a:gsLst>
                  <a:gs pos="15000">
                    <a:srgbClr val="DEC45E"/>
                  </a:gs>
                  <a:gs pos="100000">
                    <a:srgbClr val="E0DCC4"/>
                  </a:gs>
                </a:gsLst>
                <a:lin ang="5400000" scaled="1"/>
              </a:gradFill>
              <a:cs typeface="+mn-ea"/>
              <a:sym typeface="+mn-lt"/>
            </a:endParaRPr>
          </a:p>
        </p:txBody>
      </p:sp>
      <p:sp>
        <p:nvSpPr>
          <p:cNvPr id="8" name="TextBox 13"/>
          <p:cNvSpPr txBox="1"/>
          <p:nvPr/>
        </p:nvSpPr>
        <p:spPr>
          <a:xfrm>
            <a:off x="10143118" y="5798369"/>
            <a:ext cx="2048882" cy="846001"/>
          </a:xfrm>
          <a:prstGeom prst="rect">
            <a:avLst/>
          </a:prstGeom>
          <a:noFill/>
        </p:spPr>
        <p:txBody>
          <a:bodyPr wrap="square" lIns="91440" tIns="45720" rIns="91440" bIns="45720" rtlCol="0">
            <a:spAutoFit/>
          </a:bodyPr>
          <a:lstStyle>
            <a:defPPr>
              <a:defRPr lang="zh-CN"/>
            </a:defPPr>
            <a:lvl1pPr>
              <a:lnSpc>
                <a:spcPct val="120000"/>
              </a:lnSpc>
              <a:defRPr sz="1400">
                <a:gradFill>
                  <a:gsLst>
                    <a:gs pos="15000">
                      <a:srgbClr val="DEC45E"/>
                    </a:gs>
                    <a:gs pos="100000">
                      <a:srgbClr val="E0DCC4"/>
                    </a:gs>
                  </a:gsLst>
                  <a:lin ang="5400000" scaled="1"/>
                </a:gradFill>
                <a:latin typeface="Albertus MT Lt" pitchFamily="2" charset="0"/>
                <a:cs typeface="Calibri" panose="020F0502020204030204"/>
              </a:defRPr>
            </a:lvl1pPr>
          </a:lstStyle>
          <a:p>
            <a:r>
              <a:rPr lang="id-ID" dirty="0">
                <a:latin typeface="+mn-lt"/>
                <a:cs typeface="+mn-ea"/>
                <a:sym typeface="+mn-lt"/>
              </a:rPr>
              <a:t>Lorem ipsum dolor sit amet consectetuer adipiscing elit,</a:t>
            </a:r>
            <a:r>
              <a:rPr lang="en-US" dirty="0">
                <a:latin typeface="+mn-lt"/>
                <a:cs typeface="+mn-ea"/>
                <a:sym typeface="+mn-lt"/>
              </a:rPr>
              <a:t>.</a:t>
            </a:r>
            <a:endParaRPr lang="en-US" dirty="0">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par>
                                <p:cTn id="12" presetID="2" presetClass="entr" presetSubtype="4" decel="10000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1500" fill="hold"/>
                                        <p:tgtEl>
                                          <p:spTgt spid="2"/>
                                        </p:tgtEl>
                                        <p:attrNameLst>
                                          <p:attrName>ppt_x</p:attrName>
                                        </p:attrNameLst>
                                      </p:cBhvr>
                                      <p:tavLst>
                                        <p:tav tm="0">
                                          <p:val>
                                            <p:strVal val="#ppt_x"/>
                                          </p:val>
                                        </p:tav>
                                        <p:tav tm="100000">
                                          <p:val>
                                            <p:strVal val="#ppt_x"/>
                                          </p:val>
                                        </p:tav>
                                      </p:tavLst>
                                    </p:anim>
                                    <p:anim calcmode="lin" valueType="num">
                                      <p:cBhvr additive="base">
                                        <p:cTn id="15" dur="1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4" decel="10000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1500" fill="hold"/>
                                        <p:tgtEl>
                                          <p:spTgt spid="3"/>
                                        </p:tgtEl>
                                        <p:attrNameLst>
                                          <p:attrName>ppt_x</p:attrName>
                                        </p:attrNameLst>
                                      </p:cBhvr>
                                      <p:tavLst>
                                        <p:tav tm="0">
                                          <p:val>
                                            <p:strVal val="#ppt_x"/>
                                          </p:val>
                                        </p:tav>
                                        <p:tav tm="100000">
                                          <p:val>
                                            <p:strVal val="#ppt_x"/>
                                          </p:val>
                                        </p:tav>
                                      </p:tavLst>
                                    </p:anim>
                                    <p:anim calcmode="lin" valueType="num">
                                      <p:cBhvr additive="base">
                                        <p:cTn id="19" dur="1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500" fill="hold"/>
                                        <p:tgtEl>
                                          <p:spTgt spid="4"/>
                                        </p:tgtEl>
                                        <p:attrNameLst>
                                          <p:attrName>ppt_x</p:attrName>
                                        </p:attrNameLst>
                                      </p:cBhvr>
                                      <p:tavLst>
                                        <p:tav tm="0">
                                          <p:val>
                                            <p:strVal val="#ppt_x"/>
                                          </p:val>
                                        </p:tav>
                                        <p:tav tm="100000">
                                          <p:val>
                                            <p:strVal val="#ppt_x"/>
                                          </p:val>
                                        </p:tav>
                                      </p:tavLst>
                                    </p:anim>
                                    <p:anim calcmode="lin" valueType="num">
                                      <p:cBhvr additive="base">
                                        <p:cTn id="23" dur="1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1500" fill="hold"/>
                                        <p:tgtEl>
                                          <p:spTgt spid="5"/>
                                        </p:tgtEl>
                                        <p:attrNameLst>
                                          <p:attrName>ppt_x</p:attrName>
                                        </p:attrNameLst>
                                      </p:cBhvr>
                                      <p:tavLst>
                                        <p:tav tm="0">
                                          <p:val>
                                            <p:strVal val="#ppt_x"/>
                                          </p:val>
                                        </p:tav>
                                        <p:tav tm="100000">
                                          <p:val>
                                            <p:strVal val="#ppt_x"/>
                                          </p:val>
                                        </p:tav>
                                      </p:tavLst>
                                    </p:anim>
                                    <p:anim calcmode="lin" valueType="num">
                                      <p:cBhvr additive="base">
                                        <p:cTn id="27" dur="1500" fill="hold"/>
                                        <p:tgtEl>
                                          <p:spTgt spid="5"/>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500" fill="hold"/>
                                        <p:tgtEl>
                                          <p:spTgt spid="6"/>
                                        </p:tgtEl>
                                        <p:attrNameLst>
                                          <p:attrName>ppt_x</p:attrName>
                                        </p:attrNameLst>
                                      </p:cBhvr>
                                      <p:tavLst>
                                        <p:tav tm="0">
                                          <p:val>
                                            <p:strVal val="#ppt_x"/>
                                          </p:val>
                                        </p:tav>
                                        <p:tav tm="100000">
                                          <p:val>
                                            <p:strVal val="#ppt_x"/>
                                          </p:val>
                                        </p:tav>
                                      </p:tavLst>
                                    </p:anim>
                                    <p:anim calcmode="lin" valueType="num">
                                      <p:cBhvr additive="base">
                                        <p:cTn id="31" dur="1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sp>
        <p:nvSpPr>
          <p:cNvPr id="3" name="TextBox 2"/>
          <p:cNvSpPr txBox="1"/>
          <p:nvPr/>
        </p:nvSpPr>
        <p:spPr>
          <a:xfrm>
            <a:off x="1124095" y="1217038"/>
            <a:ext cx="3924155"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CREATIVE</a:t>
            </a:r>
            <a:endParaRPr kumimoji="0" lang="en-US" sz="3600" b="0" i="0" u="none" strike="noStrike" kern="1200" cap="none" spc="0" normalizeH="0" baseline="0" noProof="0" dirty="0">
              <a:ln>
                <a:noFill/>
              </a:ln>
              <a:solidFill>
                <a:srgbClr val="FFFFFF"/>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PLACEHOLDER</a:t>
            </a:r>
            <a:endParaRPr kumimoji="0" lang="en-US" sz="3600" b="0" i="0" u="none" strike="noStrike" kern="1200" cap="none" spc="0" normalizeH="0" baseline="0" noProof="0" dirty="0">
              <a:ln>
                <a:noFill/>
              </a:ln>
              <a:solidFill>
                <a:srgbClr val="FFFFFF"/>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WITH ONE IMAGE</a:t>
            </a:r>
            <a:endParaRPr kumimoji="0" lang="en-US" sz="3600" b="0" i="0" u="none" strike="noStrike" kern="1200" cap="none" spc="0" normalizeH="0" baseline="0" noProof="0" dirty="0">
              <a:ln>
                <a:noFill/>
              </a:ln>
              <a:solidFill>
                <a:srgbClr val="FFFFFF"/>
              </a:solidFill>
              <a:effectLst/>
              <a:uLnTx/>
              <a:uFillTx/>
              <a:cs typeface="+mn-ea"/>
              <a:sym typeface="+mn-lt"/>
            </a:endParaRPr>
          </a:p>
        </p:txBody>
      </p:sp>
      <p:sp>
        <p:nvSpPr>
          <p:cNvPr id="4" name="TextBox 3"/>
          <p:cNvSpPr txBox="1"/>
          <p:nvPr/>
        </p:nvSpPr>
        <p:spPr>
          <a:xfrm>
            <a:off x="1124095" y="4169561"/>
            <a:ext cx="3597598" cy="1624740"/>
          </a:xfrm>
          <a:prstGeom prst="rect">
            <a:avLst/>
          </a:prstGeom>
          <a:noFill/>
        </p:spPr>
        <p:txBody>
          <a:bodyPr wrap="square" lIns="91440" tIns="45720" rIns="91440" bIns="45720"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Lorem ipsum dolor sit amet consectetuer adipiscing elit, sed diam nonummy nibh euismod tincidunt ut laoreet dolore magna aliquam erat volutpat. Ut wisi enim ad minim veniam, ut laoreet dolore mag euismod tincidunt ut laoreet dolore magna aliquam erat volutpat.</a:t>
            </a:r>
            <a:endParaRPr kumimoji="0" lang="en-US" sz="1200" b="0" i="0" u="none" strike="noStrike" kern="1200" cap="none" spc="0" normalizeH="0" baseline="0" noProof="0" dirty="0">
              <a:ln>
                <a:noFill/>
              </a:ln>
              <a:solidFill>
                <a:srgbClr val="FFFFFF"/>
              </a:solidFill>
              <a:effectLst/>
              <a:uLnTx/>
              <a:uFillTx/>
              <a:cs typeface="+mn-ea"/>
              <a:sym typeface="+mn-lt"/>
            </a:endParaRPr>
          </a:p>
        </p:txBody>
      </p:sp>
      <p:cxnSp>
        <p:nvCxnSpPr>
          <p:cNvPr id="12" name="Straight Connector 11"/>
          <p:cNvCxnSpPr/>
          <p:nvPr/>
        </p:nvCxnSpPr>
        <p:spPr>
          <a:xfrm flipH="1">
            <a:off x="1124095" y="3739718"/>
            <a:ext cx="363015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4721695" y="4240514"/>
            <a:ext cx="2361873" cy="1595002"/>
            <a:chOff x="660536" y="4873213"/>
            <a:chExt cx="1348182" cy="910444"/>
          </a:xfrm>
        </p:grpSpPr>
        <p:grpSp>
          <p:nvGrpSpPr>
            <p:cNvPr id="10" name="Group 9"/>
            <p:cNvGrpSpPr/>
            <p:nvPr/>
          </p:nvGrpSpPr>
          <p:grpSpPr>
            <a:xfrm>
              <a:off x="990000" y="4873213"/>
              <a:ext cx="689254" cy="689252"/>
              <a:chOff x="4126706" y="2563416"/>
              <a:chExt cx="578645" cy="578644"/>
            </a:xfrm>
          </p:grpSpPr>
          <p:sp>
            <p:nvSpPr>
              <p:cNvPr id="15" name="Oval 14"/>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srgbClr val="FFFFFF">
                      <a:lumMod val="65000"/>
                    </a:srgbClr>
                  </a:solidFill>
                  <a:effectLst/>
                  <a:uLnTx/>
                  <a:uFillTx/>
                  <a:cs typeface="+mn-ea"/>
                  <a:sym typeface="+mn-lt"/>
                </a:endParaRPr>
              </a:p>
            </p:txBody>
          </p:sp>
          <p:sp>
            <p:nvSpPr>
              <p:cNvPr id="16" name="Arc 15"/>
              <p:cNvSpPr/>
              <p:nvPr/>
            </p:nvSpPr>
            <p:spPr>
              <a:xfrm>
                <a:off x="4126707" y="2563416"/>
                <a:ext cx="578644" cy="578644"/>
              </a:xfrm>
              <a:prstGeom prst="arc">
                <a:avLst>
                  <a:gd name="adj1" fmla="val 21386995"/>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4400" b="0" i="0" u="none" strike="noStrike" kern="1200" cap="none" spc="0" normalizeH="0" baseline="0" noProof="0" dirty="0">
                  <a:ln>
                    <a:noFill/>
                  </a:ln>
                  <a:solidFill>
                    <a:srgbClr val="FFFFFF">
                      <a:lumMod val="65000"/>
                    </a:srgbClr>
                  </a:solidFill>
                  <a:effectLst/>
                  <a:uLnTx/>
                  <a:uFillTx/>
                  <a:cs typeface="+mn-ea"/>
                  <a:sym typeface="+mn-lt"/>
                </a:endParaRPr>
              </a:p>
            </p:txBody>
          </p:sp>
        </p:grpSp>
        <p:sp>
          <p:nvSpPr>
            <p:cNvPr id="13" name="TextBox 12"/>
            <p:cNvSpPr txBox="1"/>
            <p:nvPr/>
          </p:nvSpPr>
          <p:spPr>
            <a:xfrm>
              <a:off x="990000" y="5081583"/>
              <a:ext cx="689255" cy="2635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cs typeface="+mn-ea"/>
                  <a:sym typeface="+mn-lt"/>
                </a:rPr>
                <a:t>205</a:t>
              </a:r>
              <a:endParaRPr kumimoji="0" lang="id-ID" sz="2400" b="1" i="0" u="none" strike="noStrike" kern="1200" cap="none" spc="0" normalizeH="0" baseline="0" noProof="0" dirty="0">
                <a:ln>
                  <a:noFill/>
                </a:ln>
                <a:solidFill>
                  <a:srgbClr val="FFFFFF"/>
                </a:solidFill>
                <a:effectLst/>
                <a:uLnTx/>
                <a:uFillTx/>
                <a:cs typeface="+mn-ea"/>
                <a:sym typeface="+mn-lt"/>
              </a:endParaRPr>
            </a:p>
          </p:txBody>
        </p:sp>
        <p:sp>
          <p:nvSpPr>
            <p:cNvPr id="14" name="Rectangle 13"/>
            <p:cNvSpPr/>
            <p:nvPr/>
          </p:nvSpPr>
          <p:spPr>
            <a:xfrm>
              <a:off x="660536" y="5615185"/>
              <a:ext cx="1348182" cy="168472"/>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sz="1200" b="0" i="1" u="none" strike="noStrike" kern="1200" cap="none" spc="0" normalizeH="0" baseline="0" noProof="0" dirty="0">
                  <a:ln>
                    <a:noFill/>
                  </a:ln>
                  <a:solidFill>
                    <a:srgbClr val="FFFFFF"/>
                  </a:solidFill>
                  <a:effectLst/>
                  <a:uLnTx/>
                  <a:uFillTx/>
                  <a:cs typeface="+mn-ea"/>
                  <a:sym typeface="+mn-lt"/>
                </a:rPr>
                <a:t>“</a:t>
              </a:r>
              <a:r>
                <a:rPr kumimoji="0" lang="id-ID" sz="1200" b="0" i="1" u="none" strike="noStrike" kern="1200" cap="none" spc="0" normalizeH="0" baseline="0" noProof="0" dirty="0">
                  <a:ln>
                    <a:noFill/>
                  </a:ln>
                  <a:solidFill>
                    <a:srgbClr val="FFFFFF"/>
                  </a:solidFill>
                  <a:effectLst/>
                  <a:uLnTx/>
                  <a:uFillTx/>
                  <a:cs typeface="+mn-ea"/>
                  <a:sym typeface="+mn-lt"/>
                </a:rPr>
                <a:t>Ut wisi enim ad</a:t>
              </a:r>
              <a:endParaRPr kumimoji="0" lang="en-US" sz="1200" b="0" i="1" u="none" strike="noStrike" kern="1200" cap="none" spc="0" normalizeH="0" baseline="0" noProof="0" dirty="0">
                <a:ln>
                  <a:noFill/>
                </a:ln>
                <a:solidFill>
                  <a:srgbClr val="FFFFFF"/>
                </a:solidFill>
                <a:effectLst/>
                <a:uLnTx/>
                <a:uFillTx/>
                <a:cs typeface="+mn-ea"/>
                <a:sym typeface="+mn-lt"/>
              </a:endParaRPr>
            </a:p>
          </p:txBody>
        </p:sp>
      </p:grpSp>
      <p:grpSp>
        <p:nvGrpSpPr>
          <p:cNvPr id="17" name="Group 16"/>
          <p:cNvGrpSpPr/>
          <p:nvPr/>
        </p:nvGrpSpPr>
        <p:grpSpPr>
          <a:xfrm>
            <a:off x="6408631" y="4245303"/>
            <a:ext cx="2361873" cy="1595003"/>
            <a:chOff x="660536" y="4873213"/>
            <a:chExt cx="1348182" cy="910444"/>
          </a:xfrm>
        </p:grpSpPr>
        <p:grpSp>
          <p:nvGrpSpPr>
            <p:cNvPr id="18" name="Group 17"/>
            <p:cNvGrpSpPr/>
            <p:nvPr/>
          </p:nvGrpSpPr>
          <p:grpSpPr>
            <a:xfrm>
              <a:off x="990000" y="4873213"/>
              <a:ext cx="689254" cy="689252"/>
              <a:chOff x="4126706" y="2563416"/>
              <a:chExt cx="578645" cy="578644"/>
            </a:xfrm>
          </p:grpSpPr>
          <p:sp>
            <p:nvSpPr>
              <p:cNvPr id="21" name="Oval 20"/>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srgbClr val="FFFFFF"/>
                  </a:solidFill>
                  <a:effectLst/>
                  <a:uLnTx/>
                  <a:uFillTx/>
                  <a:cs typeface="+mn-ea"/>
                  <a:sym typeface="+mn-lt"/>
                </a:endParaRPr>
              </a:p>
            </p:txBody>
          </p:sp>
          <p:sp>
            <p:nvSpPr>
              <p:cNvPr id="22" name="Arc 21"/>
              <p:cNvSpPr/>
              <p:nvPr/>
            </p:nvSpPr>
            <p:spPr>
              <a:xfrm>
                <a:off x="4126707" y="2563416"/>
                <a:ext cx="578644" cy="578644"/>
              </a:xfrm>
              <a:prstGeom prst="arc">
                <a:avLst>
                  <a:gd name="adj1" fmla="val 4487377"/>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4400" b="0" i="0" u="none" strike="noStrike" kern="1200" cap="none" spc="0" normalizeH="0" baseline="0" noProof="0" dirty="0">
                  <a:ln>
                    <a:noFill/>
                  </a:ln>
                  <a:solidFill>
                    <a:srgbClr val="FFFFFF"/>
                  </a:solidFill>
                  <a:effectLst/>
                  <a:uLnTx/>
                  <a:uFillTx/>
                  <a:cs typeface="+mn-ea"/>
                  <a:sym typeface="+mn-lt"/>
                </a:endParaRPr>
              </a:p>
            </p:txBody>
          </p:sp>
        </p:grpSp>
        <p:sp>
          <p:nvSpPr>
            <p:cNvPr id="19" name="TextBox 18"/>
            <p:cNvSpPr txBox="1"/>
            <p:nvPr/>
          </p:nvSpPr>
          <p:spPr>
            <a:xfrm>
              <a:off x="990000" y="5078850"/>
              <a:ext cx="689255" cy="2635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cs typeface="+mn-ea"/>
                  <a:sym typeface="+mn-lt"/>
                </a:rPr>
                <a:t>125</a:t>
              </a:r>
              <a:endParaRPr kumimoji="0" lang="id-ID" sz="2400" b="1" i="0" u="none" strike="noStrike" kern="1200" cap="none" spc="0" normalizeH="0" baseline="0" noProof="0" dirty="0">
                <a:ln>
                  <a:noFill/>
                </a:ln>
                <a:solidFill>
                  <a:srgbClr val="FFFFFF"/>
                </a:solidFill>
                <a:effectLst/>
                <a:uLnTx/>
                <a:uFillTx/>
                <a:cs typeface="+mn-ea"/>
                <a:sym typeface="+mn-lt"/>
              </a:endParaRPr>
            </a:p>
          </p:txBody>
        </p:sp>
        <p:sp>
          <p:nvSpPr>
            <p:cNvPr id="20" name="Rectangle 19"/>
            <p:cNvSpPr/>
            <p:nvPr/>
          </p:nvSpPr>
          <p:spPr>
            <a:xfrm>
              <a:off x="660536" y="5615185"/>
              <a:ext cx="1348182" cy="168472"/>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sz="1200" b="0" i="1" u="none" strike="noStrike" kern="1200" cap="none" spc="0" normalizeH="0" baseline="0" noProof="0" dirty="0">
                  <a:ln>
                    <a:noFill/>
                  </a:ln>
                  <a:solidFill>
                    <a:srgbClr val="FFFFFF"/>
                  </a:solidFill>
                  <a:effectLst/>
                  <a:uLnTx/>
                  <a:uFillTx/>
                  <a:cs typeface="+mn-ea"/>
                  <a:sym typeface="+mn-lt"/>
                </a:rPr>
                <a:t>“</a:t>
              </a:r>
              <a:r>
                <a:rPr kumimoji="0" lang="id-ID" sz="1200" b="0" i="1" u="none" strike="noStrike" kern="1200" cap="none" spc="0" normalizeH="0" baseline="0" noProof="0" dirty="0">
                  <a:ln>
                    <a:noFill/>
                  </a:ln>
                  <a:solidFill>
                    <a:srgbClr val="FFFFFF"/>
                  </a:solidFill>
                  <a:effectLst/>
                  <a:uLnTx/>
                  <a:uFillTx/>
                  <a:cs typeface="+mn-ea"/>
                  <a:sym typeface="+mn-lt"/>
                </a:rPr>
                <a:t>Ut wisi enim ad</a:t>
              </a:r>
              <a:endParaRPr kumimoji="0" lang="en-US" sz="1200" b="0" i="1" u="none" strike="noStrike" kern="1200" cap="none" spc="0" normalizeH="0" baseline="0" noProof="0" dirty="0">
                <a:ln>
                  <a:noFill/>
                </a:ln>
                <a:solidFill>
                  <a:srgbClr val="FFFFFF"/>
                </a:solidFill>
                <a:effectLst/>
                <a:uLnTx/>
                <a:uFillTx/>
                <a:cs typeface="+mn-ea"/>
                <a:sym typeface="+mn-lt"/>
              </a:endParaRPr>
            </a:p>
          </p:txBody>
        </p:sp>
      </p:grpSp>
      <p:grpSp>
        <p:nvGrpSpPr>
          <p:cNvPr id="23" name="Group 22"/>
          <p:cNvGrpSpPr/>
          <p:nvPr/>
        </p:nvGrpSpPr>
        <p:grpSpPr>
          <a:xfrm>
            <a:off x="8095567" y="4245303"/>
            <a:ext cx="2361873" cy="1595003"/>
            <a:chOff x="660536" y="4873213"/>
            <a:chExt cx="1348182" cy="910444"/>
          </a:xfrm>
        </p:grpSpPr>
        <p:grpSp>
          <p:nvGrpSpPr>
            <p:cNvPr id="24" name="Group 23"/>
            <p:cNvGrpSpPr/>
            <p:nvPr/>
          </p:nvGrpSpPr>
          <p:grpSpPr>
            <a:xfrm>
              <a:off x="990000" y="4873213"/>
              <a:ext cx="689254" cy="689252"/>
              <a:chOff x="4126706" y="2563416"/>
              <a:chExt cx="578645" cy="578644"/>
            </a:xfrm>
          </p:grpSpPr>
          <p:sp>
            <p:nvSpPr>
              <p:cNvPr id="27" name="Oval 26"/>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srgbClr val="FFFFFF"/>
                  </a:solidFill>
                  <a:effectLst/>
                  <a:uLnTx/>
                  <a:uFillTx/>
                  <a:cs typeface="+mn-ea"/>
                  <a:sym typeface="+mn-lt"/>
                </a:endParaRPr>
              </a:p>
            </p:txBody>
          </p:sp>
          <p:sp>
            <p:nvSpPr>
              <p:cNvPr id="28" name="Arc 27"/>
              <p:cNvSpPr/>
              <p:nvPr/>
            </p:nvSpPr>
            <p:spPr>
              <a:xfrm>
                <a:off x="4126707" y="2563416"/>
                <a:ext cx="578644" cy="578644"/>
              </a:xfrm>
              <a:prstGeom prst="arc">
                <a:avLst>
                  <a:gd name="adj1" fmla="val 21386995"/>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4400" b="0" i="0" u="none" strike="noStrike" kern="1200" cap="none" spc="0" normalizeH="0" baseline="0" noProof="0" dirty="0">
                  <a:ln>
                    <a:noFill/>
                  </a:ln>
                  <a:solidFill>
                    <a:srgbClr val="FFFFFF"/>
                  </a:solidFill>
                  <a:effectLst/>
                  <a:uLnTx/>
                  <a:uFillTx/>
                  <a:cs typeface="+mn-ea"/>
                  <a:sym typeface="+mn-lt"/>
                </a:endParaRPr>
              </a:p>
            </p:txBody>
          </p:sp>
        </p:grpSp>
        <p:sp>
          <p:nvSpPr>
            <p:cNvPr id="25" name="TextBox 24"/>
            <p:cNvSpPr txBox="1"/>
            <p:nvPr/>
          </p:nvSpPr>
          <p:spPr>
            <a:xfrm>
              <a:off x="990000" y="5083345"/>
              <a:ext cx="689255" cy="2635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cs typeface="+mn-ea"/>
                  <a:sym typeface="+mn-lt"/>
                </a:rPr>
                <a:t>105</a:t>
              </a:r>
              <a:endParaRPr kumimoji="0" lang="id-ID" sz="2400" b="1" i="0" u="none" strike="noStrike" kern="1200" cap="none" spc="0" normalizeH="0" baseline="0" noProof="0" dirty="0">
                <a:ln>
                  <a:noFill/>
                </a:ln>
                <a:solidFill>
                  <a:srgbClr val="FFFFFF"/>
                </a:solidFill>
                <a:effectLst/>
                <a:uLnTx/>
                <a:uFillTx/>
                <a:cs typeface="+mn-ea"/>
                <a:sym typeface="+mn-lt"/>
              </a:endParaRPr>
            </a:p>
          </p:txBody>
        </p:sp>
        <p:sp>
          <p:nvSpPr>
            <p:cNvPr id="26" name="Rectangle 25"/>
            <p:cNvSpPr/>
            <p:nvPr/>
          </p:nvSpPr>
          <p:spPr>
            <a:xfrm>
              <a:off x="660536" y="5615185"/>
              <a:ext cx="1348182" cy="168472"/>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sz="1200" b="0" i="1" u="none" strike="noStrike" kern="1200" cap="none" spc="0" normalizeH="0" baseline="0" noProof="0" dirty="0">
                  <a:ln>
                    <a:noFill/>
                  </a:ln>
                  <a:solidFill>
                    <a:srgbClr val="FFFFFF"/>
                  </a:solidFill>
                  <a:effectLst/>
                  <a:uLnTx/>
                  <a:uFillTx/>
                  <a:cs typeface="+mn-ea"/>
                  <a:sym typeface="+mn-lt"/>
                </a:rPr>
                <a:t>“</a:t>
              </a:r>
              <a:r>
                <a:rPr kumimoji="0" lang="id-ID" sz="1200" b="0" i="1" u="none" strike="noStrike" kern="1200" cap="none" spc="0" normalizeH="0" baseline="0" noProof="0" dirty="0">
                  <a:ln>
                    <a:noFill/>
                  </a:ln>
                  <a:solidFill>
                    <a:srgbClr val="FFFFFF"/>
                  </a:solidFill>
                  <a:effectLst/>
                  <a:uLnTx/>
                  <a:uFillTx/>
                  <a:cs typeface="+mn-ea"/>
                  <a:sym typeface="+mn-lt"/>
                </a:rPr>
                <a:t>Ut wisi enim ad</a:t>
              </a:r>
              <a:endParaRPr kumimoji="0" lang="en-US" sz="1200" b="0" i="1" u="none" strike="noStrike" kern="1200" cap="none" spc="0" normalizeH="0" baseline="0" noProof="0" dirty="0">
                <a:ln>
                  <a:noFill/>
                </a:ln>
                <a:solidFill>
                  <a:srgbClr val="FFFFFF"/>
                </a:solidFill>
                <a:effectLst/>
                <a:uLnTx/>
                <a:uFillTx/>
                <a:cs typeface="+mn-ea"/>
                <a:sym typeface="+mn-lt"/>
              </a:endParaRPr>
            </a:p>
          </p:txBody>
        </p:sp>
      </p:grpSp>
      <p:grpSp>
        <p:nvGrpSpPr>
          <p:cNvPr id="29" name="Group 28"/>
          <p:cNvGrpSpPr/>
          <p:nvPr/>
        </p:nvGrpSpPr>
        <p:grpSpPr>
          <a:xfrm>
            <a:off x="9782502" y="4245303"/>
            <a:ext cx="2361873" cy="1595003"/>
            <a:chOff x="660536" y="4873213"/>
            <a:chExt cx="1348182" cy="910444"/>
          </a:xfrm>
        </p:grpSpPr>
        <p:grpSp>
          <p:nvGrpSpPr>
            <p:cNvPr id="30" name="Group 29"/>
            <p:cNvGrpSpPr/>
            <p:nvPr/>
          </p:nvGrpSpPr>
          <p:grpSpPr>
            <a:xfrm>
              <a:off x="990000" y="4873213"/>
              <a:ext cx="689254" cy="689252"/>
              <a:chOff x="4126706" y="2563416"/>
              <a:chExt cx="578645" cy="578644"/>
            </a:xfrm>
          </p:grpSpPr>
          <p:sp>
            <p:nvSpPr>
              <p:cNvPr id="33" name="Oval 32"/>
              <p:cNvSpPr/>
              <p:nvPr/>
            </p:nvSpPr>
            <p:spPr>
              <a:xfrm>
                <a:off x="4126706" y="2563416"/>
                <a:ext cx="578644" cy="578644"/>
              </a:xfrm>
              <a:prstGeom prst="ellipse">
                <a:avLst/>
              </a:prstGeom>
              <a:noFill/>
              <a:ln w="381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srgbClr val="FFFFFF"/>
                  </a:solidFill>
                  <a:effectLst/>
                  <a:uLnTx/>
                  <a:uFillTx/>
                  <a:cs typeface="+mn-ea"/>
                  <a:sym typeface="+mn-lt"/>
                </a:endParaRPr>
              </a:p>
            </p:txBody>
          </p:sp>
          <p:sp>
            <p:nvSpPr>
              <p:cNvPr id="34" name="Arc 33"/>
              <p:cNvSpPr/>
              <p:nvPr/>
            </p:nvSpPr>
            <p:spPr>
              <a:xfrm>
                <a:off x="4126707" y="2563416"/>
                <a:ext cx="578644" cy="578644"/>
              </a:xfrm>
              <a:prstGeom prst="arc">
                <a:avLst>
                  <a:gd name="adj1" fmla="val 4487377"/>
                  <a:gd name="adj2" fmla="val 16108834"/>
                </a:avLst>
              </a:prstGeom>
              <a:ln w="38100" cap="rnd">
                <a:gradFill>
                  <a:gsLst>
                    <a:gs pos="0">
                      <a:schemeClr val="accent1"/>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4400" b="0" i="0" u="none" strike="noStrike" kern="1200" cap="none" spc="0" normalizeH="0" baseline="0" noProof="0" dirty="0">
                  <a:ln>
                    <a:noFill/>
                  </a:ln>
                  <a:solidFill>
                    <a:srgbClr val="FFFFFF"/>
                  </a:solidFill>
                  <a:effectLst/>
                  <a:uLnTx/>
                  <a:uFillTx/>
                  <a:cs typeface="+mn-ea"/>
                  <a:sym typeface="+mn-lt"/>
                </a:endParaRPr>
              </a:p>
            </p:txBody>
          </p:sp>
        </p:grpSp>
        <p:sp>
          <p:nvSpPr>
            <p:cNvPr id="31" name="TextBox 30"/>
            <p:cNvSpPr txBox="1"/>
            <p:nvPr/>
          </p:nvSpPr>
          <p:spPr>
            <a:xfrm>
              <a:off x="990000" y="5078850"/>
              <a:ext cx="689255" cy="2635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cs typeface="+mn-ea"/>
                  <a:sym typeface="+mn-lt"/>
                </a:rPr>
                <a:t>115</a:t>
              </a:r>
              <a:endParaRPr kumimoji="0" lang="id-ID" sz="2400" b="1" i="0" u="none" strike="noStrike" kern="1200" cap="none" spc="0" normalizeH="0" baseline="0" noProof="0" dirty="0">
                <a:ln>
                  <a:noFill/>
                </a:ln>
                <a:solidFill>
                  <a:srgbClr val="FFFFFF"/>
                </a:solidFill>
                <a:effectLst/>
                <a:uLnTx/>
                <a:uFillTx/>
                <a:cs typeface="+mn-ea"/>
                <a:sym typeface="+mn-lt"/>
              </a:endParaRPr>
            </a:p>
          </p:txBody>
        </p:sp>
        <p:sp>
          <p:nvSpPr>
            <p:cNvPr id="32" name="Rectangle 31"/>
            <p:cNvSpPr/>
            <p:nvPr/>
          </p:nvSpPr>
          <p:spPr>
            <a:xfrm>
              <a:off x="660536" y="5615185"/>
              <a:ext cx="1348182" cy="168472"/>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sz="1200" b="0" i="1" u="none" strike="noStrike" kern="1200" cap="none" spc="0" normalizeH="0" baseline="0" noProof="0" dirty="0">
                  <a:ln>
                    <a:noFill/>
                  </a:ln>
                  <a:solidFill>
                    <a:srgbClr val="FFFFFF"/>
                  </a:solidFill>
                  <a:effectLst/>
                  <a:uLnTx/>
                  <a:uFillTx/>
                  <a:cs typeface="+mn-ea"/>
                  <a:sym typeface="+mn-lt"/>
                </a:rPr>
                <a:t>“</a:t>
              </a:r>
              <a:r>
                <a:rPr kumimoji="0" lang="id-ID" sz="1200" b="0" i="1" u="none" strike="noStrike" kern="1200" cap="none" spc="0" normalizeH="0" baseline="0" noProof="0" dirty="0">
                  <a:ln>
                    <a:noFill/>
                  </a:ln>
                  <a:solidFill>
                    <a:srgbClr val="FFFFFF"/>
                  </a:solidFill>
                  <a:effectLst/>
                  <a:uLnTx/>
                  <a:uFillTx/>
                  <a:cs typeface="+mn-ea"/>
                  <a:sym typeface="+mn-lt"/>
                </a:rPr>
                <a:t>Ut wisi enim ad</a:t>
              </a:r>
              <a:endParaRPr kumimoji="0" lang="en-US" sz="1200" b="0" i="1" u="none" strike="noStrike" kern="1200" cap="none" spc="0" normalizeH="0" baseline="0" noProof="0" dirty="0">
                <a:ln>
                  <a:noFill/>
                </a:ln>
                <a:solidFill>
                  <a:srgbClr val="FFFFFF"/>
                </a:solidFill>
                <a:effectLst/>
                <a:uLnTx/>
                <a:uFillTx/>
                <a:cs typeface="+mn-ea"/>
                <a:sym typeface="+mn-lt"/>
              </a:endParaRPr>
            </a:p>
          </p:txBody>
        </p:sp>
      </p:grpSp>
      <p:pic>
        <p:nvPicPr>
          <p:cNvPr id="6" name="图片占位符 5"/>
          <p:cNvPicPr>
            <a:picLocks noGrp="1" noChangeAspect="1"/>
          </p:cNvPicPr>
          <p:nvPr>
            <p:ph type="pic" sz="quarter" idx="10"/>
          </p:nvPr>
        </p:nvPicPr>
        <p:blipFill>
          <a:blip r:embed="rId1" cstate="screen"/>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1+#ppt_w/2"/>
                                          </p:val>
                                        </p:tav>
                                        <p:tav tm="100000">
                                          <p:val>
                                            <p:strVal val="#ppt_x"/>
                                          </p:val>
                                        </p:tav>
                                      </p:tavLst>
                                    </p:anim>
                                    <p:anim calcmode="lin" valueType="num">
                                      <p:cBhvr additive="base">
                                        <p:cTn id="3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sp>
        <p:nvSpPr>
          <p:cNvPr id="19" name="TextBox 18"/>
          <p:cNvSpPr txBox="1"/>
          <p:nvPr/>
        </p:nvSpPr>
        <p:spPr>
          <a:xfrm>
            <a:off x="7181475" y="1447076"/>
            <a:ext cx="4420911"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DIAGRAM SLIDE</a:t>
            </a:r>
            <a:endParaRPr kumimoji="0" lang="en-US" sz="3600" b="0" i="0" u="none" strike="noStrike" kern="1200" cap="none" spc="0" normalizeH="0" baseline="0" noProof="0" dirty="0">
              <a:ln>
                <a:noFill/>
              </a:ln>
              <a:solidFill>
                <a:srgbClr val="FFFFFF"/>
              </a:solidFill>
              <a:effectLst/>
              <a:uLnTx/>
              <a:uFillTx/>
              <a:cs typeface="+mn-ea"/>
              <a:sym typeface="+mn-lt"/>
            </a:endParaRPr>
          </a:p>
        </p:txBody>
      </p:sp>
      <p:sp>
        <p:nvSpPr>
          <p:cNvPr id="21" name="TextBox 20"/>
          <p:cNvSpPr txBox="1"/>
          <p:nvPr/>
        </p:nvSpPr>
        <p:spPr>
          <a:xfrm>
            <a:off x="5393139" y="2416941"/>
            <a:ext cx="6209247" cy="978729"/>
          </a:xfrm>
          <a:prstGeom prst="rect">
            <a:avLst/>
          </a:prstGeom>
          <a:noFill/>
        </p:spPr>
        <p:txBody>
          <a:bodyPr wrap="square" lIns="91440" tIns="45720" rIns="91440" bIns="45720" rtlCol="0">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Lorem ipsum dolor sit amet consectetuer adipiscing elit, sed diam nonummy nibh euismod tincidunt ut laoreet dolore magna aliquam erat volutpat. Ut wisi enim ad minim veniam, ut laoreet dolore mag euismod tincidunt ut laoreet dolore magna aliquam erat volutpat. Ut wisi enim ad minim veniam, ut laoreet dolore mag</a:t>
            </a:r>
            <a:endParaRPr kumimoji="0" lang="en-US" sz="1200" b="0" i="0" u="none" strike="noStrike" kern="1200" cap="none" spc="0" normalizeH="0" baseline="0" noProof="0" dirty="0">
              <a:ln>
                <a:noFill/>
              </a:ln>
              <a:solidFill>
                <a:srgbClr val="FFFFFF"/>
              </a:solidFill>
              <a:effectLst/>
              <a:uLnTx/>
              <a:uFillTx/>
              <a:cs typeface="+mn-ea"/>
              <a:sym typeface="+mn-lt"/>
            </a:endParaRPr>
          </a:p>
        </p:txBody>
      </p:sp>
      <p:grpSp>
        <p:nvGrpSpPr>
          <p:cNvPr id="23" name="Group 22"/>
          <p:cNvGrpSpPr/>
          <p:nvPr/>
        </p:nvGrpSpPr>
        <p:grpSpPr>
          <a:xfrm>
            <a:off x="5651794" y="3971922"/>
            <a:ext cx="3059362" cy="1902092"/>
            <a:chOff x="7481298" y="2486022"/>
            <a:chExt cx="3059362" cy="1902092"/>
          </a:xfrm>
        </p:grpSpPr>
        <p:grpSp>
          <p:nvGrpSpPr>
            <p:cNvPr id="24" name="Group 23"/>
            <p:cNvGrpSpPr/>
            <p:nvPr/>
          </p:nvGrpSpPr>
          <p:grpSpPr>
            <a:xfrm>
              <a:off x="7666620" y="2486025"/>
              <a:ext cx="176614" cy="1637331"/>
              <a:chOff x="7228738" y="2486025"/>
              <a:chExt cx="176614" cy="1637331"/>
            </a:xfrm>
          </p:grpSpPr>
          <p:sp>
            <p:nvSpPr>
              <p:cNvPr id="50" name="Rectangle: Rounded Corners 49"/>
              <p:cNvSpPr/>
              <p:nvPr/>
            </p:nvSpPr>
            <p:spPr>
              <a:xfrm>
                <a:off x="7229475" y="2486025"/>
                <a:ext cx="175877" cy="16373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51" name="Rectangle: Rounded Corners 50"/>
              <p:cNvSpPr/>
              <p:nvPr/>
            </p:nvSpPr>
            <p:spPr>
              <a:xfrm>
                <a:off x="7228738" y="3085130"/>
                <a:ext cx="175877" cy="1038226"/>
              </a:xfrm>
              <a:prstGeom prst="roundRect">
                <a:avLst>
                  <a:gd name="adj" fmla="val 50000"/>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grpSp>
        <p:grpSp>
          <p:nvGrpSpPr>
            <p:cNvPr id="25" name="Group 24"/>
            <p:cNvGrpSpPr/>
            <p:nvPr/>
          </p:nvGrpSpPr>
          <p:grpSpPr>
            <a:xfrm>
              <a:off x="8081696" y="2486024"/>
              <a:ext cx="176614" cy="1637331"/>
              <a:chOff x="7228738" y="2486025"/>
              <a:chExt cx="176614" cy="1637331"/>
            </a:xfrm>
          </p:grpSpPr>
          <p:sp>
            <p:nvSpPr>
              <p:cNvPr id="48" name="Rectangle: Rounded Corners 47"/>
              <p:cNvSpPr/>
              <p:nvPr/>
            </p:nvSpPr>
            <p:spPr>
              <a:xfrm>
                <a:off x="7229475" y="2486025"/>
                <a:ext cx="175877" cy="16373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49" name="Rectangle: Rounded Corners 48"/>
              <p:cNvSpPr/>
              <p:nvPr/>
            </p:nvSpPr>
            <p:spPr>
              <a:xfrm>
                <a:off x="7228738" y="2781568"/>
                <a:ext cx="175877" cy="1341783"/>
              </a:xfrm>
              <a:prstGeom prst="roundRect">
                <a:avLst>
                  <a:gd name="adj" fmla="val 50000"/>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grpSp>
        <p:grpSp>
          <p:nvGrpSpPr>
            <p:cNvPr id="26" name="Group 25"/>
            <p:cNvGrpSpPr/>
            <p:nvPr/>
          </p:nvGrpSpPr>
          <p:grpSpPr>
            <a:xfrm>
              <a:off x="8496035" y="2486024"/>
              <a:ext cx="176614" cy="1637331"/>
              <a:chOff x="7228738" y="2486025"/>
              <a:chExt cx="176614" cy="1637331"/>
            </a:xfrm>
          </p:grpSpPr>
          <p:sp>
            <p:nvSpPr>
              <p:cNvPr id="46" name="Rectangle: Rounded Corners 45"/>
              <p:cNvSpPr/>
              <p:nvPr/>
            </p:nvSpPr>
            <p:spPr>
              <a:xfrm>
                <a:off x="7229475" y="2486025"/>
                <a:ext cx="175877" cy="16373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47" name="Rectangle: Rounded Corners 46"/>
              <p:cNvSpPr/>
              <p:nvPr/>
            </p:nvSpPr>
            <p:spPr>
              <a:xfrm>
                <a:off x="7228738" y="2645521"/>
                <a:ext cx="175877" cy="1477829"/>
              </a:xfrm>
              <a:prstGeom prst="roundRect">
                <a:avLst>
                  <a:gd name="adj" fmla="val 50000"/>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grpSp>
        <p:grpSp>
          <p:nvGrpSpPr>
            <p:cNvPr id="27" name="Group 26"/>
            <p:cNvGrpSpPr/>
            <p:nvPr/>
          </p:nvGrpSpPr>
          <p:grpSpPr>
            <a:xfrm>
              <a:off x="8912154" y="2486023"/>
              <a:ext cx="176614" cy="1637331"/>
              <a:chOff x="7228738" y="2486025"/>
              <a:chExt cx="176614" cy="1637331"/>
            </a:xfrm>
          </p:grpSpPr>
          <p:sp>
            <p:nvSpPr>
              <p:cNvPr id="44" name="Rectangle: Rounded Corners 43"/>
              <p:cNvSpPr/>
              <p:nvPr/>
            </p:nvSpPr>
            <p:spPr>
              <a:xfrm>
                <a:off x="7229475" y="2486025"/>
                <a:ext cx="175877" cy="16373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45" name="Rectangle: Rounded Corners 44"/>
              <p:cNvSpPr/>
              <p:nvPr/>
            </p:nvSpPr>
            <p:spPr>
              <a:xfrm>
                <a:off x="7228738" y="2895671"/>
                <a:ext cx="175877" cy="1227680"/>
              </a:xfrm>
              <a:prstGeom prst="roundRect">
                <a:avLst>
                  <a:gd name="adj" fmla="val 50000"/>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grpSp>
        <p:grpSp>
          <p:nvGrpSpPr>
            <p:cNvPr id="28" name="Group 27"/>
            <p:cNvGrpSpPr/>
            <p:nvPr/>
          </p:nvGrpSpPr>
          <p:grpSpPr>
            <a:xfrm>
              <a:off x="9333075" y="2486023"/>
              <a:ext cx="176614" cy="1637331"/>
              <a:chOff x="7228738" y="2486025"/>
              <a:chExt cx="176614" cy="1637331"/>
            </a:xfrm>
          </p:grpSpPr>
          <p:sp>
            <p:nvSpPr>
              <p:cNvPr id="42" name="Rectangle: Rounded Corners 41"/>
              <p:cNvSpPr/>
              <p:nvPr/>
            </p:nvSpPr>
            <p:spPr>
              <a:xfrm>
                <a:off x="7229475" y="2486025"/>
                <a:ext cx="175877" cy="16373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43" name="Rectangle: Rounded Corners 42"/>
              <p:cNvSpPr/>
              <p:nvPr/>
            </p:nvSpPr>
            <p:spPr>
              <a:xfrm>
                <a:off x="7228738" y="3085130"/>
                <a:ext cx="175877" cy="1038226"/>
              </a:xfrm>
              <a:prstGeom prst="roundRect">
                <a:avLst>
                  <a:gd name="adj" fmla="val 50000"/>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grpSp>
        <p:grpSp>
          <p:nvGrpSpPr>
            <p:cNvPr id="29" name="Group 28"/>
            <p:cNvGrpSpPr/>
            <p:nvPr/>
          </p:nvGrpSpPr>
          <p:grpSpPr>
            <a:xfrm>
              <a:off x="9755033" y="2486022"/>
              <a:ext cx="176614" cy="1637331"/>
              <a:chOff x="7228738" y="2486025"/>
              <a:chExt cx="176614" cy="1637331"/>
            </a:xfrm>
          </p:grpSpPr>
          <p:sp>
            <p:nvSpPr>
              <p:cNvPr id="40" name="Rectangle: Rounded Corners 39"/>
              <p:cNvSpPr/>
              <p:nvPr/>
            </p:nvSpPr>
            <p:spPr>
              <a:xfrm>
                <a:off x="7229475" y="2486025"/>
                <a:ext cx="175877" cy="16373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41" name="Rectangle: Rounded Corners 40"/>
              <p:cNvSpPr/>
              <p:nvPr/>
            </p:nvSpPr>
            <p:spPr>
              <a:xfrm>
                <a:off x="7228738" y="2781570"/>
                <a:ext cx="175877" cy="1341781"/>
              </a:xfrm>
              <a:prstGeom prst="roundRect">
                <a:avLst>
                  <a:gd name="adj" fmla="val 50000"/>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grpSp>
        <p:grpSp>
          <p:nvGrpSpPr>
            <p:cNvPr id="30" name="Group 29"/>
            <p:cNvGrpSpPr/>
            <p:nvPr/>
          </p:nvGrpSpPr>
          <p:grpSpPr>
            <a:xfrm>
              <a:off x="10177973" y="2486022"/>
              <a:ext cx="176614" cy="1637331"/>
              <a:chOff x="7228738" y="2486025"/>
              <a:chExt cx="176614" cy="1637331"/>
            </a:xfrm>
          </p:grpSpPr>
          <p:sp>
            <p:nvSpPr>
              <p:cNvPr id="38" name="Rectangle: Rounded Corners 37"/>
              <p:cNvSpPr/>
              <p:nvPr/>
            </p:nvSpPr>
            <p:spPr>
              <a:xfrm>
                <a:off x="7229475" y="2486025"/>
                <a:ext cx="175877" cy="163733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39" name="Rectangle: Rounded Corners 38"/>
              <p:cNvSpPr/>
              <p:nvPr/>
            </p:nvSpPr>
            <p:spPr>
              <a:xfrm>
                <a:off x="7228738" y="2527943"/>
                <a:ext cx="175877" cy="1595407"/>
              </a:xfrm>
              <a:prstGeom prst="roundRect">
                <a:avLst>
                  <a:gd name="adj" fmla="val 50000"/>
                </a:avLst>
              </a:prstGeom>
              <a:gradFill>
                <a:gsLst>
                  <a:gs pos="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grpSp>
        <p:sp>
          <p:nvSpPr>
            <p:cNvPr id="31" name="TextBox 30"/>
            <p:cNvSpPr txBox="1"/>
            <p:nvPr/>
          </p:nvSpPr>
          <p:spPr>
            <a:xfrm>
              <a:off x="7481298" y="4141893"/>
              <a:ext cx="546519"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000" b="0" i="0" u="none" strike="noStrike" kern="1200" cap="none" spc="0" normalizeH="0" baseline="0" noProof="0" dirty="0">
                  <a:ln>
                    <a:noFill/>
                  </a:ln>
                  <a:solidFill>
                    <a:srgbClr val="FFFFFF"/>
                  </a:solidFill>
                  <a:effectLst/>
                  <a:uLnTx/>
                  <a:uFillTx/>
                  <a:cs typeface="+mn-ea"/>
                  <a:sym typeface="+mn-lt"/>
                </a:rPr>
                <a:t>2011</a:t>
              </a:r>
              <a:endParaRPr kumimoji="0" lang="en-US" sz="1000" b="0" i="0" u="none" strike="noStrike" kern="1200" cap="none" spc="0" normalizeH="0" baseline="0" noProof="0" dirty="0">
                <a:ln>
                  <a:noFill/>
                </a:ln>
                <a:solidFill>
                  <a:srgbClr val="FFFFFF"/>
                </a:solidFill>
                <a:effectLst/>
                <a:uLnTx/>
                <a:uFillTx/>
                <a:cs typeface="+mn-ea"/>
                <a:sym typeface="+mn-lt"/>
              </a:endParaRPr>
            </a:p>
          </p:txBody>
        </p:sp>
        <p:sp>
          <p:nvSpPr>
            <p:cNvPr id="32" name="TextBox 31"/>
            <p:cNvSpPr txBox="1"/>
            <p:nvPr/>
          </p:nvSpPr>
          <p:spPr>
            <a:xfrm>
              <a:off x="7896374" y="4139777"/>
              <a:ext cx="546519"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000" b="0" i="0" u="none" strike="noStrike" kern="1200" cap="none" spc="0" normalizeH="0" baseline="0" noProof="0" dirty="0">
                  <a:ln>
                    <a:noFill/>
                  </a:ln>
                  <a:solidFill>
                    <a:srgbClr val="FFFFFF"/>
                  </a:solidFill>
                  <a:effectLst/>
                  <a:uLnTx/>
                  <a:uFillTx/>
                  <a:cs typeface="+mn-ea"/>
                  <a:sym typeface="+mn-lt"/>
                </a:rPr>
                <a:t>2012</a:t>
              </a:r>
              <a:endParaRPr kumimoji="0" lang="en-US" sz="1000" b="0" i="0" u="none" strike="noStrike" kern="1200" cap="none" spc="0" normalizeH="0" baseline="0" noProof="0" dirty="0">
                <a:ln>
                  <a:noFill/>
                </a:ln>
                <a:solidFill>
                  <a:srgbClr val="FFFFFF"/>
                </a:solidFill>
                <a:effectLst/>
                <a:uLnTx/>
                <a:uFillTx/>
                <a:cs typeface="+mn-ea"/>
                <a:sym typeface="+mn-lt"/>
              </a:endParaRPr>
            </a:p>
          </p:txBody>
        </p:sp>
        <p:sp>
          <p:nvSpPr>
            <p:cNvPr id="33" name="TextBox 32"/>
            <p:cNvSpPr txBox="1"/>
            <p:nvPr/>
          </p:nvSpPr>
          <p:spPr>
            <a:xfrm>
              <a:off x="8311450" y="4139782"/>
              <a:ext cx="546519"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000" b="0" i="0" u="none" strike="noStrike" kern="1200" cap="none" spc="0" normalizeH="0" baseline="0" noProof="0" dirty="0">
                  <a:ln>
                    <a:noFill/>
                  </a:ln>
                  <a:solidFill>
                    <a:srgbClr val="FFFFFF"/>
                  </a:solidFill>
                  <a:effectLst/>
                  <a:uLnTx/>
                  <a:uFillTx/>
                  <a:cs typeface="+mn-ea"/>
                  <a:sym typeface="+mn-lt"/>
                </a:rPr>
                <a:t>2013</a:t>
              </a:r>
              <a:endParaRPr kumimoji="0" lang="en-US" sz="1000" b="0" i="0" u="none" strike="noStrike" kern="1200" cap="none" spc="0" normalizeH="0" baseline="0" noProof="0" dirty="0">
                <a:ln>
                  <a:noFill/>
                </a:ln>
                <a:solidFill>
                  <a:srgbClr val="FFFFFF"/>
                </a:solidFill>
                <a:effectLst/>
                <a:uLnTx/>
                <a:uFillTx/>
                <a:cs typeface="+mn-ea"/>
                <a:sym typeface="+mn-lt"/>
              </a:endParaRPr>
            </a:p>
          </p:txBody>
        </p:sp>
        <p:sp>
          <p:nvSpPr>
            <p:cNvPr id="34" name="TextBox 33"/>
            <p:cNvSpPr txBox="1"/>
            <p:nvPr/>
          </p:nvSpPr>
          <p:spPr>
            <a:xfrm>
              <a:off x="8726526" y="4139782"/>
              <a:ext cx="546519"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000" b="0" i="0" u="none" strike="noStrike" kern="1200" cap="none" spc="0" normalizeH="0" baseline="0" noProof="0" dirty="0">
                  <a:ln>
                    <a:noFill/>
                  </a:ln>
                  <a:solidFill>
                    <a:srgbClr val="FFFFFF"/>
                  </a:solidFill>
                  <a:effectLst/>
                  <a:uLnTx/>
                  <a:uFillTx/>
                  <a:cs typeface="+mn-ea"/>
                  <a:sym typeface="+mn-lt"/>
                </a:rPr>
                <a:t>2014</a:t>
              </a:r>
              <a:endParaRPr kumimoji="0" lang="en-US" sz="1000" b="0" i="0" u="none" strike="noStrike" kern="1200" cap="none" spc="0" normalizeH="0" baseline="0" noProof="0" dirty="0">
                <a:ln>
                  <a:noFill/>
                </a:ln>
                <a:solidFill>
                  <a:srgbClr val="FFFFFF"/>
                </a:solidFill>
                <a:effectLst/>
                <a:uLnTx/>
                <a:uFillTx/>
                <a:cs typeface="+mn-ea"/>
                <a:sym typeface="+mn-lt"/>
              </a:endParaRPr>
            </a:p>
          </p:txBody>
        </p:sp>
        <p:sp>
          <p:nvSpPr>
            <p:cNvPr id="35" name="TextBox 34"/>
            <p:cNvSpPr txBox="1"/>
            <p:nvPr/>
          </p:nvSpPr>
          <p:spPr>
            <a:xfrm>
              <a:off x="9152796" y="4139777"/>
              <a:ext cx="546519"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000" b="0" i="0" u="none" strike="noStrike" kern="1200" cap="none" spc="0" normalizeH="0" baseline="0" noProof="0" dirty="0">
                  <a:ln>
                    <a:noFill/>
                  </a:ln>
                  <a:solidFill>
                    <a:srgbClr val="FFFFFF"/>
                  </a:solidFill>
                  <a:effectLst/>
                  <a:uLnTx/>
                  <a:uFillTx/>
                  <a:cs typeface="+mn-ea"/>
                  <a:sym typeface="+mn-lt"/>
                </a:rPr>
                <a:t>2015</a:t>
              </a:r>
              <a:endParaRPr kumimoji="0" lang="en-US" sz="1000" b="0" i="0" u="none" strike="noStrike" kern="1200" cap="none" spc="0" normalizeH="0" baseline="0" noProof="0" dirty="0">
                <a:ln>
                  <a:noFill/>
                </a:ln>
                <a:solidFill>
                  <a:srgbClr val="FFFFFF"/>
                </a:solidFill>
                <a:effectLst/>
                <a:uLnTx/>
                <a:uFillTx/>
                <a:cs typeface="+mn-ea"/>
                <a:sym typeface="+mn-lt"/>
              </a:endParaRPr>
            </a:p>
          </p:txBody>
        </p:sp>
        <p:sp>
          <p:nvSpPr>
            <p:cNvPr id="36" name="TextBox 35"/>
            <p:cNvSpPr txBox="1"/>
            <p:nvPr/>
          </p:nvSpPr>
          <p:spPr>
            <a:xfrm>
              <a:off x="9569711" y="4139782"/>
              <a:ext cx="546519"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000" b="0" i="0" u="none" strike="noStrike" kern="1200" cap="none" spc="0" normalizeH="0" baseline="0" noProof="0" dirty="0">
                  <a:ln>
                    <a:noFill/>
                  </a:ln>
                  <a:solidFill>
                    <a:srgbClr val="FFFFFF"/>
                  </a:solidFill>
                  <a:effectLst/>
                  <a:uLnTx/>
                  <a:uFillTx/>
                  <a:cs typeface="+mn-ea"/>
                  <a:sym typeface="+mn-lt"/>
                </a:rPr>
                <a:t>2016</a:t>
              </a:r>
              <a:endParaRPr kumimoji="0" lang="en-US" sz="1000" b="0" i="0" u="none" strike="noStrike" kern="1200" cap="none" spc="0" normalizeH="0" baseline="0" noProof="0" dirty="0">
                <a:ln>
                  <a:noFill/>
                </a:ln>
                <a:solidFill>
                  <a:srgbClr val="FFFFFF"/>
                </a:solidFill>
                <a:effectLst/>
                <a:uLnTx/>
                <a:uFillTx/>
                <a:cs typeface="+mn-ea"/>
                <a:sym typeface="+mn-lt"/>
              </a:endParaRPr>
            </a:p>
          </p:txBody>
        </p:sp>
        <p:sp>
          <p:nvSpPr>
            <p:cNvPr id="37" name="TextBox 36"/>
            <p:cNvSpPr txBox="1"/>
            <p:nvPr/>
          </p:nvSpPr>
          <p:spPr>
            <a:xfrm>
              <a:off x="9994141" y="4139777"/>
              <a:ext cx="546519"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000" b="0" i="0" u="none" strike="noStrike" kern="1200" cap="none" spc="0" normalizeH="0" baseline="0" noProof="0" dirty="0">
                  <a:ln>
                    <a:noFill/>
                  </a:ln>
                  <a:solidFill>
                    <a:srgbClr val="FFFFFF"/>
                  </a:solidFill>
                  <a:effectLst/>
                  <a:uLnTx/>
                  <a:uFillTx/>
                  <a:cs typeface="+mn-ea"/>
                  <a:sym typeface="+mn-lt"/>
                </a:rPr>
                <a:t>2017</a:t>
              </a:r>
              <a:endParaRPr kumimoji="0" lang="en-US" sz="1000" b="0" i="0" u="none" strike="noStrike" kern="1200" cap="none" spc="0" normalizeH="0" baseline="0" noProof="0" dirty="0">
                <a:ln>
                  <a:noFill/>
                </a:ln>
                <a:solidFill>
                  <a:srgbClr val="FFFFFF"/>
                </a:solidFill>
                <a:effectLst/>
                <a:uLnTx/>
                <a:uFillTx/>
                <a:cs typeface="+mn-ea"/>
                <a:sym typeface="+mn-lt"/>
              </a:endParaRPr>
            </a:p>
          </p:txBody>
        </p:sp>
      </p:grpSp>
      <p:grpSp>
        <p:nvGrpSpPr>
          <p:cNvPr id="52" name="Group 51"/>
          <p:cNvGrpSpPr/>
          <p:nvPr/>
        </p:nvGrpSpPr>
        <p:grpSpPr>
          <a:xfrm>
            <a:off x="9499039" y="4080452"/>
            <a:ext cx="1568914" cy="1568914"/>
            <a:chOff x="6660686" y="2399959"/>
            <a:chExt cx="1944914" cy="1944914"/>
          </a:xfrm>
        </p:grpSpPr>
        <p:grpSp>
          <p:nvGrpSpPr>
            <p:cNvPr id="53" name="Group 52"/>
            <p:cNvGrpSpPr/>
            <p:nvPr/>
          </p:nvGrpSpPr>
          <p:grpSpPr>
            <a:xfrm>
              <a:off x="6660686" y="2399959"/>
              <a:ext cx="1944914" cy="1944914"/>
              <a:chOff x="3664739" y="2432236"/>
              <a:chExt cx="1944914" cy="1944914"/>
            </a:xfrm>
          </p:grpSpPr>
          <p:sp>
            <p:nvSpPr>
              <p:cNvPr id="55" name="Oval 54"/>
              <p:cNvSpPr/>
              <p:nvPr/>
            </p:nvSpPr>
            <p:spPr>
              <a:xfrm>
                <a:off x="3664739" y="2432236"/>
                <a:ext cx="1944914" cy="194491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sp>
            <p:nvSpPr>
              <p:cNvPr id="56" name="Partial Circle 55"/>
              <p:cNvSpPr/>
              <p:nvPr/>
            </p:nvSpPr>
            <p:spPr>
              <a:xfrm>
                <a:off x="3664739" y="2433150"/>
                <a:ext cx="1944000" cy="1944000"/>
              </a:xfrm>
              <a:prstGeom prst="pie">
                <a:avLst>
                  <a:gd name="adj1" fmla="val 20035714"/>
                  <a:gd name="adj2" fmla="val 7785890"/>
                </a:avLst>
              </a:prstGeom>
              <a:gradFill>
                <a:gsLst>
                  <a:gs pos="23000">
                    <a:schemeClr val="accent1">
                      <a:lumMod val="60000"/>
                      <a:lumOff val="4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cs typeface="+mn-ea"/>
                  <a:sym typeface="+mn-lt"/>
                </a:endParaRPr>
              </a:p>
            </p:txBody>
          </p:sp>
          <p:sp>
            <p:nvSpPr>
              <p:cNvPr id="57" name="Oval 56"/>
              <p:cNvSpPr/>
              <p:nvPr/>
            </p:nvSpPr>
            <p:spPr>
              <a:xfrm>
                <a:off x="3890628" y="2657668"/>
                <a:ext cx="1492222" cy="149222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FFFFF"/>
                  </a:solidFill>
                  <a:effectLst/>
                  <a:uLnTx/>
                  <a:uFillTx/>
                  <a:cs typeface="+mn-ea"/>
                  <a:sym typeface="+mn-lt"/>
                </a:endParaRPr>
              </a:p>
            </p:txBody>
          </p:sp>
        </p:grpSp>
        <p:sp>
          <p:nvSpPr>
            <p:cNvPr id="54" name="TextBox 53"/>
            <p:cNvSpPr txBox="1"/>
            <p:nvPr/>
          </p:nvSpPr>
          <p:spPr>
            <a:xfrm>
              <a:off x="6962097" y="3109892"/>
              <a:ext cx="1341178" cy="495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0" i="0" u="none" strike="noStrike" kern="1200" cap="none" spc="0" normalizeH="0" baseline="0" noProof="0" dirty="0">
                  <a:ln>
                    <a:noFill/>
                  </a:ln>
                  <a:solidFill>
                    <a:srgbClr val="FFFFFF"/>
                  </a:solidFill>
                  <a:effectLst/>
                  <a:uLnTx/>
                  <a:uFillTx/>
                  <a:cs typeface="+mn-ea"/>
                  <a:sym typeface="+mn-lt"/>
                </a:rPr>
                <a:t>40%</a:t>
              </a:r>
              <a:endParaRPr kumimoji="0" lang="en-US" sz="2000" b="0" i="0" u="none" strike="noStrike" kern="1200" cap="none" spc="0" normalizeH="0" baseline="0" noProof="0" dirty="0">
                <a:ln>
                  <a:noFill/>
                </a:ln>
                <a:solidFill>
                  <a:srgbClr val="FFFFFF"/>
                </a:solidFill>
                <a:effectLst/>
                <a:uLnTx/>
                <a:uFillTx/>
                <a:cs typeface="+mn-ea"/>
                <a:sym typeface="+mn-lt"/>
              </a:endParaRPr>
            </a:p>
          </p:txBody>
        </p:sp>
      </p:grpSp>
      <p:cxnSp>
        <p:nvCxnSpPr>
          <p:cNvPr id="58" name="Straight Connector 57"/>
          <p:cNvCxnSpPr/>
          <p:nvPr/>
        </p:nvCxnSpPr>
        <p:spPr>
          <a:xfrm flipH="1">
            <a:off x="10534650" y="2241334"/>
            <a:ext cx="961683"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图片占位符 7"/>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backgroundRemoval t="4566" b="97980" l="9967" r="100000">
                        <a14:foregroundMark x1="48959" y1="9131" x2="50219" y2="4646"/>
                        <a14:foregroundMark x1="33023" y1="85737" x2="65553" y2="97980"/>
                        <a14:foregroundMark x1="71906" y1="77535" x2="89759" y2="69939"/>
                        <a14:foregroundMark x1="89759" y1="69939" x2="93757" y2="69010"/>
                        <a14:foregroundMark x1="96878" y1="68040" x2="99945" y2="67111"/>
                        <a14:foregroundMark x1="96659" y1="66990" x2="95016" y2="68202"/>
                        <a14:foregroundMark x1="97536" y1="67273" x2="98357" y2="66667"/>
                        <a14:foregroundMark x1="64951" y1="77051" x2="46221" y2="72081"/>
                        <a14:foregroundMark x1="46221" y1="72081" x2="46221" y2="72081"/>
                      </a14:backgroundRemoval>
                    </a14:imgEffect>
                  </a14:imgLayer>
                </a14:imgProps>
              </a:ext>
            </a:extLst>
          </a:blip>
          <a:srcRect/>
          <a:stretch>
            <a:fillRect/>
          </a:stretch>
        </p:blipFill>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1+#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1+#ppt_w/2"/>
                                          </p:val>
                                        </p:tav>
                                        <p:tav tm="100000">
                                          <p:val>
                                            <p:strVal val="#ppt_x"/>
                                          </p:val>
                                        </p:tav>
                                      </p:tavLst>
                                    </p:anim>
                                    <p:anim calcmode="lin" valueType="num">
                                      <p:cBhvr additive="base">
                                        <p:cTn id="21" dur="500" fill="hold"/>
                                        <p:tgtEl>
                                          <p:spTgt spid="23"/>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1+#ppt_w/2"/>
                                          </p:val>
                                        </p:tav>
                                        <p:tav tm="100000">
                                          <p:val>
                                            <p:strVal val="#ppt_x"/>
                                          </p:val>
                                        </p:tav>
                                      </p:tavLst>
                                    </p:anim>
                                    <p:anim calcmode="lin" valueType="num">
                                      <p:cBhvr additive="base">
                                        <p:cTn id="2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grpSp>
        <p:nvGrpSpPr>
          <p:cNvPr id="15" name="Group 14"/>
          <p:cNvGrpSpPr/>
          <p:nvPr/>
        </p:nvGrpSpPr>
        <p:grpSpPr>
          <a:xfrm>
            <a:off x="9035891" y="1633928"/>
            <a:ext cx="2466484" cy="3818120"/>
            <a:chOff x="9035891" y="1633928"/>
            <a:chExt cx="2466484" cy="3818120"/>
          </a:xfrm>
        </p:grpSpPr>
        <p:sp>
          <p:nvSpPr>
            <p:cNvPr id="4" name="Rectangle 3"/>
            <p:cNvSpPr/>
            <p:nvPr/>
          </p:nvSpPr>
          <p:spPr>
            <a:xfrm>
              <a:off x="9035891" y="1633928"/>
              <a:ext cx="2425148" cy="3818120"/>
            </a:xfrm>
            <a:prstGeom prst="rect">
              <a:avLst/>
            </a:prstGeom>
            <a:solidFill>
              <a:schemeClr val="bg1"/>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TextBox 9"/>
            <p:cNvSpPr txBox="1"/>
            <p:nvPr/>
          </p:nvSpPr>
          <p:spPr>
            <a:xfrm>
              <a:off x="9908859" y="1814464"/>
              <a:ext cx="944332" cy="369332"/>
            </a:xfrm>
            <a:prstGeom prst="rect">
              <a:avLst/>
            </a:prstGeom>
            <a:noFill/>
          </p:spPr>
          <p:txBody>
            <a:bodyPr wrap="square" rtlCol="0">
              <a:spAutoFit/>
            </a:bodyPr>
            <a:lstStyle/>
            <a:p>
              <a:pPr algn="ctr"/>
              <a:r>
                <a:rPr lang="en-US" dirty="0">
                  <a:solidFill>
                    <a:schemeClr val="accent3"/>
                  </a:solidFill>
                  <a:cs typeface="+mn-ea"/>
                  <a:sym typeface="+mn-lt"/>
                </a:rPr>
                <a:t>High</a:t>
              </a:r>
              <a:endParaRPr lang="id-ID" dirty="0">
                <a:solidFill>
                  <a:schemeClr val="accent3"/>
                </a:solidFill>
                <a:cs typeface="+mn-ea"/>
                <a:sym typeface="+mn-lt"/>
              </a:endParaRPr>
            </a:p>
          </p:txBody>
        </p:sp>
        <p:sp>
          <p:nvSpPr>
            <p:cNvPr id="16" name="TextBox 15"/>
            <p:cNvSpPr txBox="1"/>
            <p:nvPr/>
          </p:nvSpPr>
          <p:spPr>
            <a:xfrm>
              <a:off x="9462833" y="2364333"/>
              <a:ext cx="1714440" cy="1446550"/>
            </a:xfrm>
            <a:prstGeom prst="rect">
              <a:avLst/>
            </a:prstGeom>
            <a:noFill/>
          </p:spPr>
          <p:txBody>
            <a:bodyPr wrap="square" rtlCol="0">
              <a:spAutoFit/>
            </a:bodyPr>
            <a:lstStyle/>
            <a:p>
              <a:pPr algn="ctr"/>
              <a:r>
                <a:rPr lang="id-ID" sz="4400" b="1" dirty="0">
                  <a:solidFill>
                    <a:schemeClr val="accent3"/>
                  </a:solidFill>
                  <a:cs typeface="+mn-ea"/>
                  <a:sym typeface="+mn-lt"/>
                </a:rPr>
                <a:t>￥</a:t>
              </a:r>
              <a:r>
                <a:rPr lang="en-US" sz="4400" b="1" dirty="0">
                  <a:solidFill>
                    <a:schemeClr val="accent3"/>
                  </a:solidFill>
                  <a:cs typeface="+mn-ea"/>
                  <a:sym typeface="+mn-lt"/>
                </a:rPr>
                <a:t>100</a:t>
              </a:r>
              <a:endParaRPr lang="id-ID" sz="4400" b="1" dirty="0">
                <a:solidFill>
                  <a:schemeClr val="accent3"/>
                </a:solidFill>
                <a:cs typeface="+mn-ea"/>
                <a:sym typeface="+mn-lt"/>
              </a:endParaRPr>
            </a:p>
          </p:txBody>
        </p:sp>
        <p:cxnSp>
          <p:nvCxnSpPr>
            <p:cNvPr id="25" name="Straight Connector 24"/>
            <p:cNvCxnSpPr/>
            <p:nvPr/>
          </p:nvCxnSpPr>
          <p:spPr>
            <a:xfrm>
              <a:off x="9641250" y="3197270"/>
              <a:ext cx="1479550"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Rectangle: Rounded Corners 27"/>
            <p:cNvSpPr/>
            <p:nvPr/>
          </p:nvSpPr>
          <p:spPr>
            <a:xfrm>
              <a:off x="9718964" y="1835151"/>
              <a:ext cx="1291728" cy="356856"/>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9" name="Rectangle: Rounded Corners 48"/>
            <p:cNvSpPr/>
            <p:nvPr/>
          </p:nvSpPr>
          <p:spPr>
            <a:xfrm>
              <a:off x="9852281" y="5030350"/>
              <a:ext cx="1000910" cy="20273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TextBox 49"/>
            <p:cNvSpPr txBox="1"/>
            <p:nvPr/>
          </p:nvSpPr>
          <p:spPr>
            <a:xfrm>
              <a:off x="9928481" y="4992459"/>
              <a:ext cx="848510" cy="246221"/>
            </a:xfrm>
            <a:prstGeom prst="rect">
              <a:avLst/>
            </a:prstGeom>
            <a:noFill/>
          </p:spPr>
          <p:txBody>
            <a:bodyPr wrap="square" rtlCol="0">
              <a:spAutoFit/>
            </a:bodyPr>
            <a:lstStyle/>
            <a:p>
              <a:pPr algn="ctr"/>
              <a:r>
                <a:rPr lang="en-US" sz="1000" dirty="0">
                  <a:solidFill>
                    <a:schemeClr val="bg1"/>
                  </a:solidFill>
                  <a:cs typeface="+mn-ea"/>
                  <a:sym typeface="+mn-lt"/>
                </a:rPr>
                <a:t>Purchase</a:t>
              </a:r>
              <a:endParaRPr lang="id-ID" sz="1000" dirty="0">
                <a:solidFill>
                  <a:schemeClr val="bg1"/>
                </a:solidFill>
                <a:cs typeface="+mn-ea"/>
                <a:sym typeface="+mn-lt"/>
              </a:endParaRPr>
            </a:p>
          </p:txBody>
        </p:sp>
        <p:sp>
          <p:nvSpPr>
            <p:cNvPr id="59" name="TextBox 58"/>
            <p:cNvSpPr txBox="1"/>
            <p:nvPr/>
          </p:nvSpPr>
          <p:spPr>
            <a:xfrm>
              <a:off x="9229075" y="3390900"/>
              <a:ext cx="2273300" cy="246221"/>
            </a:xfrm>
            <a:prstGeom prst="rect">
              <a:avLst/>
            </a:prstGeom>
            <a:noFill/>
          </p:spPr>
          <p:txBody>
            <a:bodyPr wrap="square" rtlCol="0">
              <a:spAutoFit/>
            </a:bodyPr>
            <a:lstStyle/>
            <a:p>
              <a:pPr algn="ctr"/>
              <a:r>
                <a:rPr lang="en-US" sz="1000" dirty="0">
                  <a:solidFill>
                    <a:schemeClr val="bg1">
                      <a:lumMod val="50000"/>
                    </a:schemeClr>
                  </a:solidFill>
                  <a:cs typeface="+mn-ea"/>
                  <a:sym typeface="+mn-lt"/>
                </a:rPr>
                <a:t>Lorem ipsum dolor sir </a:t>
              </a:r>
              <a:r>
                <a:rPr lang="en-US" sz="1000" dirty="0" err="1">
                  <a:solidFill>
                    <a:schemeClr val="bg1">
                      <a:lumMod val="50000"/>
                    </a:schemeClr>
                  </a:solidFill>
                  <a:cs typeface="+mn-ea"/>
                  <a:sym typeface="+mn-lt"/>
                </a:rPr>
                <a:t>amet</a:t>
              </a:r>
              <a:endParaRPr lang="id-ID" sz="1000" dirty="0">
                <a:solidFill>
                  <a:schemeClr val="bg1">
                    <a:lumMod val="50000"/>
                  </a:schemeClr>
                </a:solidFill>
                <a:cs typeface="+mn-ea"/>
                <a:sym typeface="+mn-lt"/>
              </a:endParaRPr>
            </a:p>
          </p:txBody>
        </p:sp>
        <p:sp>
          <p:nvSpPr>
            <p:cNvPr id="60" name="TextBox 59"/>
            <p:cNvSpPr txBox="1"/>
            <p:nvPr/>
          </p:nvSpPr>
          <p:spPr>
            <a:xfrm>
              <a:off x="9229075" y="3725372"/>
              <a:ext cx="2273300" cy="246221"/>
            </a:xfrm>
            <a:prstGeom prst="rect">
              <a:avLst/>
            </a:prstGeom>
            <a:noFill/>
          </p:spPr>
          <p:txBody>
            <a:bodyPr wrap="square" rtlCol="0">
              <a:spAutoFit/>
            </a:bodyPr>
            <a:lstStyle/>
            <a:p>
              <a:pPr algn="ctr"/>
              <a:r>
                <a:rPr lang="en-US" sz="1000" dirty="0">
                  <a:solidFill>
                    <a:schemeClr val="bg1">
                      <a:lumMod val="50000"/>
                    </a:schemeClr>
                  </a:solidFill>
                  <a:cs typeface="+mn-ea"/>
                  <a:sym typeface="+mn-lt"/>
                </a:rPr>
                <a:t>Lorem ipsum dolor sir </a:t>
              </a:r>
              <a:r>
                <a:rPr lang="en-US" sz="1000" dirty="0" err="1">
                  <a:solidFill>
                    <a:schemeClr val="bg1">
                      <a:lumMod val="50000"/>
                    </a:schemeClr>
                  </a:solidFill>
                  <a:cs typeface="+mn-ea"/>
                  <a:sym typeface="+mn-lt"/>
                </a:rPr>
                <a:t>amet</a:t>
              </a:r>
              <a:endParaRPr lang="id-ID" sz="1000" dirty="0">
                <a:solidFill>
                  <a:schemeClr val="bg1">
                    <a:lumMod val="50000"/>
                  </a:schemeClr>
                </a:solidFill>
                <a:cs typeface="+mn-ea"/>
                <a:sym typeface="+mn-lt"/>
              </a:endParaRPr>
            </a:p>
          </p:txBody>
        </p:sp>
        <p:sp>
          <p:nvSpPr>
            <p:cNvPr id="61" name="TextBox 60"/>
            <p:cNvSpPr txBox="1"/>
            <p:nvPr/>
          </p:nvSpPr>
          <p:spPr>
            <a:xfrm>
              <a:off x="9229075" y="4071729"/>
              <a:ext cx="2273300" cy="246221"/>
            </a:xfrm>
            <a:prstGeom prst="rect">
              <a:avLst/>
            </a:prstGeom>
            <a:noFill/>
          </p:spPr>
          <p:txBody>
            <a:bodyPr wrap="square" rtlCol="0">
              <a:spAutoFit/>
            </a:bodyPr>
            <a:lstStyle/>
            <a:p>
              <a:pPr algn="ctr"/>
              <a:r>
                <a:rPr lang="en-US" sz="1000" dirty="0">
                  <a:solidFill>
                    <a:schemeClr val="bg1">
                      <a:lumMod val="50000"/>
                    </a:schemeClr>
                  </a:solidFill>
                  <a:cs typeface="+mn-ea"/>
                  <a:sym typeface="+mn-lt"/>
                </a:rPr>
                <a:t>Lorem ipsum dolor sir </a:t>
              </a:r>
              <a:r>
                <a:rPr lang="en-US" sz="1000" dirty="0" err="1">
                  <a:solidFill>
                    <a:schemeClr val="bg1">
                      <a:lumMod val="50000"/>
                    </a:schemeClr>
                  </a:solidFill>
                  <a:cs typeface="+mn-ea"/>
                  <a:sym typeface="+mn-lt"/>
                </a:rPr>
                <a:t>amet</a:t>
              </a:r>
              <a:endParaRPr lang="id-ID" sz="1000" dirty="0">
                <a:solidFill>
                  <a:schemeClr val="bg1">
                    <a:lumMod val="50000"/>
                  </a:schemeClr>
                </a:solidFill>
                <a:cs typeface="+mn-ea"/>
                <a:sym typeface="+mn-lt"/>
              </a:endParaRPr>
            </a:p>
          </p:txBody>
        </p:sp>
        <p:sp>
          <p:nvSpPr>
            <p:cNvPr id="62" name="TextBox 61"/>
            <p:cNvSpPr txBox="1"/>
            <p:nvPr/>
          </p:nvSpPr>
          <p:spPr>
            <a:xfrm>
              <a:off x="9229075" y="4412745"/>
              <a:ext cx="2273300" cy="246221"/>
            </a:xfrm>
            <a:prstGeom prst="rect">
              <a:avLst/>
            </a:prstGeom>
            <a:noFill/>
          </p:spPr>
          <p:txBody>
            <a:bodyPr wrap="square" rtlCol="0">
              <a:spAutoFit/>
            </a:bodyPr>
            <a:lstStyle/>
            <a:p>
              <a:pPr algn="ctr"/>
              <a:r>
                <a:rPr lang="en-US" sz="1000" dirty="0">
                  <a:solidFill>
                    <a:schemeClr val="bg1">
                      <a:lumMod val="50000"/>
                    </a:schemeClr>
                  </a:solidFill>
                  <a:cs typeface="+mn-ea"/>
                  <a:sym typeface="+mn-lt"/>
                </a:rPr>
                <a:t>Lorem ipsum dolor sir </a:t>
              </a:r>
              <a:r>
                <a:rPr lang="en-US" sz="1000" dirty="0" err="1">
                  <a:solidFill>
                    <a:schemeClr val="bg1">
                      <a:lumMod val="50000"/>
                    </a:schemeClr>
                  </a:solidFill>
                  <a:cs typeface="+mn-ea"/>
                  <a:sym typeface="+mn-lt"/>
                </a:rPr>
                <a:t>amet</a:t>
              </a:r>
              <a:endParaRPr lang="id-ID" sz="1000" dirty="0">
                <a:solidFill>
                  <a:schemeClr val="bg1">
                    <a:lumMod val="50000"/>
                  </a:schemeClr>
                </a:solidFill>
                <a:cs typeface="+mn-ea"/>
                <a:sym typeface="+mn-lt"/>
              </a:endParaRPr>
            </a:p>
          </p:txBody>
        </p:sp>
        <p:cxnSp>
          <p:nvCxnSpPr>
            <p:cNvPr id="63" name="Straight Connector 62"/>
            <p:cNvCxnSpPr/>
            <p:nvPr/>
          </p:nvCxnSpPr>
          <p:spPr>
            <a:xfrm>
              <a:off x="9728500" y="3690938"/>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9728500" y="4052677"/>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9728500" y="4383803"/>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9728500" y="4779091"/>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5"/>
          <p:cNvSpPr txBox="1"/>
          <p:nvPr/>
        </p:nvSpPr>
        <p:spPr>
          <a:xfrm>
            <a:off x="936191" y="1999131"/>
            <a:ext cx="3728430" cy="1200329"/>
          </a:xfrm>
          <a:prstGeom prst="rect">
            <a:avLst/>
          </a:prstGeom>
          <a:noFill/>
        </p:spPr>
        <p:txBody>
          <a:bodyPr wrap="square" rtlCol="0">
            <a:spAutoFit/>
          </a:bodyPr>
          <a:lstStyle/>
          <a:p>
            <a:r>
              <a:rPr lang="en-US" sz="3600" dirty="0">
                <a:solidFill>
                  <a:schemeClr val="bg1"/>
                </a:solidFill>
                <a:cs typeface="+mn-ea"/>
                <a:sym typeface="+mn-lt"/>
              </a:rPr>
              <a:t>CREATIVE TIMELINE SLIDE</a:t>
            </a:r>
            <a:endParaRPr lang="en-US" sz="3600" dirty="0">
              <a:solidFill>
                <a:schemeClr val="bg1"/>
              </a:solidFill>
              <a:cs typeface="+mn-ea"/>
              <a:sym typeface="+mn-lt"/>
            </a:endParaRPr>
          </a:p>
        </p:txBody>
      </p:sp>
      <p:cxnSp>
        <p:nvCxnSpPr>
          <p:cNvPr id="7" name="Straight Connector 6"/>
          <p:cNvCxnSpPr/>
          <p:nvPr/>
        </p:nvCxnSpPr>
        <p:spPr>
          <a:xfrm flipH="1">
            <a:off x="1055061" y="3274410"/>
            <a:ext cx="724199"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942958" y="3542988"/>
            <a:ext cx="3277096" cy="1643527"/>
          </a:xfrm>
          <a:prstGeom prst="rect">
            <a:avLst/>
          </a:prstGeom>
          <a:noFill/>
        </p:spPr>
        <p:txBody>
          <a:bodyPr wrap="square" lIns="91440" tIns="45720" rIns="91440" bIns="45720" rtlCol="0">
            <a:spAutoFit/>
          </a:bodyPr>
          <a:lstStyle/>
          <a:p>
            <a:pPr>
              <a:lnSpc>
                <a:spcPct val="140000"/>
              </a:lnSpc>
            </a:pPr>
            <a:r>
              <a:rPr lang="id-ID" sz="1200" dirty="0">
                <a:solidFill>
                  <a:schemeClr val="bg1"/>
                </a:solidFill>
                <a:cs typeface="+mn-ea"/>
                <a:sym typeface="+mn-lt"/>
              </a:rPr>
              <a:t>Lorem ipsum dolor sit amet consectetuer adipiscing elit, sed diam nonummy nibh euismod tincidunt ut laoreet dolore magna aliquam erat volutpat. Ut wisi enim ad minim veniam, ut laoreet dolore mag euismod tincidunt ut laoreet</a:t>
            </a:r>
            <a:r>
              <a:rPr lang="en-US" sz="1200" dirty="0">
                <a:solidFill>
                  <a:schemeClr val="bg1"/>
                </a:solidFill>
                <a:cs typeface="+mn-ea"/>
                <a:sym typeface="+mn-lt"/>
              </a:rPr>
              <a:t> </a:t>
            </a:r>
            <a:r>
              <a:rPr lang="en-US" sz="1200" dirty="0" err="1">
                <a:solidFill>
                  <a:schemeClr val="bg1"/>
                </a:solidFill>
                <a:cs typeface="+mn-ea"/>
                <a:sym typeface="+mn-lt"/>
              </a:rPr>
              <a:t>tincidunt</a:t>
            </a:r>
            <a:endParaRPr lang="en-US" sz="1200" dirty="0">
              <a:solidFill>
                <a:schemeClr val="bg1"/>
              </a:solidFill>
              <a:cs typeface="+mn-ea"/>
              <a:sym typeface="+mn-lt"/>
            </a:endParaRPr>
          </a:p>
        </p:txBody>
      </p:sp>
      <p:grpSp>
        <p:nvGrpSpPr>
          <p:cNvPr id="5" name="Group 4"/>
          <p:cNvGrpSpPr/>
          <p:nvPr/>
        </p:nvGrpSpPr>
        <p:grpSpPr>
          <a:xfrm>
            <a:off x="4842916" y="1633928"/>
            <a:ext cx="2555599" cy="3818120"/>
            <a:chOff x="4842916" y="1633928"/>
            <a:chExt cx="2555599" cy="3818120"/>
          </a:xfrm>
        </p:grpSpPr>
        <p:sp>
          <p:nvSpPr>
            <p:cNvPr id="2" name="Rectangle 1"/>
            <p:cNvSpPr/>
            <p:nvPr/>
          </p:nvSpPr>
          <p:spPr>
            <a:xfrm>
              <a:off x="4973367" y="1633928"/>
              <a:ext cx="2425148" cy="3818120"/>
            </a:xfrm>
            <a:prstGeom prst="rect">
              <a:avLst/>
            </a:prstGeom>
            <a:solidFill>
              <a:schemeClr val="bg1"/>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TextBox 8"/>
            <p:cNvSpPr txBox="1"/>
            <p:nvPr/>
          </p:nvSpPr>
          <p:spPr>
            <a:xfrm>
              <a:off x="5487750" y="1814465"/>
              <a:ext cx="1000910" cy="369332"/>
            </a:xfrm>
            <a:prstGeom prst="rect">
              <a:avLst/>
            </a:prstGeom>
            <a:noFill/>
          </p:spPr>
          <p:txBody>
            <a:bodyPr wrap="square" rtlCol="0">
              <a:spAutoFit/>
            </a:bodyPr>
            <a:lstStyle/>
            <a:p>
              <a:pPr algn="ctr"/>
              <a:r>
                <a:rPr lang="en-US" dirty="0">
                  <a:solidFill>
                    <a:schemeClr val="accent1"/>
                  </a:solidFill>
                  <a:cs typeface="+mn-ea"/>
                  <a:sym typeface="+mn-lt"/>
                </a:rPr>
                <a:t>Low</a:t>
              </a:r>
              <a:endParaRPr lang="id-ID" dirty="0">
                <a:solidFill>
                  <a:schemeClr val="accent1"/>
                </a:solidFill>
                <a:cs typeface="+mn-ea"/>
                <a:sym typeface="+mn-lt"/>
              </a:endParaRPr>
            </a:p>
          </p:txBody>
        </p:sp>
        <p:sp>
          <p:nvSpPr>
            <p:cNvPr id="12" name="TextBox 11"/>
            <p:cNvSpPr txBox="1"/>
            <p:nvPr/>
          </p:nvSpPr>
          <p:spPr>
            <a:xfrm>
              <a:off x="5104950" y="2364333"/>
              <a:ext cx="1714440" cy="769441"/>
            </a:xfrm>
            <a:prstGeom prst="rect">
              <a:avLst/>
            </a:prstGeom>
            <a:noFill/>
          </p:spPr>
          <p:txBody>
            <a:bodyPr wrap="square" rtlCol="0">
              <a:spAutoFit/>
            </a:bodyPr>
            <a:lstStyle/>
            <a:p>
              <a:pPr algn="ctr"/>
              <a:r>
                <a:rPr lang="id-ID" sz="4400" b="1" dirty="0">
                  <a:solidFill>
                    <a:schemeClr val="accent1"/>
                  </a:solidFill>
                  <a:cs typeface="+mn-ea"/>
                  <a:sym typeface="+mn-lt"/>
                </a:rPr>
                <a:t>￥</a:t>
              </a:r>
              <a:r>
                <a:rPr lang="en-US" sz="4400" b="1" dirty="0">
                  <a:solidFill>
                    <a:schemeClr val="accent1"/>
                  </a:solidFill>
                  <a:cs typeface="+mn-ea"/>
                  <a:sym typeface="+mn-lt"/>
                </a:rPr>
                <a:t>50</a:t>
              </a:r>
              <a:endParaRPr lang="id-ID" sz="4400" b="1" dirty="0">
                <a:solidFill>
                  <a:schemeClr val="accent1"/>
                </a:solidFill>
                <a:cs typeface="+mn-ea"/>
                <a:sym typeface="+mn-lt"/>
              </a:endParaRPr>
            </a:p>
          </p:txBody>
        </p:sp>
        <p:cxnSp>
          <p:nvCxnSpPr>
            <p:cNvPr id="18" name="Straight Connector 17"/>
            <p:cNvCxnSpPr/>
            <p:nvPr/>
          </p:nvCxnSpPr>
          <p:spPr>
            <a:xfrm>
              <a:off x="5239791" y="3197270"/>
              <a:ext cx="147955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Rectangle: Rounded Corners 25"/>
            <p:cNvSpPr/>
            <p:nvPr/>
          </p:nvSpPr>
          <p:spPr>
            <a:xfrm>
              <a:off x="5342341" y="1835151"/>
              <a:ext cx="1291728" cy="3568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Rectangle: Rounded Corners 45"/>
            <p:cNvSpPr/>
            <p:nvPr/>
          </p:nvSpPr>
          <p:spPr>
            <a:xfrm>
              <a:off x="5487750" y="5030350"/>
              <a:ext cx="1000910" cy="20273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TextBox 28"/>
            <p:cNvSpPr txBox="1"/>
            <p:nvPr/>
          </p:nvSpPr>
          <p:spPr>
            <a:xfrm>
              <a:off x="4842916" y="3390900"/>
              <a:ext cx="2273300" cy="246221"/>
            </a:xfrm>
            <a:prstGeom prst="rect">
              <a:avLst/>
            </a:prstGeom>
            <a:noFill/>
          </p:spPr>
          <p:txBody>
            <a:bodyPr wrap="square" rtlCol="0">
              <a:spAutoFit/>
            </a:bodyPr>
            <a:lstStyle/>
            <a:p>
              <a:pPr algn="ctr"/>
              <a:r>
                <a:rPr lang="en-US" sz="1000" dirty="0">
                  <a:solidFill>
                    <a:schemeClr val="bg1">
                      <a:lumMod val="50000"/>
                    </a:schemeClr>
                  </a:solidFill>
                  <a:cs typeface="+mn-ea"/>
                  <a:sym typeface="+mn-lt"/>
                </a:rPr>
                <a:t>Lorem ipsum dolor sir </a:t>
              </a:r>
              <a:r>
                <a:rPr lang="en-US" sz="1000" dirty="0" err="1">
                  <a:solidFill>
                    <a:schemeClr val="bg1">
                      <a:lumMod val="50000"/>
                    </a:schemeClr>
                  </a:solidFill>
                  <a:cs typeface="+mn-ea"/>
                  <a:sym typeface="+mn-lt"/>
                </a:rPr>
                <a:t>amet</a:t>
              </a:r>
              <a:endParaRPr lang="id-ID" sz="1000" dirty="0">
                <a:solidFill>
                  <a:schemeClr val="bg1">
                    <a:lumMod val="50000"/>
                  </a:schemeClr>
                </a:solidFill>
                <a:cs typeface="+mn-ea"/>
                <a:sym typeface="+mn-lt"/>
              </a:endParaRPr>
            </a:p>
          </p:txBody>
        </p:sp>
        <p:sp>
          <p:nvSpPr>
            <p:cNvPr id="30" name="TextBox 29"/>
            <p:cNvSpPr txBox="1"/>
            <p:nvPr/>
          </p:nvSpPr>
          <p:spPr>
            <a:xfrm>
              <a:off x="4842916" y="3725372"/>
              <a:ext cx="2273300" cy="246221"/>
            </a:xfrm>
            <a:prstGeom prst="rect">
              <a:avLst/>
            </a:prstGeom>
            <a:noFill/>
          </p:spPr>
          <p:txBody>
            <a:bodyPr wrap="square" rtlCol="0">
              <a:spAutoFit/>
            </a:bodyPr>
            <a:lstStyle/>
            <a:p>
              <a:pPr algn="ctr"/>
              <a:r>
                <a:rPr lang="en-US" sz="1000" dirty="0">
                  <a:solidFill>
                    <a:schemeClr val="bg1">
                      <a:lumMod val="50000"/>
                    </a:schemeClr>
                  </a:solidFill>
                  <a:cs typeface="+mn-ea"/>
                  <a:sym typeface="+mn-lt"/>
                </a:rPr>
                <a:t>Lorem ipsum dolor sir </a:t>
              </a:r>
              <a:r>
                <a:rPr lang="en-US" sz="1000" dirty="0" err="1">
                  <a:solidFill>
                    <a:schemeClr val="bg1">
                      <a:lumMod val="50000"/>
                    </a:schemeClr>
                  </a:solidFill>
                  <a:cs typeface="+mn-ea"/>
                  <a:sym typeface="+mn-lt"/>
                </a:rPr>
                <a:t>amet</a:t>
              </a:r>
              <a:endParaRPr lang="id-ID" sz="1000" dirty="0">
                <a:solidFill>
                  <a:schemeClr val="bg1">
                    <a:lumMod val="50000"/>
                  </a:schemeClr>
                </a:solidFill>
                <a:cs typeface="+mn-ea"/>
                <a:sym typeface="+mn-lt"/>
              </a:endParaRPr>
            </a:p>
          </p:txBody>
        </p:sp>
        <p:sp>
          <p:nvSpPr>
            <p:cNvPr id="33" name="TextBox 32"/>
            <p:cNvSpPr txBox="1"/>
            <p:nvPr/>
          </p:nvSpPr>
          <p:spPr>
            <a:xfrm>
              <a:off x="4842916" y="4071729"/>
              <a:ext cx="2273300" cy="246221"/>
            </a:xfrm>
            <a:prstGeom prst="rect">
              <a:avLst/>
            </a:prstGeom>
            <a:noFill/>
          </p:spPr>
          <p:txBody>
            <a:bodyPr wrap="square" rtlCol="0">
              <a:spAutoFit/>
            </a:bodyPr>
            <a:lstStyle/>
            <a:p>
              <a:pPr algn="ctr"/>
              <a:r>
                <a:rPr lang="en-US" sz="1000" dirty="0">
                  <a:solidFill>
                    <a:schemeClr val="bg1">
                      <a:lumMod val="50000"/>
                    </a:schemeClr>
                  </a:solidFill>
                  <a:cs typeface="+mn-ea"/>
                  <a:sym typeface="+mn-lt"/>
                </a:rPr>
                <a:t>Lorem ipsum dolor sir </a:t>
              </a:r>
              <a:r>
                <a:rPr lang="en-US" sz="1000" dirty="0" err="1">
                  <a:solidFill>
                    <a:schemeClr val="bg1">
                      <a:lumMod val="50000"/>
                    </a:schemeClr>
                  </a:solidFill>
                  <a:cs typeface="+mn-ea"/>
                  <a:sym typeface="+mn-lt"/>
                </a:rPr>
                <a:t>amet</a:t>
              </a:r>
              <a:endParaRPr lang="id-ID" sz="1000" dirty="0">
                <a:solidFill>
                  <a:schemeClr val="bg1">
                    <a:lumMod val="50000"/>
                  </a:schemeClr>
                </a:solidFill>
                <a:cs typeface="+mn-ea"/>
                <a:sym typeface="+mn-lt"/>
              </a:endParaRPr>
            </a:p>
          </p:txBody>
        </p:sp>
        <p:sp>
          <p:nvSpPr>
            <p:cNvPr id="34" name="TextBox 33"/>
            <p:cNvSpPr txBox="1"/>
            <p:nvPr/>
          </p:nvSpPr>
          <p:spPr>
            <a:xfrm>
              <a:off x="4842916" y="4412745"/>
              <a:ext cx="2273300" cy="246221"/>
            </a:xfrm>
            <a:prstGeom prst="rect">
              <a:avLst/>
            </a:prstGeom>
            <a:noFill/>
          </p:spPr>
          <p:txBody>
            <a:bodyPr wrap="square" rtlCol="0">
              <a:spAutoFit/>
            </a:bodyPr>
            <a:lstStyle/>
            <a:p>
              <a:pPr algn="ctr"/>
              <a:r>
                <a:rPr lang="en-US" sz="1000" dirty="0">
                  <a:solidFill>
                    <a:schemeClr val="bg1">
                      <a:lumMod val="50000"/>
                    </a:schemeClr>
                  </a:solidFill>
                  <a:cs typeface="+mn-ea"/>
                  <a:sym typeface="+mn-lt"/>
                </a:rPr>
                <a:t>Lorem ipsum dolor sir </a:t>
              </a:r>
              <a:r>
                <a:rPr lang="en-US" sz="1000" dirty="0" err="1">
                  <a:solidFill>
                    <a:schemeClr val="bg1">
                      <a:lumMod val="50000"/>
                    </a:schemeClr>
                  </a:solidFill>
                  <a:cs typeface="+mn-ea"/>
                  <a:sym typeface="+mn-lt"/>
                </a:rPr>
                <a:t>amet</a:t>
              </a:r>
              <a:endParaRPr lang="id-ID" sz="1000" dirty="0">
                <a:solidFill>
                  <a:schemeClr val="bg1">
                    <a:lumMod val="50000"/>
                  </a:schemeClr>
                </a:solidFill>
                <a:cs typeface="+mn-ea"/>
                <a:sym typeface="+mn-lt"/>
              </a:endParaRPr>
            </a:p>
          </p:txBody>
        </p:sp>
        <p:cxnSp>
          <p:nvCxnSpPr>
            <p:cNvPr id="41" name="Straight Connector 40"/>
            <p:cNvCxnSpPr/>
            <p:nvPr/>
          </p:nvCxnSpPr>
          <p:spPr>
            <a:xfrm>
              <a:off x="5342341" y="3690938"/>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342341" y="4052677"/>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342341" y="4383803"/>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342341" y="4779091"/>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5487750" y="4992459"/>
              <a:ext cx="1000910" cy="246221"/>
            </a:xfrm>
            <a:prstGeom prst="rect">
              <a:avLst/>
            </a:prstGeom>
            <a:noFill/>
          </p:spPr>
          <p:txBody>
            <a:bodyPr wrap="square" rtlCol="0">
              <a:spAutoFit/>
            </a:bodyPr>
            <a:lstStyle/>
            <a:p>
              <a:pPr algn="ctr"/>
              <a:r>
                <a:rPr lang="en-US" sz="1000" dirty="0">
                  <a:solidFill>
                    <a:schemeClr val="bg1"/>
                  </a:solidFill>
                  <a:cs typeface="+mn-ea"/>
                  <a:sym typeface="+mn-lt"/>
                </a:rPr>
                <a:t>Purchase</a:t>
              </a:r>
              <a:endParaRPr lang="id-ID" sz="1000" dirty="0">
                <a:solidFill>
                  <a:schemeClr val="bg1"/>
                </a:solidFill>
                <a:cs typeface="+mn-ea"/>
                <a:sym typeface="+mn-lt"/>
              </a:endParaRPr>
            </a:p>
          </p:txBody>
        </p:sp>
      </p:grpSp>
      <p:grpSp>
        <p:nvGrpSpPr>
          <p:cNvPr id="14" name="Group 13"/>
          <p:cNvGrpSpPr/>
          <p:nvPr/>
        </p:nvGrpSpPr>
        <p:grpSpPr>
          <a:xfrm>
            <a:off x="6923718" y="1394085"/>
            <a:ext cx="2425148" cy="4297806"/>
            <a:chOff x="6923718" y="1394085"/>
            <a:chExt cx="2425148" cy="4297806"/>
          </a:xfrm>
        </p:grpSpPr>
        <p:sp>
          <p:nvSpPr>
            <p:cNvPr id="3" name="Rectangle 2"/>
            <p:cNvSpPr/>
            <p:nvPr/>
          </p:nvSpPr>
          <p:spPr>
            <a:xfrm>
              <a:off x="6923718" y="1394085"/>
              <a:ext cx="2425148" cy="4297806"/>
            </a:xfrm>
            <a:prstGeom prst="rect">
              <a:avLst/>
            </a:prstGeom>
            <a:solidFill>
              <a:schemeClr val="accent2"/>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TextBox 10"/>
            <p:cNvSpPr txBox="1"/>
            <p:nvPr/>
          </p:nvSpPr>
          <p:spPr>
            <a:xfrm>
              <a:off x="7151076" y="1814464"/>
              <a:ext cx="1836384" cy="369332"/>
            </a:xfrm>
            <a:prstGeom prst="rect">
              <a:avLst/>
            </a:prstGeom>
            <a:noFill/>
          </p:spPr>
          <p:txBody>
            <a:bodyPr wrap="square" rtlCol="0">
              <a:spAutoFit/>
            </a:bodyPr>
            <a:lstStyle/>
            <a:p>
              <a:pPr algn="ctr"/>
              <a:r>
                <a:rPr lang="en-US" dirty="0">
                  <a:solidFill>
                    <a:schemeClr val="bg1"/>
                  </a:solidFill>
                  <a:cs typeface="+mn-ea"/>
                  <a:sym typeface="+mn-lt"/>
                </a:rPr>
                <a:t>Medium</a:t>
              </a:r>
              <a:endParaRPr lang="id-ID" dirty="0">
                <a:solidFill>
                  <a:schemeClr val="bg1"/>
                </a:solidFill>
                <a:cs typeface="+mn-ea"/>
                <a:sym typeface="+mn-lt"/>
              </a:endParaRPr>
            </a:p>
          </p:txBody>
        </p:sp>
        <p:sp>
          <p:nvSpPr>
            <p:cNvPr id="13" name="TextBox 12"/>
            <p:cNvSpPr txBox="1"/>
            <p:nvPr/>
          </p:nvSpPr>
          <p:spPr>
            <a:xfrm>
              <a:off x="7151076" y="2364333"/>
              <a:ext cx="1714440" cy="769441"/>
            </a:xfrm>
            <a:prstGeom prst="rect">
              <a:avLst/>
            </a:prstGeom>
            <a:noFill/>
          </p:spPr>
          <p:txBody>
            <a:bodyPr wrap="square" rtlCol="0">
              <a:spAutoFit/>
            </a:bodyPr>
            <a:lstStyle/>
            <a:p>
              <a:pPr algn="ctr"/>
              <a:r>
                <a:rPr lang="id-ID" sz="4400" b="1" dirty="0">
                  <a:solidFill>
                    <a:schemeClr val="bg1"/>
                  </a:solidFill>
                  <a:cs typeface="+mn-ea"/>
                  <a:sym typeface="+mn-lt"/>
                </a:rPr>
                <a:t>￥</a:t>
              </a:r>
              <a:r>
                <a:rPr lang="en-US" sz="4400" b="1" dirty="0">
                  <a:solidFill>
                    <a:schemeClr val="bg1"/>
                  </a:solidFill>
                  <a:cs typeface="+mn-ea"/>
                  <a:sym typeface="+mn-lt"/>
                </a:rPr>
                <a:t>75</a:t>
              </a:r>
              <a:endParaRPr lang="id-ID" sz="4400" b="1" dirty="0">
                <a:solidFill>
                  <a:schemeClr val="bg1"/>
                </a:solidFill>
                <a:cs typeface="+mn-ea"/>
                <a:sym typeface="+mn-lt"/>
              </a:endParaRPr>
            </a:p>
          </p:txBody>
        </p:sp>
        <p:cxnSp>
          <p:nvCxnSpPr>
            <p:cNvPr id="22" name="Straight Connector 21"/>
            <p:cNvCxnSpPr/>
            <p:nvPr/>
          </p:nvCxnSpPr>
          <p:spPr>
            <a:xfrm>
              <a:off x="7116216" y="3197270"/>
              <a:ext cx="20129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Rectangle: Rounded Corners 26"/>
            <p:cNvSpPr/>
            <p:nvPr/>
          </p:nvSpPr>
          <p:spPr>
            <a:xfrm>
              <a:off x="7293816" y="1835151"/>
              <a:ext cx="1571699" cy="35685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Rectangle: Rounded Corners 46"/>
            <p:cNvSpPr/>
            <p:nvPr/>
          </p:nvSpPr>
          <p:spPr>
            <a:xfrm>
              <a:off x="7664883" y="5030350"/>
              <a:ext cx="1000910" cy="20273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TextBox 47"/>
            <p:cNvSpPr txBox="1"/>
            <p:nvPr/>
          </p:nvSpPr>
          <p:spPr>
            <a:xfrm>
              <a:off x="7743279" y="4992459"/>
              <a:ext cx="844118" cy="246221"/>
            </a:xfrm>
            <a:prstGeom prst="rect">
              <a:avLst/>
            </a:prstGeom>
            <a:noFill/>
          </p:spPr>
          <p:txBody>
            <a:bodyPr wrap="square" rtlCol="0">
              <a:spAutoFit/>
            </a:bodyPr>
            <a:lstStyle/>
            <a:p>
              <a:pPr algn="ctr"/>
              <a:r>
                <a:rPr lang="en-US" sz="1000" dirty="0">
                  <a:solidFill>
                    <a:schemeClr val="accent2"/>
                  </a:solidFill>
                  <a:cs typeface="+mn-ea"/>
                  <a:sym typeface="+mn-lt"/>
                </a:rPr>
                <a:t>Purchase</a:t>
              </a:r>
              <a:endParaRPr lang="id-ID" sz="1000" dirty="0">
                <a:solidFill>
                  <a:schemeClr val="accent2"/>
                </a:solidFill>
                <a:cs typeface="+mn-ea"/>
                <a:sym typeface="+mn-lt"/>
              </a:endParaRPr>
            </a:p>
          </p:txBody>
        </p:sp>
        <p:sp>
          <p:nvSpPr>
            <p:cNvPr id="51" name="TextBox 50"/>
            <p:cNvSpPr txBox="1"/>
            <p:nvPr/>
          </p:nvSpPr>
          <p:spPr>
            <a:xfrm>
              <a:off x="6987438" y="3390900"/>
              <a:ext cx="2273300" cy="246221"/>
            </a:xfrm>
            <a:prstGeom prst="rect">
              <a:avLst/>
            </a:prstGeom>
            <a:noFill/>
          </p:spPr>
          <p:txBody>
            <a:bodyPr wrap="square" rtlCol="0">
              <a:spAutoFit/>
            </a:bodyPr>
            <a:lstStyle/>
            <a:p>
              <a:pPr algn="ctr"/>
              <a:r>
                <a:rPr lang="en-US" sz="1000" dirty="0">
                  <a:solidFill>
                    <a:schemeClr val="bg1"/>
                  </a:solidFill>
                  <a:cs typeface="+mn-ea"/>
                  <a:sym typeface="+mn-lt"/>
                </a:rPr>
                <a:t>Lorem ipsum dolor sir </a:t>
              </a:r>
              <a:r>
                <a:rPr lang="en-US" sz="1000" dirty="0" err="1">
                  <a:solidFill>
                    <a:schemeClr val="bg1"/>
                  </a:solidFill>
                  <a:cs typeface="+mn-ea"/>
                  <a:sym typeface="+mn-lt"/>
                </a:rPr>
                <a:t>amet</a:t>
              </a:r>
              <a:endParaRPr lang="id-ID" sz="1000" dirty="0">
                <a:solidFill>
                  <a:schemeClr val="bg1"/>
                </a:solidFill>
                <a:cs typeface="+mn-ea"/>
                <a:sym typeface="+mn-lt"/>
              </a:endParaRPr>
            </a:p>
          </p:txBody>
        </p:sp>
        <p:sp>
          <p:nvSpPr>
            <p:cNvPr id="52" name="TextBox 51"/>
            <p:cNvSpPr txBox="1"/>
            <p:nvPr/>
          </p:nvSpPr>
          <p:spPr>
            <a:xfrm>
              <a:off x="6987438" y="3725372"/>
              <a:ext cx="2273300" cy="246221"/>
            </a:xfrm>
            <a:prstGeom prst="rect">
              <a:avLst/>
            </a:prstGeom>
            <a:noFill/>
          </p:spPr>
          <p:txBody>
            <a:bodyPr wrap="square" rtlCol="0">
              <a:spAutoFit/>
            </a:bodyPr>
            <a:lstStyle/>
            <a:p>
              <a:pPr algn="ctr"/>
              <a:r>
                <a:rPr lang="en-US" sz="1000" dirty="0">
                  <a:solidFill>
                    <a:schemeClr val="bg1"/>
                  </a:solidFill>
                  <a:cs typeface="+mn-ea"/>
                  <a:sym typeface="+mn-lt"/>
                </a:rPr>
                <a:t>Lorem ipsum dolor sir </a:t>
              </a:r>
              <a:r>
                <a:rPr lang="en-US" sz="1000" dirty="0" err="1">
                  <a:solidFill>
                    <a:schemeClr val="bg1"/>
                  </a:solidFill>
                  <a:cs typeface="+mn-ea"/>
                  <a:sym typeface="+mn-lt"/>
                </a:rPr>
                <a:t>amet</a:t>
              </a:r>
              <a:endParaRPr lang="id-ID" sz="1000" dirty="0">
                <a:solidFill>
                  <a:schemeClr val="bg1"/>
                </a:solidFill>
                <a:cs typeface="+mn-ea"/>
                <a:sym typeface="+mn-lt"/>
              </a:endParaRPr>
            </a:p>
          </p:txBody>
        </p:sp>
        <p:sp>
          <p:nvSpPr>
            <p:cNvPr id="53" name="TextBox 52"/>
            <p:cNvSpPr txBox="1"/>
            <p:nvPr/>
          </p:nvSpPr>
          <p:spPr>
            <a:xfrm>
              <a:off x="6987438" y="4071729"/>
              <a:ext cx="2273300" cy="246221"/>
            </a:xfrm>
            <a:prstGeom prst="rect">
              <a:avLst/>
            </a:prstGeom>
            <a:noFill/>
          </p:spPr>
          <p:txBody>
            <a:bodyPr wrap="square" rtlCol="0">
              <a:spAutoFit/>
            </a:bodyPr>
            <a:lstStyle/>
            <a:p>
              <a:pPr algn="ctr"/>
              <a:r>
                <a:rPr lang="en-US" sz="1000" dirty="0">
                  <a:solidFill>
                    <a:schemeClr val="bg1"/>
                  </a:solidFill>
                  <a:cs typeface="+mn-ea"/>
                  <a:sym typeface="+mn-lt"/>
                </a:rPr>
                <a:t>Lorem ipsum dolor sir </a:t>
              </a:r>
              <a:r>
                <a:rPr lang="en-US" sz="1000" dirty="0" err="1">
                  <a:solidFill>
                    <a:schemeClr val="bg1"/>
                  </a:solidFill>
                  <a:cs typeface="+mn-ea"/>
                  <a:sym typeface="+mn-lt"/>
                </a:rPr>
                <a:t>amet</a:t>
              </a:r>
              <a:endParaRPr lang="id-ID" sz="1000" dirty="0">
                <a:solidFill>
                  <a:schemeClr val="bg1"/>
                </a:solidFill>
                <a:cs typeface="+mn-ea"/>
                <a:sym typeface="+mn-lt"/>
              </a:endParaRPr>
            </a:p>
          </p:txBody>
        </p:sp>
        <p:sp>
          <p:nvSpPr>
            <p:cNvPr id="54" name="TextBox 53"/>
            <p:cNvSpPr txBox="1"/>
            <p:nvPr/>
          </p:nvSpPr>
          <p:spPr>
            <a:xfrm>
              <a:off x="6987438" y="4412745"/>
              <a:ext cx="2273300" cy="246221"/>
            </a:xfrm>
            <a:prstGeom prst="rect">
              <a:avLst/>
            </a:prstGeom>
            <a:noFill/>
          </p:spPr>
          <p:txBody>
            <a:bodyPr wrap="square" rtlCol="0">
              <a:spAutoFit/>
            </a:bodyPr>
            <a:lstStyle/>
            <a:p>
              <a:pPr algn="ctr"/>
              <a:r>
                <a:rPr lang="en-US" sz="1000" dirty="0">
                  <a:solidFill>
                    <a:schemeClr val="bg1"/>
                  </a:solidFill>
                  <a:cs typeface="+mn-ea"/>
                  <a:sym typeface="+mn-lt"/>
                </a:rPr>
                <a:t>Lorem ipsum dolor sir </a:t>
              </a:r>
              <a:r>
                <a:rPr lang="en-US" sz="1000" dirty="0" err="1">
                  <a:solidFill>
                    <a:schemeClr val="bg1"/>
                  </a:solidFill>
                  <a:cs typeface="+mn-ea"/>
                  <a:sym typeface="+mn-lt"/>
                </a:rPr>
                <a:t>amet</a:t>
              </a:r>
              <a:endParaRPr lang="id-ID" sz="1000" dirty="0">
                <a:solidFill>
                  <a:schemeClr val="bg1"/>
                </a:solidFill>
                <a:cs typeface="+mn-ea"/>
                <a:sym typeface="+mn-lt"/>
              </a:endParaRPr>
            </a:p>
          </p:txBody>
        </p:sp>
        <p:cxnSp>
          <p:nvCxnSpPr>
            <p:cNvPr id="55" name="Straight Connector 54"/>
            <p:cNvCxnSpPr/>
            <p:nvPr/>
          </p:nvCxnSpPr>
          <p:spPr>
            <a:xfrm>
              <a:off x="7486863" y="3690938"/>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486863" y="4052677"/>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7486863" y="4383803"/>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7486863" y="4779091"/>
              <a:ext cx="11960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000"/>
                            </p:stCondLst>
                            <p:childTnLst>
                              <p:par>
                                <p:cTn id="18" presetID="2" presetClass="entr" presetSubtype="4" decel="10000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decel="100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decel="10000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pic>
        <p:nvPicPr>
          <p:cNvPr id="25" name="图片占位符 24"/>
          <p:cNvPicPr>
            <a:picLocks noGrp="1" noChangeAspect="1"/>
          </p:cNvPicPr>
          <p:nvPr>
            <p:ph type="pic" sz="quarter" idx="10"/>
          </p:nvPr>
        </p:nvPicPr>
        <p:blipFill>
          <a:blip r:embed="rId1" cstate="screen"/>
          <a:srcRect/>
          <a:stretch>
            <a:fillRect/>
          </a:stretch>
        </p:blipFill>
        <p:spPr/>
      </p:pic>
      <p:sp>
        <p:nvSpPr>
          <p:cNvPr id="29" name="Rectangle 28"/>
          <p:cNvSpPr/>
          <p:nvPr/>
        </p:nvSpPr>
        <p:spPr>
          <a:xfrm>
            <a:off x="0" y="0"/>
            <a:ext cx="12192000" cy="3219450"/>
          </a:xfrm>
          <a:prstGeom prst="rect">
            <a:avLst/>
          </a:prstGeom>
          <a:gradFill>
            <a:gsLst>
              <a:gs pos="100000">
                <a:schemeClr val="accent1">
                  <a:alpha val="85000"/>
                </a:schemeClr>
              </a:gs>
              <a:gs pos="0">
                <a:schemeClr val="accent2">
                  <a:alpha val="9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grpSp>
        <p:nvGrpSpPr>
          <p:cNvPr id="3" name="Group 2"/>
          <p:cNvGrpSpPr/>
          <p:nvPr/>
        </p:nvGrpSpPr>
        <p:grpSpPr>
          <a:xfrm>
            <a:off x="1152686" y="3500415"/>
            <a:ext cx="9860081" cy="2527105"/>
            <a:chOff x="545306" y="3285397"/>
            <a:chExt cx="10728562" cy="2749694"/>
          </a:xfrm>
        </p:grpSpPr>
        <p:grpSp>
          <p:nvGrpSpPr>
            <p:cNvPr id="4" name="Group 3"/>
            <p:cNvGrpSpPr/>
            <p:nvPr/>
          </p:nvGrpSpPr>
          <p:grpSpPr>
            <a:xfrm>
              <a:off x="545306" y="3317877"/>
              <a:ext cx="10728562" cy="2717214"/>
              <a:chOff x="545306" y="2958714"/>
              <a:chExt cx="10728562" cy="2717214"/>
            </a:xfrm>
          </p:grpSpPr>
          <p:cxnSp>
            <p:nvCxnSpPr>
              <p:cNvPr id="6" name="Straight Connector 5"/>
              <p:cNvCxnSpPr/>
              <p:nvPr/>
            </p:nvCxnSpPr>
            <p:spPr>
              <a:xfrm>
                <a:off x="1058862" y="3097214"/>
                <a:ext cx="10147300" cy="0"/>
              </a:xfrm>
              <a:prstGeom prst="line">
                <a:avLst/>
              </a:prstGeom>
              <a:ln>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058862" y="3638551"/>
                <a:ext cx="10147300" cy="0"/>
              </a:xfrm>
              <a:prstGeom prst="line">
                <a:avLst/>
              </a:prstGeom>
              <a:ln>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058862" y="4191002"/>
                <a:ext cx="10147300" cy="0"/>
              </a:xfrm>
              <a:prstGeom prst="line">
                <a:avLst/>
              </a:prstGeom>
              <a:ln>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058862" y="4732339"/>
                <a:ext cx="10147300" cy="0"/>
              </a:xfrm>
              <a:prstGeom prst="line">
                <a:avLst/>
              </a:prstGeom>
              <a:ln>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058862" y="5319079"/>
                <a:ext cx="10147300" cy="0"/>
              </a:xfrm>
              <a:prstGeom prst="line">
                <a:avLst/>
              </a:prstGeom>
              <a:ln>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355386" y="5424762"/>
                <a:ext cx="1046275" cy="251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Mar 2015</a:t>
                </a:r>
                <a:endParaRPr kumimoji="0" lang="id-ID" sz="900" b="0" i="0" u="none" strike="noStrike" kern="1200" cap="none" spc="0" normalizeH="0" baseline="0" noProof="0" dirty="0">
                  <a:ln>
                    <a:noFill/>
                  </a:ln>
                  <a:solidFill>
                    <a:srgbClr val="FFFFFF"/>
                  </a:solidFill>
                  <a:effectLst/>
                  <a:uLnTx/>
                  <a:uFillTx/>
                  <a:cs typeface="+mn-ea"/>
                  <a:sym typeface="+mn-lt"/>
                </a:endParaRPr>
              </a:p>
            </p:txBody>
          </p:sp>
          <p:sp>
            <p:nvSpPr>
              <p:cNvPr id="12" name="TextBox 11"/>
              <p:cNvSpPr txBox="1"/>
              <p:nvPr/>
            </p:nvSpPr>
            <p:spPr>
              <a:xfrm>
                <a:off x="573880" y="5180579"/>
                <a:ext cx="484981" cy="2511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0</a:t>
                </a:r>
                <a:endParaRPr kumimoji="0" lang="id-ID" sz="900" b="0" i="0" u="none" strike="noStrike" kern="1200" cap="none" spc="0" normalizeH="0" baseline="0" noProof="0" dirty="0">
                  <a:ln>
                    <a:noFill/>
                  </a:ln>
                  <a:solidFill>
                    <a:srgbClr val="FFFFFF"/>
                  </a:solidFill>
                  <a:effectLst/>
                  <a:uLnTx/>
                  <a:uFillTx/>
                  <a:cs typeface="+mn-ea"/>
                  <a:sym typeface="+mn-lt"/>
                </a:endParaRPr>
              </a:p>
            </p:txBody>
          </p:sp>
          <p:sp>
            <p:nvSpPr>
              <p:cNvPr id="13" name="TextBox 12"/>
              <p:cNvSpPr txBox="1"/>
              <p:nvPr/>
            </p:nvSpPr>
            <p:spPr>
              <a:xfrm>
                <a:off x="545306" y="4593841"/>
                <a:ext cx="513556" cy="2511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25</a:t>
                </a:r>
                <a:endParaRPr kumimoji="0" lang="id-ID" sz="900" b="0" i="0" u="none" strike="noStrike" kern="1200" cap="none" spc="0" normalizeH="0" baseline="0" noProof="0" dirty="0">
                  <a:ln>
                    <a:noFill/>
                  </a:ln>
                  <a:solidFill>
                    <a:srgbClr val="FFFFFF"/>
                  </a:solidFill>
                  <a:effectLst/>
                  <a:uLnTx/>
                  <a:uFillTx/>
                  <a:cs typeface="+mn-ea"/>
                  <a:sym typeface="+mn-lt"/>
                </a:endParaRPr>
              </a:p>
            </p:txBody>
          </p:sp>
          <p:sp>
            <p:nvSpPr>
              <p:cNvPr id="14" name="TextBox 13"/>
              <p:cNvSpPr txBox="1"/>
              <p:nvPr/>
            </p:nvSpPr>
            <p:spPr>
              <a:xfrm>
                <a:off x="573880" y="4046172"/>
                <a:ext cx="484981" cy="2511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50</a:t>
                </a:r>
                <a:endParaRPr kumimoji="0" lang="id-ID" sz="900" b="0" i="0" u="none" strike="noStrike" kern="1200" cap="none" spc="0" normalizeH="0" baseline="0" noProof="0" dirty="0">
                  <a:ln>
                    <a:noFill/>
                  </a:ln>
                  <a:solidFill>
                    <a:srgbClr val="FFFFFF"/>
                  </a:solidFill>
                  <a:effectLst/>
                  <a:uLnTx/>
                  <a:uFillTx/>
                  <a:cs typeface="+mn-ea"/>
                  <a:sym typeface="+mn-lt"/>
                </a:endParaRPr>
              </a:p>
            </p:txBody>
          </p:sp>
          <p:sp>
            <p:nvSpPr>
              <p:cNvPr id="15" name="TextBox 14"/>
              <p:cNvSpPr txBox="1"/>
              <p:nvPr/>
            </p:nvSpPr>
            <p:spPr>
              <a:xfrm>
                <a:off x="545306" y="3495219"/>
                <a:ext cx="513556" cy="2511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75</a:t>
                </a:r>
                <a:endParaRPr kumimoji="0" lang="id-ID" sz="900" b="0" i="0" u="none" strike="noStrike" kern="1200" cap="none" spc="0" normalizeH="0" baseline="0" noProof="0" dirty="0">
                  <a:ln>
                    <a:noFill/>
                  </a:ln>
                  <a:solidFill>
                    <a:srgbClr val="FFFFFF"/>
                  </a:solidFill>
                  <a:effectLst/>
                  <a:uLnTx/>
                  <a:uFillTx/>
                  <a:cs typeface="+mn-ea"/>
                  <a:sym typeface="+mn-lt"/>
                </a:endParaRPr>
              </a:p>
            </p:txBody>
          </p:sp>
          <p:sp>
            <p:nvSpPr>
              <p:cNvPr id="16" name="TextBox 15"/>
              <p:cNvSpPr txBox="1"/>
              <p:nvPr/>
            </p:nvSpPr>
            <p:spPr>
              <a:xfrm>
                <a:off x="545306" y="2958714"/>
                <a:ext cx="513556" cy="25116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100</a:t>
                </a:r>
                <a:endParaRPr kumimoji="0" lang="id-ID" sz="900" b="0" i="0" u="none" strike="noStrike" kern="1200" cap="none" spc="0" normalizeH="0" baseline="0" noProof="0" dirty="0">
                  <a:ln>
                    <a:noFill/>
                  </a:ln>
                  <a:solidFill>
                    <a:srgbClr val="FFFFFF"/>
                  </a:solidFill>
                  <a:effectLst/>
                  <a:uLnTx/>
                  <a:uFillTx/>
                  <a:cs typeface="+mn-ea"/>
                  <a:sym typeface="+mn-lt"/>
                </a:endParaRPr>
              </a:p>
            </p:txBody>
          </p:sp>
          <p:sp>
            <p:nvSpPr>
              <p:cNvPr id="17" name="TextBox 16"/>
              <p:cNvSpPr txBox="1"/>
              <p:nvPr/>
            </p:nvSpPr>
            <p:spPr>
              <a:xfrm>
                <a:off x="2822011" y="5424762"/>
                <a:ext cx="1046275" cy="251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Apr 2015</a:t>
                </a:r>
                <a:endParaRPr kumimoji="0" lang="id-ID" sz="900" b="0" i="0" u="none" strike="noStrike" kern="1200" cap="none" spc="0" normalizeH="0" baseline="0" noProof="0" dirty="0">
                  <a:ln>
                    <a:noFill/>
                  </a:ln>
                  <a:solidFill>
                    <a:srgbClr val="FFFFFF"/>
                  </a:solidFill>
                  <a:effectLst/>
                  <a:uLnTx/>
                  <a:uFillTx/>
                  <a:cs typeface="+mn-ea"/>
                  <a:sym typeface="+mn-lt"/>
                </a:endParaRPr>
              </a:p>
            </p:txBody>
          </p:sp>
          <p:sp>
            <p:nvSpPr>
              <p:cNvPr id="18" name="TextBox 17"/>
              <p:cNvSpPr txBox="1"/>
              <p:nvPr/>
            </p:nvSpPr>
            <p:spPr>
              <a:xfrm>
                <a:off x="4292039" y="5424764"/>
                <a:ext cx="1046275" cy="251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May 2015</a:t>
                </a:r>
                <a:endParaRPr kumimoji="0" lang="id-ID" sz="900" b="0" i="0" u="none" strike="noStrike" kern="1200" cap="none" spc="0" normalizeH="0" baseline="0" noProof="0" dirty="0">
                  <a:ln>
                    <a:noFill/>
                  </a:ln>
                  <a:solidFill>
                    <a:srgbClr val="FFFFFF"/>
                  </a:solidFill>
                  <a:effectLst/>
                  <a:uLnTx/>
                  <a:uFillTx/>
                  <a:cs typeface="+mn-ea"/>
                  <a:sym typeface="+mn-lt"/>
                </a:endParaRPr>
              </a:p>
            </p:txBody>
          </p:sp>
          <p:sp>
            <p:nvSpPr>
              <p:cNvPr id="19" name="TextBox 18"/>
              <p:cNvSpPr txBox="1"/>
              <p:nvPr/>
            </p:nvSpPr>
            <p:spPr>
              <a:xfrm>
                <a:off x="5758662" y="5424762"/>
                <a:ext cx="1046275" cy="251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Jun 2015</a:t>
                </a:r>
                <a:endParaRPr kumimoji="0" lang="id-ID" sz="900" b="0" i="0" u="none" strike="noStrike" kern="1200" cap="none" spc="0" normalizeH="0" baseline="0" noProof="0" dirty="0">
                  <a:ln>
                    <a:noFill/>
                  </a:ln>
                  <a:solidFill>
                    <a:srgbClr val="FFFFFF"/>
                  </a:solidFill>
                  <a:effectLst/>
                  <a:uLnTx/>
                  <a:uFillTx/>
                  <a:cs typeface="+mn-ea"/>
                  <a:sym typeface="+mn-lt"/>
                </a:endParaRPr>
              </a:p>
            </p:txBody>
          </p:sp>
          <p:sp>
            <p:nvSpPr>
              <p:cNvPr id="20" name="TextBox 19"/>
              <p:cNvSpPr txBox="1"/>
              <p:nvPr/>
            </p:nvSpPr>
            <p:spPr>
              <a:xfrm>
                <a:off x="7290939" y="5424761"/>
                <a:ext cx="1046275" cy="251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Jul 2015</a:t>
                </a:r>
                <a:endParaRPr kumimoji="0" lang="id-ID" sz="900" b="0" i="0" u="none" strike="noStrike" kern="1200" cap="none" spc="0" normalizeH="0" baseline="0" noProof="0" dirty="0">
                  <a:ln>
                    <a:noFill/>
                  </a:ln>
                  <a:solidFill>
                    <a:srgbClr val="FFFFFF"/>
                  </a:solidFill>
                  <a:effectLst/>
                  <a:uLnTx/>
                  <a:uFillTx/>
                  <a:cs typeface="+mn-ea"/>
                  <a:sym typeface="+mn-lt"/>
                </a:endParaRPr>
              </a:p>
            </p:txBody>
          </p:sp>
          <p:sp>
            <p:nvSpPr>
              <p:cNvPr id="21" name="TextBox 20"/>
              <p:cNvSpPr txBox="1"/>
              <p:nvPr/>
            </p:nvSpPr>
            <p:spPr>
              <a:xfrm>
                <a:off x="8760968" y="5424761"/>
                <a:ext cx="1046275" cy="251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Aug 2015</a:t>
                </a:r>
                <a:endParaRPr kumimoji="0" lang="id-ID" sz="900" b="0" i="0" u="none" strike="noStrike" kern="1200" cap="none" spc="0" normalizeH="0" baseline="0" noProof="0" dirty="0">
                  <a:ln>
                    <a:noFill/>
                  </a:ln>
                  <a:solidFill>
                    <a:srgbClr val="FFFFFF"/>
                  </a:solidFill>
                  <a:effectLst/>
                  <a:uLnTx/>
                  <a:uFillTx/>
                  <a:cs typeface="+mn-ea"/>
                  <a:sym typeface="+mn-lt"/>
                </a:endParaRPr>
              </a:p>
            </p:txBody>
          </p:sp>
          <p:sp>
            <p:nvSpPr>
              <p:cNvPr id="22" name="TextBox 21"/>
              <p:cNvSpPr txBox="1"/>
              <p:nvPr/>
            </p:nvSpPr>
            <p:spPr>
              <a:xfrm>
                <a:off x="10227593" y="5424761"/>
                <a:ext cx="1046275" cy="251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900" b="0" i="0" u="none" strike="noStrike" kern="1200" cap="none" spc="0" normalizeH="0" baseline="0" noProof="0" dirty="0">
                    <a:ln>
                      <a:noFill/>
                    </a:ln>
                    <a:solidFill>
                      <a:srgbClr val="FFFFFF"/>
                    </a:solidFill>
                    <a:effectLst/>
                    <a:uLnTx/>
                    <a:uFillTx/>
                    <a:cs typeface="+mn-ea"/>
                    <a:sym typeface="+mn-lt"/>
                  </a:rPr>
                  <a:t>Sept 2015</a:t>
                </a:r>
                <a:endParaRPr kumimoji="0" lang="id-ID" sz="900" b="0" i="0" u="none" strike="noStrike" kern="1200" cap="none" spc="0" normalizeH="0" baseline="0" noProof="0" dirty="0">
                  <a:ln>
                    <a:noFill/>
                  </a:ln>
                  <a:solidFill>
                    <a:srgbClr val="FFFFFF"/>
                  </a:solidFill>
                  <a:effectLst/>
                  <a:uLnTx/>
                  <a:uFillTx/>
                  <a:cs typeface="+mn-ea"/>
                  <a:sym typeface="+mn-lt"/>
                </a:endParaRPr>
              </a:p>
            </p:txBody>
          </p:sp>
        </p:grpSp>
        <p:cxnSp>
          <p:nvCxnSpPr>
            <p:cNvPr id="5" name="Straight Connector 4"/>
            <p:cNvCxnSpPr/>
            <p:nvPr/>
          </p:nvCxnSpPr>
          <p:spPr>
            <a:xfrm flipH="1" flipV="1">
              <a:off x="1054100" y="3285397"/>
              <a:ext cx="4762" cy="2392845"/>
            </a:xfrm>
            <a:prstGeom prst="line">
              <a:avLst/>
            </a:prstGeom>
            <a:ln>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grpSp>
      <p:sp>
        <p:nvSpPr>
          <p:cNvPr id="23" name="Freeform 3"/>
          <p:cNvSpPr/>
          <p:nvPr/>
        </p:nvSpPr>
        <p:spPr>
          <a:xfrm>
            <a:off x="1648012" y="3730349"/>
            <a:ext cx="9302529" cy="1902525"/>
          </a:xfrm>
          <a:custGeom>
            <a:avLst/>
            <a:gdLst>
              <a:gd name="connsiteX0" fmla="*/ 12700 w 10121900"/>
              <a:gd name="connsiteY0" fmla="*/ 2070100 h 2070100"/>
              <a:gd name="connsiteX1" fmla="*/ 10121900 w 10121900"/>
              <a:gd name="connsiteY1" fmla="*/ 2070100 h 2070100"/>
              <a:gd name="connsiteX2" fmla="*/ 10121900 w 10121900"/>
              <a:gd name="connsiteY2" fmla="*/ 12700 h 2070100"/>
              <a:gd name="connsiteX3" fmla="*/ 8153400 w 10121900"/>
              <a:gd name="connsiteY3" fmla="*/ 622300 h 2070100"/>
              <a:gd name="connsiteX4" fmla="*/ 6438900 w 10121900"/>
              <a:gd name="connsiteY4" fmla="*/ 0 h 2070100"/>
              <a:gd name="connsiteX5" fmla="*/ 5029200 w 10121900"/>
              <a:gd name="connsiteY5" fmla="*/ 800100 h 2070100"/>
              <a:gd name="connsiteX6" fmla="*/ 3517900 w 10121900"/>
              <a:gd name="connsiteY6" fmla="*/ 38100 h 2070100"/>
              <a:gd name="connsiteX7" fmla="*/ 2032000 w 10121900"/>
              <a:gd name="connsiteY7" fmla="*/ 622300 h 2070100"/>
              <a:gd name="connsiteX8" fmla="*/ 533400 w 10121900"/>
              <a:gd name="connsiteY8" fmla="*/ 25400 h 2070100"/>
              <a:gd name="connsiteX9" fmla="*/ 0 w 10121900"/>
              <a:gd name="connsiteY9" fmla="*/ 812800 h 2070100"/>
              <a:gd name="connsiteX10" fmla="*/ 12700 w 10121900"/>
              <a:gd name="connsiteY10" fmla="*/ 2070100 h 207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21900" h="2070100">
                <a:moveTo>
                  <a:pt x="12700" y="2070100"/>
                </a:moveTo>
                <a:lnTo>
                  <a:pt x="10121900" y="2070100"/>
                </a:lnTo>
                <a:lnTo>
                  <a:pt x="10121900" y="12700"/>
                </a:lnTo>
                <a:lnTo>
                  <a:pt x="8153400" y="622300"/>
                </a:lnTo>
                <a:lnTo>
                  <a:pt x="6438900" y="0"/>
                </a:lnTo>
                <a:lnTo>
                  <a:pt x="5029200" y="800100"/>
                </a:lnTo>
                <a:lnTo>
                  <a:pt x="3517900" y="38100"/>
                </a:lnTo>
                <a:lnTo>
                  <a:pt x="2032000" y="622300"/>
                </a:lnTo>
                <a:lnTo>
                  <a:pt x="533400" y="25400"/>
                </a:lnTo>
                <a:lnTo>
                  <a:pt x="0" y="812800"/>
                </a:lnTo>
                <a:lnTo>
                  <a:pt x="12700" y="2070100"/>
                </a:lnTo>
                <a:close/>
              </a:path>
            </a:pathLst>
          </a:custGeom>
          <a:gradFill>
            <a:gsLst>
              <a:gs pos="0">
                <a:schemeClr val="accent1">
                  <a:alpha val="80000"/>
                </a:schemeClr>
              </a:gs>
              <a:gs pos="100000">
                <a:schemeClr val="bg1">
                  <a:lumMod val="9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cs typeface="+mn-ea"/>
              <a:sym typeface="+mn-lt"/>
            </a:endParaRPr>
          </a:p>
        </p:txBody>
      </p:sp>
      <p:sp>
        <p:nvSpPr>
          <p:cNvPr id="24" name="Freeform 4"/>
          <p:cNvSpPr/>
          <p:nvPr/>
        </p:nvSpPr>
        <p:spPr>
          <a:xfrm>
            <a:off x="1645934" y="3577624"/>
            <a:ext cx="9290857" cy="1925869"/>
          </a:xfrm>
          <a:custGeom>
            <a:avLst/>
            <a:gdLst>
              <a:gd name="connsiteX0" fmla="*/ 25400 w 10109200"/>
              <a:gd name="connsiteY0" fmla="*/ 952500 h 2095500"/>
              <a:gd name="connsiteX1" fmla="*/ 596900 w 10109200"/>
              <a:gd name="connsiteY1" fmla="*/ 736600 h 2095500"/>
              <a:gd name="connsiteX2" fmla="*/ 1930400 w 10109200"/>
              <a:gd name="connsiteY2" fmla="*/ 1206500 h 2095500"/>
              <a:gd name="connsiteX3" fmla="*/ 3454400 w 10109200"/>
              <a:gd name="connsiteY3" fmla="*/ 292100 h 2095500"/>
              <a:gd name="connsiteX4" fmla="*/ 5016500 w 10109200"/>
              <a:gd name="connsiteY4" fmla="*/ 165100 h 2095500"/>
              <a:gd name="connsiteX5" fmla="*/ 6413500 w 10109200"/>
              <a:gd name="connsiteY5" fmla="*/ 1130300 h 2095500"/>
              <a:gd name="connsiteX6" fmla="*/ 7950200 w 10109200"/>
              <a:gd name="connsiteY6" fmla="*/ 0 h 2095500"/>
              <a:gd name="connsiteX7" fmla="*/ 10109200 w 10109200"/>
              <a:gd name="connsiteY7" fmla="*/ 292100 h 2095500"/>
              <a:gd name="connsiteX8" fmla="*/ 10109200 w 10109200"/>
              <a:gd name="connsiteY8" fmla="*/ 2095500 h 2095500"/>
              <a:gd name="connsiteX9" fmla="*/ 0 w 10109200"/>
              <a:gd name="connsiteY9" fmla="*/ 2095500 h 2095500"/>
              <a:gd name="connsiteX10" fmla="*/ 25400 w 10109200"/>
              <a:gd name="connsiteY10" fmla="*/ 95250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09200" h="2095500">
                <a:moveTo>
                  <a:pt x="25400" y="952500"/>
                </a:moveTo>
                <a:lnTo>
                  <a:pt x="596900" y="736600"/>
                </a:lnTo>
                <a:lnTo>
                  <a:pt x="1930400" y="1206500"/>
                </a:lnTo>
                <a:lnTo>
                  <a:pt x="3454400" y="292100"/>
                </a:lnTo>
                <a:lnTo>
                  <a:pt x="5016500" y="165100"/>
                </a:lnTo>
                <a:lnTo>
                  <a:pt x="6413500" y="1130300"/>
                </a:lnTo>
                <a:lnTo>
                  <a:pt x="7950200" y="0"/>
                </a:lnTo>
                <a:lnTo>
                  <a:pt x="10109200" y="292100"/>
                </a:lnTo>
                <a:lnTo>
                  <a:pt x="10109200" y="2095500"/>
                </a:lnTo>
                <a:lnTo>
                  <a:pt x="0" y="2095500"/>
                </a:lnTo>
                <a:lnTo>
                  <a:pt x="25400" y="952500"/>
                </a:lnTo>
                <a:close/>
              </a:path>
            </a:pathLst>
          </a:custGeom>
          <a:gradFill>
            <a:gsLst>
              <a:gs pos="0">
                <a:schemeClr val="accent2"/>
              </a:gs>
              <a:gs pos="100000">
                <a:schemeClr val="bg1">
                  <a:lumMod val="9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cs typeface="+mn-ea"/>
              <a:sym typeface="+mn-lt"/>
            </a:endParaRPr>
          </a:p>
        </p:txBody>
      </p:sp>
      <p:sp>
        <p:nvSpPr>
          <p:cNvPr id="26" name="TextBox 25"/>
          <p:cNvSpPr txBox="1"/>
          <p:nvPr/>
        </p:nvSpPr>
        <p:spPr>
          <a:xfrm>
            <a:off x="3773514" y="336160"/>
            <a:ext cx="464497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CREATIVE CHART</a:t>
            </a:r>
            <a:endParaRPr kumimoji="0" lang="en-US" sz="3600" b="0" i="0" u="none" strike="noStrike" kern="1200" cap="none" spc="0" normalizeH="0" baseline="0" noProof="0" dirty="0">
              <a:ln>
                <a:noFill/>
              </a:ln>
              <a:solidFill>
                <a:srgbClr val="FFFFFF"/>
              </a:solidFill>
              <a:effectLst/>
              <a:uLnTx/>
              <a:uFillTx/>
              <a:cs typeface="+mn-ea"/>
              <a:sym typeface="+mn-lt"/>
            </a:endParaRPr>
          </a:p>
        </p:txBody>
      </p:sp>
      <p:cxnSp>
        <p:nvCxnSpPr>
          <p:cNvPr id="27" name="Straight Connector 26"/>
          <p:cNvCxnSpPr/>
          <p:nvPr/>
        </p:nvCxnSpPr>
        <p:spPr>
          <a:xfrm flipH="1">
            <a:off x="5798294" y="1084091"/>
            <a:ext cx="7241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421381" y="1535174"/>
            <a:ext cx="9936454" cy="978729"/>
          </a:xfrm>
          <a:prstGeom prst="rect">
            <a:avLst/>
          </a:prstGeom>
          <a:noFill/>
        </p:spPr>
        <p:txBody>
          <a:bodyPr wrap="square" lIns="91440" tIns="45720" rIns="91440" bIns="45720"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id-ID" sz="1200" b="0" i="0" u="none" strike="noStrike" kern="1200" cap="none" spc="0" normalizeH="0" baseline="0" noProof="0" dirty="0">
                <a:ln>
                  <a:noFill/>
                </a:ln>
                <a:solidFill>
                  <a:srgbClr val="FFFFFF"/>
                </a:solidFill>
                <a:effectLst/>
                <a:uLnTx/>
                <a:uFillTx/>
                <a:cs typeface="+mn-ea"/>
                <a:sym typeface="+mn-lt"/>
              </a:rPr>
              <a:t>Lorem ipsum dolor sit amet consectetuer adipiscing elit, sed diam nonummy nibh euismod tincidunt ut laoreet dolore magna aliquam erat volutpat. Ut wisi enim ad minim veniam, ut laoreet dolore mag euismod tincidunt ut laoreet dolore magna aliquam erat volutpat. Ut wisi enim ad minim veniam, ut laoreet dolore mag</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id-ID" sz="1200" b="0" i="0" u="none" strike="noStrike" kern="1200" cap="none" spc="0" normalizeH="0" baseline="0" noProof="0" dirty="0">
                <a:ln>
                  <a:noFill/>
                </a:ln>
                <a:solidFill>
                  <a:srgbClr val="FFFFFF"/>
                </a:solidFill>
                <a:effectLst/>
                <a:uLnTx/>
                <a:uFillTx/>
                <a:cs typeface="+mn-ea"/>
                <a:sym typeface="+mn-lt"/>
              </a:rPr>
              <a:t>aliquam erat volutpat. Ut wisi enim ad minim veniam, ut laoreet dolore mag euismod tincidunt ut laoreet dolore magna aliquam erat volutpat. Ut wisi enim ad minim </a:t>
            </a:r>
            <a:endParaRPr kumimoji="0" lang="en-US" sz="1200" b="0" i="0" u="none" strike="noStrike" kern="1200" cap="none" spc="0" normalizeH="0" baseline="0" noProof="0" dirty="0">
              <a:ln>
                <a:noFill/>
              </a:ln>
              <a:solidFill>
                <a:srgbClr val="FFFFFF"/>
              </a:solidFill>
              <a:effectLst/>
              <a:uLnTx/>
              <a:uFillTx/>
              <a:cs typeface="+mn-ea"/>
              <a:sym typeface="+mn-lt"/>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right)">
                                      <p:cBhvr>
                                        <p:cTn id="7" dur="500"/>
                                        <p:tgtEl>
                                          <p:spTgt spid="2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1000" fill="hold"/>
                                        <p:tgtEl>
                                          <p:spTgt spid="27"/>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4" grpId="0" animBg="1"/>
      <p:bldP spid="26"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PA_库_文本框 1"/>
          <p:cNvSpPr txBox="1"/>
          <p:nvPr>
            <p:custDataLst>
              <p:tags r:id="rId2"/>
            </p:custDataLst>
          </p:nvPr>
        </p:nvSpPr>
        <p:spPr>
          <a:xfrm>
            <a:off x="5948650" y="2380465"/>
            <a:ext cx="2441695" cy="1446550"/>
          </a:xfrm>
          <a:prstGeom prst="rect">
            <a:avLst/>
          </a:prstGeom>
          <a:noFill/>
        </p:spPr>
        <p:txBody>
          <a:bodyPr wrap="none" rtlCol="0">
            <a:spAutoFit/>
          </a:bodyPr>
          <a:lstStyle/>
          <a:p>
            <a:pPr algn="ctr"/>
            <a:r>
              <a:rPr lang="zh-CN" altLang="en-US" sz="8800" dirty="0">
                <a:solidFill>
                  <a:srgbClr val="DEC45E"/>
                </a:solidFill>
                <a:cs typeface="+mn-ea"/>
                <a:sym typeface="+mn-lt"/>
              </a:rPr>
              <a:t>部分</a:t>
            </a:r>
            <a:endParaRPr lang="zh-CN" altLang="en-US" sz="8800" dirty="0">
              <a:solidFill>
                <a:srgbClr val="DEC45E"/>
              </a:solidFill>
              <a:cs typeface="+mn-ea"/>
              <a:sym typeface="+mn-lt"/>
            </a:endParaRPr>
          </a:p>
        </p:txBody>
      </p:sp>
      <p:sp>
        <p:nvSpPr>
          <p:cNvPr id="3" name="PA_库_文本框 2"/>
          <p:cNvSpPr txBox="1"/>
          <p:nvPr>
            <p:custDataLst>
              <p:tags r:id="rId3"/>
            </p:custDataLst>
          </p:nvPr>
        </p:nvSpPr>
        <p:spPr>
          <a:xfrm>
            <a:off x="3877357" y="1939533"/>
            <a:ext cx="2441694" cy="1446550"/>
          </a:xfrm>
          <a:prstGeom prst="rect">
            <a:avLst/>
          </a:prstGeom>
          <a:noFill/>
        </p:spPr>
        <p:txBody>
          <a:bodyPr wrap="none" rtlCol="0">
            <a:spAutoFit/>
          </a:bodyPr>
          <a:lstStyle/>
          <a:p>
            <a:pPr algn="ctr"/>
            <a:r>
              <a:rPr lang="zh-CN" altLang="en-US" sz="8800" dirty="0">
                <a:solidFill>
                  <a:srgbClr val="DEC45E"/>
                </a:solidFill>
                <a:cs typeface="+mn-ea"/>
                <a:sym typeface="+mn-lt"/>
              </a:rPr>
              <a:t>第贰</a:t>
            </a:r>
            <a:endParaRPr lang="zh-CN" altLang="en-US" sz="8800" dirty="0">
              <a:solidFill>
                <a:srgbClr val="DEC45E"/>
              </a:solidFill>
              <a:cs typeface="+mn-ea"/>
              <a:sym typeface="+mn-lt"/>
            </a:endParaRPr>
          </a:p>
        </p:txBody>
      </p:sp>
      <p:sp>
        <p:nvSpPr>
          <p:cNvPr id="4" name="PA_库_文本框 3"/>
          <p:cNvSpPr txBox="1"/>
          <p:nvPr>
            <p:custDataLst>
              <p:tags r:id="rId4"/>
            </p:custDataLst>
          </p:nvPr>
        </p:nvSpPr>
        <p:spPr>
          <a:xfrm>
            <a:off x="4051002" y="3122230"/>
            <a:ext cx="1981200" cy="400110"/>
          </a:xfrm>
          <a:prstGeom prst="rect">
            <a:avLst/>
          </a:prstGeom>
          <a:noFill/>
        </p:spPr>
        <p:txBody>
          <a:bodyPr wrap="square" rtlCol="0">
            <a:spAutoFit/>
          </a:bodyPr>
          <a:lstStyle/>
          <a:p>
            <a:pPr algn="dist"/>
            <a:r>
              <a:rPr lang="en-US" altLang="zh-CN" sz="2000" dirty="0">
                <a:solidFill>
                  <a:srgbClr val="DEC45E"/>
                </a:solidFill>
                <a:cs typeface="+mn-ea"/>
                <a:sym typeface="+mn-lt"/>
              </a:rPr>
              <a:t>BUSINESS</a:t>
            </a:r>
            <a:endParaRPr lang="zh-CN" altLang="en-US" sz="2000" dirty="0">
              <a:solidFill>
                <a:srgbClr val="DEC45E"/>
              </a:solidFill>
              <a:cs typeface="+mn-ea"/>
              <a:sym typeface="+mn-lt"/>
            </a:endParaRPr>
          </a:p>
        </p:txBody>
      </p:sp>
      <p:sp>
        <p:nvSpPr>
          <p:cNvPr id="5" name="PA_库_梯形 4"/>
          <p:cNvSpPr/>
          <p:nvPr>
            <p:custDataLst>
              <p:tags r:id="rId5"/>
            </p:custDataLst>
          </p:nvPr>
        </p:nvSpPr>
        <p:spPr>
          <a:xfrm>
            <a:off x="3522920" y="3595914"/>
            <a:ext cx="5146159" cy="462202"/>
          </a:xfrm>
          <a:prstGeom prst="trapezoid">
            <a:avLst>
              <a:gd name="adj" fmla="val 107540"/>
            </a:avLst>
          </a:prstGeom>
          <a:solidFill>
            <a:srgbClr val="DEC4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2400" dirty="0">
                <a:solidFill>
                  <a:srgbClr val="213D49"/>
                </a:solidFill>
                <a:cs typeface="+mn-ea"/>
                <a:sym typeface="+mn-lt"/>
              </a:rPr>
              <a:t>PARTTWO</a:t>
            </a:r>
            <a:endParaRPr lang="zh-CN" altLang="en-US" sz="2400" dirty="0">
              <a:solidFill>
                <a:srgbClr val="213D49"/>
              </a:solidFill>
              <a:cs typeface="+mn-ea"/>
              <a:sym typeface="+mn-lt"/>
            </a:endParaRPr>
          </a:p>
        </p:txBody>
      </p:sp>
      <p:sp>
        <p:nvSpPr>
          <p:cNvPr id="6" name="PA_库_文本框 5"/>
          <p:cNvSpPr txBox="1"/>
          <p:nvPr>
            <p:custDataLst>
              <p:tags r:id="rId6"/>
            </p:custDataLst>
          </p:nvPr>
        </p:nvSpPr>
        <p:spPr>
          <a:xfrm>
            <a:off x="4451925" y="4102087"/>
            <a:ext cx="3355407" cy="523220"/>
          </a:xfrm>
          <a:prstGeom prst="rect">
            <a:avLst/>
          </a:prstGeom>
          <a:noFill/>
        </p:spPr>
        <p:txBody>
          <a:bodyPr wrap="none" rtlCol="0">
            <a:spAutoFit/>
          </a:bodyPr>
          <a:lstStyle/>
          <a:p>
            <a:pPr algn="ctr"/>
            <a:r>
              <a:rPr lang="zh-CN" altLang="en-US" sz="2800" dirty="0">
                <a:solidFill>
                  <a:srgbClr val="DEC45E"/>
                </a:solidFill>
                <a:cs typeface="+mn-ea"/>
                <a:sym typeface="+mn-lt"/>
              </a:rPr>
              <a:t>商业方案</a:t>
            </a:r>
            <a:r>
              <a:rPr lang="en-US" altLang="zh-CN" sz="2800" dirty="0">
                <a:solidFill>
                  <a:srgbClr val="DEC45E"/>
                </a:solidFill>
                <a:cs typeface="+mn-ea"/>
                <a:sym typeface="+mn-lt"/>
              </a:rPr>
              <a:t> .</a:t>
            </a:r>
            <a:r>
              <a:rPr lang="zh-CN" altLang="en-US" sz="2800" dirty="0">
                <a:solidFill>
                  <a:srgbClr val="DEC45E"/>
                </a:solidFill>
                <a:cs typeface="+mn-ea"/>
                <a:sym typeface="+mn-lt"/>
              </a:rPr>
              <a:t> 专业品质</a:t>
            </a:r>
            <a:endParaRPr lang="zh-CN" altLang="en-US" sz="2800" dirty="0">
              <a:solidFill>
                <a:srgbClr val="DEC45E"/>
              </a:solidFill>
              <a:cs typeface="+mn-ea"/>
              <a:sym typeface="+mn-lt"/>
            </a:endParaRPr>
          </a:p>
        </p:txBody>
      </p:sp>
      <p:sp>
        <p:nvSpPr>
          <p:cNvPr id="7" name="TextBox 13"/>
          <p:cNvSpPr txBox="1"/>
          <p:nvPr/>
        </p:nvSpPr>
        <p:spPr>
          <a:xfrm>
            <a:off x="267026" y="279824"/>
            <a:ext cx="2048882" cy="846001"/>
          </a:xfrm>
          <a:prstGeom prst="rect">
            <a:avLst/>
          </a:prstGeom>
          <a:noFill/>
        </p:spPr>
        <p:txBody>
          <a:bodyPr wrap="square" lIns="91440" tIns="45720" rIns="91440" bIns="45720" rtlCol="0">
            <a:spAutoFit/>
          </a:bodyPr>
          <a:lstStyle/>
          <a:p>
            <a:pPr>
              <a:lnSpc>
                <a:spcPct val="120000"/>
              </a:lnSpc>
            </a:pPr>
            <a:r>
              <a:rPr lang="id-ID" sz="1400" dirty="0">
                <a:gradFill>
                  <a:gsLst>
                    <a:gs pos="15000">
                      <a:srgbClr val="DEC45E"/>
                    </a:gs>
                    <a:gs pos="100000">
                      <a:srgbClr val="E0DCC4"/>
                    </a:gs>
                  </a:gsLst>
                  <a:lin ang="5400000" scaled="1"/>
                </a:gradFill>
                <a:cs typeface="+mn-ea"/>
                <a:sym typeface="+mn-lt"/>
              </a:rPr>
              <a:t>Lorem ipsum dolor sit amet consectetuer adipiscing elit,</a:t>
            </a:r>
            <a:r>
              <a:rPr lang="en-US" sz="1400" dirty="0">
                <a:gradFill>
                  <a:gsLst>
                    <a:gs pos="15000">
                      <a:srgbClr val="DEC45E"/>
                    </a:gs>
                    <a:gs pos="100000">
                      <a:srgbClr val="E0DCC4"/>
                    </a:gs>
                  </a:gsLst>
                  <a:lin ang="5400000" scaled="1"/>
                </a:gradFill>
                <a:cs typeface="+mn-ea"/>
                <a:sym typeface="+mn-lt"/>
              </a:rPr>
              <a:t>.</a:t>
            </a:r>
            <a:endParaRPr lang="en-US" sz="1400" dirty="0">
              <a:gradFill>
                <a:gsLst>
                  <a:gs pos="15000">
                    <a:srgbClr val="DEC45E"/>
                  </a:gs>
                  <a:gs pos="100000">
                    <a:srgbClr val="E0DCC4"/>
                  </a:gs>
                </a:gsLst>
                <a:lin ang="5400000" scaled="1"/>
              </a:gradFill>
              <a:cs typeface="+mn-ea"/>
              <a:sym typeface="+mn-lt"/>
            </a:endParaRPr>
          </a:p>
        </p:txBody>
      </p:sp>
      <p:sp>
        <p:nvSpPr>
          <p:cNvPr id="8" name="TextBox 13"/>
          <p:cNvSpPr txBox="1"/>
          <p:nvPr/>
        </p:nvSpPr>
        <p:spPr>
          <a:xfrm>
            <a:off x="10143118" y="5798369"/>
            <a:ext cx="2048882" cy="846001"/>
          </a:xfrm>
          <a:prstGeom prst="rect">
            <a:avLst/>
          </a:prstGeom>
          <a:noFill/>
        </p:spPr>
        <p:txBody>
          <a:bodyPr wrap="square" lIns="91440" tIns="45720" rIns="91440" bIns="45720" rtlCol="0">
            <a:spAutoFit/>
          </a:bodyPr>
          <a:lstStyle>
            <a:defPPr>
              <a:defRPr lang="zh-CN"/>
            </a:defPPr>
            <a:lvl1pPr>
              <a:lnSpc>
                <a:spcPct val="120000"/>
              </a:lnSpc>
              <a:defRPr sz="1400">
                <a:gradFill>
                  <a:gsLst>
                    <a:gs pos="15000">
                      <a:srgbClr val="DEC45E"/>
                    </a:gs>
                    <a:gs pos="100000">
                      <a:srgbClr val="E0DCC4"/>
                    </a:gs>
                  </a:gsLst>
                  <a:lin ang="5400000" scaled="1"/>
                </a:gradFill>
                <a:latin typeface="Albertus MT Lt" pitchFamily="2" charset="0"/>
                <a:cs typeface="Calibri" panose="020F0502020204030204"/>
              </a:defRPr>
            </a:lvl1pPr>
          </a:lstStyle>
          <a:p>
            <a:r>
              <a:rPr lang="id-ID" dirty="0">
                <a:latin typeface="+mn-lt"/>
                <a:cs typeface="+mn-ea"/>
                <a:sym typeface="+mn-lt"/>
              </a:rPr>
              <a:t>Lorem ipsum dolor sit amet consectetuer adipiscing elit,</a:t>
            </a:r>
            <a:r>
              <a:rPr lang="en-US" dirty="0">
                <a:latin typeface="+mn-lt"/>
                <a:cs typeface="+mn-ea"/>
                <a:sym typeface="+mn-lt"/>
              </a:rPr>
              <a:t>.</a:t>
            </a:r>
            <a:endParaRPr lang="en-US" dirty="0">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par>
                                <p:cTn id="12" presetID="2" presetClass="entr" presetSubtype="4" decel="10000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1500" fill="hold"/>
                                        <p:tgtEl>
                                          <p:spTgt spid="2"/>
                                        </p:tgtEl>
                                        <p:attrNameLst>
                                          <p:attrName>ppt_x</p:attrName>
                                        </p:attrNameLst>
                                      </p:cBhvr>
                                      <p:tavLst>
                                        <p:tav tm="0">
                                          <p:val>
                                            <p:strVal val="#ppt_x"/>
                                          </p:val>
                                        </p:tav>
                                        <p:tav tm="100000">
                                          <p:val>
                                            <p:strVal val="#ppt_x"/>
                                          </p:val>
                                        </p:tav>
                                      </p:tavLst>
                                    </p:anim>
                                    <p:anim calcmode="lin" valueType="num">
                                      <p:cBhvr additive="base">
                                        <p:cTn id="15" dur="1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4" decel="10000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1500" fill="hold"/>
                                        <p:tgtEl>
                                          <p:spTgt spid="3"/>
                                        </p:tgtEl>
                                        <p:attrNameLst>
                                          <p:attrName>ppt_x</p:attrName>
                                        </p:attrNameLst>
                                      </p:cBhvr>
                                      <p:tavLst>
                                        <p:tav tm="0">
                                          <p:val>
                                            <p:strVal val="#ppt_x"/>
                                          </p:val>
                                        </p:tav>
                                        <p:tav tm="100000">
                                          <p:val>
                                            <p:strVal val="#ppt_x"/>
                                          </p:val>
                                        </p:tav>
                                      </p:tavLst>
                                    </p:anim>
                                    <p:anim calcmode="lin" valueType="num">
                                      <p:cBhvr additive="base">
                                        <p:cTn id="19" dur="1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500" fill="hold"/>
                                        <p:tgtEl>
                                          <p:spTgt spid="4"/>
                                        </p:tgtEl>
                                        <p:attrNameLst>
                                          <p:attrName>ppt_x</p:attrName>
                                        </p:attrNameLst>
                                      </p:cBhvr>
                                      <p:tavLst>
                                        <p:tav tm="0">
                                          <p:val>
                                            <p:strVal val="#ppt_x"/>
                                          </p:val>
                                        </p:tav>
                                        <p:tav tm="100000">
                                          <p:val>
                                            <p:strVal val="#ppt_x"/>
                                          </p:val>
                                        </p:tav>
                                      </p:tavLst>
                                    </p:anim>
                                    <p:anim calcmode="lin" valueType="num">
                                      <p:cBhvr additive="base">
                                        <p:cTn id="23" dur="1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1500" fill="hold"/>
                                        <p:tgtEl>
                                          <p:spTgt spid="5"/>
                                        </p:tgtEl>
                                        <p:attrNameLst>
                                          <p:attrName>ppt_x</p:attrName>
                                        </p:attrNameLst>
                                      </p:cBhvr>
                                      <p:tavLst>
                                        <p:tav tm="0">
                                          <p:val>
                                            <p:strVal val="#ppt_x"/>
                                          </p:val>
                                        </p:tav>
                                        <p:tav tm="100000">
                                          <p:val>
                                            <p:strVal val="#ppt_x"/>
                                          </p:val>
                                        </p:tav>
                                      </p:tavLst>
                                    </p:anim>
                                    <p:anim calcmode="lin" valueType="num">
                                      <p:cBhvr additive="base">
                                        <p:cTn id="27" dur="1500" fill="hold"/>
                                        <p:tgtEl>
                                          <p:spTgt spid="5"/>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500" fill="hold"/>
                                        <p:tgtEl>
                                          <p:spTgt spid="6"/>
                                        </p:tgtEl>
                                        <p:attrNameLst>
                                          <p:attrName>ppt_x</p:attrName>
                                        </p:attrNameLst>
                                      </p:cBhvr>
                                      <p:tavLst>
                                        <p:tav tm="0">
                                          <p:val>
                                            <p:strVal val="#ppt_x"/>
                                          </p:val>
                                        </p:tav>
                                        <p:tav tm="100000">
                                          <p:val>
                                            <p:strVal val="#ppt_x"/>
                                          </p:val>
                                        </p:tav>
                                      </p:tavLst>
                                    </p:anim>
                                    <p:anim calcmode="lin" valueType="num">
                                      <p:cBhvr additive="base">
                                        <p:cTn id="31" dur="1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13D49"/>
        </a:solidFill>
        <a:effectLst/>
      </p:bgPr>
    </p:bg>
    <p:spTree>
      <p:nvGrpSpPr>
        <p:cNvPr id="1" name=""/>
        <p:cNvGrpSpPr/>
        <p:nvPr/>
      </p:nvGrpSpPr>
      <p:grpSpPr>
        <a:xfrm>
          <a:off x="0" y="0"/>
          <a:ext cx="0" cy="0"/>
          <a:chOff x="0" y="0"/>
          <a:chExt cx="0" cy="0"/>
        </a:xfrm>
      </p:grpSpPr>
      <p:cxnSp>
        <p:nvCxnSpPr>
          <p:cNvPr id="47" name="Straight Connector 46"/>
          <p:cNvCxnSpPr/>
          <p:nvPr/>
        </p:nvCxnSpPr>
        <p:spPr>
          <a:xfrm flipV="1">
            <a:off x="1463051" y="4221806"/>
            <a:ext cx="210108" cy="836580"/>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V="1">
            <a:off x="4232487" y="3915387"/>
            <a:ext cx="0" cy="768487"/>
          </a:xfrm>
          <a:prstGeom prst="line">
            <a:avLst/>
          </a:prstGeom>
          <a:ln>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flipV="1">
            <a:off x="6468896" y="3507302"/>
            <a:ext cx="214963" cy="784353"/>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9817119" y="3137191"/>
            <a:ext cx="0" cy="768487"/>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1314191" y="2675063"/>
            <a:ext cx="12985469" cy="2850251"/>
            <a:chOff x="1314191" y="2675063"/>
            <a:chExt cx="12985469" cy="2850251"/>
          </a:xfrm>
        </p:grpSpPr>
        <p:cxnSp>
          <p:nvCxnSpPr>
            <p:cNvPr id="43" name="Straight Connector 42"/>
            <p:cNvCxnSpPr/>
            <p:nvPr/>
          </p:nvCxnSpPr>
          <p:spPr>
            <a:xfrm>
              <a:off x="9806436" y="2801566"/>
              <a:ext cx="4493224" cy="1040863"/>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1314191" y="3599238"/>
              <a:ext cx="2923234" cy="1926076"/>
              <a:chOff x="1314191" y="3599238"/>
              <a:chExt cx="2923234" cy="1926076"/>
            </a:xfrm>
          </p:grpSpPr>
          <p:cxnSp>
            <p:nvCxnSpPr>
              <p:cNvPr id="42" name="Straight Connector 41"/>
              <p:cNvCxnSpPr/>
              <p:nvPr/>
            </p:nvCxnSpPr>
            <p:spPr>
              <a:xfrm flipV="1">
                <a:off x="1455314" y="3599238"/>
                <a:ext cx="2782111" cy="1789889"/>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1314191" y="5252939"/>
                <a:ext cx="272375" cy="272375"/>
              </a:xfrm>
              <a:prstGeom prst="ellipse">
                <a:avLst/>
              </a:prstGeom>
              <a:solidFill>
                <a:schemeClr val="tx1">
                  <a:lumMod val="85000"/>
                  <a:lumOff val="15000"/>
                </a:schemeClr>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FFFFFF"/>
                  </a:solidFill>
                  <a:effectLst/>
                  <a:uLnTx/>
                  <a:uFillTx/>
                  <a:cs typeface="+mn-ea"/>
                  <a:sym typeface="+mn-lt"/>
                </a:endParaRPr>
              </a:p>
            </p:txBody>
          </p:sp>
        </p:grpSp>
        <p:grpSp>
          <p:nvGrpSpPr>
            <p:cNvPr id="3" name="Group 2"/>
            <p:cNvGrpSpPr/>
            <p:nvPr/>
          </p:nvGrpSpPr>
          <p:grpSpPr>
            <a:xfrm>
              <a:off x="4096303" y="3482505"/>
              <a:ext cx="2579381" cy="1157590"/>
              <a:chOff x="4096303" y="3482505"/>
              <a:chExt cx="2579381" cy="1157590"/>
            </a:xfrm>
          </p:grpSpPr>
          <p:cxnSp>
            <p:nvCxnSpPr>
              <p:cNvPr id="41" name="Straight Connector 40"/>
              <p:cNvCxnSpPr/>
              <p:nvPr/>
            </p:nvCxnSpPr>
            <p:spPr>
              <a:xfrm>
                <a:off x="4224313" y="3618691"/>
                <a:ext cx="2451371" cy="1021404"/>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4096303" y="3482505"/>
                <a:ext cx="272375" cy="272375"/>
              </a:xfrm>
              <a:prstGeom prst="ellipse">
                <a:avLst/>
              </a:prstGeom>
              <a:solidFill>
                <a:schemeClr val="tx1">
                  <a:lumMod val="85000"/>
                  <a:lumOff val="15000"/>
                </a:schemeClr>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FFFFFF"/>
                  </a:solidFill>
                  <a:effectLst/>
                  <a:uLnTx/>
                  <a:uFillTx/>
                  <a:cs typeface="+mn-ea"/>
                  <a:sym typeface="+mn-lt"/>
                </a:endParaRPr>
              </a:p>
            </p:txBody>
          </p:sp>
        </p:grpSp>
        <p:grpSp>
          <p:nvGrpSpPr>
            <p:cNvPr id="4" name="Group 3"/>
            <p:cNvGrpSpPr/>
            <p:nvPr/>
          </p:nvGrpSpPr>
          <p:grpSpPr>
            <a:xfrm>
              <a:off x="6547673" y="2840477"/>
              <a:ext cx="3181900" cy="1935807"/>
              <a:chOff x="6547673" y="2840477"/>
              <a:chExt cx="3181900" cy="1935807"/>
            </a:xfrm>
          </p:grpSpPr>
          <p:cxnSp>
            <p:nvCxnSpPr>
              <p:cNvPr id="40" name="Straight Connector 39"/>
              <p:cNvCxnSpPr/>
              <p:nvPr/>
            </p:nvCxnSpPr>
            <p:spPr>
              <a:xfrm flipV="1">
                <a:off x="6683860" y="2840477"/>
                <a:ext cx="3045713" cy="182880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6547673" y="4503909"/>
                <a:ext cx="272375" cy="272375"/>
              </a:xfrm>
              <a:prstGeom prst="ellipse">
                <a:avLst/>
              </a:prstGeom>
              <a:solidFill>
                <a:schemeClr val="tx1">
                  <a:lumMod val="85000"/>
                  <a:lumOff val="15000"/>
                </a:schemeClr>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FFFFFF"/>
                  </a:solidFill>
                  <a:effectLst/>
                  <a:uLnTx/>
                  <a:uFillTx/>
                  <a:cs typeface="+mn-ea"/>
                  <a:sym typeface="+mn-lt"/>
                </a:endParaRPr>
              </a:p>
            </p:txBody>
          </p:sp>
        </p:grpSp>
        <p:sp>
          <p:nvSpPr>
            <p:cNvPr id="75" name="Oval 74"/>
            <p:cNvSpPr/>
            <p:nvPr/>
          </p:nvSpPr>
          <p:spPr>
            <a:xfrm>
              <a:off x="9680931" y="2675063"/>
              <a:ext cx="272375" cy="272375"/>
            </a:xfrm>
            <a:prstGeom prst="ellipse">
              <a:avLst/>
            </a:prstGeom>
            <a:solidFill>
              <a:schemeClr val="tx1">
                <a:lumMod val="85000"/>
                <a:lumOff val="15000"/>
              </a:schemeClr>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rgbClr val="FFFFFF"/>
                </a:solidFill>
                <a:effectLst/>
                <a:uLnTx/>
                <a:uFillTx/>
                <a:cs typeface="+mn-ea"/>
                <a:sym typeface="+mn-lt"/>
              </a:endParaRPr>
            </a:p>
          </p:txBody>
        </p:sp>
      </p:grpSp>
      <p:sp>
        <p:nvSpPr>
          <p:cNvPr id="76" name="TextBox 75"/>
          <p:cNvSpPr txBox="1"/>
          <p:nvPr/>
        </p:nvSpPr>
        <p:spPr>
          <a:xfrm>
            <a:off x="1840806" y="2978585"/>
            <a:ext cx="1932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23CB97"/>
                </a:solidFill>
                <a:effectLst/>
                <a:uLnTx/>
                <a:uFillTx/>
                <a:cs typeface="+mn-ea"/>
                <a:sym typeface="+mn-lt"/>
              </a:rPr>
              <a:t>Lorem Ipsum Dolor</a:t>
            </a:r>
            <a:endParaRPr kumimoji="0" lang="id-ID" sz="1400" b="1" i="0" u="none" strike="noStrike" kern="1200" cap="none" spc="0" normalizeH="0" baseline="0" noProof="0" dirty="0">
              <a:ln>
                <a:noFill/>
              </a:ln>
              <a:solidFill>
                <a:srgbClr val="23CB97"/>
              </a:solidFill>
              <a:effectLst/>
              <a:uLnTx/>
              <a:uFillTx/>
              <a:cs typeface="+mn-ea"/>
              <a:sym typeface="+mn-lt"/>
            </a:endParaRPr>
          </a:p>
        </p:txBody>
      </p:sp>
      <p:sp>
        <p:nvSpPr>
          <p:cNvPr id="77" name="Rectangle 76"/>
          <p:cNvSpPr/>
          <p:nvPr/>
        </p:nvSpPr>
        <p:spPr>
          <a:xfrm>
            <a:off x="1840805" y="3227805"/>
            <a:ext cx="23433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FFFFF"/>
                </a:solidFill>
                <a:effectLst/>
                <a:uLnTx/>
                <a:uFillTx/>
                <a:cs typeface="+mn-ea"/>
                <a:sym typeface="+mn-lt"/>
              </a:rPr>
              <a:t>Lorem ipsum dolor sit </a:t>
            </a:r>
            <a:r>
              <a:rPr kumimoji="0" lang="en-US" sz="1200" b="0" i="0" u="none" strike="noStrike" kern="1200" cap="none" spc="0" normalizeH="0" baseline="0" noProof="0" dirty="0" err="1">
                <a:ln>
                  <a:noFill/>
                </a:ln>
                <a:solidFill>
                  <a:srgbClr val="FFFFFF"/>
                </a:solidFill>
                <a:effectLst/>
                <a:uLnTx/>
                <a:uFillTx/>
                <a:cs typeface="+mn-ea"/>
                <a:sym typeface="+mn-lt"/>
              </a:rPr>
              <a:t>amet</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consectetuer</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adipiscing</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elit</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36" name="Freeform 18"/>
          <p:cNvSpPr>
            <a:spLocks noEditPoints="1"/>
          </p:cNvSpPr>
          <p:nvPr/>
        </p:nvSpPr>
        <p:spPr bwMode="auto">
          <a:xfrm>
            <a:off x="1160973" y="3021768"/>
            <a:ext cx="671656" cy="619124"/>
          </a:xfrm>
          <a:custGeom>
            <a:avLst/>
            <a:gdLst>
              <a:gd name="T0" fmla="*/ 58 w 179"/>
              <a:gd name="T1" fmla="*/ 73 h 165"/>
              <a:gd name="T2" fmla="*/ 18 w 179"/>
              <a:gd name="T3" fmla="*/ 73 h 165"/>
              <a:gd name="T4" fmla="*/ 18 w 179"/>
              <a:gd name="T5" fmla="*/ 154 h 165"/>
              <a:gd name="T6" fmla="*/ 58 w 179"/>
              <a:gd name="T7" fmla="*/ 154 h 165"/>
              <a:gd name="T8" fmla="*/ 58 w 179"/>
              <a:gd name="T9" fmla="*/ 73 h 165"/>
              <a:gd name="T10" fmla="*/ 51 w 179"/>
              <a:gd name="T11" fmla="*/ 146 h 165"/>
              <a:gd name="T12" fmla="*/ 25 w 179"/>
              <a:gd name="T13" fmla="*/ 146 h 165"/>
              <a:gd name="T14" fmla="*/ 25 w 179"/>
              <a:gd name="T15" fmla="*/ 81 h 165"/>
              <a:gd name="T16" fmla="*/ 51 w 179"/>
              <a:gd name="T17" fmla="*/ 81 h 165"/>
              <a:gd name="T18" fmla="*/ 51 w 179"/>
              <a:gd name="T19" fmla="*/ 146 h 165"/>
              <a:gd name="T20" fmla="*/ 113 w 179"/>
              <a:gd name="T21" fmla="*/ 41 h 165"/>
              <a:gd name="T22" fmla="*/ 73 w 179"/>
              <a:gd name="T23" fmla="*/ 41 h 165"/>
              <a:gd name="T24" fmla="*/ 73 w 179"/>
              <a:gd name="T25" fmla="*/ 154 h 165"/>
              <a:gd name="T26" fmla="*/ 113 w 179"/>
              <a:gd name="T27" fmla="*/ 154 h 165"/>
              <a:gd name="T28" fmla="*/ 113 w 179"/>
              <a:gd name="T29" fmla="*/ 41 h 165"/>
              <a:gd name="T30" fmla="*/ 106 w 179"/>
              <a:gd name="T31" fmla="*/ 146 h 165"/>
              <a:gd name="T32" fmla="*/ 80 w 179"/>
              <a:gd name="T33" fmla="*/ 146 h 165"/>
              <a:gd name="T34" fmla="*/ 80 w 179"/>
              <a:gd name="T35" fmla="*/ 48 h 165"/>
              <a:gd name="T36" fmla="*/ 106 w 179"/>
              <a:gd name="T37" fmla="*/ 48 h 165"/>
              <a:gd name="T38" fmla="*/ 106 w 179"/>
              <a:gd name="T39" fmla="*/ 146 h 165"/>
              <a:gd name="T40" fmla="*/ 168 w 179"/>
              <a:gd name="T41" fmla="*/ 0 h 165"/>
              <a:gd name="T42" fmla="*/ 128 w 179"/>
              <a:gd name="T43" fmla="*/ 0 h 165"/>
              <a:gd name="T44" fmla="*/ 128 w 179"/>
              <a:gd name="T45" fmla="*/ 154 h 165"/>
              <a:gd name="T46" fmla="*/ 168 w 179"/>
              <a:gd name="T47" fmla="*/ 154 h 165"/>
              <a:gd name="T48" fmla="*/ 168 w 179"/>
              <a:gd name="T49" fmla="*/ 0 h 165"/>
              <a:gd name="T50" fmla="*/ 160 w 179"/>
              <a:gd name="T51" fmla="*/ 146 h 165"/>
              <a:gd name="T52" fmla="*/ 135 w 179"/>
              <a:gd name="T53" fmla="*/ 146 h 165"/>
              <a:gd name="T54" fmla="*/ 135 w 179"/>
              <a:gd name="T55" fmla="*/ 8 h 165"/>
              <a:gd name="T56" fmla="*/ 160 w 179"/>
              <a:gd name="T57" fmla="*/ 8 h 165"/>
              <a:gd name="T58" fmla="*/ 160 w 179"/>
              <a:gd name="T59" fmla="*/ 146 h 165"/>
              <a:gd name="T60" fmla="*/ 0 w 179"/>
              <a:gd name="T61" fmla="*/ 157 h 165"/>
              <a:gd name="T62" fmla="*/ 0 w 179"/>
              <a:gd name="T63" fmla="*/ 165 h 165"/>
              <a:gd name="T64" fmla="*/ 179 w 179"/>
              <a:gd name="T65" fmla="*/ 165 h 165"/>
              <a:gd name="T66" fmla="*/ 179 w 179"/>
              <a:gd name="T67" fmla="*/ 157 h 165"/>
              <a:gd name="T68" fmla="*/ 0 w 179"/>
              <a:gd name="T69" fmla="*/ 15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9" h="165">
                <a:moveTo>
                  <a:pt x="58" y="73"/>
                </a:moveTo>
                <a:lnTo>
                  <a:pt x="18" y="73"/>
                </a:lnTo>
                <a:lnTo>
                  <a:pt x="18" y="154"/>
                </a:lnTo>
                <a:lnTo>
                  <a:pt x="58" y="154"/>
                </a:lnTo>
                <a:lnTo>
                  <a:pt x="58" y="73"/>
                </a:lnTo>
                <a:close/>
                <a:moveTo>
                  <a:pt x="51" y="146"/>
                </a:moveTo>
                <a:lnTo>
                  <a:pt x="25" y="146"/>
                </a:lnTo>
                <a:lnTo>
                  <a:pt x="25" y="81"/>
                </a:lnTo>
                <a:lnTo>
                  <a:pt x="51" y="81"/>
                </a:lnTo>
                <a:lnTo>
                  <a:pt x="51" y="146"/>
                </a:lnTo>
                <a:close/>
                <a:moveTo>
                  <a:pt x="113" y="41"/>
                </a:moveTo>
                <a:lnTo>
                  <a:pt x="73" y="41"/>
                </a:lnTo>
                <a:lnTo>
                  <a:pt x="73" y="154"/>
                </a:lnTo>
                <a:lnTo>
                  <a:pt x="113" y="154"/>
                </a:lnTo>
                <a:lnTo>
                  <a:pt x="113" y="41"/>
                </a:lnTo>
                <a:close/>
                <a:moveTo>
                  <a:pt x="106" y="146"/>
                </a:moveTo>
                <a:lnTo>
                  <a:pt x="80" y="146"/>
                </a:lnTo>
                <a:lnTo>
                  <a:pt x="80" y="48"/>
                </a:lnTo>
                <a:lnTo>
                  <a:pt x="106" y="48"/>
                </a:lnTo>
                <a:lnTo>
                  <a:pt x="106" y="146"/>
                </a:lnTo>
                <a:close/>
                <a:moveTo>
                  <a:pt x="168" y="0"/>
                </a:moveTo>
                <a:lnTo>
                  <a:pt x="128" y="0"/>
                </a:lnTo>
                <a:lnTo>
                  <a:pt x="128" y="154"/>
                </a:lnTo>
                <a:lnTo>
                  <a:pt x="168" y="154"/>
                </a:lnTo>
                <a:lnTo>
                  <a:pt x="168" y="0"/>
                </a:lnTo>
                <a:close/>
                <a:moveTo>
                  <a:pt x="160" y="146"/>
                </a:moveTo>
                <a:lnTo>
                  <a:pt x="135" y="146"/>
                </a:lnTo>
                <a:lnTo>
                  <a:pt x="135" y="8"/>
                </a:lnTo>
                <a:lnTo>
                  <a:pt x="160" y="8"/>
                </a:lnTo>
                <a:lnTo>
                  <a:pt x="160" y="146"/>
                </a:lnTo>
                <a:close/>
                <a:moveTo>
                  <a:pt x="0" y="157"/>
                </a:moveTo>
                <a:lnTo>
                  <a:pt x="0" y="165"/>
                </a:lnTo>
                <a:lnTo>
                  <a:pt x="179" y="165"/>
                </a:lnTo>
                <a:lnTo>
                  <a:pt x="179" y="157"/>
                </a:lnTo>
                <a:lnTo>
                  <a:pt x="0" y="157"/>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37" name="Freeform 19"/>
          <p:cNvSpPr>
            <a:spLocks noEditPoints="1"/>
          </p:cNvSpPr>
          <p:nvPr/>
        </p:nvSpPr>
        <p:spPr bwMode="auto">
          <a:xfrm>
            <a:off x="3652297" y="5050171"/>
            <a:ext cx="632594" cy="461794"/>
          </a:xfrm>
          <a:custGeom>
            <a:avLst/>
            <a:gdLst>
              <a:gd name="T0" fmla="*/ 200 w 220"/>
              <a:gd name="T1" fmla="*/ 0 h 160"/>
              <a:gd name="T2" fmla="*/ 180 w 220"/>
              <a:gd name="T3" fmla="*/ 20 h 160"/>
              <a:gd name="T4" fmla="*/ 188 w 220"/>
              <a:gd name="T5" fmla="*/ 36 h 160"/>
              <a:gd name="T6" fmla="*/ 184 w 220"/>
              <a:gd name="T7" fmla="*/ 34 h 160"/>
              <a:gd name="T8" fmla="*/ 136 w 220"/>
              <a:gd name="T9" fmla="*/ 124 h 160"/>
              <a:gd name="T10" fmla="*/ 124 w 220"/>
              <a:gd name="T11" fmla="*/ 120 h 160"/>
              <a:gd name="T12" fmla="*/ 113 w 220"/>
              <a:gd name="T13" fmla="*/ 123 h 160"/>
              <a:gd name="T14" fmla="*/ 76 w 220"/>
              <a:gd name="T15" fmla="*/ 71 h 160"/>
              <a:gd name="T16" fmla="*/ 80 w 220"/>
              <a:gd name="T17" fmla="*/ 60 h 160"/>
              <a:gd name="T18" fmla="*/ 60 w 220"/>
              <a:gd name="T19" fmla="*/ 40 h 160"/>
              <a:gd name="T20" fmla="*/ 40 w 220"/>
              <a:gd name="T21" fmla="*/ 60 h 160"/>
              <a:gd name="T22" fmla="*/ 43 w 220"/>
              <a:gd name="T23" fmla="*/ 71 h 160"/>
              <a:gd name="T24" fmla="*/ 28 w 220"/>
              <a:gd name="T25" fmla="*/ 90 h 160"/>
              <a:gd name="T26" fmla="*/ 20 w 220"/>
              <a:gd name="T27" fmla="*/ 88 h 160"/>
              <a:gd name="T28" fmla="*/ 0 w 220"/>
              <a:gd name="T29" fmla="*/ 108 h 160"/>
              <a:gd name="T30" fmla="*/ 20 w 220"/>
              <a:gd name="T31" fmla="*/ 128 h 160"/>
              <a:gd name="T32" fmla="*/ 40 w 220"/>
              <a:gd name="T33" fmla="*/ 108 h 160"/>
              <a:gd name="T34" fmla="*/ 35 w 220"/>
              <a:gd name="T35" fmla="*/ 94 h 160"/>
              <a:gd name="T36" fmla="*/ 49 w 220"/>
              <a:gd name="T37" fmla="*/ 77 h 160"/>
              <a:gd name="T38" fmla="*/ 60 w 220"/>
              <a:gd name="T39" fmla="*/ 80 h 160"/>
              <a:gd name="T40" fmla="*/ 71 w 220"/>
              <a:gd name="T41" fmla="*/ 77 h 160"/>
              <a:gd name="T42" fmla="*/ 108 w 220"/>
              <a:gd name="T43" fmla="*/ 129 h 160"/>
              <a:gd name="T44" fmla="*/ 104 w 220"/>
              <a:gd name="T45" fmla="*/ 140 h 160"/>
              <a:gd name="T46" fmla="*/ 124 w 220"/>
              <a:gd name="T47" fmla="*/ 160 h 160"/>
              <a:gd name="T48" fmla="*/ 144 w 220"/>
              <a:gd name="T49" fmla="*/ 140 h 160"/>
              <a:gd name="T50" fmla="*/ 141 w 220"/>
              <a:gd name="T51" fmla="*/ 130 h 160"/>
              <a:gd name="T52" fmla="*/ 191 w 220"/>
              <a:gd name="T53" fmla="*/ 38 h 160"/>
              <a:gd name="T54" fmla="*/ 200 w 220"/>
              <a:gd name="T55" fmla="*/ 40 h 160"/>
              <a:gd name="T56" fmla="*/ 220 w 220"/>
              <a:gd name="T57" fmla="*/ 20 h 160"/>
              <a:gd name="T58" fmla="*/ 200 w 220"/>
              <a:gd name="T59" fmla="*/ 0 h 160"/>
              <a:gd name="T60" fmla="*/ 20 w 220"/>
              <a:gd name="T61" fmla="*/ 120 h 160"/>
              <a:gd name="T62" fmla="*/ 8 w 220"/>
              <a:gd name="T63" fmla="*/ 108 h 160"/>
              <a:gd name="T64" fmla="*/ 20 w 220"/>
              <a:gd name="T65" fmla="*/ 96 h 160"/>
              <a:gd name="T66" fmla="*/ 32 w 220"/>
              <a:gd name="T67" fmla="*/ 108 h 160"/>
              <a:gd name="T68" fmla="*/ 20 w 220"/>
              <a:gd name="T69" fmla="*/ 120 h 160"/>
              <a:gd name="T70" fmla="*/ 60 w 220"/>
              <a:gd name="T71" fmla="*/ 72 h 160"/>
              <a:gd name="T72" fmla="*/ 48 w 220"/>
              <a:gd name="T73" fmla="*/ 60 h 160"/>
              <a:gd name="T74" fmla="*/ 60 w 220"/>
              <a:gd name="T75" fmla="*/ 48 h 160"/>
              <a:gd name="T76" fmla="*/ 72 w 220"/>
              <a:gd name="T77" fmla="*/ 60 h 160"/>
              <a:gd name="T78" fmla="*/ 60 w 220"/>
              <a:gd name="T79" fmla="*/ 72 h 160"/>
              <a:gd name="T80" fmla="*/ 124 w 220"/>
              <a:gd name="T81" fmla="*/ 152 h 160"/>
              <a:gd name="T82" fmla="*/ 112 w 220"/>
              <a:gd name="T83" fmla="*/ 140 h 160"/>
              <a:gd name="T84" fmla="*/ 124 w 220"/>
              <a:gd name="T85" fmla="*/ 128 h 160"/>
              <a:gd name="T86" fmla="*/ 136 w 220"/>
              <a:gd name="T87" fmla="*/ 140 h 160"/>
              <a:gd name="T88" fmla="*/ 124 w 220"/>
              <a:gd name="T89" fmla="*/ 152 h 160"/>
              <a:gd name="T90" fmla="*/ 200 w 220"/>
              <a:gd name="T91" fmla="*/ 32 h 160"/>
              <a:gd name="T92" fmla="*/ 188 w 220"/>
              <a:gd name="T93" fmla="*/ 20 h 160"/>
              <a:gd name="T94" fmla="*/ 200 w 220"/>
              <a:gd name="T95" fmla="*/ 8 h 160"/>
              <a:gd name="T96" fmla="*/ 212 w 220"/>
              <a:gd name="T97" fmla="*/ 20 h 160"/>
              <a:gd name="T98" fmla="*/ 200 w 220"/>
              <a:gd name="T99"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0" h="160">
                <a:moveTo>
                  <a:pt x="200" y="0"/>
                </a:moveTo>
                <a:cubicBezTo>
                  <a:pt x="189" y="0"/>
                  <a:pt x="180" y="9"/>
                  <a:pt x="180" y="20"/>
                </a:cubicBezTo>
                <a:cubicBezTo>
                  <a:pt x="180" y="27"/>
                  <a:pt x="183" y="33"/>
                  <a:pt x="188" y="36"/>
                </a:cubicBezTo>
                <a:cubicBezTo>
                  <a:pt x="184" y="34"/>
                  <a:pt x="184" y="34"/>
                  <a:pt x="184" y="34"/>
                </a:cubicBezTo>
                <a:cubicBezTo>
                  <a:pt x="136" y="124"/>
                  <a:pt x="136" y="124"/>
                  <a:pt x="136" y="124"/>
                </a:cubicBezTo>
                <a:cubicBezTo>
                  <a:pt x="132" y="122"/>
                  <a:pt x="128" y="120"/>
                  <a:pt x="124" y="120"/>
                </a:cubicBezTo>
                <a:cubicBezTo>
                  <a:pt x="120" y="120"/>
                  <a:pt x="116" y="121"/>
                  <a:pt x="113" y="123"/>
                </a:cubicBezTo>
                <a:cubicBezTo>
                  <a:pt x="76" y="71"/>
                  <a:pt x="76" y="71"/>
                  <a:pt x="76" y="71"/>
                </a:cubicBezTo>
                <a:cubicBezTo>
                  <a:pt x="79" y="68"/>
                  <a:pt x="80" y="64"/>
                  <a:pt x="80" y="60"/>
                </a:cubicBezTo>
                <a:cubicBezTo>
                  <a:pt x="80" y="49"/>
                  <a:pt x="71" y="40"/>
                  <a:pt x="60" y="40"/>
                </a:cubicBezTo>
                <a:cubicBezTo>
                  <a:pt x="49" y="40"/>
                  <a:pt x="40" y="49"/>
                  <a:pt x="40" y="60"/>
                </a:cubicBezTo>
                <a:cubicBezTo>
                  <a:pt x="40" y="64"/>
                  <a:pt x="41" y="68"/>
                  <a:pt x="43" y="71"/>
                </a:cubicBezTo>
                <a:cubicBezTo>
                  <a:pt x="28" y="90"/>
                  <a:pt x="28" y="90"/>
                  <a:pt x="28" y="90"/>
                </a:cubicBezTo>
                <a:cubicBezTo>
                  <a:pt x="26" y="89"/>
                  <a:pt x="23" y="88"/>
                  <a:pt x="20" y="88"/>
                </a:cubicBezTo>
                <a:cubicBezTo>
                  <a:pt x="9" y="88"/>
                  <a:pt x="0" y="97"/>
                  <a:pt x="0" y="108"/>
                </a:cubicBezTo>
                <a:cubicBezTo>
                  <a:pt x="0" y="119"/>
                  <a:pt x="9" y="128"/>
                  <a:pt x="20" y="128"/>
                </a:cubicBezTo>
                <a:cubicBezTo>
                  <a:pt x="31" y="128"/>
                  <a:pt x="40" y="119"/>
                  <a:pt x="40" y="108"/>
                </a:cubicBezTo>
                <a:cubicBezTo>
                  <a:pt x="40" y="103"/>
                  <a:pt x="38" y="98"/>
                  <a:pt x="35" y="94"/>
                </a:cubicBezTo>
                <a:cubicBezTo>
                  <a:pt x="49" y="77"/>
                  <a:pt x="49" y="77"/>
                  <a:pt x="49" y="77"/>
                </a:cubicBezTo>
                <a:cubicBezTo>
                  <a:pt x="52" y="79"/>
                  <a:pt x="56" y="80"/>
                  <a:pt x="60" y="80"/>
                </a:cubicBezTo>
                <a:cubicBezTo>
                  <a:pt x="64" y="80"/>
                  <a:pt x="68" y="79"/>
                  <a:pt x="71" y="77"/>
                </a:cubicBezTo>
                <a:cubicBezTo>
                  <a:pt x="108" y="129"/>
                  <a:pt x="108" y="129"/>
                  <a:pt x="108" y="129"/>
                </a:cubicBezTo>
                <a:cubicBezTo>
                  <a:pt x="105" y="132"/>
                  <a:pt x="104" y="136"/>
                  <a:pt x="104" y="140"/>
                </a:cubicBezTo>
                <a:cubicBezTo>
                  <a:pt x="104" y="151"/>
                  <a:pt x="113" y="160"/>
                  <a:pt x="124" y="160"/>
                </a:cubicBezTo>
                <a:cubicBezTo>
                  <a:pt x="135" y="160"/>
                  <a:pt x="144" y="151"/>
                  <a:pt x="144" y="140"/>
                </a:cubicBezTo>
                <a:cubicBezTo>
                  <a:pt x="144" y="136"/>
                  <a:pt x="143" y="133"/>
                  <a:pt x="141" y="130"/>
                </a:cubicBezTo>
                <a:cubicBezTo>
                  <a:pt x="191" y="38"/>
                  <a:pt x="191" y="38"/>
                  <a:pt x="191" y="38"/>
                </a:cubicBezTo>
                <a:cubicBezTo>
                  <a:pt x="194" y="39"/>
                  <a:pt x="197" y="40"/>
                  <a:pt x="200" y="40"/>
                </a:cubicBezTo>
                <a:cubicBezTo>
                  <a:pt x="211" y="40"/>
                  <a:pt x="220" y="31"/>
                  <a:pt x="220" y="20"/>
                </a:cubicBezTo>
                <a:cubicBezTo>
                  <a:pt x="220" y="9"/>
                  <a:pt x="211" y="0"/>
                  <a:pt x="200" y="0"/>
                </a:cubicBezTo>
                <a:close/>
                <a:moveTo>
                  <a:pt x="20" y="120"/>
                </a:moveTo>
                <a:cubicBezTo>
                  <a:pt x="13" y="120"/>
                  <a:pt x="8" y="115"/>
                  <a:pt x="8" y="108"/>
                </a:cubicBezTo>
                <a:cubicBezTo>
                  <a:pt x="8" y="101"/>
                  <a:pt x="13" y="96"/>
                  <a:pt x="20" y="96"/>
                </a:cubicBezTo>
                <a:cubicBezTo>
                  <a:pt x="27" y="96"/>
                  <a:pt x="32" y="101"/>
                  <a:pt x="32" y="108"/>
                </a:cubicBezTo>
                <a:cubicBezTo>
                  <a:pt x="32" y="115"/>
                  <a:pt x="27" y="120"/>
                  <a:pt x="20" y="120"/>
                </a:cubicBezTo>
                <a:close/>
                <a:moveTo>
                  <a:pt x="60" y="72"/>
                </a:moveTo>
                <a:cubicBezTo>
                  <a:pt x="53" y="72"/>
                  <a:pt x="48" y="67"/>
                  <a:pt x="48" y="60"/>
                </a:cubicBezTo>
                <a:cubicBezTo>
                  <a:pt x="48" y="53"/>
                  <a:pt x="53" y="48"/>
                  <a:pt x="60" y="48"/>
                </a:cubicBezTo>
                <a:cubicBezTo>
                  <a:pt x="67" y="48"/>
                  <a:pt x="72" y="53"/>
                  <a:pt x="72" y="60"/>
                </a:cubicBezTo>
                <a:cubicBezTo>
                  <a:pt x="72" y="67"/>
                  <a:pt x="67" y="72"/>
                  <a:pt x="60" y="72"/>
                </a:cubicBezTo>
                <a:close/>
                <a:moveTo>
                  <a:pt x="124" y="152"/>
                </a:moveTo>
                <a:cubicBezTo>
                  <a:pt x="117" y="152"/>
                  <a:pt x="112" y="147"/>
                  <a:pt x="112" y="140"/>
                </a:cubicBezTo>
                <a:cubicBezTo>
                  <a:pt x="112" y="133"/>
                  <a:pt x="117" y="128"/>
                  <a:pt x="124" y="128"/>
                </a:cubicBezTo>
                <a:cubicBezTo>
                  <a:pt x="131" y="128"/>
                  <a:pt x="136" y="133"/>
                  <a:pt x="136" y="140"/>
                </a:cubicBezTo>
                <a:cubicBezTo>
                  <a:pt x="136" y="147"/>
                  <a:pt x="131" y="152"/>
                  <a:pt x="124" y="152"/>
                </a:cubicBezTo>
                <a:close/>
                <a:moveTo>
                  <a:pt x="200" y="32"/>
                </a:moveTo>
                <a:cubicBezTo>
                  <a:pt x="193" y="32"/>
                  <a:pt x="188" y="27"/>
                  <a:pt x="188" y="20"/>
                </a:cubicBezTo>
                <a:cubicBezTo>
                  <a:pt x="188" y="13"/>
                  <a:pt x="193" y="8"/>
                  <a:pt x="200" y="8"/>
                </a:cubicBezTo>
                <a:cubicBezTo>
                  <a:pt x="207" y="8"/>
                  <a:pt x="212" y="13"/>
                  <a:pt x="212" y="20"/>
                </a:cubicBezTo>
                <a:cubicBezTo>
                  <a:pt x="212" y="27"/>
                  <a:pt x="207" y="32"/>
                  <a:pt x="200" y="32"/>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38" name="Freeform 20"/>
          <p:cNvSpPr>
            <a:spLocks noEditPoints="1"/>
          </p:cNvSpPr>
          <p:nvPr/>
        </p:nvSpPr>
        <p:spPr bwMode="auto">
          <a:xfrm>
            <a:off x="5825440" y="2663852"/>
            <a:ext cx="755433" cy="525027"/>
          </a:xfrm>
          <a:custGeom>
            <a:avLst/>
            <a:gdLst>
              <a:gd name="T0" fmla="*/ 104 w 220"/>
              <a:gd name="T1" fmla="*/ 48 h 152"/>
              <a:gd name="T2" fmla="*/ 112 w 220"/>
              <a:gd name="T3" fmla="*/ 68 h 152"/>
              <a:gd name="T4" fmla="*/ 132 w 220"/>
              <a:gd name="T5" fmla="*/ 48 h 152"/>
              <a:gd name="T6" fmla="*/ 144 w 220"/>
              <a:gd name="T7" fmla="*/ 12 h 152"/>
              <a:gd name="T8" fmla="*/ 88 w 220"/>
              <a:gd name="T9" fmla="*/ 0 h 152"/>
              <a:gd name="T10" fmla="*/ 76 w 220"/>
              <a:gd name="T11" fmla="*/ 36 h 152"/>
              <a:gd name="T12" fmla="*/ 84 w 220"/>
              <a:gd name="T13" fmla="*/ 12 h 152"/>
              <a:gd name="T14" fmla="*/ 132 w 220"/>
              <a:gd name="T15" fmla="*/ 8 h 152"/>
              <a:gd name="T16" fmla="*/ 136 w 220"/>
              <a:gd name="T17" fmla="*/ 36 h 152"/>
              <a:gd name="T18" fmla="*/ 88 w 220"/>
              <a:gd name="T19" fmla="*/ 40 h 152"/>
              <a:gd name="T20" fmla="*/ 84 w 220"/>
              <a:gd name="T21" fmla="*/ 12 h 152"/>
              <a:gd name="T22" fmla="*/ 192 w 220"/>
              <a:gd name="T23" fmla="*/ 104 h 152"/>
              <a:gd name="T24" fmla="*/ 28 w 220"/>
              <a:gd name="T25" fmla="*/ 80 h 152"/>
              <a:gd name="T26" fmla="*/ 12 w 220"/>
              <a:gd name="T27" fmla="*/ 104 h 152"/>
              <a:gd name="T28" fmla="*/ 0 w 220"/>
              <a:gd name="T29" fmla="*/ 140 h 152"/>
              <a:gd name="T30" fmla="*/ 56 w 220"/>
              <a:gd name="T31" fmla="*/ 152 h 152"/>
              <a:gd name="T32" fmla="*/ 68 w 220"/>
              <a:gd name="T33" fmla="*/ 116 h 152"/>
              <a:gd name="T34" fmla="*/ 36 w 220"/>
              <a:gd name="T35" fmla="*/ 104 h 152"/>
              <a:gd name="T36" fmla="*/ 104 w 220"/>
              <a:gd name="T37" fmla="*/ 88 h 152"/>
              <a:gd name="T38" fmla="*/ 88 w 220"/>
              <a:gd name="T39" fmla="*/ 104 h 152"/>
              <a:gd name="T40" fmla="*/ 76 w 220"/>
              <a:gd name="T41" fmla="*/ 140 h 152"/>
              <a:gd name="T42" fmla="*/ 132 w 220"/>
              <a:gd name="T43" fmla="*/ 152 h 152"/>
              <a:gd name="T44" fmla="*/ 144 w 220"/>
              <a:gd name="T45" fmla="*/ 116 h 152"/>
              <a:gd name="T46" fmla="*/ 112 w 220"/>
              <a:gd name="T47" fmla="*/ 104 h 152"/>
              <a:gd name="T48" fmla="*/ 184 w 220"/>
              <a:gd name="T49" fmla="*/ 88 h 152"/>
              <a:gd name="T50" fmla="*/ 164 w 220"/>
              <a:gd name="T51" fmla="*/ 104 h 152"/>
              <a:gd name="T52" fmla="*/ 152 w 220"/>
              <a:gd name="T53" fmla="*/ 140 h 152"/>
              <a:gd name="T54" fmla="*/ 208 w 220"/>
              <a:gd name="T55" fmla="*/ 152 h 152"/>
              <a:gd name="T56" fmla="*/ 220 w 220"/>
              <a:gd name="T57" fmla="*/ 116 h 152"/>
              <a:gd name="T58" fmla="*/ 56 w 220"/>
              <a:gd name="T59" fmla="*/ 112 h 152"/>
              <a:gd name="T60" fmla="*/ 60 w 220"/>
              <a:gd name="T61" fmla="*/ 140 h 152"/>
              <a:gd name="T62" fmla="*/ 12 w 220"/>
              <a:gd name="T63" fmla="*/ 144 h 152"/>
              <a:gd name="T64" fmla="*/ 8 w 220"/>
              <a:gd name="T65" fmla="*/ 116 h 152"/>
              <a:gd name="T66" fmla="*/ 56 w 220"/>
              <a:gd name="T67" fmla="*/ 112 h 152"/>
              <a:gd name="T68" fmla="*/ 136 w 220"/>
              <a:gd name="T69" fmla="*/ 116 h 152"/>
              <a:gd name="T70" fmla="*/ 132 w 220"/>
              <a:gd name="T71" fmla="*/ 144 h 152"/>
              <a:gd name="T72" fmla="*/ 84 w 220"/>
              <a:gd name="T73" fmla="*/ 140 h 152"/>
              <a:gd name="T74" fmla="*/ 88 w 220"/>
              <a:gd name="T75" fmla="*/ 112 h 152"/>
              <a:gd name="T76" fmla="*/ 212 w 220"/>
              <a:gd name="T77" fmla="*/ 140 h 152"/>
              <a:gd name="T78" fmla="*/ 164 w 220"/>
              <a:gd name="T79" fmla="*/ 144 h 152"/>
              <a:gd name="T80" fmla="*/ 160 w 220"/>
              <a:gd name="T81" fmla="*/ 116 h 152"/>
              <a:gd name="T82" fmla="*/ 208 w 220"/>
              <a:gd name="T83" fmla="*/ 112 h 152"/>
              <a:gd name="T84" fmla="*/ 212 w 220"/>
              <a:gd name="T85" fmla="*/ 14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0" h="152">
                <a:moveTo>
                  <a:pt x="88" y="48"/>
                </a:moveTo>
                <a:cubicBezTo>
                  <a:pt x="104" y="48"/>
                  <a:pt x="104" y="48"/>
                  <a:pt x="104" y="48"/>
                </a:cubicBezTo>
                <a:cubicBezTo>
                  <a:pt x="104" y="68"/>
                  <a:pt x="104" y="68"/>
                  <a:pt x="104" y="68"/>
                </a:cubicBezTo>
                <a:cubicBezTo>
                  <a:pt x="112" y="68"/>
                  <a:pt x="112" y="68"/>
                  <a:pt x="112" y="68"/>
                </a:cubicBezTo>
                <a:cubicBezTo>
                  <a:pt x="112" y="48"/>
                  <a:pt x="112" y="48"/>
                  <a:pt x="112" y="48"/>
                </a:cubicBezTo>
                <a:cubicBezTo>
                  <a:pt x="132" y="48"/>
                  <a:pt x="132" y="48"/>
                  <a:pt x="132" y="48"/>
                </a:cubicBezTo>
                <a:cubicBezTo>
                  <a:pt x="139" y="48"/>
                  <a:pt x="144" y="43"/>
                  <a:pt x="144" y="36"/>
                </a:cubicBezTo>
                <a:cubicBezTo>
                  <a:pt x="144" y="12"/>
                  <a:pt x="144" y="12"/>
                  <a:pt x="144" y="12"/>
                </a:cubicBezTo>
                <a:cubicBezTo>
                  <a:pt x="144" y="5"/>
                  <a:pt x="139" y="0"/>
                  <a:pt x="132" y="0"/>
                </a:cubicBezTo>
                <a:cubicBezTo>
                  <a:pt x="88" y="0"/>
                  <a:pt x="88" y="0"/>
                  <a:pt x="88" y="0"/>
                </a:cubicBezTo>
                <a:cubicBezTo>
                  <a:pt x="81" y="0"/>
                  <a:pt x="76" y="5"/>
                  <a:pt x="76" y="12"/>
                </a:cubicBezTo>
                <a:cubicBezTo>
                  <a:pt x="76" y="36"/>
                  <a:pt x="76" y="36"/>
                  <a:pt x="76" y="36"/>
                </a:cubicBezTo>
                <a:cubicBezTo>
                  <a:pt x="76" y="43"/>
                  <a:pt x="81" y="48"/>
                  <a:pt x="88" y="48"/>
                </a:cubicBezTo>
                <a:close/>
                <a:moveTo>
                  <a:pt x="84" y="12"/>
                </a:moveTo>
                <a:cubicBezTo>
                  <a:pt x="84" y="10"/>
                  <a:pt x="86" y="8"/>
                  <a:pt x="88" y="8"/>
                </a:cubicBezTo>
                <a:cubicBezTo>
                  <a:pt x="132" y="8"/>
                  <a:pt x="132" y="8"/>
                  <a:pt x="132" y="8"/>
                </a:cubicBezTo>
                <a:cubicBezTo>
                  <a:pt x="134" y="8"/>
                  <a:pt x="136" y="10"/>
                  <a:pt x="136" y="12"/>
                </a:cubicBezTo>
                <a:cubicBezTo>
                  <a:pt x="136" y="36"/>
                  <a:pt x="136" y="36"/>
                  <a:pt x="136" y="36"/>
                </a:cubicBezTo>
                <a:cubicBezTo>
                  <a:pt x="136" y="38"/>
                  <a:pt x="134" y="40"/>
                  <a:pt x="132" y="40"/>
                </a:cubicBezTo>
                <a:cubicBezTo>
                  <a:pt x="88" y="40"/>
                  <a:pt x="88" y="40"/>
                  <a:pt x="88" y="40"/>
                </a:cubicBezTo>
                <a:cubicBezTo>
                  <a:pt x="86" y="40"/>
                  <a:pt x="84" y="38"/>
                  <a:pt x="84" y="36"/>
                </a:cubicBezTo>
                <a:lnTo>
                  <a:pt x="84" y="12"/>
                </a:lnTo>
                <a:close/>
                <a:moveTo>
                  <a:pt x="208" y="104"/>
                </a:moveTo>
                <a:cubicBezTo>
                  <a:pt x="192" y="104"/>
                  <a:pt x="192" y="104"/>
                  <a:pt x="192" y="104"/>
                </a:cubicBezTo>
                <a:cubicBezTo>
                  <a:pt x="192" y="80"/>
                  <a:pt x="192" y="80"/>
                  <a:pt x="192" y="80"/>
                </a:cubicBezTo>
                <a:cubicBezTo>
                  <a:pt x="28" y="80"/>
                  <a:pt x="28" y="80"/>
                  <a:pt x="28" y="80"/>
                </a:cubicBezTo>
                <a:cubicBezTo>
                  <a:pt x="28" y="104"/>
                  <a:pt x="28" y="104"/>
                  <a:pt x="28" y="104"/>
                </a:cubicBezTo>
                <a:cubicBezTo>
                  <a:pt x="12" y="104"/>
                  <a:pt x="12" y="104"/>
                  <a:pt x="12" y="104"/>
                </a:cubicBezTo>
                <a:cubicBezTo>
                  <a:pt x="5" y="104"/>
                  <a:pt x="0" y="109"/>
                  <a:pt x="0" y="116"/>
                </a:cubicBezTo>
                <a:cubicBezTo>
                  <a:pt x="0" y="140"/>
                  <a:pt x="0" y="140"/>
                  <a:pt x="0" y="140"/>
                </a:cubicBezTo>
                <a:cubicBezTo>
                  <a:pt x="0" y="147"/>
                  <a:pt x="5" y="152"/>
                  <a:pt x="12" y="152"/>
                </a:cubicBezTo>
                <a:cubicBezTo>
                  <a:pt x="56" y="152"/>
                  <a:pt x="56" y="152"/>
                  <a:pt x="56" y="152"/>
                </a:cubicBezTo>
                <a:cubicBezTo>
                  <a:pt x="63" y="152"/>
                  <a:pt x="68" y="147"/>
                  <a:pt x="68" y="140"/>
                </a:cubicBezTo>
                <a:cubicBezTo>
                  <a:pt x="68" y="116"/>
                  <a:pt x="68" y="116"/>
                  <a:pt x="68" y="116"/>
                </a:cubicBezTo>
                <a:cubicBezTo>
                  <a:pt x="68" y="109"/>
                  <a:pt x="63" y="104"/>
                  <a:pt x="56" y="104"/>
                </a:cubicBezTo>
                <a:cubicBezTo>
                  <a:pt x="36" y="104"/>
                  <a:pt x="36" y="104"/>
                  <a:pt x="36" y="104"/>
                </a:cubicBezTo>
                <a:cubicBezTo>
                  <a:pt x="36" y="88"/>
                  <a:pt x="36" y="88"/>
                  <a:pt x="36" y="88"/>
                </a:cubicBezTo>
                <a:cubicBezTo>
                  <a:pt x="104" y="88"/>
                  <a:pt x="104" y="88"/>
                  <a:pt x="104" y="88"/>
                </a:cubicBezTo>
                <a:cubicBezTo>
                  <a:pt x="104" y="104"/>
                  <a:pt x="104" y="104"/>
                  <a:pt x="104" y="104"/>
                </a:cubicBezTo>
                <a:cubicBezTo>
                  <a:pt x="88" y="104"/>
                  <a:pt x="88" y="104"/>
                  <a:pt x="88" y="104"/>
                </a:cubicBezTo>
                <a:cubicBezTo>
                  <a:pt x="81" y="104"/>
                  <a:pt x="76" y="109"/>
                  <a:pt x="76" y="116"/>
                </a:cubicBezTo>
                <a:cubicBezTo>
                  <a:pt x="76" y="140"/>
                  <a:pt x="76" y="140"/>
                  <a:pt x="76" y="140"/>
                </a:cubicBezTo>
                <a:cubicBezTo>
                  <a:pt x="76" y="147"/>
                  <a:pt x="81" y="152"/>
                  <a:pt x="88" y="152"/>
                </a:cubicBezTo>
                <a:cubicBezTo>
                  <a:pt x="132" y="152"/>
                  <a:pt x="132" y="152"/>
                  <a:pt x="132" y="152"/>
                </a:cubicBezTo>
                <a:cubicBezTo>
                  <a:pt x="139" y="152"/>
                  <a:pt x="144" y="147"/>
                  <a:pt x="144" y="140"/>
                </a:cubicBezTo>
                <a:cubicBezTo>
                  <a:pt x="144" y="116"/>
                  <a:pt x="144" y="116"/>
                  <a:pt x="144" y="116"/>
                </a:cubicBezTo>
                <a:cubicBezTo>
                  <a:pt x="144" y="109"/>
                  <a:pt x="139" y="104"/>
                  <a:pt x="132" y="104"/>
                </a:cubicBezTo>
                <a:cubicBezTo>
                  <a:pt x="112" y="104"/>
                  <a:pt x="112" y="104"/>
                  <a:pt x="112" y="104"/>
                </a:cubicBezTo>
                <a:cubicBezTo>
                  <a:pt x="112" y="88"/>
                  <a:pt x="112" y="88"/>
                  <a:pt x="112" y="88"/>
                </a:cubicBezTo>
                <a:cubicBezTo>
                  <a:pt x="184" y="88"/>
                  <a:pt x="184" y="88"/>
                  <a:pt x="184" y="88"/>
                </a:cubicBezTo>
                <a:cubicBezTo>
                  <a:pt x="184" y="104"/>
                  <a:pt x="184" y="104"/>
                  <a:pt x="184" y="104"/>
                </a:cubicBezTo>
                <a:cubicBezTo>
                  <a:pt x="164" y="104"/>
                  <a:pt x="164" y="104"/>
                  <a:pt x="164" y="104"/>
                </a:cubicBezTo>
                <a:cubicBezTo>
                  <a:pt x="157" y="104"/>
                  <a:pt x="152" y="109"/>
                  <a:pt x="152" y="116"/>
                </a:cubicBezTo>
                <a:cubicBezTo>
                  <a:pt x="152" y="140"/>
                  <a:pt x="152" y="140"/>
                  <a:pt x="152" y="140"/>
                </a:cubicBezTo>
                <a:cubicBezTo>
                  <a:pt x="152" y="147"/>
                  <a:pt x="157" y="152"/>
                  <a:pt x="164" y="152"/>
                </a:cubicBezTo>
                <a:cubicBezTo>
                  <a:pt x="208" y="152"/>
                  <a:pt x="208" y="152"/>
                  <a:pt x="208" y="152"/>
                </a:cubicBezTo>
                <a:cubicBezTo>
                  <a:pt x="215" y="152"/>
                  <a:pt x="220" y="147"/>
                  <a:pt x="220" y="140"/>
                </a:cubicBezTo>
                <a:cubicBezTo>
                  <a:pt x="220" y="116"/>
                  <a:pt x="220" y="116"/>
                  <a:pt x="220" y="116"/>
                </a:cubicBezTo>
                <a:cubicBezTo>
                  <a:pt x="220" y="109"/>
                  <a:pt x="215" y="104"/>
                  <a:pt x="208" y="104"/>
                </a:cubicBezTo>
                <a:close/>
                <a:moveTo>
                  <a:pt x="56" y="112"/>
                </a:moveTo>
                <a:cubicBezTo>
                  <a:pt x="58" y="112"/>
                  <a:pt x="60" y="114"/>
                  <a:pt x="60" y="116"/>
                </a:cubicBezTo>
                <a:cubicBezTo>
                  <a:pt x="60" y="140"/>
                  <a:pt x="60" y="140"/>
                  <a:pt x="60" y="140"/>
                </a:cubicBezTo>
                <a:cubicBezTo>
                  <a:pt x="60" y="142"/>
                  <a:pt x="58" y="144"/>
                  <a:pt x="56" y="144"/>
                </a:cubicBezTo>
                <a:cubicBezTo>
                  <a:pt x="12" y="144"/>
                  <a:pt x="12" y="144"/>
                  <a:pt x="12" y="144"/>
                </a:cubicBezTo>
                <a:cubicBezTo>
                  <a:pt x="10" y="144"/>
                  <a:pt x="8" y="142"/>
                  <a:pt x="8" y="140"/>
                </a:cubicBezTo>
                <a:cubicBezTo>
                  <a:pt x="8" y="116"/>
                  <a:pt x="8" y="116"/>
                  <a:pt x="8" y="116"/>
                </a:cubicBezTo>
                <a:cubicBezTo>
                  <a:pt x="8" y="114"/>
                  <a:pt x="10" y="112"/>
                  <a:pt x="12" y="112"/>
                </a:cubicBezTo>
                <a:lnTo>
                  <a:pt x="56" y="112"/>
                </a:lnTo>
                <a:close/>
                <a:moveTo>
                  <a:pt x="132" y="112"/>
                </a:moveTo>
                <a:cubicBezTo>
                  <a:pt x="134" y="112"/>
                  <a:pt x="136" y="114"/>
                  <a:pt x="136" y="116"/>
                </a:cubicBezTo>
                <a:cubicBezTo>
                  <a:pt x="136" y="140"/>
                  <a:pt x="136" y="140"/>
                  <a:pt x="136" y="140"/>
                </a:cubicBezTo>
                <a:cubicBezTo>
                  <a:pt x="136" y="142"/>
                  <a:pt x="134" y="144"/>
                  <a:pt x="132" y="144"/>
                </a:cubicBezTo>
                <a:cubicBezTo>
                  <a:pt x="88" y="144"/>
                  <a:pt x="88" y="144"/>
                  <a:pt x="88" y="144"/>
                </a:cubicBezTo>
                <a:cubicBezTo>
                  <a:pt x="86" y="144"/>
                  <a:pt x="84" y="142"/>
                  <a:pt x="84" y="140"/>
                </a:cubicBezTo>
                <a:cubicBezTo>
                  <a:pt x="84" y="116"/>
                  <a:pt x="84" y="116"/>
                  <a:pt x="84" y="116"/>
                </a:cubicBezTo>
                <a:cubicBezTo>
                  <a:pt x="84" y="114"/>
                  <a:pt x="86" y="112"/>
                  <a:pt x="88" y="112"/>
                </a:cubicBezTo>
                <a:lnTo>
                  <a:pt x="132" y="112"/>
                </a:lnTo>
                <a:close/>
                <a:moveTo>
                  <a:pt x="212" y="140"/>
                </a:moveTo>
                <a:cubicBezTo>
                  <a:pt x="212" y="142"/>
                  <a:pt x="210" y="144"/>
                  <a:pt x="208" y="144"/>
                </a:cubicBezTo>
                <a:cubicBezTo>
                  <a:pt x="164" y="144"/>
                  <a:pt x="164" y="144"/>
                  <a:pt x="164" y="144"/>
                </a:cubicBezTo>
                <a:cubicBezTo>
                  <a:pt x="162" y="144"/>
                  <a:pt x="160" y="142"/>
                  <a:pt x="160" y="140"/>
                </a:cubicBezTo>
                <a:cubicBezTo>
                  <a:pt x="160" y="116"/>
                  <a:pt x="160" y="116"/>
                  <a:pt x="160" y="116"/>
                </a:cubicBezTo>
                <a:cubicBezTo>
                  <a:pt x="160" y="114"/>
                  <a:pt x="162" y="112"/>
                  <a:pt x="164" y="112"/>
                </a:cubicBezTo>
                <a:cubicBezTo>
                  <a:pt x="208" y="112"/>
                  <a:pt x="208" y="112"/>
                  <a:pt x="208" y="112"/>
                </a:cubicBezTo>
                <a:cubicBezTo>
                  <a:pt x="210" y="112"/>
                  <a:pt x="212" y="114"/>
                  <a:pt x="212" y="116"/>
                </a:cubicBezTo>
                <a:lnTo>
                  <a:pt x="212" y="140"/>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39" name="Freeform 21"/>
          <p:cNvSpPr>
            <a:spLocks noEditPoints="1"/>
          </p:cNvSpPr>
          <p:nvPr/>
        </p:nvSpPr>
        <p:spPr bwMode="auto">
          <a:xfrm>
            <a:off x="9552124" y="4113259"/>
            <a:ext cx="508623" cy="508623"/>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75 w 200"/>
              <a:gd name="T11" fmla="*/ 47 h 200"/>
              <a:gd name="T12" fmla="*/ 148 w 200"/>
              <a:gd name="T13" fmla="*/ 64 h 200"/>
              <a:gd name="T14" fmla="*/ 132 w 200"/>
              <a:gd name="T15" fmla="*/ 49 h 200"/>
              <a:gd name="T16" fmla="*/ 149 w 200"/>
              <a:gd name="T17" fmla="*/ 22 h 200"/>
              <a:gd name="T18" fmla="*/ 175 w 200"/>
              <a:gd name="T19" fmla="*/ 47 h 200"/>
              <a:gd name="T20" fmla="*/ 100 w 200"/>
              <a:gd name="T21" fmla="*/ 152 h 200"/>
              <a:gd name="T22" fmla="*/ 48 w 200"/>
              <a:gd name="T23" fmla="*/ 100 h 200"/>
              <a:gd name="T24" fmla="*/ 100 w 200"/>
              <a:gd name="T25" fmla="*/ 48 h 200"/>
              <a:gd name="T26" fmla="*/ 152 w 200"/>
              <a:gd name="T27" fmla="*/ 100 h 200"/>
              <a:gd name="T28" fmla="*/ 100 w 200"/>
              <a:gd name="T29" fmla="*/ 152 h 200"/>
              <a:gd name="T30" fmla="*/ 100 w 200"/>
              <a:gd name="T31" fmla="*/ 8 h 200"/>
              <a:gd name="T32" fmla="*/ 142 w 200"/>
              <a:gd name="T33" fmla="*/ 18 h 200"/>
              <a:gd name="T34" fmla="*/ 125 w 200"/>
              <a:gd name="T35" fmla="*/ 45 h 200"/>
              <a:gd name="T36" fmla="*/ 100 w 200"/>
              <a:gd name="T37" fmla="*/ 40 h 200"/>
              <a:gd name="T38" fmla="*/ 47 w 200"/>
              <a:gd name="T39" fmla="*/ 71 h 200"/>
              <a:gd name="T40" fmla="*/ 18 w 200"/>
              <a:gd name="T41" fmla="*/ 58 h 200"/>
              <a:gd name="T42" fmla="*/ 100 w 200"/>
              <a:gd name="T43" fmla="*/ 8 h 200"/>
              <a:gd name="T44" fmla="*/ 100 w 200"/>
              <a:gd name="T45" fmla="*/ 192 h 200"/>
              <a:gd name="T46" fmla="*/ 8 w 200"/>
              <a:gd name="T47" fmla="*/ 100 h 200"/>
              <a:gd name="T48" fmla="*/ 15 w 200"/>
              <a:gd name="T49" fmla="*/ 66 h 200"/>
              <a:gd name="T50" fmla="*/ 44 w 200"/>
              <a:gd name="T51" fmla="*/ 79 h 200"/>
              <a:gd name="T52" fmla="*/ 40 w 200"/>
              <a:gd name="T53" fmla="*/ 100 h 200"/>
              <a:gd name="T54" fmla="*/ 100 w 200"/>
              <a:gd name="T55" fmla="*/ 160 h 200"/>
              <a:gd name="T56" fmla="*/ 121 w 200"/>
              <a:gd name="T57" fmla="*/ 156 h 200"/>
              <a:gd name="T58" fmla="*/ 132 w 200"/>
              <a:gd name="T59" fmla="*/ 185 h 200"/>
              <a:gd name="T60" fmla="*/ 140 w 200"/>
              <a:gd name="T61" fmla="*/ 183 h 200"/>
              <a:gd name="T62" fmla="*/ 129 w 200"/>
              <a:gd name="T63" fmla="*/ 153 h 200"/>
              <a:gd name="T64" fmla="*/ 160 w 200"/>
              <a:gd name="T65" fmla="*/ 100 h 200"/>
              <a:gd name="T66" fmla="*/ 152 w 200"/>
              <a:gd name="T67" fmla="*/ 70 h 200"/>
              <a:gd name="T68" fmla="*/ 179 w 200"/>
              <a:gd name="T69" fmla="*/ 53 h 200"/>
              <a:gd name="T70" fmla="*/ 192 w 200"/>
              <a:gd name="T71" fmla="*/ 100 h 200"/>
              <a:gd name="T72" fmla="*/ 100 w 200"/>
              <a:gd name="T73"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0" h="200">
                <a:moveTo>
                  <a:pt x="100" y="0"/>
                </a:moveTo>
                <a:cubicBezTo>
                  <a:pt x="45" y="0"/>
                  <a:pt x="0" y="45"/>
                  <a:pt x="0" y="100"/>
                </a:cubicBezTo>
                <a:cubicBezTo>
                  <a:pt x="0" y="155"/>
                  <a:pt x="45" y="200"/>
                  <a:pt x="100" y="200"/>
                </a:cubicBezTo>
                <a:cubicBezTo>
                  <a:pt x="155" y="200"/>
                  <a:pt x="200" y="155"/>
                  <a:pt x="200" y="100"/>
                </a:cubicBezTo>
                <a:cubicBezTo>
                  <a:pt x="200" y="45"/>
                  <a:pt x="155" y="0"/>
                  <a:pt x="100" y="0"/>
                </a:cubicBezTo>
                <a:close/>
                <a:moveTo>
                  <a:pt x="175" y="47"/>
                </a:moveTo>
                <a:cubicBezTo>
                  <a:pt x="148" y="64"/>
                  <a:pt x="148" y="64"/>
                  <a:pt x="148" y="64"/>
                </a:cubicBezTo>
                <a:cubicBezTo>
                  <a:pt x="143" y="58"/>
                  <a:pt x="138" y="53"/>
                  <a:pt x="132" y="49"/>
                </a:cubicBezTo>
                <a:cubicBezTo>
                  <a:pt x="149" y="22"/>
                  <a:pt x="149" y="22"/>
                  <a:pt x="149" y="22"/>
                </a:cubicBezTo>
                <a:cubicBezTo>
                  <a:pt x="159" y="29"/>
                  <a:pt x="168" y="37"/>
                  <a:pt x="175" y="47"/>
                </a:cubicBezTo>
                <a:close/>
                <a:moveTo>
                  <a:pt x="100" y="152"/>
                </a:moveTo>
                <a:cubicBezTo>
                  <a:pt x="71" y="152"/>
                  <a:pt x="48" y="129"/>
                  <a:pt x="48" y="100"/>
                </a:cubicBezTo>
                <a:cubicBezTo>
                  <a:pt x="48" y="71"/>
                  <a:pt x="71" y="48"/>
                  <a:pt x="100" y="48"/>
                </a:cubicBezTo>
                <a:cubicBezTo>
                  <a:pt x="129" y="48"/>
                  <a:pt x="152" y="71"/>
                  <a:pt x="152" y="100"/>
                </a:cubicBezTo>
                <a:cubicBezTo>
                  <a:pt x="152" y="129"/>
                  <a:pt x="129" y="152"/>
                  <a:pt x="100" y="152"/>
                </a:cubicBezTo>
                <a:close/>
                <a:moveTo>
                  <a:pt x="100" y="8"/>
                </a:moveTo>
                <a:cubicBezTo>
                  <a:pt x="115" y="8"/>
                  <a:pt x="129" y="12"/>
                  <a:pt x="142" y="18"/>
                </a:cubicBezTo>
                <a:cubicBezTo>
                  <a:pt x="125" y="45"/>
                  <a:pt x="125" y="45"/>
                  <a:pt x="125" y="45"/>
                </a:cubicBezTo>
                <a:cubicBezTo>
                  <a:pt x="117" y="42"/>
                  <a:pt x="109" y="40"/>
                  <a:pt x="100" y="40"/>
                </a:cubicBezTo>
                <a:cubicBezTo>
                  <a:pt x="77" y="40"/>
                  <a:pt x="58" y="53"/>
                  <a:pt x="47" y="71"/>
                </a:cubicBezTo>
                <a:cubicBezTo>
                  <a:pt x="18" y="58"/>
                  <a:pt x="18" y="58"/>
                  <a:pt x="18" y="58"/>
                </a:cubicBezTo>
                <a:cubicBezTo>
                  <a:pt x="33" y="28"/>
                  <a:pt x="64" y="8"/>
                  <a:pt x="100" y="8"/>
                </a:cubicBezTo>
                <a:close/>
                <a:moveTo>
                  <a:pt x="100" y="192"/>
                </a:moveTo>
                <a:cubicBezTo>
                  <a:pt x="49" y="192"/>
                  <a:pt x="8" y="151"/>
                  <a:pt x="8" y="100"/>
                </a:cubicBezTo>
                <a:cubicBezTo>
                  <a:pt x="8" y="88"/>
                  <a:pt x="10" y="76"/>
                  <a:pt x="15" y="66"/>
                </a:cubicBezTo>
                <a:cubicBezTo>
                  <a:pt x="44" y="79"/>
                  <a:pt x="44" y="79"/>
                  <a:pt x="44" y="79"/>
                </a:cubicBezTo>
                <a:cubicBezTo>
                  <a:pt x="41" y="85"/>
                  <a:pt x="40" y="92"/>
                  <a:pt x="40" y="100"/>
                </a:cubicBezTo>
                <a:cubicBezTo>
                  <a:pt x="40" y="133"/>
                  <a:pt x="67" y="160"/>
                  <a:pt x="100" y="160"/>
                </a:cubicBezTo>
                <a:cubicBezTo>
                  <a:pt x="107" y="160"/>
                  <a:pt x="115" y="159"/>
                  <a:pt x="121" y="156"/>
                </a:cubicBezTo>
                <a:cubicBezTo>
                  <a:pt x="132" y="185"/>
                  <a:pt x="132" y="185"/>
                  <a:pt x="132" y="185"/>
                </a:cubicBezTo>
                <a:cubicBezTo>
                  <a:pt x="140" y="183"/>
                  <a:pt x="140" y="183"/>
                  <a:pt x="140" y="183"/>
                </a:cubicBezTo>
                <a:cubicBezTo>
                  <a:pt x="129" y="153"/>
                  <a:pt x="129" y="153"/>
                  <a:pt x="129" y="153"/>
                </a:cubicBezTo>
                <a:cubicBezTo>
                  <a:pt x="147" y="143"/>
                  <a:pt x="160" y="123"/>
                  <a:pt x="160" y="100"/>
                </a:cubicBezTo>
                <a:cubicBezTo>
                  <a:pt x="160" y="89"/>
                  <a:pt x="157" y="79"/>
                  <a:pt x="152" y="70"/>
                </a:cubicBezTo>
                <a:cubicBezTo>
                  <a:pt x="179" y="53"/>
                  <a:pt x="179" y="53"/>
                  <a:pt x="179" y="53"/>
                </a:cubicBezTo>
                <a:cubicBezTo>
                  <a:pt x="187" y="67"/>
                  <a:pt x="192" y="83"/>
                  <a:pt x="192" y="100"/>
                </a:cubicBezTo>
                <a:cubicBezTo>
                  <a:pt x="192" y="151"/>
                  <a:pt x="151" y="192"/>
                  <a:pt x="100" y="192"/>
                </a:cubicBez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56" name="TextBox 55"/>
          <p:cNvSpPr txBox="1"/>
          <p:nvPr/>
        </p:nvSpPr>
        <p:spPr>
          <a:xfrm>
            <a:off x="4368678" y="4932871"/>
            <a:ext cx="1932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A0E286"/>
                </a:solidFill>
                <a:effectLst/>
                <a:uLnTx/>
                <a:uFillTx/>
                <a:cs typeface="+mn-ea"/>
                <a:sym typeface="+mn-lt"/>
              </a:rPr>
              <a:t>Lorem Ipsum Dolor</a:t>
            </a:r>
            <a:endParaRPr kumimoji="0" lang="id-ID" sz="1400" b="1" i="0" u="none" strike="noStrike" kern="1200" cap="none" spc="0" normalizeH="0" baseline="0" noProof="0" dirty="0">
              <a:ln>
                <a:noFill/>
              </a:ln>
              <a:solidFill>
                <a:srgbClr val="A0E286"/>
              </a:solidFill>
              <a:effectLst/>
              <a:uLnTx/>
              <a:uFillTx/>
              <a:cs typeface="+mn-ea"/>
              <a:sym typeface="+mn-lt"/>
            </a:endParaRPr>
          </a:p>
        </p:txBody>
      </p:sp>
      <p:sp>
        <p:nvSpPr>
          <p:cNvPr id="57" name="Rectangle 56"/>
          <p:cNvSpPr/>
          <p:nvPr/>
        </p:nvSpPr>
        <p:spPr>
          <a:xfrm>
            <a:off x="4368677" y="5182091"/>
            <a:ext cx="23433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FFFFF"/>
                </a:solidFill>
                <a:effectLst/>
                <a:uLnTx/>
                <a:uFillTx/>
                <a:cs typeface="+mn-ea"/>
                <a:sym typeface="+mn-lt"/>
              </a:rPr>
              <a:t>Lorem ipsum dolor sit </a:t>
            </a:r>
            <a:r>
              <a:rPr kumimoji="0" lang="en-US" sz="1200" b="0" i="0" u="none" strike="noStrike" kern="1200" cap="none" spc="0" normalizeH="0" baseline="0" noProof="0" dirty="0" err="1">
                <a:ln>
                  <a:noFill/>
                </a:ln>
                <a:solidFill>
                  <a:srgbClr val="FFFFFF"/>
                </a:solidFill>
                <a:effectLst/>
                <a:uLnTx/>
                <a:uFillTx/>
                <a:cs typeface="+mn-ea"/>
                <a:sym typeface="+mn-lt"/>
              </a:rPr>
              <a:t>amet</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consectetuer</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adipiscing</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elit</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58" name="TextBox 57"/>
          <p:cNvSpPr txBox="1"/>
          <p:nvPr/>
        </p:nvSpPr>
        <p:spPr>
          <a:xfrm>
            <a:off x="6653771" y="2532700"/>
            <a:ext cx="1932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accent2"/>
                </a:solidFill>
                <a:effectLst/>
                <a:uLnTx/>
                <a:uFillTx/>
                <a:cs typeface="+mn-ea"/>
                <a:sym typeface="+mn-lt"/>
              </a:rPr>
              <a:t>Lorem Ipsum Dolor</a:t>
            </a:r>
            <a:endParaRPr kumimoji="0" lang="id-ID" sz="1400" b="1" i="0" u="none" strike="noStrike" kern="1200" cap="none" spc="0" normalizeH="0" baseline="0" noProof="0" dirty="0">
              <a:ln>
                <a:noFill/>
              </a:ln>
              <a:solidFill>
                <a:schemeClr val="accent2"/>
              </a:solidFill>
              <a:effectLst/>
              <a:uLnTx/>
              <a:uFillTx/>
              <a:cs typeface="+mn-ea"/>
              <a:sym typeface="+mn-lt"/>
            </a:endParaRPr>
          </a:p>
        </p:txBody>
      </p:sp>
      <p:sp>
        <p:nvSpPr>
          <p:cNvPr id="64" name="Rectangle 63"/>
          <p:cNvSpPr/>
          <p:nvPr/>
        </p:nvSpPr>
        <p:spPr>
          <a:xfrm>
            <a:off x="6653770" y="2781920"/>
            <a:ext cx="23433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FFFFF"/>
                </a:solidFill>
                <a:effectLst/>
                <a:uLnTx/>
                <a:uFillTx/>
                <a:cs typeface="+mn-ea"/>
                <a:sym typeface="+mn-lt"/>
              </a:rPr>
              <a:t>Lorem ipsum dolor sit </a:t>
            </a:r>
            <a:r>
              <a:rPr kumimoji="0" lang="en-US" sz="1200" b="0" i="0" u="none" strike="noStrike" kern="1200" cap="none" spc="0" normalizeH="0" baseline="0" noProof="0" dirty="0" err="1">
                <a:ln>
                  <a:noFill/>
                </a:ln>
                <a:solidFill>
                  <a:srgbClr val="FFFFFF"/>
                </a:solidFill>
                <a:effectLst/>
                <a:uLnTx/>
                <a:uFillTx/>
                <a:cs typeface="+mn-ea"/>
                <a:sym typeface="+mn-lt"/>
              </a:rPr>
              <a:t>amet</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consectetuer</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adipiscing</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elit</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65" name="TextBox 64"/>
          <p:cNvSpPr txBox="1"/>
          <p:nvPr/>
        </p:nvSpPr>
        <p:spPr>
          <a:xfrm>
            <a:off x="10139319" y="3959370"/>
            <a:ext cx="193264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accent2"/>
                </a:solidFill>
                <a:effectLst/>
                <a:uLnTx/>
                <a:uFillTx/>
                <a:cs typeface="+mn-ea"/>
                <a:sym typeface="+mn-lt"/>
              </a:rPr>
              <a:t>Lorem Ipsum Dolor</a:t>
            </a:r>
            <a:endParaRPr kumimoji="0" lang="id-ID" sz="1400" b="1" i="0" u="none" strike="noStrike" kern="1200" cap="none" spc="0" normalizeH="0" baseline="0" noProof="0" dirty="0">
              <a:ln>
                <a:noFill/>
              </a:ln>
              <a:solidFill>
                <a:schemeClr val="accent2"/>
              </a:solidFill>
              <a:effectLst/>
              <a:uLnTx/>
              <a:uFillTx/>
              <a:cs typeface="+mn-ea"/>
              <a:sym typeface="+mn-lt"/>
            </a:endParaRPr>
          </a:p>
        </p:txBody>
      </p:sp>
      <p:sp>
        <p:nvSpPr>
          <p:cNvPr id="66" name="Rectangle 65"/>
          <p:cNvSpPr/>
          <p:nvPr/>
        </p:nvSpPr>
        <p:spPr>
          <a:xfrm>
            <a:off x="10139318" y="4208590"/>
            <a:ext cx="23433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FFFFF"/>
                </a:solidFill>
                <a:effectLst/>
                <a:uLnTx/>
                <a:uFillTx/>
                <a:cs typeface="+mn-ea"/>
                <a:sym typeface="+mn-lt"/>
              </a:rPr>
              <a:t>Lorem ipsum dolor sit </a:t>
            </a:r>
            <a:r>
              <a:rPr kumimoji="0" lang="en-US" sz="1200" b="0" i="0" u="none" strike="noStrike" kern="1200" cap="none" spc="0" normalizeH="0" baseline="0" noProof="0" dirty="0" err="1">
                <a:ln>
                  <a:noFill/>
                </a:ln>
                <a:solidFill>
                  <a:srgbClr val="FFFFFF"/>
                </a:solidFill>
                <a:effectLst/>
                <a:uLnTx/>
                <a:uFillTx/>
                <a:cs typeface="+mn-ea"/>
                <a:sym typeface="+mn-lt"/>
              </a:rPr>
              <a:t>amet</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consectetuer</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adipiscing</a:t>
            </a:r>
            <a:r>
              <a:rPr kumimoji="0" lang="en-US" sz="1200" b="0" i="0" u="none" strike="noStrike" kern="1200" cap="none" spc="0" normalizeH="0" baseline="0" noProof="0" dirty="0">
                <a:ln>
                  <a:noFill/>
                </a:ln>
                <a:solidFill>
                  <a:srgbClr val="FFFFFF"/>
                </a:solidFill>
                <a:effectLst/>
                <a:uLnTx/>
                <a:uFillTx/>
                <a:cs typeface="+mn-ea"/>
                <a:sym typeface="+mn-lt"/>
              </a:rPr>
              <a:t> </a:t>
            </a:r>
            <a:r>
              <a:rPr kumimoji="0" lang="en-US" sz="1200" b="0" i="0" u="none" strike="noStrike" kern="1200" cap="none" spc="0" normalizeH="0" baseline="0" noProof="0" dirty="0" err="1">
                <a:ln>
                  <a:noFill/>
                </a:ln>
                <a:solidFill>
                  <a:srgbClr val="FFFFFF"/>
                </a:solidFill>
                <a:effectLst/>
                <a:uLnTx/>
                <a:uFillTx/>
                <a:cs typeface="+mn-ea"/>
                <a:sym typeface="+mn-lt"/>
              </a:rPr>
              <a:t>elit</a:t>
            </a:r>
            <a:endParaRPr kumimoji="0" lang="id-ID" sz="1200" b="0" i="0" u="none" strike="noStrike" kern="1200" cap="none" spc="0" normalizeH="0" baseline="0" noProof="0" dirty="0">
              <a:ln>
                <a:noFill/>
              </a:ln>
              <a:solidFill>
                <a:srgbClr val="FFFFFF"/>
              </a:solidFill>
              <a:effectLst/>
              <a:uLnTx/>
              <a:uFillTx/>
              <a:cs typeface="+mn-ea"/>
              <a:sym typeface="+mn-lt"/>
            </a:endParaRPr>
          </a:p>
        </p:txBody>
      </p:sp>
      <p:sp>
        <p:nvSpPr>
          <p:cNvPr id="69" name="TextBox 68"/>
          <p:cNvSpPr txBox="1"/>
          <p:nvPr/>
        </p:nvSpPr>
        <p:spPr>
          <a:xfrm>
            <a:off x="3773514" y="487131"/>
            <a:ext cx="4644971"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srgbClr val="FFFFFF"/>
                </a:solidFill>
                <a:effectLst/>
                <a:uLnTx/>
                <a:uFillTx/>
                <a:cs typeface="+mn-ea"/>
                <a:sym typeface="+mn-lt"/>
              </a:rPr>
              <a:t>CREATIVE PROCCESS TIMELINE </a:t>
            </a:r>
            <a:endParaRPr kumimoji="0" lang="en-US" sz="3600" b="0" i="0" u="none" strike="noStrike" kern="1200" cap="none" spc="0" normalizeH="0" baseline="0" noProof="0" dirty="0">
              <a:ln>
                <a:noFill/>
              </a:ln>
              <a:solidFill>
                <a:srgbClr val="FFFFFF"/>
              </a:solidFill>
              <a:effectLst/>
              <a:uLnTx/>
              <a:uFillTx/>
              <a:cs typeface="+mn-ea"/>
              <a:sym typeface="+mn-lt"/>
            </a:endParaRPr>
          </a:p>
        </p:txBody>
      </p:sp>
      <p:cxnSp>
        <p:nvCxnSpPr>
          <p:cNvPr id="70" name="Straight Connector 69"/>
          <p:cNvCxnSpPr/>
          <p:nvPr/>
        </p:nvCxnSpPr>
        <p:spPr>
          <a:xfrm flipH="1">
            <a:off x="5798294" y="1715684"/>
            <a:ext cx="724199"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1000"/>
                                        <p:tgtEl>
                                          <p:spTgt spid="69"/>
                                        </p:tgtEl>
                                      </p:cBhvr>
                                    </p:animEffect>
                                    <p:anim calcmode="lin" valueType="num">
                                      <p:cBhvr>
                                        <p:cTn id="13" dur="1000" fill="hold"/>
                                        <p:tgtEl>
                                          <p:spTgt spid="69"/>
                                        </p:tgtEl>
                                        <p:attrNameLst>
                                          <p:attrName>ppt_x</p:attrName>
                                        </p:attrNameLst>
                                      </p:cBhvr>
                                      <p:tavLst>
                                        <p:tav tm="0">
                                          <p:val>
                                            <p:strVal val="#ppt_x"/>
                                          </p:val>
                                        </p:tav>
                                        <p:tav tm="100000">
                                          <p:val>
                                            <p:strVal val="#ppt_x"/>
                                          </p:val>
                                        </p:tav>
                                      </p:tavLst>
                                    </p:anim>
                                    <p:anim calcmode="lin" valueType="num">
                                      <p:cBhvr>
                                        <p:cTn id="14" dur="1000" fill="hold"/>
                                        <p:tgtEl>
                                          <p:spTgt spid="6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6"/>
                                        </p:tgtEl>
                                        <p:attrNameLst>
                                          <p:attrName>style.visibility</p:attrName>
                                        </p:attrNameLst>
                                      </p:cBhvr>
                                      <p:to>
                                        <p:strVal val="visible"/>
                                      </p:to>
                                    </p:set>
                                    <p:animEffect transition="in" filter="fade">
                                      <p:cBhvr>
                                        <p:cTn id="22" dur="500"/>
                                        <p:tgtEl>
                                          <p:spTgt spid="7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500"/>
                                        <p:tgtEl>
                                          <p:spTgt spid="77"/>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up)">
                                      <p:cBhvr>
                                        <p:cTn id="32" dur="500"/>
                                        <p:tgtEl>
                                          <p:spTgt spid="47"/>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up)">
                                      <p:cBhvr>
                                        <p:cTn id="36" dur="500"/>
                                        <p:tgtEl>
                                          <p:spTgt spid="55"/>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childTnLst>
                          </p:cTn>
                        </p:par>
                        <p:par>
                          <p:cTn id="47" fill="hold">
                            <p:stCondLst>
                              <p:cond delay="3500"/>
                            </p:stCondLst>
                            <p:childTnLst>
                              <p:par>
                                <p:cTn id="48" presetID="22" presetClass="entr" presetSubtype="4" fill="hold" nodeType="after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wipe(down)">
                                      <p:cBhvr>
                                        <p:cTn id="50" dur="500"/>
                                        <p:tgtEl>
                                          <p:spTgt spid="63"/>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childTnLst>
                          </p:cTn>
                        </p:par>
                        <p:par>
                          <p:cTn id="61" fill="hold">
                            <p:stCondLst>
                              <p:cond delay="4500"/>
                            </p:stCondLst>
                            <p:childTnLst>
                              <p:par>
                                <p:cTn id="62" presetID="22" presetClass="entr" presetSubtype="1" fill="hold" nodeType="after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wipe(up)">
                                      <p:cBhvr>
                                        <p:cTn id="64" dur="500"/>
                                        <p:tgtEl>
                                          <p:spTgt spid="68"/>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500"/>
                                        <p:tgtEl>
                                          <p:spTgt spid="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fade">
                                      <p:cBhvr>
                                        <p:cTn id="71" dur="500"/>
                                        <p:tgtEl>
                                          <p:spTgt spid="6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36" grpId="0" animBg="1"/>
      <p:bldP spid="37" grpId="0" animBg="1"/>
      <p:bldP spid="38" grpId="0" animBg="1"/>
      <p:bldP spid="39" grpId="0" animBg="1"/>
      <p:bldP spid="56" grpId="0"/>
      <p:bldP spid="57" grpId="0"/>
      <p:bldP spid="58" grpId="0"/>
      <p:bldP spid="64" grpId="0"/>
      <p:bldP spid="65" grpId="0"/>
      <p:bldP spid="66" grpId="0"/>
      <p:bldP spid="69"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ISPRING_PRESENTATION_TITLE" val="2视频"/>
  <p:tag name="COMMONDATA" val="eyJoZGlkIjoiMDhmNWNhZDBjNTViNzU2ZTI5MGJjMWU2ODk1MDQ3MGMifQ=="/>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第一PPT，www.1ppt.com">
  <a:themeElements>
    <a:clrScheme name="Startup Lime Multicolor">
      <a:dk1>
        <a:srgbClr val="000000"/>
      </a:dk1>
      <a:lt1>
        <a:srgbClr val="FFFFFF"/>
      </a:lt1>
      <a:dk2>
        <a:srgbClr val="2D3847"/>
      </a:dk2>
      <a:lt2>
        <a:srgbClr val="000000"/>
      </a:lt2>
      <a:accent1>
        <a:srgbClr val="23CB97"/>
      </a:accent1>
      <a:accent2>
        <a:srgbClr val="A0E286"/>
      </a:accent2>
      <a:accent3>
        <a:srgbClr val="E4DA0E"/>
      </a:accent3>
      <a:accent4>
        <a:srgbClr val="F29D04"/>
      </a:accent4>
      <a:accent5>
        <a:srgbClr val="FCA45B"/>
      </a:accent5>
      <a:accent6>
        <a:srgbClr val="F16262"/>
      </a:accent6>
      <a:hlink>
        <a:srgbClr val="44546A"/>
      </a:hlink>
      <a:folHlink>
        <a:srgbClr val="3EBBF0"/>
      </a:folHlink>
    </a:clrScheme>
    <a:fontScheme name="4g105dfu">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8274</Words>
  <Application>WPS 演示</Application>
  <PresentationFormat>自定义</PresentationFormat>
  <Paragraphs>548</Paragraphs>
  <Slides>26</Slides>
  <Notes>26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Arial</vt:lpstr>
      <vt:lpstr>宋体</vt:lpstr>
      <vt:lpstr>Wingdings</vt:lpstr>
      <vt:lpstr>Lato Light</vt:lpstr>
      <vt:lpstr>Bebas Neue</vt:lpstr>
      <vt:lpstr>Segoe Print</vt:lpstr>
      <vt:lpstr>Albertus MT Lt</vt:lpstr>
      <vt:lpstr>Calibri</vt:lpstr>
      <vt:lpstr>微软雅黑</vt:lpstr>
      <vt:lpstr>Calibri</vt:lpstr>
      <vt:lpstr>Arial Unicode MS</vt:lpstr>
      <vt:lpstr>等线</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欧美商务</dc:title>
  <dc:creator>第一PPT</dc:creator>
  <cp:keywords>www.1ppt.com</cp:keywords>
  <dc:description>www.1ppt.com</dc:description>
  <cp:lastModifiedBy>铭</cp:lastModifiedBy>
  <cp:revision>37</cp:revision>
  <dcterms:created xsi:type="dcterms:W3CDTF">2019-03-04T08:34:00Z</dcterms:created>
  <dcterms:modified xsi:type="dcterms:W3CDTF">2022-08-23T08:32:42Z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F44465488E2F4685B681D36CDF7940E6</vt:lpwstr>
  </property>
  <property fmtid="{D5CDD505-2E9C-101B-9397-08002B2CF9AE}" pid="3" name="KSOProductBuildVer">
    <vt:lpwstr>2052-11.1.0.12116</vt:lpwstr>
  </property>
</Properties>
</file>