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3"/>
  </p:sldMasterIdLst>
  <p:notesMasterIdLst>
    <p:notesMasterId r:id="rId5"/>
  </p:notesMasterIdLst>
  <p:sldIdLst>
    <p:sldId id="256" r:id="rId4"/>
    <p:sldId id="259" r:id="rId6"/>
    <p:sldId id="258" r:id="rId7"/>
    <p:sldId id="266" r:id="rId8"/>
    <p:sldId id="323" r:id="rId9"/>
    <p:sldId id="269" r:id="rId10"/>
    <p:sldId id="275" r:id="rId11"/>
    <p:sldId id="267" r:id="rId12"/>
    <p:sldId id="277" r:id="rId13"/>
    <p:sldId id="268" r:id="rId14"/>
    <p:sldId id="270" r:id="rId15"/>
    <p:sldId id="271" r:id="rId16"/>
    <p:sldId id="273" r:id="rId17"/>
    <p:sldId id="274" r:id="rId18"/>
    <p:sldId id="276" r:id="rId19"/>
    <p:sldId id="278" r:id="rId20"/>
    <p:sldId id="260" r:id="rId21"/>
    <p:sldId id="281" r:id="rId22"/>
    <p:sldId id="282" r:id="rId23"/>
    <p:sldId id="283" r:id="rId24"/>
    <p:sldId id="284" r:id="rId25"/>
    <p:sldId id="286" r:id="rId26"/>
    <p:sldId id="287" r:id="rId27"/>
    <p:sldId id="261" r:id="rId28"/>
    <p:sldId id="293" r:id="rId29"/>
    <p:sldId id="294" r:id="rId30"/>
    <p:sldId id="295" r:id="rId31"/>
    <p:sldId id="296" r:id="rId32"/>
    <p:sldId id="297" r:id="rId33"/>
    <p:sldId id="262" r:id="rId34"/>
    <p:sldId id="299" r:id="rId35"/>
    <p:sldId id="300" r:id="rId36"/>
    <p:sldId id="302" r:id="rId37"/>
    <p:sldId id="263" r:id="rId38"/>
    <p:sldId id="305" r:id="rId39"/>
    <p:sldId id="307" r:id="rId40"/>
    <p:sldId id="308" r:id="rId41"/>
    <p:sldId id="310" r:id="rId42"/>
    <p:sldId id="264" r:id="rId43"/>
    <p:sldId id="314" r:id="rId44"/>
    <p:sldId id="317" r:id="rId45"/>
    <p:sldId id="318" r:id="rId46"/>
    <p:sldId id="320" r:id="rId47"/>
    <p:sldId id="321" r:id="rId48"/>
    <p:sldId id="324"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0B1F"/>
    <a:srgbClr val="919191"/>
    <a:srgbClr val="3C3E4C"/>
    <a:srgbClr val="141519"/>
    <a:srgbClr val="C3C5D4"/>
    <a:srgbClr val="EDEDED"/>
    <a:srgbClr val="E7E5E6"/>
    <a:srgbClr val="FFFFFE"/>
    <a:srgbClr val="0F1014"/>
    <a:srgbClr val="EC9F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7" d="100"/>
          <a:sy n="77" d="100"/>
        </p:scale>
        <p:origin x="-1836" y="-762"/>
      </p:cViewPr>
      <p:guideLst>
        <p:guide orient="horz" pos="2160"/>
        <p:guide pos="3840"/>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B10B1F"/>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91919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50790784"/>
        <c:axId val="50792320"/>
      </c:barChart>
      <c:catAx>
        <c:axId val="5079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50792320"/>
        <c:crosses val="autoZero"/>
        <c:auto val="1"/>
        <c:lblAlgn val="ctr"/>
        <c:lblOffset val="100"/>
        <c:noMultiLvlLbl val="0"/>
      </c:catAx>
      <c:valAx>
        <c:axId val="507923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507907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bg1">
                  <a:lumMod val="85000"/>
                </a:schemeClr>
              </a:solidFill>
              <a:ln w="19050">
                <a:solidFill>
                  <a:schemeClr val="lt1"/>
                </a:solidFill>
              </a:ln>
              <a:effectLst/>
            </c:spPr>
          </c:dPt>
          <c:dPt>
            <c:idx val="1"/>
            <c:bubble3D val="0"/>
            <c:spPr>
              <a:solidFill>
                <a:srgbClr val="B10B1F"/>
              </a:solidFill>
              <a:ln w="19050">
                <a:solidFill>
                  <a:schemeClr val="lt1"/>
                </a:solidFill>
              </a:ln>
              <a:effectLst/>
            </c:spPr>
          </c:dPt>
          <c:dPt>
            <c:idx val="2"/>
            <c:bubble3D val="0"/>
            <c:spPr>
              <a:solidFill>
                <a:schemeClr val="tx1">
                  <a:lumMod val="75000"/>
                  <a:lumOff val="25000"/>
                </a:schemeClr>
              </a:solidFill>
              <a:ln w="19050">
                <a:solidFill>
                  <a:schemeClr val="lt1"/>
                </a:solidFill>
              </a:ln>
              <a:effectLst/>
            </c:spPr>
          </c:dPt>
          <c:dPt>
            <c:idx val="3"/>
            <c:bubble3D val="0"/>
            <c:spPr>
              <a:solidFill>
                <a:srgbClr val="919191"/>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254000" dist="63500" dir="2700000" algn="tl" rotWithShape="0">
                <a:prstClr val="black">
                  <a:alpha val="30000"/>
                </a:prstClr>
              </a:outerShdw>
            </a:effectLst>
          </c:spPr>
          <c:explosion val="0"/>
          <c:dPt>
            <c:idx val="0"/>
            <c:bubble3D val="0"/>
            <c:spPr>
              <a:solidFill>
                <a:srgbClr val="B10B1F"/>
              </a:solidFill>
              <a:ln w="19050">
                <a:solidFill>
                  <a:schemeClr val="lt1"/>
                </a:solidFill>
              </a:ln>
              <a:effectLst>
                <a:outerShdw blurRad="254000" dist="63500" dir="2700000" algn="tl" rotWithShape="0">
                  <a:prstClr val="black">
                    <a:alpha val="30000"/>
                  </a:prstClr>
                </a:outerShdw>
              </a:effectLst>
            </c:spPr>
          </c:dPt>
          <c:dPt>
            <c:idx val="1"/>
            <c:bubble3D val="0"/>
            <c:spPr>
              <a:solidFill>
                <a:schemeClr val="bg1">
                  <a:lumMod val="85000"/>
                </a:schemeClr>
              </a:solidFill>
              <a:ln w="19050">
                <a:solidFill>
                  <a:schemeClr val="lt1"/>
                </a:solidFill>
              </a:ln>
              <a:effectLst>
                <a:outerShdw blurRad="254000" dist="63500" dir="2700000" algn="tl" rotWithShape="0">
                  <a:prstClr val="black">
                    <a:alpha val="30000"/>
                  </a:prstClr>
                </a:outerShdw>
              </a:effectLst>
            </c:spPr>
          </c:dPt>
          <c:dPt>
            <c:idx val="2"/>
            <c:bubble3D val="0"/>
            <c:spPr>
              <a:solidFill>
                <a:srgbClr val="919191"/>
              </a:solidFill>
              <a:ln w="19050">
                <a:solidFill>
                  <a:schemeClr val="lt1"/>
                </a:solidFill>
              </a:ln>
              <a:effectLst>
                <a:outerShdw blurRad="254000" dist="63500" dir="2700000" algn="tl" rotWithShape="0">
                  <a:prstClr val="black">
                    <a:alpha val="30000"/>
                  </a:prstClr>
                </a:outerShdw>
              </a:effectLst>
            </c:spPr>
          </c:dPt>
          <c:dPt>
            <c:idx val="3"/>
            <c:bubble3D val="0"/>
            <c:spPr>
              <a:solidFill>
                <a:srgbClr val="3C3E4C"/>
              </a:solidFill>
              <a:ln w="19050">
                <a:solidFill>
                  <a:schemeClr val="lt1"/>
                </a:solidFill>
              </a:ln>
              <a:effectLst>
                <a:outerShdw blurRad="254000" dist="63500" dir="2700000" algn="tl" rotWithShape="0">
                  <a:prstClr val="black">
                    <a:alpha val="30000"/>
                  </a:prstClr>
                </a:outerShdw>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254000" dist="63500" dir="2700000" algn="tl" rotWithShape="0">
                <a:prstClr val="black">
                  <a:alpha val="30000"/>
                </a:prstClr>
              </a:outerShdw>
            </a:effectLst>
          </c:spPr>
          <c:explosion val="13"/>
          <c:dPt>
            <c:idx val="0"/>
            <c:bubble3D val="0"/>
            <c:spPr>
              <a:solidFill>
                <a:sysClr val="window" lastClr="FFFFFF">
                  <a:lumMod val="85000"/>
                </a:sysClr>
              </a:solidFill>
              <a:ln w="18999">
                <a:noFill/>
              </a:ln>
              <a:effectLst>
                <a:outerShdw blurRad="254000" dist="63500" dir="2700000" algn="tl" rotWithShape="0">
                  <a:prstClr val="black">
                    <a:alpha val="30000"/>
                  </a:prstClr>
                </a:outerShdw>
              </a:effectLst>
            </c:spPr>
          </c:dPt>
          <c:dPt>
            <c:idx val="1"/>
            <c:bubble3D val="0"/>
            <c:spPr>
              <a:solidFill>
                <a:srgbClr val="B10B1F"/>
              </a:solidFill>
              <a:ln w="18999">
                <a:noFill/>
              </a:ln>
              <a:effectLst>
                <a:outerShdw blurRad="254000" dist="63500" dir="2700000" algn="tl" rotWithShape="0">
                  <a:prstClr val="black">
                    <a:alpha val="3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floor>
    <c:sideWall>
      <c:thickness val="0"/>
    </c:sideWall>
    <c:backWall>
      <c:thickness val="0"/>
    </c:backWall>
    <c:plotArea>
      <c:layout/>
      <c:pie3DChart>
        <c:varyColors val="1"/>
        <c:ser>
          <c:idx val="0"/>
          <c:order val="0"/>
          <c:tx>
            <c:strRef>
              <c:f>Sheet1!$B$1</c:f>
              <c:strCache>
                <c:ptCount val="1"/>
                <c:pt idx="0">
                  <c:v>销售额</c:v>
                </c:pt>
              </c:strCache>
            </c:strRef>
          </c:tx>
          <c:spPr>
            <a:solidFill>
              <a:srgbClr val="4F4D50"/>
            </a:solidFill>
          </c:spPr>
          <c:explosion val="10"/>
          <c:dPt>
            <c:idx val="0"/>
            <c:bubble3D val="0"/>
            <c:spPr>
              <a:solidFill>
                <a:srgbClr val="EDEDED"/>
              </a:solidFill>
            </c:spPr>
          </c:dPt>
          <c:dPt>
            <c:idx val="1"/>
            <c:bubble3D val="0"/>
            <c:spPr>
              <a:solidFill>
                <a:srgbClr val="B10B1F"/>
              </a:solidFill>
            </c:spPr>
          </c:dPt>
          <c:dPt>
            <c:idx val="2"/>
            <c:bubble3D val="0"/>
            <c:spPr>
              <a:solidFill>
                <a:srgbClr val="3C3E4C"/>
              </a:solidFill>
            </c:spPr>
          </c:dPt>
          <c:dPt>
            <c:idx val="3"/>
            <c:bubble3D val="0"/>
            <c:spPr>
              <a:solidFill>
                <a:srgbClr val="E7E5E6"/>
              </a:solidFill>
            </c:spPr>
          </c:dPt>
          <c:dPt>
            <c:idx val="4"/>
            <c:bubble3D val="0"/>
            <c:spPr>
              <a:solidFill>
                <a:schemeClr val="bg1">
                  <a:lumMod val="65000"/>
                </a:schemeClr>
              </a:solidFill>
            </c:spPr>
          </c:dPt>
          <c:dLbls>
            <c:delete val="1"/>
          </c:dLbls>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8.2</c:v>
                </c:pt>
                <c:pt idx="1">
                  <c:v>0.8</c:v>
                </c:pt>
                <c:pt idx="2">
                  <c:v>1.4</c:v>
                </c:pt>
                <c:pt idx="3">
                  <c:v>1.2</c:v>
                </c:pt>
                <c:pt idx="4">
                  <c:v>1.9</c:v>
                </c:pt>
              </c:numCache>
            </c:numRef>
          </c:val>
        </c:ser>
        <c:dLbls>
          <c:showLegendKey val="0"/>
          <c:showVal val="0"/>
          <c:showCatName val="0"/>
          <c:showSerName val="0"/>
          <c:showPercent val="0"/>
          <c:showBubbleSize val="0"/>
        </c:dLbls>
      </c:pie3D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ndard"/>
        <c:varyColors val="0"/>
        <c:ser>
          <c:idx val="0"/>
          <c:order val="0"/>
          <c:tx>
            <c:strRef>
              <c:f>Sheet1!$B$1</c:f>
              <c:strCache>
                <c:ptCount val="1"/>
                <c:pt idx="0">
                  <c:v>系列 1</c:v>
                </c:pt>
              </c:strCache>
            </c:strRef>
          </c:tx>
          <c:spPr>
            <a:solidFill>
              <a:srgbClr val="B10B1F"/>
            </a:solidFill>
            <a:effectLst>
              <a:outerShdw blurRad="50800" dist="38100" algn="l" rotWithShape="0">
                <a:schemeClr val="tx1">
                  <a:lumMod val="50000"/>
                  <a:lumOff val="50000"/>
                  <a:alpha val="20000"/>
                </a:schemeClr>
              </a:outerShdw>
            </a:effectLst>
            <a:scene3d>
              <a:camera prst="orthographicFront"/>
              <a:lightRig rig="threePt" dir="t"/>
            </a:scene3d>
            <a:sp3d prstMaterial="softEdge"/>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919191"/>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85000"/>
              </a:schemeClr>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dPt>
          <c:dPt>
            <c:idx val="1"/>
            <c:invertIfNegative val="0"/>
            <c:bubble3D val="0"/>
          </c:dPt>
          <c:dPt>
            <c:idx val="2"/>
            <c:invertIfNegative val="0"/>
            <c:bubble3D val="0"/>
          </c:dPt>
          <c:dPt>
            <c:idx val="3"/>
            <c:invertIfNegative val="0"/>
            <c:bubble3D val="0"/>
          </c:dPt>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498"/>
        <c:axId val="336302464"/>
        <c:axId val="336304000"/>
      </c:barChart>
      <c:catAx>
        <c:axId val="33630246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336304000"/>
        <c:crosses val="autoZero"/>
        <c:auto val="1"/>
        <c:lblAlgn val="ctr"/>
        <c:lblOffset val="100"/>
        <c:noMultiLvlLbl val="0"/>
      </c:catAx>
      <c:valAx>
        <c:axId val="336304000"/>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336302464"/>
        <c:crosses val="autoZero"/>
        <c:crossBetween val="between"/>
      </c:valAx>
      <c:spPr>
        <a:noFill/>
        <a:ln>
          <a:noFill/>
        </a:ln>
        <a:effectLst/>
      </c:spPr>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ndard"/>
        <c:varyColors val="0"/>
        <c:ser>
          <c:idx val="0"/>
          <c:order val="0"/>
          <c:spPr>
            <a:solidFill>
              <a:srgbClr val="B10B1F"/>
            </a:solidFill>
            <a:ln>
              <a:noFill/>
            </a:ln>
            <a:effectLst/>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val>
            <c:numRef>
              <c:f>Sheet1!$B$2:$B$6</c:f>
              <c:numCache>
                <c:formatCode>General</c:formatCode>
                <c:ptCount val="5"/>
                <c:pt idx="0">
                  <c:v>4</c:v>
                </c:pt>
                <c:pt idx="1">
                  <c:v>3</c:v>
                </c:pt>
                <c:pt idx="2">
                  <c:v>2</c:v>
                </c:pt>
                <c:pt idx="3">
                  <c:v>1</c:v>
                </c:pt>
                <c:pt idx="4">
                  <c:v>0.5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Revenue</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shape val="pyramid"/>
          </c:extLst>
        </c:ser>
        <c:ser>
          <c:idx val="1"/>
          <c:order val="1"/>
          <c:spPr>
            <a:solidFill>
              <a:srgbClr val="919191"/>
            </a:solidFill>
            <a:ln>
              <a:noFill/>
            </a:ln>
            <a:effectLst/>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val>
            <c:numRef>
              <c:f>Sheet1!$C$2:$C$6</c:f>
              <c:numCache>
                <c:formatCode>General</c:formatCode>
                <c:ptCount val="5"/>
                <c:pt idx="0">
                  <c:v>5</c:v>
                </c:pt>
                <c:pt idx="1">
                  <c:v>4</c:v>
                </c:pt>
                <c:pt idx="2">
                  <c:v>3</c:v>
                </c:pt>
                <c:pt idx="3">
                  <c:v>2</c:v>
                </c:pt>
                <c:pt idx="4">
                  <c:v>1</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Sales 1</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shape val="pyramid"/>
          </c:extLst>
        </c:ser>
        <c:ser>
          <c:idx val="2"/>
          <c:order val="2"/>
          <c:spPr>
            <a:solidFill>
              <a:schemeClr val="bg1">
                <a:lumMod val="85000"/>
              </a:schemeClr>
            </a:solidFill>
            <a:ln>
              <a:noFill/>
            </a:ln>
            <a:effectLst/>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val>
            <c:numRef>
              <c:f>Sheet1!$D$2:$D$6</c:f>
              <c:numCache>
                <c:formatCode>General</c:formatCode>
                <c:ptCount val="5"/>
                <c:pt idx="0">
                  <c:v>6</c:v>
                </c:pt>
                <c:pt idx="1">
                  <c:v>5</c:v>
                </c:pt>
                <c:pt idx="2">
                  <c:v>4</c:v>
                </c:pt>
                <c:pt idx="3">
                  <c:v>3</c:v>
                </c:pt>
                <c:pt idx="4">
                  <c:v>2</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Sales 2</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shape val="pyramid"/>
          </c:extLst>
        </c:ser>
        <c:dLbls>
          <c:showLegendKey val="0"/>
          <c:showVal val="1"/>
          <c:showCatName val="0"/>
          <c:showSerName val="0"/>
          <c:showPercent val="0"/>
          <c:showBubbleSize val="0"/>
        </c:dLbls>
        <c:gapWidth val="150"/>
        <c:axId val="388200320"/>
        <c:axId val="388201856"/>
      </c:barChart>
      <c:catAx>
        <c:axId val="388200320"/>
        <c:scaling>
          <c:orientation val="minMax"/>
        </c:scaling>
        <c:delete val="0"/>
        <c:axPos val="b"/>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88201856"/>
        <c:crosses val="autoZero"/>
        <c:auto val="1"/>
        <c:lblAlgn val="ctr"/>
        <c:lblOffset val="100"/>
        <c:noMultiLvlLbl val="0"/>
      </c:catAx>
      <c:valAx>
        <c:axId val="388201856"/>
        <c:scaling>
          <c:orientation val="minMax"/>
        </c:scaling>
        <c:delete val="0"/>
        <c:axPos val="l"/>
        <c:majorGridlines>
          <c:spPr>
            <a:ln w="9525" cap="flat" cmpd="sng" algn="ctr">
              <a:solidFill>
                <a:schemeClr val="tx1">
                  <a:lumMod val="15000"/>
                  <a:lumOff val="85000"/>
                </a:schemeClr>
              </a:solidFill>
              <a:prstDash val="solid"/>
              <a:round/>
            </a:ln>
            <a:effectLst/>
          </c:spPr>
        </c:majorGridlines>
        <c:minorGridlines>
          <c:spPr>
            <a:ln w="9525" cap="flat" cmpd="sng" algn="ctr">
              <a:solidFill>
                <a:schemeClr val="tx1">
                  <a:lumMod val="5000"/>
                  <a:lumOff val="95000"/>
                </a:schemeClr>
              </a:solidFill>
              <a:prstDash val="solid"/>
              <a:round/>
            </a:ln>
            <a:effectLst/>
          </c:spPr>
        </c:min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882003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Total Sales</c:v>
                </c:pt>
              </c:strCache>
            </c:strRef>
          </c:tx>
          <c:spPr>
            <a:solidFill>
              <a:srgbClr val="B10B1F"/>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Gross</c:v>
                </c:pt>
              </c:strCache>
            </c:strRef>
          </c:tx>
          <c:spPr>
            <a:solidFill>
              <a:srgbClr val="919191"/>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3</c:v>
                </c:pt>
                <c:pt idx="1">
                  <c:v>1</c:v>
                </c:pt>
                <c:pt idx="2">
                  <c:v>2</c:v>
                </c:pt>
                <c:pt idx="3">
                  <c:v>3</c:v>
                </c:pt>
              </c:numCache>
            </c:numRef>
          </c:val>
        </c:ser>
        <c:ser>
          <c:idx val="2"/>
          <c:order val="2"/>
          <c:tx>
            <c:strRef>
              <c:f>Sheet1!$D$1</c:f>
              <c:strCache>
                <c:ptCount val="1"/>
                <c:pt idx="0">
                  <c:v>Profit</c:v>
                </c:pt>
              </c:strCache>
            </c:strRef>
          </c:tx>
          <c:spPr>
            <a:solidFill>
              <a:schemeClr val="bg1">
                <a:lumMod val="85000"/>
              </a:schemeClr>
            </a:solidFill>
            <a:ln>
              <a:noFill/>
            </a:ln>
            <a:effectLst/>
            <a:sp3d/>
          </c:spPr>
          <c:invertIfNegative val="0"/>
          <c:dLbls>
            <c:delete val="1"/>
          </c:dLbls>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1</c:v>
                </c:pt>
                <c:pt idx="2">
                  <c:v>1.5</c:v>
                </c:pt>
                <c:pt idx="3">
                  <c:v>2.5</c:v>
                </c:pt>
              </c:numCache>
            </c:numRef>
          </c:val>
        </c:ser>
        <c:dLbls>
          <c:showLegendKey val="0"/>
          <c:showVal val="0"/>
          <c:showCatName val="0"/>
          <c:showSerName val="0"/>
          <c:showPercent val="0"/>
          <c:showBubbleSize val="0"/>
        </c:dLbls>
        <c:gapWidth val="150"/>
        <c:axId val="391467008"/>
        <c:axId val="391468544"/>
      </c:barChart>
      <c:catAx>
        <c:axId val="391467008"/>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rgbClr val="4F4D50"/>
                </a:solidFill>
                <a:latin typeface="+mn-lt"/>
                <a:ea typeface="+mn-ea"/>
                <a:cs typeface="+mn-ea"/>
                <a:sym typeface="+mn-lt"/>
              </a:defRPr>
            </a:pPr>
          </a:p>
        </c:txPr>
        <c:crossAx val="391468544"/>
        <c:crosses val="autoZero"/>
        <c:auto val="1"/>
        <c:lblAlgn val="ctr"/>
        <c:lblOffset val="100"/>
        <c:noMultiLvlLbl val="0"/>
      </c:catAx>
      <c:valAx>
        <c:axId val="391468544"/>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rgbClr val="4F4D50"/>
                </a:solidFill>
                <a:latin typeface="+mn-lt"/>
                <a:ea typeface="+mn-ea"/>
                <a:cs typeface="+mn-ea"/>
                <a:sym typeface="+mn-lt"/>
              </a:defRPr>
            </a:pPr>
          </a:p>
        </c:txPr>
        <c:crossAx val="391467008"/>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4F4D50"/>
          </a:solidFill>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3D2472AF-A0E2-497A-9C64-CEEA312F355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0DAA9E1F-4E78-4B42-AA19-9F57A79F734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AA9E1F-4E78-4B42-AA19-9F57A79F734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C4872-3FEE-47F7-8706-972E2208B5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ln>
            <a:miter lim="800000"/>
          </a:ln>
        </p:spPr>
        <p:txBody>
          <a:bodyPr/>
          <a:lstStyle/>
          <a:p>
            <a:fld id="{BCEFD0A4-5D1E-44F4-A3F4-33C16D9CDA60}"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67045-DD57-438D-9A9A-E4DD0F6877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7CAE1-DC6C-464D-9A6A-DEDBFF4474A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latinLnBrk="1" hangingPunct="1">
              <a:spcBef>
                <a:spcPct val="0"/>
              </a:spcBef>
            </a:pPr>
            <a:fld id="{46D230FF-CF30-47C2-BA4C-59A7874B97B3}" type="slidenum">
              <a:rPr lang="zh-CN" altLang="en-US">
                <a:ea typeface="微软雅黑" panose="020B0503020204020204" pitchFamily="34" charset="-122"/>
              </a:rPr>
            </a:fld>
            <a:endParaRPr lang="zh-CN" altLang="en-US" dirty="0">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BC9A7-5836-4567-AC87-9AE3C78506F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771779" y="6598006"/>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lvl1pPr>
              <a:defRPr>
                <a:ea typeface="微软雅黑" panose="020B0503020204020204" pitchFamily="34" charset="-122"/>
              </a:defRPr>
            </a:lvl1pPr>
          </a:lstStyle>
          <a:p>
            <a:fld id="{FE158B01-1B94-410B-955F-6A222A70BFA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lvl1pPr>
              <a:defRPr>
                <a:ea typeface="微软雅黑" panose="020B0503020204020204" pitchFamily="34" charset="-122"/>
              </a:defRPr>
            </a:lvl1pPr>
          </a:lstStyle>
          <a:p>
            <a:fld id="{8A3A7E1F-F86D-4EC0-8623-A67CB04E396F}"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方正黑体简体" panose="02010601030101010101" pitchFamily="2" charset="-122"/>
              <a:ea typeface="方正黑体简体" panose="02010601030101010101" pitchFamily="2"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1" cy="6858000"/>
          </a:xfrm>
          <a:prstGeom prst="rect">
            <a:avLst/>
          </a:prstGeom>
          <a:gradFill flip="none" rotWithShape="1">
            <a:gsLst>
              <a:gs pos="0">
                <a:srgbClr val="FFFFFE"/>
              </a:gs>
              <a:gs pos="23000">
                <a:srgbClr val="FFFFFE"/>
              </a:gs>
              <a:gs pos="69000">
                <a:srgbClr val="FFFFFE"/>
              </a:gs>
              <a:gs pos="97000">
                <a:srgbClr val="EDEDED"/>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2" Type="http://schemas.openxmlformats.org/officeDocument/2006/relationships/notesSlide" Target="../notesSlides/notesSlide14.xml"/><Relationship Id="rId11" Type="http://schemas.openxmlformats.org/officeDocument/2006/relationships/slideLayout" Target="../slideLayouts/slideLayout3.xml"/><Relationship Id="rId10" Type="http://schemas.openxmlformats.org/officeDocument/2006/relationships/tags" Target="../tags/tag4.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35.jpeg"/><Relationship Id="rId2" Type="http://schemas.microsoft.com/office/2007/relationships/hdphoto" Target="../media/image34.wdp"/><Relationship Id="rId1"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3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40.jpeg"/><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8.xml"/><Relationship Id="rId2" Type="http://schemas.openxmlformats.org/officeDocument/2006/relationships/image" Target="../media/image44.jpeg"/><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chart" Target="../charts/char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chart" Target="../charts/char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microsoft.com/office/2007/relationships/hdphoto" Target="../media/image5.wdp"/><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chart" Target="../charts/chart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chart" Target="../charts/char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chart" Target="../charts/char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chart" Target="../charts/chart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microsoft.com/office/2007/relationships/hdphoto" Target="../media/image7.wdp"/><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0"/>
            <a:ext cx="12192000" cy="6858000"/>
          </a:xfrm>
          <a:prstGeom prst="rect">
            <a:avLst/>
          </a:prstGeom>
          <a:blipFill dpi="0" rotWithShape="1">
            <a:blip r:embed="rId1" cstate="screen">
              <a:lum bright="11000"/>
            </a:blip>
            <a:srcRect/>
            <a:stretch>
              <a:fillRect l="-29510" r="-295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grpSp>
        <p:nvGrpSpPr>
          <p:cNvPr id="2" name="组合 1"/>
          <p:cNvGrpSpPr/>
          <p:nvPr/>
        </p:nvGrpSpPr>
        <p:grpSpPr>
          <a:xfrm>
            <a:off x="718457" y="565546"/>
            <a:ext cx="10755086" cy="5741899"/>
            <a:chOff x="718457" y="565546"/>
            <a:chExt cx="10755086" cy="5741899"/>
          </a:xfrm>
        </p:grpSpPr>
        <p:sp>
          <p:nvSpPr>
            <p:cNvPr id="33" name="矩形 3"/>
            <p:cNvSpPr/>
            <p:nvPr/>
          </p:nvSpPr>
          <p:spPr>
            <a:xfrm>
              <a:off x="748437" y="565546"/>
              <a:ext cx="6954884" cy="5741899"/>
            </a:xfrm>
            <a:custGeom>
              <a:avLst/>
              <a:gdLst>
                <a:gd name="connsiteX0" fmla="*/ 0 w 6276703"/>
                <a:gd name="connsiteY0" fmla="*/ 0 h 5741899"/>
                <a:gd name="connsiteX1" fmla="*/ 6276703 w 6276703"/>
                <a:gd name="connsiteY1" fmla="*/ 0 h 5741899"/>
                <a:gd name="connsiteX2" fmla="*/ 6276703 w 6276703"/>
                <a:gd name="connsiteY2" fmla="*/ 5741899 h 5741899"/>
                <a:gd name="connsiteX3" fmla="*/ 0 w 6276703"/>
                <a:gd name="connsiteY3" fmla="*/ 5741899 h 5741899"/>
                <a:gd name="connsiteX4" fmla="*/ 0 w 6276703"/>
                <a:gd name="connsiteY4" fmla="*/ 0 h 5741899"/>
                <a:gd name="connsiteX0-1" fmla="*/ 0 w 6276703"/>
                <a:gd name="connsiteY0-2" fmla="*/ 0 h 5741899"/>
                <a:gd name="connsiteX1-3" fmla="*/ 6276703 w 6276703"/>
                <a:gd name="connsiteY1-4" fmla="*/ 0 h 5741899"/>
                <a:gd name="connsiteX2-5" fmla="*/ 6276703 w 6276703"/>
                <a:gd name="connsiteY2-6" fmla="*/ 5741899 h 5741899"/>
                <a:gd name="connsiteX3-7" fmla="*/ 4843471 w 6276703"/>
                <a:gd name="connsiteY3-8" fmla="*/ 5729746 h 5741899"/>
                <a:gd name="connsiteX4-9" fmla="*/ 0 w 6276703"/>
                <a:gd name="connsiteY4-10" fmla="*/ 5741899 h 5741899"/>
                <a:gd name="connsiteX5" fmla="*/ 0 w 6276703"/>
                <a:gd name="connsiteY5" fmla="*/ 0 h 5741899"/>
                <a:gd name="connsiteX0-11" fmla="*/ 0 w 6276703"/>
                <a:gd name="connsiteY0-12" fmla="*/ 0 h 5741899"/>
                <a:gd name="connsiteX1-13" fmla="*/ 6276703 w 6276703"/>
                <a:gd name="connsiteY1-14" fmla="*/ 0 h 5741899"/>
                <a:gd name="connsiteX2-15" fmla="*/ 4843471 w 6276703"/>
                <a:gd name="connsiteY2-16" fmla="*/ 5729746 h 5741899"/>
                <a:gd name="connsiteX3-17" fmla="*/ 0 w 6276703"/>
                <a:gd name="connsiteY3-18" fmla="*/ 5741899 h 5741899"/>
                <a:gd name="connsiteX4-19" fmla="*/ 0 w 6276703"/>
                <a:gd name="connsiteY4-20" fmla="*/ 0 h 57418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76703" h="5741899">
                  <a:moveTo>
                    <a:pt x="0" y="0"/>
                  </a:moveTo>
                  <a:lnTo>
                    <a:pt x="6276703" y="0"/>
                  </a:lnTo>
                  <a:lnTo>
                    <a:pt x="4843471" y="5729746"/>
                  </a:lnTo>
                  <a:lnTo>
                    <a:pt x="0" y="5741899"/>
                  </a:lnTo>
                  <a:lnTo>
                    <a:pt x="0" y="0"/>
                  </a:lnTo>
                  <a:close/>
                </a:path>
              </a:pathLst>
            </a:custGeom>
            <a:solidFill>
              <a:srgbClr val="B10B1F"/>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718457" y="565546"/>
              <a:ext cx="10755086" cy="5726909"/>
            </a:xfrm>
            <a:prstGeom prst="rect">
              <a:avLst/>
            </a:prstGeom>
            <a:noFill/>
            <a:ln w="76200">
              <a:solidFill>
                <a:schemeClr val="bg1"/>
              </a:solidFill>
            </a:ln>
            <a:effectLst>
              <a:outerShdw blurRad="190500" sx="102000" sy="102000" algn="c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文本框 33"/>
          <p:cNvSpPr txBox="1"/>
          <p:nvPr/>
        </p:nvSpPr>
        <p:spPr>
          <a:xfrm>
            <a:off x="1109374" y="2453019"/>
            <a:ext cx="5803390" cy="830997"/>
          </a:xfrm>
          <a:prstGeom prst="rect">
            <a:avLst/>
          </a:prstGeom>
          <a:noFill/>
        </p:spPr>
        <p:txBody>
          <a:bodyPr wrap="square" rtlCol="0">
            <a:spAutoFit/>
          </a:bodyPr>
          <a:lstStyle/>
          <a:p>
            <a:r>
              <a:rPr lang="en-US" altLang="zh-CN" sz="4800" dirty="0" smtClean="0">
                <a:solidFill>
                  <a:schemeClr val="bg1">
                    <a:alpha val="95000"/>
                  </a:schemeClr>
                </a:solidFill>
                <a:effectLst>
                  <a:outerShdw blurRad="38100" dist="38100" dir="2700000" algn="tl">
                    <a:srgbClr val="000000">
                      <a:alpha val="50000"/>
                    </a:srgbClr>
                  </a:outerShdw>
                </a:effectLst>
                <a:cs typeface="+mn-ea"/>
                <a:sym typeface="+mn-lt"/>
              </a:rPr>
              <a:t>BUSINESS PLAN</a:t>
            </a:r>
            <a:endParaRPr lang="zh-CN" altLang="en-US" sz="4800" dirty="0">
              <a:solidFill>
                <a:schemeClr val="bg1">
                  <a:alpha val="95000"/>
                </a:schemeClr>
              </a:solidFill>
              <a:effectLst>
                <a:outerShdw blurRad="38100" dist="38100" dir="2700000" algn="tl">
                  <a:srgbClr val="000000">
                    <a:alpha val="50000"/>
                  </a:srgbClr>
                </a:outerShdw>
              </a:effectLst>
              <a:cs typeface="+mn-ea"/>
              <a:sym typeface="+mn-lt"/>
            </a:endParaRPr>
          </a:p>
        </p:txBody>
      </p:sp>
      <p:sp>
        <p:nvSpPr>
          <p:cNvPr id="35" name="PA_矩形 28"/>
          <p:cNvSpPr/>
          <p:nvPr>
            <p:custDataLst>
              <p:tags r:id="rId2"/>
            </p:custDataLst>
          </p:nvPr>
        </p:nvSpPr>
        <p:spPr>
          <a:xfrm>
            <a:off x="1163293" y="4033073"/>
            <a:ext cx="5179628" cy="338554"/>
          </a:xfrm>
          <a:prstGeom prst="rect">
            <a:avLst/>
          </a:prstGeom>
          <a:ln>
            <a:noFill/>
          </a:ln>
        </p:spPr>
        <p:txBody>
          <a:bodyPr wrap="square">
            <a:spAutoFit/>
          </a:bodyPr>
          <a:lstStyle/>
          <a:p>
            <a:r>
              <a:rPr lang="zh-CN" altLang="en-US" sz="1600" dirty="0" smtClean="0">
                <a:solidFill>
                  <a:schemeClr val="bg1"/>
                </a:solidFill>
                <a:effectLst>
                  <a:outerShdw blurRad="38100" dist="38100" dir="2700000" algn="tl">
                    <a:srgbClr val="000000">
                      <a:alpha val="30000"/>
                    </a:srgbClr>
                  </a:outerShdw>
                </a:effectLst>
                <a:cs typeface="+mn-ea"/>
                <a:sym typeface="+mn-lt"/>
              </a:rPr>
              <a:t>项目介绍 </a:t>
            </a:r>
            <a:r>
              <a:rPr lang="en-US" altLang="zh-CN" sz="1600" dirty="0" smtClean="0">
                <a:solidFill>
                  <a:schemeClr val="bg1"/>
                </a:solidFill>
                <a:effectLst>
                  <a:outerShdw blurRad="38100" dist="38100" dir="2700000" algn="tl">
                    <a:srgbClr val="000000">
                      <a:alpha val="30000"/>
                    </a:srgbClr>
                  </a:outerShdw>
                </a:effectLst>
                <a:cs typeface="+mn-ea"/>
                <a:sym typeface="+mn-lt"/>
              </a:rPr>
              <a:t>/ </a:t>
            </a:r>
            <a:r>
              <a:rPr lang="zh-CN" altLang="en-US" sz="1600" dirty="0" smtClean="0">
                <a:solidFill>
                  <a:schemeClr val="bg1"/>
                </a:solidFill>
                <a:effectLst>
                  <a:outerShdw blurRad="38100" dist="38100" dir="2700000" algn="tl">
                    <a:srgbClr val="000000">
                      <a:alpha val="30000"/>
                    </a:srgbClr>
                  </a:outerShdw>
                </a:effectLst>
                <a:cs typeface="+mn-ea"/>
                <a:sym typeface="+mn-lt"/>
              </a:rPr>
              <a:t>商业融资 </a:t>
            </a:r>
            <a:r>
              <a:rPr lang="en-US" altLang="zh-CN" sz="1600" dirty="0" smtClean="0">
                <a:solidFill>
                  <a:schemeClr val="bg1"/>
                </a:solidFill>
                <a:effectLst>
                  <a:outerShdw blurRad="38100" dist="38100" dir="2700000" algn="tl">
                    <a:srgbClr val="000000">
                      <a:alpha val="30000"/>
                    </a:srgbClr>
                  </a:outerShdw>
                </a:effectLst>
                <a:cs typeface="+mn-ea"/>
                <a:sym typeface="+mn-lt"/>
              </a:rPr>
              <a:t>/ </a:t>
            </a:r>
            <a:r>
              <a:rPr lang="zh-CN" altLang="en-US" sz="1600" dirty="0" smtClean="0">
                <a:solidFill>
                  <a:schemeClr val="bg1"/>
                </a:solidFill>
                <a:effectLst>
                  <a:outerShdw blurRad="38100" dist="38100" dir="2700000" algn="tl">
                    <a:srgbClr val="000000">
                      <a:alpha val="30000"/>
                    </a:srgbClr>
                  </a:outerShdw>
                </a:effectLst>
                <a:cs typeface="+mn-ea"/>
                <a:sym typeface="+mn-lt"/>
              </a:rPr>
              <a:t>项目方案 </a:t>
            </a:r>
            <a:r>
              <a:rPr lang="en-US" altLang="zh-CN" sz="1600" dirty="0" smtClean="0">
                <a:solidFill>
                  <a:schemeClr val="bg1"/>
                </a:solidFill>
                <a:effectLst>
                  <a:outerShdw blurRad="38100" dist="38100" dir="2700000" algn="tl">
                    <a:srgbClr val="000000">
                      <a:alpha val="30000"/>
                    </a:srgbClr>
                  </a:outerShdw>
                </a:effectLst>
                <a:cs typeface="+mn-ea"/>
                <a:sym typeface="+mn-lt"/>
              </a:rPr>
              <a:t>/ </a:t>
            </a:r>
            <a:r>
              <a:rPr lang="zh-CN" altLang="en-US" sz="1600" dirty="0" smtClean="0">
                <a:solidFill>
                  <a:schemeClr val="bg1"/>
                </a:solidFill>
                <a:effectLst>
                  <a:outerShdw blurRad="38100" dist="38100" dir="2700000" algn="tl">
                    <a:srgbClr val="000000">
                      <a:alpha val="30000"/>
                    </a:srgbClr>
                  </a:outerShdw>
                </a:effectLst>
                <a:cs typeface="+mn-ea"/>
                <a:sym typeface="+mn-lt"/>
              </a:rPr>
              <a:t>商业计划书</a:t>
            </a:r>
            <a:endParaRPr lang="pt-BR" altLang="zh-CN" sz="1600" dirty="0">
              <a:solidFill>
                <a:schemeClr val="bg1"/>
              </a:solidFill>
              <a:effectLst>
                <a:outerShdw blurRad="38100" dist="38100" dir="2700000" algn="tl">
                  <a:srgbClr val="000000">
                    <a:alpha val="30000"/>
                  </a:srgbClr>
                </a:outerShdw>
              </a:effectLst>
              <a:cs typeface="+mn-ea"/>
              <a:sym typeface="+mn-lt"/>
            </a:endParaRPr>
          </a:p>
        </p:txBody>
      </p:sp>
      <p:sp>
        <p:nvSpPr>
          <p:cNvPr id="36" name="PA_矩形 29"/>
          <p:cNvSpPr/>
          <p:nvPr>
            <p:custDataLst>
              <p:tags r:id="rId3"/>
            </p:custDataLst>
          </p:nvPr>
        </p:nvSpPr>
        <p:spPr>
          <a:xfrm>
            <a:off x="1087800" y="3077467"/>
            <a:ext cx="5777398" cy="954107"/>
          </a:xfrm>
          <a:prstGeom prst="rect">
            <a:avLst/>
          </a:prstGeom>
          <a:ln>
            <a:noFill/>
          </a:ln>
        </p:spPr>
        <p:txBody>
          <a:bodyPr wrap="square">
            <a:spAutoFit/>
          </a:bodyPr>
          <a:lstStyle/>
          <a:p>
            <a:r>
              <a:rPr lang="zh-CN" altLang="en-US" sz="5600" b="1" dirty="0" smtClean="0">
                <a:solidFill>
                  <a:schemeClr val="bg1"/>
                </a:solidFill>
                <a:effectLst>
                  <a:outerShdw blurRad="38100" dist="38100" dir="2700000" algn="tl">
                    <a:srgbClr val="000000">
                      <a:alpha val="50000"/>
                    </a:srgbClr>
                  </a:outerShdw>
                </a:effectLst>
                <a:cs typeface="+mn-ea"/>
                <a:sym typeface="+mn-lt"/>
              </a:rPr>
              <a:t>商业计划书</a:t>
            </a:r>
            <a:r>
              <a:rPr lang="en-US" altLang="zh-CN" sz="5600" b="1" dirty="0" smtClean="0">
                <a:solidFill>
                  <a:schemeClr val="bg1"/>
                </a:solidFill>
                <a:effectLst>
                  <a:outerShdw blurRad="38100" dist="38100" dir="2700000" algn="tl">
                    <a:srgbClr val="000000">
                      <a:alpha val="50000"/>
                    </a:srgbClr>
                  </a:outerShdw>
                </a:effectLst>
                <a:cs typeface="+mn-ea"/>
                <a:sym typeface="+mn-lt"/>
              </a:rPr>
              <a:t>PPT</a:t>
            </a:r>
            <a:endParaRPr lang="en-US" altLang="zh-CN" sz="5600" b="1" dirty="0">
              <a:solidFill>
                <a:schemeClr val="bg1"/>
              </a:solidFill>
              <a:effectLst>
                <a:outerShdw blurRad="38100" dist="38100" dir="2700000" algn="tl">
                  <a:srgbClr val="000000">
                    <a:alpha val="50000"/>
                  </a:srgbClr>
                </a:outerShdw>
              </a:effectLst>
              <a:cs typeface="+mn-ea"/>
              <a:sym typeface="+mn-lt"/>
            </a:endParaRPr>
          </a:p>
        </p:txBody>
      </p:sp>
      <p:sp>
        <p:nvSpPr>
          <p:cNvPr id="37" name="文本框 36"/>
          <p:cNvSpPr txBox="1"/>
          <p:nvPr/>
        </p:nvSpPr>
        <p:spPr>
          <a:xfrm>
            <a:off x="8698785" y="774579"/>
            <a:ext cx="2568296" cy="338554"/>
          </a:xfrm>
          <a:prstGeom prst="rect">
            <a:avLst/>
          </a:prstGeom>
          <a:noFill/>
        </p:spPr>
        <p:txBody>
          <a:bodyPr wrap="square" rtlCol="0">
            <a:spAutoFit/>
          </a:bodyPr>
          <a:lstStyle/>
          <a:p>
            <a:pPr algn="dist"/>
            <a:r>
              <a:rPr lang="zh-CN" altLang="en-US" sz="1600" dirty="0" smtClean="0">
                <a:solidFill>
                  <a:srgbClr val="282B3E"/>
                </a:solidFill>
                <a:effectLst>
                  <a:outerShdw blurRad="25400" dist="25400" dir="2700000" algn="tl">
                    <a:srgbClr val="000000">
                      <a:alpha val="20000"/>
                    </a:srgbClr>
                  </a:outerShdw>
                </a:effectLst>
                <a:cs typeface="+mn-ea"/>
                <a:sym typeface="+mn-lt"/>
              </a:rPr>
              <a:t>品牌 </a:t>
            </a:r>
            <a:r>
              <a:rPr lang="en-US" altLang="zh-CN" sz="1600" dirty="0" smtClean="0">
                <a:solidFill>
                  <a:srgbClr val="282B3E"/>
                </a:solidFill>
                <a:effectLst>
                  <a:outerShdw blurRad="25400" dist="25400" dir="2700000" algn="tl">
                    <a:srgbClr val="000000">
                      <a:alpha val="20000"/>
                    </a:srgbClr>
                  </a:outerShdw>
                </a:effectLst>
                <a:cs typeface="+mn-ea"/>
                <a:sym typeface="+mn-lt"/>
              </a:rPr>
              <a:t>/ </a:t>
            </a:r>
            <a:r>
              <a:rPr lang="zh-CN" altLang="en-US" sz="1600" dirty="0" smtClean="0">
                <a:solidFill>
                  <a:srgbClr val="282B3E"/>
                </a:solidFill>
                <a:effectLst>
                  <a:outerShdw blurRad="25400" dist="25400" dir="2700000" algn="tl">
                    <a:srgbClr val="000000">
                      <a:alpha val="20000"/>
                    </a:srgbClr>
                  </a:outerShdw>
                </a:effectLst>
                <a:cs typeface="+mn-ea"/>
                <a:sym typeface="+mn-lt"/>
              </a:rPr>
              <a:t>卓越 </a:t>
            </a:r>
            <a:r>
              <a:rPr lang="en-US" altLang="zh-CN" sz="1600" dirty="0" smtClean="0">
                <a:solidFill>
                  <a:srgbClr val="282B3E"/>
                </a:solidFill>
                <a:effectLst>
                  <a:outerShdw blurRad="25400" dist="25400" dir="2700000" algn="tl">
                    <a:srgbClr val="000000">
                      <a:alpha val="20000"/>
                    </a:srgbClr>
                  </a:outerShdw>
                </a:effectLst>
                <a:cs typeface="+mn-ea"/>
                <a:sym typeface="+mn-lt"/>
              </a:rPr>
              <a:t>/ </a:t>
            </a:r>
            <a:r>
              <a:rPr lang="zh-CN" altLang="en-US" sz="1600" dirty="0" smtClean="0">
                <a:solidFill>
                  <a:srgbClr val="282B3E"/>
                </a:solidFill>
                <a:effectLst>
                  <a:outerShdw blurRad="25400" dist="25400" dir="2700000" algn="tl">
                    <a:srgbClr val="000000">
                      <a:alpha val="20000"/>
                    </a:srgbClr>
                  </a:outerShdw>
                </a:effectLst>
                <a:cs typeface="+mn-ea"/>
                <a:sym typeface="+mn-lt"/>
              </a:rPr>
              <a:t>领航 </a:t>
            </a:r>
            <a:r>
              <a:rPr lang="en-US" altLang="zh-CN" sz="1600" dirty="0" smtClean="0">
                <a:solidFill>
                  <a:srgbClr val="282B3E"/>
                </a:solidFill>
                <a:effectLst>
                  <a:outerShdw blurRad="25400" dist="25400" dir="2700000" algn="tl">
                    <a:srgbClr val="000000">
                      <a:alpha val="20000"/>
                    </a:srgbClr>
                  </a:outerShdw>
                </a:effectLst>
                <a:cs typeface="+mn-ea"/>
                <a:sym typeface="+mn-lt"/>
              </a:rPr>
              <a:t>/ </a:t>
            </a:r>
            <a:r>
              <a:rPr lang="zh-CN" altLang="en-US" sz="1600" dirty="0" smtClean="0">
                <a:solidFill>
                  <a:srgbClr val="282B3E"/>
                </a:solidFill>
                <a:effectLst>
                  <a:outerShdw blurRad="25400" dist="25400" dir="2700000" algn="tl">
                    <a:srgbClr val="000000">
                      <a:alpha val="20000"/>
                    </a:srgbClr>
                  </a:outerShdw>
                </a:effectLst>
                <a:cs typeface="+mn-ea"/>
                <a:sym typeface="+mn-lt"/>
              </a:rPr>
              <a:t>科技</a:t>
            </a:r>
            <a:endParaRPr lang="zh-CN" altLang="en-US" sz="1600" dirty="0">
              <a:solidFill>
                <a:srgbClr val="282B3E"/>
              </a:solidFill>
              <a:effectLst>
                <a:outerShdw blurRad="25400" dist="25400" dir="2700000" algn="tl">
                  <a:srgbClr val="000000">
                    <a:alpha val="20000"/>
                  </a:srgbClr>
                </a:outerShdw>
              </a:effectLst>
              <a:cs typeface="+mn-ea"/>
              <a:sym typeface="+mn-lt"/>
            </a:endParaRPr>
          </a:p>
        </p:txBody>
      </p:sp>
      <p:sp>
        <p:nvSpPr>
          <p:cNvPr id="38" name="PA_矩形 29"/>
          <p:cNvSpPr/>
          <p:nvPr>
            <p:custDataLst>
              <p:tags r:id="rId4"/>
            </p:custDataLst>
          </p:nvPr>
        </p:nvSpPr>
        <p:spPr>
          <a:xfrm>
            <a:off x="1111087" y="904100"/>
            <a:ext cx="3609194" cy="1569660"/>
          </a:xfrm>
          <a:prstGeom prst="rect">
            <a:avLst/>
          </a:prstGeom>
          <a:ln>
            <a:noFill/>
          </a:ln>
        </p:spPr>
        <p:txBody>
          <a:bodyPr wrap="square">
            <a:spAutoFit/>
          </a:bodyPr>
          <a:lstStyle/>
          <a:p>
            <a:r>
              <a:rPr lang="en-US" altLang="zh-CN" sz="9600" dirty="0" smtClean="0">
                <a:solidFill>
                  <a:schemeClr val="bg1"/>
                </a:solidFill>
                <a:effectLst>
                  <a:outerShdw blurRad="101600" dist="38100" dir="2700000" algn="tl">
                    <a:srgbClr val="000000">
                      <a:alpha val="30000"/>
                    </a:srgbClr>
                  </a:outerShdw>
                </a:effectLst>
                <a:latin typeface="Agency FB" panose="020B0503020202020204" pitchFamily="34" charset="0"/>
                <a:cs typeface="+mn-ea"/>
                <a:sym typeface="+mn-lt"/>
              </a:rPr>
              <a:t>20XX</a:t>
            </a:r>
            <a:endParaRPr lang="en-US" altLang="zh-CN" sz="9600" dirty="0">
              <a:solidFill>
                <a:schemeClr val="bg1"/>
              </a:solidFill>
              <a:effectLst>
                <a:outerShdw blurRad="101600" dist="38100" dir="2700000" algn="tl">
                  <a:srgbClr val="000000">
                    <a:alpha val="30000"/>
                  </a:srgbClr>
                </a:outerShdw>
              </a:effectLst>
              <a:latin typeface="Agency FB" panose="020B0503020202020204" pitchFamily="34" charset="0"/>
              <a:cs typeface="+mn-ea"/>
              <a:sym typeface="+mn-lt"/>
            </a:endParaRPr>
          </a:p>
        </p:txBody>
      </p:sp>
      <p:sp>
        <p:nvSpPr>
          <p:cNvPr id="40" name="圆角矩形 39"/>
          <p:cNvSpPr/>
          <p:nvPr/>
        </p:nvSpPr>
        <p:spPr>
          <a:xfrm>
            <a:off x="1218713" y="4937173"/>
            <a:ext cx="1526799" cy="269423"/>
          </a:xfrm>
          <a:prstGeom prst="roundRect">
            <a:avLst>
              <a:gd name="adj" fmla="val 50000"/>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rgbClr val="282B3E"/>
                </a:solidFill>
                <a:cs typeface="+mn-ea"/>
                <a:sym typeface="+mn-lt"/>
              </a:rPr>
              <a:t>XXX</a:t>
            </a:r>
            <a:endParaRPr lang="en-US" sz="1200" dirty="0">
              <a:solidFill>
                <a:srgbClr val="282B3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7"/>
                                        </p:tgtEl>
                                        <p:attrNameLst>
                                          <p:attrName>style.visibility</p:attrName>
                                        </p:attrNameLst>
                                      </p:cBhvr>
                                      <p:to>
                                        <p:strVal val="visible"/>
                                      </p:to>
                                    </p:set>
                                    <p:anim calcmode="lin" valueType="num">
                                      <p:cBhvr>
                                        <p:cTn id="10" dur="500" fill="hold"/>
                                        <p:tgtEl>
                                          <p:spTgt spid="37"/>
                                        </p:tgtEl>
                                        <p:attrNameLst>
                                          <p:attrName>ppt_w</p:attrName>
                                        </p:attrNameLst>
                                      </p:cBhvr>
                                      <p:tavLst>
                                        <p:tav tm="0">
                                          <p:val>
                                            <p:fltVal val="0"/>
                                          </p:val>
                                        </p:tav>
                                        <p:tav tm="100000">
                                          <p:val>
                                            <p:strVal val="#ppt_w"/>
                                          </p:val>
                                        </p:tav>
                                      </p:tavLst>
                                    </p:anim>
                                    <p:anim calcmode="lin" valueType="num">
                                      <p:cBhvr>
                                        <p:cTn id="11" dur="500" fill="hold"/>
                                        <p:tgtEl>
                                          <p:spTgt spid="37"/>
                                        </p:tgtEl>
                                        <p:attrNameLst>
                                          <p:attrName>ppt_h</p:attrName>
                                        </p:attrNameLst>
                                      </p:cBhvr>
                                      <p:tavLst>
                                        <p:tav tm="0">
                                          <p:val>
                                            <p:fltVal val="0"/>
                                          </p:val>
                                        </p:tav>
                                        <p:tav tm="100000">
                                          <p:val>
                                            <p:strVal val="#ppt_h"/>
                                          </p:val>
                                        </p:tav>
                                      </p:tavLst>
                                    </p:anim>
                                    <p:animEffect transition="in" filter="fade">
                                      <p:cBhvr>
                                        <p:cTn id="12" dur="500"/>
                                        <p:tgtEl>
                                          <p:spTgt spid="37"/>
                                        </p:tgtEl>
                                      </p:cBhvr>
                                    </p:animEffect>
                                  </p:childTnLst>
                                </p:cTn>
                              </p:par>
                              <p:par>
                                <p:cTn id="13" presetID="16" presetClass="entr" presetSubtype="21"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par>
                                <p:cTn id="16" presetID="2" presetClass="entr" presetSubtype="8"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0-#ppt_w/2"/>
                                          </p:val>
                                        </p:tav>
                                        <p:tav tm="100000">
                                          <p:val>
                                            <p:strVal val="#ppt_x"/>
                                          </p:val>
                                        </p:tav>
                                      </p:tavLst>
                                    </p:anim>
                                    <p:anim calcmode="lin" valueType="num">
                                      <p:cBhvr additive="base">
                                        <p:cTn id="19" dur="500" fill="hold"/>
                                        <p:tgtEl>
                                          <p:spTgt spid="36"/>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25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par>
                                <p:cTn id="27" presetID="42" presetClass="entr" presetSubtype="0" fill="hold" grpId="0" nodeType="withEffect">
                                  <p:stCondLst>
                                    <p:cond delay="25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dirty="0">
              <a:solidFill>
                <a:prstClr val="white"/>
              </a:solidFill>
              <a:cs typeface="+mn-ea"/>
              <a:sym typeface="+mn-lt"/>
            </a:endParaRPr>
          </a:p>
        </p:txBody>
      </p:sp>
      <p:sp>
        <p:nvSpPr>
          <p:cNvPr id="3" name="矩形 2"/>
          <p:cNvSpPr/>
          <p:nvPr/>
        </p:nvSpPr>
        <p:spPr>
          <a:xfrm>
            <a:off x="0" y="0"/>
            <a:ext cx="12192000" cy="6858000"/>
          </a:xfrm>
          <a:prstGeom prst="rect">
            <a:avLst/>
          </a:prstGeom>
          <a:solidFill>
            <a:srgbClr val="14151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rgbClr val="FF3C54"/>
              </a:solidFill>
              <a:cs typeface="+mn-ea"/>
              <a:sym typeface="+mn-lt"/>
            </a:endParaRPr>
          </a:p>
        </p:txBody>
      </p:sp>
      <p:sp>
        <p:nvSpPr>
          <p:cNvPr id="9" name="文本框 9"/>
          <p:cNvSpPr txBox="1"/>
          <p:nvPr/>
        </p:nvSpPr>
        <p:spPr>
          <a:xfrm>
            <a:off x="2711624" y="2281821"/>
            <a:ext cx="7408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defTabSz="914400" fontAlgn="base">
              <a:spcBef>
                <a:spcPct val="0"/>
              </a:spcBef>
              <a:spcAft>
                <a:spcPct val="0"/>
              </a:spcAft>
            </a:pPr>
            <a:r>
              <a:rPr lang="zh-CN" altLang="en-US" sz="4800" dirty="0" smtClean="0">
                <a:solidFill>
                  <a:prstClr val="white"/>
                </a:solidFill>
                <a:cs typeface="+mn-ea"/>
                <a:sym typeface="+mn-lt"/>
              </a:rPr>
              <a:t>因为坚持，我们聚在一起！</a:t>
            </a:r>
            <a:endParaRPr lang="zh-CN" altLang="en-US" sz="4800" dirty="0">
              <a:solidFill>
                <a:prstClr val="white"/>
              </a:solidFill>
              <a:cs typeface="+mn-ea"/>
              <a:sym typeface="+mn-lt"/>
            </a:endParaRPr>
          </a:p>
        </p:txBody>
      </p:sp>
      <p:sp>
        <p:nvSpPr>
          <p:cNvPr id="10" name="矩形 9"/>
          <p:cNvSpPr/>
          <p:nvPr/>
        </p:nvSpPr>
        <p:spPr>
          <a:xfrm>
            <a:off x="2557871" y="5069231"/>
            <a:ext cx="7426561" cy="923330"/>
          </a:xfrm>
          <a:prstGeom prst="rect">
            <a:avLst/>
          </a:prstGeom>
        </p:spPr>
        <p:txBody>
          <a:bodyPr wrap="square">
            <a:spAutoFit/>
          </a:bodyPr>
          <a:lstStyle/>
          <a:p>
            <a:pPr algn="ctr">
              <a:lnSpc>
                <a:spcPct val="150000"/>
              </a:lnSpc>
            </a:pPr>
            <a:r>
              <a:rPr lang="zh-CN" altLang="en-US" sz="1200" dirty="0">
                <a:solidFill>
                  <a:prstClr val="white">
                    <a:alpha val="70000"/>
                  </a:prstClr>
                </a:solidFill>
                <a:cs typeface="+mn-ea"/>
                <a:sym typeface="+mn-lt"/>
              </a:rPr>
              <a:t>我们是一支专注的团队。我们坚信，安全的品牌源自客户的信任。只有专注，才能做好安全</a:t>
            </a:r>
            <a:r>
              <a:rPr lang="zh-CN" altLang="en-US" sz="1200" dirty="0" smtClean="0">
                <a:solidFill>
                  <a:prstClr val="white">
                    <a:alpha val="70000"/>
                  </a:prstClr>
                </a:solidFill>
                <a:cs typeface="+mn-ea"/>
                <a:sym typeface="+mn-lt"/>
              </a:rPr>
              <a:t>。我们</a:t>
            </a:r>
            <a:r>
              <a:rPr lang="zh-CN" altLang="en-US" sz="1200" dirty="0">
                <a:solidFill>
                  <a:prstClr val="white">
                    <a:alpha val="70000"/>
                  </a:prstClr>
                </a:solidFill>
                <a:cs typeface="+mn-ea"/>
                <a:sym typeface="+mn-lt"/>
              </a:rPr>
              <a:t>是一支有梦想的团队。我们来自五湖四海，因为一个共同的梦想：做一家真正优秀的信息安全企业，为客户提供最可靠的互联网安全防护。</a:t>
            </a:r>
            <a:endParaRPr lang="zh-CN" altLang="en-US" sz="1200" dirty="0">
              <a:solidFill>
                <a:prstClr val="white">
                  <a:alpha val="70000"/>
                </a:prstClr>
              </a:solidFill>
              <a:cs typeface="+mn-ea"/>
              <a:sym typeface="+mn-lt"/>
            </a:endParaRPr>
          </a:p>
        </p:txBody>
      </p:sp>
      <p:sp>
        <p:nvSpPr>
          <p:cNvPr id="12" name="任意多边形 11"/>
          <p:cNvSpPr/>
          <p:nvPr/>
        </p:nvSpPr>
        <p:spPr>
          <a:xfrm>
            <a:off x="3431704" y="3429000"/>
            <a:ext cx="5112111" cy="957797"/>
          </a:xfrm>
          <a:custGeom>
            <a:avLst/>
            <a:gdLst>
              <a:gd name="connsiteX0" fmla="*/ 0 w 5471176"/>
              <a:gd name="connsiteY0" fmla="*/ 412491 h 957797"/>
              <a:gd name="connsiteX1" fmla="*/ 4150333 w 5471176"/>
              <a:gd name="connsiteY1" fmla="*/ 19252 h 957797"/>
              <a:gd name="connsiteX2" fmla="*/ 1700878 w 5471176"/>
              <a:gd name="connsiteY2" fmla="*/ 952603 h 957797"/>
              <a:gd name="connsiteX3" fmla="*/ 5112111 w 5471176"/>
              <a:gd name="connsiteY3" fmla="*/ 398278 h 957797"/>
              <a:gd name="connsiteX4" fmla="*/ 5202130 w 5471176"/>
              <a:gd name="connsiteY4" fmla="*/ 440918 h 957797"/>
              <a:gd name="connsiteX0-1" fmla="*/ 0 w 5112111"/>
              <a:gd name="connsiteY0-2" fmla="*/ 412491 h 957797"/>
              <a:gd name="connsiteX1-3" fmla="*/ 4150333 w 5112111"/>
              <a:gd name="connsiteY1-4" fmla="*/ 19252 h 957797"/>
              <a:gd name="connsiteX2-5" fmla="*/ 1700878 w 5112111"/>
              <a:gd name="connsiteY2-6" fmla="*/ 952603 h 957797"/>
              <a:gd name="connsiteX3-7" fmla="*/ 5112111 w 5112111"/>
              <a:gd name="connsiteY3-8" fmla="*/ 398278 h 957797"/>
            </a:gdLst>
            <a:ahLst/>
            <a:cxnLst>
              <a:cxn ang="0">
                <a:pos x="connsiteX0-1" y="connsiteY0-2"/>
              </a:cxn>
              <a:cxn ang="0">
                <a:pos x="connsiteX1-3" y="connsiteY1-4"/>
              </a:cxn>
              <a:cxn ang="0">
                <a:pos x="connsiteX2-5" y="connsiteY2-6"/>
              </a:cxn>
              <a:cxn ang="0">
                <a:pos x="connsiteX3-7" y="connsiteY3-8"/>
              </a:cxn>
            </a:cxnLst>
            <a:rect l="l" t="t" r="r" b="b"/>
            <a:pathLst>
              <a:path w="5112111" h="957797">
                <a:moveTo>
                  <a:pt x="0" y="412491"/>
                </a:moveTo>
                <a:cubicBezTo>
                  <a:pt x="1933426" y="170862"/>
                  <a:pt x="3866853" y="-70767"/>
                  <a:pt x="4150333" y="19252"/>
                </a:cubicBezTo>
                <a:cubicBezTo>
                  <a:pt x="4433813" y="109271"/>
                  <a:pt x="1540582" y="889432"/>
                  <a:pt x="1700878" y="952603"/>
                </a:cubicBezTo>
                <a:cubicBezTo>
                  <a:pt x="1861174" y="1015774"/>
                  <a:pt x="4528569" y="483559"/>
                  <a:pt x="5112111" y="398278"/>
                </a:cubicBezTo>
              </a:path>
            </a:pathLst>
          </a:custGeom>
          <a:noFill/>
          <a:ln w="38100">
            <a:gradFill>
              <a:gsLst>
                <a:gs pos="100000">
                  <a:schemeClr val="bg1">
                    <a:alpha val="0"/>
                  </a:schemeClr>
                </a:gs>
                <a:gs pos="77069">
                  <a:schemeClr val="bg1"/>
                </a:gs>
                <a:gs pos="30300">
                  <a:schemeClr val="bg1"/>
                </a:gs>
                <a:gs pos="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dirty="0">
              <a:solidFill>
                <a:prstClr val="white"/>
              </a:solidFill>
              <a:cs typeface="+mn-ea"/>
              <a:sym typeface="+mn-lt"/>
            </a:endParaRP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549"/>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2049"/>
                            </p:stCondLst>
                            <p:childTnLst>
                              <p:par>
                                <p:cTn id="21" presetID="18" presetClass="entr" presetSubtype="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2050489" y="1791572"/>
            <a:ext cx="2214283" cy="2214000"/>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919191"/>
          </a:solid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6" name="Freeform 6"/>
          <p:cNvSpPr/>
          <p:nvPr/>
        </p:nvSpPr>
        <p:spPr bwMode="auto">
          <a:xfrm>
            <a:off x="1690630" y="2170903"/>
            <a:ext cx="2934000" cy="2934000"/>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1"/>
            <a:srcRect/>
            <a:stretch>
              <a:fillRect/>
            </a:stretch>
          </a:blip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22" name="Freeform 5"/>
          <p:cNvSpPr/>
          <p:nvPr/>
        </p:nvSpPr>
        <p:spPr bwMode="auto">
          <a:xfrm>
            <a:off x="2935134" y="4817894"/>
            <a:ext cx="444992" cy="444935"/>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B10B1F"/>
          </a:solid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23" name="TextBox 3"/>
          <p:cNvSpPr txBox="1"/>
          <p:nvPr/>
        </p:nvSpPr>
        <p:spPr>
          <a:xfrm>
            <a:off x="6273150" y="1718869"/>
            <a:ext cx="2055713" cy="246221"/>
          </a:xfrm>
          <a:prstGeom prst="rect">
            <a:avLst/>
          </a:prstGeom>
        </p:spPr>
        <p:txBody>
          <a:bodyPr lIns="0" tIns="0" rIns="0" bIns="0" anchor="t">
            <a:spAutoFit/>
          </a:bodyPr>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600" b="0" dirty="0">
                <a:solidFill>
                  <a:schemeClr val="tx1">
                    <a:lumMod val="75000"/>
                    <a:lumOff val="25000"/>
                  </a:schemeClr>
                </a:solidFill>
                <a:latin typeface="+mn-lt"/>
                <a:ea typeface="+mn-ea"/>
                <a:cs typeface="+mn-ea"/>
                <a:sym typeface="+mn-lt"/>
              </a:rPr>
              <a:t>职务或头衔</a:t>
            </a:r>
            <a:endParaRPr lang="en-US" altLang="zh-CN" sz="1600" b="0" dirty="0">
              <a:solidFill>
                <a:schemeClr val="tx1">
                  <a:lumMod val="75000"/>
                  <a:lumOff val="25000"/>
                </a:schemeClr>
              </a:solidFill>
              <a:latin typeface="+mn-lt"/>
              <a:ea typeface="+mn-ea"/>
              <a:cs typeface="+mn-ea"/>
              <a:sym typeface="+mn-lt"/>
            </a:endParaRPr>
          </a:p>
        </p:txBody>
      </p:sp>
      <p:sp>
        <p:nvSpPr>
          <p:cNvPr id="24" name="矩形 23"/>
          <p:cNvSpPr>
            <a:spLocks noChangeArrowheads="1"/>
          </p:cNvSpPr>
          <p:nvPr/>
        </p:nvSpPr>
        <p:spPr bwMode="auto">
          <a:xfrm>
            <a:off x="5530986" y="1703480"/>
            <a:ext cx="1367896" cy="2769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spAutoFit/>
          </a:bodyPr>
          <a:lstStyle/>
          <a:p>
            <a:pPr>
              <a:spcBef>
                <a:spcPct val="0"/>
              </a:spcBef>
            </a:pPr>
            <a:r>
              <a:rPr lang="zh-CN" altLang="en-US" b="1" cap="all" dirty="0" smtClean="0">
                <a:solidFill>
                  <a:schemeClr val="tx1">
                    <a:lumMod val="75000"/>
                    <a:lumOff val="25000"/>
                  </a:schemeClr>
                </a:solidFill>
                <a:cs typeface="+mn-ea"/>
                <a:sym typeface="+mn-lt"/>
              </a:rPr>
              <a:t>姓名</a:t>
            </a:r>
            <a:endParaRPr lang="en-US" altLang="zh-CN" b="1" cap="all" dirty="0">
              <a:solidFill>
                <a:schemeClr val="tx1">
                  <a:lumMod val="75000"/>
                  <a:lumOff val="25000"/>
                </a:schemeClr>
              </a:solidFill>
              <a:cs typeface="+mn-ea"/>
              <a:sym typeface="+mn-lt"/>
            </a:endParaRPr>
          </a:p>
        </p:txBody>
      </p:sp>
      <p:sp>
        <p:nvSpPr>
          <p:cNvPr id="25" name="TextBox 5"/>
          <p:cNvSpPr txBox="1"/>
          <p:nvPr/>
        </p:nvSpPr>
        <p:spPr>
          <a:xfrm>
            <a:off x="5509280" y="2170903"/>
            <a:ext cx="5034386" cy="73584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latin typeface="+mn-lt"/>
                <a:ea typeface="+mn-ea"/>
                <a:cs typeface="+mn-ea"/>
                <a:sym typeface="+mn-lt"/>
              </a:rPr>
              <a:t>主要的职业经验在这里输入，将介绍成员的主要经历用简</a:t>
            </a:r>
            <a:r>
              <a:rPr lang="zh-CN" altLang="en-US" sz="1000" dirty="0" smtClean="0">
                <a:latin typeface="+mn-lt"/>
                <a:ea typeface="+mn-ea"/>
                <a:cs typeface="+mn-ea"/>
                <a:sym typeface="+mn-lt"/>
              </a:rPr>
              <a:t>成</a:t>
            </a:r>
            <a:r>
              <a:rPr lang="zh-CN" altLang="en-US" sz="1000" dirty="0">
                <a:latin typeface="+mn-lt"/>
                <a:ea typeface="+mn-ea"/>
                <a:cs typeface="+mn-ea"/>
                <a:sym typeface="+mn-lt"/>
              </a:rPr>
              <a:t>成员的主要经历用简短的文字</a:t>
            </a:r>
            <a:r>
              <a:rPr lang="zh-CN" altLang="en-US" sz="1000" dirty="0" smtClean="0">
                <a:latin typeface="+mn-lt"/>
                <a:ea typeface="+mn-ea"/>
                <a:cs typeface="+mn-ea"/>
                <a:sym typeface="+mn-lt"/>
              </a:rPr>
              <a:t>员</a:t>
            </a:r>
            <a:r>
              <a:rPr lang="zh-CN" altLang="en-US" sz="1000" dirty="0">
                <a:latin typeface="+mn-lt"/>
                <a:ea typeface="+mn-ea"/>
                <a:cs typeface="+mn-ea"/>
                <a:sym typeface="+mn-lt"/>
              </a:rPr>
              <a:t>的主要经历用简短的文字短的文字描述，包括成员曾经的任职主要机构有哪些，从业的年份、行业经验等等。</a:t>
            </a:r>
            <a:endParaRPr lang="en-US" altLang="zh-CN" sz="1000" dirty="0">
              <a:latin typeface="+mn-lt"/>
              <a:ea typeface="+mn-ea"/>
              <a:cs typeface="+mn-ea"/>
              <a:sym typeface="+mn-lt"/>
            </a:endParaRPr>
          </a:p>
        </p:txBody>
      </p:sp>
      <p:sp>
        <p:nvSpPr>
          <p:cNvPr id="26" name="TextBox 8"/>
          <p:cNvSpPr txBox="1"/>
          <p:nvPr/>
        </p:nvSpPr>
        <p:spPr>
          <a:xfrm>
            <a:off x="5509279" y="4412883"/>
            <a:ext cx="2055713" cy="246221"/>
          </a:xfrm>
          <a:prstGeom prst="rect">
            <a:avLst/>
          </a:prstGeom>
        </p:spPr>
        <p:txBody>
          <a:bodyPr lIns="0" tIns="0" rIns="0" bIns="0" anchor="t">
            <a:spAutoFit/>
          </a:bodyPr>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600" dirty="0">
                <a:solidFill>
                  <a:schemeClr val="tx1">
                    <a:lumMod val="75000"/>
                    <a:lumOff val="25000"/>
                  </a:schemeClr>
                </a:solidFill>
                <a:latin typeface="+mn-lt"/>
                <a:ea typeface="+mn-ea"/>
                <a:cs typeface="+mn-ea"/>
                <a:sym typeface="+mn-lt"/>
              </a:rPr>
              <a:t>能力值</a:t>
            </a:r>
            <a:endParaRPr lang="en-US" altLang="zh-CN" sz="1600" dirty="0">
              <a:solidFill>
                <a:schemeClr val="tx1">
                  <a:lumMod val="75000"/>
                  <a:lumOff val="25000"/>
                </a:schemeClr>
              </a:solidFill>
              <a:latin typeface="+mn-lt"/>
              <a:ea typeface="+mn-ea"/>
              <a:cs typeface="+mn-ea"/>
              <a:sym typeface="+mn-lt"/>
            </a:endParaRPr>
          </a:p>
        </p:txBody>
      </p:sp>
      <p:sp>
        <p:nvSpPr>
          <p:cNvPr id="27" name="矩形 26"/>
          <p:cNvSpPr/>
          <p:nvPr/>
        </p:nvSpPr>
        <p:spPr>
          <a:xfrm>
            <a:off x="5509278" y="4998185"/>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矩形 27"/>
          <p:cNvSpPr/>
          <p:nvPr/>
        </p:nvSpPr>
        <p:spPr>
          <a:xfrm>
            <a:off x="5509278" y="4998185"/>
            <a:ext cx="3723908" cy="77549"/>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TextBox 11"/>
          <p:cNvSpPr txBox="1"/>
          <p:nvPr/>
        </p:nvSpPr>
        <p:spPr>
          <a:xfrm>
            <a:off x="5509276" y="480862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4F4D50"/>
                </a:solidFill>
                <a:latin typeface="+mn-lt"/>
                <a:ea typeface="+mn-ea"/>
                <a:cs typeface="+mn-ea"/>
                <a:sym typeface="+mn-lt"/>
              </a:rPr>
              <a:t>创造力</a:t>
            </a:r>
            <a:endParaRPr lang="en-US" altLang="zh-CN" sz="900" b="0" dirty="0">
              <a:solidFill>
                <a:srgbClr val="4F4D50"/>
              </a:solidFill>
              <a:latin typeface="+mn-lt"/>
              <a:ea typeface="+mn-ea"/>
              <a:cs typeface="+mn-ea"/>
              <a:sym typeface="+mn-lt"/>
            </a:endParaRPr>
          </a:p>
        </p:txBody>
      </p:sp>
      <p:sp>
        <p:nvSpPr>
          <p:cNvPr id="30" name="矩形 29"/>
          <p:cNvSpPr/>
          <p:nvPr/>
        </p:nvSpPr>
        <p:spPr>
          <a:xfrm>
            <a:off x="5509278" y="532531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30"/>
          <p:cNvSpPr/>
          <p:nvPr/>
        </p:nvSpPr>
        <p:spPr>
          <a:xfrm>
            <a:off x="5509277" y="5325314"/>
            <a:ext cx="4464499" cy="77549"/>
          </a:xfrm>
          <a:prstGeom prst="rect">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TextBox 14"/>
          <p:cNvSpPr txBox="1"/>
          <p:nvPr/>
        </p:nvSpPr>
        <p:spPr>
          <a:xfrm>
            <a:off x="5509276" y="513575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4F4D50"/>
                </a:solidFill>
                <a:latin typeface="+mn-lt"/>
                <a:ea typeface="+mn-ea"/>
                <a:cs typeface="+mn-ea"/>
                <a:sym typeface="+mn-lt"/>
              </a:rPr>
              <a:t>管理能力</a:t>
            </a:r>
            <a:endParaRPr lang="en-US" altLang="zh-CN" sz="900" b="0" dirty="0">
              <a:solidFill>
                <a:srgbClr val="4F4D50"/>
              </a:solidFill>
              <a:latin typeface="+mn-lt"/>
              <a:ea typeface="+mn-ea"/>
              <a:cs typeface="+mn-ea"/>
              <a:sym typeface="+mn-lt"/>
            </a:endParaRPr>
          </a:p>
        </p:txBody>
      </p:sp>
      <p:sp>
        <p:nvSpPr>
          <p:cNvPr id="33" name="矩形 32"/>
          <p:cNvSpPr/>
          <p:nvPr/>
        </p:nvSpPr>
        <p:spPr>
          <a:xfrm>
            <a:off x="5509278" y="565244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矩形 33"/>
          <p:cNvSpPr/>
          <p:nvPr/>
        </p:nvSpPr>
        <p:spPr>
          <a:xfrm>
            <a:off x="5509279" y="5652444"/>
            <a:ext cx="2835358" cy="77549"/>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TextBox 17"/>
          <p:cNvSpPr txBox="1"/>
          <p:nvPr/>
        </p:nvSpPr>
        <p:spPr>
          <a:xfrm>
            <a:off x="5509276" y="5462885"/>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4F4D50"/>
                </a:solidFill>
                <a:latin typeface="+mn-lt"/>
                <a:ea typeface="+mn-ea"/>
                <a:cs typeface="+mn-ea"/>
                <a:sym typeface="+mn-lt"/>
              </a:rPr>
              <a:t>协调力</a:t>
            </a:r>
            <a:endParaRPr lang="en-US" altLang="zh-CN" sz="900" b="0" dirty="0">
              <a:solidFill>
                <a:srgbClr val="4F4D50"/>
              </a:solidFill>
              <a:latin typeface="+mn-lt"/>
              <a:ea typeface="+mn-ea"/>
              <a:cs typeface="+mn-ea"/>
              <a:sym typeface="+mn-lt"/>
            </a:endParaRPr>
          </a:p>
        </p:txBody>
      </p:sp>
      <p:sp>
        <p:nvSpPr>
          <p:cNvPr id="36" name="矩形 35"/>
          <p:cNvSpPr/>
          <p:nvPr/>
        </p:nvSpPr>
        <p:spPr>
          <a:xfrm>
            <a:off x="5509278" y="597957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矩形 36"/>
          <p:cNvSpPr/>
          <p:nvPr/>
        </p:nvSpPr>
        <p:spPr>
          <a:xfrm>
            <a:off x="5509278" y="5979574"/>
            <a:ext cx="3004119" cy="77549"/>
          </a:xfrm>
          <a:prstGeom prst="rect">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TextBox 20"/>
          <p:cNvSpPr txBox="1"/>
          <p:nvPr/>
        </p:nvSpPr>
        <p:spPr>
          <a:xfrm>
            <a:off x="5509276" y="579001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4F4D50"/>
                </a:solidFill>
                <a:latin typeface="+mn-lt"/>
                <a:ea typeface="+mn-ea"/>
                <a:cs typeface="+mn-ea"/>
                <a:sym typeface="+mn-lt"/>
              </a:rPr>
              <a:t>营销力</a:t>
            </a:r>
            <a:endParaRPr lang="en-US" altLang="zh-CN" sz="900" b="0" dirty="0">
              <a:solidFill>
                <a:srgbClr val="4F4D50"/>
              </a:solidFill>
              <a:latin typeface="+mn-lt"/>
              <a:ea typeface="+mn-ea"/>
              <a:cs typeface="+mn-ea"/>
              <a:sym typeface="+mn-lt"/>
            </a:endParaRPr>
          </a:p>
        </p:txBody>
      </p:sp>
      <p:sp>
        <p:nvSpPr>
          <p:cNvPr id="39" name="TextBox 5"/>
          <p:cNvSpPr txBox="1"/>
          <p:nvPr/>
        </p:nvSpPr>
        <p:spPr>
          <a:xfrm>
            <a:off x="5509280" y="3100520"/>
            <a:ext cx="5034386"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latin typeface="+mn-lt"/>
                <a:ea typeface="+mn-ea"/>
                <a:cs typeface="+mn-ea"/>
                <a:sym typeface="+mn-lt"/>
              </a:rPr>
              <a:t>点击输入简要文字介绍，文字内容成员的主要经历用简短的文字需概括精炼，不用多余的文字修饰，言简意赅的说明分项内容</a:t>
            </a:r>
            <a:r>
              <a:rPr lang="en-US" altLang="zh-CN" sz="1000" dirty="0" smtClean="0">
                <a:latin typeface="+mn-lt"/>
                <a:ea typeface="+mn-ea"/>
                <a:cs typeface="+mn-ea"/>
                <a:sym typeface="+mn-lt"/>
              </a:rPr>
              <a:t>……</a:t>
            </a:r>
            <a:endParaRPr lang="en-US" altLang="zh-CN" sz="1000" dirty="0">
              <a:latin typeface="+mn-lt"/>
              <a:ea typeface="+mn-ea"/>
              <a:cs typeface="+mn-ea"/>
              <a:sym typeface="+mn-lt"/>
            </a:endParaRPr>
          </a:p>
        </p:txBody>
      </p:sp>
      <p:grpSp>
        <p:nvGrpSpPr>
          <p:cNvPr id="40" name="组合 39"/>
          <p:cNvGrpSpPr/>
          <p:nvPr/>
        </p:nvGrpSpPr>
        <p:grpSpPr>
          <a:xfrm>
            <a:off x="81785" y="126017"/>
            <a:ext cx="12110216" cy="766370"/>
            <a:chOff x="81785" y="126017"/>
            <a:chExt cx="12110216" cy="766370"/>
          </a:xfrm>
        </p:grpSpPr>
        <p:sp>
          <p:nvSpPr>
            <p:cNvPr id="41" name="矩形 4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核心成员</a:t>
              </a:r>
              <a:endParaRPr lang="zh-CN" altLang="en-US" sz="2800" b="1" dirty="0">
                <a:solidFill>
                  <a:srgbClr val="141519"/>
                </a:solidFill>
                <a:cs typeface="+mn-ea"/>
                <a:sym typeface="+mn-lt"/>
              </a:endParaRPr>
            </a:p>
          </p:txBody>
        </p:sp>
        <p:grpSp>
          <p:nvGrpSpPr>
            <p:cNvPr id="44" name="组合 43"/>
            <p:cNvGrpSpPr/>
            <p:nvPr/>
          </p:nvGrpSpPr>
          <p:grpSpPr>
            <a:xfrm>
              <a:off x="81785" y="126017"/>
              <a:ext cx="771511" cy="766370"/>
              <a:chOff x="76127" y="101358"/>
              <a:chExt cx="771511" cy="766370"/>
            </a:xfrm>
          </p:grpSpPr>
          <p:sp>
            <p:nvSpPr>
              <p:cNvPr id="4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文本框 4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 fill="hold"/>
                                        <p:tgtEl>
                                          <p:spTgt spid="6"/>
                                        </p:tgtEl>
                                        <p:attrNameLst>
                                          <p:attrName>ppt_w</p:attrName>
                                        </p:attrNameLst>
                                      </p:cBhvr>
                                      <p:tavLst>
                                        <p:tav tm="0">
                                          <p:val>
                                            <p:fltVal val="0"/>
                                          </p:val>
                                        </p:tav>
                                        <p:tav tm="100000">
                                          <p:val>
                                            <p:strVal val="#ppt_w"/>
                                          </p:val>
                                        </p:tav>
                                      </p:tavLst>
                                    </p:anim>
                                    <p:anim calcmode="lin" valueType="num">
                                      <p:cBhvr>
                                        <p:cTn id="8" dur="300" fill="hold"/>
                                        <p:tgtEl>
                                          <p:spTgt spid="6"/>
                                        </p:tgtEl>
                                        <p:attrNameLst>
                                          <p:attrName>ppt_h</p:attrName>
                                        </p:attrNameLst>
                                      </p:cBhvr>
                                      <p:tavLst>
                                        <p:tav tm="0">
                                          <p:val>
                                            <p:fltVal val="0"/>
                                          </p:val>
                                        </p:tav>
                                        <p:tav tm="100000">
                                          <p:val>
                                            <p:strVal val="#ppt_h"/>
                                          </p:val>
                                        </p:tav>
                                      </p:tavLst>
                                    </p:anim>
                                    <p:animEffect transition="in" filter="fade">
                                      <p:cBhvr>
                                        <p:cTn id="9" dur="3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300" fill="hold"/>
                                        <p:tgtEl>
                                          <p:spTgt spid="22"/>
                                        </p:tgtEl>
                                        <p:attrNameLst>
                                          <p:attrName>ppt_w</p:attrName>
                                        </p:attrNameLst>
                                      </p:cBhvr>
                                      <p:tavLst>
                                        <p:tav tm="0">
                                          <p:val>
                                            <p:fltVal val="0"/>
                                          </p:val>
                                        </p:tav>
                                        <p:tav tm="100000">
                                          <p:val>
                                            <p:strVal val="#ppt_w"/>
                                          </p:val>
                                        </p:tav>
                                      </p:tavLst>
                                    </p:anim>
                                    <p:anim calcmode="lin" valueType="num">
                                      <p:cBhvr>
                                        <p:cTn id="20" dur="300" fill="hold"/>
                                        <p:tgtEl>
                                          <p:spTgt spid="22"/>
                                        </p:tgtEl>
                                        <p:attrNameLst>
                                          <p:attrName>ppt_h</p:attrName>
                                        </p:attrNameLst>
                                      </p:cBhvr>
                                      <p:tavLst>
                                        <p:tav tm="0">
                                          <p:val>
                                            <p:fltVal val="0"/>
                                          </p:val>
                                        </p:tav>
                                        <p:tav tm="100000">
                                          <p:val>
                                            <p:strVal val="#ppt_h"/>
                                          </p:val>
                                        </p:tav>
                                      </p:tavLst>
                                    </p:anim>
                                    <p:animEffect transition="in" filter="fade">
                                      <p:cBhvr>
                                        <p:cTn id="21" dur="300"/>
                                        <p:tgtEl>
                                          <p:spTgt spid="22"/>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 calcmode="lin" valueType="num">
                                      <p:cBhvr additive="base">
                                        <p:cTn id="25" dur="2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26" dur="2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25">
                                            <p:txEl>
                                              <p:pRg st="0" end="0"/>
                                            </p:txEl>
                                          </p:spTgt>
                                        </p:tgtEl>
                                        <p:attrNameLst>
                                          <p:attrName>style.visibility</p:attrName>
                                        </p:attrNameLst>
                                      </p:cBhvr>
                                      <p:to>
                                        <p:strVal val="visible"/>
                                      </p:to>
                                    </p:set>
                                    <p:anim calcmode="lin" valueType="num">
                                      <p:cBhvr additive="base">
                                        <p:cTn id="34" dur="1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35" dur="1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39">
                                            <p:txEl>
                                              <p:pRg st="0" end="0"/>
                                            </p:txEl>
                                          </p:spTgt>
                                        </p:tgtEl>
                                        <p:attrNameLst>
                                          <p:attrName>style.visibility</p:attrName>
                                        </p:attrNameLst>
                                      </p:cBhvr>
                                      <p:to>
                                        <p:strVal val="visible"/>
                                      </p:to>
                                    </p:set>
                                    <p:anim calcmode="lin" valueType="num">
                                      <p:cBhvr additive="base">
                                        <p:cTn id="39" dur="1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40" dur="100" fill="hold"/>
                                        <p:tgtEl>
                                          <p:spTgt spid="39">
                                            <p:txEl>
                                              <p:pRg st="0" end="0"/>
                                            </p:txEl>
                                          </p:spTgt>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500"/>
                                        <p:tgtEl>
                                          <p:spTgt spid="3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par>
                          <p:cTn id="70" fill="hold">
                            <p:stCondLst>
                              <p:cond delay="4500"/>
                            </p:stCondLst>
                            <p:childTnLst>
                              <p:par>
                                <p:cTn id="71" presetID="22" presetClass="entr" presetSubtype="8"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400"/>
                                        <p:tgtEl>
                                          <p:spTgt spid="28"/>
                                        </p:tgtEl>
                                      </p:cBhvr>
                                    </p:animEffect>
                                  </p:childTnLst>
                                </p:cTn>
                              </p:par>
                            </p:childTnLst>
                          </p:cTn>
                        </p:par>
                        <p:par>
                          <p:cTn id="74" fill="hold">
                            <p:stCondLst>
                              <p:cond delay="500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400"/>
                                        <p:tgtEl>
                                          <p:spTgt spid="31"/>
                                        </p:tgtEl>
                                      </p:cBhvr>
                                    </p:animEffect>
                                  </p:childTnLst>
                                </p:cTn>
                              </p:par>
                            </p:childTnLst>
                          </p:cTn>
                        </p:par>
                        <p:par>
                          <p:cTn id="78" fill="hold">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400"/>
                                        <p:tgtEl>
                                          <p:spTgt spid="34"/>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left)">
                                      <p:cBhvr>
                                        <p:cTn id="85"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animBg="1"/>
      <p:bldP spid="23" grpId="0"/>
      <p:bldP spid="24" grpId="0" build="p"/>
      <p:bldP spid="25" grpId="0" build="p"/>
      <p:bldP spid="26" grpId="0"/>
      <p:bldP spid="27" grpId="0" animBg="1"/>
      <p:bldP spid="28" grpId="0" animBg="1"/>
      <p:bldP spid="29" grpId="0"/>
      <p:bldP spid="30" grpId="0" animBg="1"/>
      <p:bldP spid="31" grpId="0" animBg="1"/>
      <p:bldP spid="32" grpId="0"/>
      <p:bldP spid="33" grpId="0" animBg="1"/>
      <p:bldP spid="34" grpId="0" animBg="1"/>
      <p:bldP spid="35" grpId="0"/>
      <p:bldP spid="36" grpId="0" animBg="1"/>
      <p:bldP spid="37" grpId="0" animBg="1"/>
      <p:bldP spid="38" grpId="0"/>
      <p:bldP spid="3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1395917" y="1919905"/>
            <a:ext cx="4095111" cy="549292"/>
          </a:xfrm>
          <a:prstGeom prst="roundRect">
            <a:avLst>
              <a:gd name="adj" fmla="val 50000"/>
            </a:avLst>
          </a:prstGeom>
          <a:solidFill>
            <a:srgbClr val="B10B1F"/>
          </a:solidFill>
          <a:ln w="12700" cap="flat">
            <a:noFill/>
            <a:miter lim="400000"/>
          </a:ln>
          <a:effectLst>
            <a:outerShdw blurRad="254000" dist="63500" dir="2700000" algn="tl" rotWithShape="0">
              <a:prstClr val="black">
                <a:alpha val="30000"/>
              </a:prstClr>
            </a:outerShdw>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19" name="Rectangle: Rounded Corners 28"/>
          <p:cNvSpPr/>
          <p:nvPr/>
        </p:nvSpPr>
        <p:spPr>
          <a:xfrm>
            <a:off x="6711616" y="1919904"/>
            <a:ext cx="4095110" cy="549291"/>
          </a:xfrm>
          <a:prstGeom prst="roundRect">
            <a:avLst>
              <a:gd name="adj" fmla="val 50000"/>
            </a:avLst>
          </a:prstGeom>
          <a:solidFill>
            <a:srgbClr val="919191"/>
          </a:solidFill>
          <a:ln w="12700" cap="flat">
            <a:noFill/>
            <a:miter lim="400000"/>
          </a:ln>
          <a:effectLst>
            <a:outerShdw blurRad="254000" dist="63500" dir="2700000" algn="tl" rotWithShape="0">
              <a:prstClr val="black">
                <a:alpha val="30000"/>
              </a:prstClr>
            </a:outerShdw>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39" name="矩形 38"/>
          <p:cNvSpPr/>
          <p:nvPr/>
        </p:nvSpPr>
        <p:spPr>
          <a:xfrm>
            <a:off x="1408617" y="1933053"/>
            <a:ext cx="4055057"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cs typeface="+mn-ea"/>
                <a:sym typeface="+mn-lt"/>
              </a:rPr>
              <a:t>科技网络分公司</a:t>
            </a:r>
            <a:endParaRPr lang="zh-CN" altLang="en-US" sz="2400" b="1" dirty="0">
              <a:solidFill>
                <a:schemeClr val="bg1"/>
              </a:solidFill>
              <a:cs typeface="+mn-ea"/>
              <a:sym typeface="+mn-lt"/>
            </a:endParaRPr>
          </a:p>
        </p:txBody>
      </p:sp>
      <p:sp>
        <p:nvSpPr>
          <p:cNvPr id="44" name="矩形 43"/>
          <p:cNvSpPr/>
          <p:nvPr/>
        </p:nvSpPr>
        <p:spPr>
          <a:xfrm>
            <a:off x="6731642" y="1933053"/>
            <a:ext cx="4055057"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41519"/>
                </a:solidFill>
                <a:cs typeface="+mn-ea"/>
                <a:sym typeface="+mn-lt"/>
              </a:rPr>
              <a:t>科技网络分公司</a:t>
            </a:r>
            <a:endParaRPr lang="zh-CN" altLang="en-US" sz="2400" b="1" dirty="0">
              <a:solidFill>
                <a:srgbClr val="141519"/>
              </a:solidFill>
              <a:cs typeface="+mn-ea"/>
              <a:sym typeface="+mn-lt"/>
            </a:endParaRPr>
          </a:p>
        </p:txBody>
      </p:sp>
      <p:sp>
        <p:nvSpPr>
          <p:cNvPr id="45" name="矩形 44"/>
          <p:cNvSpPr/>
          <p:nvPr/>
        </p:nvSpPr>
        <p:spPr>
          <a:xfrm>
            <a:off x="1326734" y="2908518"/>
            <a:ext cx="9582566" cy="1015663"/>
          </a:xfrm>
          <a:prstGeom prst="rect">
            <a:avLst/>
          </a:prstGeom>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用户可以在投影仪或者计算机上进行演示也可以将演示文稿打印出来制作</a:t>
            </a:r>
            <a:r>
              <a:rPr lang="zh-CN" altLang="en-US" sz="1000" dirty="0" smtClean="0">
                <a:solidFill>
                  <a:schemeClr val="bg1">
                    <a:lumMod val="50000"/>
                  </a:schemeClr>
                </a:solidFill>
                <a:cs typeface="+mn-ea"/>
                <a:sym typeface="+mn-lt"/>
              </a:rPr>
              <a:t>成片</a:t>
            </a:r>
            <a:r>
              <a:rPr lang="zh-CN" altLang="en-US" sz="1000" dirty="0">
                <a:solidFill>
                  <a:schemeClr val="bg1">
                    <a:lumMod val="50000"/>
                  </a:schemeClr>
                </a:solidFill>
                <a:cs typeface="+mn-ea"/>
                <a:sym typeface="+mn-lt"/>
              </a:rPr>
              <a:t>以便应用到更广泛的领域</a:t>
            </a:r>
            <a:r>
              <a:rPr lang="zh-CN" altLang="en-US" sz="1000" dirty="0" smtClean="0">
                <a:solidFill>
                  <a:schemeClr val="bg1">
                    <a:lumMod val="50000"/>
                  </a:schemeClr>
                </a:solidFill>
                <a:cs typeface="+mn-ea"/>
                <a:sym typeface="+mn-lt"/>
              </a:rPr>
              <a:t>中用户可以在投影仪或者计算机上进行演示也可以将演示文稿打印出来制作成胶片以便应用到更广泛的领域中用户可以在投影仪或者计算机上进行演示也可以将的领域中用户可以以便应用到更广泛的领域</a:t>
            </a:r>
            <a:r>
              <a:rPr lang="zh-CN" altLang="en-US" sz="1000" dirty="0">
                <a:solidFill>
                  <a:schemeClr val="bg1">
                    <a:lumMod val="50000"/>
                  </a:schemeClr>
                </a:solidFill>
                <a:cs typeface="+mn-ea"/>
                <a:sym typeface="+mn-lt"/>
              </a:rPr>
              <a:t>中用户可以在投影仪或者计算机上进行演示也可以将演示文稿打印出来制作成片以便应用到更广泛的领域中用户可以在投影仪或者计算机上进行演示也可以将演示文稿打印出来制作成胶片以便应用到更广泛的领域中用户可以在投影仪或者计算机上进行演示也可以将的领域中用户可以以便应用到更广泛的领域中</a:t>
            </a:r>
            <a:endParaRPr lang="zh-CN" altLang="en-US" sz="1000" dirty="0">
              <a:solidFill>
                <a:schemeClr val="bg1">
                  <a:lumMod val="50000"/>
                </a:schemeClr>
              </a:solidFill>
              <a:cs typeface="+mn-ea"/>
              <a:sym typeface="+mn-lt"/>
            </a:endParaRPr>
          </a:p>
          <a:p>
            <a:pPr>
              <a:lnSpc>
                <a:spcPct val="120000"/>
              </a:lnSpc>
            </a:pPr>
            <a:endParaRPr lang="zh-CN" altLang="en-US" sz="1000" dirty="0" smtClean="0">
              <a:solidFill>
                <a:schemeClr val="bg1">
                  <a:lumMod val="50000"/>
                </a:schemeClr>
              </a:solidFill>
              <a:cs typeface="+mn-ea"/>
              <a:sym typeface="+mn-lt"/>
            </a:endParaRPr>
          </a:p>
        </p:txBody>
      </p:sp>
      <p:grpSp>
        <p:nvGrpSpPr>
          <p:cNvPr id="52" name="组合 51"/>
          <p:cNvGrpSpPr/>
          <p:nvPr/>
        </p:nvGrpSpPr>
        <p:grpSpPr>
          <a:xfrm>
            <a:off x="1383324" y="4436405"/>
            <a:ext cx="9425354" cy="1222417"/>
            <a:chOff x="1383324" y="4436405"/>
            <a:chExt cx="9425354" cy="1222417"/>
          </a:xfrm>
          <a:effectLst>
            <a:outerShdw blurRad="254000" dist="63500" dir="2700000" algn="tl" rotWithShape="0">
              <a:prstClr val="black">
                <a:alpha val="30000"/>
              </a:prstClr>
            </a:outerShdw>
          </a:effectLst>
        </p:grpSpPr>
        <p:grpSp>
          <p:nvGrpSpPr>
            <p:cNvPr id="6" name="Group 3"/>
            <p:cNvGrpSpPr/>
            <p:nvPr/>
          </p:nvGrpSpPr>
          <p:grpSpPr>
            <a:xfrm>
              <a:off x="8202231" y="4436405"/>
              <a:ext cx="625024" cy="625024"/>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19191"/>
              </a:solidFill>
              <a:ln w="12700">
                <a:noFill/>
                <a:miter lim="400000"/>
              </a:ln>
            </p:spPr>
            <p:txBody>
              <a:bodyPr anchor="ctr"/>
              <a:lstStyle/>
              <a:p>
                <a:pPr algn="ctr"/>
                <a:endParaRPr>
                  <a:solidFill>
                    <a:schemeClr val="bg1"/>
                  </a:solidFill>
                  <a:cs typeface="+mn-ea"/>
                  <a:sym typeface="+mn-lt"/>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bg1"/>
              </a:solidFill>
              <a:ln w="12700">
                <a:noFill/>
                <a:miter lim="400000"/>
              </a:ln>
            </p:spPr>
            <p:txBody>
              <a:bodyPr anchor="ctr"/>
              <a:lstStyle/>
              <a:p>
                <a:pPr algn="ctr"/>
                <a:endParaRPr>
                  <a:solidFill>
                    <a:schemeClr val="bg1"/>
                  </a:solidFill>
                  <a:cs typeface="+mn-ea"/>
                  <a:sym typeface="+mn-lt"/>
                </a:endParaRPr>
              </a:p>
            </p:txBody>
          </p:sp>
        </p:grpSp>
        <p:sp>
          <p:nvSpPr>
            <p:cNvPr id="7" name="Rectangle 6"/>
            <p:cNvSpPr/>
            <p:nvPr/>
          </p:nvSpPr>
          <p:spPr>
            <a:xfrm>
              <a:off x="1383324" y="5318997"/>
              <a:ext cx="1355210" cy="339825"/>
            </a:xfrm>
            <a:prstGeom prst="rect">
              <a:avLst/>
            </a:prstGeom>
            <a:solidFill>
              <a:srgbClr val="919191"/>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grpSp>
          <p:nvGrpSpPr>
            <p:cNvPr id="8" name="Group 7"/>
            <p:cNvGrpSpPr/>
            <p:nvPr/>
          </p:nvGrpSpPr>
          <p:grpSpPr>
            <a:xfrm>
              <a:off x="3361846" y="4436405"/>
              <a:ext cx="625024" cy="625024"/>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10B1F"/>
              </a:solidFill>
              <a:ln w="12700">
                <a:noFill/>
                <a:miter lim="400000"/>
              </a:ln>
            </p:spPr>
            <p:txBody>
              <a:bodyPr anchor="ctr"/>
              <a:lstStyle/>
              <a:p>
                <a:pPr algn="ctr"/>
                <a:endParaRPr>
                  <a:solidFill>
                    <a:schemeClr val="bg1"/>
                  </a:solidFill>
                  <a:cs typeface="+mn-ea"/>
                  <a:sym typeface="+mn-lt"/>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a:noFill/>
                <a:miter lim="400000"/>
              </a:ln>
            </p:spPr>
            <p:txBody>
              <a:bodyPr anchor="ctr"/>
              <a:lstStyle/>
              <a:p>
                <a:pPr algn="ctr"/>
                <a:endParaRPr>
                  <a:solidFill>
                    <a:schemeClr val="bg1"/>
                  </a:solidFill>
                  <a:cs typeface="+mn-ea"/>
                  <a:sym typeface="+mn-lt"/>
                </a:endParaRPr>
              </a:p>
            </p:txBody>
          </p:sp>
        </p:grpSp>
        <p:sp>
          <p:nvSpPr>
            <p:cNvPr id="9" name="Rectangle 10"/>
            <p:cNvSpPr/>
            <p:nvPr/>
          </p:nvSpPr>
          <p:spPr>
            <a:xfrm>
              <a:off x="2995819" y="5318997"/>
              <a:ext cx="1355209" cy="339825"/>
            </a:xfrm>
            <a:prstGeom prst="rect">
              <a:avLst/>
            </a:prstGeom>
            <a:solidFill>
              <a:srgbClr val="B10B1F"/>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sp>
          <p:nvSpPr>
            <p:cNvPr id="10" name="Rectangle 11"/>
            <p:cNvSpPr/>
            <p:nvPr/>
          </p:nvSpPr>
          <p:spPr>
            <a:xfrm>
              <a:off x="4610232" y="5318997"/>
              <a:ext cx="1355209" cy="339825"/>
            </a:xfrm>
            <a:prstGeom prst="rect">
              <a:avLst/>
            </a:prstGeom>
            <a:solidFill>
              <a:srgbClr val="919191"/>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grpSp>
          <p:nvGrpSpPr>
            <p:cNvPr id="11" name="Group 12"/>
            <p:cNvGrpSpPr/>
            <p:nvPr/>
          </p:nvGrpSpPr>
          <p:grpSpPr>
            <a:xfrm>
              <a:off x="4973406" y="4436405"/>
              <a:ext cx="625024" cy="625024"/>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19191"/>
              </a:solidFill>
              <a:ln w="12700">
                <a:noFill/>
                <a:miter lim="400000"/>
              </a:ln>
            </p:spPr>
            <p:txBody>
              <a:bodyPr anchor="ctr"/>
              <a:lstStyle/>
              <a:p>
                <a:pPr algn="ctr"/>
                <a:endParaRPr>
                  <a:solidFill>
                    <a:schemeClr val="bg1"/>
                  </a:solidFill>
                  <a:cs typeface="+mn-ea"/>
                  <a:sym typeface="+mn-lt"/>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bg1"/>
              </a:solidFill>
              <a:ln w="12700">
                <a:noFill/>
                <a:miter lim="400000"/>
              </a:ln>
            </p:spPr>
            <p:txBody>
              <a:bodyPr anchor="ctr"/>
              <a:lstStyle/>
              <a:p>
                <a:pPr algn="ctr"/>
                <a:endParaRPr>
                  <a:solidFill>
                    <a:schemeClr val="bg1"/>
                  </a:solidFill>
                  <a:cs typeface="+mn-ea"/>
                  <a:sym typeface="+mn-lt"/>
                </a:endParaRPr>
              </a:p>
            </p:txBody>
          </p:sp>
        </p:grpSp>
        <p:grpSp>
          <p:nvGrpSpPr>
            <p:cNvPr id="12" name="Group 15"/>
            <p:cNvGrpSpPr/>
            <p:nvPr/>
          </p:nvGrpSpPr>
          <p:grpSpPr>
            <a:xfrm>
              <a:off x="6587819" y="4436405"/>
              <a:ext cx="625024" cy="625024"/>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10B1F"/>
              </a:solidFill>
              <a:ln w="12700">
                <a:noFill/>
                <a:miter lim="400000"/>
              </a:ln>
            </p:spPr>
            <p:txBody>
              <a:bodyPr anchor="ctr"/>
              <a:lstStyle/>
              <a:p>
                <a:pPr algn="ctr"/>
                <a:endParaRPr>
                  <a:solidFill>
                    <a:schemeClr val="bg1"/>
                  </a:solidFill>
                  <a:cs typeface="+mn-ea"/>
                  <a:sym typeface="+mn-lt"/>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FFFFFF"/>
              </a:solidFill>
              <a:ln w="12700">
                <a:noFill/>
                <a:miter lim="400000"/>
              </a:ln>
            </p:spPr>
            <p:txBody>
              <a:bodyPr anchor="ctr"/>
              <a:lstStyle/>
              <a:p>
                <a:pPr algn="ctr"/>
                <a:endParaRPr>
                  <a:solidFill>
                    <a:schemeClr val="bg1"/>
                  </a:solidFill>
                  <a:cs typeface="+mn-ea"/>
                  <a:sym typeface="+mn-lt"/>
                </a:endParaRPr>
              </a:p>
            </p:txBody>
          </p:sp>
        </p:grpSp>
        <p:sp>
          <p:nvSpPr>
            <p:cNvPr id="13" name="Rectangle 18"/>
            <p:cNvSpPr/>
            <p:nvPr/>
          </p:nvSpPr>
          <p:spPr>
            <a:xfrm>
              <a:off x="6224644" y="5318997"/>
              <a:ext cx="1355209" cy="339825"/>
            </a:xfrm>
            <a:prstGeom prst="rect">
              <a:avLst/>
            </a:prstGeom>
            <a:solidFill>
              <a:srgbClr val="B10B1F"/>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grpSp>
          <p:nvGrpSpPr>
            <p:cNvPr id="14" name="Group 19"/>
            <p:cNvGrpSpPr/>
            <p:nvPr/>
          </p:nvGrpSpPr>
          <p:grpSpPr>
            <a:xfrm>
              <a:off x="1748417" y="4436405"/>
              <a:ext cx="625024" cy="625024"/>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919191"/>
              </a:solidFill>
              <a:ln w="12700">
                <a:noFill/>
                <a:miter lim="400000"/>
              </a:ln>
            </p:spPr>
            <p:txBody>
              <a:bodyPr anchor="ctr"/>
              <a:lstStyle/>
              <a:p>
                <a:pPr algn="ctr"/>
                <a:endParaRPr>
                  <a:solidFill>
                    <a:schemeClr val="bg1"/>
                  </a:solidFill>
                  <a:cs typeface="+mn-ea"/>
                  <a:sym typeface="+mn-lt"/>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bg1"/>
              </a:solidFill>
              <a:ln w="12700">
                <a:noFill/>
                <a:miter lim="400000"/>
              </a:ln>
            </p:spPr>
            <p:txBody>
              <a:bodyPr anchor="ctr"/>
              <a:lstStyle/>
              <a:p>
                <a:pPr algn="ctr"/>
                <a:endParaRPr>
                  <a:solidFill>
                    <a:schemeClr val="bg1"/>
                  </a:solidFill>
                  <a:cs typeface="+mn-ea"/>
                  <a:sym typeface="+mn-lt"/>
                </a:endParaRPr>
              </a:p>
            </p:txBody>
          </p:sp>
        </p:grpSp>
        <p:sp>
          <p:nvSpPr>
            <p:cNvPr id="15" name="Rectangle 22"/>
            <p:cNvSpPr/>
            <p:nvPr/>
          </p:nvSpPr>
          <p:spPr>
            <a:xfrm>
              <a:off x="7839056" y="5318997"/>
              <a:ext cx="1355209" cy="339825"/>
            </a:xfrm>
            <a:prstGeom prst="rect">
              <a:avLst/>
            </a:prstGeom>
            <a:solidFill>
              <a:srgbClr val="919191"/>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grpSp>
          <p:nvGrpSpPr>
            <p:cNvPr id="16" name="Group 23"/>
            <p:cNvGrpSpPr/>
            <p:nvPr/>
          </p:nvGrpSpPr>
          <p:grpSpPr>
            <a:xfrm>
              <a:off x="9811588" y="4436405"/>
              <a:ext cx="625024" cy="625024"/>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10B1F"/>
              </a:solidFill>
              <a:ln w="12700">
                <a:noFill/>
                <a:miter lim="400000"/>
              </a:ln>
            </p:spPr>
            <p:txBody>
              <a:bodyPr anchor="ctr"/>
              <a:lstStyle/>
              <a:p>
                <a:pPr algn="ctr"/>
                <a:endParaRPr>
                  <a:solidFill>
                    <a:schemeClr val="bg1"/>
                  </a:solidFill>
                  <a:cs typeface="+mn-ea"/>
                  <a:sym typeface="+mn-lt"/>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FFFFFF"/>
              </a:solidFill>
              <a:ln w="12700">
                <a:noFill/>
                <a:miter lim="400000"/>
              </a:ln>
            </p:spPr>
            <p:txBody>
              <a:bodyPr anchor="ctr"/>
              <a:lstStyle/>
              <a:p>
                <a:pPr algn="ctr"/>
                <a:endParaRPr>
                  <a:solidFill>
                    <a:schemeClr val="bg1"/>
                  </a:solidFill>
                  <a:cs typeface="+mn-ea"/>
                  <a:sym typeface="+mn-lt"/>
                </a:endParaRPr>
              </a:p>
            </p:txBody>
          </p:sp>
        </p:grpSp>
        <p:sp>
          <p:nvSpPr>
            <p:cNvPr id="17" name="Rectangle 26"/>
            <p:cNvSpPr/>
            <p:nvPr/>
          </p:nvSpPr>
          <p:spPr>
            <a:xfrm>
              <a:off x="9453468" y="5318997"/>
              <a:ext cx="1355210" cy="339825"/>
            </a:xfrm>
            <a:prstGeom prst="rect">
              <a:avLst/>
            </a:prstGeom>
            <a:solidFill>
              <a:srgbClr val="B10B1F"/>
            </a:solidFill>
            <a:ln w="12700">
              <a:noFill/>
              <a:miter lim="400000"/>
            </a:ln>
          </p:spPr>
          <p:txBody>
            <a:bodyPr wrap="none" lIns="25400" tIns="25400" rIns="25400" bIns="25400" anchor="ctr" anchorCtr="1">
              <a:normAutofit/>
            </a:bodyPr>
            <a:lstStyle/>
            <a:p>
              <a:pPr lvl="0" algn="ctr"/>
              <a:endParaRPr lang="zh-CN" altLang="en-US" sz="1200" dirty="0">
                <a:solidFill>
                  <a:schemeClr val="bg1"/>
                </a:solidFill>
                <a:cs typeface="+mn-ea"/>
                <a:sym typeface="+mn-lt"/>
              </a:endParaRPr>
            </a:p>
          </p:txBody>
        </p:sp>
        <p:sp>
          <p:nvSpPr>
            <p:cNvPr id="20" name="Straight Connector 29"/>
            <p:cNvSpPr/>
            <p:nvPr/>
          </p:nvSpPr>
          <p:spPr>
            <a:xfrm>
              <a:off x="2555623" y="4740943"/>
              <a:ext cx="623107" cy="1"/>
            </a:xfrm>
            <a:prstGeom prst="line">
              <a:avLst/>
            </a:prstGeom>
            <a:ln w="3175">
              <a:solidFill>
                <a:srgbClr val="C8B08A"/>
              </a:solidFill>
              <a:miter lim="400000"/>
              <a:tailEnd type="triangle"/>
            </a:ln>
          </p:spPr>
          <p:txBody>
            <a:bodyPr anchor="ctr"/>
            <a:lstStyle/>
            <a:p>
              <a:pPr algn="ctr"/>
              <a:endParaRPr>
                <a:solidFill>
                  <a:schemeClr val="bg1"/>
                </a:solidFill>
                <a:cs typeface="+mn-ea"/>
                <a:sym typeface="+mn-lt"/>
              </a:endParaRPr>
            </a:p>
          </p:txBody>
        </p:sp>
        <p:sp>
          <p:nvSpPr>
            <p:cNvPr id="21" name="Straight Connector 30"/>
            <p:cNvSpPr/>
            <p:nvPr/>
          </p:nvSpPr>
          <p:spPr>
            <a:xfrm>
              <a:off x="4177063" y="4740943"/>
              <a:ext cx="623107" cy="1"/>
            </a:xfrm>
            <a:prstGeom prst="line">
              <a:avLst/>
            </a:prstGeom>
            <a:ln w="3175">
              <a:solidFill>
                <a:srgbClr val="C8B08A"/>
              </a:solidFill>
              <a:miter lim="400000"/>
              <a:tailEnd type="triangle"/>
            </a:ln>
          </p:spPr>
          <p:txBody>
            <a:bodyPr anchor="ctr"/>
            <a:lstStyle/>
            <a:p>
              <a:pPr algn="ctr"/>
              <a:endParaRPr>
                <a:solidFill>
                  <a:schemeClr val="bg1"/>
                </a:solidFill>
                <a:cs typeface="+mn-ea"/>
                <a:sym typeface="+mn-lt"/>
              </a:endParaRPr>
            </a:p>
          </p:txBody>
        </p:sp>
        <p:sp>
          <p:nvSpPr>
            <p:cNvPr id="22" name="Straight Connector 31"/>
            <p:cNvSpPr/>
            <p:nvPr/>
          </p:nvSpPr>
          <p:spPr>
            <a:xfrm>
              <a:off x="5782998" y="4740943"/>
              <a:ext cx="623107" cy="1"/>
            </a:xfrm>
            <a:prstGeom prst="line">
              <a:avLst/>
            </a:prstGeom>
            <a:ln w="3175">
              <a:solidFill>
                <a:srgbClr val="C8B08A"/>
              </a:solidFill>
              <a:miter lim="400000"/>
              <a:tailEnd type="triangle"/>
            </a:ln>
          </p:spPr>
          <p:txBody>
            <a:bodyPr anchor="ctr"/>
            <a:lstStyle/>
            <a:p>
              <a:pPr algn="ctr"/>
              <a:endParaRPr>
                <a:solidFill>
                  <a:schemeClr val="bg1"/>
                </a:solidFill>
                <a:cs typeface="+mn-ea"/>
                <a:sym typeface="+mn-lt"/>
              </a:endParaRPr>
            </a:p>
          </p:txBody>
        </p:sp>
        <p:sp>
          <p:nvSpPr>
            <p:cNvPr id="23" name="Straight Connector 32"/>
            <p:cNvSpPr/>
            <p:nvPr/>
          </p:nvSpPr>
          <p:spPr>
            <a:xfrm>
              <a:off x="7394902" y="4740943"/>
              <a:ext cx="623107" cy="1"/>
            </a:xfrm>
            <a:prstGeom prst="line">
              <a:avLst/>
            </a:prstGeom>
            <a:ln w="3175">
              <a:solidFill>
                <a:srgbClr val="C8B08A"/>
              </a:solidFill>
              <a:miter lim="400000"/>
              <a:tailEnd type="triangle"/>
            </a:ln>
          </p:spPr>
          <p:txBody>
            <a:bodyPr anchor="ctr"/>
            <a:lstStyle/>
            <a:p>
              <a:pPr algn="ctr"/>
              <a:endParaRPr>
                <a:solidFill>
                  <a:schemeClr val="bg1"/>
                </a:solidFill>
                <a:cs typeface="+mn-ea"/>
                <a:sym typeface="+mn-lt"/>
              </a:endParaRPr>
            </a:p>
          </p:txBody>
        </p:sp>
        <p:sp>
          <p:nvSpPr>
            <p:cNvPr id="24" name="Straight Connector 33"/>
            <p:cNvSpPr/>
            <p:nvPr/>
          </p:nvSpPr>
          <p:spPr>
            <a:xfrm>
              <a:off x="8988343" y="4740943"/>
              <a:ext cx="623107" cy="1"/>
            </a:xfrm>
            <a:prstGeom prst="line">
              <a:avLst/>
            </a:prstGeom>
            <a:ln w="3175">
              <a:solidFill>
                <a:srgbClr val="C8B08A"/>
              </a:solidFill>
              <a:miter lim="400000"/>
              <a:tailEnd type="triangle"/>
            </a:ln>
          </p:spPr>
          <p:txBody>
            <a:bodyPr anchor="ctr"/>
            <a:lstStyle/>
            <a:p>
              <a:pPr algn="ctr"/>
              <a:endParaRPr>
                <a:solidFill>
                  <a:schemeClr val="bg1"/>
                </a:solidFill>
                <a:cs typeface="+mn-ea"/>
                <a:sym typeface="+mn-lt"/>
              </a:endParaRPr>
            </a:p>
          </p:txBody>
        </p:sp>
        <p:sp>
          <p:nvSpPr>
            <p:cNvPr id="46" name="矩形 45"/>
            <p:cNvSpPr/>
            <p:nvPr/>
          </p:nvSpPr>
          <p:spPr>
            <a:xfrm>
              <a:off x="1400085"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141519"/>
                  </a:solidFill>
                  <a:cs typeface="+mn-ea"/>
                  <a:sym typeface="+mn-lt"/>
                </a:rPr>
                <a:t>文字</a:t>
              </a:r>
              <a:r>
                <a:rPr lang="zh-CN" altLang="en-US" sz="1600" dirty="0">
                  <a:solidFill>
                    <a:srgbClr val="141519"/>
                  </a:solidFill>
                  <a:cs typeface="+mn-ea"/>
                  <a:sym typeface="+mn-lt"/>
                </a:rPr>
                <a:t>添加</a:t>
              </a:r>
              <a:endParaRPr lang="zh-CN" altLang="en-US" sz="1600" dirty="0">
                <a:solidFill>
                  <a:srgbClr val="141519"/>
                </a:solidFill>
                <a:cs typeface="+mn-ea"/>
                <a:sym typeface="+mn-lt"/>
              </a:endParaRPr>
            </a:p>
          </p:txBody>
        </p:sp>
        <p:sp>
          <p:nvSpPr>
            <p:cNvPr id="47" name="矩形 46"/>
            <p:cNvSpPr/>
            <p:nvPr/>
          </p:nvSpPr>
          <p:spPr>
            <a:xfrm>
              <a:off x="3006388"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bg1"/>
                  </a:solidFill>
                  <a:cs typeface="+mn-ea"/>
                  <a:sym typeface="+mn-lt"/>
                </a:rPr>
                <a:t>文字</a:t>
              </a:r>
              <a:r>
                <a:rPr lang="zh-CN" altLang="en-US" sz="1600" dirty="0">
                  <a:solidFill>
                    <a:schemeClr val="bg1"/>
                  </a:solidFill>
                  <a:cs typeface="+mn-ea"/>
                  <a:sym typeface="+mn-lt"/>
                </a:rPr>
                <a:t>添加</a:t>
              </a:r>
              <a:endParaRPr lang="zh-CN" altLang="en-US" sz="1600" dirty="0">
                <a:solidFill>
                  <a:schemeClr val="bg1"/>
                </a:solidFill>
                <a:cs typeface="+mn-ea"/>
                <a:sym typeface="+mn-lt"/>
              </a:endParaRPr>
            </a:p>
          </p:txBody>
        </p:sp>
        <p:sp>
          <p:nvSpPr>
            <p:cNvPr id="48" name="矩形 47"/>
            <p:cNvSpPr/>
            <p:nvPr/>
          </p:nvSpPr>
          <p:spPr>
            <a:xfrm>
              <a:off x="4612691"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141519"/>
                  </a:solidFill>
                  <a:cs typeface="+mn-ea"/>
                  <a:sym typeface="+mn-lt"/>
                </a:rPr>
                <a:t>文字</a:t>
              </a:r>
              <a:r>
                <a:rPr lang="zh-CN" altLang="en-US" sz="1600" dirty="0">
                  <a:solidFill>
                    <a:srgbClr val="141519"/>
                  </a:solidFill>
                  <a:cs typeface="+mn-ea"/>
                  <a:sym typeface="+mn-lt"/>
                </a:rPr>
                <a:t>添加</a:t>
              </a:r>
              <a:endParaRPr lang="zh-CN" altLang="en-US" sz="1600" dirty="0">
                <a:solidFill>
                  <a:srgbClr val="141519"/>
                </a:solidFill>
                <a:cs typeface="+mn-ea"/>
                <a:sym typeface="+mn-lt"/>
              </a:endParaRPr>
            </a:p>
          </p:txBody>
        </p:sp>
        <p:sp>
          <p:nvSpPr>
            <p:cNvPr id="49" name="矩形 48"/>
            <p:cNvSpPr/>
            <p:nvPr/>
          </p:nvSpPr>
          <p:spPr>
            <a:xfrm>
              <a:off x="6218994"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bg1"/>
                  </a:solidFill>
                  <a:cs typeface="+mn-ea"/>
                  <a:sym typeface="+mn-lt"/>
                </a:rPr>
                <a:t>文字</a:t>
              </a:r>
              <a:r>
                <a:rPr lang="zh-CN" altLang="en-US" sz="1600" dirty="0">
                  <a:solidFill>
                    <a:schemeClr val="bg1"/>
                  </a:solidFill>
                  <a:cs typeface="+mn-ea"/>
                  <a:sym typeface="+mn-lt"/>
                </a:rPr>
                <a:t>添加</a:t>
              </a:r>
              <a:endParaRPr lang="zh-CN" altLang="en-US" sz="1600" dirty="0">
                <a:solidFill>
                  <a:schemeClr val="bg1"/>
                </a:solidFill>
                <a:cs typeface="+mn-ea"/>
                <a:sym typeface="+mn-lt"/>
              </a:endParaRPr>
            </a:p>
          </p:txBody>
        </p:sp>
        <p:sp>
          <p:nvSpPr>
            <p:cNvPr id="50" name="矩形 49"/>
            <p:cNvSpPr/>
            <p:nvPr/>
          </p:nvSpPr>
          <p:spPr>
            <a:xfrm>
              <a:off x="7825297"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141519"/>
                  </a:solidFill>
                  <a:cs typeface="+mn-ea"/>
                  <a:sym typeface="+mn-lt"/>
                </a:rPr>
                <a:t>文字</a:t>
              </a:r>
              <a:r>
                <a:rPr lang="zh-CN" altLang="en-US" sz="1600" dirty="0">
                  <a:solidFill>
                    <a:srgbClr val="141519"/>
                  </a:solidFill>
                  <a:cs typeface="+mn-ea"/>
                  <a:sym typeface="+mn-lt"/>
                </a:rPr>
                <a:t>添加</a:t>
              </a:r>
              <a:endParaRPr lang="zh-CN" altLang="en-US" sz="1600" dirty="0">
                <a:solidFill>
                  <a:srgbClr val="141519"/>
                </a:solidFill>
                <a:cs typeface="+mn-ea"/>
                <a:sym typeface="+mn-lt"/>
              </a:endParaRPr>
            </a:p>
          </p:txBody>
        </p:sp>
        <p:sp>
          <p:nvSpPr>
            <p:cNvPr id="51" name="矩形 50"/>
            <p:cNvSpPr/>
            <p:nvPr/>
          </p:nvSpPr>
          <p:spPr>
            <a:xfrm>
              <a:off x="9431600"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chemeClr val="bg1"/>
                  </a:solidFill>
                  <a:cs typeface="+mn-ea"/>
                  <a:sym typeface="+mn-lt"/>
                </a:rPr>
                <a:t>文字</a:t>
              </a:r>
              <a:r>
                <a:rPr lang="zh-CN" altLang="en-US" sz="1600" dirty="0">
                  <a:solidFill>
                    <a:schemeClr val="bg1"/>
                  </a:solidFill>
                  <a:cs typeface="+mn-ea"/>
                  <a:sym typeface="+mn-lt"/>
                </a:rPr>
                <a:t>添加</a:t>
              </a:r>
              <a:endParaRPr lang="zh-CN" altLang="en-US" sz="1600" dirty="0">
                <a:solidFill>
                  <a:schemeClr val="bg1"/>
                </a:solidFill>
                <a:cs typeface="+mn-ea"/>
                <a:sym typeface="+mn-lt"/>
              </a:endParaRPr>
            </a:p>
          </p:txBody>
        </p:sp>
      </p:grpSp>
      <p:grpSp>
        <p:nvGrpSpPr>
          <p:cNvPr id="56" name="组合 55"/>
          <p:cNvGrpSpPr/>
          <p:nvPr/>
        </p:nvGrpSpPr>
        <p:grpSpPr>
          <a:xfrm>
            <a:off x="81785" y="126017"/>
            <a:ext cx="12110216" cy="766370"/>
            <a:chOff x="81785" y="126017"/>
            <a:chExt cx="12110216" cy="766370"/>
          </a:xfrm>
        </p:grpSpPr>
        <p:sp>
          <p:nvSpPr>
            <p:cNvPr id="57" name="矩形 56"/>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8" name="TextBox 6"/>
            <p:cNvSpPr txBox="1"/>
            <p:nvPr/>
          </p:nvSpPr>
          <p:spPr>
            <a:xfrm>
              <a:off x="2961529"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59" name="TextBox 7"/>
            <p:cNvSpPr txBox="1"/>
            <p:nvPr/>
          </p:nvSpPr>
          <p:spPr>
            <a:xfrm>
              <a:off x="1016260" y="286054"/>
              <a:ext cx="1988045"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子公司概述</a:t>
              </a:r>
              <a:endParaRPr lang="zh-CN" altLang="en-US" sz="2800" b="1" dirty="0">
                <a:solidFill>
                  <a:srgbClr val="141519"/>
                </a:solidFill>
                <a:cs typeface="+mn-ea"/>
                <a:sym typeface="+mn-lt"/>
              </a:endParaRPr>
            </a:p>
          </p:txBody>
        </p:sp>
        <p:grpSp>
          <p:nvGrpSpPr>
            <p:cNvPr id="60" name="组合 59"/>
            <p:cNvGrpSpPr/>
            <p:nvPr/>
          </p:nvGrpSpPr>
          <p:grpSpPr>
            <a:xfrm>
              <a:off x="81785" y="126017"/>
              <a:ext cx="771511" cy="766370"/>
              <a:chOff x="76127" y="101358"/>
              <a:chExt cx="771511" cy="766370"/>
            </a:xfrm>
          </p:grpSpPr>
          <p:sp>
            <p:nvSpPr>
              <p:cNvPr id="61"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文本框 61"/>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
        <p:nvSpPr>
          <p:cNvPr id="54" name="TextBox 53"/>
          <p:cNvSpPr txBox="1"/>
          <p:nvPr/>
        </p:nvSpPr>
        <p:spPr>
          <a:xfrm>
            <a:off x="2986651" y="6733931"/>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39"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noChangeArrowheads="1"/>
          </p:cNvSpPr>
          <p:nvPr/>
        </p:nvSpPr>
        <p:spPr bwMode="auto">
          <a:xfrm flipV="1">
            <a:off x="2043639" y="3685979"/>
            <a:ext cx="1091916" cy="1521488"/>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p:spPr>
        <p:txBody>
          <a:bodyPr wrap="none" lIns="82793" tIns="41396" rIns="82793" bIns="41396" anchor="ctr"/>
          <a:lstStyle/>
          <a:p>
            <a:pPr>
              <a:lnSpc>
                <a:spcPct val="130000"/>
              </a:lnSpc>
            </a:pPr>
            <a:endParaRPr lang="zh-CN" altLang="en-US" sz="1200" dirty="0">
              <a:solidFill>
                <a:srgbClr val="000000"/>
              </a:solidFill>
              <a:cs typeface="+mn-ea"/>
              <a:sym typeface="+mn-lt"/>
            </a:endParaRPr>
          </a:p>
        </p:txBody>
      </p:sp>
      <p:sp>
        <p:nvSpPr>
          <p:cNvPr id="28" name="箭头2"/>
          <p:cNvSpPr>
            <a:spLocks noChangeArrowheads="1"/>
          </p:cNvSpPr>
          <p:nvPr/>
        </p:nvSpPr>
        <p:spPr bwMode="auto">
          <a:xfrm rot="-5400000">
            <a:off x="2331435" y="3053261"/>
            <a:ext cx="325882" cy="1299295"/>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ln>
        </p:spPr>
        <p:txBody>
          <a:bodyPr wrap="none" lIns="82793" tIns="41396" rIns="82793" bIns="41396" anchor="ctr"/>
          <a:lstStyle/>
          <a:p>
            <a:pPr>
              <a:lnSpc>
                <a:spcPct val="130000"/>
              </a:lnSpc>
            </a:pPr>
            <a:endParaRPr lang="zh-CN" altLang="en-US" sz="1200" dirty="0">
              <a:solidFill>
                <a:srgbClr val="000000"/>
              </a:solidFill>
              <a:cs typeface="+mn-ea"/>
              <a:sym typeface="+mn-lt"/>
            </a:endParaRPr>
          </a:p>
        </p:txBody>
      </p:sp>
      <p:sp>
        <p:nvSpPr>
          <p:cNvPr id="29" name="箭头1"/>
          <p:cNvSpPr>
            <a:spLocks noChangeArrowheads="1"/>
          </p:cNvSpPr>
          <p:nvPr/>
        </p:nvSpPr>
        <p:spPr bwMode="auto">
          <a:xfrm>
            <a:off x="2037290" y="2024829"/>
            <a:ext cx="1091916" cy="176272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ln>
          <a:effectLst>
            <a:outerShdw blurRad="254000" dist="63500" dir="2700000" algn="tl" rotWithShape="0">
              <a:prstClr val="black">
                <a:alpha val="30000"/>
              </a:prstClr>
            </a:outerShdw>
          </a:effectLst>
        </p:spPr>
        <p:txBody>
          <a:bodyPr wrap="none" lIns="82793" tIns="41396" rIns="82793" bIns="41396" anchor="ctr"/>
          <a:lstStyle/>
          <a:p>
            <a:pPr>
              <a:lnSpc>
                <a:spcPct val="130000"/>
              </a:lnSpc>
            </a:pPr>
            <a:endParaRPr lang="zh-CN" altLang="en-US" sz="1200" dirty="0">
              <a:solidFill>
                <a:srgbClr val="000000"/>
              </a:solidFill>
              <a:cs typeface="+mn-ea"/>
              <a:sym typeface="+mn-lt"/>
            </a:endParaRPr>
          </a:p>
        </p:txBody>
      </p:sp>
      <p:sp>
        <p:nvSpPr>
          <p:cNvPr id="30" name="文本1"/>
          <p:cNvSpPr>
            <a:spLocks noChangeArrowheads="1"/>
          </p:cNvSpPr>
          <p:nvPr/>
        </p:nvSpPr>
        <p:spPr bwMode="auto">
          <a:xfrm>
            <a:off x="4504683" y="1637579"/>
            <a:ext cx="5910312" cy="1195606"/>
          </a:xfrm>
          <a:prstGeom prst="roundRect">
            <a:avLst>
              <a:gd name="adj" fmla="val 11505"/>
            </a:avLst>
          </a:prstGeom>
          <a:noFill/>
          <a:ln w="15875">
            <a:solidFill>
              <a:schemeClr val="bg1">
                <a:lumMod val="75000"/>
              </a:schemeClr>
            </a:solidFill>
            <a:round/>
          </a:ln>
        </p:spPr>
        <p:txBody>
          <a:bodyPr lIns="82793" tIns="41396" rIns="82793" bIns="41396" anchor="ct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chemeClr val="bg1">
                  <a:lumMod val="50000"/>
                </a:schemeClr>
              </a:solidFill>
              <a:cs typeface="+mn-ea"/>
              <a:sym typeface="+mn-lt"/>
            </a:endParaRPr>
          </a:p>
        </p:txBody>
      </p:sp>
      <p:sp>
        <p:nvSpPr>
          <p:cNvPr id="31" name="标题1"/>
          <p:cNvSpPr>
            <a:spLocks noChangeArrowheads="1"/>
          </p:cNvSpPr>
          <p:nvPr/>
        </p:nvSpPr>
        <p:spPr bwMode="auto">
          <a:xfrm>
            <a:off x="3262523" y="1631230"/>
            <a:ext cx="1242160" cy="1201954"/>
          </a:xfrm>
          <a:prstGeom prst="roundRect">
            <a:avLst>
              <a:gd name="adj" fmla="val 11921"/>
            </a:avLst>
          </a:prstGeom>
          <a:solidFill>
            <a:srgbClr val="919191"/>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chemeClr val="bg1"/>
                </a:solidFill>
                <a:cs typeface="+mn-ea"/>
                <a:sym typeface="+mn-lt"/>
              </a:rPr>
              <a:t>北京项目</a:t>
            </a:r>
            <a:endParaRPr lang="zh-CN" altLang="zh-CN" sz="1600" b="1" dirty="0">
              <a:solidFill>
                <a:schemeClr val="bg1"/>
              </a:solidFill>
              <a:cs typeface="+mn-ea"/>
              <a:sym typeface="+mn-lt"/>
            </a:endParaRPr>
          </a:p>
        </p:txBody>
      </p:sp>
      <p:sp>
        <p:nvSpPr>
          <p:cNvPr id="32" name="文本2"/>
          <p:cNvSpPr>
            <a:spLocks noChangeArrowheads="1"/>
          </p:cNvSpPr>
          <p:nvPr/>
        </p:nvSpPr>
        <p:spPr bwMode="auto">
          <a:xfrm>
            <a:off x="4504683" y="3089232"/>
            <a:ext cx="5910312" cy="1193489"/>
          </a:xfrm>
          <a:prstGeom prst="roundRect">
            <a:avLst>
              <a:gd name="adj" fmla="val 11505"/>
            </a:avLst>
          </a:prstGeom>
          <a:noFill/>
          <a:ln w="15875">
            <a:solidFill>
              <a:schemeClr val="bg1">
                <a:lumMod val="75000"/>
              </a:schemeClr>
            </a:solidFill>
            <a:round/>
          </a:ln>
        </p:spPr>
        <p:txBody>
          <a:bodyPr lIns="82793" tIns="41396" rIns="82793" bIns="41396" anchor="ct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chemeClr val="bg1">
                  <a:lumMod val="50000"/>
                </a:schemeClr>
              </a:solidFill>
              <a:cs typeface="+mn-ea"/>
              <a:sym typeface="+mn-lt"/>
            </a:endParaRPr>
          </a:p>
        </p:txBody>
      </p:sp>
      <p:sp>
        <p:nvSpPr>
          <p:cNvPr id="33" name="标题2"/>
          <p:cNvSpPr>
            <a:spLocks noChangeArrowheads="1"/>
          </p:cNvSpPr>
          <p:nvPr/>
        </p:nvSpPr>
        <p:spPr bwMode="auto">
          <a:xfrm>
            <a:off x="3262523" y="3089232"/>
            <a:ext cx="1242160" cy="1193489"/>
          </a:xfrm>
          <a:prstGeom prst="roundRect">
            <a:avLst>
              <a:gd name="adj" fmla="val 11921"/>
            </a:avLst>
          </a:prstGeom>
          <a:solidFill>
            <a:srgbClr val="B10B1F"/>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chemeClr val="bg1"/>
                </a:solidFill>
                <a:cs typeface="+mn-ea"/>
                <a:sym typeface="+mn-lt"/>
              </a:rPr>
              <a:t>上海项目</a:t>
            </a:r>
            <a:endParaRPr lang="zh-CN" altLang="zh-CN" sz="1600" b="1" dirty="0">
              <a:solidFill>
                <a:schemeClr val="bg1"/>
              </a:solidFill>
              <a:cs typeface="+mn-ea"/>
              <a:sym typeface="+mn-lt"/>
            </a:endParaRPr>
          </a:p>
        </p:txBody>
      </p:sp>
      <p:sp>
        <p:nvSpPr>
          <p:cNvPr id="34" name="文本3"/>
          <p:cNvSpPr>
            <a:spLocks noChangeArrowheads="1"/>
          </p:cNvSpPr>
          <p:nvPr/>
        </p:nvSpPr>
        <p:spPr bwMode="auto">
          <a:xfrm>
            <a:off x="4504683" y="4530308"/>
            <a:ext cx="5910312" cy="1180793"/>
          </a:xfrm>
          <a:prstGeom prst="roundRect">
            <a:avLst>
              <a:gd name="adj" fmla="val 11505"/>
            </a:avLst>
          </a:prstGeom>
          <a:noFill/>
          <a:ln w="15875">
            <a:solidFill>
              <a:schemeClr val="bg1">
                <a:lumMod val="75000"/>
              </a:schemeClr>
            </a:solidFill>
            <a:round/>
          </a:ln>
        </p:spPr>
        <p:txBody>
          <a:bodyPr lIns="82793" tIns="41396" rIns="82793" bIns="41396" anchor="ct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chemeClr val="bg1">
                  <a:lumMod val="50000"/>
                </a:schemeClr>
              </a:solidFill>
              <a:cs typeface="+mn-ea"/>
              <a:sym typeface="+mn-lt"/>
            </a:endParaRPr>
          </a:p>
        </p:txBody>
      </p:sp>
      <p:sp>
        <p:nvSpPr>
          <p:cNvPr id="35" name="标题3"/>
          <p:cNvSpPr>
            <a:spLocks noChangeArrowheads="1"/>
          </p:cNvSpPr>
          <p:nvPr/>
        </p:nvSpPr>
        <p:spPr bwMode="auto">
          <a:xfrm>
            <a:off x="3262523" y="4530308"/>
            <a:ext cx="1242160" cy="1180793"/>
          </a:xfrm>
          <a:prstGeom prst="roundRect">
            <a:avLst>
              <a:gd name="adj" fmla="val 11921"/>
            </a:avLst>
          </a:prstGeom>
          <a:solidFill>
            <a:srgbClr val="919191"/>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chemeClr val="bg1"/>
                </a:solidFill>
                <a:cs typeface="+mn-ea"/>
                <a:sym typeface="+mn-lt"/>
              </a:rPr>
              <a:t>深圳项目</a:t>
            </a:r>
            <a:endParaRPr lang="zh-CN" altLang="zh-CN" sz="1600" b="1" dirty="0">
              <a:solidFill>
                <a:schemeClr val="bg1"/>
              </a:solidFill>
              <a:cs typeface="+mn-ea"/>
              <a:sym typeface="+mn-lt"/>
            </a:endParaRPr>
          </a:p>
        </p:txBody>
      </p:sp>
      <p:sp>
        <p:nvSpPr>
          <p:cNvPr id="36" name="Oval 19"/>
          <p:cNvSpPr>
            <a:spLocks noChangeArrowheads="1"/>
          </p:cNvSpPr>
          <p:nvPr/>
        </p:nvSpPr>
        <p:spPr bwMode="auto">
          <a:xfrm>
            <a:off x="1482870" y="3089232"/>
            <a:ext cx="1191374" cy="1193489"/>
          </a:xfrm>
          <a:prstGeom prst="ellipse">
            <a:avLst/>
          </a:prstGeom>
          <a:solidFill>
            <a:srgbClr val="B10B1F"/>
          </a:solidFill>
          <a:ln w="9525">
            <a:noFill/>
            <a:round/>
          </a:ln>
          <a:effectLst>
            <a:outerShdw blurRad="254000" dist="63500" dir="2700000" algn="tl" rotWithShape="0">
              <a:prstClr val="black">
                <a:alpha val="30000"/>
              </a:prstClr>
            </a:outerShdw>
          </a:effectLst>
        </p:spPr>
        <p:txBody>
          <a:bodyPr lIns="82793" tIns="41396" rIns="82793" bIns="41396" anchor="ctr"/>
          <a:lstStyle/>
          <a:p>
            <a:pPr algn="ctr"/>
            <a:r>
              <a:rPr lang="zh-CN" altLang="en-US" sz="2000" b="1" dirty="0" smtClean="0">
                <a:solidFill>
                  <a:schemeClr val="bg1"/>
                </a:solidFill>
                <a:cs typeface="+mn-ea"/>
                <a:sym typeface="+mn-lt"/>
              </a:rPr>
              <a:t>重点项目</a:t>
            </a:r>
            <a:endParaRPr lang="zh-CN" altLang="en-US" sz="2000" b="1" dirty="0">
              <a:solidFill>
                <a:schemeClr val="bg1"/>
              </a:solidFill>
              <a:cs typeface="+mn-ea"/>
              <a:sym typeface="+mn-lt"/>
            </a:endParaRPr>
          </a:p>
        </p:txBody>
      </p:sp>
      <p:grpSp>
        <p:nvGrpSpPr>
          <p:cNvPr id="18" name="组合 17"/>
          <p:cNvGrpSpPr/>
          <p:nvPr/>
        </p:nvGrpSpPr>
        <p:grpSpPr>
          <a:xfrm>
            <a:off x="81785" y="126017"/>
            <a:ext cx="12110216" cy="766370"/>
            <a:chOff x="81785" y="126017"/>
            <a:chExt cx="12110216" cy="766370"/>
          </a:xfrm>
        </p:grpSpPr>
        <p:sp>
          <p:nvSpPr>
            <p:cNvPr id="19" name="矩形 18"/>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1"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重点项目</a:t>
              </a:r>
              <a:endParaRPr lang="zh-CN" altLang="en-US" sz="2800" b="1" dirty="0">
                <a:solidFill>
                  <a:srgbClr val="141519"/>
                </a:solidFill>
                <a:cs typeface="+mn-ea"/>
                <a:sym typeface="+mn-lt"/>
              </a:endParaRPr>
            </a:p>
          </p:txBody>
        </p:sp>
        <p:grpSp>
          <p:nvGrpSpPr>
            <p:cNvPr id="22" name="组合 21"/>
            <p:cNvGrpSpPr/>
            <p:nvPr/>
          </p:nvGrpSpPr>
          <p:grpSpPr>
            <a:xfrm>
              <a:off x="81785" y="126017"/>
              <a:ext cx="771511" cy="766370"/>
              <a:chOff x="76127" y="101358"/>
              <a:chExt cx="771511" cy="766370"/>
            </a:xfrm>
          </p:grpSpPr>
          <p:sp>
            <p:nvSpPr>
              <p:cNvPr id="23"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文本框 23"/>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bwMode="auto">
          <a:xfrm>
            <a:off x="8432192" y="1919682"/>
            <a:ext cx="2031471" cy="2031471"/>
            <a:chOff x="6324600" y="1506086"/>
            <a:chExt cx="1524000" cy="1524000"/>
          </a:xfrm>
          <a:effectLst>
            <a:outerShdw blurRad="254000" dist="63500" dir="2700000" algn="tl" rotWithShape="0">
              <a:prstClr val="black">
                <a:alpha val="30000"/>
              </a:prstClr>
            </a:outerShdw>
          </a:effectLst>
        </p:grpSpPr>
        <p:sp>
          <p:nvSpPr>
            <p:cNvPr id="34" name="Oval 55"/>
            <p:cNvSpPr/>
            <p:nvPr/>
          </p:nvSpPr>
          <p:spPr>
            <a:xfrm>
              <a:off x="6324600" y="1506086"/>
              <a:ext cx="1524000" cy="1524000"/>
            </a:xfrm>
            <a:prstGeom prst="ellipse">
              <a:avLst/>
            </a:prstGeom>
            <a:solidFill>
              <a:srgbClr val="B10B1F"/>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35"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3" name="Group 12"/>
          <p:cNvGrpSpPr/>
          <p:nvPr/>
        </p:nvGrpSpPr>
        <p:grpSpPr bwMode="auto">
          <a:xfrm>
            <a:off x="6657829" y="1919682"/>
            <a:ext cx="2031471" cy="2031471"/>
            <a:chOff x="4993943" y="1506086"/>
            <a:chExt cx="1524000" cy="1524000"/>
          </a:xfrm>
          <a:effectLst>
            <a:outerShdw blurRad="254000" dist="63500" dir="2700000" algn="tl" rotWithShape="0">
              <a:prstClr val="black">
                <a:alpha val="30000"/>
              </a:prstClr>
            </a:outerShdw>
          </a:effectLst>
        </p:grpSpPr>
        <p:sp>
          <p:nvSpPr>
            <p:cNvPr id="37" name="Oval 50"/>
            <p:cNvSpPr/>
            <p:nvPr/>
          </p:nvSpPr>
          <p:spPr>
            <a:xfrm>
              <a:off x="4993943" y="1506086"/>
              <a:ext cx="1524000" cy="1524000"/>
            </a:xfrm>
            <a:prstGeom prst="ellipse">
              <a:avLst/>
            </a:prstGeom>
            <a:solidFill>
              <a:srgbClr val="9191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4" name="Group 10"/>
          <p:cNvGrpSpPr/>
          <p:nvPr/>
        </p:nvGrpSpPr>
        <p:grpSpPr bwMode="auto">
          <a:xfrm>
            <a:off x="4978691" y="1919682"/>
            <a:ext cx="2031471" cy="2031471"/>
            <a:chOff x="3733800" y="1506086"/>
            <a:chExt cx="1524000" cy="1524000"/>
          </a:xfrm>
          <a:effectLst>
            <a:outerShdw blurRad="254000" dist="63500" dir="2700000" algn="tl" rotWithShape="0">
              <a:prstClr val="black">
                <a:alpha val="30000"/>
              </a:prstClr>
            </a:outerShdw>
          </a:effectLst>
        </p:grpSpPr>
        <p:sp>
          <p:nvSpPr>
            <p:cNvPr id="57" name="Oval 49"/>
            <p:cNvSpPr/>
            <p:nvPr/>
          </p:nvSpPr>
          <p:spPr>
            <a:xfrm>
              <a:off x="3733800" y="1506086"/>
              <a:ext cx="1524000" cy="1524000"/>
            </a:xfrm>
            <a:prstGeom prst="ellipse">
              <a:avLst/>
            </a:prstGeom>
            <a:solidFill>
              <a:srgbClr val="B10B1F"/>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5" name="Group 4"/>
          <p:cNvGrpSpPr/>
          <p:nvPr/>
        </p:nvGrpSpPr>
        <p:grpSpPr bwMode="auto">
          <a:xfrm>
            <a:off x="3251941" y="1919682"/>
            <a:ext cx="2031471" cy="2031471"/>
            <a:chOff x="2438400" y="1506086"/>
            <a:chExt cx="1524000" cy="1524000"/>
          </a:xfrm>
          <a:effectLst>
            <a:outerShdw blurRad="254000" dist="63500" dir="2700000" algn="tl" rotWithShape="0">
              <a:prstClr val="black">
                <a:alpha val="30000"/>
              </a:prstClr>
            </a:outerShdw>
          </a:effectLst>
        </p:grpSpPr>
        <p:sp>
          <p:nvSpPr>
            <p:cNvPr id="60" name="Oval 47"/>
            <p:cNvSpPr/>
            <p:nvPr/>
          </p:nvSpPr>
          <p:spPr>
            <a:xfrm>
              <a:off x="2438400" y="1506086"/>
              <a:ext cx="1524000" cy="1524000"/>
            </a:xfrm>
            <a:prstGeom prst="ellipse">
              <a:avLst/>
            </a:prstGeom>
            <a:solidFill>
              <a:srgbClr val="9191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61"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bg1"/>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6" name="Group 1"/>
          <p:cNvGrpSpPr/>
          <p:nvPr/>
        </p:nvGrpSpPr>
        <p:grpSpPr bwMode="auto">
          <a:xfrm>
            <a:off x="1728338" y="1919682"/>
            <a:ext cx="2031471" cy="2031471"/>
            <a:chOff x="1295400" y="1506086"/>
            <a:chExt cx="1524000" cy="1524000"/>
          </a:xfrm>
          <a:effectLst>
            <a:outerShdw blurRad="254000" dist="63500" dir="2700000" algn="tl" rotWithShape="0">
              <a:prstClr val="black">
                <a:alpha val="30000"/>
              </a:prstClr>
            </a:outerShdw>
          </a:effectLst>
        </p:grpSpPr>
        <p:sp>
          <p:nvSpPr>
            <p:cNvPr id="63" name="Oval 2"/>
            <p:cNvSpPr/>
            <p:nvPr/>
          </p:nvSpPr>
          <p:spPr>
            <a:xfrm>
              <a:off x="1295400" y="1506086"/>
              <a:ext cx="1524000" cy="1524000"/>
            </a:xfrm>
            <a:prstGeom prst="ellipse">
              <a:avLst/>
            </a:prstGeom>
            <a:solidFill>
              <a:srgbClr val="B10B1F"/>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64"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sp>
        <p:nvSpPr>
          <p:cNvPr id="65" name="Content Placeholder 2"/>
          <p:cNvSpPr txBox="1">
            <a:spLocks noChangeArrowheads="1"/>
          </p:cNvSpPr>
          <p:nvPr/>
        </p:nvSpPr>
        <p:spPr bwMode="auto">
          <a:xfrm>
            <a:off x="1885460" y="5066876"/>
            <a:ext cx="8421085" cy="1088741"/>
          </a:xfrm>
          <a:prstGeom prst="rect">
            <a:avLst/>
          </a:prstGeom>
          <a:noFill/>
          <a:ln w="9525">
            <a:noFill/>
            <a:miter lim="800000"/>
          </a:ln>
        </p:spPr>
        <p:txBody>
          <a:bodyPr lIns="121868" tIns="60933" rIns="121868" bIns="60933"/>
          <a:lstStyle/>
          <a:p>
            <a:pPr algn="ctr">
              <a:lnSpc>
                <a:spcPct val="130000"/>
              </a:lnSpc>
            </a:pPr>
            <a:r>
              <a:rPr lang="zh-CN" altLang="en-US" sz="1000" dirty="0">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1100" dirty="0">
              <a:solidFill>
                <a:schemeClr val="tx1">
                  <a:lumMod val="50000"/>
                  <a:lumOff val="50000"/>
                </a:schemeClr>
              </a:solidFill>
              <a:cs typeface="+mn-ea"/>
              <a:sym typeface="+mn-lt"/>
            </a:endParaRPr>
          </a:p>
        </p:txBody>
      </p:sp>
      <p:cxnSp>
        <p:nvCxnSpPr>
          <p:cNvPr id="66" name="Straight Connector 83"/>
          <p:cNvCxnSpPr>
            <a:cxnSpLocks noChangeShapeType="1"/>
          </p:cNvCxnSpPr>
          <p:nvPr/>
        </p:nvCxnSpPr>
        <p:spPr bwMode="auto">
          <a:xfrm flipH="1">
            <a:off x="891945" y="4863726"/>
            <a:ext cx="10203380" cy="0"/>
          </a:xfrm>
          <a:prstGeom prst="line">
            <a:avLst/>
          </a:prstGeom>
          <a:noFill/>
          <a:ln w="9525">
            <a:solidFill>
              <a:srgbClr val="D9D9D9"/>
            </a:solidFill>
            <a:prstDash val="sysDot"/>
            <a:round/>
          </a:ln>
        </p:spPr>
      </p:cxnSp>
      <p:sp>
        <p:nvSpPr>
          <p:cNvPr id="67" name="Rectangle 1436"/>
          <p:cNvSpPr>
            <a:spLocks noChangeArrowheads="1"/>
          </p:cNvSpPr>
          <p:nvPr/>
        </p:nvSpPr>
        <p:spPr bwMode="auto">
          <a:xfrm>
            <a:off x="2351008" y="4473099"/>
            <a:ext cx="692497"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404040"/>
                </a:solidFill>
                <a:cs typeface="+mn-ea"/>
                <a:sym typeface="+mn-lt"/>
              </a:rPr>
              <a:t>互联网</a:t>
            </a:r>
            <a:endParaRPr lang="en-US" b="1" kern="0" dirty="0">
              <a:solidFill>
                <a:srgbClr val="404040"/>
              </a:solidFill>
              <a:cs typeface="+mn-ea"/>
              <a:sym typeface="+mn-lt"/>
            </a:endParaRPr>
          </a:p>
        </p:txBody>
      </p:sp>
      <p:sp>
        <p:nvSpPr>
          <p:cNvPr id="68" name="Freeform 6"/>
          <p:cNvSpPr>
            <a:spLocks noEditPoints="1"/>
          </p:cNvSpPr>
          <p:nvPr/>
        </p:nvSpPr>
        <p:spPr bwMode="auto">
          <a:xfrm>
            <a:off x="2585366"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95A5A6"/>
              </a:solidFill>
              <a:cs typeface="+mn-ea"/>
              <a:sym typeface="+mn-lt"/>
            </a:endParaRPr>
          </a:p>
        </p:txBody>
      </p:sp>
      <p:sp>
        <p:nvSpPr>
          <p:cNvPr id="69" name="Rectangle 1436"/>
          <p:cNvSpPr>
            <a:spLocks noChangeArrowheads="1"/>
          </p:cNvSpPr>
          <p:nvPr/>
        </p:nvSpPr>
        <p:spPr bwMode="auto">
          <a:xfrm>
            <a:off x="3830613" y="4473099"/>
            <a:ext cx="923330"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404040"/>
                </a:solidFill>
                <a:cs typeface="+mn-ea"/>
                <a:sym typeface="+mn-lt"/>
              </a:rPr>
              <a:t>数码科技</a:t>
            </a:r>
            <a:endParaRPr lang="en-US" b="1" kern="0" dirty="0">
              <a:solidFill>
                <a:srgbClr val="404040"/>
              </a:solidFill>
              <a:cs typeface="+mn-ea"/>
              <a:sym typeface="+mn-lt"/>
            </a:endParaRPr>
          </a:p>
        </p:txBody>
      </p:sp>
      <p:sp>
        <p:nvSpPr>
          <p:cNvPr id="70" name="Freeform 6"/>
          <p:cNvSpPr>
            <a:spLocks noEditPoints="1"/>
          </p:cNvSpPr>
          <p:nvPr/>
        </p:nvSpPr>
        <p:spPr bwMode="auto">
          <a:xfrm>
            <a:off x="4180390"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19191"/>
          </a:solidFill>
          <a:ln>
            <a:noFill/>
          </a:ln>
        </p:spPr>
        <p:txBody>
          <a:bodyPr lIns="121868" tIns="60933" rIns="121868" bIns="60933"/>
          <a:lstStyle/>
          <a:p>
            <a:pPr defTabSz="1217930">
              <a:lnSpc>
                <a:spcPct val="130000"/>
              </a:lnSpc>
              <a:defRPr/>
            </a:pPr>
            <a:endParaRPr lang="en-US" sz="3200" kern="0" dirty="0">
              <a:solidFill>
                <a:srgbClr val="95A5A6"/>
              </a:solidFill>
              <a:cs typeface="+mn-ea"/>
              <a:sym typeface="+mn-lt"/>
            </a:endParaRPr>
          </a:p>
        </p:txBody>
      </p:sp>
      <p:sp>
        <p:nvSpPr>
          <p:cNvPr id="71" name="Rectangle 1436"/>
          <p:cNvSpPr>
            <a:spLocks noChangeArrowheads="1"/>
          </p:cNvSpPr>
          <p:nvPr/>
        </p:nvSpPr>
        <p:spPr bwMode="auto">
          <a:xfrm>
            <a:off x="5620408" y="4473099"/>
            <a:ext cx="692497"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404040"/>
                </a:solidFill>
                <a:cs typeface="+mn-ea"/>
                <a:sym typeface="+mn-lt"/>
              </a:rPr>
              <a:t>大数据</a:t>
            </a:r>
            <a:endParaRPr lang="en-US" b="1" kern="0" dirty="0">
              <a:solidFill>
                <a:srgbClr val="404040"/>
              </a:solidFill>
              <a:cs typeface="+mn-ea"/>
              <a:sym typeface="+mn-lt"/>
            </a:endParaRPr>
          </a:p>
        </p:txBody>
      </p:sp>
      <p:sp>
        <p:nvSpPr>
          <p:cNvPr id="72" name="Freeform 6"/>
          <p:cNvSpPr>
            <a:spLocks noEditPoints="1"/>
          </p:cNvSpPr>
          <p:nvPr/>
        </p:nvSpPr>
        <p:spPr bwMode="auto">
          <a:xfrm>
            <a:off x="5854765"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95A5A6"/>
              </a:solidFill>
              <a:cs typeface="+mn-ea"/>
              <a:sym typeface="+mn-lt"/>
            </a:endParaRPr>
          </a:p>
        </p:txBody>
      </p:sp>
      <p:sp>
        <p:nvSpPr>
          <p:cNvPr id="73" name="Rectangle 1436"/>
          <p:cNvSpPr>
            <a:spLocks noChangeArrowheads="1"/>
          </p:cNvSpPr>
          <p:nvPr/>
        </p:nvSpPr>
        <p:spPr bwMode="auto">
          <a:xfrm>
            <a:off x="7444321" y="4473099"/>
            <a:ext cx="461665"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404040"/>
                </a:solidFill>
                <a:cs typeface="+mn-ea"/>
                <a:sym typeface="+mn-lt"/>
              </a:rPr>
              <a:t>通信</a:t>
            </a:r>
            <a:endParaRPr lang="en-US" b="1" kern="0" dirty="0">
              <a:solidFill>
                <a:srgbClr val="404040"/>
              </a:solidFill>
              <a:cs typeface="+mn-ea"/>
              <a:sym typeface="+mn-lt"/>
            </a:endParaRPr>
          </a:p>
        </p:txBody>
      </p:sp>
      <p:sp>
        <p:nvSpPr>
          <p:cNvPr id="74" name="Freeform 6"/>
          <p:cNvSpPr>
            <a:spLocks noEditPoints="1"/>
          </p:cNvSpPr>
          <p:nvPr/>
        </p:nvSpPr>
        <p:spPr bwMode="auto">
          <a:xfrm>
            <a:off x="7562469" y="4154300"/>
            <a:ext cx="22378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19191"/>
          </a:solidFill>
          <a:ln>
            <a:noFill/>
          </a:ln>
        </p:spPr>
        <p:txBody>
          <a:bodyPr lIns="121868" tIns="60933" rIns="121868" bIns="60933"/>
          <a:lstStyle/>
          <a:p>
            <a:pPr defTabSz="1217930">
              <a:lnSpc>
                <a:spcPct val="130000"/>
              </a:lnSpc>
              <a:defRPr/>
            </a:pPr>
            <a:endParaRPr lang="en-US" sz="3200" kern="0" dirty="0">
              <a:solidFill>
                <a:srgbClr val="95A5A6"/>
              </a:solidFill>
              <a:cs typeface="+mn-ea"/>
              <a:sym typeface="+mn-lt"/>
            </a:endParaRPr>
          </a:p>
        </p:txBody>
      </p:sp>
      <p:sp>
        <p:nvSpPr>
          <p:cNvPr id="75" name="Rectangle 1436"/>
          <p:cNvSpPr>
            <a:spLocks noChangeArrowheads="1"/>
          </p:cNvSpPr>
          <p:nvPr/>
        </p:nvSpPr>
        <p:spPr bwMode="auto">
          <a:xfrm>
            <a:off x="9205195" y="4473099"/>
            <a:ext cx="461665"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404040"/>
                </a:solidFill>
                <a:cs typeface="+mn-ea"/>
                <a:sym typeface="+mn-lt"/>
              </a:rPr>
              <a:t>船舶</a:t>
            </a:r>
            <a:endParaRPr lang="en-US" b="1" kern="0" dirty="0">
              <a:solidFill>
                <a:srgbClr val="404040"/>
              </a:solidFill>
              <a:cs typeface="+mn-ea"/>
              <a:sym typeface="+mn-lt"/>
            </a:endParaRPr>
          </a:p>
        </p:txBody>
      </p:sp>
      <p:sp>
        <p:nvSpPr>
          <p:cNvPr id="76" name="Freeform 6"/>
          <p:cNvSpPr>
            <a:spLocks noEditPoints="1"/>
          </p:cNvSpPr>
          <p:nvPr/>
        </p:nvSpPr>
        <p:spPr bwMode="auto">
          <a:xfrm>
            <a:off x="9324137"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95A5A6"/>
              </a:solidFill>
              <a:cs typeface="+mn-ea"/>
              <a:sym typeface="+mn-lt"/>
            </a:endParaRPr>
          </a:p>
        </p:txBody>
      </p:sp>
      <p:grpSp>
        <p:nvGrpSpPr>
          <p:cNvPr id="39" name="组合 38"/>
          <p:cNvGrpSpPr/>
          <p:nvPr/>
        </p:nvGrpSpPr>
        <p:grpSpPr>
          <a:xfrm>
            <a:off x="81785" y="126017"/>
            <a:ext cx="12110216" cy="766370"/>
            <a:chOff x="81785" y="126017"/>
            <a:chExt cx="12110216" cy="766370"/>
          </a:xfrm>
        </p:grpSpPr>
        <p:sp>
          <p:nvSpPr>
            <p:cNvPr id="40" name="矩形 39"/>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2"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服务项目</a:t>
              </a:r>
              <a:endParaRPr lang="zh-CN" altLang="en-US" sz="2800" b="1" dirty="0">
                <a:solidFill>
                  <a:srgbClr val="141519"/>
                </a:solidFill>
                <a:cs typeface="+mn-ea"/>
                <a:sym typeface="+mn-lt"/>
              </a:endParaRPr>
            </a:p>
          </p:txBody>
        </p:sp>
        <p:grpSp>
          <p:nvGrpSpPr>
            <p:cNvPr id="43" name="组合 42"/>
            <p:cNvGrpSpPr/>
            <p:nvPr/>
          </p:nvGrpSpPr>
          <p:grpSpPr>
            <a:xfrm>
              <a:off x="81785" y="126017"/>
              <a:ext cx="771511" cy="766370"/>
              <a:chOff x="76127" y="101358"/>
              <a:chExt cx="771511" cy="766370"/>
            </a:xfrm>
          </p:grpSpPr>
          <p:sp>
            <p:nvSpPr>
              <p:cNvPr id="44"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文本框 44"/>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a:effectLst>
            <a:outerShdw blurRad="254000" dist="63500" dir="2700000" algn="tl" rotWithShape="0">
              <a:prstClr val="black">
                <a:alpha val="30000"/>
              </a:prstClr>
            </a:outerShdw>
          </a:effectLst>
        </p:grpSpPr>
        <p:sp>
          <p:nvSpPr>
            <p:cNvPr id="28" name="矩形 27"/>
            <p:cNvSpPr/>
            <p:nvPr/>
          </p:nvSpPr>
          <p:spPr>
            <a:xfrm>
              <a:off x="1270840" y="3443029"/>
              <a:ext cx="1326873" cy="1326873"/>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0" name="组合 29"/>
          <p:cNvGrpSpPr/>
          <p:nvPr/>
        </p:nvGrpSpPr>
        <p:grpSpPr>
          <a:xfrm>
            <a:off x="3345562" y="3506529"/>
            <a:ext cx="1326873" cy="1326873"/>
            <a:chOff x="1270840" y="3443029"/>
            <a:chExt cx="1326873" cy="1326873"/>
          </a:xfrm>
          <a:effectLst>
            <a:outerShdw blurRad="254000" dist="63500" dir="2700000" algn="tl" rotWithShape="0">
              <a:prstClr val="black">
                <a:alpha val="30000"/>
              </a:prstClr>
            </a:outerShdw>
          </a:effectLst>
        </p:grpSpPr>
        <p:sp>
          <p:nvSpPr>
            <p:cNvPr id="31" name="矩形 30"/>
            <p:cNvSpPr/>
            <p:nvPr/>
          </p:nvSpPr>
          <p:spPr>
            <a:xfrm>
              <a:off x="1270840" y="3443029"/>
              <a:ext cx="1326873" cy="1326873"/>
            </a:xfrm>
            <a:prstGeom prst="rect">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3" name="组合 32"/>
          <p:cNvGrpSpPr/>
          <p:nvPr/>
        </p:nvGrpSpPr>
        <p:grpSpPr>
          <a:xfrm>
            <a:off x="5432984" y="3506529"/>
            <a:ext cx="1326873" cy="1326873"/>
            <a:chOff x="1270840" y="3443029"/>
            <a:chExt cx="1326873" cy="1326873"/>
          </a:xfrm>
          <a:effectLst>
            <a:outerShdw blurRad="254000" dist="63500" dir="2700000" algn="tl" rotWithShape="0">
              <a:prstClr val="black">
                <a:alpha val="30000"/>
              </a:prstClr>
            </a:outerShdw>
          </a:effectLst>
        </p:grpSpPr>
        <p:sp>
          <p:nvSpPr>
            <p:cNvPr id="34" name="矩形 33"/>
            <p:cNvSpPr/>
            <p:nvPr/>
          </p:nvSpPr>
          <p:spPr>
            <a:xfrm>
              <a:off x="1270840" y="3443029"/>
              <a:ext cx="1326873" cy="1326873"/>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6" name="组合 35"/>
          <p:cNvGrpSpPr/>
          <p:nvPr/>
        </p:nvGrpSpPr>
        <p:grpSpPr>
          <a:xfrm>
            <a:off x="7520406" y="3506529"/>
            <a:ext cx="1326873" cy="1326873"/>
            <a:chOff x="1270840" y="3443029"/>
            <a:chExt cx="1326873" cy="1326873"/>
          </a:xfrm>
          <a:effectLst>
            <a:outerShdw blurRad="254000" dist="63500" dir="2700000" algn="tl" rotWithShape="0">
              <a:prstClr val="black">
                <a:alpha val="30000"/>
              </a:prstClr>
            </a:outerShdw>
          </a:effectLst>
        </p:grpSpPr>
        <p:sp>
          <p:nvSpPr>
            <p:cNvPr id="37" name="矩形 36"/>
            <p:cNvSpPr/>
            <p:nvPr/>
          </p:nvSpPr>
          <p:spPr>
            <a:xfrm>
              <a:off x="1270840" y="3443029"/>
              <a:ext cx="1326873" cy="1326873"/>
            </a:xfrm>
            <a:prstGeom prst="rect">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9" name="组合 38"/>
          <p:cNvGrpSpPr/>
          <p:nvPr/>
        </p:nvGrpSpPr>
        <p:grpSpPr>
          <a:xfrm>
            <a:off x="9607827" y="3506529"/>
            <a:ext cx="1326873" cy="1326873"/>
            <a:chOff x="1270840" y="3443029"/>
            <a:chExt cx="1326873" cy="1326873"/>
          </a:xfrm>
          <a:effectLst>
            <a:outerShdw blurRad="254000" dist="63500" dir="2700000" algn="tl" rotWithShape="0">
              <a:prstClr val="black">
                <a:alpha val="30000"/>
              </a:prstClr>
            </a:outerShdw>
          </a:effectLst>
        </p:grpSpPr>
        <p:sp>
          <p:nvSpPr>
            <p:cNvPr id="40" name="矩形 39"/>
            <p:cNvSpPr/>
            <p:nvPr/>
          </p:nvSpPr>
          <p:spPr>
            <a:xfrm>
              <a:off x="1270840" y="3443029"/>
              <a:ext cx="1326873" cy="1326873"/>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团队合作</a:t>
            </a:r>
            <a:endParaRPr lang="zh-CN" altLang="en-US" dirty="0">
              <a:solidFill>
                <a:schemeClr val="tx1">
                  <a:lumMod val="65000"/>
                  <a:lumOff val="35000"/>
                </a:schemeClr>
              </a:solidFill>
              <a:cs typeface="+mn-ea"/>
              <a:sym typeface="+mn-lt"/>
            </a:endParaRP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经营理念</a:t>
            </a:r>
            <a:endParaRPr lang="zh-CN" altLang="en-US" dirty="0">
              <a:solidFill>
                <a:schemeClr val="tx1">
                  <a:lumMod val="65000"/>
                  <a:lumOff val="35000"/>
                </a:schemeClr>
              </a:solidFill>
              <a:cs typeface="+mn-ea"/>
              <a:sym typeface="+mn-lt"/>
            </a:endParaRP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企业荣誉</a:t>
            </a:r>
            <a:endParaRPr lang="zh-CN" altLang="en-US" dirty="0">
              <a:solidFill>
                <a:schemeClr val="tx1">
                  <a:lumMod val="65000"/>
                  <a:lumOff val="35000"/>
                </a:schemeClr>
              </a:solidFill>
              <a:cs typeface="+mn-ea"/>
              <a:sym typeface="+mn-lt"/>
            </a:endParaRP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经营策略</a:t>
            </a:r>
            <a:endParaRPr lang="zh-CN" altLang="en-US" dirty="0">
              <a:solidFill>
                <a:schemeClr val="tx1">
                  <a:lumMod val="65000"/>
                  <a:lumOff val="35000"/>
                </a:schemeClr>
              </a:solidFill>
              <a:cs typeface="+mn-ea"/>
              <a:sym typeface="+mn-lt"/>
            </a:endParaRP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诚信筑梦</a:t>
            </a:r>
            <a:endParaRPr lang="zh-CN" altLang="en-US" dirty="0">
              <a:solidFill>
                <a:schemeClr val="tx1">
                  <a:lumMod val="65000"/>
                  <a:lumOff val="35000"/>
                </a:schemeClr>
              </a:solidFill>
              <a:cs typeface="+mn-ea"/>
              <a:sym typeface="+mn-lt"/>
            </a:endParaRPr>
          </a:p>
        </p:txBody>
      </p:sp>
      <p:grpSp>
        <p:nvGrpSpPr>
          <p:cNvPr id="24" name="组合 23"/>
          <p:cNvGrpSpPr/>
          <p:nvPr/>
        </p:nvGrpSpPr>
        <p:grpSpPr>
          <a:xfrm>
            <a:off x="1155731" y="1915318"/>
            <a:ext cx="9980582" cy="1268529"/>
            <a:chOff x="1155046" y="1914620"/>
            <a:chExt cx="9980582" cy="1268529"/>
          </a:xfrm>
        </p:grpSpPr>
        <p:sp>
          <p:nvSpPr>
            <p:cNvPr id="25" name="矩形 24"/>
            <p:cNvSpPr/>
            <p:nvPr/>
          </p:nvSpPr>
          <p:spPr>
            <a:xfrm>
              <a:off x="1155046" y="2352152"/>
              <a:ext cx="9980582" cy="830997"/>
            </a:xfrm>
            <a:prstGeom prst="rect">
              <a:avLst/>
            </a:prstGeom>
          </p:spPr>
          <p:txBody>
            <a:bodyPr wrap="square">
              <a:spAutoFit/>
            </a:bodyPr>
            <a:lstStyle/>
            <a:p>
              <a:pPr>
                <a:lnSpc>
                  <a:spcPct val="120000"/>
                </a:lnSpc>
              </a:pPr>
              <a:r>
                <a:rPr lang="zh-CN" altLang="en-US" sz="1000" dirty="0">
                  <a:solidFill>
                    <a:schemeClr val="bg1">
                      <a:lumMod val="50000"/>
                    </a:schemeClr>
                  </a:solidFill>
                  <a:cs typeface="+mn-ea"/>
                  <a:sym typeface="+mn-lt"/>
                </a:rPr>
                <a:t>用户可以在投影仪或者计算机上进行演示也可以将演示文稿打印</a:t>
              </a:r>
              <a:r>
                <a:rPr lang="zh-CN" altLang="en-US" sz="1000" dirty="0" smtClean="0">
                  <a:solidFill>
                    <a:schemeClr val="bg1">
                      <a:lumMod val="50000"/>
                    </a:schemeClr>
                  </a:solidFill>
                  <a:cs typeface="+mn-ea"/>
                  <a:sym typeface="+mn-lt"/>
                </a:rPr>
                <a:t>出来</a:t>
              </a:r>
              <a:r>
                <a:rPr lang="zh-CN" altLang="en-US" sz="1000" dirty="0">
                  <a:solidFill>
                    <a:schemeClr val="bg1">
                      <a:lumMod val="50000"/>
                    </a:schemeClr>
                  </a:solidFill>
                  <a:cs typeface="+mn-ea"/>
                  <a:sym typeface="+mn-lt"/>
                </a:rPr>
                <a:t>用户可以在投影仪或者计算机将演示文稿打印出来用户可以在投影仪或者计算机上进行演示也可以将演示文稿打印</a:t>
              </a:r>
              <a:r>
                <a:rPr lang="zh-CN" altLang="en-US" sz="1000" dirty="0" smtClean="0">
                  <a:solidFill>
                    <a:schemeClr val="bg1">
                      <a:lumMod val="50000"/>
                    </a:schemeClr>
                  </a:solidFill>
                  <a:cs typeface="+mn-ea"/>
                  <a:sym typeface="+mn-lt"/>
                </a:rPr>
                <a:t>出来</a:t>
              </a:r>
              <a:r>
                <a:rPr lang="zh-CN" altLang="en-US" sz="1000" dirty="0">
                  <a:solidFill>
                    <a:schemeClr val="bg1">
                      <a:lumMod val="50000"/>
                    </a:schemeClr>
                  </a:solidFill>
                  <a:cs typeface="+mn-ea"/>
                  <a:sym typeface="+mn-lt"/>
                </a:rPr>
                <a:t>用户可以在投影仪或者计算机上进行演示也可以将演示文稿打印出来将演示文稿打印出来用户可以在投影仪或者计算机</a:t>
              </a:r>
              <a:endParaRPr lang="zh-CN" altLang="en-US" sz="1000" dirty="0">
                <a:solidFill>
                  <a:schemeClr val="bg1">
                    <a:lumMod val="50000"/>
                  </a:schemeClr>
                </a:solidFill>
                <a:cs typeface="+mn-ea"/>
                <a:sym typeface="+mn-lt"/>
              </a:endParaRPr>
            </a:p>
            <a:p>
              <a:pPr>
                <a:lnSpc>
                  <a:spcPct val="120000"/>
                </a:lnSpc>
              </a:pPr>
              <a:endParaRPr lang="zh-CN" altLang="en-US" sz="1000" dirty="0">
                <a:solidFill>
                  <a:schemeClr val="bg1">
                    <a:lumMod val="50000"/>
                  </a:schemeClr>
                </a:solidFill>
                <a:cs typeface="+mn-ea"/>
                <a:sym typeface="+mn-lt"/>
              </a:endParaRPr>
            </a:p>
            <a:p>
              <a:pPr>
                <a:lnSpc>
                  <a:spcPct val="120000"/>
                </a:lnSpc>
              </a:pPr>
              <a:endParaRPr lang="zh-CN" altLang="en-US" sz="1000" dirty="0">
                <a:solidFill>
                  <a:schemeClr val="bg1">
                    <a:lumMod val="50000"/>
                  </a:schemeClr>
                </a:solidFill>
                <a:cs typeface="+mn-ea"/>
                <a:sym typeface="+mn-lt"/>
              </a:endParaRPr>
            </a:p>
          </p:txBody>
        </p:sp>
        <p:sp>
          <p:nvSpPr>
            <p:cNvPr id="26" name="文本框 25"/>
            <p:cNvSpPr txBox="1"/>
            <p:nvPr/>
          </p:nvSpPr>
          <p:spPr>
            <a:xfrm>
              <a:off x="1155047" y="1914620"/>
              <a:ext cx="4466287" cy="461665"/>
            </a:xfrm>
            <a:prstGeom prst="rect">
              <a:avLst/>
            </a:prstGeom>
            <a:noFill/>
          </p:spPr>
          <p:txBody>
            <a:bodyPr wrap="none" rtlCol="0">
              <a:spAutoFit/>
            </a:bodyPr>
            <a:lstStyle/>
            <a:p>
              <a:r>
                <a:rPr lang="zh-CN" altLang="en-US" sz="2400" b="1" dirty="0" smtClean="0">
                  <a:solidFill>
                    <a:srgbClr val="141519"/>
                  </a:solidFill>
                  <a:cs typeface="+mn-ea"/>
                  <a:sym typeface="+mn-lt"/>
                </a:rPr>
                <a:t>诚信铸就品质   创新引领未来！</a:t>
              </a:r>
              <a:endParaRPr lang="zh-CN" altLang="en-US" sz="2400" b="1" dirty="0">
                <a:solidFill>
                  <a:srgbClr val="141519"/>
                </a:solidFill>
                <a:cs typeface="+mn-ea"/>
                <a:sym typeface="+mn-lt"/>
              </a:endParaRPr>
            </a:p>
          </p:txBody>
        </p:sp>
      </p:grpSp>
      <p:grpSp>
        <p:nvGrpSpPr>
          <p:cNvPr id="45" name="组合 44"/>
          <p:cNvGrpSpPr/>
          <p:nvPr/>
        </p:nvGrpSpPr>
        <p:grpSpPr>
          <a:xfrm>
            <a:off x="81785" y="126017"/>
            <a:ext cx="12110216" cy="766370"/>
            <a:chOff x="81785" y="126017"/>
            <a:chExt cx="12110216" cy="766370"/>
          </a:xfrm>
        </p:grpSpPr>
        <p:sp>
          <p:nvSpPr>
            <p:cNvPr id="46" name="矩形 45"/>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TextBox 6"/>
            <p:cNvSpPr txBox="1"/>
            <p:nvPr/>
          </p:nvSpPr>
          <p:spPr>
            <a:xfrm>
              <a:off x="3345562"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8" name="TextBox 7"/>
            <p:cNvSpPr txBox="1"/>
            <p:nvPr/>
          </p:nvSpPr>
          <p:spPr>
            <a:xfrm>
              <a:off x="1016260" y="286054"/>
              <a:ext cx="2348720"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公司经营理念</a:t>
              </a:r>
              <a:endParaRPr lang="zh-CN" altLang="en-US" sz="2800" b="1" dirty="0">
                <a:solidFill>
                  <a:srgbClr val="141519"/>
                </a:solidFill>
                <a:cs typeface="+mn-ea"/>
                <a:sym typeface="+mn-lt"/>
              </a:endParaRPr>
            </a:p>
          </p:txBody>
        </p:sp>
        <p:grpSp>
          <p:nvGrpSpPr>
            <p:cNvPr id="49" name="组合 48"/>
            <p:cNvGrpSpPr/>
            <p:nvPr/>
          </p:nvGrpSpPr>
          <p:grpSpPr>
            <a:xfrm>
              <a:off x="81785" y="126017"/>
              <a:ext cx="771511" cy="766370"/>
              <a:chOff x="76127" y="101358"/>
              <a:chExt cx="771511" cy="766370"/>
            </a:xfrm>
          </p:grpSpPr>
          <p:sp>
            <p:nvSpPr>
              <p:cNvPr id="50"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文本框 50"/>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1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1" cstate="print">
            <a:duotone>
              <a:prstClr val="black"/>
              <a:schemeClr val="tx2">
                <a:tint val="45000"/>
                <a:satMod val="400000"/>
              </a:schemeClr>
            </a:duotone>
          </a:blip>
          <a:stretch>
            <a:fillRect/>
          </a:stretch>
        </p:blipFill>
        <p:spPr>
          <a:xfrm>
            <a:off x="0" y="3975101"/>
            <a:ext cx="12192000" cy="2882900"/>
          </a:xfrm>
          <a:prstGeom prst="rect">
            <a:avLst/>
          </a:prstGeom>
          <a:solidFill>
            <a:srgbClr val="919191"/>
          </a:solidFill>
        </p:spPr>
      </p:pic>
      <p:sp>
        <p:nvSpPr>
          <p:cNvPr id="46" name="矩形 45"/>
          <p:cNvSpPr/>
          <p:nvPr/>
        </p:nvSpPr>
        <p:spPr>
          <a:xfrm>
            <a:off x="1006839" y="1790700"/>
            <a:ext cx="10178321" cy="4165599"/>
          </a:xfrm>
          <a:prstGeom prst="rect">
            <a:avLst/>
          </a:prstGeom>
          <a:solidFill>
            <a:srgbClr val="B10B1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7" name="组合 46"/>
          <p:cNvGrpSpPr/>
          <p:nvPr/>
        </p:nvGrpSpPr>
        <p:grpSpPr>
          <a:xfrm>
            <a:off x="1753005" y="3446072"/>
            <a:ext cx="2035702" cy="885364"/>
            <a:chOff x="1058614" y="3356991"/>
            <a:chExt cx="2291910" cy="997357"/>
          </a:xfrm>
        </p:grpSpPr>
        <p:sp>
          <p:nvSpPr>
            <p:cNvPr id="48" name="矩形 47"/>
            <p:cNvSpPr/>
            <p:nvPr/>
          </p:nvSpPr>
          <p:spPr bwMode="auto">
            <a:xfrm>
              <a:off x="1058614"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49" name="Picture 2"/>
            <p:cNvPicPr>
              <a:picLocks noChangeAspect="1"/>
            </p:cNvPicPr>
            <p:nvPr/>
          </p:nvPicPr>
          <p:blipFill>
            <a:blip r:embed="rId2" cstate="screen"/>
            <a:stretch>
              <a:fillRect/>
            </a:stretch>
          </p:blipFill>
          <p:spPr>
            <a:xfrm>
              <a:off x="1105469" y="3541912"/>
              <a:ext cx="2197290" cy="653563"/>
            </a:xfrm>
            <a:prstGeom prst="rect">
              <a:avLst/>
            </a:prstGeom>
            <a:noFill/>
            <a:ln w="9525">
              <a:noFill/>
            </a:ln>
          </p:spPr>
        </p:pic>
      </p:grpSp>
      <p:grpSp>
        <p:nvGrpSpPr>
          <p:cNvPr id="50" name="组合 49"/>
          <p:cNvGrpSpPr/>
          <p:nvPr/>
        </p:nvGrpSpPr>
        <p:grpSpPr>
          <a:xfrm>
            <a:off x="3987042" y="3446072"/>
            <a:ext cx="2035702" cy="885364"/>
            <a:chOff x="3506886" y="3356991"/>
            <a:chExt cx="2291910" cy="997357"/>
          </a:xfrm>
        </p:grpSpPr>
        <p:sp>
          <p:nvSpPr>
            <p:cNvPr id="51" name="矩形 50"/>
            <p:cNvSpPr/>
            <p:nvPr/>
          </p:nvSpPr>
          <p:spPr bwMode="auto">
            <a:xfrm>
              <a:off x="3506886"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2" name="Picture 3"/>
            <p:cNvPicPr>
              <a:picLocks noChangeAspect="1"/>
            </p:cNvPicPr>
            <p:nvPr/>
          </p:nvPicPr>
          <p:blipFill>
            <a:blip r:embed="rId3" cstate="screen"/>
            <a:stretch>
              <a:fillRect/>
            </a:stretch>
          </p:blipFill>
          <p:spPr>
            <a:xfrm>
              <a:off x="3572566" y="3541912"/>
              <a:ext cx="2198935" cy="699392"/>
            </a:xfrm>
            <a:prstGeom prst="rect">
              <a:avLst/>
            </a:prstGeom>
            <a:noFill/>
            <a:ln w="9525">
              <a:noFill/>
            </a:ln>
          </p:spPr>
        </p:pic>
      </p:grpSp>
      <p:grpSp>
        <p:nvGrpSpPr>
          <p:cNvPr id="53" name="组合 52"/>
          <p:cNvGrpSpPr/>
          <p:nvPr/>
        </p:nvGrpSpPr>
        <p:grpSpPr>
          <a:xfrm>
            <a:off x="6198865" y="3446072"/>
            <a:ext cx="2035702" cy="885364"/>
            <a:chOff x="5955158" y="3356991"/>
            <a:chExt cx="2291910" cy="997357"/>
          </a:xfrm>
        </p:grpSpPr>
        <p:sp>
          <p:nvSpPr>
            <p:cNvPr id="54" name="矩形 53"/>
            <p:cNvSpPr/>
            <p:nvPr/>
          </p:nvSpPr>
          <p:spPr bwMode="auto">
            <a:xfrm>
              <a:off x="5955158"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5" name="Picture 4"/>
            <p:cNvPicPr>
              <a:picLocks noChangeAspect="1"/>
            </p:cNvPicPr>
            <p:nvPr/>
          </p:nvPicPr>
          <p:blipFill>
            <a:blip r:embed="rId4" cstate="screen"/>
            <a:stretch>
              <a:fillRect/>
            </a:stretch>
          </p:blipFill>
          <p:spPr>
            <a:xfrm>
              <a:off x="6091365" y="3466531"/>
              <a:ext cx="2052659" cy="832868"/>
            </a:xfrm>
            <a:prstGeom prst="rect">
              <a:avLst/>
            </a:prstGeom>
            <a:noFill/>
            <a:ln w="9525">
              <a:noFill/>
            </a:ln>
          </p:spPr>
        </p:pic>
      </p:grpSp>
      <p:grpSp>
        <p:nvGrpSpPr>
          <p:cNvPr id="56" name="组合 55"/>
          <p:cNvGrpSpPr/>
          <p:nvPr/>
        </p:nvGrpSpPr>
        <p:grpSpPr>
          <a:xfrm>
            <a:off x="8412273" y="3446072"/>
            <a:ext cx="2035057" cy="885364"/>
            <a:chOff x="8403431" y="3356991"/>
            <a:chExt cx="2291910" cy="997357"/>
          </a:xfrm>
        </p:grpSpPr>
        <p:sp>
          <p:nvSpPr>
            <p:cNvPr id="57" name="矩形 56"/>
            <p:cNvSpPr/>
            <p:nvPr/>
          </p:nvSpPr>
          <p:spPr bwMode="auto">
            <a:xfrm>
              <a:off x="8403431"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8" name="Picture 5"/>
            <p:cNvPicPr>
              <a:picLocks noChangeAspect="1"/>
            </p:cNvPicPr>
            <p:nvPr/>
          </p:nvPicPr>
          <p:blipFill>
            <a:blip r:embed="rId5" cstate="screen"/>
            <a:stretch>
              <a:fillRect/>
            </a:stretch>
          </p:blipFill>
          <p:spPr>
            <a:xfrm>
              <a:off x="8474978" y="3562066"/>
              <a:ext cx="2220362" cy="646614"/>
            </a:xfrm>
            <a:prstGeom prst="rect">
              <a:avLst/>
            </a:prstGeom>
            <a:noFill/>
            <a:ln w="9525">
              <a:noFill/>
            </a:ln>
          </p:spPr>
        </p:pic>
      </p:grpSp>
      <p:grpSp>
        <p:nvGrpSpPr>
          <p:cNvPr id="59" name="组合 58"/>
          <p:cNvGrpSpPr/>
          <p:nvPr/>
        </p:nvGrpSpPr>
        <p:grpSpPr>
          <a:xfrm>
            <a:off x="1753005" y="4537704"/>
            <a:ext cx="2035702" cy="885364"/>
            <a:chOff x="1058614" y="4725144"/>
            <a:chExt cx="2291910" cy="997357"/>
          </a:xfrm>
        </p:grpSpPr>
        <p:sp>
          <p:nvSpPr>
            <p:cNvPr id="60" name="矩形 59"/>
            <p:cNvSpPr/>
            <p:nvPr/>
          </p:nvSpPr>
          <p:spPr bwMode="auto">
            <a:xfrm>
              <a:off x="1058614"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1" name="Picture 7"/>
            <p:cNvPicPr>
              <a:picLocks noChangeAspect="1"/>
            </p:cNvPicPr>
            <p:nvPr/>
          </p:nvPicPr>
          <p:blipFill>
            <a:blip r:embed="rId6"/>
            <a:stretch>
              <a:fillRect/>
            </a:stretch>
          </p:blipFill>
          <p:spPr>
            <a:xfrm>
              <a:off x="1099557" y="4822320"/>
              <a:ext cx="2189553" cy="842136"/>
            </a:xfrm>
            <a:prstGeom prst="rect">
              <a:avLst/>
            </a:prstGeom>
            <a:noFill/>
            <a:ln w="9525">
              <a:noFill/>
            </a:ln>
          </p:spPr>
        </p:pic>
      </p:grpSp>
      <p:grpSp>
        <p:nvGrpSpPr>
          <p:cNvPr id="62" name="组合 61"/>
          <p:cNvGrpSpPr/>
          <p:nvPr/>
        </p:nvGrpSpPr>
        <p:grpSpPr>
          <a:xfrm>
            <a:off x="3987042" y="4537704"/>
            <a:ext cx="2035702" cy="885364"/>
            <a:chOff x="3506886" y="4725144"/>
            <a:chExt cx="2291910" cy="997357"/>
          </a:xfrm>
        </p:grpSpPr>
        <p:sp>
          <p:nvSpPr>
            <p:cNvPr id="63" name="矩形 62"/>
            <p:cNvSpPr/>
            <p:nvPr/>
          </p:nvSpPr>
          <p:spPr bwMode="auto">
            <a:xfrm>
              <a:off x="3506886"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4" name="Picture 9"/>
            <p:cNvPicPr>
              <a:picLocks noChangeAspect="1"/>
            </p:cNvPicPr>
            <p:nvPr/>
          </p:nvPicPr>
          <p:blipFill>
            <a:blip r:embed="rId7" cstate="screen"/>
            <a:srcRect/>
            <a:stretch>
              <a:fillRect/>
            </a:stretch>
          </p:blipFill>
          <p:spPr>
            <a:xfrm>
              <a:off x="3641024" y="4844957"/>
              <a:ext cx="2088232" cy="734544"/>
            </a:xfrm>
            <a:prstGeom prst="rect">
              <a:avLst/>
            </a:prstGeom>
            <a:noFill/>
            <a:ln w="9525">
              <a:noFill/>
            </a:ln>
          </p:spPr>
        </p:pic>
      </p:grpSp>
      <p:grpSp>
        <p:nvGrpSpPr>
          <p:cNvPr id="65" name="组合 64"/>
          <p:cNvGrpSpPr/>
          <p:nvPr/>
        </p:nvGrpSpPr>
        <p:grpSpPr>
          <a:xfrm>
            <a:off x="6198865" y="4537704"/>
            <a:ext cx="2035702" cy="885364"/>
            <a:chOff x="5955158" y="4725144"/>
            <a:chExt cx="2291910" cy="997357"/>
          </a:xfrm>
        </p:grpSpPr>
        <p:sp>
          <p:nvSpPr>
            <p:cNvPr id="66" name="矩形 65"/>
            <p:cNvSpPr/>
            <p:nvPr/>
          </p:nvSpPr>
          <p:spPr bwMode="auto">
            <a:xfrm>
              <a:off x="5955158"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7" name="Picture 10"/>
            <p:cNvPicPr>
              <a:picLocks noChangeAspect="1"/>
            </p:cNvPicPr>
            <p:nvPr/>
          </p:nvPicPr>
          <p:blipFill>
            <a:blip r:embed="rId8"/>
            <a:stretch>
              <a:fillRect/>
            </a:stretch>
          </p:blipFill>
          <p:spPr>
            <a:xfrm>
              <a:off x="6253598" y="4779285"/>
              <a:ext cx="1728192" cy="885172"/>
            </a:xfrm>
            <a:prstGeom prst="rect">
              <a:avLst/>
            </a:prstGeom>
            <a:noFill/>
            <a:ln w="9525">
              <a:noFill/>
            </a:ln>
          </p:spPr>
        </p:pic>
      </p:grpSp>
      <p:grpSp>
        <p:nvGrpSpPr>
          <p:cNvPr id="68" name="组合 67"/>
          <p:cNvGrpSpPr/>
          <p:nvPr/>
        </p:nvGrpSpPr>
        <p:grpSpPr>
          <a:xfrm>
            <a:off x="8412274" y="4537704"/>
            <a:ext cx="2035703" cy="885364"/>
            <a:chOff x="8403431" y="4725144"/>
            <a:chExt cx="2291910" cy="997357"/>
          </a:xfrm>
        </p:grpSpPr>
        <p:sp>
          <p:nvSpPr>
            <p:cNvPr id="69" name="矩形 68"/>
            <p:cNvSpPr/>
            <p:nvPr/>
          </p:nvSpPr>
          <p:spPr bwMode="auto">
            <a:xfrm>
              <a:off x="8403431"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70" name="Picture 11"/>
            <p:cNvPicPr>
              <a:picLocks noChangeAspect="1"/>
            </p:cNvPicPr>
            <p:nvPr/>
          </p:nvPicPr>
          <p:blipFill>
            <a:blip r:embed="rId9" cstate="screen"/>
            <a:stretch>
              <a:fillRect/>
            </a:stretch>
          </p:blipFill>
          <p:spPr>
            <a:xfrm>
              <a:off x="8625385" y="4776716"/>
              <a:ext cx="1884735" cy="898770"/>
            </a:xfrm>
            <a:prstGeom prst="rect">
              <a:avLst/>
            </a:prstGeom>
            <a:noFill/>
            <a:ln w="9525">
              <a:noFill/>
            </a:ln>
          </p:spPr>
        </p:pic>
      </p:grpSp>
      <p:sp>
        <p:nvSpPr>
          <p:cNvPr id="73" name="MH_Desc_1"/>
          <p:cNvSpPr txBox="1">
            <a:spLocks noChangeArrowheads="1"/>
          </p:cNvSpPr>
          <p:nvPr>
            <p:custDataLst>
              <p:tags r:id="rId10"/>
            </p:custDataLst>
          </p:nvPr>
        </p:nvSpPr>
        <p:spPr bwMode="auto">
          <a:xfrm>
            <a:off x="1661465" y="2333452"/>
            <a:ext cx="8785864" cy="72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100" dirty="0">
                <a:solidFill>
                  <a:schemeClr val="bg1"/>
                </a:solidFill>
                <a:latin typeface="+mn-lt"/>
                <a:ea typeface="+mn-ea"/>
                <a:cs typeface="+mn-ea"/>
                <a:sym typeface="+mn-lt"/>
              </a:rPr>
              <a:t>您的内容打在这里，或者通过复制您的文本后，在此框中选择粘贴，并选择只保留文字。您的内容打在</a:t>
            </a:r>
            <a:r>
              <a:rPr lang="zh-CN" altLang="en-US" sz="1100" dirty="0" smtClean="0">
                <a:solidFill>
                  <a:schemeClr val="bg1"/>
                </a:solidFill>
                <a:latin typeface="+mn-lt"/>
                <a:ea typeface="+mn-ea"/>
                <a:cs typeface="+mn-ea"/>
                <a:sym typeface="+mn-lt"/>
              </a:rPr>
              <a:t>这里或者</a:t>
            </a:r>
            <a:r>
              <a:rPr lang="zh-CN" altLang="en-US" sz="1100" dirty="0">
                <a:solidFill>
                  <a:schemeClr val="bg1"/>
                </a:solidFill>
                <a:latin typeface="+mn-lt"/>
                <a:ea typeface="+mn-ea"/>
                <a:cs typeface="+mn-ea"/>
                <a:sym typeface="+mn-lt"/>
              </a:rPr>
              <a:t>通过复制您的文本后，在此框中选择粘贴，并选择只保留文字</a:t>
            </a:r>
            <a:r>
              <a:rPr lang="zh-CN" altLang="en-US" sz="1100" dirty="0" smtClean="0">
                <a:solidFill>
                  <a:schemeClr val="bg1"/>
                </a:solidFill>
                <a:latin typeface="+mn-lt"/>
                <a:ea typeface="+mn-ea"/>
                <a:cs typeface="+mn-ea"/>
                <a:sym typeface="+mn-lt"/>
              </a:rPr>
              <a:t>。</a:t>
            </a:r>
            <a:r>
              <a:rPr lang="zh-CN" altLang="en-US" sz="1100" dirty="0">
                <a:solidFill>
                  <a:schemeClr val="bg1"/>
                </a:solidFill>
                <a:latin typeface="+mn-lt"/>
                <a:ea typeface="+mn-ea"/>
                <a:cs typeface="+mn-ea"/>
                <a:sym typeface="+mn-lt"/>
              </a:rPr>
              <a:t>您的内容打在</a:t>
            </a:r>
            <a:r>
              <a:rPr lang="zh-CN" altLang="en-US" sz="1100" dirty="0" smtClean="0">
                <a:solidFill>
                  <a:schemeClr val="bg1"/>
                </a:solidFill>
                <a:latin typeface="+mn-lt"/>
                <a:ea typeface="+mn-ea"/>
                <a:cs typeface="+mn-ea"/>
                <a:sym typeface="+mn-lt"/>
              </a:rPr>
              <a:t>这里或者</a:t>
            </a:r>
            <a:r>
              <a:rPr lang="zh-CN" altLang="en-US" sz="1100" dirty="0">
                <a:solidFill>
                  <a:schemeClr val="bg1"/>
                </a:solidFill>
                <a:latin typeface="+mn-lt"/>
                <a:ea typeface="+mn-ea"/>
                <a:cs typeface="+mn-ea"/>
                <a:sym typeface="+mn-lt"/>
              </a:rPr>
              <a:t>通过复制您的文本</a:t>
            </a:r>
            <a:r>
              <a:rPr lang="zh-CN" altLang="en-US" sz="1100" dirty="0" smtClean="0">
                <a:solidFill>
                  <a:schemeClr val="bg1"/>
                </a:solidFill>
                <a:latin typeface="+mn-lt"/>
                <a:ea typeface="+mn-ea"/>
                <a:cs typeface="+mn-ea"/>
                <a:sym typeface="+mn-lt"/>
              </a:rPr>
              <a:t>后</a:t>
            </a:r>
            <a:endParaRPr lang="zh-CN" altLang="en-US" sz="1100" dirty="0">
              <a:solidFill>
                <a:schemeClr val="bg1"/>
              </a:solidFill>
              <a:latin typeface="+mn-lt"/>
              <a:ea typeface="+mn-ea"/>
              <a:cs typeface="+mn-ea"/>
              <a:sym typeface="+mn-lt"/>
            </a:endParaRPr>
          </a:p>
        </p:txBody>
      </p:sp>
      <p:grpSp>
        <p:nvGrpSpPr>
          <p:cNvPr id="32" name="组合 31"/>
          <p:cNvGrpSpPr/>
          <p:nvPr/>
        </p:nvGrpSpPr>
        <p:grpSpPr>
          <a:xfrm>
            <a:off x="81785" y="126017"/>
            <a:ext cx="12110216" cy="766370"/>
            <a:chOff x="81785" y="126017"/>
            <a:chExt cx="12110216" cy="766370"/>
          </a:xfrm>
        </p:grpSpPr>
        <p:sp>
          <p:nvSpPr>
            <p:cNvPr id="33" name="矩形 32"/>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5"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合作伙伴</a:t>
              </a:r>
              <a:endParaRPr lang="zh-CN" altLang="en-US" sz="2800" b="1" dirty="0">
                <a:solidFill>
                  <a:srgbClr val="141519"/>
                </a:solidFill>
                <a:cs typeface="+mn-ea"/>
                <a:sym typeface="+mn-lt"/>
              </a:endParaRPr>
            </a:p>
          </p:txBody>
        </p:sp>
        <p:grpSp>
          <p:nvGrpSpPr>
            <p:cNvPr id="36" name="组合 35"/>
            <p:cNvGrpSpPr/>
            <p:nvPr/>
          </p:nvGrpSpPr>
          <p:grpSpPr>
            <a:xfrm>
              <a:off x="81785" y="126017"/>
              <a:ext cx="771511" cy="766370"/>
              <a:chOff x="76127" y="101358"/>
              <a:chExt cx="771511" cy="766370"/>
            </a:xfrm>
          </p:grpSpPr>
          <p:sp>
            <p:nvSpPr>
              <p:cNvPr id="37"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文本框 37"/>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Scale>
                                      <p:cBhvr>
                                        <p:cTn id="11"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7"/>
                                        </p:tgtEl>
                                        <p:attrNameLst>
                                          <p:attrName>ppt_x</p:attrName>
                                          <p:attrName>ppt_y</p:attrName>
                                        </p:attrNameLst>
                                      </p:cBhvr>
                                    </p:animMotion>
                                    <p:animEffect transition="in" filter="fade">
                                      <p:cBhvr>
                                        <p:cTn id="13" dur="1000"/>
                                        <p:tgtEl>
                                          <p:spTgt spid="47"/>
                                        </p:tgtEl>
                                      </p:cBhvr>
                                    </p:animEffect>
                                  </p:childTnLst>
                                </p:cTn>
                              </p:par>
                              <p:par>
                                <p:cTn id="14" presetID="52" presetClass="entr" presetSubtype="0" fill="hold" nodeType="withEffect">
                                  <p:stCondLst>
                                    <p:cond delay="100"/>
                                  </p:stCondLst>
                                  <p:childTnLst>
                                    <p:set>
                                      <p:cBhvr>
                                        <p:cTn id="15" dur="1" fill="hold">
                                          <p:stCondLst>
                                            <p:cond delay="0"/>
                                          </p:stCondLst>
                                        </p:cTn>
                                        <p:tgtEl>
                                          <p:spTgt spid="50"/>
                                        </p:tgtEl>
                                        <p:attrNameLst>
                                          <p:attrName>style.visibility</p:attrName>
                                        </p:attrNameLst>
                                      </p:cBhvr>
                                      <p:to>
                                        <p:strVal val="visible"/>
                                      </p:to>
                                    </p:set>
                                    <p:animScale>
                                      <p:cBhvr>
                                        <p:cTn id="16"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0"/>
                                        </p:tgtEl>
                                        <p:attrNameLst>
                                          <p:attrName>ppt_x</p:attrName>
                                          <p:attrName>ppt_y</p:attrName>
                                        </p:attrNameLst>
                                      </p:cBhvr>
                                    </p:animMotion>
                                    <p:animEffect transition="in" filter="fade">
                                      <p:cBhvr>
                                        <p:cTn id="18" dur="1000"/>
                                        <p:tgtEl>
                                          <p:spTgt spid="50"/>
                                        </p:tgtEl>
                                      </p:cBhvr>
                                    </p:animEffect>
                                  </p:childTnLst>
                                </p:cTn>
                              </p:par>
                              <p:par>
                                <p:cTn id="19" presetID="52" presetClass="entr" presetSubtype="0" fill="hold" nodeType="withEffect">
                                  <p:stCondLst>
                                    <p:cond delay="200"/>
                                  </p:stCondLst>
                                  <p:childTnLst>
                                    <p:set>
                                      <p:cBhvr>
                                        <p:cTn id="20" dur="1" fill="hold">
                                          <p:stCondLst>
                                            <p:cond delay="0"/>
                                          </p:stCondLst>
                                        </p:cTn>
                                        <p:tgtEl>
                                          <p:spTgt spid="53"/>
                                        </p:tgtEl>
                                        <p:attrNameLst>
                                          <p:attrName>style.visibility</p:attrName>
                                        </p:attrNameLst>
                                      </p:cBhvr>
                                      <p:to>
                                        <p:strVal val="visible"/>
                                      </p:to>
                                    </p:set>
                                    <p:animScale>
                                      <p:cBhvr>
                                        <p:cTn id="2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3"/>
                                        </p:tgtEl>
                                        <p:attrNameLst>
                                          <p:attrName>ppt_x</p:attrName>
                                          <p:attrName>ppt_y</p:attrName>
                                        </p:attrNameLst>
                                      </p:cBhvr>
                                    </p:animMotion>
                                    <p:animEffect transition="in" filter="fade">
                                      <p:cBhvr>
                                        <p:cTn id="23" dur="1000"/>
                                        <p:tgtEl>
                                          <p:spTgt spid="53"/>
                                        </p:tgtEl>
                                      </p:cBhvr>
                                    </p:animEffect>
                                  </p:childTnLst>
                                </p:cTn>
                              </p:par>
                              <p:par>
                                <p:cTn id="24" presetID="52" presetClass="entr" presetSubtype="0" fill="hold" nodeType="withEffect">
                                  <p:stCondLst>
                                    <p:cond delay="300"/>
                                  </p:stCondLst>
                                  <p:childTnLst>
                                    <p:set>
                                      <p:cBhvr>
                                        <p:cTn id="25" dur="1" fill="hold">
                                          <p:stCondLst>
                                            <p:cond delay="0"/>
                                          </p:stCondLst>
                                        </p:cTn>
                                        <p:tgtEl>
                                          <p:spTgt spid="56"/>
                                        </p:tgtEl>
                                        <p:attrNameLst>
                                          <p:attrName>style.visibility</p:attrName>
                                        </p:attrNameLst>
                                      </p:cBhvr>
                                      <p:to>
                                        <p:strVal val="visible"/>
                                      </p:to>
                                    </p:set>
                                    <p:animScale>
                                      <p:cBhvr>
                                        <p:cTn id="26"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6"/>
                                        </p:tgtEl>
                                        <p:attrNameLst>
                                          <p:attrName>ppt_x</p:attrName>
                                          <p:attrName>ppt_y</p:attrName>
                                        </p:attrNameLst>
                                      </p:cBhvr>
                                    </p:animMotion>
                                    <p:animEffect transition="in" filter="fade">
                                      <p:cBhvr>
                                        <p:cTn id="28" dur="1000"/>
                                        <p:tgtEl>
                                          <p:spTgt spid="56"/>
                                        </p:tgtEl>
                                      </p:cBhvr>
                                    </p:animEffect>
                                  </p:childTnLst>
                                </p:cTn>
                              </p:par>
                              <p:par>
                                <p:cTn id="29" presetID="52" presetClass="entr" presetSubtype="0" fill="hold" nodeType="withEffect">
                                  <p:stCondLst>
                                    <p:cond delay="400"/>
                                  </p:stCondLst>
                                  <p:childTnLst>
                                    <p:set>
                                      <p:cBhvr>
                                        <p:cTn id="30" dur="1" fill="hold">
                                          <p:stCondLst>
                                            <p:cond delay="0"/>
                                          </p:stCondLst>
                                        </p:cTn>
                                        <p:tgtEl>
                                          <p:spTgt spid="59"/>
                                        </p:tgtEl>
                                        <p:attrNameLst>
                                          <p:attrName>style.visibility</p:attrName>
                                        </p:attrNameLst>
                                      </p:cBhvr>
                                      <p:to>
                                        <p:strVal val="visible"/>
                                      </p:to>
                                    </p:set>
                                    <p:animScale>
                                      <p:cBhvr>
                                        <p:cTn id="31"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9"/>
                                        </p:tgtEl>
                                        <p:attrNameLst>
                                          <p:attrName>ppt_x</p:attrName>
                                          <p:attrName>ppt_y</p:attrName>
                                        </p:attrNameLst>
                                      </p:cBhvr>
                                    </p:animMotion>
                                    <p:animEffect transition="in" filter="fade">
                                      <p:cBhvr>
                                        <p:cTn id="33" dur="1000"/>
                                        <p:tgtEl>
                                          <p:spTgt spid="59"/>
                                        </p:tgtEl>
                                      </p:cBhvr>
                                    </p:animEffect>
                                  </p:childTnLst>
                                </p:cTn>
                              </p:par>
                              <p:par>
                                <p:cTn id="34" presetID="52" presetClass="entr" presetSubtype="0" fill="hold" nodeType="withEffect">
                                  <p:stCondLst>
                                    <p:cond delay="500"/>
                                  </p:stCondLst>
                                  <p:childTnLst>
                                    <p:set>
                                      <p:cBhvr>
                                        <p:cTn id="35" dur="1" fill="hold">
                                          <p:stCondLst>
                                            <p:cond delay="0"/>
                                          </p:stCondLst>
                                        </p:cTn>
                                        <p:tgtEl>
                                          <p:spTgt spid="62"/>
                                        </p:tgtEl>
                                        <p:attrNameLst>
                                          <p:attrName>style.visibility</p:attrName>
                                        </p:attrNameLst>
                                      </p:cBhvr>
                                      <p:to>
                                        <p:strVal val="visible"/>
                                      </p:to>
                                    </p:set>
                                    <p:animScale>
                                      <p:cBhvr>
                                        <p:cTn id="36"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2"/>
                                        </p:tgtEl>
                                        <p:attrNameLst>
                                          <p:attrName>ppt_x</p:attrName>
                                          <p:attrName>ppt_y</p:attrName>
                                        </p:attrNameLst>
                                      </p:cBhvr>
                                    </p:animMotion>
                                    <p:animEffect transition="in" filter="fade">
                                      <p:cBhvr>
                                        <p:cTn id="38" dur="1000"/>
                                        <p:tgtEl>
                                          <p:spTgt spid="62"/>
                                        </p:tgtEl>
                                      </p:cBhvr>
                                    </p:animEffect>
                                  </p:childTnLst>
                                </p:cTn>
                              </p:par>
                              <p:par>
                                <p:cTn id="39" presetID="52" presetClass="entr" presetSubtype="0" fill="hold" nodeType="withEffect">
                                  <p:stCondLst>
                                    <p:cond delay="600"/>
                                  </p:stCondLst>
                                  <p:childTnLst>
                                    <p:set>
                                      <p:cBhvr>
                                        <p:cTn id="40" dur="1" fill="hold">
                                          <p:stCondLst>
                                            <p:cond delay="0"/>
                                          </p:stCondLst>
                                        </p:cTn>
                                        <p:tgtEl>
                                          <p:spTgt spid="65"/>
                                        </p:tgtEl>
                                        <p:attrNameLst>
                                          <p:attrName>style.visibility</p:attrName>
                                        </p:attrNameLst>
                                      </p:cBhvr>
                                      <p:to>
                                        <p:strVal val="visible"/>
                                      </p:to>
                                    </p:set>
                                    <p:animScale>
                                      <p:cBhvr>
                                        <p:cTn id="41"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65"/>
                                        </p:tgtEl>
                                        <p:attrNameLst>
                                          <p:attrName>ppt_x</p:attrName>
                                          <p:attrName>ppt_y</p:attrName>
                                        </p:attrNameLst>
                                      </p:cBhvr>
                                    </p:animMotion>
                                    <p:animEffect transition="in" filter="fade">
                                      <p:cBhvr>
                                        <p:cTn id="43" dur="1000"/>
                                        <p:tgtEl>
                                          <p:spTgt spid="65"/>
                                        </p:tgtEl>
                                      </p:cBhvr>
                                    </p:animEffect>
                                  </p:childTnLst>
                                </p:cTn>
                              </p:par>
                              <p:par>
                                <p:cTn id="44" presetID="52" presetClass="entr" presetSubtype="0" fill="hold" nodeType="withEffect">
                                  <p:stCondLst>
                                    <p:cond delay="70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68"/>
                                        </p:tgtEl>
                                        <p:attrNameLst>
                                          <p:attrName>ppt_x</p:attrName>
                                          <p:attrName>ppt_y</p:attrName>
                                        </p:attrNameLst>
                                      </p:cBhvr>
                                    </p:animMotion>
                                    <p:animEffect transition="in" filter="fade">
                                      <p:cBhvr>
                                        <p:cTn id="48" dur="1000"/>
                                        <p:tgtEl>
                                          <p:spTgt spid="68"/>
                                        </p:tgtEl>
                                      </p:cBhvr>
                                    </p:animEffect>
                                  </p:childTnLst>
                                </p:cTn>
                              </p:par>
                            </p:childTnLst>
                          </p:cTn>
                        </p:par>
                        <p:par>
                          <p:cTn id="49" fill="hold">
                            <p:stCondLst>
                              <p:cond delay="1500"/>
                            </p:stCondLst>
                            <p:childTnLst>
                              <p:par>
                                <p:cTn id="50" presetID="25"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55" dur="1000" fill="hold"/>
                                        <p:tgtEl>
                                          <p:spTgt spid="73"/>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15" name="矩形 14"/>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矩形 15"/>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800" dirty="0">
                <a:solidFill>
                  <a:srgbClr val="141519"/>
                </a:solidFill>
                <a:cs typeface="+mn-ea"/>
                <a:sym typeface="+mn-lt"/>
              </a:rPr>
              <a:t>PART TWO</a:t>
            </a:r>
            <a:endParaRPr lang="en-US" altLang="zh-CN" sz="2800" dirty="0">
              <a:solidFill>
                <a:srgbClr val="141519"/>
              </a:solidFill>
              <a:cs typeface="+mn-ea"/>
              <a:sym typeface="+mn-lt"/>
            </a:endParaRPr>
          </a:p>
        </p:txBody>
      </p:sp>
      <p:sp>
        <p:nvSpPr>
          <p:cNvPr id="21" name="文本框 20"/>
          <p:cNvSpPr txBox="1"/>
          <p:nvPr/>
        </p:nvSpPr>
        <p:spPr>
          <a:xfrm>
            <a:off x="4648233" y="4063685"/>
            <a:ext cx="2749471"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cs typeface="+mn-ea"/>
                <a:sym typeface="+mn-lt"/>
              </a:rPr>
              <a:t>公司与团队</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23"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105988" y="3393287"/>
            <a:ext cx="1043876" cy="1862048"/>
            <a:chOff x="1679988" y="1202290"/>
            <a:chExt cx="1043876" cy="1862048"/>
          </a:xfrm>
        </p:grpSpPr>
        <p:sp>
          <p:nvSpPr>
            <p:cNvPr id="14" name="矩形 13"/>
            <p:cNvSpPr/>
            <p:nvPr/>
          </p:nvSpPr>
          <p:spPr>
            <a:xfrm>
              <a:off x="1952413" y="1731669"/>
              <a:ext cx="535022" cy="310888"/>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 name="connsiteX0-57" fmla="*/ 0 w 537399"/>
                <a:gd name="connsiteY0-58" fmla="*/ 318825 h 677399"/>
                <a:gd name="connsiteX1-59" fmla="*/ 537399 w 537399"/>
                <a:gd name="connsiteY1-60" fmla="*/ 0 h 677399"/>
                <a:gd name="connsiteX2-61" fmla="*/ 438758 w 537399"/>
                <a:gd name="connsiteY2-62" fmla="*/ 677399 h 677399"/>
                <a:gd name="connsiteX3-63" fmla="*/ 0 w 537399"/>
                <a:gd name="connsiteY3-64" fmla="*/ 318825 h 677399"/>
                <a:gd name="connsiteX0-65" fmla="*/ 0 w 537399"/>
                <a:gd name="connsiteY0-66" fmla="*/ 318825 h 677399"/>
                <a:gd name="connsiteX1-67" fmla="*/ 537399 w 537399"/>
                <a:gd name="connsiteY1-68" fmla="*/ 0 h 677399"/>
                <a:gd name="connsiteX2-69" fmla="*/ 438758 w 537399"/>
                <a:gd name="connsiteY2-70" fmla="*/ 677399 h 677399"/>
                <a:gd name="connsiteX3-71" fmla="*/ 0 w 537399"/>
                <a:gd name="connsiteY3-72" fmla="*/ 318825 h 677399"/>
                <a:gd name="connsiteX0-73" fmla="*/ 0 w 807468"/>
                <a:gd name="connsiteY0-74" fmla="*/ 318825 h 335970"/>
                <a:gd name="connsiteX1-75" fmla="*/ 537399 w 807468"/>
                <a:gd name="connsiteY1-76" fmla="*/ 0 h 335970"/>
                <a:gd name="connsiteX2-77" fmla="*/ 807468 w 807468"/>
                <a:gd name="connsiteY2-78" fmla="*/ 293941 h 335970"/>
                <a:gd name="connsiteX3-79" fmla="*/ 0 w 807468"/>
                <a:gd name="connsiteY3-80" fmla="*/ 318825 h 335970"/>
                <a:gd name="connsiteX0-81" fmla="*/ 0 w 792720"/>
                <a:gd name="connsiteY0-82" fmla="*/ 385193 h 399574"/>
                <a:gd name="connsiteX1-83" fmla="*/ 522651 w 792720"/>
                <a:gd name="connsiteY1-84" fmla="*/ 0 h 399574"/>
                <a:gd name="connsiteX2-85" fmla="*/ 792720 w 792720"/>
                <a:gd name="connsiteY2-86" fmla="*/ 293941 h 399574"/>
                <a:gd name="connsiteX3-87" fmla="*/ 0 w 792720"/>
                <a:gd name="connsiteY3-88" fmla="*/ 385193 h 399574"/>
                <a:gd name="connsiteX0-89" fmla="*/ 0 w 792720"/>
                <a:gd name="connsiteY0-90" fmla="*/ 385193 h 399574"/>
                <a:gd name="connsiteX1-91" fmla="*/ 522651 w 792720"/>
                <a:gd name="connsiteY1-92" fmla="*/ 0 h 399574"/>
                <a:gd name="connsiteX2-93" fmla="*/ 792720 w 792720"/>
                <a:gd name="connsiteY2-94" fmla="*/ 293941 h 399574"/>
                <a:gd name="connsiteX3-95" fmla="*/ 0 w 792720"/>
                <a:gd name="connsiteY3-96" fmla="*/ 385193 h 399574"/>
                <a:gd name="connsiteX0-97" fmla="*/ 0 w 792720"/>
                <a:gd name="connsiteY0-98" fmla="*/ 385193 h 385193"/>
                <a:gd name="connsiteX1-99" fmla="*/ 522651 w 792720"/>
                <a:gd name="connsiteY1-100" fmla="*/ 0 h 385193"/>
                <a:gd name="connsiteX2-101" fmla="*/ 792720 w 792720"/>
                <a:gd name="connsiteY2-102" fmla="*/ 293941 h 385193"/>
                <a:gd name="connsiteX3-103" fmla="*/ 0 w 792720"/>
                <a:gd name="connsiteY3-104" fmla="*/ 385193 h 385193"/>
                <a:gd name="connsiteX0-105" fmla="*/ 0 w 741100"/>
                <a:gd name="connsiteY0-106" fmla="*/ 422064 h 422064"/>
                <a:gd name="connsiteX1-107" fmla="*/ 471031 w 741100"/>
                <a:gd name="connsiteY1-108" fmla="*/ 0 h 422064"/>
                <a:gd name="connsiteX2-109" fmla="*/ 741100 w 741100"/>
                <a:gd name="connsiteY2-110" fmla="*/ 293941 h 422064"/>
                <a:gd name="connsiteX3-111" fmla="*/ 0 w 741100"/>
                <a:gd name="connsiteY3-112" fmla="*/ 422064 h 422064"/>
                <a:gd name="connsiteX0-113" fmla="*/ 0 w 726351"/>
                <a:gd name="connsiteY0-114" fmla="*/ 422064 h 422064"/>
                <a:gd name="connsiteX1-115" fmla="*/ 471031 w 726351"/>
                <a:gd name="connsiteY1-116" fmla="*/ 0 h 422064"/>
                <a:gd name="connsiteX2-117" fmla="*/ 726351 w 726351"/>
                <a:gd name="connsiteY2-118" fmla="*/ 227573 h 422064"/>
                <a:gd name="connsiteX3-119" fmla="*/ 0 w 726351"/>
                <a:gd name="connsiteY3-120" fmla="*/ 422064 h 422064"/>
                <a:gd name="connsiteX0-121" fmla="*/ 0 w 726351"/>
                <a:gd name="connsiteY0-122" fmla="*/ 422064 h 422064"/>
                <a:gd name="connsiteX1-123" fmla="*/ 471031 w 726351"/>
                <a:gd name="connsiteY1-124" fmla="*/ 0 h 422064"/>
                <a:gd name="connsiteX2-125" fmla="*/ 726351 w 726351"/>
                <a:gd name="connsiteY2-126" fmla="*/ 227573 h 422064"/>
                <a:gd name="connsiteX3-127" fmla="*/ 0 w 726351"/>
                <a:gd name="connsiteY3-128" fmla="*/ 422064 h 422064"/>
                <a:gd name="connsiteX0-129" fmla="*/ 0 w 726408"/>
                <a:gd name="connsiteY0-130" fmla="*/ 422064 h 422064"/>
                <a:gd name="connsiteX1-131" fmla="*/ 471031 w 726408"/>
                <a:gd name="connsiteY1-132" fmla="*/ 0 h 422064"/>
                <a:gd name="connsiteX2-133" fmla="*/ 726351 w 726408"/>
                <a:gd name="connsiteY2-134" fmla="*/ 227573 h 422064"/>
                <a:gd name="connsiteX3-135" fmla="*/ 0 w 726408"/>
                <a:gd name="connsiteY3-136" fmla="*/ 422064 h 422064"/>
                <a:gd name="connsiteX0-137" fmla="*/ 0 w 726408"/>
                <a:gd name="connsiteY0-138" fmla="*/ 422064 h 422064"/>
                <a:gd name="connsiteX1-139" fmla="*/ 471031 w 726408"/>
                <a:gd name="connsiteY1-140" fmla="*/ 0 h 422064"/>
                <a:gd name="connsiteX2-141" fmla="*/ 726351 w 726408"/>
                <a:gd name="connsiteY2-142" fmla="*/ 227573 h 422064"/>
                <a:gd name="connsiteX3-143" fmla="*/ 0 w 726408"/>
                <a:gd name="connsiteY3-144" fmla="*/ 422064 h 422064"/>
                <a:gd name="connsiteX0-145" fmla="*/ 0 w 726351"/>
                <a:gd name="connsiteY0-146" fmla="*/ 422064 h 422064"/>
                <a:gd name="connsiteX1-147" fmla="*/ 471031 w 726351"/>
                <a:gd name="connsiteY1-148" fmla="*/ 0 h 422064"/>
                <a:gd name="connsiteX2-149" fmla="*/ 726351 w 726351"/>
                <a:gd name="connsiteY2-150" fmla="*/ 227573 h 422064"/>
                <a:gd name="connsiteX3-151" fmla="*/ 0 w 726351"/>
                <a:gd name="connsiteY3-152" fmla="*/ 422064 h 422064"/>
              </a:gdLst>
              <a:ahLst/>
              <a:cxnLst>
                <a:cxn ang="0">
                  <a:pos x="connsiteX0-1" y="connsiteY0-2"/>
                </a:cxn>
                <a:cxn ang="0">
                  <a:pos x="connsiteX1-3" y="connsiteY1-4"/>
                </a:cxn>
                <a:cxn ang="0">
                  <a:pos x="connsiteX2-5" y="connsiteY2-6"/>
                </a:cxn>
                <a:cxn ang="0">
                  <a:pos x="connsiteX3-7" y="connsiteY3-8"/>
                </a:cxn>
              </a:cxnLst>
              <a:rect l="l" t="t" r="r" b="b"/>
              <a:pathLst>
                <a:path w="726351" h="422064">
                  <a:moveTo>
                    <a:pt x="0" y="422064"/>
                  </a:moveTo>
                  <a:cubicBezTo>
                    <a:pt x="75894" y="219925"/>
                    <a:pt x="100169" y="39907"/>
                    <a:pt x="471031" y="0"/>
                  </a:cubicBezTo>
                  <a:cubicBezTo>
                    <a:pt x="556138" y="75858"/>
                    <a:pt x="648617" y="26354"/>
                    <a:pt x="726351" y="227573"/>
                  </a:cubicBezTo>
                  <a:cubicBezTo>
                    <a:pt x="305205" y="232043"/>
                    <a:pt x="181349" y="327602"/>
                    <a:pt x="0" y="422064"/>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文本框 11"/>
            <p:cNvSpPr txBox="1"/>
            <p:nvPr/>
          </p:nvSpPr>
          <p:spPr>
            <a:xfrm>
              <a:off x="1679988" y="1202290"/>
              <a:ext cx="1043876" cy="1862048"/>
            </a:xfrm>
            <a:prstGeom prst="rect">
              <a:avLst/>
            </a:prstGeom>
            <a:noFill/>
          </p:spPr>
          <p:txBody>
            <a:bodyPr wrap="none" rtlCol="0">
              <a:spAutoFit/>
            </a:bodyPr>
            <a:lstStyle/>
            <a:p>
              <a:r>
                <a:rPr lang="en-US" altLang="zh-CN" sz="11500" dirty="0">
                  <a:solidFill>
                    <a:srgbClr val="B10B1F"/>
                  </a:solidFill>
                  <a:cs typeface="+mn-ea"/>
                  <a:sym typeface="+mn-lt"/>
                </a:rPr>
                <a:t>2</a:t>
              </a:r>
              <a:endParaRPr lang="zh-CN" altLang="en-US" sz="11500" dirty="0">
                <a:solidFill>
                  <a:srgbClr val="B10B1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2" presetClass="entr" presetSubtype="8" fill="hold" nodeType="withEffect" p14:presetBounceEnd="40000">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7"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1"/>
          </a:graphicData>
        </a:graphic>
      </p:graphicFrame>
      <p:grpSp>
        <p:nvGrpSpPr>
          <p:cNvPr id="66" name="组合 65"/>
          <p:cNvGrpSpPr/>
          <p:nvPr/>
        </p:nvGrpSpPr>
        <p:grpSpPr>
          <a:xfrm>
            <a:off x="7060396" y="2196740"/>
            <a:ext cx="1900867" cy="785970"/>
            <a:chOff x="7060396" y="2196740"/>
            <a:chExt cx="1607355" cy="785970"/>
          </a:xfrm>
        </p:grpSpPr>
        <p:sp>
          <p:nvSpPr>
            <p:cNvPr id="14" name="矩形 13"/>
            <p:cNvSpPr/>
            <p:nvPr/>
          </p:nvSpPr>
          <p:spPr>
            <a:xfrm>
              <a:off x="7060397" y="252104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15" name="矩形 14"/>
            <p:cNvSpPr/>
            <p:nvPr/>
          </p:nvSpPr>
          <p:spPr>
            <a:xfrm>
              <a:off x="7060396" y="2196740"/>
              <a:ext cx="1474003"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45" name="组合 44"/>
          <p:cNvGrpSpPr/>
          <p:nvPr/>
        </p:nvGrpSpPr>
        <p:grpSpPr>
          <a:xfrm>
            <a:off x="6433964" y="2376819"/>
            <a:ext cx="484300" cy="484300"/>
            <a:chOff x="1028700" y="1853169"/>
            <a:chExt cx="787400" cy="787400"/>
          </a:xfrm>
          <a:effectLst>
            <a:outerShdw blurRad="254000" dist="63500" dir="2700000" algn="tl" rotWithShape="0">
              <a:prstClr val="black">
                <a:alpha val="30000"/>
              </a:prstClr>
            </a:outerShdw>
          </a:effectLst>
        </p:grpSpPr>
        <p:sp>
          <p:nvSpPr>
            <p:cNvPr id="46" name="椭圆 45"/>
            <p:cNvSpPr/>
            <p:nvPr/>
          </p:nvSpPr>
          <p:spPr>
            <a:xfrm>
              <a:off x="1028700" y="1853169"/>
              <a:ext cx="787400" cy="787400"/>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9" name="组合 68"/>
          <p:cNvGrpSpPr/>
          <p:nvPr/>
        </p:nvGrpSpPr>
        <p:grpSpPr>
          <a:xfrm>
            <a:off x="7060397" y="3444515"/>
            <a:ext cx="1900866" cy="785970"/>
            <a:chOff x="7060397" y="3444515"/>
            <a:chExt cx="1607354" cy="785970"/>
          </a:xfrm>
        </p:grpSpPr>
        <p:sp>
          <p:nvSpPr>
            <p:cNvPr id="21" name="矩形 20"/>
            <p:cNvSpPr/>
            <p:nvPr/>
          </p:nvSpPr>
          <p:spPr>
            <a:xfrm>
              <a:off x="7060397" y="3768820"/>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22" name="矩形 21"/>
            <p:cNvSpPr/>
            <p:nvPr/>
          </p:nvSpPr>
          <p:spPr>
            <a:xfrm>
              <a:off x="7060397" y="3444515"/>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54" name="组合 53"/>
          <p:cNvGrpSpPr/>
          <p:nvPr/>
        </p:nvGrpSpPr>
        <p:grpSpPr>
          <a:xfrm>
            <a:off x="6433964" y="3624594"/>
            <a:ext cx="484300" cy="484300"/>
            <a:chOff x="1028700" y="1853169"/>
            <a:chExt cx="787400" cy="787400"/>
          </a:xfrm>
          <a:effectLst>
            <a:outerShdw blurRad="254000" dist="63500" dir="2700000" algn="tl" rotWithShape="0">
              <a:prstClr val="black">
                <a:alpha val="30000"/>
              </a:prstClr>
            </a:outerShdw>
          </a:effectLst>
        </p:grpSpPr>
        <p:sp>
          <p:nvSpPr>
            <p:cNvPr id="55" name="椭圆 54"/>
            <p:cNvSpPr/>
            <p:nvPr/>
          </p:nvSpPr>
          <p:spPr>
            <a:xfrm>
              <a:off x="1028700" y="1853169"/>
              <a:ext cx="787400" cy="787400"/>
            </a:xfrm>
            <a:prstGeom prst="ellipse">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70" name="组合 69"/>
          <p:cNvGrpSpPr/>
          <p:nvPr/>
        </p:nvGrpSpPr>
        <p:grpSpPr>
          <a:xfrm>
            <a:off x="7060397" y="4692290"/>
            <a:ext cx="1900866" cy="785970"/>
            <a:chOff x="7060397" y="4692290"/>
            <a:chExt cx="1607354" cy="785970"/>
          </a:xfrm>
        </p:grpSpPr>
        <p:sp>
          <p:nvSpPr>
            <p:cNvPr id="28" name="矩形 27"/>
            <p:cNvSpPr/>
            <p:nvPr/>
          </p:nvSpPr>
          <p:spPr>
            <a:xfrm>
              <a:off x="7060397" y="501659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29" name="矩形 28"/>
            <p:cNvSpPr/>
            <p:nvPr/>
          </p:nvSpPr>
          <p:spPr>
            <a:xfrm>
              <a:off x="7060397" y="4692290"/>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60" name="组合 59"/>
          <p:cNvGrpSpPr/>
          <p:nvPr/>
        </p:nvGrpSpPr>
        <p:grpSpPr>
          <a:xfrm>
            <a:off x="6433964" y="4872369"/>
            <a:ext cx="484300" cy="484300"/>
            <a:chOff x="1028700" y="1853169"/>
            <a:chExt cx="787400" cy="787400"/>
          </a:xfrm>
          <a:effectLst>
            <a:outerShdw blurRad="254000" dist="63500" dir="2700000" algn="tl" rotWithShape="0">
              <a:prstClr val="black">
                <a:alpha val="30000"/>
              </a:prstClr>
            </a:outerShdw>
          </a:effectLst>
        </p:grpSpPr>
        <p:sp>
          <p:nvSpPr>
            <p:cNvPr id="61" name="椭圆 60"/>
            <p:cNvSpPr/>
            <p:nvPr/>
          </p:nvSpPr>
          <p:spPr>
            <a:xfrm>
              <a:off x="1028700" y="1853169"/>
              <a:ext cx="787400" cy="787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7" name="组合 66"/>
          <p:cNvGrpSpPr/>
          <p:nvPr/>
        </p:nvGrpSpPr>
        <p:grpSpPr>
          <a:xfrm>
            <a:off x="9587695" y="2196740"/>
            <a:ext cx="1900867" cy="785970"/>
            <a:chOff x="9587695" y="2196740"/>
            <a:chExt cx="1607355" cy="785970"/>
          </a:xfrm>
        </p:grpSpPr>
        <p:sp>
          <p:nvSpPr>
            <p:cNvPr id="30" name="矩形 29"/>
            <p:cNvSpPr/>
            <p:nvPr/>
          </p:nvSpPr>
          <p:spPr>
            <a:xfrm>
              <a:off x="9587696" y="252104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31" name="矩形 30"/>
            <p:cNvSpPr/>
            <p:nvPr/>
          </p:nvSpPr>
          <p:spPr>
            <a:xfrm>
              <a:off x="9587695" y="2196740"/>
              <a:ext cx="1474003"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48" name="组合 47"/>
          <p:cNvGrpSpPr/>
          <p:nvPr/>
        </p:nvGrpSpPr>
        <p:grpSpPr>
          <a:xfrm>
            <a:off x="8961263" y="2376819"/>
            <a:ext cx="484300" cy="484300"/>
            <a:chOff x="1028700" y="1853169"/>
            <a:chExt cx="787400" cy="787400"/>
          </a:xfrm>
          <a:effectLst>
            <a:outerShdw blurRad="254000" dist="63500" dir="2700000" algn="tl" rotWithShape="0">
              <a:prstClr val="black">
                <a:alpha val="30000"/>
              </a:prstClr>
            </a:outerShdw>
          </a:effectLst>
        </p:grpSpPr>
        <p:sp>
          <p:nvSpPr>
            <p:cNvPr id="49" name="椭圆 48"/>
            <p:cNvSpPr/>
            <p:nvPr/>
          </p:nvSpPr>
          <p:spPr>
            <a:xfrm>
              <a:off x="1028700" y="1853169"/>
              <a:ext cx="787400" cy="787400"/>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8" name="组合 67"/>
          <p:cNvGrpSpPr/>
          <p:nvPr/>
        </p:nvGrpSpPr>
        <p:grpSpPr>
          <a:xfrm>
            <a:off x="9587696" y="3444515"/>
            <a:ext cx="1900866" cy="785970"/>
            <a:chOff x="9587696" y="3444515"/>
            <a:chExt cx="1607354" cy="785970"/>
          </a:xfrm>
        </p:grpSpPr>
        <p:sp>
          <p:nvSpPr>
            <p:cNvPr id="35" name="矩形 34"/>
            <p:cNvSpPr/>
            <p:nvPr/>
          </p:nvSpPr>
          <p:spPr>
            <a:xfrm>
              <a:off x="9587696" y="3768820"/>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36" name="矩形 35"/>
            <p:cNvSpPr/>
            <p:nvPr/>
          </p:nvSpPr>
          <p:spPr>
            <a:xfrm>
              <a:off x="9587696" y="3444515"/>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57" name="组合 56"/>
          <p:cNvGrpSpPr/>
          <p:nvPr/>
        </p:nvGrpSpPr>
        <p:grpSpPr>
          <a:xfrm>
            <a:off x="8961263" y="3624594"/>
            <a:ext cx="484300" cy="484300"/>
            <a:chOff x="1028700" y="1853169"/>
            <a:chExt cx="787400" cy="787400"/>
          </a:xfrm>
          <a:effectLst>
            <a:outerShdw blurRad="254000" dist="63500" dir="2700000" algn="tl" rotWithShape="0">
              <a:prstClr val="black">
                <a:alpha val="30000"/>
              </a:prstClr>
            </a:outerShdw>
          </a:effectLst>
        </p:grpSpPr>
        <p:sp>
          <p:nvSpPr>
            <p:cNvPr id="58" name="椭圆 57"/>
            <p:cNvSpPr/>
            <p:nvPr/>
          </p:nvSpPr>
          <p:spPr>
            <a:xfrm>
              <a:off x="1028700" y="1853169"/>
              <a:ext cx="787400" cy="787400"/>
            </a:xfrm>
            <a:prstGeom prst="ellipse">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71" name="组合 70"/>
          <p:cNvGrpSpPr/>
          <p:nvPr/>
        </p:nvGrpSpPr>
        <p:grpSpPr>
          <a:xfrm>
            <a:off x="9587696" y="4692290"/>
            <a:ext cx="1900866" cy="785970"/>
            <a:chOff x="9587696" y="4692290"/>
            <a:chExt cx="1607354" cy="785970"/>
          </a:xfrm>
        </p:grpSpPr>
        <p:sp>
          <p:nvSpPr>
            <p:cNvPr id="40" name="矩形 39"/>
            <p:cNvSpPr/>
            <p:nvPr/>
          </p:nvSpPr>
          <p:spPr>
            <a:xfrm>
              <a:off x="9587696" y="501659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用户可以在投影仪或者计算机上进行</a:t>
              </a:r>
              <a:r>
                <a:rPr lang="zh-CN" altLang="en-US" sz="1000" dirty="0" smtClean="0">
                  <a:solidFill>
                    <a:schemeClr val="bg1">
                      <a:lumMod val="50000"/>
                    </a:schemeClr>
                  </a:solidFill>
                  <a:cs typeface="+mn-ea"/>
                  <a:sym typeface="+mn-lt"/>
                </a:rPr>
                <a:t>演示</a:t>
              </a:r>
              <a:endParaRPr lang="zh-CN" altLang="en-US" sz="1000" dirty="0">
                <a:solidFill>
                  <a:schemeClr val="bg1">
                    <a:lumMod val="50000"/>
                  </a:schemeClr>
                </a:solidFill>
                <a:cs typeface="+mn-ea"/>
                <a:sym typeface="+mn-lt"/>
              </a:endParaRPr>
            </a:p>
          </p:txBody>
        </p:sp>
        <p:sp>
          <p:nvSpPr>
            <p:cNvPr id="41" name="矩形 40"/>
            <p:cNvSpPr/>
            <p:nvPr/>
          </p:nvSpPr>
          <p:spPr>
            <a:xfrm>
              <a:off x="9587696" y="4692290"/>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cs typeface="+mn-ea"/>
                  <a:sym typeface="+mn-lt"/>
                </a:rPr>
                <a:t>文字</a:t>
              </a:r>
              <a:r>
                <a:rPr lang="zh-CN" altLang="en-US" b="1" dirty="0">
                  <a:solidFill>
                    <a:schemeClr val="tx1">
                      <a:lumMod val="65000"/>
                      <a:lumOff val="35000"/>
                    </a:schemeClr>
                  </a:solidFill>
                  <a:cs typeface="+mn-ea"/>
                  <a:sym typeface="+mn-lt"/>
                </a:rPr>
                <a:t>添加</a:t>
              </a:r>
              <a:endParaRPr lang="zh-CN" altLang="en-US" b="1" dirty="0">
                <a:solidFill>
                  <a:schemeClr val="tx1">
                    <a:lumMod val="65000"/>
                    <a:lumOff val="35000"/>
                  </a:schemeClr>
                </a:solidFill>
                <a:cs typeface="+mn-ea"/>
                <a:sym typeface="+mn-lt"/>
              </a:endParaRPr>
            </a:p>
          </p:txBody>
        </p:sp>
      </p:grpSp>
      <p:grpSp>
        <p:nvGrpSpPr>
          <p:cNvPr id="63" name="组合 62"/>
          <p:cNvGrpSpPr/>
          <p:nvPr/>
        </p:nvGrpSpPr>
        <p:grpSpPr>
          <a:xfrm>
            <a:off x="8961263" y="4872369"/>
            <a:ext cx="484300" cy="484300"/>
            <a:chOff x="1028700" y="1853169"/>
            <a:chExt cx="787400" cy="787400"/>
          </a:xfrm>
          <a:effectLst>
            <a:outerShdw blurRad="254000" dist="63500" dir="2700000" algn="tl" rotWithShape="0">
              <a:prstClr val="black">
                <a:alpha val="30000"/>
              </a:prstClr>
            </a:outerShdw>
          </a:effectLst>
        </p:grpSpPr>
        <p:sp>
          <p:nvSpPr>
            <p:cNvPr id="64" name="椭圆 63"/>
            <p:cNvSpPr/>
            <p:nvPr/>
          </p:nvSpPr>
          <p:spPr>
            <a:xfrm>
              <a:off x="1028700" y="1853169"/>
              <a:ext cx="787400" cy="787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44" name="组合 43"/>
          <p:cNvGrpSpPr/>
          <p:nvPr/>
        </p:nvGrpSpPr>
        <p:grpSpPr>
          <a:xfrm>
            <a:off x="81785" y="126017"/>
            <a:ext cx="12110216" cy="766370"/>
            <a:chOff x="81785" y="126017"/>
            <a:chExt cx="12110216" cy="766370"/>
          </a:xfrm>
        </p:grpSpPr>
        <p:sp>
          <p:nvSpPr>
            <p:cNvPr id="51" name="矩形 5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72"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需求分析</a:t>
              </a:r>
              <a:endParaRPr lang="zh-CN" altLang="en-US" sz="2800" b="1" dirty="0">
                <a:solidFill>
                  <a:srgbClr val="141519"/>
                </a:solidFill>
                <a:cs typeface="+mn-ea"/>
                <a:sym typeface="+mn-lt"/>
              </a:endParaRPr>
            </a:p>
          </p:txBody>
        </p:sp>
        <p:grpSp>
          <p:nvGrpSpPr>
            <p:cNvPr id="73" name="组合 72"/>
            <p:cNvGrpSpPr/>
            <p:nvPr/>
          </p:nvGrpSpPr>
          <p:grpSpPr>
            <a:xfrm>
              <a:off x="81785" y="126017"/>
              <a:ext cx="771511" cy="766370"/>
              <a:chOff x="76127" y="101358"/>
              <a:chExt cx="771511" cy="766370"/>
            </a:xfrm>
          </p:grpSpPr>
          <p:sp>
            <p:nvSpPr>
              <p:cNvPr id="74"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5" name="文本框 74"/>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nvGraphicFramePr>
        <p:xfrm>
          <a:off x="6480043" y="1407780"/>
          <a:ext cx="4503212" cy="4777541"/>
        </p:xfrm>
        <a:graphic>
          <a:graphicData uri="http://schemas.openxmlformats.org/drawingml/2006/chart">
            <c:chart xmlns:c="http://schemas.openxmlformats.org/drawingml/2006/chart" xmlns:r="http://schemas.openxmlformats.org/officeDocument/2006/relationships" r:id="rId1"/>
          </a:graphicData>
        </a:graphic>
      </p:graphicFrame>
      <p:pic>
        <p:nvPicPr>
          <p:cNvPr id="15" name="图片 14"/>
          <p:cNvPicPr>
            <a:picLocks noChangeAspect="1"/>
          </p:cNvPicPr>
          <p:nvPr/>
        </p:nvPicPr>
        <p:blipFill>
          <a:blip r:embed="rId2" cstate="print"/>
          <a:stretch>
            <a:fillRect/>
          </a:stretch>
        </p:blipFill>
        <p:spPr>
          <a:xfrm>
            <a:off x="8430274" y="3109194"/>
            <a:ext cx="590285" cy="488261"/>
          </a:xfrm>
          <a:prstGeom prst="rect">
            <a:avLst/>
          </a:prstGeom>
        </p:spPr>
      </p:pic>
      <p:sp>
        <p:nvSpPr>
          <p:cNvPr id="18" name="TextBox 7"/>
          <p:cNvSpPr txBox="1"/>
          <p:nvPr/>
        </p:nvSpPr>
        <p:spPr>
          <a:xfrm>
            <a:off x="1796203" y="1965653"/>
            <a:ext cx="1261884" cy="307777"/>
          </a:xfrm>
          <a:prstGeom prst="rect">
            <a:avLst/>
          </a:prstGeom>
          <a:noFill/>
        </p:spPr>
        <p:txBody>
          <a:bodyPr wrap="none" rtlCol="0">
            <a:spAutoFit/>
          </a:bodyPr>
          <a:lstStyle/>
          <a:p>
            <a:pPr defTabSz="1219200"/>
            <a:r>
              <a:rPr lang="zh-CN" altLang="en-US" sz="1400" dirty="0">
                <a:solidFill>
                  <a:srgbClr val="4F4D50"/>
                </a:solidFill>
                <a:cs typeface="+mn-ea"/>
                <a:sym typeface="+mn-lt"/>
              </a:rPr>
              <a:t>点击添加标题</a:t>
            </a:r>
            <a:endParaRPr lang="en-US" altLang="zh-CN" sz="1400" dirty="0">
              <a:solidFill>
                <a:srgbClr val="4F4D50"/>
              </a:solidFill>
              <a:cs typeface="+mn-ea"/>
              <a:sym typeface="+mn-lt"/>
            </a:endParaRPr>
          </a:p>
        </p:txBody>
      </p:sp>
      <p:sp>
        <p:nvSpPr>
          <p:cNvPr id="19" name="文本框 18"/>
          <p:cNvSpPr txBox="1"/>
          <p:nvPr/>
        </p:nvSpPr>
        <p:spPr>
          <a:xfrm>
            <a:off x="1796203" y="2220891"/>
            <a:ext cx="4203787" cy="556050"/>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sp>
        <p:nvSpPr>
          <p:cNvPr id="33" name="TextBox 7"/>
          <p:cNvSpPr txBox="1"/>
          <p:nvPr/>
        </p:nvSpPr>
        <p:spPr>
          <a:xfrm>
            <a:off x="1796203" y="2925760"/>
            <a:ext cx="1261884" cy="307777"/>
          </a:xfrm>
          <a:prstGeom prst="rect">
            <a:avLst/>
          </a:prstGeom>
          <a:noFill/>
        </p:spPr>
        <p:txBody>
          <a:bodyPr wrap="none" rtlCol="0">
            <a:spAutoFit/>
          </a:bodyPr>
          <a:lstStyle/>
          <a:p>
            <a:pPr defTabSz="1219200"/>
            <a:r>
              <a:rPr lang="zh-CN" altLang="en-US" sz="1400" dirty="0">
                <a:solidFill>
                  <a:srgbClr val="4F4D50"/>
                </a:solidFill>
                <a:cs typeface="+mn-ea"/>
                <a:sym typeface="+mn-lt"/>
              </a:rPr>
              <a:t>点击添加标题</a:t>
            </a:r>
            <a:endParaRPr lang="en-US" altLang="zh-CN" sz="1400" dirty="0">
              <a:solidFill>
                <a:srgbClr val="4F4D50"/>
              </a:solidFill>
              <a:cs typeface="+mn-ea"/>
              <a:sym typeface="+mn-lt"/>
            </a:endParaRPr>
          </a:p>
        </p:txBody>
      </p:sp>
      <p:sp>
        <p:nvSpPr>
          <p:cNvPr id="34" name="文本框 33"/>
          <p:cNvSpPr txBox="1"/>
          <p:nvPr/>
        </p:nvSpPr>
        <p:spPr>
          <a:xfrm>
            <a:off x="1796203" y="3180998"/>
            <a:ext cx="4203787" cy="556050"/>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sp>
        <p:nvSpPr>
          <p:cNvPr id="39" name="TextBox 7"/>
          <p:cNvSpPr txBox="1"/>
          <p:nvPr/>
        </p:nvSpPr>
        <p:spPr>
          <a:xfrm>
            <a:off x="1796203" y="3952976"/>
            <a:ext cx="1261884" cy="307777"/>
          </a:xfrm>
          <a:prstGeom prst="rect">
            <a:avLst/>
          </a:prstGeom>
          <a:noFill/>
        </p:spPr>
        <p:txBody>
          <a:bodyPr wrap="none" rtlCol="0">
            <a:spAutoFit/>
          </a:bodyPr>
          <a:lstStyle/>
          <a:p>
            <a:pPr defTabSz="1219200"/>
            <a:r>
              <a:rPr lang="zh-CN" altLang="en-US" sz="1400" dirty="0">
                <a:solidFill>
                  <a:srgbClr val="4F4D50"/>
                </a:solidFill>
                <a:cs typeface="+mn-ea"/>
                <a:sym typeface="+mn-lt"/>
              </a:rPr>
              <a:t>点击添加标题</a:t>
            </a:r>
            <a:endParaRPr lang="en-US" altLang="zh-CN" sz="1400" dirty="0">
              <a:solidFill>
                <a:srgbClr val="4F4D50"/>
              </a:solidFill>
              <a:cs typeface="+mn-ea"/>
              <a:sym typeface="+mn-lt"/>
            </a:endParaRPr>
          </a:p>
        </p:txBody>
      </p:sp>
      <p:sp>
        <p:nvSpPr>
          <p:cNvPr id="40" name="文本框 39"/>
          <p:cNvSpPr txBox="1"/>
          <p:nvPr/>
        </p:nvSpPr>
        <p:spPr>
          <a:xfrm>
            <a:off x="1796203" y="4208214"/>
            <a:ext cx="4203787" cy="556050"/>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sp>
        <p:nvSpPr>
          <p:cNvPr id="45" name="TextBox 7"/>
          <p:cNvSpPr txBox="1"/>
          <p:nvPr/>
        </p:nvSpPr>
        <p:spPr>
          <a:xfrm>
            <a:off x="1796203" y="4980192"/>
            <a:ext cx="1261884" cy="307777"/>
          </a:xfrm>
          <a:prstGeom prst="rect">
            <a:avLst/>
          </a:prstGeom>
          <a:noFill/>
        </p:spPr>
        <p:txBody>
          <a:bodyPr wrap="none" rtlCol="0">
            <a:spAutoFit/>
          </a:bodyPr>
          <a:lstStyle/>
          <a:p>
            <a:pPr defTabSz="1219200"/>
            <a:r>
              <a:rPr lang="zh-CN" altLang="en-US" sz="1400" dirty="0">
                <a:solidFill>
                  <a:srgbClr val="4F4D50"/>
                </a:solidFill>
                <a:cs typeface="+mn-ea"/>
                <a:sym typeface="+mn-lt"/>
              </a:rPr>
              <a:t>点击添加标题</a:t>
            </a:r>
            <a:endParaRPr lang="en-US" altLang="zh-CN" sz="1400" dirty="0">
              <a:solidFill>
                <a:srgbClr val="4F4D50"/>
              </a:solidFill>
              <a:cs typeface="+mn-ea"/>
              <a:sym typeface="+mn-lt"/>
            </a:endParaRPr>
          </a:p>
        </p:txBody>
      </p:sp>
      <p:sp>
        <p:nvSpPr>
          <p:cNvPr id="46" name="文本框 45"/>
          <p:cNvSpPr txBox="1"/>
          <p:nvPr/>
        </p:nvSpPr>
        <p:spPr>
          <a:xfrm>
            <a:off x="1796203" y="5235430"/>
            <a:ext cx="4203787" cy="556050"/>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sp>
        <p:nvSpPr>
          <p:cNvPr id="47" name="TextBox 7"/>
          <p:cNvSpPr txBox="1"/>
          <p:nvPr/>
        </p:nvSpPr>
        <p:spPr>
          <a:xfrm>
            <a:off x="8274010" y="3685408"/>
            <a:ext cx="902811" cy="307777"/>
          </a:xfrm>
          <a:prstGeom prst="rect">
            <a:avLst/>
          </a:prstGeom>
          <a:noFill/>
        </p:spPr>
        <p:txBody>
          <a:bodyPr wrap="none" rtlCol="0">
            <a:spAutoFit/>
          </a:bodyPr>
          <a:lstStyle/>
          <a:p>
            <a:pPr algn="ctr" defTabSz="1219200"/>
            <a:r>
              <a:rPr lang="zh-CN" altLang="en-US" sz="1400" dirty="0" smtClean="0">
                <a:solidFill>
                  <a:srgbClr val="4F4D50"/>
                </a:solidFill>
                <a:cs typeface="+mn-ea"/>
                <a:sym typeface="+mn-lt"/>
              </a:rPr>
              <a:t>项目分析</a:t>
            </a:r>
            <a:endParaRPr lang="en-US" altLang="zh-CN" sz="1400" dirty="0">
              <a:solidFill>
                <a:srgbClr val="4F4D50"/>
              </a:solidFill>
              <a:cs typeface="+mn-ea"/>
              <a:sym typeface="+mn-lt"/>
            </a:endParaRPr>
          </a:p>
        </p:txBody>
      </p:sp>
      <p:sp>
        <p:nvSpPr>
          <p:cNvPr id="48" name="TextBox 10"/>
          <p:cNvSpPr txBox="1"/>
          <p:nvPr/>
        </p:nvSpPr>
        <p:spPr>
          <a:xfrm>
            <a:off x="7964633" y="3911149"/>
            <a:ext cx="1521570" cy="256545"/>
          </a:xfrm>
          <a:prstGeom prst="rect">
            <a:avLst/>
          </a:prstGeom>
          <a:noFill/>
        </p:spPr>
        <p:txBody>
          <a:bodyPr wrap="none" rtlCol="0">
            <a:spAutoFit/>
          </a:bodyPr>
          <a:lstStyle/>
          <a:p>
            <a:pPr algn="ctr" defTabSz="1219200"/>
            <a:r>
              <a:rPr lang="en-US" altLang="zh-CN" sz="1065" dirty="0">
                <a:solidFill>
                  <a:srgbClr val="686769"/>
                </a:solidFill>
                <a:cs typeface="+mn-ea"/>
                <a:sym typeface="+mn-lt"/>
              </a:rPr>
              <a:t>RENYUANZUCHENG</a:t>
            </a:r>
            <a:endParaRPr lang="en-US" altLang="zh-CN" sz="1065" dirty="0">
              <a:solidFill>
                <a:srgbClr val="686769"/>
              </a:solidFill>
              <a:cs typeface="+mn-ea"/>
              <a:sym typeface="+mn-lt"/>
            </a:endParaRPr>
          </a:p>
        </p:txBody>
      </p:sp>
      <p:sp>
        <p:nvSpPr>
          <p:cNvPr id="49" name="TextBox 6"/>
          <p:cNvSpPr txBox="1"/>
          <p:nvPr/>
        </p:nvSpPr>
        <p:spPr>
          <a:xfrm>
            <a:off x="7932034" y="1800643"/>
            <a:ext cx="572593" cy="318100"/>
          </a:xfrm>
          <a:prstGeom prst="rect">
            <a:avLst/>
          </a:prstGeom>
          <a:noFill/>
        </p:spPr>
        <p:txBody>
          <a:bodyPr wrap="none" rtlCol="0">
            <a:spAutoFit/>
          </a:bodyPr>
          <a:lstStyle/>
          <a:p>
            <a:pPr defTabSz="1219200"/>
            <a:r>
              <a:rPr lang="en-US" altLang="zh-CN" sz="1465" dirty="0">
                <a:solidFill>
                  <a:prstClr val="white"/>
                </a:solidFill>
                <a:cs typeface="+mn-ea"/>
                <a:sym typeface="+mn-lt"/>
              </a:rPr>
              <a:t>20%</a:t>
            </a:r>
            <a:endParaRPr lang="zh-CN" altLang="en-US" sz="1465" dirty="0">
              <a:solidFill>
                <a:prstClr val="white"/>
              </a:solidFill>
              <a:cs typeface="+mn-ea"/>
              <a:sym typeface="+mn-lt"/>
            </a:endParaRPr>
          </a:p>
        </p:txBody>
      </p:sp>
      <p:sp>
        <p:nvSpPr>
          <p:cNvPr id="50" name="TextBox 6"/>
          <p:cNvSpPr txBox="1"/>
          <p:nvPr/>
        </p:nvSpPr>
        <p:spPr>
          <a:xfrm>
            <a:off x="7152118" y="2309848"/>
            <a:ext cx="572593" cy="318100"/>
          </a:xfrm>
          <a:prstGeom prst="rect">
            <a:avLst/>
          </a:prstGeom>
          <a:noFill/>
        </p:spPr>
        <p:txBody>
          <a:bodyPr wrap="none" rtlCol="0">
            <a:spAutoFit/>
          </a:bodyPr>
          <a:lstStyle/>
          <a:p>
            <a:pPr defTabSz="1219200"/>
            <a:r>
              <a:rPr lang="en-US" altLang="zh-CN" sz="1465" dirty="0">
                <a:solidFill>
                  <a:prstClr val="white"/>
                </a:solidFill>
                <a:cs typeface="+mn-ea"/>
                <a:sym typeface="+mn-lt"/>
              </a:rPr>
              <a:t>20%</a:t>
            </a:r>
            <a:endParaRPr lang="zh-CN" altLang="en-US" sz="1465" dirty="0">
              <a:solidFill>
                <a:prstClr val="white"/>
              </a:solidFill>
              <a:cs typeface="+mn-ea"/>
              <a:sym typeface="+mn-lt"/>
            </a:endParaRPr>
          </a:p>
        </p:txBody>
      </p:sp>
      <p:sp>
        <p:nvSpPr>
          <p:cNvPr id="51" name="TextBox 6"/>
          <p:cNvSpPr txBox="1"/>
          <p:nvPr/>
        </p:nvSpPr>
        <p:spPr>
          <a:xfrm>
            <a:off x="6840922" y="4117123"/>
            <a:ext cx="572593" cy="318100"/>
          </a:xfrm>
          <a:prstGeom prst="rect">
            <a:avLst/>
          </a:prstGeom>
          <a:noFill/>
        </p:spPr>
        <p:txBody>
          <a:bodyPr wrap="none" rtlCol="0">
            <a:spAutoFit/>
          </a:bodyPr>
          <a:lstStyle/>
          <a:p>
            <a:pPr defTabSz="1219200"/>
            <a:r>
              <a:rPr lang="en-US" altLang="zh-CN" sz="1465" dirty="0">
                <a:solidFill>
                  <a:prstClr val="white"/>
                </a:solidFill>
                <a:cs typeface="+mn-ea"/>
                <a:sym typeface="+mn-lt"/>
              </a:rPr>
              <a:t>20%</a:t>
            </a:r>
            <a:endParaRPr lang="zh-CN" altLang="en-US" sz="1465" dirty="0">
              <a:solidFill>
                <a:prstClr val="white"/>
              </a:solidFill>
              <a:cs typeface="+mn-ea"/>
              <a:sym typeface="+mn-lt"/>
            </a:endParaRPr>
          </a:p>
        </p:txBody>
      </p:sp>
      <p:sp>
        <p:nvSpPr>
          <p:cNvPr id="52" name="TextBox 6"/>
          <p:cNvSpPr txBox="1"/>
          <p:nvPr/>
        </p:nvSpPr>
        <p:spPr>
          <a:xfrm>
            <a:off x="10201323" y="3918336"/>
            <a:ext cx="572593" cy="318100"/>
          </a:xfrm>
          <a:prstGeom prst="rect">
            <a:avLst/>
          </a:prstGeom>
          <a:noFill/>
        </p:spPr>
        <p:txBody>
          <a:bodyPr wrap="none" rtlCol="0">
            <a:spAutoFit/>
          </a:bodyPr>
          <a:lstStyle/>
          <a:p>
            <a:pPr defTabSz="1219200"/>
            <a:r>
              <a:rPr lang="en-US" altLang="zh-CN" sz="1465" dirty="0">
                <a:solidFill>
                  <a:srgbClr val="4F4D50"/>
                </a:solidFill>
                <a:cs typeface="+mn-ea"/>
                <a:sym typeface="+mn-lt"/>
              </a:rPr>
              <a:t>20%</a:t>
            </a:r>
            <a:endParaRPr lang="zh-CN" altLang="en-US" sz="1465" dirty="0">
              <a:solidFill>
                <a:srgbClr val="4F4D50"/>
              </a:solidFill>
              <a:cs typeface="+mn-ea"/>
              <a:sym typeface="+mn-lt"/>
            </a:endParaRPr>
          </a:p>
        </p:txBody>
      </p:sp>
      <p:sp>
        <p:nvSpPr>
          <p:cNvPr id="5" name="矩形 4"/>
          <p:cNvSpPr/>
          <p:nvPr/>
        </p:nvSpPr>
        <p:spPr>
          <a:xfrm>
            <a:off x="1364155" y="2038919"/>
            <a:ext cx="192021" cy="192021"/>
          </a:xfrm>
          <a:prstGeom prst="rect">
            <a:avLst/>
          </a:prstGeom>
          <a:solidFill>
            <a:srgbClr val="B10B1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cs typeface="+mn-ea"/>
              <a:sym typeface="+mn-lt"/>
            </a:endParaRPr>
          </a:p>
        </p:txBody>
      </p:sp>
      <p:sp>
        <p:nvSpPr>
          <p:cNvPr id="37" name="矩形 36"/>
          <p:cNvSpPr/>
          <p:nvPr/>
        </p:nvSpPr>
        <p:spPr>
          <a:xfrm>
            <a:off x="1364155" y="3039542"/>
            <a:ext cx="192021" cy="192021"/>
          </a:xfrm>
          <a:prstGeom prst="rect">
            <a:avLst/>
          </a:prstGeom>
          <a:solidFill>
            <a:srgbClr val="9191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cs typeface="+mn-ea"/>
              <a:sym typeface="+mn-lt"/>
            </a:endParaRPr>
          </a:p>
        </p:txBody>
      </p:sp>
      <p:sp>
        <p:nvSpPr>
          <p:cNvPr id="38" name="矩形 37"/>
          <p:cNvSpPr/>
          <p:nvPr/>
        </p:nvSpPr>
        <p:spPr>
          <a:xfrm>
            <a:off x="1364155" y="4040164"/>
            <a:ext cx="192021" cy="192021"/>
          </a:xfrm>
          <a:prstGeom prst="rect">
            <a:avLst/>
          </a:prstGeom>
          <a:solidFill>
            <a:srgbClr val="B10B1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cs typeface="+mn-ea"/>
              <a:sym typeface="+mn-lt"/>
            </a:endParaRPr>
          </a:p>
        </p:txBody>
      </p:sp>
      <p:sp>
        <p:nvSpPr>
          <p:cNvPr id="43" name="矩形 42"/>
          <p:cNvSpPr/>
          <p:nvPr/>
        </p:nvSpPr>
        <p:spPr>
          <a:xfrm>
            <a:off x="1364155" y="5040787"/>
            <a:ext cx="192021" cy="192021"/>
          </a:xfrm>
          <a:prstGeom prst="rect">
            <a:avLst/>
          </a:prstGeom>
          <a:solidFill>
            <a:srgbClr val="9191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prstClr val="white"/>
              </a:solidFill>
              <a:cs typeface="+mn-ea"/>
              <a:sym typeface="+mn-lt"/>
            </a:endParaRPr>
          </a:p>
        </p:txBody>
      </p:sp>
      <p:grpSp>
        <p:nvGrpSpPr>
          <p:cNvPr id="25" name="组合 24"/>
          <p:cNvGrpSpPr/>
          <p:nvPr/>
        </p:nvGrpSpPr>
        <p:grpSpPr>
          <a:xfrm>
            <a:off x="81785" y="126017"/>
            <a:ext cx="12110216" cy="766370"/>
            <a:chOff x="81785" y="126017"/>
            <a:chExt cx="12110216" cy="766370"/>
          </a:xfrm>
        </p:grpSpPr>
        <p:sp>
          <p:nvSpPr>
            <p:cNvPr id="26" name="矩形 25"/>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8"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项目分析</a:t>
              </a:r>
              <a:endParaRPr lang="zh-CN" altLang="en-US" sz="2800" b="1" dirty="0">
                <a:solidFill>
                  <a:srgbClr val="141519"/>
                </a:solidFill>
                <a:cs typeface="+mn-ea"/>
                <a:sym typeface="+mn-lt"/>
              </a:endParaRPr>
            </a:p>
          </p:txBody>
        </p:sp>
        <p:grpSp>
          <p:nvGrpSpPr>
            <p:cNvPr id="29" name="组合 28"/>
            <p:cNvGrpSpPr/>
            <p:nvPr/>
          </p:nvGrpSpPr>
          <p:grpSpPr>
            <a:xfrm>
              <a:off x="81785" y="126017"/>
              <a:ext cx="771511" cy="766370"/>
              <a:chOff x="76127" y="101358"/>
              <a:chExt cx="771511" cy="766370"/>
            </a:xfrm>
          </p:grpSpPr>
          <p:sp>
            <p:nvSpPr>
              <p:cNvPr id="30"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文本框 30"/>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heel(1)">
                                      <p:cBhvr>
                                        <p:cTn id="23"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49" grpId="0"/>
      <p:bldP spid="50" grpId="0"/>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192853" y="743634"/>
            <a:ext cx="4673107" cy="1323439"/>
          </a:xfrm>
          <a:prstGeom prst="rect">
            <a:avLst/>
          </a:prstGeom>
          <a:noFill/>
        </p:spPr>
        <p:txBody>
          <a:bodyPr wrap="square" rtlCol="0">
            <a:spAutoFit/>
          </a:bodyPr>
          <a:lstStyle/>
          <a:p>
            <a:pPr defTabSz="1219200"/>
            <a:r>
              <a:rPr lang="en-US" altLang="zh-CN" sz="8000" dirty="0">
                <a:solidFill>
                  <a:srgbClr val="C3C5D4"/>
                </a:solidFill>
                <a:cs typeface="+mn-ea"/>
                <a:sym typeface="+mn-lt"/>
              </a:rPr>
              <a:t>C</a:t>
            </a:r>
            <a:r>
              <a:rPr lang="en-US" altLang="zh-CN" sz="5400" dirty="0">
                <a:solidFill>
                  <a:srgbClr val="C3C5D4"/>
                </a:solidFill>
                <a:cs typeface="+mn-ea"/>
                <a:sym typeface="+mn-lt"/>
              </a:rPr>
              <a:t>ONTENTS</a:t>
            </a:r>
            <a:endParaRPr lang="zh-CN" altLang="en-US" sz="5400" dirty="0">
              <a:solidFill>
                <a:srgbClr val="C3C5D4"/>
              </a:solidFill>
              <a:cs typeface="+mn-ea"/>
              <a:sym typeface="+mn-lt"/>
            </a:endParaRPr>
          </a:p>
        </p:txBody>
      </p:sp>
      <p:sp>
        <p:nvSpPr>
          <p:cNvPr id="33" name="矩形 32"/>
          <p:cNvSpPr/>
          <p:nvPr/>
        </p:nvSpPr>
        <p:spPr>
          <a:xfrm>
            <a:off x="4585548" y="590844"/>
            <a:ext cx="7163866" cy="5778520"/>
          </a:xfrm>
          <a:prstGeom prst="rect">
            <a:avLst/>
          </a:prstGeom>
          <a:noFill/>
          <a:ln w="76200">
            <a:solidFill>
              <a:srgbClr val="B10B1F"/>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矩形 9"/>
          <p:cNvSpPr/>
          <p:nvPr/>
        </p:nvSpPr>
        <p:spPr>
          <a:xfrm>
            <a:off x="1" y="-12526"/>
            <a:ext cx="6056496" cy="6870526"/>
          </a:xfrm>
          <a:custGeom>
            <a:avLst/>
            <a:gdLst>
              <a:gd name="connsiteX0" fmla="*/ 0 w 6809023"/>
              <a:gd name="connsiteY0" fmla="*/ 0 h 6858000"/>
              <a:gd name="connsiteX1" fmla="*/ 6809023 w 6809023"/>
              <a:gd name="connsiteY1" fmla="*/ 0 h 6858000"/>
              <a:gd name="connsiteX2" fmla="*/ 6809023 w 6809023"/>
              <a:gd name="connsiteY2" fmla="*/ 6858000 h 6858000"/>
              <a:gd name="connsiteX3" fmla="*/ 0 w 6809023"/>
              <a:gd name="connsiteY3" fmla="*/ 6858000 h 6858000"/>
              <a:gd name="connsiteX4" fmla="*/ 0 w 6809023"/>
              <a:gd name="connsiteY4" fmla="*/ 0 h 6858000"/>
              <a:gd name="connsiteX0-1" fmla="*/ 0 w 6809023"/>
              <a:gd name="connsiteY0-2" fmla="*/ 12526 h 6870526"/>
              <a:gd name="connsiteX1-3" fmla="*/ 5486400 w 6809023"/>
              <a:gd name="connsiteY1-4" fmla="*/ 0 h 6870526"/>
              <a:gd name="connsiteX2-5" fmla="*/ 6809023 w 6809023"/>
              <a:gd name="connsiteY2-6" fmla="*/ 12526 h 6870526"/>
              <a:gd name="connsiteX3-7" fmla="*/ 6809023 w 6809023"/>
              <a:gd name="connsiteY3-8" fmla="*/ 6870526 h 6870526"/>
              <a:gd name="connsiteX4-9" fmla="*/ 0 w 6809023"/>
              <a:gd name="connsiteY4-10" fmla="*/ 6870526 h 6870526"/>
              <a:gd name="connsiteX5" fmla="*/ 0 w 6809023"/>
              <a:gd name="connsiteY5" fmla="*/ 12526 h 6870526"/>
              <a:gd name="connsiteX0-11" fmla="*/ 0 w 6809023"/>
              <a:gd name="connsiteY0-12" fmla="*/ 12526 h 6870526"/>
              <a:gd name="connsiteX1-13" fmla="*/ 5486400 w 6809023"/>
              <a:gd name="connsiteY1-14" fmla="*/ 0 h 6870526"/>
              <a:gd name="connsiteX2-15" fmla="*/ 6809023 w 6809023"/>
              <a:gd name="connsiteY2-16" fmla="*/ 6870526 h 6870526"/>
              <a:gd name="connsiteX3-17" fmla="*/ 0 w 6809023"/>
              <a:gd name="connsiteY3-18" fmla="*/ 6870526 h 6870526"/>
              <a:gd name="connsiteX4-19" fmla="*/ 0 w 6809023"/>
              <a:gd name="connsiteY4-20" fmla="*/ 12526 h 68705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09023" h="6870526">
                <a:moveTo>
                  <a:pt x="0" y="12526"/>
                </a:moveTo>
                <a:lnTo>
                  <a:pt x="5486400" y="0"/>
                </a:lnTo>
                <a:lnTo>
                  <a:pt x="6809023" y="6870526"/>
                </a:lnTo>
                <a:lnTo>
                  <a:pt x="0" y="6870526"/>
                </a:lnTo>
                <a:lnTo>
                  <a:pt x="0" y="12526"/>
                </a:lnTo>
                <a:close/>
              </a:path>
            </a:pathLst>
          </a:custGeom>
          <a:blipFill dpi="0" rotWithShape="1">
            <a:blip r:embed="rId1" cstate="screen"/>
            <a:srcRect/>
            <a:stretch>
              <a:fillRect/>
            </a:stretch>
          </a:blip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 name="组合 4"/>
          <p:cNvGrpSpPr/>
          <p:nvPr/>
        </p:nvGrpSpPr>
        <p:grpSpPr>
          <a:xfrm>
            <a:off x="8118767" y="1893600"/>
            <a:ext cx="3232120" cy="551464"/>
            <a:chOff x="8118767" y="1893600"/>
            <a:chExt cx="3232120" cy="551464"/>
          </a:xfrm>
        </p:grpSpPr>
        <p:sp>
          <p:nvSpPr>
            <p:cNvPr id="9" name="TextBox 8"/>
            <p:cNvSpPr txBox="1"/>
            <p:nvPr/>
          </p:nvSpPr>
          <p:spPr>
            <a:xfrm>
              <a:off x="8696699" y="1920296"/>
              <a:ext cx="1210587" cy="338553"/>
            </a:xfrm>
            <a:prstGeom prst="rect">
              <a:avLst/>
            </a:prstGeom>
            <a:noFill/>
          </p:spPr>
          <p:txBody>
            <a:bodyPr wrap="none" rtlCol="0">
              <a:spAutoFit/>
            </a:bodyPr>
            <a:lstStyle/>
            <a:p>
              <a:pPr defTabSz="1219200"/>
              <a:r>
                <a:rPr lang="zh-CN" altLang="en-US" sz="1600" dirty="0">
                  <a:solidFill>
                    <a:srgbClr val="141519"/>
                  </a:solidFill>
                  <a:cs typeface="+mn-ea"/>
                  <a:sym typeface="+mn-lt"/>
                </a:rPr>
                <a:t>公司与团队</a:t>
              </a:r>
              <a:endParaRPr lang="zh-CN" altLang="en-US" sz="1600" dirty="0">
                <a:solidFill>
                  <a:srgbClr val="141519"/>
                </a:solidFill>
                <a:cs typeface="+mn-ea"/>
                <a:sym typeface="+mn-lt"/>
              </a:endParaRPr>
            </a:p>
          </p:txBody>
        </p:sp>
        <p:sp>
          <p:nvSpPr>
            <p:cNvPr id="10" name="TextBox 10"/>
            <p:cNvSpPr txBox="1"/>
            <p:nvPr/>
          </p:nvSpPr>
          <p:spPr>
            <a:xfrm>
              <a:off x="8696699" y="2168065"/>
              <a:ext cx="2654188" cy="27699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nvGrpSpPr>
            <p:cNvPr id="4" name="组合 3"/>
            <p:cNvGrpSpPr/>
            <p:nvPr/>
          </p:nvGrpSpPr>
          <p:grpSpPr>
            <a:xfrm>
              <a:off x="8118767" y="1893600"/>
              <a:ext cx="486031" cy="452836"/>
              <a:chOff x="7904924" y="1770791"/>
              <a:chExt cx="586009" cy="545987"/>
            </a:xfrm>
          </p:grpSpPr>
          <p:sp>
            <p:nvSpPr>
              <p:cNvPr id="35"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a:solidFill>
                      <a:schemeClr val="bg1"/>
                    </a:solidFill>
                    <a:cs typeface="+mn-ea"/>
                    <a:sym typeface="+mn-lt"/>
                  </a:rPr>
                  <a:t>01</a:t>
                </a:r>
                <a:endParaRPr lang="en-US" altLang="zh-CN" sz="2000" dirty="0">
                  <a:solidFill>
                    <a:schemeClr val="bg1"/>
                  </a:solidFill>
                  <a:cs typeface="+mn-ea"/>
                  <a:sym typeface="+mn-lt"/>
                </a:endParaRPr>
              </a:p>
            </p:txBody>
          </p:sp>
        </p:grpSp>
      </p:grpSp>
      <p:grpSp>
        <p:nvGrpSpPr>
          <p:cNvPr id="3" name="组合 2"/>
          <p:cNvGrpSpPr/>
          <p:nvPr/>
        </p:nvGrpSpPr>
        <p:grpSpPr>
          <a:xfrm>
            <a:off x="2700744" y="859964"/>
            <a:ext cx="1672694" cy="1683914"/>
            <a:chOff x="2405497" y="784346"/>
            <a:chExt cx="1382076" cy="1391346"/>
          </a:xfrm>
        </p:grpSpPr>
        <p:sp>
          <p:nvSpPr>
            <p:cNvPr id="32" name="等腰三角形 3"/>
            <p:cNvSpPr/>
            <p:nvPr/>
          </p:nvSpPr>
          <p:spPr>
            <a:xfrm rot="4500000">
              <a:off x="2400862" y="788981"/>
              <a:ext cx="1391346" cy="138207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2456925" y="1160640"/>
              <a:ext cx="1196282" cy="686617"/>
            </a:xfrm>
            <a:prstGeom prst="rect">
              <a:avLst/>
            </a:prstGeom>
            <a:noFill/>
          </p:spPr>
          <p:txBody>
            <a:bodyPr wrap="none" rtlCol="0">
              <a:spAutoFit/>
            </a:bodyPr>
            <a:lstStyle/>
            <a:p>
              <a:pPr algn="ctr"/>
              <a:r>
                <a:rPr lang="zh-CN" altLang="en-US" sz="4800" b="1" dirty="0" smtClean="0">
                  <a:solidFill>
                    <a:schemeClr val="bg1"/>
                  </a:solidFill>
                  <a:effectLst>
                    <a:outerShdw blurRad="38100" dist="38100" dir="2700000" algn="tl">
                      <a:srgbClr val="000000">
                        <a:alpha val="43137"/>
                      </a:srgbClr>
                    </a:outerShdw>
                  </a:effectLst>
                  <a:cs typeface="+mn-ea"/>
                  <a:sym typeface="+mn-lt"/>
                </a:rPr>
                <a:t>目录</a:t>
              </a:r>
              <a:endParaRPr lang="zh-CN" altLang="en-US" sz="4800" b="1" dirty="0">
                <a:solidFill>
                  <a:schemeClr val="bg1"/>
                </a:solidFill>
                <a:effectLst>
                  <a:outerShdw blurRad="38100" dist="38100" dir="2700000" algn="tl">
                    <a:srgbClr val="000000">
                      <a:alpha val="43137"/>
                    </a:srgbClr>
                  </a:outerShdw>
                </a:effectLst>
                <a:cs typeface="+mn-ea"/>
                <a:sym typeface="+mn-lt"/>
              </a:endParaRPr>
            </a:p>
          </p:txBody>
        </p:sp>
      </p:grpSp>
      <p:grpSp>
        <p:nvGrpSpPr>
          <p:cNvPr id="7" name="组合 6"/>
          <p:cNvGrpSpPr/>
          <p:nvPr/>
        </p:nvGrpSpPr>
        <p:grpSpPr>
          <a:xfrm>
            <a:off x="8118767" y="2597989"/>
            <a:ext cx="3232125" cy="524768"/>
            <a:chOff x="8118767" y="2597989"/>
            <a:chExt cx="3232125" cy="524768"/>
          </a:xfrm>
        </p:grpSpPr>
        <p:grpSp>
          <p:nvGrpSpPr>
            <p:cNvPr id="12" name="组合 11"/>
            <p:cNvGrpSpPr/>
            <p:nvPr/>
          </p:nvGrpSpPr>
          <p:grpSpPr>
            <a:xfrm>
              <a:off x="8696704" y="2597989"/>
              <a:ext cx="2654188" cy="524768"/>
              <a:chOff x="6300192" y="2154510"/>
              <a:chExt cx="1990641" cy="393576"/>
            </a:xfrm>
          </p:grpSpPr>
          <p:sp>
            <p:nvSpPr>
              <p:cNvPr id="13" name="TextBox 12"/>
              <p:cNvSpPr txBox="1"/>
              <p:nvPr/>
            </p:nvSpPr>
            <p:spPr>
              <a:xfrm>
                <a:off x="6300192" y="2154510"/>
                <a:ext cx="754052" cy="253915"/>
              </a:xfrm>
              <a:prstGeom prst="rect">
                <a:avLst/>
              </a:prstGeom>
              <a:noFill/>
            </p:spPr>
            <p:txBody>
              <a:bodyPr wrap="none" rtlCol="0">
                <a:spAutoFit/>
              </a:bodyPr>
              <a:lstStyle/>
              <a:p>
                <a:pPr defTabSz="1219200"/>
                <a:r>
                  <a:rPr lang="zh-CN" altLang="en-US" sz="1600" dirty="0" smtClean="0">
                    <a:solidFill>
                      <a:srgbClr val="141519"/>
                    </a:solidFill>
                    <a:cs typeface="+mn-ea"/>
                    <a:sym typeface="+mn-lt"/>
                  </a:rPr>
                  <a:t>项目</a:t>
                </a:r>
                <a:r>
                  <a:rPr lang="zh-CN" altLang="en-US" sz="1600" dirty="0">
                    <a:solidFill>
                      <a:srgbClr val="141519"/>
                    </a:solidFill>
                    <a:cs typeface="+mn-ea"/>
                    <a:sym typeface="+mn-lt"/>
                  </a:rPr>
                  <a:t>介绍</a:t>
                </a:r>
                <a:endParaRPr lang="zh-CN" altLang="en-US" sz="1600" dirty="0">
                  <a:solidFill>
                    <a:srgbClr val="141519"/>
                  </a:solidFill>
                  <a:cs typeface="+mn-ea"/>
                  <a:sym typeface="+mn-lt"/>
                </a:endParaRPr>
              </a:p>
            </p:txBody>
          </p:sp>
          <p:sp>
            <p:nvSpPr>
              <p:cNvPr id="14" name="TextBox 13"/>
              <p:cNvSpPr txBox="1"/>
              <p:nvPr/>
            </p:nvSpPr>
            <p:spPr>
              <a:xfrm>
                <a:off x="6300192" y="2340337"/>
                <a:ext cx="1990641" cy="20774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grpSp>
          <p:nvGrpSpPr>
            <p:cNvPr id="41" name="组合 40"/>
            <p:cNvGrpSpPr/>
            <p:nvPr/>
          </p:nvGrpSpPr>
          <p:grpSpPr>
            <a:xfrm>
              <a:off x="8118767" y="2619340"/>
              <a:ext cx="486031" cy="452836"/>
              <a:chOff x="7904924" y="1770791"/>
              <a:chExt cx="586009" cy="545987"/>
            </a:xfrm>
          </p:grpSpPr>
          <p:sp>
            <p:nvSpPr>
              <p:cNvPr id="42"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smtClean="0">
                    <a:solidFill>
                      <a:schemeClr val="bg1"/>
                    </a:solidFill>
                    <a:cs typeface="+mn-ea"/>
                    <a:sym typeface="+mn-lt"/>
                  </a:rPr>
                  <a:t>02</a:t>
                </a:r>
                <a:endParaRPr lang="en-US" altLang="zh-CN" sz="2000" dirty="0">
                  <a:solidFill>
                    <a:schemeClr val="bg1"/>
                  </a:solidFill>
                  <a:cs typeface="+mn-ea"/>
                  <a:sym typeface="+mn-lt"/>
                </a:endParaRPr>
              </a:p>
            </p:txBody>
          </p:sp>
        </p:grpSp>
      </p:grpSp>
      <p:grpSp>
        <p:nvGrpSpPr>
          <p:cNvPr id="56" name="组合 55"/>
          <p:cNvGrpSpPr/>
          <p:nvPr/>
        </p:nvGrpSpPr>
        <p:grpSpPr>
          <a:xfrm>
            <a:off x="8118767" y="3275682"/>
            <a:ext cx="3232125" cy="524768"/>
            <a:chOff x="8118767" y="3275682"/>
            <a:chExt cx="3232125" cy="524768"/>
          </a:xfrm>
        </p:grpSpPr>
        <p:grpSp>
          <p:nvGrpSpPr>
            <p:cNvPr id="16" name="组合 15"/>
            <p:cNvGrpSpPr/>
            <p:nvPr/>
          </p:nvGrpSpPr>
          <p:grpSpPr>
            <a:xfrm>
              <a:off x="8696704" y="3275682"/>
              <a:ext cx="2654188" cy="524768"/>
              <a:chOff x="6300192" y="2730574"/>
              <a:chExt cx="1990641" cy="393576"/>
            </a:xfrm>
          </p:grpSpPr>
          <p:sp>
            <p:nvSpPr>
              <p:cNvPr id="17" name="TextBox 18"/>
              <p:cNvSpPr txBox="1"/>
              <p:nvPr/>
            </p:nvSpPr>
            <p:spPr>
              <a:xfrm>
                <a:off x="6300192" y="2730574"/>
                <a:ext cx="907941" cy="253915"/>
              </a:xfrm>
              <a:prstGeom prst="rect">
                <a:avLst/>
              </a:prstGeom>
              <a:noFill/>
            </p:spPr>
            <p:txBody>
              <a:bodyPr wrap="none" rtlCol="0">
                <a:spAutoFit/>
              </a:bodyPr>
              <a:lstStyle/>
              <a:p>
                <a:pPr defTabSz="1219200"/>
                <a:r>
                  <a:rPr lang="zh-CN" altLang="en-US" sz="1600" dirty="0">
                    <a:solidFill>
                      <a:srgbClr val="141519"/>
                    </a:solidFill>
                    <a:cs typeface="+mn-ea"/>
                    <a:sym typeface="+mn-lt"/>
                  </a:rPr>
                  <a:t>产品与运营</a:t>
                </a:r>
                <a:endParaRPr lang="zh-CN" altLang="en-US" sz="1600" dirty="0">
                  <a:solidFill>
                    <a:srgbClr val="141519"/>
                  </a:solidFill>
                  <a:cs typeface="+mn-ea"/>
                  <a:sym typeface="+mn-lt"/>
                </a:endParaRPr>
              </a:p>
            </p:txBody>
          </p:sp>
          <p:sp>
            <p:nvSpPr>
              <p:cNvPr id="18" name="TextBox 19"/>
              <p:cNvSpPr txBox="1"/>
              <p:nvPr/>
            </p:nvSpPr>
            <p:spPr>
              <a:xfrm>
                <a:off x="6300192" y="2916401"/>
                <a:ext cx="1990641" cy="20774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grpSp>
          <p:nvGrpSpPr>
            <p:cNvPr id="44" name="组合 43"/>
            <p:cNvGrpSpPr/>
            <p:nvPr/>
          </p:nvGrpSpPr>
          <p:grpSpPr>
            <a:xfrm>
              <a:off x="8118767" y="3290987"/>
              <a:ext cx="486031" cy="452836"/>
              <a:chOff x="7904924" y="1770791"/>
              <a:chExt cx="586009" cy="545987"/>
            </a:xfrm>
          </p:grpSpPr>
          <p:sp>
            <p:nvSpPr>
              <p:cNvPr id="45"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smtClean="0">
                    <a:solidFill>
                      <a:schemeClr val="bg1"/>
                    </a:solidFill>
                    <a:cs typeface="+mn-ea"/>
                    <a:sym typeface="+mn-lt"/>
                  </a:rPr>
                  <a:t>03</a:t>
                </a:r>
                <a:endParaRPr lang="en-US" altLang="zh-CN" sz="2000" dirty="0">
                  <a:solidFill>
                    <a:schemeClr val="bg1"/>
                  </a:solidFill>
                  <a:cs typeface="+mn-ea"/>
                  <a:sym typeface="+mn-lt"/>
                </a:endParaRPr>
              </a:p>
            </p:txBody>
          </p:sp>
        </p:grpSp>
      </p:grpSp>
      <p:grpSp>
        <p:nvGrpSpPr>
          <p:cNvPr id="57" name="组合 56"/>
          <p:cNvGrpSpPr/>
          <p:nvPr/>
        </p:nvGrpSpPr>
        <p:grpSpPr>
          <a:xfrm>
            <a:off x="8118767" y="3953373"/>
            <a:ext cx="3216471" cy="524768"/>
            <a:chOff x="8118767" y="3953373"/>
            <a:chExt cx="3216471" cy="524768"/>
          </a:xfrm>
        </p:grpSpPr>
        <p:grpSp>
          <p:nvGrpSpPr>
            <p:cNvPr id="20" name="组合 19"/>
            <p:cNvGrpSpPr/>
            <p:nvPr/>
          </p:nvGrpSpPr>
          <p:grpSpPr>
            <a:xfrm>
              <a:off x="8681050" y="3953373"/>
              <a:ext cx="2654188" cy="524768"/>
              <a:chOff x="6288452" y="3291830"/>
              <a:chExt cx="1990641" cy="393576"/>
            </a:xfrm>
          </p:grpSpPr>
          <p:sp>
            <p:nvSpPr>
              <p:cNvPr id="21" name="TextBox 21"/>
              <p:cNvSpPr txBox="1"/>
              <p:nvPr/>
            </p:nvSpPr>
            <p:spPr>
              <a:xfrm>
                <a:off x="6288452" y="3291830"/>
                <a:ext cx="754052" cy="253915"/>
              </a:xfrm>
              <a:prstGeom prst="rect">
                <a:avLst/>
              </a:prstGeom>
              <a:noFill/>
            </p:spPr>
            <p:txBody>
              <a:bodyPr wrap="none" rtlCol="0">
                <a:spAutoFit/>
              </a:bodyPr>
              <a:lstStyle/>
              <a:p>
                <a:pPr defTabSz="1219200"/>
                <a:r>
                  <a:rPr lang="zh-CN" altLang="en-US" sz="1600" dirty="0" smtClean="0">
                    <a:solidFill>
                      <a:srgbClr val="141519"/>
                    </a:solidFill>
                    <a:cs typeface="+mn-ea"/>
                    <a:sym typeface="+mn-lt"/>
                  </a:rPr>
                  <a:t>市场分析</a:t>
                </a:r>
                <a:endParaRPr lang="zh-CN" altLang="en-US" sz="1600" dirty="0">
                  <a:solidFill>
                    <a:srgbClr val="141519"/>
                  </a:solidFill>
                  <a:cs typeface="+mn-ea"/>
                  <a:sym typeface="+mn-lt"/>
                </a:endParaRPr>
              </a:p>
            </p:txBody>
          </p:sp>
          <p:sp>
            <p:nvSpPr>
              <p:cNvPr id="22" name="TextBox 22"/>
              <p:cNvSpPr txBox="1"/>
              <p:nvPr/>
            </p:nvSpPr>
            <p:spPr>
              <a:xfrm>
                <a:off x="6288452" y="3477657"/>
                <a:ext cx="1990641" cy="20774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grpSp>
          <p:nvGrpSpPr>
            <p:cNvPr id="47" name="组合 46"/>
            <p:cNvGrpSpPr/>
            <p:nvPr/>
          </p:nvGrpSpPr>
          <p:grpSpPr>
            <a:xfrm>
              <a:off x="8118767" y="3962634"/>
              <a:ext cx="486031" cy="452836"/>
              <a:chOff x="7904924" y="1770791"/>
              <a:chExt cx="586009" cy="545987"/>
            </a:xfrm>
          </p:grpSpPr>
          <p:sp>
            <p:nvSpPr>
              <p:cNvPr id="48"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smtClean="0">
                    <a:solidFill>
                      <a:schemeClr val="bg1"/>
                    </a:solidFill>
                    <a:cs typeface="+mn-ea"/>
                    <a:sym typeface="+mn-lt"/>
                  </a:rPr>
                  <a:t>04</a:t>
                </a:r>
                <a:endParaRPr lang="en-US" altLang="zh-CN" sz="2000" dirty="0">
                  <a:solidFill>
                    <a:schemeClr val="bg1"/>
                  </a:solidFill>
                  <a:cs typeface="+mn-ea"/>
                  <a:sym typeface="+mn-lt"/>
                </a:endParaRPr>
              </a:p>
            </p:txBody>
          </p:sp>
        </p:grpSp>
      </p:grpSp>
      <p:grpSp>
        <p:nvGrpSpPr>
          <p:cNvPr id="58" name="组合 57"/>
          <p:cNvGrpSpPr/>
          <p:nvPr/>
        </p:nvGrpSpPr>
        <p:grpSpPr>
          <a:xfrm>
            <a:off x="8118767" y="4631065"/>
            <a:ext cx="3216471" cy="524768"/>
            <a:chOff x="8118767" y="4631065"/>
            <a:chExt cx="3216471" cy="524768"/>
          </a:xfrm>
        </p:grpSpPr>
        <p:grpSp>
          <p:nvGrpSpPr>
            <p:cNvPr id="24" name="组合 23"/>
            <p:cNvGrpSpPr/>
            <p:nvPr/>
          </p:nvGrpSpPr>
          <p:grpSpPr>
            <a:xfrm>
              <a:off x="8681050" y="4631065"/>
              <a:ext cx="2654188" cy="524768"/>
              <a:chOff x="6288452" y="3291830"/>
              <a:chExt cx="1990641" cy="393576"/>
            </a:xfrm>
          </p:grpSpPr>
          <p:sp>
            <p:nvSpPr>
              <p:cNvPr id="25" name="TextBox 21"/>
              <p:cNvSpPr txBox="1"/>
              <p:nvPr/>
            </p:nvSpPr>
            <p:spPr>
              <a:xfrm>
                <a:off x="6288452" y="3291830"/>
                <a:ext cx="907941" cy="253915"/>
              </a:xfrm>
              <a:prstGeom prst="rect">
                <a:avLst/>
              </a:prstGeom>
              <a:noFill/>
            </p:spPr>
            <p:txBody>
              <a:bodyPr wrap="none" rtlCol="0">
                <a:spAutoFit/>
              </a:bodyPr>
              <a:lstStyle/>
              <a:p>
                <a:pPr defTabSz="1219200"/>
                <a:r>
                  <a:rPr lang="zh-CN" altLang="en-US" sz="1600" dirty="0">
                    <a:solidFill>
                      <a:srgbClr val="141519"/>
                    </a:solidFill>
                    <a:cs typeface="+mn-ea"/>
                    <a:sym typeface="+mn-lt"/>
                  </a:rPr>
                  <a:t>财务与融资</a:t>
                </a:r>
                <a:endParaRPr lang="zh-CN" altLang="en-US" sz="1600" dirty="0">
                  <a:solidFill>
                    <a:srgbClr val="141519"/>
                  </a:solidFill>
                  <a:cs typeface="+mn-ea"/>
                  <a:sym typeface="+mn-lt"/>
                </a:endParaRPr>
              </a:p>
            </p:txBody>
          </p:sp>
          <p:sp>
            <p:nvSpPr>
              <p:cNvPr id="26" name="TextBox 22"/>
              <p:cNvSpPr txBox="1"/>
              <p:nvPr/>
            </p:nvSpPr>
            <p:spPr>
              <a:xfrm>
                <a:off x="6288452" y="3477657"/>
                <a:ext cx="1990641" cy="20774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grpSp>
          <p:nvGrpSpPr>
            <p:cNvPr id="50" name="组合 49"/>
            <p:cNvGrpSpPr/>
            <p:nvPr/>
          </p:nvGrpSpPr>
          <p:grpSpPr>
            <a:xfrm>
              <a:off x="8118767" y="4634281"/>
              <a:ext cx="486031" cy="452836"/>
              <a:chOff x="7904924" y="1770791"/>
              <a:chExt cx="586009" cy="545987"/>
            </a:xfrm>
          </p:grpSpPr>
          <p:sp>
            <p:nvSpPr>
              <p:cNvPr id="51"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smtClean="0">
                    <a:solidFill>
                      <a:schemeClr val="bg1"/>
                    </a:solidFill>
                    <a:cs typeface="+mn-ea"/>
                    <a:sym typeface="+mn-lt"/>
                  </a:rPr>
                  <a:t>05</a:t>
                </a:r>
                <a:endParaRPr lang="en-US" altLang="zh-CN" sz="2000" dirty="0">
                  <a:solidFill>
                    <a:schemeClr val="bg1"/>
                  </a:solidFill>
                  <a:cs typeface="+mn-ea"/>
                  <a:sym typeface="+mn-lt"/>
                </a:endParaRPr>
              </a:p>
            </p:txBody>
          </p:sp>
        </p:grpSp>
      </p:grpSp>
      <p:grpSp>
        <p:nvGrpSpPr>
          <p:cNvPr id="59" name="组合 58"/>
          <p:cNvGrpSpPr/>
          <p:nvPr/>
        </p:nvGrpSpPr>
        <p:grpSpPr>
          <a:xfrm>
            <a:off x="8118767" y="5305928"/>
            <a:ext cx="3216471" cy="527596"/>
            <a:chOff x="8118767" y="5305928"/>
            <a:chExt cx="3216471" cy="527596"/>
          </a:xfrm>
        </p:grpSpPr>
        <p:grpSp>
          <p:nvGrpSpPr>
            <p:cNvPr id="28" name="组合 27"/>
            <p:cNvGrpSpPr/>
            <p:nvPr/>
          </p:nvGrpSpPr>
          <p:grpSpPr>
            <a:xfrm>
              <a:off x="8681050" y="5308756"/>
              <a:ext cx="2654188" cy="524768"/>
              <a:chOff x="6288452" y="3291830"/>
              <a:chExt cx="1990641" cy="393576"/>
            </a:xfrm>
          </p:grpSpPr>
          <p:sp>
            <p:nvSpPr>
              <p:cNvPr id="29" name="TextBox 21"/>
              <p:cNvSpPr txBox="1"/>
              <p:nvPr/>
            </p:nvSpPr>
            <p:spPr>
              <a:xfrm>
                <a:off x="6288452" y="3291830"/>
                <a:ext cx="754052" cy="253915"/>
              </a:xfrm>
              <a:prstGeom prst="rect">
                <a:avLst/>
              </a:prstGeom>
              <a:noFill/>
            </p:spPr>
            <p:txBody>
              <a:bodyPr wrap="none" rtlCol="0">
                <a:spAutoFit/>
              </a:bodyPr>
              <a:lstStyle/>
              <a:p>
                <a:pPr defTabSz="1219200"/>
                <a:r>
                  <a:rPr lang="zh-CN" altLang="en-US" sz="1600" dirty="0" smtClean="0">
                    <a:solidFill>
                      <a:srgbClr val="141519"/>
                    </a:solidFill>
                    <a:cs typeface="+mn-ea"/>
                    <a:sym typeface="+mn-lt"/>
                  </a:rPr>
                  <a:t>企业规划</a:t>
                </a:r>
                <a:endParaRPr lang="zh-CN" altLang="en-US" sz="1600" dirty="0">
                  <a:solidFill>
                    <a:srgbClr val="141519"/>
                  </a:solidFill>
                  <a:cs typeface="+mn-ea"/>
                  <a:sym typeface="+mn-lt"/>
                </a:endParaRPr>
              </a:p>
            </p:txBody>
          </p:sp>
          <p:sp>
            <p:nvSpPr>
              <p:cNvPr id="30" name="TextBox 22"/>
              <p:cNvSpPr txBox="1"/>
              <p:nvPr/>
            </p:nvSpPr>
            <p:spPr>
              <a:xfrm>
                <a:off x="6288452" y="3477657"/>
                <a:ext cx="1990641" cy="207749"/>
              </a:xfrm>
              <a:prstGeom prst="rect">
                <a:avLst/>
              </a:prstGeom>
              <a:noFill/>
            </p:spPr>
            <p:txBody>
              <a:bodyPr wrap="none" rtlCol="0">
                <a:spAutoFit/>
              </a:bodyPr>
              <a:lstStyle/>
              <a:p>
                <a:pPr defTabSz="1219200"/>
                <a:r>
                  <a:rPr lang="en-US" altLang="zh-CN" sz="1200" dirty="0" smtClean="0">
                    <a:solidFill>
                      <a:srgbClr val="686769"/>
                    </a:solidFill>
                    <a:cs typeface="+mn-ea"/>
                    <a:sym typeface="+mn-lt"/>
                  </a:rPr>
                  <a:t>INTERNATIONAL BUSINESS PLAN</a:t>
                </a:r>
                <a:endParaRPr lang="en-US" altLang="zh-CN" sz="1200" dirty="0">
                  <a:solidFill>
                    <a:srgbClr val="686769"/>
                  </a:solidFill>
                  <a:cs typeface="+mn-ea"/>
                  <a:sym typeface="+mn-lt"/>
                </a:endParaRPr>
              </a:p>
            </p:txBody>
          </p:sp>
        </p:grpSp>
        <p:grpSp>
          <p:nvGrpSpPr>
            <p:cNvPr id="53" name="组合 52"/>
            <p:cNvGrpSpPr/>
            <p:nvPr/>
          </p:nvGrpSpPr>
          <p:grpSpPr>
            <a:xfrm>
              <a:off x="8118767" y="5305928"/>
              <a:ext cx="486031" cy="452836"/>
              <a:chOff x="7904924" y="1770791"/>
              <a:chExt cx="586009" cy="545987"/>
            </a:xfrm>
          </p:grpSpPr>
          <p:sp>
            <p:nvSpPr>
              <p:cNvPr id="54" name="等腰三角形 3"/>
              <p:cNvSpPr/>
              <p:nvPr/>
            </p:nvSpPr>
            <p:spPr>
              <a:xfrm rot="3634690">
                <a:off x="7975370" y="1772429"/>
                <a:ext cx="491612" cy="488336"/>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TextBox 11"/>
              <p:cNvSpPr txBox="1"/>
              <p:nvPr/>
            </p:nvSpPr>
            <p:spPr>
              <a:xfrm>
                <a:off x="7904924" y="1834363"/>
                <a:ext cx="586009" cy="482415"/>
              </a:xfrm>
              <a:prstGeom prst="rect">
                <a:avLst/>
              </a:prstGeom>
              <a:noFill/>
            </p:spPr>
            <p:txBody>
              <a:bodyPr wrap="none" rtlCol="0">
                <a:spAutoFit/>
              </a:bodyPr>
              <a:lstStyle/>
              <a:p>
                <a:pPr algn="ctr" defTabSz="1219200"/>
                <a:r>
                  <a:rPr lang="en-US" altLang="zh-CN" sz="2000" dirty="0" smtClean="0">
                    <a:solidFill>
                      <a:schemeClr val="bg1"/>
                    </a:solidFill>
                    <a:cs typeface="+mn-ea"/>
                    <a:sym typeface="+mn-lt"/>
                  </a:rPr>
                  <a:t>06</a:t>
                </a:r>
                <a:endParaRPr lang="en-US" altLang="zh-CN" sz="2000" dirty="0">
                  <a:solidFill>
                    <a:schemeClr val="bg1"/>
                  </a:solidFill>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Right)">
                                          <p:cBhvr>
                                            <p:cTn id="7" dur="500"/>
                                            <p:tgtEl>
                                              <p:spTgt spid="3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14:presetBounceEnd="26000">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14:bounceEnd="26000">
                                          <p:cBhvr additive="base">
                                            <p:cTn id="18" dur="750" fill="hold"/>
                                            <p:tgtEl>
                                              <p:spTgt spid="6"/>
                                            </p:tgtEl>
                                            <p:attrNameLst>
                                              <p:attrName>ppt_x</p:attrName>
                                            </p:attrNameLst>
                                          </p:cBhvr>
                                          <p:tavLst>
                                            <p:tav tm="0">
                                              <p:val>
                                                <p:strVal val="0-#ppt_w/2"/>
                                              </p:val>
                                            </p:tav>
                                            <p:tav tm="100000">
                                              <p:val>
                                                <p:strVal val="#ppt_x"/>
                                              </p:val>
                                            </p:tav>
                                          </p:tavLst>
                                        </p:anim>
                                        <p:anim calcmode="lin" valueType="num" p14:bounceEnd="26000">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2" fill="hold" nodeType="afterEffect" p14:presetBounceEnd="40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75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14:presetBounceEnd="4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40000">
                                          <p:cBhvr additive="base">
                                            <p:cTn id="28" dur="75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9" dur="75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14:presetBounceEnd="40000">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14:bounceEnd="40000">
                                          <p:cBhvr additive="base">
                                            <p:cTn id="33" dur="75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14:presetBounceEnd="40000">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14:bounceEnd="40000">
                                          <p:cBhvr additive="base">
                                            <p:cTn id="38" dur="75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5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14:presetBounceEnd="40000">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14:bounceEnd="40000">
                                          <p:cBhvr additive="base">
                                            <p:cTn id="43" dur="7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58"/>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 presetClass="entr" presetSubtype="2" fill="hold" nodeType="afterEffect" p14:presetBounceEnd="40000">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14:bounceEnd="40000">
                                          <p:cBhvr additive="base">
                                            <p:cTn id="48" dur="750" fill="hold"/>
                                            <p:tgtEl>
                                              <p:spTgt spid="59"/>
                                            </p:tgtEl>
                                            <p:attrNameLst>
                                              <p:attrName>ppt_x</p:attrName>
                                            </p:attrNameLst>
                                          </p:cBhvr>
                                          <p:tavLst>
                                            <p:tav tm="0">
                                              <p:val>
                                                <p:strVal val="1+#ppt_w/2"/>
                                              </p:val>
                                            </p:tav>
                                            <p:tav tm="100000">
                                              <p:val>
                                                <p:strVal val="#ppt_x"/>
                                              </p:val>
                                            </p:tav>
                                          </p:tavLst>
                                        </p:anim>
                                        <p:anim calcmode="lin" valueType="num" p14:bounceEnd="40000">
                                          <p:cBhvr additive="base">
                                            <p:cTn id="49" dur="7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Right)">
                                          <p:cBhvr>
                                            <p:cTn id="7" dur="500"/>
                                            <p:tgtEl>
                                              <p:spTgt spid="3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0-#ppt_w/2"/>
                                              </p:val>
                                            </p:tav>
                                            <p:tav tm="100000">
                                              <p:val>
                                                <p:strVal val="#ppt_x"/>
                                              </p:val>
                                            </p:tav>
                                          </p:tavLst>
                                        </p:anim>
                                        <p:anim calcmode="lin" valueType="num">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1+#ppt_w/2"/>
                                              </p:val>
                                            </p:tav>
                                            <p:tav tm="100000">
                                              <p:val>
                                                <p:strVal val="#ppt_x"/>
                                              </p:val>
                                            </p:tav>
                                          </p:tavLst>
                                        </p:anim>
                                        <p:anim calcmode="lin" valueType="num">
                                          <p:cBhvr additive="base">
                                            <p:cTn id="29" dur="75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750" fill="hold"/>
                                            <p:tgtEl>
                                              <p:spTgt spid="56"/>
                                            </p:tgtEl>
                                            <p:attrNameLst>
                                              <p:attrName>ppt_x</p:attrName>
                                            </p:attrNameLst>
                                          </p:cBhvr>
                                          <p:tavLst>
                                            <p:tav tm="0">
                                              <p:val>
                                                <p:strVal val="1+#ppt_w/2"/>
                                              </p:val>
                                            </p:tav>
                                            <p:tav tm="100000">
                                              <p:val>
                                                <p:strVal val="#ppt_x"/>
                                              </p:val>
                                            </p:tav>
                                          </p:tavLst>
                                        </p:anim>
                                        <p:anim calcmode="lin" valueType="num">
                                          <p:cBhvr additive="base">
                                            <p:cTn id="34" dur="75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750" fill="hold"/>
                                            <p:tgtEl>
                                              <p:spTgt spid="57"/>
                                            </p:tgtEl>
                                            <p:attrNameLst>
                                              <p:attrName>ppt_x</p:attrName>
                                            </p:attrNameLst>
                                          </p:cBhvr>
                                          <p:tavLst>
                                            <p:tav tm="0">
                                              <p:val>
                                                <p:strVal val="1+#ppt_w/2"/>
                                              </p:val>
                                            </p:tav>
                                            <p:tav tm="100000">
                                              <p:val>
                                                <p:strVal val="#ppt_x"/>
                                              </p:val>
                                            </p:tav>
                                          </p:tavLst>
                                        </p:anim>
                                        <p:anim calcmode="lin" valueType="num">
                                          <p:cBhvr additive="base">
                                            <p:cTn id="39" dur="750" fill="hold"/>
                                            <p:tgtEl>
                                              <p:spTgt spid="5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750" fill="hold"/>
                                            <p:tgtEl>
                                              <p:spTgt spid="58"/>
                                            </p:tgtEl>
                                            <p:attrNameLst>
                                              <p:attrName>ppt_x</p:attrName>
                                            </p:attrNameLst>
                                          </p:cBhvr>
                                          <p:tavLst>
                                            <p:tav tm="0">
                                              <p:val>
                                                <p:strVal val="1+#ppt_w/2"/>
                                              </p:val>
                                            </p:tav>
                                            <p:tav tm="100000">
                                              <p:val>
                                                <p:strVal val="#ppt_x"/>
                                              </p:val>
                                            </p:tav>
                                          </p:tavLst>
                                        </p:anim>
                                        <p:anim calcmode="lin" valueType="num">
                                          <p:cBhvr additive="base">
                                            <p:cTn id="44" dur="750" fill="hold"/>
                                            <p:tgtEl>
                                              <p:spTgt spid="58"/>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750" fill="hold"/>
                                            <p:tgtEl>
                                              <p:spTgt spid="59"/>
                                            </p:tgtEl>
                                            <p:attrNameLst>
                                              <p:attrName>ppt_x</p:attrName>
                                            </p:attrNameLst>
                                          </p:cBhvr>
                                          <p:tavLst>
                                            <p:tav tm="0">
                                              <p:val>
                                                <p:strVal val="1+#ppt_w/2"/>
                                              </p:val>
                                            </p:tav>
                                            <p:tav tm="100000">
                                              <p:val>
                                                <p:strVal val="#ppt_x"/>
                                              </p:val>
                                            </p:tav>
                                          </p:tavLst>
                                        </p:anim>
                                        <p:anim calcmode="lin" valueType="num">
                                          <p:cBhvr additive="base">
                                            <p:cTn id="49" dur="7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529" y="1594330"/>
            <a:ext cx="8113187" cy="4402578"/>
            <a:chOff x="80963" y="1593850"/>
            <a:chExt cx="8115300" cy="4403725"/>
          </a:xfrm>
          <a:effectLst>
            <a:outerShdw blurRad="254000" dist="63500" dir="2700000" algn="tl" rotWithShape="0">
              <a:prstClr val="black">
                <a:alpha val="30000"/>
              </a:prstClr>
            </a:outerShdw>
          </a:effectLst>
        </p:grpSpPr>
        <p:sp>
          <p:nvSpPr>
            <p:cNvPr id="23556" name="椭圆 1"/>
            <p:cNvSpPr>
              <a:spLocks noChangeAspect="1" noChangeArrowheads="1"/>
            </p:cNvSpPr>
            <p:nvPr/>
          </p:nvSpPr>
          <p:spPr bwMode="auto">
            <a:xfrm>
              <a:off x="801688" y="2355850"/>
              <a:ext cx="2879725" cy="2879725"/>
            </a:xfrm>
            <a:prstGeom prst="ellipse">
              <a:avLst/>
            </a:prstGeom>
            <a:solidFill>
              <a:srgbClr val="B10B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57" name="空心弧 2"/>
            <p:cNvSpPr>
              <a:spLocks noChangeAspect="1"/>
            </p:cNvSpPr>
            <p:nvPr/>
          </p:nvSpPr>
          <p:spPr bwMode="auto">
            <a:xfrm>
              <a:off x="80963" y="1636713"/>
              <a:ext cx="4321175" cy="431958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Lst>
              <a:ahLst/>
              <a:cxnLst>
                <a:cxn ang="0">
                  <a:pos x="T0" y="T1"/>
                </a:cxn>
                <a:cxn ang="0">
                  <a:pos x="T2" y="T3"/>
                </a:cxn>
                <a:cxn ang="0">
                  <a:pos x="T4" y="T5"/>
                </a:cxn>
                <a:cxn ang="0">
                  <a:pos x="T6" y="T7"/>
                </a:cxn>
                <a:cxn ang="0">
                  <a:pos x="T8" y="T9"/>
                </a:cxn>
                <a:cxn ang="0">
                  <a:pos x="T10" y="T11"/>
                </a:cxn>
                <a:cxn ang="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58" name="椭圆 5"/>
            <p:cNvSpPr>
              <a:spLocks noChangeAspect="1" noChangeArrowheads="1"/>
            </p:cNvSpPr>
            <p:nvPr/>
          </p:nvSpPr>
          <p:spPr bwMode="auto">
            <a:xfrm>
              <a:off x="3135313" y="1819275"/>
              <a:ext cx="449262" cy="449263"/>
            </a:xfrm>
            <a:prstGeom prst="ellipse">
              <a:avLst/>
            </a:prstGeom>
            <a:solidFill>
              <a:srgbClr val="9191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59" name="椭圆 6"/>
            <p:cNvSpPr>
              <a:spLocks noChangeAspect="1" noChangeArrowheads="1"/>
            </p:cNvSpPr>
            <p:nvPr/>
          </p:nvSpPr>
          <p:spPr bwMode="auto">
            <a:xfrm>
              <a:off x="4033838" y="2987675"/>
              <a:ext cx="450850" cy="449263"/>
            </a:xfrm>
            <a:prstGeom prst="ellipse">
              <a:avLst/>
            </a:prstGeom>
            <a:solidFill>
              <a:srgbClr val="B10B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0" name="椭圆 7"/>
            <p:cNvSpPr>
              <a:spLocks noChangeAspect="1" noChangeArrowheads="1"/>
            </p:cNvSpPr>
            <p:nvPr/>
          </p:nvSpPr>
          <p:spPr bwMode="auto">
            <a:xfrm>
              <a:off x="4033838" y="4154488"/>
              <a:ext cx="450850" cy="450850"/>
            </a:xfrm>
            <a:prstGeom prst="ellipse">
              <a:avLst/>
            </a:prstGeom>
            <a:solidFill>
              <a:srgbClr val="9191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1" name="椭圆 10"/>
            <p:cNvSpPr>
              <a:spLocks noChangeAspect="1" noChangeArrowheads="1"/>
            </p:cNvSpPr>
            <p:nvPr/>
          </p:nvSpPr>
          <p:spPr bwMode="auto">
            <a:xfrm>
              <a:off x="3135313" y="5322888"/>
              <a:ext cx="449262" cy="449262"/>
            </a:xfrm>
            <a:prstGeom prst="ellipse">
              <a:avLst/>
            </a:prstGeom>
            <a:solidFill>
              <a:srgbClr val="B10B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2" name="椭圆 11"/>
            <p:cNvSpPr>
              <a:spLocks noChangeAspect="1" noChangeArrowheads="1"/>
            </p:cNvSpPr>
            <p:nvPr/>
          </p:nvSpPr>
          <p:spPr bwMode="auto">
            <a:xfrm>
              <a:off x="5591175" y="1593850"/>
              <a:ext cx="900113" cy="900113"/>
            </a:xfrm>
            <a:prstGeom prst="ellipse">
              <a:avLst/>
            </a:prstGeom>
            <a:solidFill>
              <a:srgbClr val="9191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3" name="椭圆 12"/>
            <p:cNvSpPr>
              <a:spLocks noChangeAspect="1" noChangeArrowheads="1"/>
            </p:cNvSpPr>
            <p:nvPr/>
          </p:nvSpPr>
          <p:spPr bwMode="auto">
            <a:xfrm>
              <a:off x="7296150" y="2762250"/>
              <a:ext cx="900113" cy="900113"/>
            </a:xfrm>
            <a:prstGeom prst="ellipse">
              <a:avLst/>
            </a:prstGeom>
            <a:solidFill>
              <a:srgbClr val="B10B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4" name="椭圆 13"/>
            <p:cNvSpPr>
              <a:spLocks noChangeAspect="1" noChangeArrowheads="1"/>
            </p:cNvSpPr>
            <p:nvPr/>
          </p:nvSpPr>
          <p:spPr bwMode="auto">
            <a:xfrm>
              <a:off x="7296150" y="3930650"/>
              <a:ext cx="900113" cy="898525"/>
            </a:xfrm>
            <a:prstGeom prst="ellipse">
              <a:avLst/>
            </a:prstGeom>
            <a:solidFill>
              <a:srgbClr val="9191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5" name="椭圆 14"/>
            <p:cNvSpPr>
              <a:spLocks noChangeAspect="1" noChangeArrowheads="1"/>
            </p:cNvSpPr>
            <p:nvPr/>
          </p:nvSpPr>
          <p:spPr bwMode="auto">
            <a:xfrm>
              <a:off x="5591175" y="5097463"/>
              <a:ext cx="900113" cy="900112"/>
            </a:xfrm>
            <a:prstGeom prst="ellipse">
              <a:avLst/>
            </a:prstGeom>
            <a:solidFill>
              <a:srgbClr val="B10B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cxnSp>
          <p:nvCxnSpPr>
            <p:cNvPr id="23566" name="直接连接符 4"/>
            <p:cNvCxnSpPr>
              <a:cxnSpLocks noChangeShapeType="1"/>
              <a:stCxn id="23558" idx="6"/>
              <a:endCxn id="23562" idx="2"/>
            </p:cNvCxnSpPr>
            <p:nvPr/>
          </p:nvCxnSpPr>
          <p:spPr bwMode="auto">
            <a:xfrm>
              <a:off x="3584575" y="2044700"/>
              <a:ext cx="2006600"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7" name="直接连接符 16"/>
            <p:cNvCxnSpPr>
              <a:cxnSpLocks noChangeShapeType="1"/>
              <a:stCxn id="23559" idx="6"/>
              <a:endCxn id="23563" idx="2"/>
            </p:cNvCxnSpPr>
            <p:nvPr/>
          </p:nvCxnSpPr>
          <p:spPr bwMode="auto">
            <a:xfrm>
              <a:off x="4484688" y="3211513"/>
              <a:ext cx="2811462"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8" name="直接连接符 18"/>
            <p:cNvCxnSpPr>
              <a:cxnSpLocks noChangeShapeType="1"/>
              <a:stCxn id="23560" idx="6"/>
              <a:endCxn id="23564" idx="2"/>
            </p:cNvCxnSpPr>
            <p:nvPr/>
          </p:nvCxnSpPr>
          <p:spPr bwMode="auto">
            <a:xfrm>
              <a:off x="4484688" y="4379913"/>
              <a:ext cx="2811462"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9" name="直接连接符 20"/>
            <p:cNvCxnSpPr>
              <a:cxnSpLocks noChangeShapeType="1"/>
              <a:stCxn id="23561" idx="6"/>
              <a:endCxn id="23565" idx="2"/>
            </p:cNvCxnSpPr>
            <p:nvPr/>
          </p:nvCxnSpPr>
          <p:spPr bwMode="auto">
            <a:xfrm>
              <a:off x="3584575" y="5548313"/>
              <a:ext cx="2006600"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sp>
          <p:nvSpPr>
            <p:cNvPr id="23578" name="KSO_Shape"/>
            <p:cNvSpPr>
              <a:spLocks noChangeAspect="1"/>
            </p:cNvSpPr>
            <p:nvPr/>
          </p:nvSpPr>
          <p:spPr bwMode="auto">
            <a:xfrm>
              <a:off x="5759450" y="17954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79" name="KSO_Shape"/>
            <p:cNvSpPr>
              <a:spLocks noChangeAspect="1"/>
            </p:cNvSpPr>
            <p:nvPr/>
          </p:nvSpPr>
          <p:spPr bwMode="auto">
            <a:xfrm>
              <a:off x="7567613" y="4110038"/>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0" name="KSO_Shape"/>
            <p:cNvSpPr>
              <a:spLocks noChangeAspect="1"/>
            </p:cNvSpPr>
            <p:nvPr/>
          </p:nvSpPr>
          <p:spPr bwMode="auto">
            <a:xfrm>
              <a:off x="7545388" y="29257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1" name="KSO_Shape"/>
            <p:cNvSpPr>
              <a:spLocks noChangeAspect="1"/>
            </p:cNvSpPr>
            <p:nvPr/>
          </p:nvSpPr>
          <p:spPr bwMode="auto">
            <a:xfrm>
              <a:off x="5789613" y="5300663"/>
              <a:ext cx="536575" cy="539750"/>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2" name="KSO_Shape"/>
            <p:cNvSpPr>
              <a:spLocks noChangeAspect="1"/>
            </p:cNvSpPr>
            <p:nvPr/>
          </p:nvSpPr>
          <p:spPr bwMode="auto">
            <a:xfrm>
              <a:off x="1701800" y="29876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3" name="文本框 34"/>
            <p:cNvSpPr txBox="1">
              <a:spLocks noChangeArrowheads="1"/>
            </p:cNvSpPr>
            <p:nvPr/>
          </p:nvSpPr>
          <p:spPr bwMode="auto">
            <a:xfrm>
              <a:off x="1636101" y="4160838"/>
              <a:ext cx="1210903" cy="45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30000"/>
                </a:lnSpc>
              </a:pPr>
              <a:r>
                <a:rPr lang="zh-CN" altLang="en-US" sz="2000" dirty="0">
                  <a:solidFill>
                    <a:schemeClr val="bg1"/>
                  </a:solidFill>
                  <a:latin typeface="+mn-lt"/>
                  <a:ea typeface="+mn-ea"/>
                  <a:cs typeface="+mn-ea"/>
                  <a:sym typeface="+mn-lt"/>
                </a:rPr>
                <a:t>添加标题</a:t>
              </a:r>
              <a:endParaRPr lang="zh-CN" altLang="en-US" sz="2000" dirty="0">
                <a:solidFill>
                  <a:schemeClr val="bg1"/>
                </a:solidFill>
                <a:latin typeface="+mn-lt"/>
                <a:ea typeface="+mn-ea"/>
                <a:cs typeface="+mn-ea"/>
                <a:sym typeface="+mn-lt"/>
              </a:endParaRPr>
            </a:p>
          </p:txBody>
        </p:sp>
      </p:grpSp>
      <p:grpSp>
        <p:nvGrpSpPr>
          <p:cNvPr id="32" name="组合 31"/>
          <p:cNvGrpSpPr/>
          <p:nvPr/>
        </p:nvGrpSpPr>
        <p:grpSpPr>
          <a:xfrm>
            <a:off x="6638784" y="1569169"/>
            <a:ext cx="2928284" cy="825482"/>
            <a:chOff x="6798184" y="1678126"/>
            <a:chExt cx="3368150" cy="825697"/>
          </a:xfrm>
        </p:grpSpPr>
        <p:sp>
          <p:nvSpPr>
            <p:cNvPr id="33" name="矩形 32"/>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a:t>
              </a:r>
              <a:endParaRPr lang="zh-CN" altLang="en-US" sz="1000" dirty="0">
                <a:solidFill>
                  <a:schemeClr val="tx1">
                    <a:lumMod val="50000"/>
                    <a:lumOff val="50000"/>
                  </a:schemeClr>
                </a:solidFill>
                <a:cs typeface="+mn-ea"/>
                <a:sym typeface="+mn-lt"/>
              </a:endParaRPr>
            </a:p>
          </p:txBody>
        </p:sp>
        <p:sp>
          <p:nvSpPr>
            <p:cNvPr id="34" name="矩形 33"/>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标题文字添加</a:t>
              </a:r>
              <a:endParaRPr lang="zh-CN" altLang="en-US" sz="1400" b="1" dirty="0">
                <a:solidFill>
                  <a:srgbClr val="404040"/>
                </a:solidFill>
                <a:cs typeface="+mn-ea"/>
                <a:sym typeface="+mn-lt"/>
              </a:endParaRPr>
            </a:p>
          </p:txBody>
        </p:sp>
      </p:grpSp>
      <p:grpSp>
        <p:nvGrpSpPr>
          <p:cNvPr id="42" name="组合 41"/>
          <p:cNvGrpSpPr/>
          <p:nvPr/>
        </p:nvGrpSpPr>
        <p:grpSpPr>
          <a:xfrm>
            <a:off x="6524515" y="5075720"/>
            <a:ext cx="2928284" cy="825482"/>
            <a:chOff x="6798184" y="1678126"/>
            <a:chExt cx="3368150" cy="825697"/>
          </a:xfrm>
        </p:grpSpPr>
        <p:sp>
          <p:nvSpPr>
            <p:cNvPr id="43" name="矩形 42"/>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a:t>
              </a:r>
              <a:endParaRPr lang="zh-CN" altLang="en-US" sz="1000" dirty="0">
                <a:solidFill>
                  <a:schemeClr val="tx1">
                    <a:lumMod val="50000"/>
                    <a:lumOff val="50000"/>
                  </a:schemeClr>
                </a:solidFill>
                <a:cs typeface="+mn-ea"/>
                <a:sym typeface="+mn-lt"/>
              </a:endParaRPr>
            </a:p>
          </p:txBody>
        </p:sp>
        <p:sp>
          <p:nvSpPr>
            <p:cNvPr id="44" name="矩形 43"/>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标题文字添加</a:t>
              </a:r>
              <a:endParaRPr lang="zh-CN" altLang="en-US" sz="1400" b="1" dirty="0">
                <a:solidFill>
                  <a:srgbClr val="404040"/>
                </a:solidFill>
                <a:cs typeface="+mn-ea"/>
                <a:sym typeface="+mn-lt"/>
              </a:endParaRPr>
            </a:p>
          </p:txBody>
        </p:sp>
      </p:grpSp>
      <p:grpSp>
        <p:nvGrpSpPr>
          <p:cNvPr id="45" name="组合 44"/>
          <p:cNvGrpSpPr/>
          <p:nvPr/>
        </p:nvGrpSpPr>
        <p:grpSpPr>
          <a:xfrm>
            <a:off x="8422932" y="3909210"/>
            <a:ext cx="2928284" cy="825482"/>
            <a:chOff x="6798184" y="1678126"/>
            <a:chExt cx="3368150" cy="825697"/>
          </a:xfrm>
        </p:grpSpPr>
        <p:sp>
          <p:nvSpPr>
            <p:cNvPr id="46" name="矩形 45"/>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a:t>
              </a:r>
              <a:endParaRPr lang="zh-CN" altLang="en-US" sz="1000" dirty="0">
                <a:solidFill>
                  <a:schemeClr val="tx1">
                    <a:lumMod val="50000"/>
                    <a:lumOff val="50000"/>
                  </a:schemeClr>
                </a:solidFill>
                <a:cs typeface="+mn-ea"/>
                <a:sym typeface="+mn-lt"/>
              </a:endParaRPr>
            </a:p>
          </p:txBody>
        </p:sp>
        <p:sp>
          <p:nvSpPr>
            <p:cNvPr id="47" name="矩形 46"/>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标题文字添加</a:t>
              </a:r>
              <a:endParaRPr lang="zh-CN" altLang="en-US" sz="1400" b="1" dirty="0">
                <a:solidFill>
                  <a:srgbClr val="404040"/>
                </a:solidFill>
                <a:cs typeface="+mn-ea"/>
                <a:sym typeface="+mn-lt"/>
              </a:endParaRPr>
            </a:p>
          </p:txBody>
        </p:sp>
      </p:grpSp>
      <p:grpSp>
        <p:nvGrpSpPr>
          <p:cNvPr id="48" name="组合 47"/>
          <p:cNvGrpSpPr/>
          <p:nvPr/>
        </p:nvGrpSpPr>
        <p:grpSpPr>
          <a:xfrm>
            <a:off x="8422932" y="2735676"/>
            <a:ext cx="2928284" cy="825482"/>
            <a:chOff x="6798184" y="1678126"/>
            <a:chExt cx="3368150" cy="825697"/>
          </a:xfrm>
        </p:grpSpPr>
        <p:sp>
          <p:nvSpPr>
            <p:cNvPr id="49" name="矩形 48"/>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a:t>
              </a:r>
              <a:endParaRPr lang="zh-CN" altLang="en-US" sz="1000" dirty="0">
                <a:solidFill>
                  <a:schemeClr val="tx1">
                    <a:lumMod val="50000"/>
                    <a:lumOff val="50000"/>
                  </a:schemeClr>
                </a:solidFill>
                <a:cs typeface="+mn-ea"/>
                <a:sym typeface="+mn-lt"/>
              </a:endParaRPr>
            </a:p>
          </p:txBody>
        </p:sp>
        <p:sp>
          <p:nvSpPr>
            <p:cNvPr id="50" name="矩形 49"/>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标题文字添加</a:t>
              </a:r>
              <a:endParaRPr lang="zh-CN" altLang="en-US" sz="1400" b="1" dirty="0">
                <a:solidFill>
                  <a:srgbClr val="404040"/>
                </a:solidFill>
                <a:cs typeface="+mn-ea"/>
                <a:sym typeface="+mn-lt"/>
              </a:endParaRPr>
            </a:p>
          </p:txBody>
        </p:sp>
      </p:grpSp>
      <p:grpSp>
        <p:nvGrpSpPr>
          <p:cNvPr id="41" name="组合 40"/>
          <p:cNvGrpSpPr/>
          <p:nvPr/>
        </p:nvGrpSpPr>
        <p:grpSpPr>
          <a:xfrm>
            <a:off x="81785" y="126017"/>
            <a:ext cx="12110216" cy="766370"/>
            <a:chOff x="81785" y="126017"/>
            <a:chExt cx="12110216" cy="766370"/>
          </a:xfrm>
        </p:grpSpPr>
        <p:sp>
          <p:nvSpPr>
            <p:cNvPr id="51" name="矩形 5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5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项目分析</a:t>
              </a:r>
              <a:endParaRPr lang="zh-CN" altLang="en-US" sz="2800" b="1" dirty="0">
                <a:solidFill>
                  <a:srgbClr val="141519"/>
                </a:solidFill>
                <a:cs typeface="+mn-ea"/>
                <a:sym typeface="+mn-lt"/>
              </a:endParaRPr>
            </a:p>
          </p:txBody>
        </p:sp>
        <p:grpSp>
          <p:nvGrpSpPr>
            <p:cNvPr id="54" name="组合 53"/>
            <p:cNvGrpSpPr/>
            <p:nvPr/>
          </p:nvGrpSpPr>
          <p:grpSpPr>
            <a:xfrm>
              <a:off x="81785" y="126017"/>
              <a:ext cx="771511" cy="766370"/>
              <a:chOff x="76127" y="101358"/>
              <a:chExt cx="771511" cy="766370"/>
            </a:xfrm>
          </p:grpSpPr>
          <p:sp>
            <p:nvSpPr>
              <p:cNvPr id="5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文本框 5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400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14:presetBounceEnd="60000">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14:bounceEnd="60000">
                                          <p:cBhvr additive="base">
                                            <p:cTn id="12" dur="10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60000">
                                          <p:cBhvr additive="base">
                                            <p:cTn id="16" dur="10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17" dur="1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60000">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14:bounceEnd="60000">
                                          <p:cBhvr additive="base">
                                            <p:cTn id="20" dur="10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60000">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14:bounceEnd="60000">
                                          <p:cBhvr additive="base">
                                            <p:cTn id="24" dur="10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1000" fill="hold"/>
                                            <p:tgtEl>
                                              <p:spTgt spid="32"/>
                                            </p:tgtEl>
                                            <p:attrNameLst>
                                              <p:attrName>ppt_x</p:attrName>
                                            </p:attrNameLst>
                                          </p:cBhvr>
                                          <p:tavLst>
                                            <p:tav tm="0">
                                              <p:val>
                                                <p:strVal val="1+#ppt_w/2"/>
                                              </p:val>
                                            </p:tav>
                                            <p:tav tm="100000">
                                              <p:val>
                                                <p:strVal val="#ppt_x"/>
                                              </p:val>
                                            </p:tav>
                                          </p:tavLst>
                                        </p:anim>
                                        <p:anim calcmode="lin" valueType="num">
                                          <p:cBhvr additive="base">
                                            <p:cTn id="13" dur="10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1000" fill="hold"/>
                                            <p:tgtEl>
                                              <p:spTgt spid="42"/>
                                            </p:tgtEl>
                                            <p:attrNameLst>
                                              <p:attrName>ppt_x</p:attrName>
                                            </p:attrNameLst>
                                          </p:cBhvr>
                                          <p:tavLst>
                                            <p:tav tm="0">
                                              <p:val>
                                                <p:strVal val="1+#ppt_w/2"/>
                                              </p:val>
                                            </p:tav>
                                            <p:tav tm="100000">
                                              <p:val>
                                                <p:strVal val="#ppt_x"/>
                                              </p:val>
                                            </p:tav>
                                          </p:tavLst>
                                        </p:anim>
                                        <p:anim calcmode="lin" valueType="num">
                                          <p:cBhvr additive="base">
                                            <p:cTn id="17" dur="1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1000" fill="hold"/>
                                            <p:tgtEl>
                                              <p:spTgt spid="45"/>
                                            </p:tgtEl>
                                            <p:attrNameLst>
                                              <p:attrName>ppt_x</p:attrName>
                                            </p:attrNameLst>
                                          </p:cBhvr>
                                          <p:tavLst>
                                            <p:tav tm="0">
                                              <p:val>
                                                <p:strVal val="1+#ppt_w/2"/>
                                              </p:val>
                                            </p:tav>
                                            <p:tav tm="100000">
                                              <p:val>
                                                <p:strVal val="#ppt_x"/>
                                              </p:val>
                                            </p:tav>
                                          </p:tavLst>
                                        </p:anim>
                                        <p:anim calcmode="lin" valueType="num">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1+#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03f37d8-515c-4526-bc60-5f0deb8e19b3"/>
          <p:cNvGrpSpPr>
            <a:grpSpLocks noChangeAspect="1"/>
          </p:cNvGrpSpPr>
          <p:nvPr/>
        </p:nvGrpSpPr>
        <p:grpSpPr>
          <a:xfrm>
            <a:off x="1020759" y="1658542"/>
            <a:ext cx="10070768" cy="3275557"/>
            <a:chOff x="1019436" y="1230064"/>
            <a:chExt cx="10073391" cy="3276410"/>
          </a:xfrm>
          <a:effectLst>
            <a:outerShdw blurRad="254000" dist="63500" dir="2700000" algn="tl" rotWithShape="0">
              <a:prstClr val="black">
                <a:alpha val="30000"/>
              </a:prstClr>
            </a:outerShdw>
          </a:effectLst>
        </p:grpSpPr>
        <p:grpSp>
          <p:nvGrpSpPr>
            <p:cNvPr id="4" name="Group 51"/>
            <p:cNvGrpSpPr/>
            <p:nvPr/>
          </p:nvGrpSpPr>
          <p:grpSpPr>
            <a:xfrm>
              <a:off x="1019436" y="1230064"/>
              <a:ext cx="10073391" cy="2753656"/>
              <a:chOff x="1199456" y="998508"/>
              <a:chExt cx="10073391" cy="2949207"/>
            </a:xfrm>
          </p:grpSpPr>
          <p:sp>
            <p:nvSpPr>
              <p:cNvPr id="29" name="Freeform: Shape 2"/>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30" name="TextBox 7"/>
              <p:cNvSpPr txBox="1"/>
              <p:nvPr/>
            </p:nvSpPr>
            <p:spPr bwMode="auto">
              <a:xfrm>
                <a:off x="2269208" y="2789877"/>
                <a:ext cx="416781"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dirty="0">
                    <a:solidFill>
                      <a:schemeClr val="tx1">
                        <a:lumMod val="65000"/>
                        <a:lumOff val="35000"/>
                      </a:schemeClr>
                    </a:solidFill>
                    <a:cs typeface="+mn-ea"/>
                    <a:sym typeface="+mn-lt"/>
                  </a:rPr>
                  <a:t>20%</a:t>
                </a:r>
                <a:endParaRPr lang="en-US" altLang="ko-KR" sz="2400" dirty="0">
                  <a:solidFill>
                    <a:schemeClr val="tx1">
                      <a:lumMod val="65000"/>
                      <a:lumOff val="35000"/>
                    </a:schemeClr>
                  </a:solidFill>
                  <a:cs typeface="+mn-ea"/>
                  <a:sym typeface="+mn-lt"/>
                </a:endParaRPr>
              </a:p>
            </p:txBody>
          </p:sp>
          <p:sp>
            <p:nvSpPr>
              <p:cNvPr id="31" name="Freeform: Shape 3"/>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919191"/>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32" name="TextBox 8"/>
              <p:cNvSpPr txBox="1"/>
              <p:nvPr/>
            </p:nvSpPr>
            <p:spPr bwMode="auto">
              <a:xfrm>
                <a:off x="4142073" y="1751958"/>
                <a:ext cx="429605"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dirty="0">
                    <a:solidFill>
                      <a:schemeClr val="tx1">
                        <a:lumMod val="65000"/>
                        <a:lumOff val="35000"/>
                      </a:schemeClr>
                    </a:solidFill>
                    <a:cs typeface="+mn-ea"/>
                    <a:sym typeface="+mn-lt"/>
                  </a:rPr>
                  <a:t>60%</a:t>
                </a:r>
                <a:endParaRPr lang="en-US" altLang="ko-KR" sz="2400" dirty="0">
                  <a:solidFill>
                    <a:schemeClr val="tx1">
                      <a:lumMod val="65000"/>
                      <a:lumOff val="35000"/>
                    </a:schemeClr>
                  </a:solidFill>
                  <a:cs typeface="+mn-ea"/>
                  <a:sym typeface="+mn-lt"/>
                </a:endParaRPr>
              </a:p>
            </p:txBody>
          </p:sp>
          <p:sp>
            <p:nvSpPr>
              <p:cNvPr id="33" name="Freeform: Shape 4"/>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34" name="TextBox 9"/>
              <p:cNvSpPr txBox="1"/>
              <p:nvPr/>
            </p:nvSpPr>
            <p:spPr bwMode="auto">
              <a:xfrm>
                <a:off x="6022148" y="2045811"/>
                <a:ext cx="428002"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chemeClr val="tx1">
                        <a:lumMod val="65000"/>
                        <a:lumOff val="35000"/>
                      </a:schemeClr>
                    </a:solidFill>
                    <a:cs typeface="+mn-ea"/>
                    <a:sym typeface="+mn-lt"/>
                  </a:rPr>
                  <a:t>50%</a:t>
                </a:r>
                <a:endParaRPr lang="en-US" altLang="ko-KR" sz="2400">
                  <a:solidFill>
                    <a:schemeClr val="tx1">
                      <a:lumMod val="65000"/>
                      <a:lumOff val="35000"/>
                    </a:schemeClr>
                  </a:solidFill>
                  <a:cs typeface="+mn-ea"/>
                  <a:sym typeface="+mn-lt"/>
                </a:endParaRPr>
              </a:p>
            </p:txBody>
          </p:sp>
          <p:sp>
            <p:nvSpPr>
              <p:cNvPr id="35" name="Freeform: Shape 5"/>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919191"/>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36" name="TextBox 10"/>
              <p:cNvSpPr txBox="1"/>
              <p:nvPr/>
            </p:nvSpPr>
            <p:spPr bwMode="auto">
              <a:xfrm>
                <a:off x="7900625" y="998508"/>
                <a:ext cx="429605"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chemeClr val="tx1">
                        <a:lumMod val="65000"/>
                        <a:lumOff val="35000"/>
                      </a:schemeClr>
                    </a:solidFill>
                    <a:cs typeface="+mn-ea"/>
                    <a:sym typeface="+mn-lt"/>
                  </a:rPr>
                  <a:t>90%</a:t>
                </a:r>
                <a:endParaRPr lang="en-US" altLang="ko-KR" sz="2400">
                  <a:solidFill>
                    <a:schemeClr val="tx1">
                      <a:lumMod val="65000"/>
                      <a:lumOff val="35000"/>
                    </a:schemeClr>
                  </a:solidFill>
                  <a:cs typeface="+mn-ea"/>
                  <a:sym typeface="+mn-lt"/>
                </a:endParaRPr>
              </a:p>
            </p:txBody>
          </p:sp>
          <p:sp>
            <p:nvSpPr>
              <p:cNvPr id="37" name="Freeform: Shape 6"/>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38" name="TextBox 11"/>
              <p:cNvSpPr txBox="1"/>
              <p:nvPr/>
            </p:nvSpPr>
            <p:spPr bwMode="auto">
              <a:xfrm>
                <a:off x="9803146" y="1500238"/>
                <a:ext cx="383118"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chemeClr val="tx1">
                        <a:lumMod val="65000"/>
                        <a:lumOff val="35000"/>
                      </a:schemeClr>
                    </a:solidFill>
                    <a:cs typeface="+mn-ea"/>
                    <a:sym typeface="+mn-lt"/>
                  </a:rPr>
                  <a:t>70%</a:t>
                </a:r>
                <a:endParaRPr lang="en-US" altLang="ko-KR" sz="2400">
                  <a:solidFill>
                    <a:schemeClr val="tx1">
                      <a:lumMod val="65000"/>
                      <a:lumOff val="35000"/>
                    </a:schemeClr>
                  </a:solidFill>
                  <a:cs typeface="+mn-ea"/>
                  <a:sym typeface="+mn-lt"/>
                </a:endParaRPr>
              </a:p>
            </p:txBody>
          </p:sp>
        </p:grpSp>
        <p:sp>
          <p:nvSpPr>
            <p:cNvPr id="5" name="Freeform: Shape 46"/>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6" name="Freeform: Shape 47"/>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7" name="Freeform: Shape 48"/>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rgbClr val="919191"/>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8" name="Freeform: Shape 49"/>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B10B1F"/>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sp>
          <p:nvSpPr>
            <p:cNvPr id="9" name="Freeform: Shape 50"/>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919191"/>
            </a:solidFill>
            <a:ln>
              <a:noFill/>
            </a:ln>
          </p:spPr>
          <p:txBody>
            <a:bodyPr anchor="ctr"/>
            <a:lstStyle/>
            <a:p>
              <a:pPr algn="ctr">
                <a:lnSpc>
                  <a:spcPct val="130000"/>
                </a:lnSpc>
              </a:pPr>
              <a:endParaRPr sz="1800">
                <a:solidFill>
                  <a:schemeClr val="tx1">
                    <a:lumMod val="65000"/>
                    <a:lumOff val="35000"/>
                  </a:schemeClr>
                </a:solidFill>
                <a:cs typeface="+mn-ea"/>
                <a:sym typeface="+mn-lt"/>
              </a:endParaRPr>
            </a:p>
          </p:txBody>
        </p:sp>
        <p:cxnSp>
          <p:nvCxnSpPr>
            <p:cNvPr id="10" name="Straight Connector 54"/>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1" name="Straight Connector 55"/>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2" name="Straight Connector 56"/>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3" name="Straight Connector 57"/>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sp>
        <p:nvSpPr>
          <p:cNvPr id="40" name="矩形 39"/>
          <p:cNvSpPr/>
          <p:nvPr/>
        </p:nvSpPr>
        <p:spPr>
          <a:xfrm>
            <a:off x="1140012" y="5207230"/>
            <a:ext cx="9419322" cy="692317"/>
          </a:xfrm>
          <a:prstGeom prst="rect">
            <a:avLst/>
          </a:prstGeom>
        </p:spPr>
        <p:txBody>
          <a:bodyPr wrap="square">
            <a:spAutoFit/>
            <a:scene3d>
              <a:camera prst="orthographicFront"/>
              <a:lightRig rig="threePt" dir="t"/>
            </a:scene3d>
            <a:sp3d contourW="12700"/>
          </a:bodyPr>
          <a:lstStyle/>
          <a:p>
            <a:pPr>
              <a:lnSpc>
                <a:spcPct val="130000"/>
              </a:lnSpc>
              <a:defRPr/>
            </a:pPr>
            <a:r>
              <a:rPr lang="zh-CN" altLang="en-US" sz="1000" dirty="0">
                <a:solidFill>
                  <a:schemeClr val="tx1">
                    <a:lumMod val="65000"/>
                    <a:lumOff val="35000"/>
                  </a:schemeClr>
                </a:solidFill>
                <a:cs typeface="+mn-ea"/>
                <a:sym typeface="+mn-lt"/>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endParaRPr lang="zh-CN" altLang="en-US" sz="1000" dirty="0">
              <a:solidFill>
                <a:schemeClr val="tx1">
                  <a:lumMod val="65000"/>
                  <a:lumOff val="35000"/>
                </a:schemeClr>
              </a:solidFill>
              <a:cs typeface="+mn-ea"/>
              <a:sym typeface="+mn-lt"/>
            </a:endParaRPr>
          </a:p>
          <a:p>
            <a:pPr>
              <a:lnSpc>
                <a:spcPct val="130000"/>
              </a:lnSpc>
              <a:defRPr/>
            </a:pPr>
            <a:endParaRPr lang="zh-CN" altLang="en-US" sz="1000" dirty="0">
              <a:solidFill>
                <a:schemeClr val="tx1">
                  <a:lumMod val="65000"/>
                  <a:lumOff val="35000"/>
                </a:schemeClr>
              </a:solidFill>
              <a:cs typeface="+mn-ea"/>
              <a:sym typeface="+mn-lt"/>
            </a:endParaRPr>
          </a:p>
        </p:txBody>
      </p:sp>
      <p:grpSp>
        <p:nvGrpSpPr>
          <p:cNvPr id="41" name="组合 40"/>
          <p:cNvGrpSpPr/>
          <p:nvPr/>
        </p:nvGrpSpPr>
        <p:grpSpPr>
          <a:xfrm>
            <a:off x="81785" y="126017"/>
            <a:ext cx="12110216" cy="766370"/>
            <a:chOff x="81785" y="126017"/>
            <a:chExt cx="12110216" cy="766370"/>
          </a:xfrm>
        </p:grpSpPr>
        <p:sp>
          <p:nvSpPr>
            <p:cNvPr id="42" name="矩形 4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项目分析</a:t>
              </a:r>
              <a:endParaRPr lang="zh-CN" altLang="en-US" sz="2800" b="1" dirty="0">
                <a:solidFill>
                  <a:srgbClr val="141519"/>
                </a:solidFill>
                <a:cs typeface="+mn-ea"/>
                <a:sym typeface="+mn-lt"/>
              </a:endParaRPr>
            </a:p>
          </p:txBody>
        </p:sp>
        <p:grpSp>
          <p:nvGrpSpPr>
            <p:cNvPr id="45" name="组合 44"/>
            <p:cNvGrpSpPr/>
            <p:nvPr/>
          </p:nvGrpSpPr>
          <p:grpSpPr>
            <a:xfrm>
              <a:off x="81785" y="126017"/>
              <a:ext cx="771511" cy="766370"/>
              <a:chOff x="76127" y="101358"/>
              <a:chExt cx="771511" cy="766370"/>
            </a:xfrm>
          </p:grpSpPr>
          <p:sp>
            <p:nvSpPr>
              <p:cNvPr id="46"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a:effectLst>
            <a:outerShdw blurRad="254000" dist="63500" dir="2700000" algn="tl" rotWithShape="0">
              <a:prstClr val="black">
                <a:alpha val="30000"/>
              </a:prstClr>
            </a:outerShdw>
          </a:effectLst>
        </p:grpSpPr>
        <p:sp>
          <p:nvSpPr>
            <p:cNvPr id="32" name="矩形 31"/>
            <p:cNvSpPr/>
            <p:nvPr/>
          </p:nvSpPr>
          <p:spPr>
            <a:xfrm>
              <a:off x="9266662" y="787400"/>
              <a:ext cx="2912637" cy="2556042"/>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dirty="0">
                <a:cs typeface="+mn-ea"/>
                <a:sym typeface="+mn-lt"/>
              </a:endParaRPr>
            </a:p>
          </p:txBody>
        </p:sp>
      </p:grpSp>
      <p:grpSp>
        <p:nvGrpSpPr>
          <p:cNvPr id="8" name="组合 7"/>
          <p:cNvGrpSpPr/>
          <p:nvPr/>
        </p:nvGrpSpPr>
        <p:grpSpPr>
          <a:xfrm>
            <a:off x="1360388" y="4879975"/>
            <a:ext cx="4038926" cy="996648"/>
            <a:chOff x="1157188" y="5013498"/>
            <a:chExt cx="3458574" cy="853440"/>
          </a:xfrm>
          <a:effectLst>
            <a:outerShdw blurRad="254000" dist="63500" dir="2700000" algn="tl" rotWithShape="0">
              <a:prstClr val="black">
                <a:alpha val="30000"/>
              </a:prstClr>
            </a:outerShdw>
          </a:effectLst>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dirty="0">
                  <a:cs typeface="+mn-ea"/>
                  <a:sym typeface="+mn-lt"/>
                </a:endParaRPr>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dirty="0">
                  <a:cs typeface="+mn-ea"/>
                  <a:sym typeface="+mn-lt"/>
                </a:endParaRPr>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dirty="0">
                  <a:cs typeface="+mn-ea"/>
                  <a:sym typeface="+mn-lt"/>
                </a:endParaRPr>
              </a:p>
            </p:txBody>
          </p:sp>
        </p:grpSp>
      </p:grpSp>
      <p:pic>
        <p:nvPicPr>
          <p:cNvPr id="15" name="图片占位符 14"/>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6257050" y="1603157"/>
            <a:ext cx="2538589" cy="2130626"/>
          </a:xfrm>
          <a:effectLst>
            <a:outerShdw blurRad="254000" dist="63500" dir="2700000" algn="tl" rotWithShape="0">
              <a:prstClr val="black">
                <a:alpha val="30000"/>
              </a:prstClr>
            </a:outerShdw>
          </a:effectLst>
        </p:spPr>
      </p:pic>
      <p:pic>
        <p:nvPicPr>
          <p:cNvPr id="16" name="图片占位符 15"/>
          <p:cNvPicPr>
            <a:picLocks noGrp="1" noChangeAspect="1"/>
          </p:cNvPicPr>
          <p:nvPr>
            <p:ph type="pic" sz="quarter" idx="11"/>
          </p:nvPr>
        </p:nvPicPr>
        <p:blipFill rotWithShape="1">
          <a:blip r:embed="rId3" cstate="print"/>
          <a:srcRect/>
          <a:stretch>
            <a:fillRect/>
          </a:stretch>
        </p:blipFill>
        <p:spPr>
          <a:xfrm>
            <a:off x="6257050" y="3813408"/>
            <a:ext cx="5049650" cy="2133134"/>
          </a:xfrm>
          <a:effectLst>
            <a:outerShdw blurRad="254000" dist="63500" dir="2700000" algn="tl" rotWithShape="0">
              <a:prstClr val="black">
                <a:alpha val="30000"/>
              </a:prstClr>
            </a:outerShdw>
          </a:effectLst>
        </p:spPr>
      </p:pic>
      <p:grpSp>
        <p:nvGrpSpPr>
          <p:cNvPr id="49" name="组合 48"/>
          <p:cNvGrpSpPr/>
          <p:nvPr/>
        </p:nvGrpSpPr>
        <p:grpSpPr>
          <a:xfrm>
            <a:off x="1246088" y="1912474"/>
            <a:ext cx="4405412" cy="892402"/>
            <a:chOff x="7483989" y="3301782"/>
            <a:chExt cx="4405412" cy="892402"/>
          </a:xfrm>
        </p:grpSpPr>
        <p:sp>
          <p:nvSpPr>
            <p:cNvPr id="50" name="矩形 49"/>
            <p:cNvSpPr/>
            <p:nvPr/>
          </p:nvSpPr>
          <p:spPr>
            <a:xfrm>
              <a:off x="7483989" y="3732519"/>
              <a:ext cx="440541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用户可以在投影仪或者计算机上进行演示也可以将演示文稿打印出来制作成</a:t>
              </a:r>
              <a:r>
                <a:rPr lang="zh-CN" altLang="en-US" sz="1000" dirty="0" smtClean="0">
                  <a:solidFill>
                    <a:schemeClr val="bg1">
                      <a:lumMod val="50000"/>
                    </a:schemeClr>
                  </a:solidFill>
                  <a:cs typeface="+mn-ea"/>
                  <a:sym typeface="+mn-lt"/>
                </a:rPr>
                <a:t>胶片可以将演示文稿打印</a:t>
              </a:r>
              <a:endParaRPr lang="zh-CN" altLang="en-US" sz="1000" dirty="0">
                <a:solidFill>
                  <a:schemeClr val="bg1">
                    <a:lumMod val="50000"/>
                  </a:schemeClr>
                </a:solidFill>
                <a:cs typeface="+mn-ea"/>
                <a:sym typeface="+mn-lt"/>
              </a:endParaRPr>
            </a:p>
          </p:txBody>
        </p:sp>
        <p:sp>
          <p:nvSpPr>
            <p:cNvPr id="51" name="矩形 50"/>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cs typeface="+mn-ea"/>
                  <a:sym typeface="+mn-lt"/>
                </a:rPr>
                <a:t>行业分析</a:t>
              </a:r>
              <a:endParaRPr lang="zh-CN" altLang="en-US" sz="2400" b="1" dirty="0">
                <a:solidFill>
                  <a:schemeClr val="tx1">
                    <a:lumMod val="65000"/>
                    <a:lumOff val="35000"/>
                  </a:schemeClr>
                </a:solidFill>
                <a:cs typeface="+mn-ea"/>
                <a:sym typeface="+mn-lt"/>
              </a:endParaRPr>
            </a:p>
          </p:txBody>
        </p:sp>
      </p:grpSp>
      <p:grpSp>
        <p:nvGrpSpPr>
          <p:cNvPr id="52" name="组合 51"/>
          <p:cNvGrpSpPr/>
          <p:nvPr/>
        </p:nvGrpSpPr>
        <p:grpSpPr>
          <a:xfrm>
            <a:off x="1246088" y="3256010"/>
            <a:ext cx="4405412" cy="892402"/>
            <a:chOff x="7483989" y="3301782"/>
            <a:chExt cx="4405412" cy="892402"/>
          </a:xfrm>
        </p:grpSpPr>
        <p:sp>
          <p:nvSpPr>
            <p:cNvPr id="53" name="矩形 52"/>
            <p:cNvSpPr/>
            <p:nvPr/>
          </p:nvSpPr>
          <p:spPr>
            <a:xfrm>
              <a:off x="7483989" y="3732519"/>
              <a:ext cx="440541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lumMod val="50000"/>
                    </a:schemeClr>
                  </a:solidFill>
                  <a:cs typeface="+mn-ea"/>
                  <a:sym typeface="+mn-lt"/>
                </a:rPr>
                <a:t>用户可以在投影仪或者计算机上进行演示也可以将演示文稿打印出来制作成</a:t>
              </a:r>
              <a:r>
                <a:rPr lang="zh-CN" altLang="en-US" sz="1000" dirty="0" smtClean="0">
                  <a:solidFill>
                    <a:schemeClr val="bg1">
                      <a:lumMod val="50000"/>
                    </a:schemeClr>
                  </a:solidFill>
                  <a:cs typeface="+mn-ea"/>
                  <a:sym typeface="+mn-lt"/>
                </a:rPr>
                <a:t>胶片可以将演示文稿打印</a:t>
              </a:r>
              <a:endParaRPr lang="zh-CN" altLang="en-US" sz="1000" dirty="0">
                <a:solidFill>
                  <a:schemeClr val="bg1">
                    <a:lumMod val="50000"/>
                  </a:schemeClr>
                </a:solidFill>
                <a:cs typeface="+mn-ea"/>
                <a:sym typeface="+mn-lt"/>
              </a:endParaRPr>
            </a:p>
          </p:txBody>
        </p:sp>
        <p:sp>
          <p:nvSpPr>
            <p:cNvPr id="54" name="矩形 53"/>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cs typeface="+mn-ea"/>
                  <a:sym typeface="+mn-lt"/>
                </a:rPr>
                <a:t>市场分析</a:t>
              </a:r>
              <a:endParaRPr lang="zh-CN" altLang="en-US" sz="2400" b="1" dirty="0">
                <a:solidFill>
                  <a:schemeClr val="tx1">
                    <a:lumMod val="65000"/>
                    <a:lumOff val="35000"/>
                  </a:schemeClr>
                </a:solidFill>
                <a:cs typeface="+mn-ea"/>
                <a:sym typeface="+mn-lt"/>
              </a:endParaRPr>
            </a:p>
          </p:txBody>
        </p:sp>
      </p:grpSp>
      <p:grpSp>
        <p:nvGrpSpPr>
          <p:cNvPr id="27" name="组合 26"/>
          <p:cNvGrpSpPr/>
          <p:nvPr/>
        </p:nvGrpSpPr>
        <p:grpSpPr>
          <a:xfrm>
            <a:off x="81785" y="126017"/>
            <a:ext cx="12110216" cy="766370"/>
            <a:chOff x="81785" y="126017"/>
            <a:chExt cx="12110216" cy="766370"/>
          </a:xfrm>
        </p:grpSpPr>
        <p:sp>
          <p:nvSpPr>
            <p:cNvPr id="28" name="矩形 27"/>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行业调研</a:t>
              </a:r>
              <a:endParaRPr lang="zh-CN" altLang="en-US" sz="2800" b="1" dirty="0">
                <a:solidFill>
                  <a:srgbClr val="141519"/>
                </a:solidFill>
                <a:cs typeface="+mn-ea"/>
                <a:sym typeface="+mn-lt"/>
              </a:endParaRPr>
            </a:p>
          </p:txBody>
        </p:sp>
        <p:grpSp>
          <p:nvGrpSpPr>
            <p:cNvPr id="34" name="组合 33"/>
            <p:cNvGrpSpPr/>
            <p:nvPr/>
          </p:nvGrpSpPr>
          <p:grpSpPr>
            <a:xfrm>
              <a:off x="81785" y="126017"/>
              <a:ext cx="771511" cy="766370"/>
              <a:chOff x="76127" y="101358"/>
              <a:chExt cx="771511" cy="766370"/>
            </a:xfrm>
          </p:grpSpPr>
          <p:sp>
            <p:nvSpPr>
              <p:cNvPr id="3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文本框 3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圆角 58"/>
          <p:cNvSpPr/>
          <p:nvPr/>
        </p:nvSpPr>
        <p:spPr>
          <a:xfrm>
            <a:off x="4870339" y="5013633"/>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0" name="矩形: 圆角 59"/>
          <p:cNvSpPr/>
          <p:nvPr/>
        </p:nvSpPr>
        <p:spPr>
          <a:xfrm>
            <a:off x="4870339" y="529924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1" name="矩形: 圆角 60"/>
          <p:cNvSpPr/>
          <p:nvPr/>
        </p:nvSpPr>
        <p:spPr>
          <a:xfrm>
            <a:off x="4870339" y="5603780"/>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2" name="矩形: 圆角 61"/>
          <p:cNvSpPr/>
          <p:nvPr/>
        </p:nvSpPr>
        <p:spPr>
          <a:xfrm>
            <a:off x="1615149" y="5013633"/>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3" name="矩形: 圆角 62"/>
          <p:cNvSpPr/>
          <p:nvPr/>
        </p:nvSpPr>
        <p:spPr>
          <a:xfrm>
            <a:off x="1615149" y="529924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4" name="矩形: 圆角 63"/>
          <p:cNvSpPr/>
          <p:nvPr/>
        </p:nvSpPr>
        <p:spPr>
          <a:xfrm>
            <a:off x="1615149" y="5603780"/>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5" name="矩形: 圆角 64"/>
          <p:cNvSpPr/>
          <p:nvPr/>
        </p:nvSpPr>
        <p:spPr>
          <a:xfrm>
            <a:off x="8123731" y="5013633"/>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6" name="矩形: 圆角 65"/>
          <p:cNvSpPr/>
          <p:nvPr/>
        </p:nvSpPr>
        <p:spPr>
          <a:xfrm>
            <a:off x="8123731" y="529924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67" name="矩形: 圆角 66"/>
          <p:cNvSpPr/>
          <p:nvPr/>
        </p:nvSpPr>
        <p:spPr>
          <a:xfrm>
            <a:off x="8123731" y="5603780"/>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5" name="任意多边形: 形状 54"/>
          <p:cNvSpPr/>
          <p:nvPr/>
        </p:nvSpPr>
        <p:spPr>
          <a:xfrm>
            <a:off x="8561768" y="1906802"/>
            <a:ext cx="1580741" cy="1580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10B1F"/>
          </a:solidFill>
          <a:ln w="63500" cap="flat">
            <a:solidFill>
              <a:srgbClr val="000000">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56" name="任意多边形: 形状 55"/>
          <p:cNvSpPr/>
          <p:nvPr/>
        </p:nvSpPr>
        <p:spPr>
          <a:xfrm>
            <a:off x="8594077" y="1939111"/>
            <a:ext cx="1516119" cy="15161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4F4D50">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57" name="任意多边形: 形状 56"/>
          <p:cNvSpPr/>
          <p:nvPr/>
        </p:nvSpPr>
        <p:spPr>
          <a:xfrm>
            <a:off x="8693489" y="2038523"/>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10B1F"/>
          </a:solidFill>
          <a:ln w="25400" cap="flat">
            <a:solidFill>
              <a:srgbClr val="000000">
                <a:alpha val="0"/>
              </a:srgbClr>
            </a:solid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58" name="任意多边形: 形状 57"/>
          <p:cNvSpPr/>
          <p:nvPr/>
        </p:nvSpPr>
        <p:spPr>
          <a:xfrm>
            <a:off x="9084617" y="2441063"/>
            <a:ext cx="535039" cy="512215"/>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49" name="矩形: 圆角 48"/>
          <p:cNvSpPr/>
          <p:nvPr/>
        </p:nvSpPr>
        <p:spPr>
          <a:xfrm>
            <a:off x="8076119" y="498447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0" name="矩形: 圆角 49"/>
          <p:cNvSpPr/>
          <p:nvPr/>
        </p:nvSpPr>
        <p:spPr>
          <a:xfrm>
            <a:off x="8126907" y="5011832"/>
            <a:ext cx="1865761" cy="142087"/>
          </a:xfrm>
          <a:prstGeom prst="roundRect">
            <a:avLst>
              <a:gd name="adj" fmla="val 50000"/>
            </a:avLst>
          </a:prstGeom>
          <a:solidFill>
            <a:srgbClr val="B10B1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1" name="矩形: 圆角 50"/>
          <p:cNvSpPr/>
          <p:nvPr/>
        </p:nvSpPr>
        <p:spPr>
          <a:xfrm>
            <a:off x="8076119" y="5275653"/>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2" name="矩形: 圆角 51"/>
          <p:cNvSpPr/>
          <p:nvPr/>
        </p:nvSpPr>
        <p:spPr>
          <a:xfrm>
            <a:off x="8126906" y="5303009"/>
            <a:ext cx="891291" cy="142087"/>
          </a:xfrm>
          <a:prstGeom prst="roundRect">
            <a:avLst>
              <a:gd name="adj" fmla="val 50000"/>
            </a:avLst>
          </a:prstGeom>
          <a:solidFill>
            <a:srgbClr val="B10B1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3" name="矩形: 圆角 52"/>
          <p:cNvSpPr/>
          <p:nvPr/>
        </p:nvSpPr>
        <p:spPr>
          <a:xfrm>
            <a:off x="8076119" y="5575047"/>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54" name="矩形: 圆角 53"/>
          <p:cNvSpPr/>
          <p:nvPr/>
        </p:nvSpPr>
        <p:spPr>
          <a:xfrm>
            <a:off x="8126905" y="5602403"/>
            <a:ext cx="1322977" cy="142087"/>
          </a:xfrm>
          <a:prstGeom prst="roundRect">
            <a:avLst>
              <a:gd name="adj" fmla="val 50000"/>
            </a:avLst>
          </a:prstGeom>
          <a:solidFill>
            <a:srgbClr val="B10B1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0" name="矩形: 圆角 29"/>
          <p:cNvSpPr/>
          <p:nvPr/>
        </p:nvSpPr>
        <p:spPr>
          <a:xfrm>
            <a:off x="1562987" y="498447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1" name="矩形: 圆角 30"/>
          <p:cNvSpPr/>
          <p:nvPr/>
        </p:nvSpPr>
        <p:spPr>
          <a:xfrm>
            <a:off x="1613773" y="5011832"/>
            <a:ext cx="1295063" cy="142087"/>
          </a:xfrm>
          <a:prstGeom prst="roundRect">
            <a:avLst>
              <a:gd name="adj" fmla="val 50000"/>
            </a:avLst>
          </a:prstGeom>
          <a:solidFill>
            <a:schemeClr val="bg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2" name="矩形: 圆角 31"/>
          <p:cNvSpPr/>
          <p:nvPr/>
        </p:nvSpPr>
        <p:spPr>
          <a:xfrm>
            <a:off x="1562987" y="5275653"/>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3" name="矩形: 圆角 32"/>
          <p:cNvSpPr/>
          <p:nvPr/>
        </p:nvSpPr>
        <p:spPr>
          <a:xfrm>
            <a:off x="1613774" y="5303009"/>
            <a:ext cx="1820389" cy="142087"/>
          </a:xfrm>
          <a:prstGeom prst="roundRect">
            <a:avLst>
              <a:gd name="adj" fmla="val 50000"/>
            </a:avLst>
          </a:prstGeom>
          <a:solidFill>
            <a:schemeClr val="bg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4" name="矩形: 圆角 33"/>
          <p:cNvSpPr/>
          <p:nvPr/>
        </p:nvSpPr>
        <p:spPr>
          <a:xfrm>
            <a:off x="1562987" y="5575047"/>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5" name="矩形: 圆角 34"/>
          <p:cNvSpPr/>
          <p:nvPr/>
        </p:nvSpPr>
        <p:spPr>
          <a:xfrm>
            <a:off x="1613773" y="5602403"/>
            <a:ext cx="1629940" cy="142087"/>
          </a:xfrm>
          <a:prstGeom prst="roundRect">
            <a:avLst>
              <a:gd name="adj" fmla="val 50000"/>
            </a:avLst>
          </a:prstGeom>
          <a:solidFill>
            <a:schemeClr val="bg1">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6" name="任意多边形: 形状 25"/>
          <p:cNvSpPr/>
          <p:nvPr/>
        </p:nvSpPr>
        <p:spPr>
          <a:xfrm>
            <a:off x="2048636" y="1906802"/>
            <a:ext cx="1580741" cy="1580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F4D50"/>
          </a:solidFill>
          <a:ln w="63500" cap="flat">
            <a:solidFill>
              <a:srgbClr val="00785C">
                <a:alpha val="0"/>
              </a:srgbClr>
            </a:solidFill>
            <a:prstDash val="solid"/>
            <a:miter lim="400000"/>
          </a:ln>
          <a:effectLst/>
        </p:spPr>
        <p:txBody>
          <a:bodyPr anchor="ctr"/>
          <a:lstStyle/>
          <a:p>
            <a:pPr algn="ctr">
              <a:lnSpc>
                <a:spcPct val="130000"/>
              </a:lnSpc>
            </a:pPr>
            <a:endParaRPr sz="1800" dirty="0">
              <a:cs typeface="+mn-ea"/>
              <a:sym typeface="+mn-lt"/>
            </a:endParaRPr>
          </a:p>
        </p:txBody>
      </p:sp>
      <p:sp>
        <p:nvSpPr>
          <p:cNvPr id="27" name="任意多边形: 形状 26"/>
          <p:cNvSpPr/>
          <p:nvPr/>
        </p:nvSpPr>
        <p:spPr>
          <a:xfrm>
            <a:off x="2080945" y="1939111"/>
            <a:ext cx="1516119" cy="15161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28" name="任意多边形: 形状 27"/>
          <p:cNvSpPr/>
          <p:nvPr/>
        </p:nvSpPr>
        <p:spPr>
          <a:xfrm>
            <a:off x="2180357" y="2038523"/>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50000"/>
            </a:schemeClr>
          </a:solidFill>
          <a:ln w="25400" cap="flat">
            <a:no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29" name="任意多边形: 形状 28"/>
          <p:cNvSpPr/>
          <p:nvPr/>
        </p:nvSpPr>
        <p:spPr>
          <a:xfrm>
            <a:off x="2571686" y="2429651"/>
            <a:ext cx="534637" cy="535039"/>
          </a:xfrm>
          <a:custGeom>
            <a:avLst/>
            <a:gdLst>
              <a:gd name="connsiteX0" fmla="*/ 258763 w 336945"/>
              <a:gd name="connsiteY0" fmla="*/ 266700 h 337198"/>
              <a:gd name="connsiteX1" fmla="*/ 255588 w 336945"/>
              <a:gd name="connsiteY1" fmla="*/ 287338 h 337198"/>
              <a:gd name="connsiteX2" fmla="*/ 284164 w 336945"/>
              <a:gd name="connsiteY2" fmla="*/ 312738 h 337198"/>
              <a:gd name="connsiteX3" fmla="*/ 285751 w 336945"/>
              <a:gd name="connsiteY3" fmla="*/ 293688 h 337198"/>
              <a:gd name="connsiteX4" fmla="*/ 287338 w 336945"/>
              <a:gd name="connsiteY4" fmla="*/ 255587 h 337198"/>
              <a:gd name="connsiteX5" fmla="*/ 269875 w 336945"/>
              <a:gd name="connsiteY5" fmla="*/ 257175 h 337198"/>
              <a:gd name="connsiteX6" fmla="*/ 295275 w 336945"/>
              <a:gd name="connsiteY6" fmla="*/ 284162 h 337198"/>
              <a:gd name="connsiteX7" fmla="*/ 315913 w 336945"/>
              <a:gd name="connsiteY7" fmla="*/ 280987 h 337198"/>
              <a:gd name="connsiteX8" fmla="*/ 147768 w 336945"/>
              <a:gd name="connsiteY8" fmla="*/ 107950 h 337198"/>
              <a:gd name="connsiteX9" fmla="*/ 107950 w 336945"/>
              <a:gd name="connsiteY9" fmla="*/ 149095 h 337198"/>
              <a:gd name="connsiteX10" fmla="*/ 147768 w 336945"/>
              <a:gd name="connsiteY10" fmla="*/ 188913 h 337198"/>
              <a:gd name="connsiteX11" fmla="*/ 172986 w 336945"/>
              <a:gd name="connsiteY11" fmla="*/ 180949 h 337198"/>
              <a:gd name="connsiteX12" fmla="*/ 153077 w 336945"/>
              <a:gd name="connsiteY12" fmla="*/ 162368 h 337198"/>
              <a:gd name="connsiteX13" fmla="*/ 153077 w 336945"/>
              <a:gd name="connsiteY13" fmla="*/ 151749 h 337198"/>
              <a:gd name="connsiteX14" fmla="*/ 163695 w 336945"/>
              <a:gd name="connsiteY14" fmla="*/ 151749 h 337198"/>
              <a:gd name="connsiteX15" fmla="*/ 182277 w 336945"/>
              <a:gd name="connsiteY15" fmla="*/ 170331 h 337198"/>
              <a:gd name="connsiteX16" fmla="*/ 188913 w 336945"/>
              <a:gd name="connsiteY16" fmla="*/ 149095 h 337198"/>
              <a:gd name="connsiteX17" fmla="*/ 147768 w 336945"/>
              <a:gd name="connsiteY17" fmla="*/ 107950 h 337198"/>
              <a:gd name="connsiteX18" fmla="*/ 147771 w 336945"/>
              <a:gd name="connsiteY18" fmla="*/ 61912 h 337198"/>
              <a:gd name="connsiteX19" fmla="*/ 61913 w 336945"/>
              <a:gd name="connsiteY19" fmla="*/ 149091 h 337198"/>
              <a:gd name="connsiteX20" fmla="*/ 147771 w 336945"/>
              <a:gd name="connsiteY20" fmla="*/ 234950 h 337198"/>
              <a:gd name="connsiteX21" fmla="*/ 204570 w 336945"/>
              <a:gd name="connsiteY21" fmla="*/ 213815 h 337198"/>
              <a:gd name="connsiteX22" fmla="*/ 182115 w 336945"/>
              <a:gd name="connsiteY22" fmla="*/ 191360 h 337198"/>
              <a:gd name="connsiteX23" fmla="*/ 147771 w 336945"/>
              <a:gd name="connsiteY23" fmla="*/ 203248 h 337198"/>
              <a:gd name="connsiteX24" fmla="*/ 93615 w 336945"/>
              <a:gd name="connsiteY24" fmla="*/ 149091 h 337198"/>
              <a:gd name="connsiteX25" fmla="*/ 147771 w 336945"/>
              <a:gd name="connsiteY25" fmla="*/ 94934 h 337198"/>
              <a:gd name="connsiteX26" fmla="*/ 203249 w 336945"/>
              <a:gd name="connsiteY26" fmla="*/ 149091 h 337198"/>
              <a:gd name="connsiteX27" fmla="*/ 191361 w 336945"/>
              <a:gd name="connsiteY27" fmla="*/ 180793 h 337198"/>
              <a:gd name="connsiteX28" fmla="*/ 215137 w 336945"/>
              <a:gd name="connsiteY28" fmla="*/ 204569 h 337198"/>
              <a:gd name="connsiteX29" fmla="*/ 234951 w 336945"/>
              <a:gd name="connsiteY29" fmla="*/ 149091 h 337198"/>
              <a:gd name="connsiteX30" fmla="*/ 147771 w 336945"/>
              <a:gd name="connsiteY30" fmla="*/ 61912 h 337198"/>
              <a:gd name="connsiteX31" fmla="*/ 147771 w 336945"/>
              <a:gd name="connsiteY31" fmla="*/ 14287 h 337198"/>
              <a:gd name="connsiteX32" fmla="*/ 14288 w 336945"/>
              <a:gd name="connsiteY32" fmla="*/ 148294 h 337198"/>
              <a:gd name="connsiteX33" fmla="*/ 147771 w 336945"/>
              <a:gd name="connsiteY33" fmla="*/ 280987 h 337198"/>
              <a:gd name="connsiteX34" fmla="*/ 238963 w 336945"/>
              <a:gd name="connsiteY34" fmla="*/ 246828 h 337198"/>
              <a:gd name="connsiteX35" fmla="*/ 215174 w 336945"/>
              <a:gd name="connsiteY35" fmla="*/ 223180 h 337198"/>
              <a:gd name="connsiteX36" fmla="*/ 147771 w 336945"/>
              <a:gd name="connsiteY36" fmla="*/ 248142 h 337198"/>
              <a:gd name="connsiteX37" fmla="*/ 47328 w 336945"/>
              <a:gd name="connsiteY37" fmla="*/ 146980 h 337198"/>
              <a:gd name="connsiteX38" fmla="*/ 149093 w 336945"/>
              <a:gd name="connsiteY38" fmla="*/ 47132 h 337198"/>
              <a:gd name="connsiteX39" fmla="*/ 249536 w 336945"/>
              <a:gd name="connsiteY39" fmla="*/ 146980 h 337198"/>
              <a:gd name="connsiteX40" fmla="*/ 224425 w 336945"/>
              <a:gd name="connsiteY40" fmla="*/ 212670 h 337198"/>
              <a:gd name="connsiteX41" fmla="*/ 249536 w 336945"/>
              <a:gd name="connsiteY41" fmla="*/ 236318 h 337198"/>
              <a:gd name="connsiteX42" fmla="*/ 282576 w 336945"/>
              <a:gd name="connsiteY42" fmla="*/ 148294 h 337198"/>
              <a:gd name="connsiteX43" fmla="*/ 147771 w 336945"/>
              <a:gd name="connsiteY43" fmla="*/ 14287 h 337198"/>
              <a:gd name="connsiteX44" fmla="*/ 148794 w 336945"/>
              <a:gd name="connsiteY44" fmla="*/ 0 h 337198"/>
              <a:gd name="connsiteX45" fmla="*/ 296272 w 336945"/>
              <a:gd name="connsiteY45" fmla="*/ 147477 h 337198"/>
              <a:gd name="connsiteX46" fmla="*/ 259402 w 336945"/>
              <a:gd name="connsiteY46" fmla="*/ 244918 h 337198"/>
              <a:gd name="connsiteX47" fmla="*/ 289688 w 336945"/>
              <a:gd name="connsiteY47" fmla="*/ 240967 h 337198"/>
              <a:gd name="connsiteX48" fmla="*/ 294955 w 336945"/>
              <a:gd name="connsiteY48" fmla="*/ 243601 h 337198"/>
              <a:gd name="connsiteX49" fmla="*/ 334458 w 336945"/>
              <a:gd name="connsiteY49" fmla="*/ 283104 h 337198"/>
              <a:gd name="connsiteX50" fmla="*/ 330508 w 336945"/>
              <a:gd name="connsiteY50" fmla="*/ 294955 h 337198"/>
              <a:gd name="connsiteX51" fmla="*/ 298905 w 336945"/>
              <a:gd name="connsiteY51" fmla="*/ 297589 h 337198"/>
              <a:gd name="connsiteX52" fmla="*/ 294955 w 336945"/>
              <a:gd name="connsiteY52" fmla="*/ 329191 h 337198"/>
              <a:gd name="connsiteX53" fmla="*/ 283104 w 336945"/>
              <a:gd name="connsiteY53" fmla="*/ 334458 h 337198"/>
              <a:gd name="connsiteX54" fmla="*/ 243601 w 336945"/>
              <a:gd name="connsiteY54" fmla="*/ 294955 h 337198"/>
              <a:gd name="connsiteX55" fmla="*/ 240968 w 336945"/>
              <a:gd name="connsiteY55" fmla="*/ 289688 h 337198"/>
              <a:gd name="connsiteX56" fmla="*/ 244918 w 336945"/>
              <a:gd name="connsiteY56" fmla="*/ 259403 h 337198"/>
              <a:gd name="connsiteX57" fmla="*/ 147477 w 336945"/>
              <a:gd name="connsiteY57" fmla="*/ 296272 h 337198"/>
              <a:gd name="connsiteX58" fmla="*/ 0 w 336945"/>
              <a:gd name="connsiteY58" fmla="*/ 148794 h 337198"/>
              <a:gd name="connsiteX59" fmla="*/ 148794 w 336945"/>
              <a:gd name="connsiteY59" fmla="*/ 0 h 3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6945" h="337198">
                <a:moveTo>
                  <a:pt x="258763" y="266700"/>
                </a:moveTo>
                <a:lnTo>
                  <a:pt x="255588" y="287338"/>
                </a:lnTo>
                <a:lnTo>
                  <a:pt x="284164" y="312738"/>
                </a:lnTo>
                <a:lnTo>
                  <a:pt x="285751" y="293688"/>
                </a:lnTo>
                <a:close/>
                <a:moveTo>
                  <a:pt x="287338" y="255587"/>
                </a:moveTo>
                <a:lnTo>
                  <a:pt x="269875" y="257175"/>
                </a:lnTo>
                <a:lnTo>
                  <a:pt x="295275" y="284162"/>
                </a:lnTo>
                <a:lnTo>
                  <a:pt x="315913" y="280987"/>
                </a:lnTo>
                <a:close/>
                <a:moveTo>
                  <a:pt x="147768" y="107950"/>
                </a:moveTo>
                <a:cubicBezTo>
                  <a:pt x="126532" y="107950"/>
                  <a:pt x="107950" y="126531"/>
                  <a:pt x="107950" y="149095"/>
                </a:cubicBezTo>
                <a:cubicBezTo>
                  <a:pt x="107950" y="170331"/>
                  <a:pt x="126532" y="188913"/>
                  <a:pt x="147768" y="188913"/>
                </a:cubicBezTo>
                <a:cubicBezTo>
                  <a:pt x="157059" y="188913"/>
                  <a:pt x="165022" y="186258"/>
                  <a:pt x="172986" y="180949"/>
                </a:cubicBezTo>
                <a:cubicBezTo>
                  <a:pt x="172986" y="180949"/>
                  <a:pt x="172986" y="180949"/>
                  <a:pt x="153077" y="162368"/>
                </a:cubicBezTo>
                <a:cubicBezTo>
                  <a:pt x="150422" y="159713"/>
                  <a:pt x="150422" y="154404"/>
                  <a:pt x="153077" y="151749"/>
                </a:cubicBezTo>
                <a:cubicBezTo>
                  <a:pt x="155731" y="149095"/>
                  <a:pt x="161040" y="149095"/>
                  <a:pt x="163695" y="151749"/>
                </a:cubicBezTo>
                <a:lnTo>
                  <a:pt x="182277" y="170331"/>
                </a:lnTo>
                <a:cubicBezTo>
                  <a:pt x="186258" y="163695"/>
                  <a:pt x="188913" y="157058"/>
                  <a:pt x="188913" y="149095"/>
                </a:cubicBezTo>
                <a:cubicBezTo>
                  <a:pt x="188913" y="126531"/>
                  <a:pt x="170331" y="107950"/>
                  <a:pt x="147768" y="107950"/>
                </a:cubicBezTo>
                <a:close/>
                <a:moveTo>
                  <a:pt x="147771" y="61912"/>
                </a:moveTo>
                <a:cubicBezTo>
                  <a:pt x="100219" y="61912"/>
                  <a:pt x="61913" y="101539"/>
                  <a:pt x="61913" y="149091"/>
                </a:cubicBezTo>
                <a:cubicBezTo>
                  <a:pt x="61913" y="196644"/>
                  <a:pt x="100219" y="234950"/>
                  <a:pt x="147771" y="234950"/>
                </a:cubicBezTo>
                <a:cubicBezTo>
                  <a:pt x="170227" y="234950"/>
                  <a:pt x="190040" y="227024"/>
                  <a:pt x="204570" y="213815"/>
                </a:cubicBezTo>
                <a:cubicBezTo>
                  <a:pt x="204570" y="213815"/>
                  <a:pt x="204570" y="213815"/>
                  <a:pt x="182115" y="191360"/>
                </a:cubicBezTo>
                <a:cubicBezTo>
                  <a:pt x="172869" y="197965"/>
                  <a:pt x="160980" y="203248"/>
                  <a:pt x="147771" y="203248"/>
                </a:cubicBezTo>
                <a:cubicBezTo>
                  <a:pt x="118712" y="203248"/>
                  <a:pt x="93615" y="178151"/>
                  <a:pt x="93615" y="149091"/>
                </a:cubicBezTo>
                <a:cubicBezTo>
                  <a:pt x="93615" y="118710"/>
                  <a:pt x="118712" y="94934"/>
                  <a:pt x="147771" y="94934"/>
                </a:cubicBezTo>
                <a:cubicBezTo>
                  <a:pt x="178152" y="94934"/>
                  <a:pt x="203249" y="118710"/>
                  <a:pt x="203249" y="149091"/>
                </a:cubicBezTo>
                <a:cubicBezTo>
                  <a:pt x="203249" y="160979"/>
                  <a:pt x="199287" y="171547"/>
                  <a:pt x="191361" y="180793"/>
                </a:cubicBezTo>
                <a:lnTo>
                  <a:pt x="215137" y="204569"/>
                </a:lnTo>
                <a:cubicBezTo>
                  <a:pt x="228346" y="188718"/>
                  <a:pt x="234951" y="170226"/>
                  <a:pt x="234951" y="149091"/>
                </a:cubicBezTo>
                <a:cubicBezTo>
                  <a:pt x="234951" y="101539"/>
                  <a:pt x="195324" y="61912"/>
                  <a:pt x="147771" y="61912"/>
                </a:cubicBezTo>
                <a:close/>
                <a:moveTo>
                  <a:pt x="147771" y="14287"/>
                </a:moveTo>
                <a:cubicBezTo>
                  <a:pt x="75082" y="14287"/>
                  <a:pt x="14288" y="73407"/>
                  <a:pt x="14288" y="148294"/>
                </a:cubicBezTo>
                <a:cubicBezTo>
                  <a:pt x="14288" y="221866"/>
                  <a:pt x="75082" y="280987"/>
                  <a:pt x="147771" y="280987"/>
                </a:cubicBezTo>
                <a:cubicBezTo>
                  <a:pt x="183455" y="280987"/>
                  <a:pt x="215174" y="267849"/>
                  <a:pt x="238963" y="246828"/>
                </a:cubicBezTo>
                <a:cubicBezTo>
                  <a:pt x="238963" y="246828"/>
                  <a:pt x="238963" y="246828"/>
                  <a:pt x="215174" y="223180"/>
                </a:cubicBezTo>
                <a:cubicBezTo>
                  <a:pt x="196671" y="237632"/>
                  <a:pt x="174203" y="248142"/>
                  <a:pt x="147771" y="248142"/>
                </a:cubicBezTo>
                <a:cubicBezTo>
                  <a:pt x="93585" y="248142"/>
                  <a:pt x="47328" y="202159"/>
                  <a:pt x="47328" y="146980"/>
                </a:cubicBezTo>
                <a:cubicBezTo>
                  <a:pt x="47328" y="91801"/>
                  <a:pt x="93585" y="47132"/>
                  <a:pt x="149093" y="47132"/>
                </a:cubicBezTo>
                <a:cubicBezTo>
                  <a:pt x="203279" y="47132"/>
                  <a:pt x="249536" y="91801"/>
                  <a:pt x="249536" y="146980"/>
                </a:cubicBezTo>
                <a:cubicBezTo>
                  <a:pt x="249536" y="171942"/>
                  <a:pt x="240284" y="194276"/>
                  <a:pt x="224425" y="212670"/>
                </a:cubicBezTo>
                <a:cubicBezTo>
                  <a:pt x="224425" y="212670"/>
                  <a:pt x="224425" y="212670"/>
                  <a:pt x="249536" y="236318"/>
                </a:cubicBezTo>
                <a:cubicBezTo>
                  <a:pt x="269360" y="212670"/>
                  <a:pt x="282576" y="181138"/>
                  <a:pt x="282576" y="148294"/>
                </a:cubicBezTo>
                <a:cubicBezTo>
                  <a:pt x="282576" y="73407"/>
                  <a:pt x="221782" y="14287"/>
                  <a:pt x="147771" y="14287"/>
                </a:cubicBezTo>
                <a:close/>
                <a:moveTo>
                  <a:pt x="148794" y="0"/>
                </a:moveTo>
                <a:cubicBezTo>
                  <a:pt x="229117" y="0"/>
                  <a:pt x="296272" y="65838"/>
                  <a:pt x="296272" y="147477"/>
                </a:cubicBezTo>
                <a:cubicBezTo>
                  <a:pt x="296272" y="184347"/>
                  <a:pt x="281787" y="218583"/>
                  <a:pt x="259402" y="244918"/>
                </a:cubicBezTo>
                <a:cubicBezTo>
                  <a:pt x="259402" y="244918"/>
                  <a:pt x="259402" y="244918"/>
                  <a:pt x="289688" y="240967"/>
                </a:cubicBezTo>
                <a:cubicBezTo>
                  <a:pt x="292322" y="240967"/>
                  <a:pt x="293638" y="242284"/>
                  <a:pt x="294955" y="243601"/>
                </a:cubicBezTo>
                <a:cubicBezTo>
                  <a:pt x="294955" y="243601"/>
                  <a:pt x="294955" y="243601"/>
                  <a:pt x="334458" y="283104"/>
                </a:cubicBezTo>
                <a:cubicBezTo>
                  <a:pt x="339725" y="287055"/>
                  <a:pt x="335775" y="293639"/>
                  <a:pt x="330508" y="294955"/>
                </a:cubicBezTo>
                <a:cubicBezTo>
                  <a:pt x="330508" y="294955"/>
                  <a:pt x="330508" y="294955"/>
                  <a:pt x="298905" y="297589"/>
                </a:cubicBezTo>
                <a:cubicBezTo>
                  <a:pt x="298905" y="297589"/>
                  <a:pt x="298905" y="297589"/>
                  <a:pt x="294955" y="329191"/>
                </a:cubicBezTo>
                <a:cubicBezTo>
                  <a:pt x="293638" y="337092"/>
                  <a:pt x="287055" y="339725"/>
                  <a:pt x="283104" y="334458"/>
                </a:cubicBezTo>
                <a:cubicBezTo>
                  <a:pt x="283104" y="334458"/>
                  <a:pt x="283104" y="334458"/>
                  <a:pt x="243601" y="294955"/>
                </a:cubicBezTo>
                <a:cubicBezTo>
                  <a:pt x="242284" y="293639"/>
                  <a:pt x="240968" y="291005"/>
                  <a:pt x="240968" y="289688"/>
                </a:cubicBezTo>
                <a:cubicBezTo>
                  <a:pt x="240968" y="289688"/>
                  <a:pt x="240968" y="289688"/>
                  <a:pt x="244918" y="259403"/>
                </a:cubicBezTo>
                <a:cubicBezTo>
                  <a:pt x="218583" y="281788"/>
                  <a:pt x="184347" y="296272"/>
                  <a:pt x="147477" y="296272"/>
                </a:cubicBezTo>
                <a:cubicBezTo>
                  <a:pt x="67155" y="296272"/>
                  <a:pt x="0" y="229117"/>
                  <a:pt x="0" y="148794"/>
                </a:cubicBezTo>
                <a:cubicBezTo>
                  <a:pt x="0" y="67155"/>
                  <a:pt x="67155" y="0"/>
                  <a:pt x="148794"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16" name="矩形: 圆角 15"/>
          <p:cNvSpPr/>
          <p:nvPr/>
        </p:nvSpPr>
        <p:spPr>
          <a:xfrm>
            <a:off x="4819553" y="498447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17" name="矩形: 圆角 16"/>
          <p:cNvSpPr/>
          <p:nvPr/>
        </p:nvSpPr>
        <p:spPr>
          <a:xfrm>
            <a:off x="4870339" y="5011832"/>
            <a:ext cx="2027644" cy="142087"/>
          </a:xfrm>
          <a:prstGeom prst="roundRect">
            <a:avLst>
              <a:gd name="adj" fmla="val 50000"/>
            </a:avLst>
          </a:prstGeom>
          <a:solidFill>
            <a:srgbClr val="919191"/>
          </a:solidFill>
          <a:ln w="12700" cap="flat" cmpd="sng" algn="ctr">
            <a:solidFill>
              <a:srgbClr val="129280">
                <a:alpha val="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18" name="矩形: 圆角 17"/>
          <p:cNvSpPr/>
          <p:nvPr/>
        </p:nvSpPr>
        <p:spPr>
          <a:xfrm>
            <a:off x="4819553" y="5275653"/>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19" name="矩形: 圆角 18"/>
          <p:cNvSpPr/>
          <p:nvPr/>
        </p:nvSpPr>
        <p:spPr>
          <a:xfrm>
            <a:off x="4870340" y="5303009"/>
            <a:ext cx="1820389" cy="142087"/>
          </a:xfrm>
          <a:prstGeom prst="roundRect">
            <a:avLst>
              <a:gd name="adj" fmla="val 50000"/>
            </a:avLst>
          </a:prstGeom>
          <a:solidFill>
            <a:srgbClr val="9191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0" name="矩形: 圆角 19"/>
          <p:cNvSpPr/>
          <p:nvPr/>
        </p:nvSpPr>
        <p:spPr>
          <a:xfrm>
            <a:off x="4819553" y="5575047"/>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1" name="矩形: 圆角 20"/>
          <p:cNvSpPr/>
          <p:nvPr/>
        </p:nvSpPr>
        <p:spPr>
          <a:xfrm>
            <a:off x="4870339" y="5602403"/>
            <a:ext cx="1322977" cy="142087"/>
          </a:xfrm>
          <a:prstGeom prst="roundRect">
            <a:avLst>
              <a:gd name="adj" fmla="val 50000"/>
            </a:avLst>
          </a:prstGeom>
          <a:solidFill>
            <a:srgbClr val="9191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12" name="任意多边形: 形状 11"/>
          <p:cNvSpPr/>
          <p:nvPr/>
        </p:nvSpPr>
        <p:spPr>
          <a:xfrm>
            <a:off x="5305202" y="1906802"/>
            <a:ext cx="1580741" cy="1580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3C5D4"/>
          </a:solidFill>
          <a:ln w="63500" cap="flat">
            <a:solidFill>
              <a:srgbClr val="919191">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13" name="任意多边形: 形状 12"/>
          <p:cNvSpPr/>
          <p:nvPr/>
        </p:nvSpPr>
        <p:spPr>
          <a:xfrm>
            <a:off x="5337511" y="1939111"/>
            <a:ext cx="1516119" cy="15161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25400" cap="flat">
            <a:solidFill>
              <a:srgbClr val="E91D62">
                <a:alpha val="0"/>
              </a:srgbClr>
            </a:solidFill>
            <a:prstDash val="solid"/>
            <a:miter lim="400000"/>
          </a:ln>
          <a:effectLst/>
        </p:spPr>
        <p:txBody>
          <a:bodyPr anchor="ctr"/>
          <a:lstStyle/>
          <a:p>
            <a:pPr algn="ctr">
              <a:lnSpc>
                <a:spcPct val="130000"/>
              </a:lnSpc>
            </a:pPr>
            <a:endParaRPr sz="1800">
              <a:cs typeface="+mn-ea"/>
              <a:sym typeface="+mn-lt"/>
            </a:endParaRPr>
          </a:p>
        </p:txBody>
      </p:sp>
      <p:sp>
        <p:nvSpPr>
          <p:cNvPr id="14" name="任意多边形: 形状 13"/>
          <p:cNvSpPr/>
          <p:nvPr/>
        </p:nvSpPr>
        <p:spPr>
          <a:xfrm>
            <a:off x="5436923" y="2038523"/>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19191"/>
          </a:solidFill>
          <a:ln w="25400" cap="flat">
            <a:solidFill>
              <a:srgbClr val="000000">
                <a:alpha val="0"/>
              </a:srgbClr>
            </a:solid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15" name="任意多边形: 形状 14"/>
          <p:cNvSpPr/>
          <p:nvPr/>
        </p:nvSpPr>
        <p:spPr>
          <a:xfrm>
            <a:off x="5828051" y="2441063"/>
            <a:ext cx="535039" cy="512215"/>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w="25400" cap="flat">
            <a:solidFill>
              <a:srgbClr val="000000">
                <a:alpha val="0"/>
              </a:srgbClr>
            </a:solidFill>
            <a:prstDash val="solid"/>
            <a:miter lim="400000"/>
          </a:ln>
          <a:effectLst/>
        </p:spPr>
        <p:txBody>
          <a:bodyPr anchor="ctr"/>
          <a:lstStyle/>
          <a:p>
            <a:pPr algn="ctr">
              <a:lnSpc>
                <a:spcPct val="130000"/>
              </a:lnSpc>
            </a:pPr>
            <a:endParaRPr sz="1800">
              <a:cs typeface="+mn-ea"/>
              <a:sym typeface="+mn-lt"/>
            </a:endParaRPr>
          </a:p>
        </p:txBody>
      </p:sp>
      <p:grpSp>
        <p:nvGrpSpPr>
          <p:cNvPr id="68" name="组合 67"/>
          <p:cNvGrpSpPr/>
          <p:nvPr/>
        </p:nvGrpSpPr>
        <p:grpSpPr>
          <a:xfrm>
            <a:off x="1588357" y="3657442"/>
            <a:ext cx="2500947" cy="1053555"/>
            <a:chOff x="1851647" y="3689289"/>
            <a:chExt cx="3117842" cy="1053829"/>
          </a:xfrm>
        </p:grpSpPr>
        <p:sp>
          <p:nvSpPr>
            <p:cNvPr id="69" name="矩形 68"/>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70" name="文本框 69"/>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71" name="组合 70"/>
          <p:cNvGrpSpPr/>
          <p:nvPr/>
        </p:nvGrpSpPr>
        <p:grpSpPr>
          <a:xfrm>
            <a:off x="4845527" y="3657442"/>
            <a:ext cx="2500947" cy="1053555"/>
            <a:chOff x="1851647" y="3689289"/>
            <a:chExt cx="3117842" cy="1053829"/>
          </a:xfrm>
        </p:grpSpPr>
        <p:sp>
          <p:nvSpPr>
            <p:cNvPr id="72" name="矩形 71"/>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73" name="文本框 72"/>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74" name="组合 73"/>
          <p:cNvGrpSpPr/>
          <p:nvPr/>
        </p:nvGrpSpPr>
        <p:grpSpPr>
          <a:xfrm>
            <a:off x="8096939" y="3657442"/>
            <a:ext cx="2500947" cy="1053555"/>
            <a:chOff x="1851647" y="3689289"/>
            <a:chExt cx="3117842" cy="1053829"/>
          </a:xfrm>
        </p:grpSpPr>
        <p:sp>
          <p:nvSpPr>
            <p:cNvPr id="75" name="矩形 74"/>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76" name="文本框 75"/>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chemeClr val="tx1">
                      <a:lumMod val="65000"/>
                      <a:lumOff val="35000"/>
                    </a:schemeClr>
                  </a:solidFill>
                  <a:cs typeface="+mn-ea"/>
                  <a:sym typeface="+mn-lt"/>
                </a:rPr>
                <a:t>标题文字添加</a:t>
              </a:r>
              <a:endParaRPr lang="zh-CN" altLang="en-US" sz="1400" b="1" dirty="0">
                <a:solidFill>
                  <a:schemeClr val="tx1">
                    <a:lumMod val="65000"/>
                    <a:lumOff val="35000"/>
                  </a:schemeClr>
                </a:solidFill>
                <a:cs typeface="+mn-ea"/>
                <a:sym typeface="+mn-lt"/>
              </a:endParaRPr>
            </a:p>
          </p:txBody>
        </p:sp>
      </p:grpSp>
      <p:grpSp>
        <p:nvGrpSpPr>
          <p:cNvPr id="77" name="组合 76"/>
          <p:cNvGrpSpPr/>
          <p:nvPr/>
        </p:nvGrpSpPr>
        <p:grpSpPr>
          <a:xfrm>
            <a:off x="81785" y="126017"/>
            <a:ext cx="12110216" cy="766370"/>
            <a:chOff x="81785" y="126017"/>
            <a:chExt cx="12110216" cy="766370"/>
          </a:xfrm>
        </p:grpSpPr>
        <p:sp>
          <p:nvSpPr>
            <p:cNvPr id="78" name="矩形 77"/>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9"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8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行业调研</a:t>
              </a:r>
              <a:endParaRPr lang="zh-CN" altLang="en-US" sz="2800" b="1" dirty="0">
                <a:solidFill>
                  <a:srgbClr val="141519"/>
                </a:solidFill>
                <a:cs typeface="+mn-ea"/>
                <a:sym typeface="+mn-lt"/>
              </a:endParaRPr>
            </a:p>
          </p:txBody>
        </p:sp>
        <p:grpSp>
          <p:nvGrpSpPr>
            <p:cNvPr id="84" name="组合 83"/>
            <p:cNvGrpSpPr/>
            <p:nvPr/>
          </p:nvGrpSpPr>
          <p:grpSpPr>
            <a:xfrm>
              <a:off x="81785" y="126017"/>
              <a:ext cx="771511" cy="766370"/>
              <a:chOff x="76127" y="101358"/>
              <a:chExt cx="771511" cy="766370"/>
            </a:xfrm>
          </p:grpSpPr>
          <p:sp>
            <p:nvSpPr>
              <p:cNvPr id="8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6" name="文本框 8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02</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500"/>
                            </p:stCondLst>
                            <p:childTnLst>
                              <p:par>
                                <p:cTn id="66" presetID="42" presetClass="entr" presetSubtype="0"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1000"/>
                                        <p:tgtEl>
                                          <p:spTgt spid="68"/>
                                        </p:tgtEl>
                                      </p:cBhvr>
                                    </p:animEffect>
                                    <p:anim calcmode="lin" valueType="num">
                                      <p:cBhvr>
                                        <p:cTn id="69" dur="1000" fill="hold"/>
                                        <p:tgtEl>
                                          <p:spTgt spid="68"/>
                                        </p:tgtEl>
                                        <p:attrNameLst>
                                          <p:attrName>ppt_x</p:attrName>
                                        </p:attrNameLst>
                                      </p:cBhvr>
                                      <p:tavLst>
                                        <p:tav tm="0">
                                          <p:val>
                                            <p:strVal val="#ppt_x"/>
                                          </p:val>
                                        </p:tav>
                                        <p:tav tm="100000">
                                          <p:val>
                                            <p:strVal val="#ppt_x"/>
                                          </p:val>
                                        </p:tav>
                                      </p:tavLst>
                                    </p:anim>
                                    <p:anim calcmode="lin" valueType="num">
                                      <p:cBhvr>
                                        <p:cTn id="70" dur="1000" fill="hold"/>
                                        <p:tgtEl>
                                          <p:spTgt spid="6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5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1000"/>
                                        <p:tgtEl>
                                          <p:spTgt spid="71"/>
                                        </p:tgtEl>
                                      </p:cBhvr>
                                    </p:animEffect>
                                    <p:anim calcmode="lin" valueType="num">
                                      <p:cBhvr>
                                        <p:cTn id="74" dur="1000" fill="hold"/>
                                        <p:tgtEl>
                                          <p:spTgt spid="71"/>
                                        </p:tgtEl>
                                        <p:attrNameLst>
                                          <p:attrName>ppt_x</p:attrName>
                                        </p:attrNameLst>
                                      </p:cBhvr>
                                      <p:tavLst>
                                        <p:tav tm="0">
                                          <p:val>
                                            <p:strVal val="#ppt_x"/>
                                          </p:val>
                                        </p:tav>
                                        <p:tav tm="100000">
                                          <p:val>
                                            <p:strVal val="#ppt_x"/>
                                          </p:val>
                                        </p:tav>
                                      </p:tavLst>
                                    </p:anim>
                                    <p:anim calcmode="lin" valueType="num">
                                      <p:cBhvr>
                                        <p:cTn id="75" dur="1000" fill="hold"/>
                                        <p:tgtEl>
                                          <p:spTgt spid="7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50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22" presetClass="entr" presetSubtype="8"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500"/>
                                        <p:tgtEl>
                                          <p:spTgt spid="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500"/>
                                        <p:tgtEl>
                                          <p:spTgt spid="6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left)">
                                      <p:cBhvr>
                                        <p:cTn id="90" dur="500"/>
                                        <p:tgtEl>
                                          <p:spTgt spid="61"/>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left)">
                                      <p:cBhvr>
                                        <p:cTn id="93" dur="500"/>
                                        <p:tgtEl>
                                          <p:spTgt spid="6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wipe(left)">
                                      <p:cBhvr>
                                        <p:cTn id="96" dur="500"/>
                                        <p:tgtEl>
                                          <p:spTgt spid="63"/>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wipe(left)">
                                      <p:cBhvr>
                                        <p:cTn id="99" dur="500"/>
                                        <p:tgtEl>
                                          <p:spTgt spid="64"/>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wipe(left)">
                                      <p:cBhvr>
                                        <p:cTn id="102" dur="500"/>
                                        <p:tgtEl>
                                          <p:spTgt spid="65"/>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wipe(left)">
                                      <p:cBhvr>
                                        <p:cTn id="105" dur="500"/>
                                        <p:tgtEl>
                                          <p:spTgt spid="6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67"/>
                                        </p:tgtEl>
                                        <p:attrNameLst>
                                          <p:attrName>style.visibility</p:attrName>
                                        </p:attrNameLst>
                                      </p:cBhvr>
                                      <p:to>
                                        <p:strVal val="visible"/>
                                      </p:to>
                                    </p:set>
                                    <p:animEffect transition="in" filter="wipe(left)">
                                      <p:cBhvr>
                                        <p:cTn id="108" dur="500"/>
                                        <p:tgtEl>
                                          <p:spTgt spid="67"/>
                                        </p:tgtEl>
                                      </p:cBhvr>
                                    </p:animEffect>
                                  </p:childTnLst>
                                </p:cTn>
                              </p:par>
                              <p:par>
                                <p:cTn id="109" presetID="22" presetClass="entr" presetSubtype="8" fill="hold" grpId="0" nodeType="withEffect" nodePh="1">
                                  <p:stCondLst>
                                    <p:cond delay="0"/>
                                  </p:stCondLst>
                                  <p:endCondLst>
                                    <p:cond evt="begin" delay="0">
                                      <p:tn val="109"/>
                                    </p:cond>
                                  </p:endCondLst>
                                  <p:childTnLst>
                                    <p:set>
                                      <p:cBhvr>
                                        <p:cTn id="110" dur="1" fill="hold">
                                          <p:stCondLst>
                                            <p:cond delay="0"/>
                                          </p:stCondLst>
                                        </p:cTn>
                                        <p:tgtEl>
                                          <p:spTgt spid="49"/>
                                        </p:tgtEl>
                                        <p:attrNameLst>
                                          <p:attrName>style.visibility</p:attrName>
                                        </p:attrNameLst>
                                      </p:cBhvr>
                                      <p:to>
                                        <p:strVal val="visible"/>
                                      </p:to>
                                    </p:set>
                                    <p:animEffect transition="in" filter="wipe(left)">
                                      <p:cBhvr>
                                        <p:cTn id="111" dur="500"/>
                                        <p:tgtEl>
                                          <p:spTgt spid="49"/>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wipe(left)">
                                      <p:cBhvr>
                                        <p:cTn id="114" dur="500"/>
                                        <p:tgtEl>
                                          <p:spTgt spid="50"/>
                                        </p:tgtEl>
                                      </p:cBhvr>
                                    </p:animEffect>
                                  </p:childTnLst>
                                </p:cTn>
                              </p:par>
                              <p:par>
                                <p:cTn id="115" presetID="22" presetClass="entr" presetSubtype="8" fill="hold" grpId="0" nodeType="withEffect" nodePh="1">
                                  <p:stCondLst>
                                    <p:cond delay="0"/>
                                  </p:stCondLst>
                                  <p:endCondLst>
                                    <p:cond evt="begin" delay="0">
                                      <p:tn val="115"/>
                                    </p:cond>
                                  </p:endCondLst>
                                  <p:childTnLst>
                                    <p:set>
                                      <p:cBhvr>
                                        <p:cTn id="116" dur="1" fill="hold">
                                          <p:stCondLst>
                                            <p:cond delay="0"/>
                                          </p:stCondLst>
                                        </p:cTn>
                                        <p:tgtEl>
                                          <p:spTgt spid="51"/>
                                        </p:tgtEl>
                                        <p:attrNameLst>
                                          <p:attrName>style.visibility</p:attrName>
                                        </p:attrNameLst>
                                      </p:cBhvr>
                                      <p:to>
                                        <p:strVal val="visible"/>
                                      </p:to>
                                    </p:set>
                                    <p:animEffect transition="in" filter="wipe(left)">
                                      <p:cBhvr>
                                        <p:cTn id="117" dur="500"/>
                                        <p:tgtEl>
                                          <p:spTgt spid="51"/>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wipe(left)">
                                      <p:cBhvr>
                                        <p:cTn id="120" dur="500"/>
                                        <p:tgtEl>
                                          <p:spTgt spid="52"/>
                                        </p:tgtEl>
                                      </p:cBhvr>
                                    </p:animEffect>
                                  </p:childTnLst>
                                </p:cTn>
                              </p:par>
                              <p:par>
                                <p:cTn id="121" presetID="22" presetClass="entr" presetSubtype="8" fill="hold" grpId="0" nodeType="withEffect" nodePh="1">
                                  <p:stCondLst>
                                    <p:cond delay="0"/>
                                  </p:stCondLst>
                                  <p:endCondLst>
                                    <p:cond evt="begin" delay="0">
                                      <p:tn val="121"/>
                                    </p:cond>
                                  </p:endCondLst>
                                  <p:childTnLst>
                                    <p:set>
                                      <p:cBhvr>
                                        <p:cTn id="122" dur="1" fill="hold">
                                          <p:stCondLst>
                                            <p:cond delay="0"/>
                                          </p:stCondLst>
                                        </p:cTn>
                                        <p:tgtEl>
                                          <p:spTgt spid="53"/>
                                        </p:tgtEl>
                                        <p:attrNameLst>
                                          <p:attrName>style.visibility</p:attrName>
                                        </p:attrNameLst>
                                      </p:cBhvr>
                                      <p:to>
                                        <p:strVal val="visible"/>
                                      </p:to>
                                    </p:set>
                                    <p:animEffect transition="in" filter="wipe(left)">
                                      <p:cBhvr>
                                        <p:cTn id="123" dur="500"/>
                                        <p:tgtEl>
                                          <p:spTgt spid="53"/>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wipe(left)">
                                      <p:cBhvr>
                                        <p:cTn id="126" dur="500"/>
                                        <p:tgtEl>
                                          <p:spTgt spid="54"/>
                                        </p:tgtEl>
                                      </p:cBhvr>
                                    </p:animEffect>
                                  </p:childTnLst>
                                </p:cTn>
                              </p:par>
                              <p:par>
                                <p:cTn id="127" presetID="22" presetClass="entr" presetSubtype="8" fill="hold" grpId="0" nodeType="withEffect" nodePh="1">
                                  <p:stCondLst>
                                    <p:cond delay="0"/>
                                  </p:stCondLst>
                                  <p:endCondLst>
                                    <p:cond evt="begin" delay="0">
                                      <p:tn val="127"/>
                                    </p:cond>
                                  </p:endCondLst>
                                  <p:childTnLst>
                                    <p:set>
                                      <p:cBhvr>
                                        <p:cTn id="128" dur="1" fill="hold">
                                          <p:stCondLst>
                                            <p:cond delay="0"/>
                                          </p:stCondLst>
                                        </p:cTn>
                                        <p:tgtEl>
                                          <p:spTgt spid="30"/>
                                        </p:tgtEl>
                                        <p:attrNameLst>
                                          <p:attrName>style.visibility</p:attrName>
                                        </p:attrNameLst>
                                      </p:cBhvr>
                                      <p:to>
                                        <p:strVal val="visible"/>
                                      </p:to>
                                    </p:set>
                                    <p:animEffect transition="in" filter="wipe(left)">
                                      <p:cBhvr>
                                        <p:cTn id="129" dur="500"/>
                                        <p:tgtEl>
                                          <p:spTgt spid="30"/>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500"/>
                                        <p:tgtEl>
                                          <p:spTgt spid="31"/>
                                        </p:tgtEl>
                                      </p:cBhvr>
                                    </p:animEffect>
                                  </p:childTnLst>
                                </p:cTn>
                              </p:par>
                              <p:par>
                                <p:cTn id="133" presetID="22" presetClass="entr" presetSubtype="8" fill="hold" grpId="0" nodeType="withEffect" nodePh="1">
                                  <p:stCondLst>
                                    <p:cond delay="0"/>
                                  </p:stCondLst>
                                  <p:endCondLst>
                                    <p:cond evt="begin" delay="0">
                                      <p:tn val="133"/>
                                    </p:cond>
                                  </p:endCondLst>
                                  <p:childTnLst>
                                    <p:set>
                                      <p:cBhvr>
                                        <p:cTn id="134" dur="1" fill="hold">
                                          <p:stCondLst>
                                            <p:cond delay="0"/>
                                          </p:stCondLst>
                                        </p:cTn>
                                        <p:tgtEl>
                                          <p:spTgt spid="32"/>
                                        </p:tgtEl>
                                        <p:attrNameLst>
                                          <p:attrName>style.visibility</p:attrName>
                                        </p:attrNameLst>
                                      </p:cBhvr>
                                      <p:to>
                                        <p:strVal val="visible"/>
                                      </p:to>
                                    </p:set>
                                    <p:animEffect transition="in" filter="wipe(left)">
                                      <p:cBhvr>
                                        <p:cTn id="135" dur="500"/>
                                        <p:tgtEl>
                                          <p:spTgt spid="3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wipe(left)">
                                      <p:cBhvr>
                                        <p:cTn id="138" dur="500"/>
                                        <p:tgtEl>
                                          <p:spTgt spid="33"/>
                                        </p:tgtEl>
                                      </p:cBhvr>
                                    </p:animEffect>
                                  </p:childTnLst>
                                </p:cTn>
                              </p:par>
                              <p:par>
                                <p:cTn id="139" presetID="22" presetClass="entr" presetSubtype="8" fill="hold" grpId="0" nodeType="withEffect" nodePh="1">
                                  <p:stCondLst>
                                    <p:cond delay="0"/>
                                  </p:stCondLst>
                                  <p:endCondLst>
                                    <p:cond evt="begin" delay="0">
                                      <p:tn val="139"/>
                                    </p:cond>
                                  </p:endCondLst>
                                  <p:childTnLst>
                                    <p:set>
                                      <p:cBhvr>
                                        <p:cTn id="140" dur="1" fill="hold">
                                          <p:stCondLst>
                                            <p:cond delay="0"/>
                                          </p:stCondLst>
                                        </p:cTn>
                                        <p:tgtEl>
                                          <p:spTgt spid="34"/>
                                        </p:tgtEl>
                                        <p:attrNameLst>
                                          <p:attrName>style.visibility</p:attrName>
                                        </p:attrNameLst>
                                      </p:cBhvr>
                                      <p:to>
                                        <p:strVal val="visible"/>
                                      </p:to>
                                    </p:set>
                                    <p:animEffect transition="in" filter="wipe(left)">
                                      <p:cBhvr>
                                        <p:cTn id="141" dur="500"/>
                                        <p:tgtEl>
                                          <p:spTgt spid="34"/>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35"/>
                                        </p:tgtEl>
                                        <p:attrNameLst>
                                          <p:attrName>style.visibility</p:attrName>
                                        </p:attrNameLst>
                                      </p:cBhvr>
                                      <p:to>
                                        <p:strVal val="visible"/>
                                      </p:to>
                                    </p:set>
                                    <p:animEffect transition="in" filter="wipe(left)">
                                      <p:cBhvr>
                                        <p:cTn id="144" dur="500"/>
                                        <p:tgtEl>
                                          <p:spTgt spid="35"/>
                                        </p:tgtEl>
                                      </p:cBhvr>
                                    </p:animEffect>
                                  </p:childTnLst>
                                </p:cTn>
                              </p:par>
                              <p:par>
                                <p:cTn id="145" presetID="22" presetClass="entr" presetSubtype="8" fill="hold" grpId="0" nodeType="withEffect" nodePh="1">
                                  <p:stCondLst>
                                    <p:cond delay="0"/>
                                  </p:stCondLst>
                                  <p:endCondLst>
                                    <p:cond evt="begin" delay="0">
                                      <p:tn val="145"/>
                                    </p:cond>
                                  </p:endCondLst>
                                  <p:childTnLst>
                                    <p:set>
                                      <p:cBhvr>
                                        <p:cTn id="146" dur="1" fill="hold">
                                          <p:stCondLst>
                                            <p:cond delay="0"/>
                                          </p:stCondLst>
                                        </p:cTn>
                                        <p:tgtEl>
                                          <p:spTgt spid="16"/>
                                        </p:tgtEl>
                                        <p:attrNameLst>
                                          <p:attrName>style.visibility</p:attrName>
                                        </p:attrNameLst>
                                      </p:cBhvr>
                                      <p:to>
                                        <p:strVal val="visible"/>
                                      </p:to>
                                    </p:set>
                                    <p:animEffect transition="in" filter="wipe(left)">
                                      <p:cBhvr>
                                        <p:cTn id="147" dur="500"/>
                                        <p:tgtEl>
                                          <p:spTgt spid="16"/>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17"/>
                                        </p:tgtEl>
                                        <p:attrNameLst>
                                          <p:attrName>style.visibility</p:attrName>
                                        </p:attrNameLst>
                                      </p:cBhvr>
                                      <p:to>
                                        <p:strVal val="visible"/>
                                      </p:to>
                                    </p:set>
                                    <p:animEffect transition="in" filter="wipe(left)">
                                      <p:cBhvr>
                                        <p:cTn id="150" dur="500"/>
                                        <p:tgtEl>
                                          <p:spTgt spid="17"/>
                                        </p:tgtEl>
                                      </p:cBhvr>
                                    </p:animEffect>
                                  </p:childTnLst>
                                </p:cTn>
                              </p:par>
                              <p:par>
                                <p:cTn id="151" presetID="22" presetClass="entr" presetSubtype="8" fill="hold" grpId="0" nodeType="withEffect" nodePh="1">
                                  <p:stCondLst>
                                    <p:cond delay="0"/>
                                  </p:stCondLst>
                                  <p:endCondLst>
                                    <p:cond evt="begin" delay="0">
                                      <p:tn val="151"/>
                                    </p:cond>
                                  </p:endCondLst>
                                  <p:childTnLst>
                                    <p:set>
                                      <p:cBhvr>
                                        <p:cTn id="152" dur="1" fill="hold">
                                          <p:stCondLst>
                                            <p:cond delay="0"/>
                                          </p:stCondLst>
                                        </p:cTn>
                                        <p:tgtEl>
                                          <p:spTgt spid="18"/>
                                        </p:tgtEl>
                                        <p:attrNameLst>
                                          <p:attrName>style.visibility</p:attrName>
                                        </p:attrNameLst>
                                      </p:cBhvr>
                                      <p:to>
                                        <p:strVal val="visible"/>
                                      </p:to>
                                    </p:set>
                                    <p:animEffect transition="in" filter="wipe(left)">
                                      <p:cBhvr>
                                        <p:cTn id="153" dur="500"/>
                                        <p:tgtEl>
                                          <p:spTgt spid="18"/>
                                        </p:tgtEl>
                                      </p:cBhvr>
                                    </p:animEffect>
                                  </p:childTnLst>
                                </p:cTn>
                              </p:par>
                              <p:par>
                                <p:cTn id="154" presetID="22" presetClass="entr" presetSubtype="8" fill="hold" grpId="0" nodeType="with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left)">
                                      <p:cBhvr>
                                        <p:cTn id="156" dur="500"/>
                                        <p:tgtEl>
                                          <p:spTgt spid="19"/>
                                        </p:tgtEl>
                                      </p:cBhvr>
                                    </p:animEffect>
                                  </p:childTnLst>
                                </p:cTn>
                              </p:par>
                              <p:par>
                                <p:cTn id="157" presetID="22" presetClass="entr" presetSubtype="8" fill="hold" grpId="0" nodeType="withEffect" nodePh="1">
                                  <p:stCondLst>
                                    <p:cond delay="0"/>
                                  </p:stCondLst>
                                  <p:endCondLst>
                                    <p:cond evt="begin" delay="0">
                                      <p:tn val="157"/>
                                    </p:cond>
                                  </p:endCondLst>
                                  <p:childTnLst>
                                    <p:set>
                                      <p:cBhvr>
                                        <p:cTn id="158" dur="1" fill="hold">
                                          <p:stCondLst>
                                            <p:cond delay="0"/>
                                          </p:stCondLst>
                                        </p:cTn>
                                        <p:tgtEl>
                                          <p:spTgt spid="20"/>
                                        </p:tgtEl>
                                        <p:attrNameLst>
                                          <p:attrName>style.visibility</p:attrName>
                                        </p:attrNameLst>
                                      </p:cBhvr>
                                      <p:to>
                                        <p:strVal val="visible"/>
                                      </p:to>
                                    </p:set>
                                    <p:animEffect transition="in" filter="wipe(left)">
                                      <p:cBhvr>
                                        <p:cTn id="159" dur="500"/>
                                        <p:tgtEl>
                                          <p:spTgt spid="20"/>
                                        </p:tgtEl>
                                      </p:cBhvr>
                                    </p:animEffect>
                                  </p:childTnLst>
                                </p:cTn>
                              </p:par>
                              <p:par>
                                <p:cTn id="160" presetID="22" presetClass="entr" presetSubtype="8" fill="hold" grpId="0" nodeType="withEffect">
                                  <p:stCondLst>
                                    <p:cond delay="0"/>
                                  </p:stCondLst>
                                  <p:childTnLst>
                                    <p:set>
                                      <p:cBhvr>
                                        <p:cTn id="161" dur="1" fill="hold">
                                          <p:stCondLst>
                                            <p:cond delay="0"/>
                                          </p:stCondLst>
                                        </p:cTn>
                                        <p:tgtEl>
                                          <p:spTgt spid="21"/>
                                        </p:tgtEl>
                                        <p:attrNameLst>
                                          <p:attrName>style.visibility</p:attrName>
                                        </p:attrNameLst>
                                      </p:cBhvr>
                                      <p:to>
                                        <p:strVal val="visible"/>
                                      </p:to>
                                    </p:set>
                                    <p:animEffect transition="in" filter="wipe(left)">
                                      <p:cBhvr>
                                        <p:cTn id="1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animBg="1"/>
      <p:bldP spid="66" grpId="0" animBg="1"/>
      <p:bldP spid="67" grpId="0" animBg="1"/>
      <p:bldP spid="55" grpId="0" animBg="1"/>
      <p:bldP spid="56" grpId="0" animBg="1"/>
      <p:bldP spid="57" grpId="0" animBg="1"/>
      <p:bldP spid="58" grpId="0" animBg="1"/>
      <p:bldP spid="49" grpId="0"/>
      <p:bldP spid="50" grpId="0" animBg="1"/>
      <p:bldP spid="51" grpId="0"/>
      <p:bldP spid="52" grpId="0" animBg="1"/>
      <p:bldP spid="53" grpId="0"/>
      <p:bldP spid="54" grpId="0" animBg="1"/>
      <p:bldP spid="30" grpId="0"/>
      <p:bldP spid="31" grpId="0" animBg="1"/>
      <p:bldP spid="32" grpId="0"/>
      <p:bldP spid="33" grpId="0" animBg="1"/>
      <p:bldP spid="34" grpId="0"/>
      <p:bldP spid="35" grpId="0" animBg="1"/>
      <p:bldP spid="26" grpId="0" animBg="1"/>
      <p:bldP spid="27" grpId="0" animBg="1"/>
      <p:bldP spid="28" grpId="0" animBg="1"/>
      <p:bldP spid="29" grpId="0" animBg="1"/>
      <p:bldP spid="16" grpId="0"/>
      <p:bldP spid="17" grpId="0" animBg="1"/>
      <p:bldP spid="18" grpId="0"/>
      <p:bldP spid="19" grpId="0" animBg="1"/>
      <p:bldP spid="20" grpId="0"/>
      <p:bldP spid="21" grpId="0" animBg="1"/>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15" name="矩形 14"/>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矩形 15"/>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200" dirty="0">
                <a:solidFill>
                  <a:srgbClr val="141519"/>
                </a:solidFill>
                <a:cs typeface="+mn-ea"/>
                <a:sym typeface="+mn-lt"/>
              </a:rPr>
              <a:t>PART THREE</a:t>
            </a:r>
            <a:endParaRPr lang="en-US" altLang="zh-CN" sz="2200" dirty="0">
              <a:solidFill>
                <a:srgbClr val="141519"/>
              </a:solidFill>
              <a:cs typeface="+mn-ea"/>
              <a:sym typeface="+mn-lt"/>
            </a:endParaRPr>
          </a:p>
        </p:txBody>
      </p:sp>
      <p:sp>
        <p:nvSpPr>
          <p:cNvPr id="21" name="文本框 20"/>
          <p:cNvSpPr txBox="1"/>
          <p:nvPr/>
        </p:nvSpPr>
        <p:spPr>
          <a:xfrm>
            <a:off x="4648233" y="4063685"/>
            <a:ext cx="2749471"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cs typeface="+mn-ea"/>
                <a:sym typeface="+mn-lt"/>
              </a:rPr>
              <a:t>产品与运营</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23"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120380" y="3420635"/>
            <a:ext cx="1043876" cy="1862048"/>
            <a:chOff x="1777103" y="1404814"/>
            <a:chExt cx="1043876" cy="1862048"/>
          </a:xfrm>
        </p:grpSpPr>
        <p:sp>
          <p:nvSpPr>
            <p:cNvPr id="14" name="矩形 13"/>
            <p:cNvSpPr/>
            <p:nvPr/>
          </p:nvSpPr>
          <p:spPr>
            <a:xfrm>
              <a:off x="2183343" y="1958169"/>
              <a:ext cx="368380" cy="931224"/>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 name="connsiteX0-57" fmla="*/ 0 w 604035"/>
                <a:gd name="connsiteY0-58" fmla="*/ 234223 h 592797"/>
                <a:gd name="connsiteX1-59" fmla="*/ 604035 w 604035"/>
                <a:gd name="connsiteY1-60" fmla="*/ 0 h 592797"/>
                <a:gd name="connsiteX2-61" fmla="*/ 438758 w 604035"/>
                <a:gd name="connsiteY2-62" fmla="*/ 592797 h 592797"/>
                <a:gd name="connsiteX3-63" fmla="*/ 0 w 604035"/>
                <a:gd name="connsiteY3-64" fmla="*/ 234223 h 592797"/>
                <a:gd name="connsiteX0-65" fmla="*/ 35467 w 196156"/>
                <a:gd name="connsiteY0-66" fmla="*/ 0 h 646748"/>
                <a:gd name="connsiteX1-67" fmla="*/ 196156 w 196156"/>
                <a:gd name="connsiteY1-68" fmla="*/ 53951 h 646748"/>
                <a:gd name="connsiteX2-69" fmla="*/ 30879 w 196156"/>
                <a:gd name="connsiteY2-70" fmla="*/ 646748 h 646748"/>
                <a:gd name="connsiteX3-71" fmla="*/ 35467 w 196156"/>
                <a:gd name="connsiteY3-72" fmla="*/ 0 h 646748"/>
                <a:gd name="connsiteX0-73" fmla="*/ 66029 w 226718"/>
                <a:gd name="connsiteY0-74" fmla="*/ 0 h 646748"/>
                <a:gd name="connsiteX1-75" fmla="*/ 226718 w 226718"/>
                <a:gd name="connsiteY1-76" fmla="*/ 53951 h 646748"/>
                <a:gd name="connsiteX2-77" fmla="*/ 61441 w 226718"/>
                <a:gd name="connsiteY2-78" fmla="*/ 646748 h 646748"/>
                <a:gd name="connsiteX3-79" fmla="*/ 66029 w 226718"/>
                <a:gd name="connsiteY3-80" fmla="*/ 0 h 646748"/>
                <a:gd name="connsiteX0-81" fmla="*/ 58126 w 218815"/>
                <a:gd name="connsiteY0-82" fmla="*/ 0 h 1040217"/>
                <a:gd name="connsiteX1-83" fmla="*/ 218815 w 218815"/>
                <a:gd name="connsiteY1-84" fmla="*/ 53951 h 1040217"/>
                <a:gd name="connsiteX2-85" fmla="*/ 64622 w 218815"/>
                <a:gd name="connsiteY2-86" fmla="*/ 1040217 h 1040217"/>
                <a:gd name="connsiteX3-87" fmla="*/ 58126 w 218815"/>
                <a:gd name="connsiteY3-88" fmla="*/ 0 h 1040217"/>
                <a:gd name="connsiteX0-89" fmla="*/ 58126 w 218815"/>
                <a:gd name="connsiteY0-90" fmla="*/ 0 h 1040217"/>
                <a:gd name="connsiteX1-91" fmla="*/ 218815 w 218815"/>
                <a:gd name="connsiteY1-92" fmla="*/ 53951 h 1040217"/>
                <a:gd name="connsiteX2-93" fmla="*/ 159648 w 218815"/>
                <a:gd name="connsiteY2-94" fmla="*/ 428661 h 1040217"/>
                <a:gd name="connsiteX3-95" fmla="*/ 64622 w 218815"/>
                <a:gd name="connsiteY3-96" fmla="*/ 1040217 h 1040217"/>
                <a:gd name="connsiteX4-97" fmla="*/ 58126 w 218815"/>
                <a:gd name="connsiteY4-98" fmla="*/ 0 h 1040217"/>
                <a:gd name="connsiteX0-99" fmla="*/ 58126 w 397947"/>
                <a:gd name="connsiteY0-100" fmla="*/ 0 h 1040217"/>
                <a:gd name="connsiteX1-101" fmla="*/ 218815 w 397947"/>
                <a:gd name="connsiteY1-102" fmla="*/ 53951 h 1040217"/>
                <a:gd name="connsiteX2-103" fmla="*/ 397947 w 397947"/>
                <a:gd name="connsiteY2-104" fmla="*/ 1032719 h 1040217"/>
                <a:gd name="connsiteX3-105" fmla="*/ 64622 w 397947"/>
                <a:gd name="connsiteY3-106" fmla="*/ 1040217 h 1040217"/>
                <a:gd name="connsiteX4-107" fmla="*/ 58126 w 397947"/>
                <a:gd name="connsiteY4-108" fmla="*/ 0 h 1040217"/>
                <a:gd name="connsiteX0-109" fmla="*/ 58126 w 397947"/>
                <a:gd name="connsiteY0-110" fmla="*/ 0 h 1040217"/>
                <a:gd name="connsiteX1-111" fmla="*/ 351818 w 397947"/>
                <a:gd name="connsiteY1-112" fmla="*/ 164787 h 1040217"/>
                <a:gd name="connsiteX2-113" fmla="*/ 397947 w 397947"/>
                <a:gd name="connsiteY2-114" fmla="*/ 1032719 h 1040217"/>
                <a:gd name="connsiteX3-115" fmla="*/ 64622 w 397947"/>
                <a:gd name="connsiteY3-116" fmla="*/ 1040217 h 1040217"/>
                <a:gd name="connsiteX4-117" fmla="*/ 58126 w 397947"/>
                <a:gd name="connsiteY4-118" fmla="*/ 0 h 1040217"/>
                <a:gd name="connsiteX0-119" fmla="*/ 113790 w 381567"/>
                <a:gd name="connsiteY0-120" fmla="*/ 0 h 1040217"/>
                <a:gd name="connsiteX1-121" fmla="*/ 335438 w 381567"/>
                <a:gd name="connsiteY1-122" fmla="*/ 164787 h 1040217"/>
                <a:gd name="connsiteX2-123" fmla="*/ 381567 w 381567"/>
                <a:gd name="connsiteY2-124" fmla="*/ 1032719 h 1040217"/>
                <a:gd name="connsiteX3-125" fmla="*/ 48242 w 381567"/>
                <a:gd name="connsiteY3-126" fmla="*/ 1040217 h 1040217"/>
                <a:gd name="connsiteX4-127" fmla="*/ 113790 w 381567"/>
                <a:gd name="connsiteY4-128" fmla="*/ 0 h 1040217"/>
                <a:gd name="connsiteX0-129" fmla="*/ 65553 w 333330"/>
                <a:gd name="connsiteY0-130" fmla="*/ 0 h 1040217"/>
                <a:gd name="connsiteX1-131" fmla="*/ 287201 w 333330"/>
                <a:gd name="connsiteY1-132" fmla="*/ 164787 h 1040217"/>
                <a:gd name="connsiteX2-133" fmla="*/ 333330 w 333330"/>
                <a:gd name="connsiteY2-134" fmla="*/ 1032719 h 1040217"/>
                <a:gd name="connsiteX3-135" fmla="*/ 5 w 333330"/>
                <a:gd name="connsiteY3-136" fmla="*/ 1040217 h 1040217"/>
                <a:gd name="connsiteX4-137" fmla="*/ 65553 w 333330"/>
                <a:gd name="connsiteY4-138" fmla="*/ 0 h 1040217"/>
                <a:gd name="connsiteX0-139" fmla="*/ 181927 w 449704"/>
                <a:gd name="connsiteY0-140" fmla="*/ 0 h 1040217"/>
                <a:gd name="connsiteX1-141" fmla="*/ 403575 w 449704"/>
                <a:gd name="connsiteY1-142" fmla="*/ 164787 h 1040217"/>
                <a:gd name="connsiteX2-143" fmla="*/ 449704 w 449704"/>
                <a:gd name="connsiteY2-144" fmla="*/ 1032719 h 1040217"/>
                <a:gd name="connsiteX3-145" fmla="*/ 1 w 449704"/>
                <a:gd name="connsiteY3-146" fmla="*/ 1040217 h 1040217"/>
                <a:gd name="connsiteX4-147" fmla="*/ 181927 w 449704"/>
                <a:gd name="connsiteY4-148" fmla="*/ 0 h 1040217"/>
                <a:gd name="connsiteX0-149" fmla="*/ 270596 w 449704"/>
                <a:gd name="connsiteY0-150" fmla="*/ 0 h 1012508"/>
                <a:gd name="connsiteX1-151" fmla="*/ 403575 w 449704"/>
                <a:gd name="connsiteY1-152" fmla="*/ 137078 h 1012508"/>
                <a:gd name="connsiteX2-153" fmla="*/ 449704 w 449704"/>
                <a:gd name="connsiteY2-154" fmla="*/ 1005010 h 1012508"/>
                <a:gd name="connsiteX3-155" fmla="*/ 1 w 449704"/>
                <a:gd name="connsiteY3-156" fmla="*/ 1012508 h 1012508"/>
                <a:gd name="connsiteX4-157" fmla="*/ 270596 w 449704"/>
                <a:gd name="connsiteY4-158" fmla="*/ 0 h 1012508"/>
                <a:gd name="connsiteX0-159" fmla="*/ 270595 w 449703"/>
                <a:gd name="connsiteY0-160" fmla="*/ 0 h 1012508"/>
                <a:gd name="connsiteX1-161" fmla="*/ 403574 w 449703"/>
                <a:gd name="connsiteY1-162" fmla="*/ 137078 h 1012508"/>
                <a:gd name="connsiteX2-163" fmla="*/ 449703 w 449703"/>
                <a:gd name="connsiteY2-164" fmla="*/ 1005010 h 1012508"/>
                <a:gd name="connsiteX3-165" fmla="*/ 0 w 449703"/>
                <a:gd name="connsiteY3-166" fmla="*/ 1012508 h 1012508"/>
                <a:gd name="connsiteX4-167" fmla="*/ 270595 w 449703"/>
                <a:gd name="connsiteY4-168" fmla="*/ 0 h 1012508"/>
                <a:gd name="connsiteX0-169" fmla="*/ 270595 w 449703"/>
                <a:gd name="connsiteY0-170" fmla="*/ 0 h 1012508"/>
                <a:gd name="connsiteX1-171" fmla="*/ 403574 w 449703"/>
                <a:gd name="connsiteY1-172" fmla="*/ 137078 h 1012508"/>
                <a:gd name="connsiteX2-173" fmla="*/ 416450 w 449703"/>
                <a:gd name="connsiteY2-174" fmla="*/ 417576 h 1012508"/>
                <a:gd name="connsiteX3-175" fmla="*/ 449703 w 449703"/>
                <a:gd name="connsiteY3-176" fmla="*/ 1005010 h 1012508"/>
                <a:gd name="connsiteX4-177" fmla="*/ 0 w 449703"/>
                <a:gd name="connsiteY4-178" fmla="*/ 1012508 h 1012508"/>
                <a:gd name="connsiteX5" fmla="*/ 270595 w 449703"/>
                <a:gd name="connsiteY5" fmla="*/ 0 h 1012508"/>
                <a:gd name="connsiteX0-179" fmla="*/ 270595 w 449703"/>
                <a:gd name="connsiteY0-180" fmla="*/ 0 h 1012508"/>
                <a:gd name="connsiteX1-181" fmla="*/ 403574 w 449703"/>
                <a:gd name="connsiteY1-182" fmla="*/ 137078 h 1012508"/>
                <a:gd name="connsiteX2-183" fmla="*/ 277905 w 449703"/>
                <a:gd name="connsiteY2-184" fmla="*/ 600456 h 1012508"/>
                <a:gd name="connsiteX3-185" fmla="*/ 449703 w 449703"/>
                <a:gd name="connsiteY3-186" fmla="*/ 1005010 h 1012508"/>
                <a:gd name="connsiteX4-187" fmla="*/ 0 w 449703"/>
                <a:gd name="connsiteY4-188" fmla="*/ 1012508 h 1012508"/>
                <a:gd name="connsiteX5-189" fmla="*/ 270595 w 449703"/>
                <a:gd name="connsiteY5-190" fmla="*/ 0 h 1012508"/>
                <a:gd name="connsiteX0-191" fmla="*/ 270595 w 449703"/>
                <a:gd name="connsiteY0-192" fmla="*/ 0 h 1012508"/>
                <a:gd name="connsiteX1-193" fmla="*/ 403574 w 449703"/>
                <a:gd name="connsiteY1-194" fmla="*/ 137078 h 1012508"/>
                <a:gd name="connsiteX2-195" fmla="*/ 277905 w 449703"/>
                <a:gd name="connsiteY2-196" fmla="*/ 600456 h 1012508"/>
                <a:gd name="connsiteX3-197" fmla="*/ 449703 w 449703"/>
                <a:gd name="connsiteY3-198" fmla="*/ 1005010 h 1012508"/>
                <a:gd name="connsiteX4-199" fmla="*/ 0 w 449703"/>
                <a:gd name="connsiteY4-200" fmla="*/ 1012508 h 1012508"/>
                <a:gd name="connsiteX5-201" fmla="*/ 270595 w 449703"/>
                <a:gd name="connsiteY5-202" fmla="*/ 0 h 1012508"/>
                <a:gd name="connsiteX0-203" fmla="*/ 270595 w 449703"/>
                <a:gd name="connsiteY0-204" fmla="*/ 0 h 1012508"/>
                <a:gd name="connsiteX1-205" fmla="*/ 403574 w 449703"/>
                <a:gd name="connsiteY1-206" fmla="*/ 137078 h 1012508"/>
                <a:gd name="connsiteX2-207" fmla="*/ 277905 w 449703"/>
                <a:gd name="connsiteY2-208" fmla="*/ 600456 h 1012508"/>
                <a:gd name="connsiteX3-209" fmla="*/ 449703 w 449703"/>
                <a:gd name="connsiteY3-210" fmla="*/ 1005010 h 1012508"/>
                <a:gd name="connsiteX4-211" fmla="*/ 0 w 449703"/>
                <a:gd name="connsiteY4-212" fmla="*/ 1012508 h 1012508"/>
                <a:gd name="connsiteX5-213" fmla="*/ 270595 w 449703"/>
                <a:gd name="connsiteY5-214" fmla="*/ 0 h 1012508"/>
                <a:gd name="connsiteX0-215" fmla="*/ 255642 w 449703"/>
                <a:gd name="connsiteY0-216" fmla="*/ 18343 h 887988"/>
                <a:gd name="connsiteX1-217" fmla="*/ 403574 w 449703"/>
                <a:gd name="connsiteY1-218" fmla="*/ 12558 h 887988"/>
                <a:gd name="connsiteX2-219" fmla="*/ 277905 w 449703"/>
                <a:gd name="connsiteY2-220" fmla="*/ 475936 h 887988"/>
                <a:gd name="connsiteX3-221" fmla="*/ 449703 w 449703"/>
                <a:gd name="connsiteY3-222" fmla="*/ 880490 h 887988"/>
                <a:gd name="connsiteX4-223" fmla="*/ 0 w 449703"/>
                <a:gd name="connsiteY4-224" fmla="*/ 887988 h 887988"/>
                <a:gd name="connsiteX5-225" fmla="*/ 255642 w 449703"/>
                <a:gd name="connsiteY5-226" fmla="*/ 18343 h 887988"/>
                <a:gd name="connsiteX0-227" fmla="*/ 255642 w 449703"/>
                <a:gd name="connsiteY0-228" fmla="*/ 0 h 869645"/>
                <a:gd name="connsiteX1-229" fmla="*/ 396098 w 449703"/>
                <a:gd name="connsiteY1-230" fmla="*/ 127337 h 869645"/>
                <a:gd name="connsiteX2-231" fmla="*/ 277905 w 449703"/>
                <a:gd name="connsiteY2-232" fmla="*/ 457593 h 869645"/>
                <a:gd name="connsiteX3-233" fmla="*/ 449703 w 449703"/>
                <a:gd name="connsiteY3-234" fmla="*/ 862147 h 869645"/>
                <a:gd name="connsiteX4-235" fmla="*/ 0 w 449703"/>
                <a:gd name="connsiteY4-236" fmla="*/ 869645 h 869645"/>
                <a:gd name="connsiteX5-237" fmla="*/ 255642 w 449703"/>
                <a:gd name="connsiteY5-238" fmla="*/ 0 h 869645"/>
                <a:gd name="connsiteX0-239" fmla="*/ 255642 w 449703"/>
                <a:gd name="connsiteY0-240" fmla="*/ 0 h 869645"/>
                <a:gd name="connsiteX1-241" fmla="*/ 396098 w 449703"/>
                <a:gd name="connsiteY1-242" fmla="*/ 127337 h 869645"/>
                <a:gd name="connsiteX2-243" fmla="*/ 247997 w 449703"/>
                <a:gd name="connsiteY2-244" fmla="*/ 425124 h 869645"/>
                <a:gd name="connsiteX3-245" fmla="*/ 449703 w 449703"/>
                <a:gd name="connsiteY3-246" fmla="*/ 862147 h 869645"/>
                <a:gd name="connsiteX4-247" fmla="*/ 0 w 449703"/>
                <a:gd name="connsiteY4-248" fmla="*/ 869645 h 869645"/>
                <a:gd name="connsiteX5-249" fmla="*/ 255642 w 449703"/>
                <a:gd name="connsiteY5-250" fmla="*/ 0 h 869645"/>
                <a:gd name="connsiteX0-251" fmla="*/ 255642 w 449703"/>
                <a:gd name="connsiteY0-252" fmla="*/ 0 h 869645"/>
                <a:gd name="connsiteX1-253" fmla="*/ 396098 w 449703"/>
                <a:gd name="connsiteY1-254" fmla="*/ 127337 h 869645"/>
                <a:gd name="connsiteX2-255" fmla="*/ 247997 w 449703"/>
                <a:gd name="connsiteY2-256" fmla="*/ 425124 h 869645"/>
                <a:gd name="connsiteX3-257" fmla="*/ 449703 w 449703"/>
                <a:gd name="connsiteY3-258" fmla="*/ 862147 h 869645"/>
                <a:gd name="connsiteX4-259" fmla="*/ 0 w 449703"/>
                <a:gd name="connsiteY4-260" fmla="*/ 869645 h 869645"/>
                <a:gd name="connsiteX5-261" fmla="*/ 255642 w 449703"/>
                <a:gd name="connsiteY5-262" fmla="*/ 0 h 869645"/>
                <a:gd name="connsiteX0-263" fmla="*/ 255642 w 449703"/>
                <a:gd name="connsiteY0-264" fmla="*/ 0 h 869645"/>
                <a:gd name="connsiteX1-265" fmla="*/ 396098 w 449703"/>
                <a:gd name="connsiteY1-266" fmla="*/ 127337 h 869645"/>
                <a:gd name="connsiteX2-267" fmla="*/ 247997 w 449703"/>
                <a:gd name="connsiteY2-268" fmla="*/ 425124 h 869645"/>
                <a:gd name="connsiteX3-269" fmla="*/ 449703 w 449703"/>
                <a:gd name="connsiteY3-270" fmla="*/ 862147 h 869645"/>
                <a:gd name="connsiteX4-271" fmla="*/ 0 w 449703"/>
                <a:gd name="connsiteY4-272" fmla="*/ 869645 h 869645"/>
                <a:gd name="connsiteX5-273" fmla="*/ 255642 w 449703"/>
                <a:gd name="connsiteY5-274" fmla="*/ 0 h 869645"/>
                <a:gd name="connsiteX0-275" fmla="*/ 255642 w 396098"/>
                <a:gd name="connsiteY0-276" fmla="*/ 0 h 869645"/>
                <a:gd name="connsiteX1-277" fmla="*/ 396098 w 396098"/>
                <a:gd name="connsiteY1-278" fmla="*/ 127337 h 869645"/>
                <a:gd name="connsiteX2-279" fmla="*/ 247997 w 396098"/>
                <a:gd name="connsiteY2-280" fmla="*/ 425124 h 869645"/>
                <a:gd name="connsiteX3-281" fmla="*/ 371196 w 396098"/>
                <a:gd name="connsiteY3-282" fmla="*/ 832925 h 869645"/>
                <a:gd name="connsiteX4-283" fmla="*/ 0 w 396098"/>
                <a:gd name="connsiteY4-284" fmla="*/ 869645 h 869645"/>
                <a:gd name="connsiteX5-285" fmla="*/ 255642 w 396098"/>
                <a:gd name="connsiteY5-286" fmla="*/ 0 h 869645"/>
                <a:gd name="connsiteX0-287" fmla="*/ 255642 w 396098"/>
                <a:gd name="connsiteY0-288" fmla="*/ 0 h 869645"/>
                <a:gd name="connsiteX1-289" fmla="*/ 396098 w 396098"/>
                <a:gd name="connsiteY1-290" fmla="*/ 127337 h 869645"/>
                <a:gd name="connsiteX2-291" fmla="*/ 247997 w 396098"/>
                <a:gd name="connsiteY2-292" fmla="*/ 425124 h 869645"/>
                <a:gd name="connsiteX3-293" fmla="*/ 371196 w 396098"/>
                <a:gd name="connsiteY3-294" fmla="*/ 832925 h 869645"/>
                <a:gd name="connsiteX4-295" fmla="*/ 0 w 396098"/>
                <a:gd name="connsiteY4-296" fmla="*/ 869645 h 869645"/>
                <a:gd name="connsiteX5-297" fmla="*/ 255642 w 396098"/>
                <a:gd name="connsiteY5-298" fmla="*/ 0 h 869645"/>
              </a:gdLst>
              <a:ahLst/>
              <a:cxnLst>
                <a:cxn ang="0">
                  <a:pos x="connsiteX0-1" y="connsiteY0-2"/>
                </a:cxn>
                <a:cxn ang="0">
                  <a:pos x="connsiteX1-3" y="connsiteY1-4"/>
                </a:cxn>
                <a:cxn ang="0">
                  <a:pos x="connsiteX2-5" y="connsiteY2-6"/>
                </a:cxn>
                <a:cxn ang="0">
                  <a:pos x="connsiteX3-7" y="connsiteY3-8"/>
                </a:cxn>
                <a:cxn ang="0">
                  <a:pos x="connsiteX4-97" y="connsiteY4-98"/>
                </a:cxn>
                <a:cxn ang="0">
                  <a:pos x="connsiteX5-189" y="connsiteY5-190"/>
                </a:cxn>
              </a:cxnLst>
              <a:rect l="l" t="t" r="r" b="b"/>
              <a:pathLst>
                <a:path w="396098" h="869645">
                  <a:moveTo>
                    <a:pt x="255642" y="0"/>
                  </a:moveTo>
                  <a:cubicBezTo>
                    <a:pt x="299968" y="45693"/>
                    <a:pt x="351772" y="81644"/>
                    <a:pt x="396098" y="127337"/>
                  </a:cubicBezTo>
                  <a:cubicBezTo>
                    <a:pt x="354208" y="281796"/>
                    <a:pt x="419548" y="271617"/>
                    <a:pt x="247997" y="425124"/>
                  </a:cubicBezTo>
                  <a:cubicBezTo>
                    <a:pt x="432987" y="575088"/>
                    <a:pt x="403652" y="665605"/>
                    <a:pt x="371196" y="832925"/>
                  </a:cubicBezTo>
                  <a:lnTo>
                    <a:pt x="0" y="869645"/>
                  </a:lnTo>
                  <a:cubicBezTo>
                    <a:pt x="27160" y="771055"/>
                    <a:pt x="241106" y="206270"/>
                    <a:pt x="255642" y="0"/>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文本框 11"/>
            <p:cNvSpPr txBox="1"/>
            <p:nvPr/>
          </p:nvSpPr>
          <p:spPr>
            <a:xfrm>
              <a:off x="1777103" y="1404814"/>
              <a:ext cx="1043876" cy="1862048"/>
            </a:xfrm>
            <a:prstGeom prst="rect">
              <a:avLst/>
            </a:prstGeom>
            <a:noFill/>
          </p:spPr>
          <p:txBody>
            <a:bodyPr wrap="none" rtlCol="0">
              <a:spAutoFit/>
            </a:bodyPr>
            <a:lstStyle/>
            <a:p>
              <a:r>
                <a:rPr lang="en-US" altLang="zh-CN" sz="11500" dirty="0">
                  <a:solidFill>
                    <a:srgbClr val="B10B1F"/>
                  </a:solidFill>
                  <a:cs typeface="+mn-ea"/>
                  <a:sym typeface="+mn-lt"/>
                </a:rPr>
                <a:t>3</a:t>
              </a:r>
              <a:endParaRPr lang="zh-CN" altLang="en-US" sz="11500" dirty="0">
                <a:solidFill>
                  <a:srgbClr val="B10B1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14:presetBounceEnd="40000">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20"/>
          <p:cNvGrpSpPr>
            <a:grpSpLocks noChangeAspect="1"/>
          </p:cNvGrpSpPr>
          <p:nvPr/>
        </p:nvGrpSpPr>
        <p:grpSpPr>
          <a:xfrm>
            <a:off x="5361554" y="2443802"/>
            <a:ext cx="6830446" cy="3821461"/>
            <a:chOff x="-532263" y="859337"/>
            <a:chExt cx="10058400" cy="5627409"/>
          </a:xfrm>
        </p:grpSpPr>
        <p:pic>
          <p:nvPicPr>
            <p:cNvPr id="33" name="Picture 21"/>
            <p:cNvPicPr>
              <a:picLocks noChangeAspect="1"/>
            </p:cNvPicPr>
            <p:nvPr/>
          </p:nvPicPr>
          <p:blipFill>
            <a:blip r:embed="rId1" cstate="screen"/>
            <a:stretch>
              <a:fillRect/>
            </a:stretch>
          </p:blipFill>
          <p:spPr>
            <a:xfrm>
              <a:off x="-532263" y="859337"/>
              <a:ext cx="10058400" cy="5627409"/>
            </a:xfrm>
            <a:prstGeom prst="rect">
              <a:avLst/>
            </a:prstGeom>
          </p:spPr>
        </p:pic>
        <p:sp>
          <p:nvSpPr>
            <p:cNvPr id="35" name="Rectangle 22"/>
            <p:cNvSpPr/>
            <p:nvPr/>
          </p:nvSpPr>
          <p:spPr>
            <a:xfrm>
              <a:off x="1378906" y="1136592"/>
              <a:ext cx="6325093" cy="3952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00" dirty="0">
                <a:solidFill>
                  <a:srgbClr val="FFFFFF"/>
                </a:solidFill>
                <a:cs typeface="+mn-ea"/>
                <a:sym typeface="+mn-lt"/>
              </a:endParaRPr>
            </a:p>
          </p:txBody>
        </p:sp>
      </p:grpSp>
      <p:pic>
        <p:nvPicPr>
          <p:cNvPr id="36" name="图片占位符 6"/>
          <p:cNvPicPr>
            <a:picLocks noChangeAspect="1"/>
          </p:cNvPicPr>
          <p:nvPr/>
        </p:nvPicPr>
        <p:blipFill>
          <a:blip r:embed="rId2" cstate="screen"/>
          <a:srcRect/>
          <a:stretch>
            <a:fillRect/>
          </a:stretch>
        </p:blipFill>
        <p:spPr>
          <a:xfrm>
            <a:off x="6659563" y="2632075"/>
            <a:ext cx="4295775" cy="2684463"/>
          </a:xfrm>
          <a:prstGeom prst="rect">
            <a:avLst/>
          </a:prstGeom>
        </p:spPr>
      </p:pic>
      <p:pic>
        <p:nvPicPr>
          <p:cNvPr id="43" name="图片占位符 7"/>
          <p:cNvPicPr>
            <a:picLocks noChangeAspect="1"/>
          </p:cNvPicPr>
          <p:nvPr/>
        </p:nvPicPr>
        <p:blipFill>
          <a:blip r:embed="rId3" cstate="screen"/>
          <a:stretch>
            <a:fillRect/>
          </a:stretch>
        </p:blipFill>
        <p:spPr>
          <a:xfrm>
            <a:off x="1030292" y="4858127"/>
            <a:ext cx="827316" cy="836093"/>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p:spPr>
      </p:pic>
      <p:sp>
        <p:nvSpPr>
          <p:cNvPr id="44" name="Rectangle 35"/>
          <p:cNvSpPr/>
          <p:nvPr/>
        </p:nvSpPr>
        <p:spPr>
          <a:xfrm>
            <a:off x="2145885" y="4934279"/>
            <a:ext cx="2464220" cy="978729"/>
          </a:xfrm>
          <a:prstGeom prst="rect">
            <a:avLst/>
          </a:prstGeom>
        </p:spPr>
        <p:txBody>
          <a:bodyPr wrap="square">
            <a:spAutoFit/>
          </a:bodyPr>
          <a:lstStyle/>
          <a:p>
            <a:pPr>
              <a:lnSpc>
                <a:spcPct val="120000"/>
              </a:lnSpc>
            </a:pPr>
            <a:r>
              <a:rPr lang="en-US" sz="1600" i="1" dirty="0">
                <a:solidFill>
                  <a:srgbClr val="4F4D50"/>
                </a:solidFill>
                <a:cs typeface="+mn-ea"/>
                <a:sym typeface="+mn-lt"/>
              </a:rPr>
              <a:t>”</a:t>
            </a:r>
            <a:r>
              <a:rPr lang="id-ID" sz="1600" i="1" dirty="0">
                <a:solidFill>
                  <a:srgbClr val="4F4D50"/>
                </a:solidFill>
                <a:cs typeface="+mn-ea"/>
                <a:sym typeface="+mn-lt"/>
              </a:rPr>
              <a:t>Ut wisi enim ad minim veniam, quis nostrud</a:t>
            </a:r>
            <a:r>
              <a:rPr lang="en-US" sz="1600" i="1" dirty="0">
                <a:solidFill>
                  <a:srgbClr val="4F4D50"/>
                </a:solidFill>
                <a:cs typeface="+mn-ea"/>
                <a:sym typeface="+mn-lt"/>
              </a:rPr>
              <a:t>”</a:t>
            </a:r>
            <a:endParaRPr lang="id-ID" sz="1600" i="1" dirty="0">
              <a:solidFill>
                <a:srgbClr val="4F4D50"/>
              </a:solidFill>
              <a:cs typeface="+mn-ea"/>
              <a:sym typeface="+mn-lt"/>
            </a:endParaRPr>
          </a:p>
        </p:txBody>
      </p:sp>
      <p:grpSp>
        <p:nvGrpSpPr>
          <p:cNvPr id="54" name="组合 53"/>
          <p:cNvGrpSpPr/>
          <p:nvPr/>
        </p:nvGrpSpPr>
        <p:grpSpPr>
          <a:xfrm>
            <a:off x="5415821" y="2739948"/>
            <a:ext cx="1601772" cy="1252499"/>
            <a:chOff x="5415821" y="2739948"/>
            <a:chExt cx="1601772" cy="1252499"/>
          </a:xfrm>
        </p:grpSpPr>
        <p:sp>
          <p:nvSpPr>
            <p:cNvPr id="60" name="Rectangle: Rounded Corners 31"/>
            <p:cNvSpPr/>
            <p:nvPr/>
          </p:nvSpPr>
          <p:spPr>
            <a:xfrm>
              <a:off x="5415821" y="2739948"/>
              <a:ext cx="1601772" cy="1252499"/>
            </a:xfrm>
            <a:prstGeom prst="roundRect">
              <a:avLst>
                <a:gd name="adj" fmla="val 28452"/>
              </a:avLst>
            </a:prstGeom>
            <a:solidFill>
              <a:srgbClr val="B10B1F"/>
            </a:solidFill>
            <a:ln>
              <a:noFill/>
            </a:ln>
            <a:effectLst>
              <a:outerShdw blurRad="1905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solidFill>
                  <a:schemeClr val="bg1"/>
                </a:solidFill>
                <a:cs typeface="+mn-ea"/>
                <a:sym typeface="+mn-lt"/>
              </a:endParaRPr>
            </a:p>
          </p:txBody>
        </p:sp>
        <p:sp>
          <p:nvSpPr>
            <p:cNvPr id="57" name="TextBox 45"/>
            <p:cNvSpPr txBox="1"/>
            <p:nvPr/>
          </p:nvSpPr>
          <p:spPr>
            <a:xfrm>
              <a:off x="5634467" y="3016885"/>
              <a:ext cx="1261884" cy="369332"/>
            </a:xfrm>
            <a:prstGeom prst="rect">
              <a:avLst/>
            </a:prstGeom>
            <a:noFill/>
          </p:spPr>
          <p:txBody>
            <a:bodyPr wrap="none" rtlCol="0">
              <a:spAutoFit/>
            </a:bodyPr>
            <a:lstStyle/>
            <a:p>
              <a:r>
                <a:rPr lang="zh-CN" altLang="en-US" dirty="0">
                  <a:solidFill>
                    <a:schemeClr val="bg1"/>
                  </a:solidFill>
                  <a:cs typeface="+mn-ea"/>
                  <a:sym typeface="+mn-lt"/>
                </a:rPr>
                <a:t>互联网</a:t>
              </a:r>
              <a:r>
                <a:rPr lang="zh-CN" altLang="en-US" dirty="0" smtClean="0">
                  <a:solidFill>
                    <a:schemeClr val="bg1"/>
                  </a:solidFill>
                  <a:cs typeface="+mn-ea"/>
                  <a:sym typeface="+mn-lt"/>
                </a:rPr>
                <a:t> </a:t>
              </a:r>
              <a:r>
                <a:rPr lang="en-US" altLang="zh-CN" dirty="0" smtClean="0">
                  <a:solidFill>
                    <a:schemeClr val="bg1"/>
                  </a:solidFill>
                  <a:cs typeface="+mn-ea"/>
                  <a:sym typeface="+mn-lt"/>
                </a:rPr>
                <a:t>2.0</a:t>
              </a:r>
              <a:endParaRPr lang="id-ID" dirty="0">
                <a:solidFill>
                  <a:schemeClr val="bg1"/>
                </a:solidFill>
                <a:cs typeface="+mn-ea"/>
                <a:sym typeface="+mn-lt"/>
              </a:endParaRPr>
            </a:p>
          </p:txBody>
        </p:sp>
        <p:sp>
          <p:nvSpPr>
            <p:cNvPr id="58" name="Rectangle 49"/>
            <p:cNvSpPr/>
            <p:nvPr/>
          </p:nvSpPr>
          <p:spPr>
            <a:xfrm>
              <a:off x="5510670" y="3302697"/>
              <a:ext cx="1391780" cy="535531"/>
            </a:xfrm>
            <a:prstGeom prst="rect">
              <a:avLst/>
            </a:prstGeom>
          </p:spPr>
          <p:txBody>
            <a:bodyPr wrap="square">
              <a:spAutoFit/>
            </a:bodyPr>
            <a:lstStyle/>
            <a:p>
              <a:pPr algn="ctr">
                <a:lnSpc>
                  <a:spcPct val="120000"/>
                </a:lnSpc>
              </a:pPr>
              <a:r>
                <a:rPr lang="id-ID" sz="1200" i="1" dirty="0" smtClean="0">
                  <a:solidFill>
                    <a:schemeClr val="bg1"/>
                  </a:solidFill>
                  <a:cs typeface="+mn-ea"/>
                  <a:sym typeface="+mn-lt"/>
                </a:rPr>
                <a:t>Ut wisi enim ad minim</a:t>
              </a:r>
              <a:endParaRPr lang="id-ID" sz="1200" i="1" dirty="0">
                <a:solidFill>
                  <a:schemeClr val="bg1"/>
                </a:solidFill>
                <a:cs typeface="+mn-ea"/>
                <a:sym typeface="+mn-lt"/>
              </a:endParaRPr>
            </a:p>
          </p:txBody>
        </p:sp>
      </p:grpSp>
      <p:grpSp>
        <p:nvGrpSpPr>
          <p:cNvPr id="63" name="组合 62"/>
          <p:cNvGrpSpPr/>
          <p:nvPr/>
        </p:nvGrpSpPr>
        <p:grpSpPr>
          <a:xfrm>
            <a:off x="916217" y="2312653"/>
            <a:ext cx="3744688" cy="2280811"/>
            <a:chOff x="763812" y="2936767"/>
            <a:chExt cx="3744688" cy="2280811"/>
          </a:xfrm>
        </p:grpSpPr>
        <p:sp>
          <p:nvSpPr>
            <p:cNvPr id="64" name="文本框 63"/>
            <p:cNvSpPr txBox="1"/>
            <p:nvPr/>
          </p:nvSpPr>
          <p:spPr>
            <a:xfrm>
              <a:off x="763812" y="2936767"/>
              <a:ext cx="3744688" cy="400110"/>
            </a:xfrm>
            <a:prstGeom prst="rect">
              <a:avLst/>
            </a:prstGeom>
            <a:noFill/>
          </p:spPr>
          <p:txBody>
            <a:bodyPr wrap="square" rtlCol="0">
              <a:spAutoFit/>
            </a:bodyPr>
            <a:lstStyle/>
            <a:p>
              <a:r>
                <a:rPr lang="zh-CN" altLang="en-US" sz="2000" b="1" dirty="0" smtClean="0">
                  <a:solidFill>
                    <a:srgbClr val="4F4D50"/>
                  </a:solidFill>
                  <a:cs typeface="+mn-ea"/>
                  <a:sym typeface="+mn-lt"/>
                </a:rPr>
                <a:t>互联网 营销方案</a:t>
              </a:r>
              <a:endParaRPr lang="zh-CN" altLang="en-US" sz="2000" b="1" dirty="0">
                <a:solidFill>
                  <a:srgbClr val="4F4D50"/>
                </a:solidFill>
                <a:cs typeface="+mn-ea"/>
                <a:sym typeface="+mn-lt"/>
              </a:endParaRPr>
            </a:p>
          </p:txBody>
        </p:sp>
        <p:sp>
          <p:nvSpPr>
            <p:cNvPr id="66" name="文本框 65"/>
            <p:cNvSpPr txBox="1"/>
            <p:nvPr/>
          </p:nvSpPr>
          <p:spPr>
            <a:xfrm>
              <a:off x="786672" y="3832583"/>
              <a:ext cx="3671028" cy="138499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4F4D50"/>
                  </a:solidFill>
                  <a:cs typeface="+mn-ea"/>
                  <a:sym typeface="+mn-lt"/>
                </a:rPr>
                <a:t>请填入您的内容或复制点击右键选择只保留文本来粘贴您的内容。请填入您的内容或复后点击右键选择只您的内容</a:t>
              </a:r>
              <a:r>
                <a:rPr lang="zh-CN" altLang="en-US" sz="1000" dirty="0" smtClean="0">
                  <a:solidFill>
                    <a:srgbClr val="4F4D50"/>
                  </a:solidFill>
                  <a:cs typeface="+mn-ea"/>
                  <a:sym typeface="+mn-lt"/>
                </a:rPr>
                <a:t>。的</a:t>
              </a:r>
              <a:r>
                <a:rPr lang="zh-CN" altLang="en-US" sz="1000" dirty="0">
                  <a:solidFill>
                    <a:srgbClr val="4F4D50"/>
                  </a:solidFill>
                  <a:cs typeface="+mn-ea"/>
                  <a:sym typeface="+mn-lt"/>
                </a:rPr>
                <a:t>内容或复制内容后点击右键选择只保留请</a:t>
              </a:r>
              <a:r>
                <a:rPr lang="zh-CN" altLang="en-US" sz="1000" dirty="0" smtClean="0">
                  <a:solidFill>
                    <a:srgbClr val="4F4D50"/>
                  </a:solidFill>
                  <a:cs typeface="+mn-ea"/>
                  <a:sym typeface="+mn-lt"/>
                </a:rPr>
                <a:t>填。</a:t>
              </a:r>
              <a:endParaRPr lang="en-US" altLang="zh-CN" sz="1000" dirty="0" smtClean="0">
                <a:solidFill>
                  <a:srgbClr val="4F4D50"/>
                </a:solidFill>
                <a:cs typeface="+mn-ea"/>
                <a:sym typeface="+mn-lt"/>
              </a:endParaRPr>
            </a:p>
            <a:p>
              <a:pPr>
                <a:lnSpc>
                  <a:spcPct val="120000"/>
                </a:lnSpc>
              </a:pPr>
              <a:endParaRPr lang="en-US" altLang="zh-CN" sz="1000" dirty="0">
                <a:solidFill>
                  <a:srgbClr val="4F4D50"/>
                </a:solidFill>
                <a:cs typeface="+mn-ea"/>
                <a:sym typeface="+mn-lt"/>
              </a:endParaRPr>
            </a:p>
            <a:p>
              <a:pPr>
                <a:lnSpc>
                  <a:spcPct val="120000"/>
                </a:lnSpc>
              </a:pPr>
              <a:r>
                <a:rPr lang="zh-CN" altLang="en-US" sz="1000" dirty="0" smtClean="0">
                  <a:solidFill>
                    <a:srgbClr val="4F4D50"/>
                  </a:solidFill>
                  <a:cs typeface="+mn-ea"/>
                  <a:sym typeface="+mn-lt"/>
                </a:rPr>
                <a:t>入</a:t>
              </a:r>
              <a:r>
                <a:rPr lang="zh-CN" altLang="en-US" sz="1000" dirty="0">
                  <a:solidFill>
                    <a:srgbClr val="4F4D50"/>
                  </a:solidFill>
                  <a:cs typeface="+mn-ea"/>
                  <a:sym typeface="+mn-lt"/>
                </a:rPr>
                <a:t>您的内容或复制内容后点击右键选择只保留文本粘贴您的内容</a:t>
              </a:r>
              <a:r>
                <a:rPr lang="zh-CN" altLang="en-US" sz="1000" dirty="0" smtClean="0">
                  <a:solidFill>
                    <a:srgbClr val="4F4D50"/>
                  </a:solidFill>
                  <a:cs typeface="+mn-ea"/>
                  <a:sym typeface="+mn-lt"/>
                </a:rPr>
                <a:t>。请</a:t>
              </a:r>
              <a:r>
                <a:rPr lang="zh-CN" altLang="en-US" sz="1000" dirty="0">
                  <a:solidFill>
                    <a:srgbClr val="4F4D50"/>
                  </a:solidFill>
                  <a:cs typeface="+mn-ea"/>
                  <a:sym typeface="+mn-lt"/>
                </a:rPr>
                <a:t>填入您的内或复制内容后</a:t>
              </a:r>
              <a:r>
                <a:rPr lang="zh-CN" altLang="en-US" sz="1000" dirty="0" smtClean="0">
                  <a:solidFill>
                    <a:srgbClr val="4F4D50"/>
                  </a:solidFill>
                  <a:cs typeface="+mn-ea"/>
                  <a:sym typeface="+mn-lt"/>
                </a:rPr>
                <a:t>点击</a:t>
              </a:r>
              <a:r>
                <a:rPr lang="zh-CN" altLang="en-US" sz="1000" dirty="0">
                  <a:solidFill>
                    <a:srgbClr val="4F4D50"/>
                  </a:solidFill>
                  <a:cs typeface="+mn-ea"/>
                  <a:sym typeface="+mn-lt"/>
                </a:rPr>
                <a:t>右键选择只保留文本来粘贴您的内容。请填入您的内容复制内容后点击右键选择</a:t>
              </a:r>
              <a:r>
                <a:rPr lang="zh-CN" altLang="en-US" sz="1000" dirty="0" smtClean="0">
                  <a:solidFill>
                    <a:srgbClr val="4F4D50"/>
                  </a:solidFill>
                  <a:cs typeface="+mn-ea"/>
                  <a:sym typeface="+mn-lt"/>
                </a:rPr>
                <a:t>只</a:t>
              </a:r>
              <a:endParaRPr lang="zh-CN" altLang="en-US" sz="1000" dirty="0">
                <a:solidFill>
                  <a:srgbClr val="4F4D50"/>
                </a:solidFill>
                <a:cs typeface="+mn-ea"/>
                <a:sym typeface="+mn-lt"/>
              </a:endParaRPr>
            </a:p>
          </p:txBody>
        </p:sp>
        <p:cxnSp>
          <p:nvCxnSpPr>
            <p:cNvPr id="67" name="直接连接符 66"/>
            <p:cNvCxnSpPr/>
            <p:nvPr/>
          </p:nvCxnSpPr>
          <p:spPr>
            <a:xfrm>
              <a:off x="874713" y="3694804"/>
              <a:ext cx="481647" cy="0"/>
            </a:xfrm>
            <a:prstGeom prst="line">
              <a:avLst/>
            </a:prstGeom>
            <a:solidFill>
              <a:srgbClr val="080808"/>
            </a:solidFill>
            <a:ln w="25400" cap="rnd">
              <a:solidFill>
                <a:srgbClr val="4F4D50"/>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74" name="矩形 73"/>
          <p:cNvSpPr/>
          <p:nvPr/>
        </p:nvSpPr>
        <p:spPr>
          <a:xfrm>
            <a:off x="929095" y="2055205"/>
            <a:ext cx="4056493" cy="328936"/>
          </a:xfrm>
          <a:prstGeom prst="rect">
            <a:avLst/>
          </a:prstGeom>
          <a:ln>
            <a:noFill/>
          </a:ln>
        </p:spPr>
        <p:txBody>
          <a:bodyPr wrap="square">
            <a:spAutoFit/>
            <a:scene3d>
              <a:camera prst="orthographicFront"/>
              <a:lightRig rig="threePt" dir="t"/>
            </a:scene3d>
            <a:sp3d contourW="12700"/>
          </a:bodyPr>
          <a:lstStyle/>
          <a:p>
            <a:pPr>
              <a:lnSpc>
                <a:spcPct val="120000"/>
              </a:lnSpc>
            </a:pPr>
            <a:r>
              <a:rPr lang="en-US" altLang="zh-CN" sz="1400" dirty="0" smtClean="0">
                <a:solidFill>
                  <a:schemeClr val="bg1">
                    <a:lumMod val="75000"/>
                  </a:schemeClr>
                </a:solidFill>
                <a:cs typeface="+mn-ea"/>
                <a:sym typeface="+mn-lt"/>
              </a:rPr>
              <a:t>INTERNET MARKETING SCHEME</a:t>
            </a:r>
            <a:endParaRPr lang="zh-CN" altLang="en-US" sz="1400" dirty="0">
              <a:solidFill>
                <a:schemeClr val="bg1">
                  <a:lumMod val="75000"/>
                </a:schemeClr>
              </a:solidFill>
              <a:cs typeface="+mn-ea"/>
              <a:sym typeface="+mn-lt"/>
            </a:endParaRPr>
          </a:p>
        </p:txBody>
      </p:sp>
      <p:grpSp>
        <p:nvGrpSpPr>
          <p:cNvPr id="20" name="组合 19"/>
          <p:cNvGrpSpPr/>
          <p:nvPr/>
        </p:nvGrpSpPr>
        <p:grpSpPr>
          <a:xfrm>
            <a:off x="81785" y="126017"/>
            <a:ext cx="12110216" cy="766370"/>
            <a:chOff x="81785" y="126017"/>
            <a:chExt cx="12110216" cy="766370"/>
          </a:xfrm>
        </p:grpSpPr>
        <p:sp>
          <p:nvSpPr>
            <p:cNvPr id="21" name="矩形 2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营销方案</a:t>
              </a:r>
              <a:endParaRPr lang="zh-CN" altLang="en-US" sz="2800" b="1" dirty="0">
                <a:solidFill>
                  <a:srgbClr val="141519"/>
                </a:solidFill>
                <a:cs typeface="+mn-ea"/>
                <a:sym typeface="+mn-lt"/>
              </a:endParaRPr>
            </a:p>
          </p:txBody>
        </p:sp>
        <p:grpSp>
          <p:nvGrpSpPr>
            <p:cNvPr id="24" name="组合 23"/>
            <p:cNvGrpSpPr/>
            <p:nvPr/>
          </p:nvGrpSpPr>
          <p:grpSpPr>
            <a:xfrm>
              <a:off x="81785" y="126017"/>
              <a:ext cx="771511" cy="766370"/>
              <a:chOff x="76127" y="101358"/>
              <a:chExt cx="771511" cy="766370"/>
            </a:xfrm>
          </p:grpSpPr>
          <p:sp>
            <p:nvSpPr>
              <p:cNvPr id="2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文本框 2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3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800"/>
                            </p:stCondLst>
                            <p:childTnLst>
                              <p:par>
                                <p:cTn id="16" presetID="53" presetClass="entr" presetSubtype="16"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230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par>
                          <p:cTn id="25" fill="hold">
                            <p:stCondLst>
                              <p:cond delay="2800"/>
                            </p:stCondLst>
                            <p:childTnLst>
                              <p:par>
                                <p:cTn id="26" presetID="42" presetClass="entr" presetSubtype="0"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7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1734346" y="1881260"/>
            <a:ext cx="608738" cy="608738"/>
          </a:xfrm>
          <a:prstGeom prst="ellipse">
            <a:avLst/>
          </a:prstGeom>
          <a:solidFill>
            <a:srgbClr val="B10B1F"/>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34" name="椭圆 33"/>
          <p:cNvSpPr/>
          <p:nvPr/>
        </p:nvSpPr>
        <p:spPr>
          <a:xfrm>
            <a:off x="1734346" y="3549296"/>
            <a:ext cx="608738" cy="608738"/>
          </a:xfrm>
          <a:prstGeom prst="ellipse">
            <a:avLst/>
          </a:prstGeom>
          <a:solidFill>
            <a:srgbClr val="919191"/>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37" name="椭圆 36"/>
          <p:cNvSpPr/>
          <p:nvPr/>
        </p:nvSpPr>
        <p:spPr>
          <a:xfrm>
            <a:off x="1734346" y="5164186"/>
            <a:ext cx="608738" cy="608738"/>
          </a:xfrm>
          <a:prstGeom prst="ellipse">
            <a:avLst/>
          </a:prstGeom>
          <a:solidFill>
            <a:schemeClr val="bg1">
              <a:lumMod val="50000"/>
            </a:schemeClr>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grpSp>
        <p:nvGrpSpPr>
          <p:cNvPr id="38" name="组合 3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8" y="1753996"/>
            <a:ext cx="2967867" cy="1092608"/>
            <a:chOff x="8548025" y="1459078"/>
            <a:chExt cx="2967866" cy="1092606"/>
          </a:xfrm>
        </p:grpSpPr>
        <p:sp>
          <p:nvSpPr>
            <p:cNvPr id="39" name="矩形 38"/>
            <p:cNvSpPr/>
            <p:nvPr/>
          </p:nvSpPr>
          <p:spPr>
            <a:xfrm>
              <a:off x="8548025" y="1766855"/>
              <a:ext cx="2967866" cy="784829"/>
            </a:xfrm>
            <a:prstGeom prst="rect">
              <a:avLst/>
            </a:prstGeom>
          </p:spPr>
          <p:txBody>
            <a:bodyPr wrap="square">
              <a:spAutoFit/>
            </a:bodyPr>
            <a:lstStyle/>
            <a:p>
              <a:pPr algn="just">
                <a:lnSpc>
                  <a:spcPts val="1800"/>
                </a:lnSpc>
                <a:spcAft>
                  <a:spcPts val="1000"/>
                </a:spcAft>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a:t>
              </a:r>
              <a:r>
                <a:rPr lang="zh-CN" altLang="en-US" sz="1100" dirty="0" smtClean="0">
                  <a:solidFill>
                    <a:schemeClr val="tx1">
                      <a:lumMod val="65000"/>
                      <a:lumOff val="35000"/>
                    </a:schemeClr>
                  </a:solidFill>
                  <a:cs typeface="+mn-ea"/>
                  <a:sym typeface="+mn-lt"/>
                </a:rPr>
                <a:t>这里。</a:t>
              </a:r>
              <a:endParaRPr lang="zh-CN" altLang="en-US" sz="1100" dirty="0">
                <a:solidFill>
                  <a:schemeClr val="tx1">
                    <a:lumMod val="65000"/>
                    <a:lumOff val="35000"/>
                  </a:schemeClr>
                </a:solidFill>
                <a:cs typeface="+mn-ea"/>
                <a:sym typeface="+mn-lt"/>
              </a:endParaRPr>
            </a:p>
          </p:txBody>
        </p:sp>
        <p:sp>
          <p:nvSpPr>
            <p:cNvPr id="40" name="矩形 39"/>
            <p:cNvSpPr/>
            <p:nvPr/>
          </p:nvSpPr>
          <p:spPr>
            <a:xfrm>
              <a:off x="8548025" y="1459078"/>
              <a:ext cx="1627631" cy="338553"/>
            </a:xfrm>
            <a:prstGeom prst="rect">
              <a:avLst/>
            </a:prstGeom>
          </p:spPr>
          <p:txBody>
            <a:bodyPr wrap="square">
              <a:spAutoFit/>
            </a:bodyPr>
            <a:lstStyle/>
            <a:p>
              <a:r>
                <a:rPr lang="zh-CN" altLang="en-US" sz="1600" b="1" dirty="0" smtClean="0">
                  <a:solidFill>
                    <a:srgbClr val="4F4D50"/>
                  </a:solidFill>
                  <a:cs typeface="+mn-ea"/>
                  <a:sym typeface="+mn-lt"/>
                </a:rPr>
                <a:t>网络营销方式</a:t>
              </a:r>
              <a:endParaRPr lang="zh-CN" altLang="en-US" sz="1600" b="1" dirty="0">
                <a:solidFill>
                  <a:srgbClr val="4F4D50"/>
                </a:solidFill>
                <a:cs typeface="+mn-ea"/>
                <a:sym typeface="+mn-lt"/>
              </a:endParaRPr>
            </a:p>
          </p:txBody>
        </p:sp>
      </p:grpSp>
      <p:grpSp>
        <p:nvGrpSpPr>
          <p:cNvPr id="41" name="组合 4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7" y="5012565"/>
            <a:ext cx="2854852" cy="1092607"/>
            <a:chOff x="8548024" y="1459078"/>
            <a:chExt cx="2854851" cy="1092606"/>
          </a:xfrm>
        </p:grpSpPr>
        <p:sp>
          <p:nvSpPr>
            <p:cNvPr id="42" name="矩形 41"/>
            <p:cNvSpPr/>
            <p:nvPr/>
          </p:nvSpPr>
          <p:spPr>
            <a:xfrm>
              <a:off x="8548025" y="1766855"/>
              <a:ext cx="2854850" cy="784829"/>
            </a:xfrm>
            <a:prstGeom prst="rect">
              <a:avLst/>
            </a:prstGeom>
          </p:spPr>
          <p:txBody>
            <a:bodyPr wrap="square">
              <a:spAutoFit/>
            </a:bodyPr>
            <a:lstStyle/>
            <a:p>
              <a:pPr algn="just">
                <a:lnSpc>
                  <a:spcPts val="1800"/>
                </a:lnSpc>
                <a:spcAft>
                  <a:spcPts val="1000"/>
                </a:spcAft>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a:t>
              </a:r>
              <a:endParaRPr lang="zh-CN" altLang="en-US" sz="1100" dirty="0">
                <a:solidFill>
                  <a:schemeClr val="tx1">
                    <a:lumMod val="65000"/>
                    <a:lumOff val="35000"/>
                  </a:schemeClr>
                </a:solidFill>
                <a:cs typeface="+mn-ea"/>
                <a:sym typeface="+mn-lt"/>
              </a:endParaRPr>
            </a:p>
          </p:txBody>
        </p:sp>
        <p:sp>
          <p:nvSpPr>
            <p:cNvPr id="45" name="矩形 44"/>
            <p:cNvSpPr/>
            <p:nvPr/>
          </p:nvSpPr>
          <p:spPr>
            <a:xfrm>
              <a:off x="8548024" y="1459078"/>
              <a:ext cx="1508742" cy="338554"/>
            </a:xfrm>
            <a:prstGeom prst="rect">
              <a:avLst/>
            </a:prstGeom>
          </p:spPr>
          <p:txBody>
            <a:bodyPr wrap="square">
              <a:spAutoFit/>
            </a:bodyPr>
            <a:lstStyle/>
            <a:p>
              <a:r>
                <a:rPr lang="zh-CN" altLang="en-US" sz="1600" b="1" dirty="0">
                  <a:solidFill>
                    <a:srgbClr val="4F4D50"/>
                  </a:solidFill>
                  <a:cs typeface="+mn-ea"/>
                  <a:sym typeface="+mn-lt"/>
                </a:rPr>
                <a:t>网络营销方式</a:t>
              </a:r>
              <a:endParaRPr lang="zh-CN" altLang="en-US" sz="1600" b="1" dirty="0">
                <a:solidFill>
                  <a:srgbClr val="4F4D50"/>
                </a:solidFill>
                <a:cs typeface="+mn-ea"/>
                <a:sym typeface="+mn-lt"/>
              </a:endParaRPr>
            </a:p>
          </p:txBody>
        </p:sp>
      </p:grpSp>
      <p:grpSp>
        <p:nvGrpSpPr>
          <p:cNvPr id="46" name="组合 45"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8" y="3429299"/>
            <a:ext cx="2854851" cy="1092607"/>
            <a:chOff x="8548025" y="1459078"/>
            <a:chExt cx="2854850" cy="1092606"/>
          </a:xfrm>
        </p:grpSpPr>
        <p:sp>
          <p:nvSpPr>
            <p:cNvPr id="47" name="矩形 46"/>
            <p:cNvSpPr/>
            <p:nvPr/>
          </p:nvSpPr>
          <p:spPr>
            <a:xfrm>
              <a:off x="8548025" y="1766855"/>
              <a:ext cx="2854850" cy="784829"/>
            </a:xfrm>
            <a:prstGeom prst="rect">
              <a:avLst/>
            </a:prstGeom>
          </p:spPr>
          <p:txBody>
            <a:bodyPr wrap="square">
              <a:spAutoFit/>
            </a:bodyPr>
            <a:lstStyle/>
            <a:p>
              <a:pPr algn="just">
                <a:lnSpc>
                  <a:spcPts val="1800"/>
                </a:lnSpc>
                <a:spcAft>
                  <a:spcPts val="1000"/>
                </a:spcAft>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a:t>
              </a:r>
              <a:endParaRPr lang="zh-CN" altLang="en-US" sz="1100" dirty="0">
                <a:solidFill>
                  <a:schemeClr val="tx1">
                    <a:lumMod val="65000"/>
                    <a:lumOff val="35000"/>
                  </a:schemeClr>
                </a:solidFill>
                <a:cs typeface="+mn-ea"/>
                <a:sym typeface="+mn-lt"/>
              </a:endParaRPr>
            </a:p>
          </p:txBody>
        </p:sp>
        <p:sp>
          <p:nvSpPr>
            <p:cNvPr id="48" name="矩形 47"/>
            <p:cNvSpPr/>
            <p:nvPr/>
          </p:nvSpPr>
          <p:spPr>
            <a:xfrm>
              <a:off x="8548025" y="1459078"/>
              <a:ext cx="1627631" cy="338554"/>
            </a:xfrm>
            <a:prstGeom prst="rect">
              <a:avLst/>
            </a:prstGeom>
          </p:spPr>
          <p:txBody>
            <a:bodyPr wrap="square">
              <a:spAutoFit/>
            </a:bodyPr>
            <a:lstStyle/>
            <a:p>
              <a:r>
                <a:rPr lang="zh-CN" altLang="en-US" sz="1600" b="1" dirty="0">
                  <a:solidFill>
                    <a:srgbClr val="4F4D50"/>
                  </a:solidFill>
                  <a:cs typeface="+mn-ea"/>
                  <a:sym typeface="+mn-lt"/>
                </a:rPr>
                <a:t>网络营销方式</a:t>
              </a:r>
              <a:endParaRPr lang="zh-CN" altLang="en-US" sz="1600" b="1" dirty="0">
                <a:solidFill>
                  <a:srgbClr val="4F4D50"/>
                </a:solidFill>
                <a:cs typeface="+mn-ea"/>
                <a:sym typeface="+mn-lt"/>
              </a:endParaRPr>
            </a:p>
          </p:txBody>
        </p:sp>
      </p:grpSp>
      <p:grpSp>
        <p:nvGrpSpPr>
          <p:cNvPr id="49" name="组合 4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62978" y="5279547"/>
            <a:ext cx="367805" cy="366477"/>
            <a:chOff x="5287964" y="2994026"/>
            <a:chExt cx="879475" cy="876300"/>
          </a:xfrm>
          <a:solidFill>
            <a:schemeClr val="bg1"/>
          </a:solidFill>
        </p:grpSpPr>
        <p:sp>
          <p:nvSpPr>
            <p:cNvPr id="50"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51"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52"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grpSp>
      <p:grpSp>
        <p:nvGrpSpPr>
          <p:cNvPr id="53" name="组合 52"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58111" y="1998513"/>
            <a:ext cx="369488" cy="372593"/>
            <a:chOff x="5216526" y="1358901"/>
            <a:chExt cx="566738" cy="571500"/>
          </a:xfrm>
          <a:solidFill>
            <a:schemeClr val="bg1"/>
          </a:solidFill>
        </p:grpSpPr>
        <p:sp>
          <p:nvSpPr>
            <p:cNvPr id="56" name="Freeform 78"/>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59"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62"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grpSp>
      <p:grpSp>
        <p:nvGrpSpPr>
          <p:cNvPr id="65" name="组合 6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15159" y="3654933"/>
            <a:ext cx="425379" cy="404679"/>
            <a:chOff x="6323014" y="4870451"/>
            <a:chExt cx="652463" cy="620713"/>
          </a:xfrm>
          <a:solidFill>
            <a:schemeClr val="bg1"/>
          </a:solidFill>
        </p:grpSpPr>
        <p:sp>
          <p:nvSpPr>
            <p:cNvPr id="68"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69"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70"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sp>
          <p:nvSpPr>
            <p:cNvPr id="71"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prstClr val="black"/>
                </a:solidFill>
                <a:cs typeface="+mn-ea"/>
                <a:sym typeface="+mn-lt"/>
              </a:endParaRPr>
            </a:p>
          </p:txBody>
        </p:sp>
      </p:grpSp>
      <p:pic>
        <p:nvPicPr>
          <p:cNvPr id="72" name="H0009(S3).png"/>
          <p:cNvPicPr>
            <a:picLocks noChangeAspect="1" noChangeArrowheads="1"/>
          </p:cNvPicPr>
          <p:nvPr/>
        </p:nvPicPr>
        <p:blipFill>
          <a:blip r:embed="rId1" cstate="screen"/>
          <a:srcRect/>
          <a:stretch>
            <a:fillRect/>
          </a:stretch>
        </p:blipFill>
        <p:spPr bwMode="auto">
          <a:xfrm>
            <a:off x="6751321" y="1594421"/>
            <a:ext cx="5123436" cy="526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73" name="矩形 72"/>
          <p:cNvSpPr/>
          <p:nvPr/>
        </p:nvSpPr>
        <p:spPr>
          <a:xfrm>
            <a:off x="7404847" y="1980583"/>
            <a:ext cx="1828800" cy="3315557"/>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nvGrpSpPr>
          <p:cNvPr id="32" name="组合 31"/>
          <p:cNvGrpSpPr/>
          <p:nvPr/>
        </p:nvGrpSpPr>
        <p:grpSpPr>
          <a:xfrm>
            <a:off x="81785" y="126017"/>
            <a:ext cx="12110216" cy="766370"/>
            <a:chOff x="81785" y="126017"/>
            <a:chExt cx="12110216" cy="766370"/>
          </a:xfrm>
        </p:grpSpPr>
        <p:sp>
          <p:nvSpPr>
            <p:cNvPr id="33" name="矩形 32"/>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TextBox 6"/>
            <p:cNvSpPr txBox="1"/>
            <p:nvPr/>
          </p:nvSpPr>
          <p:spPr>
            <a:xfrm>
              <a:off x="3233207"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6" name="TextBox 7"/>
            <p:cNvSpPr txBox="1"/>
            <p:nvPr/>
          </p:nvSpPr>
          <p:spPr>
            <a:xfrm>
              <a:off x="1016260" y="286054"/>
              <a:ext cx="2348720"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营销方案策划</a:t>
              </a:r>
              <a:endParaRPr lang="zh-CN" altLang="en-US" sz="2800" b="1" dirty="0">
                <a:solidFill>
                  <a:srgbClr val="141519"/>
                </a:solidFill>
                <a:cs typeface="+mn-ea"/>
                <a:sym typeface="+mn-lt"/>
              </a:endParaRPr>
            </a:p>
          </p:txBody>
        </p:sp>
        <p:grpSp>
          <p:nvGrpSpPr>
            <p:cNvPr id="43" name="组合 42"/>
            <p:cNvGrpSpPr/>
            <p:nvPr/>
          </p:nvGrpSpPr>
          <p:grpSpPr>
            <a:xfrm>
              <a:off x="81785" y="126017"/>
              <a:ext cx="771511" cy="766370"/>
              <a:chOff x="76127" y="101358"/>
              <a:chExt cx="771511" cy="766370"/>
            </a:xfrm>
          </p:grpSpPr>
          <p:sp>
            <p:nvSpPr>
              <p:cNvPr id="44"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文本框 53"/>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par>
                                <p:cTn id="15" presetID="53" presetClass="entr" presetSubtype="16"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22" presetClass="entr" presetSubtype="8"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par>
                                <p:cTn id="26" presetID="2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îŝḷîḓé-Rectangle 1"/>
          <p:cNvSpPr/>
          <p:nvPr/>
        </p:nvSpPr>
        <p:spPr>
          <a:xfrm>
            <a:off x="874714" y="2515560"/>
            <a:ext cx="10442574" cy="3197323"/>
          </a:xfrm>
          <a:prstGeom prst="rect">
            <a:avLst/>
          </a:prstGeom>
          <a:solidFill>
            <a:srgbClr val="B10B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grpSp>
        <p:nvGrpSpPr>
          <p:cNvPr id="6" name="组合 5"/>
          <p:cNvGrpSpPr/>
          <p:nvPr/>
        </p:nvGrpSpPr>
        <p:grpSpPr>
          <a:xfrm>
            <a:off x="1666479" y="2000703"/>
            <a:ext cx="2171711" cy="4194175"/>
            <a:chOff x="-3768725" y="1125538"/>
            <a:chExt cx="2517775" cy="4862513"/>
          </a:xfrm>
          <a:effectLst>
            <a:outerShdw blurRad="254000" dist="63500" dir="2700000" algn="tl" rotWithShape="0">
              <a:prstClr val="black">
                <a:alpha val="30000"/>
              </a:prstClr>
            </a:outerShdw>
          </a:effectLst>
        </p:grpSpPr>
        <p:sp>
          <p:nvSpPr>
            <p:cNvPr id="7" name="ïšḻïďê-任意多边形: 形状 34"/>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rgbClr val="4F4D50"/>
            </a:solidFill>
            <a:ln>
              <a:noFill/>
            </a:ln>
          </p:spPr>
          <p:txBody>
            <a:bodyPr lIns="0" tIns="0" rIns="0" bIns="0" anchor="ctr"/>
            <a:lstStyle/>
            <a:p>
              <a:pPr algn="ctr"/>
              <a:endParaRPr>
                <a:cs typeface="+mn-ea"/>
                <a:sym typeface="+mn-lt"/>
              </a:endParaRPr>
            </a:p>
          </p:txBody>
        </p:sp>
        <p:sp>
          <p:nvSpPr>
            <p:cNvPr id="8" name="ïšḻïďê-任意多边形: 形状 35"/>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solidFill>
            <a:ln>
              <a:noFill/>
            </a:ln>
          </p:spPr>
          <p:txBody>
            <a:bodyPr lIns="0" tIns="0" rIns="0" bIns="0" anchor="ctr"/>
            <a:lstStyle/>
            <a:p>
              <a:pPr algn="ctr"/>
              <a:endParaRPr>
                <a:cs typeface="+mn-ea"/>
                <a:sym typeface="+mn-lt"/>
              </a:endParaRPr>
            </a:p>
          </p:txBody>
        </p:sp>
        <p:sp>
          <p:nvSpPr>
            <p:cNvPr id="9" name="ïšḻïďê-Oval 22"/>
            <p:cNvSpPr/>
            <p:nvPr/>
          </p:nvSpPr>
          <p:spPr bwMode="auto">
            <a:xfrm>
              <a:off x="-2693988" y="5486400"/>
              <a:ext cx="403225" cy="401638"/>
            </a:xfrm>
            <a:prstGeom prst="ellipse">
              <a:avLst/>
            </a:prstGeom>
            <a:solidFill>
              <a:srgbClr val="FDCF66"/>
            </a:solidFill>
            <a:ln>
              <a:noFill/>
            </a:ln>
          </p:spPr>
          <p:txBody>
            <a:bodyPr lIns="0" tIns="0" rIns="0" bIns="0" anchor="ctr"/>
            <a:lstStyle/>
            <a:p>
              <a:pPr algn="ctr"/>
              <a:endParaRPr>
                <a:cs typeface="+mn-ea"/>
                <a:sym typeface="+mn-lt"/>
              </a:endParaRPr>
            </a:p>
          </p:txBody>
        </p:sp>
        <p:sp>
          <p:nvSpPr>
            <p:cNvPr id="10" name="ïšḻïďê-Oval 23"/>
            <p:cNvSpPr/>
            <p:nvPr/>
          </p:nvSpPr>
          <p:spPr bwMode="auto">
            <a:xfrm>
              <a:off x="-2673350" y="5507038"/>
              <a:ext cx="361950" cy="36036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1" name="ïšḻïďê-任意多边形: 形状 38"/>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2" name="ïšḻïďê-任意多边形: 形状 39"/>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3" name="ïšḻïďê-任意多边形: 形状 40"/>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4" name="ïšḻïďê-任意多边形: 形状 41"/>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5" name="ïšḻïďê-任意多边形: 形状 42"/>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6" name="ïšḻïďê-任意多边形: 形状 45"/>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rgbClr val="4F4D50"/>
            </a:solidFill>
            <a:ln>
              <a:noFill/>
            </a:ln>
          </p:spPr>
          <p:txBody>
            <a:bodyPr lIns="0" tIns="0" rIns="0" bIns="0" anchor="ctr"/>
            <a:lstStyle/>
            <a:p>
              <a:pPr algn="ctr"/>
              <a:endParaRPr>
                <a:cs typeface="+mn-ea"/>
                <a:sym typeface="+mn-lt"/>
              </a:endParaRPr>
            </a:p>
          </p:txBody>
        </p:sp>
        <p:sp>
          <p:nvSpPr>
            <p:cNvPr id="17" name="ïšḻïďê-任意多边形: 形状 46"/>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sp>
          <p:nvSpPr>
            <p:cNvPr id="18" name="ïšḻïďê-任意多边形: 形状 47"/>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sp>
          <p:nvSpPr>
            <p:cNvPr id="19" name="ïšḻïďê-任意多边形: 形状 48"/>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grpSp>
      <p:grpSp>
        <p:nvGrpSpPr>
          <p:cNvPr id="20" name="组合 19"/>
          <p:cNvGrpSpPr/>
          <p:nvPr/>
        </p:nvGrpSpPr>
        <p:grpSpPr>
          <a:xfrm>
            <a:off x="5014914" y="3318774"/>
            <a:ext cx="5675535" cy="945615"/>
            <a:chOff x="7483988" y="3433235"/>
            <a:chExt cx="5675535" cy="945615"/>
          </a:xfrm>
        </p:grpSpPr>
        <p:sp>
          <p:nvSpPr>
            <p:cNvPr id="21" name="矩形 20"/>
            <p:cNvSpPr/>
            <p:nvPr/>
          </p:nvSpPr>
          <p:spPr>
            <a:xfrm>
              <a:off x="7483988" y="3732519"/>
              <a:ext cx="5675535" cy="6463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solidFill>
                  <a:cs typeface="+mn-ea"/>
                  <a:sym typeface="+mn-lt"/>
                </a:rPr>
                <a:t>用户可以在投影仪或者计算机上进行演示也用户可以在投影仪或者计算机上进行演示也可以将演示文稿打印出来制作成胶片</a:t>
              </a:r>
              <a:endParaRPr lang="zh-CN" altLang="en-US" sz="1000" dirty="0">
                <a:solidFill>
                  <a:schemeClr val="bg1"/>
                </a:solidFill>
                <a:cs typeface="+mn-ea"/>
                <a:sym typeface="+mn-lt"/>
              </a:endParaRPr>
            </a:p>
            <a:p>
              <a:pPr algn="just">
                <a:lnSpc>
                  <a:spcPct val="120000"/>
                </a:lnSpc>
              </a:pPr>
              <a:r>
                <a:rPr lang="zh-CN" altLang="en-US" sz="1000" dirty="0" smtClean="0">
                  <a:solidFill>
                    <a:schemeClr val="bg1"/>
                  </a:solidFill>
                  <a:cs typeface="+mn-ea"/>
                  <a:sym typeface="+mn-lt"/>
                </a:rPr>
                <a:t>可以</a:t>
              </a:r>
              <a:r>
                <a:rPr lang="zh-CN" altLang="en-US" sz="1000" dirty="0">
                  <a:solidFill>
                    <a:schemeClr val="bg1"/>
                  </a:solidFill>
                  <a:cs typeface="+mn-ea"/>
                  <a:sym typeface="+mn-lt"/>
                </a:rPr>
                <a:t>将演示文稿打印出来制作成</a:t>
              </a:r>
              <a:r>
                <a:rPr lang="zh-CN" altLang="en-US" sz="1000" dirty="0" smtClean="0">
                  <a:solidFill>
                    <a:schemeClr val="bg1"/>
                  </a:solidFill>
                  <a:cs typeface="+mn-ea"/>
                  <a:sym typeface="+mn-lt"/>
                </a:rPr>
                <a:t>胶片</a:t>
              </a:r>
              <a:endParaRPr lang="zh-CN" altLang="en-US" sz="1000" dirty="0">
                <a:solidFill>
                  <a:schemeClr val="bg1"/>
                </a:solidFill>
                <a:cs typeface="+mn-ea"/>
                <a:sym typeface="+mn-lt"/>
              </a:endParaRPr>
            </a:p>
          </p:txBody>
        </p:sp>
        <p:sp>
          <p:nvSpPr>
            <p:cNvPr id="22" name="矩形 21"/>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bg1"/>
                  </a:solidFill>
                  <a:cs typeface="+mn-ea"/>
                  <a:sym typeface="+mn-lt"/>
                </a:rPr>
                <a:t>适合市场化灵动</a:t>
              </a:r>
              <a:endParaRPr lang="zh-CN" altLang="en-US" sz="1600" b="1" dirty="0">
                <a:solidFill>
                  <a:schemeClr val="bg1"/>
                </a:solidFill>
                <a:cs typeface="+mn-ea"/>
                <a:sym typeface="+mn-lt"/>
              </a:endParaRPr>
            </a:p>
          </p:txBody>
        </p:sp>
      </p:grpSp>
      <p:grpSp>
        <p:nvGrpSpPr>
          <p:cNvPr id="23" name="组合 22"/>
          <p:cNvGrpSpPr/>
          <p:nvPr/>
        </p:nvGrpSpPr>
        <p:grpSpPr>
          <a:xfrm>
            <a:off x="4271963" y="3320582"/>
            <a:ext cx="609600" cy="609600"/>
            <a:chOff x="1276351" y="2247899"/>
            <a:chExt cx="609600" cy="609600"/>
          </a:xfrm>
          <a:effectLst>
            <a:outerShdw blurRad="254000" dist="63500" dir="2700000" algn="tl" rotWithShape="0">
              <a:prstClr val="black">
                <a:alpha val="30000"/>
              </a:prstClr>
            </a:outerShdw>
          </a:effectLst>
        </p:grpSpPr>
        <p:sp>
          <p:nvSpPr>
            <p:cNvPr id="24" name="椭圆 23"/>
            <p:cNvSpPr/>
            <p:nvPr/>
          </p:nvSpPr>
          <p:spPr>
            <a:xfrm>
              <a:off x="1276351" y="2247899"/>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sp>
          <p:nvSpPr>
            <p:cNvPr id="25" name="椭圆 56"/>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grpSp>
      <p:grpSp>
        <p:nvGrpSpPr>
          <p:cNvPr id="26" name="组合 25"/>
          <p:cNvGrpSpPr/>
          <p:nvPr/>
        </p:nvGrpSpPr>
        <p:grpSpPr>
          <a:xfrm>
            <a:off x="5014914" y="4513733"/>
            <a:ext cx="5675535" cy="760949"/>
            <a:chOff x="7483988" y="3433235"/>
            <a:chExt cx="5675535" cy="760949"/>
          </a:xfrm>
        </p:grpSpPr>
        <p:sp>
          <p:nvSpPr>
            <p:cNvPr id="27" name="矩形 26"/>
            <p:cNvSpPr/>
            <p:nvPr/>
          </p:nvSpPr>
          <p:spPr>
            <a:xfrm>
              <a:off x="7483988" y="3732519"/>
              <a:ext cx="5675535"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chemeClr val="bg1"/>
                  </a:solidFill>
                  <a:cs typeface="+mn-ea"/>
                  <a:sym typeface="+mn-lt"/>
                </a:rPr>
                <a:t>用户可以在投影仪或者计算机上进行演示也可以将演示文稿打印出来制作成胶片用户可以在投影仪或者计算机上进行演示也可以将演示文稿打印出来制作成</a:t>
              </a:r>
              <a:r>
                <a:rPr lang="zh-CN" altLang="en-US" sz="1000" dirty="0" smtClean="0">
                  <a:solidFill>
                    <a:schemeClr val="bg1"/>
                  </a:solidFill>
                  <a:cs typeface="+mn-ea"/>
                  <a:sym typeface="+mn-lt"/>
                </a:rPr>
                <a:t>胶片</a:t>
              </a:r>
              <a:endParaRPr lang="zh-CN" altLang="en-US" sz="1000" dirty="0">
                <a:solidFill>
                  <a:schemeClr val="bg1"/>
                </a:solidFill>
                <a:cs typeface="+mn-ea"/>
                <a:sym typeface="+mn-lt"/>
              </a:endParaRPr>
            </a:p>
          </p:txBody>
        </p:sp>
        <p:sp>
          <p:nvSpPr>
            <p:cNvPr id="28" name="矩形 27"/>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bg1"/>
                  </a:solidFill>
                  <a:cs typeface="+mn-ea"/>
                  <a:sym typeface="+mn-lt"/>
                </a:rPr>
                <a:t>产品技术核心价值</a:t>
              </a:r>
              <a:endParaRPr lang="zh-CN" altLang="en-US" sz="1600" b="1" dirty="0">
                <a:solidFill>
                  <a:schemeClr val="bg1"/>
                </a:solidFill>
                <a:cs typeface="+mn-ea"/>
                <a:sym typeface="+mn-lt"/>
              </a:endParaRPr>
            </a:p>
          </p:txBody>
        </p:sp>
      </p:grpSp>
      <p:grpSp>
        <p:nvGrpSpPr>
          <p:cNvPr id="29" name="组合 28"/>
          <p:cNvGrpSpPr/>
          <p:nvPr/>
        </p:nvGrpSpPr>
        <p:grpSpPr>
          <a:xfrm>
            <a:off x="4271963" y="4515541"/>
            <a:ext cx="609600" cy="609600"/>
            <a:chOff x="1276351" y="2247899"/>
            <a:chExt cx="609600" cy="609600"/>
          </a:xfrm>
          <a:effectLst>
            <a:outerShdw blurRad="254000" dist="63500" dir="2700000" algn="tl" rotWithShape="0">
              <a:prstClr val="black">
                <a:alpha val="30000"/>
              </a:prstClr>
            </a:outerShdw>
          </a:effectLst>
        </p:grpSpPr>
        <p:sp>
          <p:nvSpPr>
            <p:cNvPr id="30" name="椭圆 29"/>
            <p:cNvSpPr/>
            <p:nvPr/>
          </p:nvSpPr>
          <p:spPr>
            <a:xfrm>
              <a:off x="1276351" y="2247899"/>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sp>
          <p:nvSpPr>
            <p:cNvPr id="31" name="椭圆 63"/>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grpSp>
      <p:grpSp>
        <p:nvGrpSpPr>
          <p:cNvPr id="32" name="组合 31"/>
          <p:cNvGrpSpPr/>
          <p:nvPr/>
        </p:nvGrpSpPr>
        <p:grpSpPr>
          <a:xfrm>
            <a:off x="7443434" y="2206399"/>
            <a:ext cx="3018414" cy="613359"/>
            <a:chOff x="7443434" y="1897971"/>
            <a:chExt cx="3018414" cy="613359"/>
          </a:xfrm>
        </p:grpSpPr>
        <p:sp>
          <p:nvSpPr>
            <p:cNvPr id="33" name="圆角矩形 32"/>
            <p:cNvSpPr/>
            <p:nvPr/>
          </p:nvSpPr>
          <p:spPr>
            <a:xfrm>
              <a:off x="7443434" y="1897971"/>
              <a:ext cx="3018414" cy="613359"/>
            </a:xfrm>
            <a:prstGeom prst="roundRect">
              <a:avLst>
                <a:gd name="adj" fmla="val 50000"/>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4" name="矩形 33"/>
            <p:cNvSpPr/>
            <p:nvPr/>
          </p:nvSpPr>
          <p:spPr>
            <a:xfrm>
              <a:off x="7927365" y="1980866"/>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rgbClr val="141519"/>
                  </a:solidFill>
                  <a:cs typeface="+mn-ea"/>
                  <a:sym typeface="+mn-lt"/>
                </a:rPr>
                <a:t>方案重点事项</a:t>
              </a:r>
              <a:endParaRPr lang="zh-CN" altLang="en-US" sz="2000" b="1" dirty="0">
                <a:solidFill>
                  <a:srgbClr val="141519"/>
                </a:solidFill>
                <a:cs typeface="+mn-ea"/>
                <a:sym typeface="+mn-lt"/>
              </a:endParaRPr>
            </a:p>
          </p:txBody>
        </p:sp>
      </p:grpSp>
      <p:pic>
        <p:nvPicPr>
          <p:cNvPr id="35" name="图片占位符 75"/>
          <p:cNvPicPr>
            <a:picLocks noChangeAspect="1"/>
          </p:cNvPicPr>
          <p:nvPr/>
        </p:nvPicPr>
        <p:blipFill rotWithShape="1">
          <a:blip r:embed="rId1" cstate="screen"/>
          <a:srcRect/>
          <a:stretch>
            <a:fillRect/>
          </a:stretch>
        </p:blipFill>
        <p:spPr>
          <a:xfrm>
            <a:off x="1816570" y="2390954"/>
            <a:ext cx="1927888" cy="3298649"/>
          </a:xfrm>
          <a:custGeom>
            <a:avLst/>
            <a:gdLst>
              <a:gd name="connsiteX0" fmla="*/ 0 w 5011284"/>
              <a:gd name="connsiteY0" fmla="*/ 0 h 3821373"/>
              <a:gd name="connsiteX1" fmla="*/ 5011284 w 5011284"/>
              <a:gd name="connsiteY1" fmla="*/ 0 h 3821373"/>
              <a:gd name="connsiteX2" fmla="*/ 5011284 w 5011284"/>
              <a:gd name="connsiteY2" fmla="*/ 3821373 h 3821373"/>
              <a:gd name="connsiteX3" fmla="*/ 0 w 5011284"/>
              <a:gd name="connsiteY3" fmla="*/ 3821373 h 3821373"/>
            </a:gdLst>
            <a:ahLst/>
            <a:cxnLst>
              <a:cxn ang="0">
                <a:pos x="connsiteX0" y="connsiteY0"/>
              </a:cxn>
              <a:cxn ang="0">
                <a:pos x="connsiteX1" y="connsiteY1"/>
              </a:cxn>
              <a:cxn ang="0">
                <a:pos x="connsiteX2" y="connsiteY2"/>
              </a:cxn>
              <a:cxn ang="0">
                <a:pos x="connsiteX3" y="connsiteY3"/>
              </a:cxn>
            </a:cxnLst>
            <a:rect l="l" t="t" r="r" b="b"/>
            <a:pathLst>
              <a:path w="5011284" h="3821373">
                <a:moveTo>
                  <a:pt x="0" y="0"/>
                </a:moveTo>
                <a:lnTo>
                  <a:pt x="5011284" y="0"/>
                </a:lnTo>
                <a:lnTo>
                  <a:pt x="5011284" y="3821373"/>
                </a:lnTo>
                <a:lnTo>
                  <a:pt x="0" y="3821373"/>
                </a:lnTo>
                <a:close/>
              </a:path>
            </a:pathLst>
          </a:custGeom>
          <a:ln>
            <a:solidFill>
              <a:schemeClr val="bg1">
                <a:lumMod val="75000"/>
              </a:schemeClr>
            </a:solidFill>
          </a:ln>
        </p:spPr>
      </p:pic>
      <p:grpSp>
        <p:nvGrpSpPr>
          <p:cNvPr id="36" name="组合 35"/>
          <p:cNvGrpSpPr/>
          <p:nvPr/>
        </p:nvGrpSpPr>
        <p:grpSpPr>
          <a:xfrm>
            <a:off x="81785" y="126017"/>
            <a:ext cx="12110216" cy="766370"/>
            <a:chOff x="81785" y="126017"/>
            <a:chExt cx="12110216" cy="766370"/>
          </a:xfrm>
        </p:grpSpPr>
        <p:sp>
          <p:nvSpPr>
            <p:cNvPr id="37" name="矩形 36"/>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TextBox 6"/>
            <p:cNvSpPr txBox="1"/>
            <p:nvPr/>
          </p:nvSpPr>
          <p:spPr>
            <a:xfrm>
              <a:off x="326090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9" name="TextBox 7"/>
            <p:cNvSpPr txBox="1"/>
            <p:nvPr/>
          </p:nvSpPr>
          <p:spPr>
            <a:xfrm>
              <a:off x="1016260" y="286054"/>
              <a:ext cx="2348720"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方案注意事项</a:t>
              </a:r>
              <a:endParaRPr lang="zh-CN" altLang="en-US" sz="2800" b="1" dirty="0">
                <a:solidFill>
                  <a:srgbClr val="141519"/>
                </a:solidFill>
                <a:cs typeface="+mn-ea"/>
                <a:sym typeface="+mn-lt"/>
              </a:endParaRPr>
            </a:p>
          </p:txBody>
        </p:sp>
        <p:grpSp>
          <p:nvGrpSpPr>
            <p:cNvPr id="40" name="组合 39"/>
            <p:cNvGrpSpPr/>
            <p:nvPr/>
          </p:nvGrpSpPr>
          <p:grpSpPr>
            <a:xfrm>
              <a:off x="81785" y="126017"/>
              <a:ext cx="771511" cy="766370"/>
              <a:chOff x="76127" y="101358"/>
              <a:chExt cx="771511" cy="766370"/>
            </a:xfrm>
          </p:grpSpPr>
          <p:sp>
            <p:nvSpPr>
              <p:cNvPr id="41"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文本框 41"/>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childTnLst>
                          </p:cTn>
                        </p:par>
                        <p:par>
                          <p:cTn id="40" fill="hold">
                            <p:stCondLst>
                              <p:cond delay="3000"/>
                            </p:stCondLst>
                            <p:childTnLst>
                              <p:par>
                                <p:cTn id="41" presetID="1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ppt_x</p:attrName>
                                        </p:attrNameLst>
                                      </p:cBhvr>
                                      <p:tavLst>
                                        <p:tav tm="0">
                                          <p:val>
                                            <p:strVal val="#ppt_x-#ppt_w*1.125000"/>
                                          </p:val>
                                        </p:tav>
                                        <p:tav tm="100000">
                                          <p:val>
                                            <p:strVal val="#ppt_x"/>
                                          </p:val>
                                        </p:tav>
                                      </p:tavLst>
                                    </p:anim>
                                    <p:animEffect transition="in" filter="wipe(right)">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23873" y="4902643"/>
            <a:ext cx="4957288" cy="652654"/>
            <a:chOff x="1022551" y="4903027"/>
            <a:chExt cx="4958579" cy="652824"/>
          </a:xfrm>
          <a:effectLst>
            <a:outerShdw blurRad="254000" dist="63500" dir="2700000" algn="tl" rotWithShape="0">
              <a:prstClr val="black">
                <a:alpha val="30000"/>
              </a:prstClr>
            </a:outerShdw>
          </a:effectLst>
        </p:grpSpPr>
        <p:sp>
          <p:nvSpPr>
            <p:cNvPr id="9" name="任意多边形 18"/>
            <p:cNvSpPr/>
            <p:nvPr/>
          </p:nvSpPr>
          <p:spPr bwMode="auto">
            <a:xfrm>
              <a:off x="1022551" y="4903027"/>
              <a:ext cx="4958579" cy="652824"/>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919191"/>
            </a:solidFill>
            <a:ln w="28575">
              <a:noFill/>
              <a:round/>
            </a:ln>
            <a:effectLst>
              <a:outerShdw blurRad="50800" dist="38100" algn="l" rotWithShape="0">
                <a:prstClr val="black">
                  <a:alpha val="40000"/>
                </a:prstClr>
              </a:outerShdw>
            </a:effectLst>
          </p:spPr>
          <p:txBody>
            <a:bodyPr vert="horz" wrap="square" lIns="91380" tIns="45690" rIns="91380" bIns="45690" numCol="1" anchor="t" anchorCtr="0" compatLnSpc="1"/>
            <a:lstStyle/>
            <a:p>
              <a:pPr>
                <a:lnSpc>
                  <a:spcPct val="130000"/>
                </a:lnSpc>
              </a:pPr>
              <a:endParaRPr lang="en-US" altLang="zh-CN" sz="2000" dirty="0">
                <a:solidFill>
                  <a:srgbClr val="141519"/>
                </a:solidFill>
                <a:cs typeface="+mn-ea"/>
                <a:sym typeface="+mn-lt"/>
              </a:endParaRPr>
            </a:p>
          </p:txBody>
        </p:sp>
        <p:sp>
          <p:nvSpPr>
            <p:cNvPr id="11" name="矩形 10"/>
            <p:cNvSpPr/>
            <p:nvPr/>
          </p:nvSpPr>
          <p:spPr>
            <a:xfrm>
              <a:off x="1345328" y="4963713"/>
              <a:ext cx="1723998" cy="453384"/>
            </a:xfrm>
            <a:prstGeom prst="rect">
              <a:avLst/>
            </a:prstGeom>
            <a:ln>
              <a:noFill/>
            </a:ln>
          </p:spPr>
          <p:txBody>
            <a:bodyPr wrap="none">
              <a:spAutoFit/>
            </a:bodyPr>
            <a:lstStyle/>
            <a:p>
              <a:pPr>
                <a:lnSpc>
                  <a:spcPct val="130000"/>
                </a:lnSpc>
              </a:pPr>
              <a:r>
                <a:rPr lang="zh-CN" altLang="en-US" sz="2000" b="1" dirty="0" smtClean="0">
                  <a:solidFill>
                    <a:schemeClr val="bg1"/>
                  </a:solidFill>
                  <a:cs typeface="+mn-ea"/>
                  <a:sym typeface="+mn-lt"/>
                </a:rPr>
                <a:t>线下地推方式</a:t>
              </a:r>
              <a:endParaRPr lang="en-US" altLang="zh-CN" sz="2000" b="1" dirty="0">
                <a:solidFill>
                  <a:schemeClr val="bg1"/>
                </a:solidFill>
                <a:cs typeface="+mn-ea"/>
                <a:sym typeface="+mn-lt"/>
              </a:endParaRPr>
            </a:p>
          </p:txBody>
        </p:sp>
      </p:grpSp>
      <p:grpSp>
        <p:nvGrpSpPr>
          <p:cNvPr id="3" name="组合 2"/>
          <p:cNvGrpSpPr/>
          <p:nvPr/>
        </p:nvGrpSpPr>
        <p:grpSpPr>
          <a:xfrm>
            <a:off x="6065140" y="1884122"/>
            <a:ext cx="4950092" cy="652654"/>
            <a:chOff x="6065131" y="1883720"/>
            <a:chExt cx="4951381" cy="652824"/>
          </a:xfrm>
          <a:solidFill>
            <a:schemeClr val="tx1">
              <a:lumMod val="65000"/>
              <a:lumOff val="35000"/>
            </a:schemeClr>
          </a:solidFill>
          <a:effectLst>
            <a:outerShdw blurRad="254000" dist="63500" dir="2700000" algn="tl" rotWithShape="0">
              <a:prstClr val="black">
                <a:alpha val="30000"/>
              </a:prstClr>
            </a:outerShdw>
          </a:effectLst>
        </p:grpSpPr>
        <p:sp>
          <p:nvSpPr>
            <p:cNvPr id="10" name="任意多边形 17"/>
            <p:cNvSpPr/>
            <p:nvPr/>
          </p:nvSpPr>
          <p:spPr bwMode="auto">
            <a:xfrm>
              <a:off x="6065131" y="1883720"/>
              <a:ext cx="4951381" cy="652824"/>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rgbClr val="919191"/>
            </a:solidFill>
            <a:ln w="28575">
              <a:noFill/>
              <a:round/>
            </a:ln>
            <a:effectLst>
              <a:outerShdw blurRad="50800" dist="38100" algn="l" rotWithShape="0">
                <a:prstClr val="black">
                  <a:alpha val="40000"/>
                </a:prstClr>
              </a:outerShdw>
            </a:effectLst>
          </p:spPr>
          <p:txBody>
            <a:bodyPr vert="horz" wrap="square" lIns="91380" tIns="45690" rIns="91380" bIns="45690" numCol="1" anchor="t" anchorCtr="0" compatLnSpc="1"/>
            <a:lstStyle/>
            <a:p>
              <a:pPr>
                <a:lnSpc>
                  <a:spcPct val="130000"/>
                </a:lnSpc>
              </a:pPr>
              <a:endParaRPr lang="zh-CN" altLang="en-US" sz="2000" dirty="0">
                <a:solidFill>
                  <a:schemeClr val="bg1"/>
                </a:solidFill>
                <a:cs typeface="+mn-ea"/>
                <a:sym typeface="+mn-lt"/>
              </a:endParaRPr>
            </a:p>
          </p:txBody>
        </p:sp>
        <p:sp>
          <p:nvSpPr>
            <p:cNvPr id="12" name="矩形 11"/>
            <p:cNvSpPr/>
            <p:nvPr/>
          </p:nvSpPr>
          <p:spPr>
            <a:xfrm>
              <a:off x="8863067" y="1963942"/>
              <a:ext cx="1980545" cy="453384"/>
            </a:xfrm>
            <a:prstGeom prst="rect">
              <a:avLst/>
            </a:prstGeom>
            <a:noFill/>
            <a:ln>
              <a:noFill/>
            </a:ln>
          </p:spPr>
          <p:txBody>
            <a:bodyPr wrap="none">
              <a:spAutoFit/>
            </a:bodyPr>
            <a:lstStyle/>
            <a:p>
              <a:pPr>
                <a:lnSpc>
                  <a:spcPct val="130000"/>
                </a:lnSpc>
              </a:pPr>
              <a:r>
                <a:rPr lang="zh-CN" altLang="en-US" sz="2000" b="1" dirty="0">
                  <a:solidFill>
                    <a:schemeClr val="bg1"/>
                  </a:solidFill>
                  <a:cs typeface="+mn-ea"/>
                  <a:sym typeface="+mn-lt"/>
                </a:rPr>
                <a:t>自</a:t>
              </a:r>
              <a:r>
                <a:rPr lang="zh-CN" altLang="en-US" sz="2000" b="1" dirty="0" smtClean="0">
                  <a:solidFill>
                    <a:schemeClr val="bg1"/>
                  </a:solidFill>
                  <a:cs typeface="+mn-ea"/>
                  <a:sym typeface="+mn-lt"/>
                </a:rPr>
                <a:t>媒体推广方式</a:t>
              </a:r>
              <a:endParaRPr lang="en-US" altLang="zh-CN" sz="2000" b="1" dirty="0">
                <a:solidFill>
                  <a:schemeClr val="bg1"/>
                </a:solidFill>
                <a:cs typeface="+mn-ea"/>
                <a:sym typeface="+mn-lt"/>
              </a:endParaRPr>
            </a:p>
          </p:txBody>
        </p:sp>
      </p:grpSp>
      <p:sp>
        <p:nvSpPr>
          <p:cNvPr id="13" name="TextBox 10"/>
          <p:cNvSpPr txBox="1"/>
          <p:nvPr/>
        </p:nvSpPr>
        <p:spPr>
          <a:xfrm>
            <a:off x="1096028" y="2715777"/>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7F7F7F"/>
                </a:solidFill>
                <a:cs typeface="+mn-ea"/>
                <a:sym typeface="+mn-lt"/>
              </a:rPr>
              <a:t>公司在发展初期，财务风险主要体现为资金短缺风险。</a:t>
            </a:r>
            <a:endParaRPr lang="en-US" altLang="zh-CN" sz="1000" dirty="0">
              <a:solidFill>
                <a:srgbClr val="7F7F7F"/>
              </a:solidFill>
              <a:cs typeface="+mn-ea"/>
              <a:sym typeface="+mn-lt"/>
            </a:endParaRPr>
          </a:p>
        </p:txBody>
      </p:sp>
      <p:grpSp>
        <p:nvGrpSpPr>
          <p:cNvPr id="2" name="组合 1"/>
          <p:cNvGrpSpPr/>
          <p:nvPr/>
        </p:nvGrpSpPr>
        <p:grpSpPr>
          <a:xfrm>
            <a:off x="4363922" y="2071284"/>
            <a:ext cx="3292062" cy="3294462"/>
            <a:chOff x="4363470" y="2070929"/>
            <a:chExt cx="3292919" cy="3295320"/>
          </a:xfrm>
          <a:solidFill>
            <a:srgbClr val="141519"/>
          </a:solidFill>
        </p:grpSpPr>
        <p:grpSp>
          <p:nvGrpSpPr>
            <p:cNvPr id="4" name="组合 3"/>
            <p:cNvGrpSpPr/>
            <p:nvPr/>
          </p:nvGrpSpPr>
          <p:grpSpPr>
            <a:xfrm>
              <a:off x="4363470" y="2070929"/>
              <a:ext cx="3292919" cy="3295320"/>
              <a:chOff x="4365174" y="2070399"/>
              <a:chExt cx="3294205" cy="3296607"/>
            </a:xfrm>
            <a:grpFill/>
          </p:grpSpPr>
          <p:grpSp>
            <p:nvGrpSpPr>
              <p:cNvPr id="5" name="组合 4"/>
              <p:cNvGrpSpPr/>
              <p:nvPr/>
            </p:nvGrpSpPr>
            <p:grpSpPr>
              <a:xfrm>
                <a:off x="4550909" y="2249849"/>
                <a:ext cx="2935798" cy="3010590"/>
                <a:chOff x="4598426" y="1496202"/>
                <a:chExt cx="3167150" cy="3247836"/>
              </a:xfrm>
              <a:grpFill/>
            </p:grpSpPr>
            <p:sp>
              <p:nvSpPr>
                <p:cNvPr id="7" name="椭圆 6"/>
                <p:cNvSpPr/>
                <p:nvPr/>
              </p:nvSpPr>
              <p:spPr>
                <a:xfrm flipH="1">
                  <a:off x="4598426" y="1496202"/>
                  <a:ext cx="3167150" cy="3167154"/>
                </a:xfrm>
                <a:prstGeom prst="ellipse">
                  <a:avLst/>
                </a:prstGeom>
                <a:solidFill>
                  <a:srgbClr val="B10B1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lnSpc>
                      <a:spcPct val="130000"/>
                    </a:lnSpc>
                    <a:defRPr/>
                  </a:pPr>
                  <a:endParaRPr lang="zh-CN" altLang="en-US" sz="9595" kern="0" dirty="0">
                    <a:solidFill>
                      <a:sysClr val="windowText" lastClr="000000"/>
                    </a:solidFill>
                    <a:cs typeface="+mn-ea"/>
                    <a:sym typeface="+mn-lt"/>
                  </a:endParaRPr>
                </a:p>
              </p:txBody>
            </p:sp>
            <p:sp>
              <p:nvSpPr>
                <p:cNvPr id="8" name="椭圆 7"/>
                <p:cNvSpPr/>
                <p:nvPr/>
              </p:nvSpPr>
              <p:spPr>
                <a:xfrm flipH="1">
                  <a:off x="4687201" y="1724430"/>
                  <a:ext cx="3019603" cy="3019608"/>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lnSpc>
                      <a:spcPct val="130000"/>
                    </a:lnSpc>
                    <a:defRPr/>
                  </a:pPr>
                  <a:endParaRPr lang="zh-CN" altLang="en-US" sz="9595" kern="0" dirty="0">
                    <a:solidFill>
                      <a:sysClr val="windowText" lastClr="000000"/>
                    </a:solidFill>
                    <a:cs typeface="+mn-ea"/>
                    <a:sym typeface="+mn-lt"/>
                  </a:endParaRPr>
                </a:p>
              </p:txBody>
            </p:sp>
          </p:grpSp>
          <p:sp>
            <p:nvSpPr>
              <p:cNvPr id="6" name="同心圆 76"/>
              <p:cNvSpPr/>
              <p:nvPr/>
            </p:nvSpPr>
            <p:spPr>
              <a:xfrm>
                <a:off x="4365174" y="2070399"/>
                <a:ext cx="3294205" cy="3296607"/>
              </a:xfrm>
              <a:prstGeom prst="donut">
                <a:avLst>
                  <a:gd name="adj" fmla="val 6327"/>
                </a:avLst>
              </a:prstGeom>
              <a:solidFill>
                <a:srgbClr val="B10B1F"/>
              </a:solidFill>
              <a:ln w="38100">
                <a:solidFill>
                  <a:srgbClr val="C3C5D4"/>
                </a:solidFill>
                <a:round/>
              </a:ln>
              <a:effectLst>
                <a:outerShdw blurRad="254000" dist="63500" dir="2700000" algn="tl" rotWithShape="0">
                  <a:prstClr val="black">
                    <a:alpha val="30000"/>
                  </a:prstClr>
                </a:outerShdw>
              </a:effectLst>
            </p:spPr>
            <p:txBody>
              <a:bodyPr vert="horz" wrap="square" lIns="91380" tIns="45690" rIns="91380" bIns="45690" numCol="1" anchor="t" anchorCtr="0" compatLnSpc="1"/>
              <a:lstStyle/>
              <a:p>
                <a:pPr>
                  <a:lnSpc>
                    <a:spcPct val="130000"/>
                  </a:lnSpc>
                </a:pPr>
                <a:endParaRPr lang="zh-CN" altLang="en-US" sz="1800" dirty="0">
                  <a:cs typeface="+mn-ea"/>
                  <a:sym typeface="+mn-lt"/>
                </a:endParaRPr>
              </a:p>
            </p:txBody>
          </p:sp>
        </p:grpSp>
        <p:sp>
          <p:nvSpPr>
            <p:cNvPr id="14" name="矩形 13"/>
            <p:cNvSpPr/>
            <p:nvPr/>
          </p:nvSpPr>
          <p:spPr>
            <a:xfrm>
              <a:off x="5015077" y="3860753"/>
              <a:ext cx="2002762" cy="597755"/>
            </a:xfrm>
            <a:prstGeom prst="rect">
              <a:avLst/>
            </a:prstGeom>
            <a:solidFill>
              <a:srgbClr val="B10B1F"/>
            </a:solidFill>
          </p:spPr>
          <p:txBody>
            <a:bodyPr wrap="square">
              <a:spAutoFit/>
            </a:bodyPr>
            <a:lstStyle/>
            <a:p>
              <a:pPr algn="ctr">
                <a:lnSpc>
                  <a:spcPct val="130000"/>
                </a:lnSpc>
              </a:pPr>
              <a:r>
                <a:rPr lang="zh-CN" altLang="en-US" sz="2800" b="1" dirty="0" smtClean="0">
                  <a:solidFill>
                    <a:schemeClr val="bg1"/>
                  </a:solidFill>
                  <a:cs typeface="+mn-ea"/>
                  <a:sym typeface="+mn-lt"/>
                </a:rPr>
                <a:t>推广方式</a:t>
              </a:r>
              <a:endParaRPr lang="en-US" altLang="zh-CN" sz="2800" b="1" dirty="0">
                <a:solidFill>
                  <a:schemeClr val="bg1"/>
                </a:solidFill>
                <a:cs typeface="+mn-ea"/>
                <a:sym typeface="+mn-lt"/>
              </a:endParaRPr>
            </a:p>
          </p:txBody>
        </p:sp>
      </p:grpSp>
      <p:sp>
        <p:nvSpPr>
          <p:cNvPr id="16" name="TextBox 10"/>
          <p:cNvSpPr txBox="1"/>
          <p:nvPr/>
        </p:nvSpPr>
        <p:spPr>
          <a:xfrm>
            <a:off x="1096028" y="3427695"/>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7F7F7F"/>
                </a:solidFill>
                <a:cs typeface="+mn-ea"/>
                <a:sym typeface="+mn-lt"/>
              </a:rPr>
              <a:t>前期投入主要来自场地租金、装修费用、设施和设备购买的费用以及宣传费用等。</a:t>
            </a:r>
            <a:endParaRPr lang="en-US" altLang="zh-CN" sz="1000" dirty="0">
              <a:solidFill>
                <a:srgbClr val="7F7F7F"/>
              </a:solidFill>
              <a:cs typeface="+mn-ea"/>
              <a:sym typeface="+mn-lt"/>
            </a:endParaRPr>
          </a:p>
        </p:txBody>
      </p:sp>
      <p:sp>
        <p:nvSpPr>
          <p:cNvPr id="17" name="TextBox 10"/>
          <p:cNvSpPr txBox="1"/>
          <p:nvPr/>
        </p:nvSpPr>
        <p:spPr>
          <a:xfrm>
            <a:off x="7880667" y="3038009"/>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7F7F7F"/>
                </a:solidFill>
                <a:cs typeface="+mn-ea"/>
                <a:sym typeface="+mn-lt"/>
              </a:rPr>
              <a:t>加强对公司资金运行情况的监控力度，最大限度地提高资金使用率；</a:t>
            </a:r>
            <a:endParaRPr lang="en-US" altLang="zh-CN" sz="1000" dirty="0">
              <a:solidFill>
                <a:srgbClr val="7F7F7F"/>
              </a:solidFill>
              <a:cs typeface="+mn-ea"/>
              <a:sym typeface="+mn-lt"/>
            </a:endParaRPr>
          </a:p>
        </p:txBody>
      </p:sp>
      <p:sp>
        <p:nvSpPr>
          <p:cNvPr id="19" name="TextBox 10"/>
          <p:cNvSpPr txBox="1"/>
          <p:nvPr/>
        </p:nvSpPr>
        <p:spPr>
          <a:xfrm>
            <a:off x="7880667" y="3927935"/>
            <a:ext cx="3134564" cy="272895"/>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7F7F7F"/>
                </a:solidFill>
                <a:cs typeface="+mn-ea"/>
                <a:sym typeface="+mn-lt"/>
              </a:rPr>
              <a:t>严格实施财务监管和预算制度；</a:t>
            </a:r>
            <a:endParaRPr lang="en-US" altLang="zh-CN" sz="1000" dirty="0">
              <a:solidFill>
                <a:srgbClr val="7F7F7F"/>
              </a:solidFill>
              <a:cs typeface="+mn-ea"/>
              <a:sym typeface="+mn-lt"/>
            </a:endParaRPr>
          </a:p>
        </p:txBody>
      </p:sp>
      <p:sp>
        <p:nvSpPr>
          <p:cNvPr id="20" name="TextBox 10"/>
          <p:cNvSpPr txBox="1"/>
          <p:nvPr/>
        </p:nvSpPr>
        <p:spPr>
          <a:xfrm>
            <a:off x="7880667" y="4469842"/>
            <a:ext cx="3134564" cy="272895"/>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7F7F7F"/>
                </a:solidFill>
                <a:cs typeface="+mn-ea"/>
                <a:sym typeface="+mn-lt"/>
              </a:rPr>
              <a:t>聘请高素质财务和管理人员进行有效的管理。</a:t>
            </a:r>
            <a:endParaRPr lang="en-US" altLang="zh-CN" sz="1000" dirty="0">
              <a:solidFill>
                <a:srgbClr val="7F7F7F"/>
              </a:solidFill>
              <a:cs typeface="+mn-ea"/>
              <a:sym typeface="+mn-lt"/>
            </a:endParaRPr>
          </a:p>
        </p:txBody>
      </p:sp>
      <p:sp>
        <p:nvSpPr>
          <p:cNvPr id="28" name="Freeform 16"/>
          <p:cNvSpPr/>
          <p:nvPr/>
        </p:nvSpPr>
        <p:spPr bwMode="auto">
          <a:xfrm>
            <a:off x="5635104" y="3106204"/>
            <a:ext cx="792319" cy="64298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rgbClr val="EDEDED"/>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nvGrpSpPr>
          <p:cNvPr id="29" name="组合 28"/>
          <p:cNvGrpSpPr/>
          <p:nvPr/>
        </p:nvGrpSpPr>
        <p:grpSpPr>
          <a:xfrm>
            <a:off x="81785" y="126017"/>
            <a:ext cx="12110216" cy="766370"/>
            <a:chOff x="81785" y="126017"/>
            <a:chExt cx="12110216" cy="766370"/>
          </a:xfrm>
        </p:grpSpPr>
        <p:sp>
          <p:nvSpPr>
            <p:cNvPr id="30" name="矩形 29"/>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2"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推广计划</a:t>
              </a:r>
              <a:endParaRPr lang="zh-CN" altLang="en-US" sz="2800" b="1" dirty="0">
                <a:solidFill>
                  <a:srgbClr val="141519"/>
                </a:solidFill>
                <a:cs typeface="+mn-ea"/>
                <a:sym typeface="+mn-lt"/>
              </a:endParaRPr>
            </a:p>
          </p:txBody>
        </p:sp>
        <p:grpSp>
          <p:nvGrpSpPr>
            <p:cNvPr id="33" name="组合 32"/>
            <p:cNvGrpSpPr/>
            <p:nvPr/>
          </p:nvGrpSpPr>
          <p:grpSpPr>
            <a:xfrm>
              <a:off x="81785" y="126017"/>
              <a:ext cx="771511" cy="766370"/>
              <a:chOff x="76127" y="101358"/>
              <a:chExt cx="771511" cy="766370"/>
            </a:xfrm>
          </p:grpSpPr>
          <p:sp>
            <p:nvSpPr>
              <p:cNvPr id="34"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文本框 34"/>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grpSp>
      </p:grpSp>
    </p:spTree>
  </p:cSld>
  <p:clrMapOvr>
    <a:masterClrMapping/>
  </p:clrMapOvr>
  <p:transition spd="slow" advClick="0" advTm="61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par>
                                <p:cTn id="15" presetID="12" presetClass="entr" presetSubtype="2"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left)">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down)">
                                      <p:cBhvr>
                                        <p:cTn id="31" dur="500"/>
                                        <p:tgtEl>
                                          <p:spTgt spid="19"/>
                                        </p:tgtEl>
                                      </p:cBhvr>
                                    </p:animEffect>
                                  </p:childTnLst>
                                </p:cTn>
                              </p:par>
                            </p:childTnLst>
                          </p:cTn>
                        </p:par>
                        <p:par>
                          <p:cTn id="32" fill="hold">
                            <p:stCondLst>
                              <p:cond delay="2000"/>
                            </p:stCondLst>
                            <p:childTnLst>
                              <p:par>
                                <p:cTn id="33" presetID="1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up)">
                                      <p:cBhvr>
                                        <p:cTn id="41" dur="500"/>
                                        <p:tgtEl>
                                          <p:spTgt spid="13"/>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p:tgtEl>
                                          <p:spTgt spid="16"/>
                                        </p:tgtEl>
                                        <p:attrNameLst>
                                          <p:attrName>ppt_y</p:attrName>
                                        </p:attrNameLst>
                                      </p:cBhvr>
                                      <p:tavLst>
                                        <p:tav tm="0">
                                          <p:val>
                                            <p:strVal val="#ppt_y+#ppt_h*1.125000"/>
                                          </p:val>
                                        </p:tav>
                                        <p:tav tm="100000">
                                          <p:val>
                                            <p:strVal val="#ppt_y"/>
                                          </p:val>
                                        </p:tav>
                                      </p:tavLst>
                                    </p:anim>
                                    <p:animEffect transition="in" filter="wipe(up)">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9" grpId="0"/>
      <p:bldP spid="20" grpId="0"/>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rot="5400000">
            <a:off x="9435979" y="2818326"/>
            <a:ext cx="373859" cy="248556"/>
            <a:chOff x="2881121" y="2516898"/>
            <a:chExt cx="376100" cy="250202"/>
          </a:xfrm>
          <a:solidFill>
            <a:srgbClr val="595959"/>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grpSp>
        <p:nvGrpSpPr>
          <p:cNvPr id="3" name="组合 34"/>
          <p:cNvGrpSpPr/>
          <p:nvPr/>
        </p:nvGrpSpPr>
        <p:grpSpPr>
          <a:xfrm>
            <a:off x="8158454" y="1493290"/>
            <a:ext cx="2802882" cy="1243492"/>
            <a:chOff x="6137721" y="568403"/>
            <a:chExt cx="2435756" cy="1079946"/>
          </a:xfrm>
          <a:effectLst>
            <a:outerShdw blurRad="254000" dist="63500" dir="2700000" algn="tl" rotWithShape="0">
              <a:prstClr val="black">
                <a:alpha val="30000"/>
              </a:prstClr>
            </a:outerShdw>
          </a:effectLst>
        </p:grpSpPr>
        <p:sp>
          <p:nvSpPr>
            <p:cNvPr id="36" name="矩形 35"/>
            <p:cNvSpPr/>
            <p:nvPr/>
          </p:nvSpPr>
          <p:spPr>
            <a:xfrm>
              <a:off x="6137721" y="568403"/>
              <a:ext cx="2435756" cy="1079946"/>
            </a:xfrm>
            <a:prstGeom prst="rect">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nvGrpSpPr>
            <p:cNvPr id="4" name="组合 36"/>
            <p:cNvGrpSpPr/>
            <p:nvPr/>
          </p:nvGrpSpPr>
          <p:grpSpPr>
            <a:xfrm>
              <a:off x="6186839" y="788641"/>
              <a:ext cx="2162597" cy="636106"/>
              <a:chOff x="6235328" y="877530"/>
              <a:chExt cx="2162597" cy="636106"/>
            </a:xfrm>
          </p:grpSpPr>
          <p:sp>
            <p:nvSpPr>
              <p:cNvPr id="38" name="TextBox 37"/>
              <p:cNvSpPr txBox="1"/>
              <p:nvPr/>
            </p:nvSpPr>
            <p:spPr>
              <a:xfrm>
                <a:off x="6521966" y="877530"/>
                <a:ext cx="1589736" cy="414533"/>
              </a:xfrm>
              <a:prstGeom prst="rect">
                <a:avLst/>
              </a:prstGeom>
              <a:noFill/>
            </p:spPr>
            <p:txBody>
              <a:bodyPr wrap="none" rtlCol="0">
                <a:spAutoFit/>
              </a:bodyPr>
              <a:lstStyle/>
              <a:p>
                <a:pPr>
                  <a:lnSpc>
                    <a:spcPct val="130000"/>
                  </a:lnSpc>
                </a:pPr>
                <a:r>
                  <a:rPr lang="zh-CN" altLang="en-US" sz="2130" dirty="0" smtClean="0">
                    <a:solidFill>
                      <a:schemeClr val="bg1"/>
                    </a:solidFill>
                    <a:cs typeface="+mn-ea"/>
                    <a:sym typeface="+mn-lt"/>
                  </a:rPr>
                  <a:t>执行第一</a:t>
                </a:r>
                <a:r>
                  <a:rPr lang="zh-CN" altLang="en-US" sz="2130" dirty="0">
                    <a:solidFill>
                      <a:schemeClr val="bg1"/>
                    </a:solidFill>
                    <a:cs typeface="+mn-ea"/>
                    <a:sym typeface="+mn-lt"/>
                  </a:rPr>
                  <a:t>步骤</a:t>
                </a:r>
                <a:endParaRPr lang="zh-CN" altLang="en-US" sz="2130" dirty="0">
                  <a:solidFill>
                    <a:schemeClr val="bg1"/>
                  </a:solidFill>
                  <a:cs typeface="+mn-ea"/>
                  <a:sym typeface="+mn-lt"/>
                </a:endParaRPr>
              </a:p>
            </p:txBody>
          </p:sp>
          <p:sp>
            <p:nvSpPr>
              <p:cNvPr id="39" name="Rectangle 13" descr="FD1DDF730CE4456e89755B07FE1653D0# #Rectangle 13"/>
              <p:cNvSpPr>
                <a:spLocks noChangeArrowheads="1"/>
              </p:cNvSpPr>
              <p:nvPr/>
            </p:nvSpPr>
            <p:spPr bwMode="auto">
              <a:xfrm>
                <a:off x="6235328" y="1276633"/>
                <a:ext cx="2162597" cy="23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chemeClr val="bg1"/>
                    </a:solidFill>
                    <a:latin typeface="+mn-lt"/>
                    <a:ea typeface="+mn-ea"/>
                    <a:cs typeface="+mn-ea"/>
                    <a:sym typeface="+mn-lt"/>
                  </a:rPr>
                  <a:t>此处添加简短文字说明</a:t>
                </a:r>
                <a:endParaRPr lang="en-US" altLang="zh-CN" sz="1000" dirty="0">
                  <a:solidFill>
                    <a:schemeClr val="bg1"/>
                  </a:solidFill>
                  <a:latin typeface="+mn-lt"/>
                  <a:ea typeface="+mn-ea"/>
                  <a:cs typeface="+mn-ea"/>
                  <a:sym typeface="+mn-lt"/>
                </a:endParaRPr>
              </a:p>
            </p:txBody>
          </p:sp>
        </p:grpSp>
      </p:grpSp>
      <p:grpSp>
        <p:nvGrpSpPr>
          <p:cNvPr id="5" name="组合 39"/>
          <p:cNvGrpSpPr>
            <a:grpSpLocks noChangeAspect="1"/>
          </p:cNvGrpSpPr>
          <p:nvPr/>
        </p:nvGrpSpPr>
        <p:grpSpPr>
          <a:xfrm rot="5400000">
            <a:off x="9435979" y="4589252"/>
            <a:ext cx="373859" cy="248556"/>
            <a:chOff x="2881121" y="2516898"/>
            <a:chExt cx="376100" cy="250202"/>
          </a:xfrm>
          <a:solidFill>
            <a:srgbClr val="595959"/>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grpSp>
        <p:nvGrpSpPr>
          <p:cNvPr id="6" name="组合 42"/>
          <p:cNvGrpSpPr/>
          <p:nvPr/>
        </p:nvGrpSpPr>
        <p:grpSpPr>
          <a:xfrm>
            <a:off x="8158453" y="3247085"/>
            <a:ext cx="2802881" cy="1243492"/>
            <a:chOff x="6137721" y="2051523"/>
            <a:chExt cx="2435756" cy="1079946"/>
          </a:xfrm>
          <a:solidFill>
            <a:srgbClr val="919191"/>
          </a:solidFill>
          <a:effectLst>
            <a:outerShdw blurRad="254000" dist="63500" dir="2700000" algn="tl" rotWithShape="0">
              <a:prstClr val="black">
                <a:alpha val="30000"/>
              </a:prstClr>
            </a:outerShdw>
          </a:effectLst>
        </p:grpSpPr>
        <p:sp>
          <p:nvSpPr>
            <p:cNvPr id="44" name="矩形 43"/>
            <p:cNvSpPr/>
            <p:nvPr/>
          </p:nvSpPr>
          <p:spPr>
            <a:xfrm>
              <a:off x="6137721" y="2051523"/>
              <a:ext cx="2435756" cy="1079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chemeClr val="bg1"/>
                </a:solidFill>
                <a:cs typeface="+mn-ea"/>
                <a:sym typeface="+mn-lt"/>
              </a:endParaRPr>
            </a:p>
          </p:txBody>
        </p:sp>
        <p:grpSp>
          <p:nvGrpSpPr>
            <p:cNvPr id="7" name="组合 44"/>
            <p:cNvGrpSpPr/>
            <p:nvPr/>
          </p:nvGrpSpPr>
          <p:grpSpPr>
            <a:xfrm>
              <a:off x="6288196" y="2281296"/>
              <a:ext cx="2106569" cy="626571"/>
              <a:chOff x="6336685" y="887065"/>
              <a:chExt cx="2106569" cy="626571"/>
            </a:xfrm>
            <a:grpFill/>
          </p:grpSpPr>
          <p:sp>
            <p:nvSpPr>
              <p:cNvPr id="75" name="TextBox 74"/>
              <p:cNvSpPr txBox="1"/>
              <p:nvPr/>
            </p:nvSpPr>
            <p:spPr>
              <a:xfrm>
                <a:off x="6465371" y="887065"/>
                <a:ext cx="1765259" cy="456409"/>
              </a:xfrm>
              <a:prstGeom prst="rect">
                <a:avLst/>
              </a:prstGeom>
              <a:grp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a:lnSpc>
                    <a:spcPct val="130000"/>
                  </a:lnSpc>
                </a:pPr>
                <a:r>
                  <a:rPr lang="zh-CN" altLang="en-US" sz="2400" dirty="0" smtClean="0">
                    <a:latin typeface="+mn-lt"/>
                    <a:ea typeface="+mn-ea"/>
                    <a:cs typeface="+mn-ea"/>
                    <a:sym typeface="+mn-lt"/>
                  </a:rPr>
                  <a:t>执行第二</a:t>
                </a:r>
                <a:r>
                  <a:rPr lang="zh-CN" altLang="en-US" sz="2400" dirty="0">
                    <a:latin typeface="+mn-lt"/>
                    <a:ea typeface="+mn-ea"/>
                    <a:cs typeface="+mn-ea"/>
                    <a:sym typeface="+mn-lt"/>
                  </a:rPr>
                  <a:t>步骤</a:t>
                </a:r>
                <a:endParaRPr lang="zh-CN" altLang="en-US" sz="2400" dirty="0">
                  <a:latin typeface="+mn-lt"/>
                  <a:ea typeface="+mn-ea"/>
                  <a:cs typeface="+mn-ea"/>
                  <a:sym typeface="+mn-lt"/>
                </a:endParaRPr>
              </a:p>
            </p:txBody>
          </p:sp>
          <p:sp>
            <p:nvSpPr>
              <p:cNvPr id="76" name="Rectangle 13" descr="FD1DDF730CE4456e89755B07FE1653D0# #Rectangle 13"/>
              <p:cNvSpPr>
                <a:spLocks noChangeArrowheads="1"/>
              </p:cNvSpPr>
              <p:nvPr/>
            </p:nvSpPr>
            <p:spPr bwMode="auto">
              <a:xfrm>
                <a:off x="6336685" y="1276633"/>
                <a:ext cx="2106569" cy="2370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chemeClr val="bg1"/>
                    </a:solidFill>
                    <a:latin typeface="+mn-lt"/>
                    <a:ea typeface="+mn-ea"/>
                    <a:cs typeface="+mn-ea"/>
                    <a:sym typeface="+mn-lt"/>
                  </a:rPr>
                  <a:t>此处添加简短文字说明</a:t>
                </a:r>
                <a:endParaRPr lang="en-US" altLang="zh-CN" sz="1000" dirty="0">
                  <a:solidFill>
                    <a:schemeClr val="bg1"/>
                  </a:solidFill>
                  <a:latin typeface="+mn-lt"/>
                  <a:ea typeface="+mn-ea"/>
                  <a:cs typeface="+mn-ea"/>
                  <a:sym typeface="+mn-lt"/>
                </a:endParaRPr>
              </a:p>
            </p:txBody>
          </p:sp>
        </p:grpSp>
      </p:grpSp>
      <p:grpSp>
        <p:nvGrpSpPr>
          <p:cNvPr id="8" name="组合 76"/>
          <p:cNvGrpSpPr/>
          <p:nvPr/>
        </p:nvGrpSpPr>
        <p:grpSpPr>
          <a:xfrm>
            <a:off x="8158451" y="5044705"/>
            <a:ext cx="2802882" cy="1243492"/>
            <a:chOff x="6137721" y="3534643"/>
            <a:chExt cx="2435756" cy="1079946"/>
          </a:xfrm>
          <a:solidFill>
            <a:schemeClr val="bg1">
              <a:lumMod val="75000"/>
            </a:schemeClr>
          </a:solidFill>
          <a:effectLst>
            <a:outerShdw blurRad="254000" dist="63500" dir="2700000" algn="tl" rotWithShape="0">
              <a:prstClr val="black">
                <a:alpha val="30000"/>
              </a:prstClr>
            </a:outerShdw>
          </a:effectLst>
        </p:grpSpPr>
        <p:sp>
          <p:nvSpPr>
            <p:cNvPr id="78" name="矩形 77"/>
            <p:cNvSpPr/>
            <p:nvPr/>
          </p:nvSpPr>
          <p:spPr>
            <a:xfrm>
              <a:off x="6137721" y="3534643"/>
              <a:ext cx="2435756" cy="1079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nvGrpSpPr>
            <p:cNvPr id="9" name="组合 78"/>
            <p:cNvGrpSpPr/>
            <p:nvPr/>
          </p:nvGrpSpPr>
          <p:grpSpPr>
            <a:xfrm>
              <a:off x="6371557" y="3764416"/>
              <a:ext cx="1977882" cy="626571"/>
              <a:chOff x="6420046" y="887065"/>
              <a:chExt cx="1977882" cy="626571"/>
            </a:xfrm>
            <a:grpFill/>
          </p:grpSpPr>
          <p:sp>
            <p:nvSpPr>
              <p:cNvPr id="80" name="TextBox 79"/>
              <p:cNvSpPr txBox="1"/>
              <p:nvPr/>
            </p:nvSpPr>
            <p:spPr>
              <a:xfrm>
                <a:off x="6465372" y="887065"/>
                <a:ext cx="1765258" cy="456409"/>
              </a:xfrm>
              <a:prstGeom prst="rect">
                <a:avLst/>
              </a:prstGeom>
              <a:grp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a:lnSpc>
                    <a:spcPct val="130000"/>
                  </a:lnSpc>
                </a:pPr>
                <a:r>
                  <a:rPr lang="zh-CN" altLang="en-US" sz="2400" dirty="0" smtClean="0">
                    <a:latin typeface="+mn-lt"/>
                    <a:ea typeface="+mn-ea"/>
                    <a:cs typeface="+mn-ea"/>
                    <a:sym typeface="+mn-lt"/>
                  </a:rPr>
                  <a:t>执行第三</a:t>
                </a:r>
                <a:r>
                  <a:rPr lang="zh-CN" altLang="en-US" sz="2400" dirty="0">
                    <a:latin typeface="+mn-lt"/>
                    <a:ea typeface="+mn-ea"/>
                    <a:cs typeface="+mn-ea"/>
                    <a:sym typeface="+mn-lt"/>
                  </a:rPr>
                  <a:t>步骤</a:t>
                </a:r>
                <a:endParaRPr lang="zh-CN" altLang="en-US" sz="2400" dirty="0">
                  <a:latin typeface="+mn-lt"/>
                  <a:ea typeface="+mn-ea"/>
                  <a:cs typeface="+mn-ea"/>
                  <a:sym typeface="+mn-lt"/>
                </a:endParaRPr>
              </a:p>
            </p:txBody>
          </p:sp>
          <p:sp>
            <p:nvSpPr>
              <p:cNvPr id="81" name="Rectangle 13" descr="FD1DDF730CE4456e89755B07FE1653D0# #Rectangle 13"/>
              <p:cNvSpPr>
                <a:spLocks noChangeArrowheads="1"/>
              </p:cNvSpPr>
              <p:nvPr/>
            </p:nvSpPr>
            <p:spPr bwMode="auto">
              <a:xfrm>
                <a:off x="6420046" y="1276633"/>
                <a:ext cx="1977882" cy="2370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chemeClr val="bg1"/>
                    </a:solidFill>
                    <a:latin typeface="+mn-lt"/>
                    <a:ea typeface="+mn-ea"/>
                    <a:cs typeface="+mn-ea"/>
                    <a:sym typeface="+mn-lt"/>
                  </a:rPr>
                  <a:t>此处添加简短文字说明</a:t>
                </a:r>
                <a:endParaRPr lang="en-US" altLang="zh-CN" sz="1000" dirty="0">
                  <a:solidFill>
                    <a:schemeClr val="bg1"/>
                  </a:solidFill>
                  <a:latin typeface="+mn-lt"/>
                  <a:ea typeface="+mn-ea"/>
                  <a:cs typeface="+mn-ea"/>
                  <a:sym typeface="+mn-lt"/>
                </a:endParaRPr>
              </a:p>
            </p:txBody>
          </p:sp>
        </p:grpSp>
      </p:grpSp>
      <p:sp>
        <p:nvSpPr>
          <p:cNvPr id="82" name="TextBox 81"/>
          <p:cNvSpPr txBox="1"/>
          <p:nvPr/>
        </p:nvSpPr>
        <p:spPr>
          <a:xfrm>
            <a:off x="1003296" y="4609634"/>
            <a:ext cx="6820446" cy="1123022"/>
          </a:xfrm>
          <a:prstGeom prst="rect">
            <a:avLst/>
          </a:prstGeom>
          <a:noFill/>
        </p:spPr>
        <p:txBody>
          <a:bodyPr wrap="square" lIns="121821" tIns="60909" rIns="121821" bIns="60909" rtlCol="0">
            <a:spAutoFit/>
          </a:bodyPr>
          <a:lstStyle/>
          <a:p>
            <a:pPr algn="just">
              <a:lnSpc>
                <a:spcPct val="130000"/>
              </a:lnSpc>
            </a:pPr>
            <a:r>
              <a:rPr lang="zh-CN" altLang="en-US" sz="1000" dirty="0">
                <a:solidFill>
                  <a:schemeClr val="tx1">
                    <a:lumMod val="50000"/>
                    <a:lumOff val="50000"/>
                  </a:schemeClr>
                </a:solidFill>
                <a:cs typeface="+mn-ea"/>
                <a:sym typeface="+mn-lt"/>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000" dirty="0">
              <a:solidFill>
                <a:schemeClr val="tx1">
                  <a:lumMod val="50000"/>
                  <a:lumOff val="50000"/>
                </a:schemeClr>
              </a:solidFill>
              <a:cs typeface="+mn-ea"/>
              <a:sym typeface="+mn-lt"/>
            </a:endParaRPr>
          </a:p>
          <a:p>
            <a:pPr algn="just">
              <a:lnSpc>
                <a:spcPct val="130000"/>
              </a:lnSpc>
            </a:pPr>
            <a:endParaRPr lang="en-US" altLang="zh-CN" sz="1000" dirty="0">
              <a:solidFill>
                <a:schemeClr val="tx1">
                  <a:lumMod val="50000"/>
                  <a:lumOff val="50000"/>
                </a:schemeClr>
              </a:solidFill>
              <a:cs typeface="+mn-ea"/>
              <a:sym typeface="+mn-lt"/>
            </a:endParaRPr>
          </a:p>
          <a:p>
            <a:pPr algn="just">
              <a:lnSpc>
                <a:spcPct val="130000"/>
              </a:lnSpc>
            </a:pPr>
            <a:r>
              <a:rPr lang="zh-CN" altLang="en-US" sz="1000" dirty="0">
                <a:solidFill>
                  <a:schemeClr val="tx1">
                    <a:lumMod val="50000"/>
                    <a:lumOff val="50000"/>
                  </a:schemeClr>
                </a:solidFill>
                <a:cs typeface="+mn-ea"/>
                <a:sym typeface="+mn-lt"/>
              </a:rPr>
              <a:t>计划的详细文字内容语言要精炼概括，避免用冗长空洞的词汇，给人以真实诚挚的感觉。计划条理要清晰，可操作性要强，用清晰明了的思路呈现自己的观点与计划。</a:t>
            </a:r>
            <a:endParaRPr lang="en-US" altLang="zh-CN" sz="1000" dirty="0">
              <a:solidFill>
                <a:schemeClr val="tx1">
                  <a:lumMod val="50000"/>
                  <a:lumOff val="50000"/>
                </a:schemeClr>
              </a:solidFill>
              <a:cs typeface="+mn-ea"/>
              <a:sym typeface="+mn-lt"/>
            </a:endParaRPr>
          </a:p>
        </p:txBody>
      </p:sp>
      <p:sp>
        <p:nvSpPr>
          <p:cNvPr id="84" name="圆角矩形 4"/>
          <p:cNvSpPr/>
          <p:nvPr/>
        </p:nvSpPr>
        <p:spPr>
          <a:xfrm>
            <a:off x="1132506" y="1767627"/>
            <a:ext cx="6578138" cy="2558925"/>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1" cstate="screen"/>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1" tIns="60909" rIns="121821" bIns="60909" rtlCol="0" anchor="ctr"/>
          <a:lstStyle/>
          <a:p>
            <a:pPr algn="ctr">
              <a:lnSpc>
                <a:spcPct val="130000"/>
              </a:lnSpc>
            </a:pPr>
            <a:endParaRPr lang="zh-CN" altLang="en-US" sz="2400" dirty="0">
              <a:cs typeface="+mn-ea"/>
              <a:sym typeface="+mn-lt"/>
            </a:endParaRPr>
          </a:p>
        </p:txBody>
      </p:sp>
      <p:grpSp>
        <p:nvGrpSpPr>
          <p:cNvPr id="31" name="组合 30"/>
          <p:cNvGrpSpPr/>
          <p:nvPr/>
        </p:nvGrpSpPr>
        <p:grpSpPr>
          <a:xfrm>
            <a:off x="81785" y="126017"/>
            <a:ext cx="12110216" cy="766370"/>
            <a:chOff x="81785" y="126017"/>
            <a:chExt cx="12110216" cy="766370"/>
          </a:xfrm>
        </p:grpSpPr>
        <p:sp>
          <p:nvSpPr>
            <p:cNvPr id="32" name="矩形 3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0"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执行方式</a:t>
              </a:r>
              <a:endParaRPr lang="zh-CN" altLang="en-US" sz="2800" b="1" dirty="0">
                <a:solidFill>
                  <a:srgbClr val="141519"/>
                </a:solidFill>
                <a:cs typeface="+mn-ea"/>
                <a:sym typeface="+mn-lt"/>
              </a:endParaRPr>
            </a:p>
          </p:txBody>
        </p:sp>
        <p:grpSp>
          <p:nvGrpSpPr>
            <p:cNvPr id="43" name="组合 42"/>
            <p:cNvGrpSpPr/>
            <p:nvPr/>
          </p:nvGrpSpPr>
          <p:grpSpPr>
            <a:xfrm>
              <a:off x="81785" y="126017"/>
              <a:ext cx="771511" cy="766370"/>
              <a:chOff x="76127" y="101358"/>
              <a:chExt cx="771511" cy="766370"/>
            </a:xfrm>
          </p:grpSpPr>
          <p:sp>
            <p:nvSpPr>
              <p:cNvPr id="4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文本框 4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03</a:t>
                </a:r>
                <a:endParaRPr lang="zh-CN" altLang="en-US" sz="2400" b="1" dirty="0">
                  <a:solidFill>
                    <a:schemeClr val="bg1"/>
                  </a:solidFill>
                  <a:cs typeface="+mn-ea"/>
                  <a:sym typeface="+mn-lt"/>
                </a:endParaRPr>
              </a:p>
            </p:txBody>
          </p:sp>
        </p:grpSp>
      </p:grpSp>
    </p:spTree>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ppt_x"/>
                                          </p:val>
                                        </p:tav>
                                        <p:tav tm="100000">
                                          <p:val>
                                            <p:strVal val="#ppt_x"/>
                                          </p:val>
                                        </p:tav>
                                      </p:tavLst>
                                    </p:anim>
                                    <p:anim calcmode="lin" valueType="num">
                                      <p:cBhvr additive="base">
                                        <p:cTn id="28" dur="3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1000"/>
                                        <p:tgtEl>
                                          <p:spTgt spid="82"/>
                                        </p:tgtEl>
                                      </p:cBhvr>
                                    </p:animEffect>
                                    <p:anim calcmode="lin" valueType="num">
                                      <p:cBhvr>
                                        <p:cTn id="39" dur="1000" fill="hold"/>
                                        <p:tgtEl>
                                          <p:spTgt spid="82"/>
                                        </p:tgtEl>
                                        <p:attrNameLst>
                                          <p:attrName>ppt_x</p:attrName>
                                        </p:attrNameLst>
                                      </p:cBhvr>
                                      <p:tavLst>
                                        <p:tav tm="0">
                                          <p:val>
                                            <p:strVal val="#ppt_x"/>
                                          </p:val>
                                        </p:tav>
                                        <p:tav tm="100000">
                                          <p:val>
                                            <p:strVal val="#ppt_x"/>
                                          </p:val>
                                        </p:tav>
                                      </p:tavLst>
                                    </p:anim>
                                    <p:anim calcmode="lin" valueType="num">
                                      <p:cBhvr>
                                        <p:cTn id="4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4" name="矩形 3"/>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800" dirty="0" smtClean="0">
                <a:solidFill>
                  <a:srgbClr val="141519"/>
                </a:solidFill>
                <a:cs typeface="+mn-ea"/>
                <a:sym typeface="+mn-lt"/>
              </a:rPr>
              <a:t>PART ONE</a:t>
            </a:r>
            <a:endParaRPr lang="zh-CN" altLang="en-US" sz="2800" dirty="0">
              <a:solidFill>
                <a:srgbClr val="141519"/>
              </a:solidFill>
              <a:cs typeface="+mn-ea"/>
              <a:sym typeface="+mn-lt"/>
            </a:endParaRPr>
          </a:p>
        </p:txBody>
      </p:sp>
      <p:sp>
        <p:nvSpPr>
          <p:cNvPr id="10" name="文本框 9"/>
          <p:cNvSpPr txBox="1"/>
          <p:nvPr/>
        </p:nvSpPr>
        <p:spPr>
          <a:xfrm>
            <a:off x="4648233" y="4063685"/>
            <a:ext cx="2236510" cy="707886"/>
          </a:xfrm>
          <a:prstGeom prst="rect">
            <a:avLst/>
          </a:prstGeom>
          <a:noFill/>
        </p:spPr>
        <p:txBody>
          <a:bodyPr wrap="none" rtlCol="0">
            <a:spAutoFit/>
          </a:bodyPr>
          <a:lstStyle/>
          <a:p>
            <a:r>
              <a:rPr lang="zh-CN" altLang="en-US" sz="4000" dirty="0" smtClean="0">
                <a:solidFill>
                  <a:schemeClr val="bg1"/>
                </a:solidFill>
                <a:effectLst>
                  <a:outerShdw blurRad="38100" dist="38100" dir="2700000" algn="tl">
                    <a:srgbClr val="000000">
                      <a:alpha val="43137"/>
                    </a:srgbClr>
                  </a:outerShdw>
                </a:effectLst>
                <a:cs typeface="+mn-ea"/>
                <a:sym typeface="+mn-lt"/>
              </a:rPr>
              <a:t>项目介绍</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11" name="文本框 10"/>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15"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149577" y="3413383"/>
            <a:ext cx="1043876" cy="1862048"/>
            <a:chOff x="1796252" y="1501388"/>
            <a:chExt cx="1043876" cy="1862048"/>
          </a:xfrm>
        </p:grpSpPr>
        <p:sp>
          <p:nvSpPr>
            <p:cNvPr id="14" name="矩形 13"/>
            <p:cNvSpPr/>
            <p:nvPr/>
          </p:nvSpPr>
          <p:spPr>
            <a:xfrm>
              <a:off x="2015852" y="2168644"/>
              <a:ext cx="314507" cy="329205"/>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Lst>
              <a:ahLst/>
              <a:cxnLst>
                <a:cxn ang="0">
                  <a:pos x="connsiteX0-1" y="connsiteY0-2"/>
                </a:cxn>
                <a:cxn ang="0">
                  <a:pos x="connsiteX1-3" y="connsiteY1-4"/>
                </a:cxn>
                <a:cxn ang="0">
                  <a:pos x="connsiteX2-5" y="connsiteY2-6"/>
                </a:cxn>
                <a:cxn ang="0">
                  <a:pos x="connsiteX3-7" y="connsiteY3-8"/>
                </a:cxn>
              </a:cxnLst>
              <a:rect l="l" t="t" r="r" b="b"/>
              <a:pathLst>
                <a:path w="471031" h="493044">
                  <a:moveTo>
                    <a:pt x="0" y="134470"/>
                  </a:moveTo>
                  <a:lnTo>
                    <a:pt x="471031" y="0"/>
                  </a:lnTo>
                  <a:lnTo>
                    <a:pt x="438758" y="493044"/>
                  </a:lnTo>
                  <a:cubicBezTo>
                    <a:pt x="305205" y="305785"/>
                    <a:pt x="218220" y="224362"/>
                    <a:pt x="0" y="134470"/>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文本框 11"/>
            <p:cNvSpPr txBox="1"/>
            <p:nvPr/>
          </p:nvSpPr>
          <p:spPr>
            <a:xfrm>
              <a:off x="1796252" y="1501388"/>
              <a:ext cx="1043876" cy="1862048"/>
            </a:xfrm>
            <a:prstGeom prst="rect">
              <a:avLst/>
            </a:prstGeom>
            <a:noFill/>
          </p:spPr>
          <p:txBody>
            <a:bodyPr wrap="none" rtlCol="0">
              <a:spAutoFit/>
            </a:bodyPr>
            <a:lstStyle/>
            <a:p>
              <a:r>
                <a:rPr lang="en-US" altLang="zh-CN" sz="11500" dirty="0" smtClean="0">
                  <a:solidFill>
                    <a:srgbClr val="B10B1F"/>
                  </a:solidFill>
                  <a:cs typeface="+mn-ea"/>
                  <a:sym typeface="+mn-lt"/>
                </a:rPr>
                <a:t>1</a:t>
              </a:r>
              <a:endParaRPr lang="zh-CN" altLang="en-US" sz="11500" dirty="0">
                <a:solidFill>
                  <a:srgbClr val="B10B1F"/>
                </a:solidFill>
                <a:cs typeface="+mn-ea"/>
                <a:sym typeface="+mn-lt"/>
              </a:endParaRPr>
            </a:p>
          </p:txBody>
        </p:sp>
      </p:grpSp>
      <p:sp>
        <p:nvSpPr>
          <p:cNvPr id="2" name="矩形 1"/>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2" presetClass="entr" presetSubtype="8" fill="hold" nodeType="withEffect" p14:presetBounceEnd="40000">
                                      <p:stCondLst>
                                        <p:cond delay="75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15"/>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9"/>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2.29167E-6 -3.33333E-6 L 0.15104 -3.33333E-6 " pathEditMode="relative" rAng="0" ptsTypes="AA">
                                          <p:cBhvr>
                                            <p:cTn id="28" dur="1000" spd="-100000" fill="hold"/>
                                            <p:tgtEl>
                                              <p:spTgt spid="10"/>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strips(downRight)">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9" grpId="1" animBg="1"/>
          <p:bldP spid="10" grpId="0"/>
          <p:bldP spid="10" grpId="1"/>
          <p:bldP spid="11" grpId="0"/>
          <p:bldP spid="15" grpId="0" animBg="1"/>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2" presetClass="entr" presetSubtype="8" fill="hold" nodeType="withEffect">
                                      <p:stCondLst>
                                        <p:cond delay="75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ppt_x"/>
                                              </p:val>
                                            </p:tav>
                                            <p:tav tm="100000">
                                              <p:val>
                                                <p:strVal val="#ppt_x"/>
                                              </p:val>
                                            </p:tav>
                                          </p:tavLst>
                                        </p:anim>
                                        <p:anim calcmode="lin" valueType="num">
                                          <p:cBhvr additive="base">
                                            <p:cTn id="18" dur="750" fill="hold"/>
                                            <p:tgtEl>
                                              <p:spTgt spid="15"/>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9"/>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2.29167E-6 -3.33333E-6 L 0.15104 -3.33333E-6 " pathEditMode="relative" rAng="0" ptsTypes="AA">
                                          <p:cBhvr>
                                            <p:cTn id="28" dur="1000" spd="-100000" fill="hold"/>
                                            <p:tgtEl>
                                              <p:spTgt spid="10"/>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strips(downRight)">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9" grpId="1" animBg="1"/>
          <p:bldP spid="10" grpId="0"/>
          <p:bldP spid="10" grpId="1"/>
          <p:bldP spid="11" grpId="0"/>
          <p:bldP spid="15" grpId="0" animBg="1"/>
          <p:bldP spid="2"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15" name="矩形 14"/>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矩形 15"/>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a:solidFill>
                  <a:srgbClr val="141519"/>
                </a:solidFill>
                <a:cs typeface="+mn-ea"/>
                <a:sym typeface="+mn-lt"/>
              </a:rPr>
              <a:t>PART FOUR</a:t>
            </a:r>
            <a:endParaRPr lang="en-US" altLang="zh-CN" sz="2400" dirty="0">
              <a:solidFill>
                <a:srgbClr val="141519"/>
              </a:solidFill>
              <a:cs typeface="+mn-ea"/>
              <a:sym typeface="+mn-lt"/>
            </a:endParaRPr>
          </a:p>
        </p:txBody>
      </p:sp>
      <p:sp>
        <p:nvSpPr>
          <p:cNvPr id="21" name="文本框 20"/>
          <p:cNvSpPr txBox="1"/>
          <p:nvPr/>
        </p:nvSpPr>
        <p:spPr>
          <a:xfrm>
            <a:off x="4648233" y="4063685"/>
            <a:ext cx="2236510"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cs typeface="+mn-ea"/>
                <a:sym typeface="+mn-lt"/>
              </a:rPr>
              <a:t>市场分析</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23"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073325" y="3393287"/>
            <a:ext cx="1043876" cy="1862048"/>
            <a:chOff x="1679988" y="1202290"/>
            <a:chExt cx="1043876" cy="1862048"/>
          </a:xfrm>
        </p:grpSpPr>
        <p:sp>
          <p:nvSpPr>
            <p:cNvPr id="14" name="矩形 13"/>
            <p:cNvSpPr/>
            <p:nvPr/>
          </p:nvSpPr>
          <p:spPr>
            <a:xfrm>
              <a:off x="1895743" y="2077108"/>
              <a:ext cx="412424" cy="355123"/>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 name="connsiteX0-57" fmla="*/ 0 w 526450"/>
                <a:gd name="connsiteY0-58" fmla="*/ 411561 h 493044"/>
                <a:gd name="connsiteX1-59" fmla="*/ 526450 w 526450"/>
                <a:gd name="connsiteY1-60" fmla="*/ 0 h 493044"/>
                <a:gd name="connsiteX2-61" fmla="*/ 494177 w 526450"/>
                <a:gd name="connsiteY2-62" fmla="*/ 493044 h 493044"/>
                <a:gd name="connsiteX3-63" fmla="*/ 0 w 526450"/>
                <a:gd name="connsiteY3-64" fmla="*/ 411561 h 493044"/>
                <a:gd name="connsiteX0-65" fmla="*/ 0 w 494177"/>
                <a:gd name="connsiteY0-66" fmla="*/ 322892 h 404375"/>
                <a:gd name="connsiteX1-67" fmla="*/ 238275 w 494177"/>
                <a:gd name="connsiteY1-68" fmla="*/ 0 h 404375"/>
                <a:gd name="connsiteX2-69" fmla="*/ 494177 w 494177"/>
                <a:gd name="connsiteY2-70" fmla="*/ 404375 h 404375"/>
                <a:gd name="connsiteX3-71" fmla="*/ 0 w 494177"/>
                <a:gd name="connsiteY3-72" fmla="*/ 322892 h 404375"/>
                <a:gd name="connsiteX0-73" fmla="*/ 0 w 416591"/>
                <a:gd name="connsiteY0-74" fmla="*/ 322892 h 341611"/>
                <a:gd name="connsiteX1-75" fmla="*/ 238275 w 416591"/>
                <a:gd name="connsiteY1-76" fmla="*/ 0 h 341611"/>
                <a:gd name="connsiteX2-77" fmla="*/ 416591 w 416591"/>
                <a:gd name="connsiteY2-78" fmla="*/ 326789 h 341611"/>
                <a:gd name="connsiteX3-79" fmla="*/ 0 w 416591"/>
                <a:gd name="connsiteY3-80" fmla="*/ 322892 h 341611"/>
                <a:gd name="connsiteX0-81" fmla="*/ 0 w 416591"/>
                <a:gd name="connsiteY0-82" fmla="*/ 322892 h 359413"/>
                <a:gd name="connsiteX1-83" fmla="*/ 238275 w 416591"/>
                <a:gd name="connsiteY1-84" fmla="*/ 0 h 359413"/>
                <a:gd name="connsiteX2-85" fmla="*/ 416591 w 416591"/>
                <a:gd name="connsiteY2-86" fmla="*/ 326789 h 359413"/>
                <a:gd name="connsiteX3-87" fmla="*/ 0 w 416591"/>
                <a:gd name="connsiteY3-88" fmla="*/ 322892 h 359413"/>
                <a:gd name="connsiteX0-89" fmla="*/ 0 w 416591"/>
                <a:gd name="connsiteY0-90" fmla="*/ 322892 h 359413"/>
                <a:gd name="connsiteX1-91" fmla="*/ 238275 w 416591"/>
                <a:gd name="connsiteY1-92" fmla="*/ 0 h 359413"/>
                <a:gd name="connsiteX2-93" fmla="*/ 416591 w 416591"/>
                <a:gd name="connsiteY2-94" fmla="*/ 326789 h 359413"/>
                <a:gd name="connsiteX3-95" fmla="*/ 0 w 416591"/>
                <a:gd name="connsiteY3-96" fmla="*/ 322892 h 359413"/>
                <a:gd name="connsiteX0-97" fmla="*/ 0 w 416591"/>
                <a:gd name="connsiteY0-98" fmla="*/ 367227 h 403748"/>
                <a:gd name="connsiteX1-99" fmla="*/ 277068 w 416591"/>
                <a:gd name="connsiteY1-100" fmla="*/ 0 h 403748"/>
                <a:gd name="connsiteX2-101" fmla="*/ 416591 w 416591"/>
                <a:gd name="connsiteY2-102" fmla="*/ 371124 h 403748"/>
                <a:gd name="connsiteX3-103" fmla="*/ 0 w 416591"/>
                <a:gd name="connsiteY3-104" fmla="*/ 367227 h 403748"/>
                <a:gd name="connsiteX0-105" fmla="*/ 0 w 477551"/>
                <a:gd name="connsiteY0-106" fmla="*/ 367227 h 411201"/>
                <a:gd name="connsiteX1-107" fmla="*/ 277068 w 477551"/>
                <a:gd name="connsiteY1-108" fmla="*/ 0 h 411201"/>
                <a:gd name="connsiteX2-109" fmla="*/ 477551 w 477551"/>
                <a:gd name="connsiteY2-110" fmla="*/ 398833 h 411201"/>
                <a:gd name="connsiteX3-111" fmla="*/ 0 w 477551"/>
                <a:gd name="connsiteY3-112" fmla="*/ 367227 h 411201"/>
                <a:gd name="connsiteX0-113" fmla="*/ 0 w 477551"/>
                <a:gd name="connsiteY0-114" fmla="*/ 367227 h 411201"/>
                <a:gd name="connsiteX1-115" fmla="*/ 277068 w 477551"/>
                <a:gd name="connsiteY1-116" fmla="*/ 0 h 411201"/>
                <a:gd name="connsiteX2-117" fmla="*/ 477551 w 477551"/>
                <a:gd name="connsiteY2-118" fmla="*/ 398833 h 411201"/>
                <a:gd name="connsiteX3-119" fmla="*/ 0 w 477551"/>
                <a:gd name="connsiteY3-120" fmla="*/ 367227 h 411201"/>
                <a:gd name="connsiteX0-121" fmla="*/ 0 w 477551"/>
                <a:gd name="connsiteY0-122" fmla="*/ 367227 h 411201"/>
                <a:gd name="connsiteX1-123" fmla="*/ 277068 w 477551"/>
                <a:gd name="connsiteY1-124" fmla="*/ 0 h 411201"/>
                <a:gd name="connsiteX2-125" fmla="*/ 477551 w 477551"/>
                <a:gd name="connsiteY2-126" fmla="*/ 398833 h 411201"/>
                <a:gd name="connsiteX3-127" fmla="*/ 0 w 477551"/>
                <a:gd name="connsiteY3-128" fmla="*/ 367227 h 411201"/>
                <a:gd name="connsiteX0-129" fmla="*/ 0 w 477551"/>
                <a:gd name="connsiteY0-130" fmla="*/ 367227 h 411201"/>
                <a:gd name="connsiteX1-131" fmla="*/ 277068 w 477551"/>
                <a:gd name="connsiteY1-132" fmla="*/ 0 h 411201"/>
                <a:gd name="connsiteX2-133" fmla="*/ 477551 w 477551"/>
                <a:gd name="connsiteY2-134" fmla="*/ 398833 h 411201"/>
                <a:gd name="connsiteX3-135" fmla="*/ 0 w 477551"/>
                <a:gd name="connsiteY3-136" fmla="*/ 367227 h 411201"/>
              </a:gdLst>
              <a:ahLst/>
              <a:cxnLst>
                <a:cxn ang="0">
                  <a:pos x="connsiteX0-1" y="connsiteY0-2"/>
                </a:cxn>
                <a:cxn ang="0">
                  <a:pos x="connsiteX1-3" y="connsiteY1-4"/>
                </a:cxn>
                <a:cxn ang="0">
                  <a:pos x="connsiteX2-5" y="connsiteY2-6"/>
                </a:cxn>
                <a:cxn ang="0">
                  <a:pos x="connsiteX3-7" y="connsiteY3-8"/>
                </a:cxn>
              </a:cxnLst>
              <a:rect l="l" t="t" r="r" b="b"/>
              <a:pathLst>
                <a:path w="477551" h="411201">
                  <a:moveTo>
                    <a:pt x="0" y="367227"/>
                  </a:moveTo>
                  <a:lnTo>
                    <a:pt x="277068" y="0"/>
                  </a:lnTo>
                  <a:cubicBezTo>
                    <a:pt x="308798" y="108930"/>
                    <a:pt x="351609" y="306528"/>
                    <a:pt x="477551" y="398833"/>
                  </a:cubicBezTo>
                  <a:cubicBezTo>
                    <a:pt x="316289" y="377829"/>
                    <a:pt x="218220" y="457119"/>
                    <a:pt x="0" y="367227"/>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B10B1F"/>
                </a:solidFill>
                <a:cs typeface="+mn-ea"/>
                <a:sym typeface="+mn-lt"/>
              </a:endParaRPr>
            </a:p>
          </p:txBody>
        </p:sp>
        <p:sp>
          <p:nvSpPr>
            <p:cNvPr id="12" name="文本框 11"/>
            <p:cNvSpPr txBox="1"/>
            <p:nvPr/>
          </p:nvSpPr>
          <p:spPr>
            <a:xfrm>
              <a:off x="1679988" y="1202290"/>
              <a:ext cx="1043876" cy="1862048"/>
            </a:xfrm>
            <a:prstGeom prst="rect">
              <a:avLst/>
            </a:prstGeom>
            <a:noFill/>
          </p:spPr>
          <p:txBody>
            <a:bodyPr wrap="none" rtlCol="0">
              <a:spAutoFit/>
            </a:bodyPr>
            <a:lstStyle/>
            <a:p>
              <a:r>
                <a:rPr lang="en-US" altLang="zh-CN" sz="11500" dirty="0">
                  <a:solidFill>
                    <a:srgbClr val="B10B1F"/>
                  </a:solidFill>
                  <a:cs typeface="+mn-ea"/>
                  <a:sym typeface="+mn-lt"/>
                </a:rPr>
                <a:t>4</a:t>
              </a:r>
              <a:endParaRPr lang="zh-CN" altLang="en-US" sz="11500" dirty="0">
                <a:solidFill>
                  <a:srgbClr val="B10B1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14:presetBounceEnd="40000">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3.33333E-6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3.33333E-6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187641" y="1707052"/>
            <a:ext cx="3345579" cy="2018774"/>
          </a:xfrm>
          <a:prstGeom prst="rect">
            <a:avLst/>
          </a:prstGeom>
          <a:effectLst>
            <a:outerShdw blurRad="254000" dist="63500" dir="2700000" algn="tl" rotWithShape="0">
              <a:prstClr val="black">
                <a:alpha val="30000"/>
              </a:prstClr>
            </a:outerShdw>
          </a:effectLst>
        </p:spPr>
      </p:pic>
      <p:sp>
        <p:nvSpPr>
          <p:cNvPr id="8" name="TextBox 9"/>
          <p:cNvSpPr txBox="1"/>
          <p:nvPr/>
        </p:nvSpPr>
        <p:spPr>
          <a:xfrm>
            <a:off x="7726439" y="2254894"/>
            <a:ext cx="3345579" cy="600008"/>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nSpc>
                <a:spcPct val="130000"/>
              </a:lnSpc>
              <a:spcBef>
                <a:spcPts val="0"/>
              </a:spcBef>
            </a:pPr>
            <a:r>
              <a:rPr lang="zh-CN" altLang="en-US" sz="1000" dirty="0">
                <a:solidFill>
                  <a:schemeClr val="tx1">
                    <a:lumMod val="50000"/>
                    <a:lumOff val="50000"/>
                  </a:schemeClr>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50000"/>
                  <a:lumOff val="50000"/>
                </a:schemeClr>
              </a:solidFill>
              <a:latin typeface="+mn-lt"/>
              <a:cs typeface="+mn-ea"/>
              <a:sym typeface="+mn-lt"/>
            </a:endParaRPr>
          </a:p>
        </p:txBody>
      </p:sp>
      <p:pic>
        <p:nvPicPr>
          <p:cNvPr id="9" name="图片 8"/>
          <p:cNvPicPr>
            <a:picLocks noChangeAspect="1"/>
          </p:cNvPicPr>
          <p:nvPr/>
        </p:nvPicPr>
        <p:blipFill>
          <a:blip r:embed="rId2" cstate="screen"/>
          <a:stretch>
            <a:fillRect/>
          </a:stretch>
        </p:blipFill>
        <p:spPr>
          <a:xfrm>
            <a:off x="7726440" y="4068638"/>
            <a:ext cx="3345578" cy="2018774"/>
          </a:xfrm>
          <a:prstGeom prst="rect">
            <a:avLst/>
          </a:prstGeom>
          <a:effectLst>
            <a:outerShdw blurRad="254000" dist="63500" dir="2700000" algn="tl" rotWithShape="0">
              <a:prstClr val="black">
                <a:alpha val="30000"/>
              </a:prstClr>
            </a:outerShdw>
          </a:effectLst>
        </p:spPr>
      </p:pic>
      <p:sp>
        <p:nvSpPr>
          <p:cNvPr id="10" name="矩形 9"/>
          <p:cNvSpPr/>
          <p:nvPr/>
        </p:nvSpPr>
        <p:spPr>
          <a:xfrm>
            <a:off x="5120443" y="4068637"/>
            <a:ext cx="2018774" cy="2018774"/>
          </a:xfrm>
          <a:prstGeom prst="rect">
            <a:avLst/>
          </a:prstGeom>
          <a:solidFill>
            <a:srgbClr val="B10B1F"/>
          </a:solidFill>
          <a:ln w="127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a:solidFill>
                <a:schemeClr val="tx1">
                  <a:lumMod val="75000"/>
                  <a:lumOff val="25000"/>
                </a:schemeClr>
              </a:solidFill>
              <a:cs typeface="+mn-ea"/>
              <a:sym typeface="+mn-lt"/>
            </a:endParaRPr>
          </a:p>
        </p:txBody>
      </p:sp>
      <p:sp>
        <p:nvSpPr>
          <p:cNvPr id="11" name="TextBox 9"/>
          <p:cNvSpPr txBox="1"/>
          <p:nvPr/>
        </p:nvSpPr>
        <p:spPr>
          <a:xfrm>
            <a:off x="1187642" y="4616479"/>
            <a:ext cx="3345579" cy="600008"/>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nSpc>
                <a:spcPct val="130000"/>
              </a:lnSpc>
              <a:spcBef>
                <a:spcPts val="0"/>
              </a:spcBef>
            </a:pPr>
            <a:r>
              <a:rPr lang="zh-CN" altLang="en-US" sz="1000" dirty="0">
                <a:solidFill>
                  <a:schemeClr val="tx1">
                    <a:lumMod val="50000"/>
                    <a:lumOff val="50000"/>
                  </a:schemeClr>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chemeClr val="tx1">
                  <a:lumMod val="50000"/>
                  <a:lumOff val="50000"/>
                </a:schemeClr>
              </a:solidFill>
              <a:latin typeface="+mn-lt"/>
              <a:cs typeface="+mn-ea"/>
              <a:sym typeface="+mn-lt"/>
            </a:endParaRPr>
          </a:p>
        </p:txBody>
      </p:sp>
      <p:sp>
        <p:nvSpPr>
          <p:cNvPr id="4" name="矩形 3"/>
          <p:cNvSpPr/>
          <p:nvPr/>
        </p:nvSpPr>
        <p:spPr>
          <a:xfrm>
            <a:off x="5120443" y="1707052"/>
            <a:ext cx="2018774" cy="2018774"/>
          </a:xfrm>
          <a:prstGeom prst="rect">
            <a:avLst/>
          </a:prstGeom>
          <a:solidFill>
            <a:srgbClr val="919191"/>
          </a:solidFill>
          <a:ln w="127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a:solidFill>
                <a:schemeClr val="tx1">
                  <a:lumMod val="75000"/>
                  <a:lumOff val="25000"/>
                </a:schemeClr>
              </a:solidFill>
              <a:cs typeface="+mn-ea"/>
              <a:sym typeface="+mn-lt"/>
            </a:endParaRPr>
          </a:p>
        </p:txBody>
      </p:sp>
      <p:sp>
        <p:nvSpPr>
          <p:cNvPr id="12" name="文本框 11"/>
          <p:cNvSpPr txBox="1"/>
          <p:nvPr/>
        </p:nvSpPr>
        <p:spPr>
          <a:xfrm>
            <a:off x="5668165" y="2307834"/>
            <a:ext cx="923330" cy="324897"/>
          </a:xfrm>
          <a:prstGeom prst="rect">
            <a:avLst/>
          </a:prstGeom>
          <a:noFill/>
        </p:spPr>
        <p:txBody>
          <a:bodyPr wrap="none" lIns="0" tIns="0" rIns="0" bIns="0" rtlCol="0" anchor="ctr">
            <a:spAutoFit/>
          </a:bodyPr>
          <a:lstStyle/>
          <a:p>
            <a:pPr algn="ctr">
              <a:lnSpc>
                <a:spcPct val="130000"/>
              </a:lnSpc>
            </a:pPr>
            <a:r>
              <a:rPr lang="zh-CN" altLang="en-US" sz="1800" dirty="0" smtClean="0">
                <a:solidFill>
                  <a:schemeClr val="bg1"/>
                </a:solidFill>
                <a:cs typeface="+mn-ea"/>
                <a:sym typeface="+mn-lt"/>
              </a:rPr>
              <a:t>市场价值</a:t>
            </a:r>
            <a:endParaRPr lang="zh-CN" altLang="en-US" sz="1800" dirty="0">
              <a:solidFill>
                <a:schemeClr val="bg1"/>
              </a:solidFill>
              <a:cs typeface="+mn-ea"/>
              <a:sym typeface="+mn-lt"/>
            </a:endParaRPr>
          </a:p>
        </p:txBody>
      </p:sp>
      <p:sp>
        <p:nvSpPr>
          <p:cNvPr id="13" name="文本框 12"/>
          <p:cNvSpPr txBox="1"/>
          <p:nvPr/>
        </p:nvSpPr>
        <p:spPr>
          <a:xfrm>
            <a:off x="5533514" y="2566107"/>
            <a:ext cx="1192634" cy="577594"/>
          </a:xfrm>
          <a:prstGeom prst="rect">
            <a:avLst/>
          </a:prstGeom>
          <a:noFill/>
        </p:spPr>
        <p:txBody>
          <a:bodyPr wrap="none" lIns="0" tIns="0" rIns="0" bIns="0" rtlCol="0" anchor="ctr">
            <a:spAutoFit/>
          </a:bodyPr>
          <a:lstStyle/>
          <a:p>
            <a:pPr algn="ctr">
              <a:lnSpc>
                <a:spcPct val="130000"/>
              </a:lnSpc>
            </a:pPr>
            <a:r>
              <a:rPr lang="en-US" altLang="zh-CN" sz="3200" dirty="0" smtClean="0">
                <a:solidFill>
                  <a:schemeClr val="bg1"/>
                </a:solidFill>
                <a:cs typeface="+mn-ea"/>
                <a:sym typeface="+mn-lt"/>
              </a:rPr>
              <a:t>8000</a:t>
            </a:r>
            <a:r>
              <a:rPr lang="zh-CN" altLang="en-US" sz="1800" dirty="0">
                <a:solidFill>
                  <a:schemeClr val="bg1"/>
                </a:solidFill>
                <a:cs typeface="+mn-ea"/>
                <a:sym typeface="+mn-lt"/>
              </a:rPr>
              <a:t>万</a:t>
            </a:r>
            <a:endParaRPr lang="zh-CN" altLang="en-US" sz="1800" dirty="0">
              <a:solidFill>
                <a:schemeClr val="bg1"/>
              </a:solidFill>
              <a:cs typeface="+mn-ea"/>
              <a:sym typeface="+mn-lt"/>
            </a:endParaRPr>
          </a:p>
        </p:txBody>
      </p:sp>
      <p:sp>
        <p:nvSpPr>
          <p:cNvPr id="17" name="文本框 16"/>
          <p:cNvSpPr txBox="1"/>
          <p:nvPr/>
        </p:nvSpPr>
        <p:spPr>
          <a:xfrm>
            <a:off x="5668165" y="4671125"/>
            <a:ext cx="923330" cy="324897"/>
          </a:xfrm>
          <a:prstGeom prst="rect">
            <a:avLst/>
          </a:prstGeom>
          <a:noFill/>
        </p:spPr>
        <p:txBody>
          <a:bodyPr wrap="none" lIns="0" tIns="0" rIns="0" bIns="0" rtlCol="0" anchor="ctr">
            <a:spAutoFit/>
          </a:bodyPr>
          <a:lstStyle/>
          <a:p>
            <a:pPr algn="ctr">
              <a:lnSpc>
                <a:spcPct val="130000"/>
              </a:lnSpc>
            </a:pPr>
            <a:r>
              <a:rPr lang="zh-CN" altLang="en-US" sz="1800" dirty="0" smtClean="0">
                <a:solidFill>
                  <a:schemeClr val="bg1"/>
                </a:solidFill>
                <a:cs typeface="+mn-ea"/>
                <a:sym typeface="+mn-lt"/>
              </a:rPr>
              <a:t>计划评估</a:t>
            </a:r>
            <a:endParaRPr lang="zh-CN" altLang="en-US" sz="1800" dirty="0">
              <a:solidFill>
                <a:schemeClr val="bg1"/>
              </a:solidFill>
              <a:cs typeface="+mn-ea"/>
              <a:sym typeface="+mn-lt"/>
            </a:endParaRPr>
          </a:p>
        </p:txBody>
      </p:sp>
      <p:sp>
        <p:nvSpPr>
          <p:cNvPr id="18" name="文本框 17"/>
          <p:cNvSpPr txBox="1"/>
          <p:nvPr/>
        </p:nvSpPr>
        <p:spPr>
          <a:xfrm>
            <a:off x="5533513" y="4929397"/>
            <a:ext cx="1192634" cy="577594"/>
          </a:xfrm>
          <a:prstGeom prst="rect">
            <a:avLst/>
          </a:prstGeom>
          <a:noFill/>
        </p:spPr>
        <p:txBody>
          <a:bodyPr wrap="none" lIns="0" tIns="0" rIns="0" bIns="0" rtlCol="0" anchor="ctr">
            <a:spAutoFit/>
          </a:bodyPr>
          <a:lstStyle/>
          <a:p>
            <a:pPr algn="ctr">
              <a:lnSpc>
                <a:spcPct val="130000"/>
              </a:lnSpc>
            </a:pPr>
            <a:r>
              <a:rPr lang="en-US" altLang="zh-CN" sz="3200" dirty="0">
                <a:solidFill>
                  <a:schemeClr val="bg1"/>
                </a:solidFill>
                <a:cs typeface="+mn-ea"/>
                <a:sym typeface="+mn-lt"/>
              </a:rPr>
              <a:t>5000</a:t>
            </a:r>
            <a:r>
              <a:rPr lang="zh-CN" altLang="en-US" sz="1800" dirty="0">
                <a:solidFill>
                  <a:schemeClr val="bg1"/>
                </a:solidFill>
                <a:cs typeface="+mn-ea"/>
                <a:sym typeface="+mn-lt"/>
              </a:rPr>
              <a:t>万</a:t>
            </a:r>
            <a:endParaRPr lang="zh-CN" altLang="en-US" sz="1800" dirty="0">
              <a:solidFill>
                <a:schemeClr val="bg1"/>
              </a:solidFill>
              <a:cs typeface="+mn-ea"/>
              <a:sym typeface="+mn-lt"/>
            </a:endParaRPr>
          </a:p>
        </p:txBody>
      </p:sp>
      <p:grpSp>
        <p:nvGrpSpPr>
          <p:cNvPr id="15" name="组合 14"/>
          <p:cNvGrpSpPr/>
          <p:nvPr/>
        </p:nvGrpSpPr>
        <p:grpSpPr>
          <a:xfrm>
            <a:off x="81785" y="126017"/>
            <a:ext cx="12110216" cy="766370"/>
            <a:chOff x="81785" y="126017"/>
            <a:chExt cx="12110216" cy="766370"/>
          </a:xfrm>
        </p:grpSpPr>
        <p:sp>
          <p:nvSpPr>
            <p:cNvPr id="16" name="矩形 15"/>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市场分析</a:t>
              </a:r>
              <a:endParaRPr lang="zh-CN" altLang="en-US" sz="2800" b="1" dirty="0">
                <a:solidFill>
                  <a:srgbClr val="141519"/>
                </a:solidFill>
                <a:cs typeface="+mn-ea"/>
                <a:sym typeface="+mn-lt"/>
              </a:endParaRPr>
            </a:p>
          </p:txBody>
        </p:sp>
        <p:grpSp>
          <p:nvGrpSpPr>
            <p:cNvPr id="24" name="组合 23"/>
            <p:cNvGrpSpPr/>
            <p:nvPr/>
          </p:nvGrpSpPr>
          <p:grpSpPr>
            <a:xfrm>
              <a:off x="81785" y="126017"/>
              <a:ext cx="771511" cy="766370"/>
              <a:chOff x="76127" y="101358"/>
              <a:chExt cx="771511" cy="766370"/>
            </a:xfrm>
          </p:grpSpPr>
          <p:sp>
            <p:nvSpPr>
              <p:cNvPr id="2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文本框 2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04</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200" fill="hold"/>
                                        <p:tgtEl>
                                          <p:spTgt spid="8"/>
                                        </p:tgtEl>
                                        <p:attrNameLst>
                                          <p:attrName>ppt_w</p:attrName>
                                        </p:attrNameLst>
                                      </p:cBhvr>
                                      <p:tavLst>
                                        <p:tav tm="0">
                                          <p:val>
                                            <p:fltVal val="0"/>
                                          </p:val>
                                        </p:tav>
                                        <p:tav tm="100000">
                                          <p:val>
                                            <p:strVal val="#ppt_w"/>
                                          </p:val>
                                        </p:tav>
                                      </p:tavLst>
                                    </p:anim>
                                    <p:anim calcmode="lin" valueType="num">
                                      <p:cBhvr>
                                        <p:cTn id="28" dur="200" fill="hold"/>
                                        <p:tgtEl>
                                          <p:spTgt spid="8"/>
                                        </p:tgtEl>
                                        <p:attrNameLst>
                                          <p:attrName>ppt_h</p:attrName>
                                        </p:attrNameLst>
                                      </p:cBhvr>
                                      <p:tavLst>
                                        <p:tav tm="0">
                                          <p:val>
                                            <p:fltVal val="0"/>
                                          </p:val>
                                        </p:tav>
                                        <p:tav tm="100000">
                                          <p:val>
                                            <p:strVal val="#ppt_h"/>
                                          </p:val>
                                        </p:tav>
                                      </p:tavLst>
                                    </p:anim>
                                    <p:animEffect transition="in" filter="fade">
                                      <p:cBhvr>
                                        <p:cTn id="29" dur="200"/>
                                        <p:tgtEl>
                                          <p:spTgt spid="8"/>
                                        </p:tgtEl>
                                      </p:cBhvr>
                                    </p:animEffect>
                                  </p:childTnLst>
                                </p:cTn>
                              </p:par>
                            </p:childTnLst>
                          </p:cTn>
                        </p:par>
                        <p:par>
                          <p:cTn id="30" fill="hold">
                            <p:stCondLst>
                              <p:cond delay="274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324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74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200" fill="hold"/>
                                        <p:tgtEl>
                                          <p:spTgt spid="11"/>
                                        </p:tgtEl>
                                        <p:attrNameLst>
                                          <p:attrName>ppt_w</p:attrName>
                                        </p:attrNameLst>
                                      </p:cBhvr>
                                      <p:tavLst>
                                        <p:tav tm="0">
                                          <p:val>
                                            <p:fltVal val="0"/>
                                          </p:val>
                                        </p:tav>
                                        <p:tav tm="100000">
                                          <p:val>
                                            <p:strVal val="#ppt_w"/>
                                          </p:val>
                                        </p:tav>
                                      </p:tavLst>
                                    </p:anim>
                                    <p:anim calcmode="lin" valueType="num">
                                      <p:cBhvr>
                                        <p:cTn id="54" dur="200" fill="hold"/>
                                        <p:tgtEl>
                                          <p:spTgt spid="11"/>
                                        </p:tgtEl>
                                        <p:attrNameLst>
                                          <p:attrName>ppt_h</p:attrName>
                                        </p:attrNameLst>
                                      </p:cBhvr>
                                      <p:tavLst>
                                        <p:tav tm="0">
                                          <p:val>
                                            <p:fltVal val="0"/>
                                          </p:val>
                                        </p:tav>
                                        <p:tav tm="100000">
                                          <p:val>
                                            <p:strVal val="#ppt_h"/>
                                          </p:val>
                                        </p:tav>
                                      </p:tavLst>
                                    </p:anim>
                                    <p:animEffect transition="in" filter="fade">
                                      <p:cBhvr>
                                        <p:cTn id="55"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p:bldP spid="4" grpId="0" animBg="1"/>
      <p:bldP spid="12" grpId="0"/>
      <p:bldP spid="13"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4c92a7a-3e91-4322-8ac7-d1cac9c074e3"/>
          <p:cNvGrpSpPr>
            <a:grpSpLocks noChangeAspect="1"/>
          </p:cNvGrpSpPr>
          <p:nvPr/>
        </p:nvGrpSpPr>
        <p:grpSpPr>
          <a:xfrm>
            <a:off x="4223513" y="1981577"/>
            <a:ext cx="3609400" cy="3609400"/>
            <a:chOff x="3958965" y="1520788"/>
            <a:chExt cx="4138460" cy="4138460"/>
          </a:xfrm>
        </p:grpSpPr>
        <p:sp>
          <p:nvSpPr>
            <p:cNvPr id="4" name="Freeform: Shape 29"/>
            <p:cNvSpPr/>
            <p:nvPr/>
          </p:nvSpPr>
          <p:spPr bwMode="auto">
            <a:xfrm>
              <a:off x="7593658" y="3012222"/>
              <a:ext cx="433346" cy="1086978"/>
            </a:xfrm>
            <a:custGeom>
              <a:avLst/>
              <a:gdLst/>
              <a:ahLst/>
              <a:cxnLst>
                <a:cxn ang="0">
                  <a:pos x="0" y="346"/>
                </a:cxn>
                <a:cxn ang="0">
                  <a:pos x="73" y="563"/>
                </a:cxn>
                <a:cxn ang="0">
                  <a:pos x="224" y="391"/>
                </a:cxn>
                <a:cxn ang="0">
                  <a:pos x="149" y="376"/>
                </a:cxn>
                <a:cxn ang="0">
                  <a:pos x="108" y="0"/>
                </a:cxn>
                <a:cxn ang="0">
                  <a:pos x="35" y="24"/>
                </a:cxn>
                <a:cxn ang="0">
                  <a:pos x="73" y="361"/>
                </a:cxn>
                <a:cxn ang="0">
                  <a:pos x="0" y="346"/>
                </a:cxn>
              </a:cxnLst>
              <a:rect l="0" t="0" r="r" b="b"/>
              <a:pathLst>
                <a:path w="224" h="563">
                  <a:moveTo>
                    <a:pt x="0" y="346"/>
                  </a:moveTo>
                  <a:cubicBezTo>
                    <a:pt x="73" y="563"/>
                    <a:pt x="73" y="563"/>
                    <a:pt x="73" y="563"/>
                  </a:cubicBezTo>
                  <a:cubicBezTo>
                    <a:pt x="224" y="391"/>
                    <a:pt x="224" y="391"/>
                    <a:pt x="224" y="391"/>
                  </a:cubicBezTo>
                  <a:cubicBezTo>
                    <a:pt x="149" y="376"/>
                    <a:pt x="149" y="376"/>
                    <a:pt x="149" y="376"/>
                  </a:cubicBezTo>
                  <a:cubicBezTo>
                    <a:pt x="160" y="250"/>
                    <a:pt x="146" y="121"/>
                    <a:pt x="108" y="0"/>
                  </a:cubicBezTo>
                  <a:cubicBezTo>
                    <a:pt x="35" y="24"/>
                    <a:pt x="35" y="24"/>
                    <a:pt x="35" y="24"/>
                  </a:cubicBezTo>
                  <a:cubicBezTo>
                    <a:pt x="69" y="132"/>
                    <a:pt x="82" y="247"/>
                    <a:pt x="73" y="361"/>
                  </a:cubicBezTo>
                  <a:lnTo>
                    <a:pt x="0" y="346"/>
                  </a:ln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5" name="Freeform: Shape 30"/>
            <p:cNvSpPr/>
            <p:nvPr/>
          </p:nvSpPr>
          <p:spPr bwMode="auto">
            <a:xfrm>
              <a:off x="5519014" y="1591207"/>
              <a:ext cx="1088784" cy="433347"/>
            </a:xfrm>
            <a:custGeom>
              <a:avLst/>
              <a:gdLst/>
              <a:ahLst/>
              <a:cxnLst>
                <a:cxn ang="0">
                  <a:pos x="361" y="151"/>
                </a:cxn>
                <a:cxn ang="0">
                  <a:pos x="346" y="224"/>
                </a:cxn>
                <a:cxn ang="0">
                  <a:pos x="563" y="151"/>
                </a:cxn>
                <a:cxn ang="0">
                  <a:pos x="391" y="0"/>
                </a:cxn>
                <a:cxn ang="0">
                  <a:pos x="376" y="75"/>
                </a:cxn>
                <a:cxn ang="0">
                  <a:pos x="0" y="116"/>
                </a:cxn>
                <a:cxn ang="0">
                  <a:pos x="23" y="189"/>
                </a:cxn>
                <a:cxn ang="0">
                  <a:pos x="361" y="151"/>
                </a:cxn>
              </a:cxnLst>
              <a:rect l="0" t="0" r="r" b="b"/>
              <a:pathLst>
                <a:path w="563" h="224">
                  <a:moveTo>
                    <a:pt x="361" y="151"/>
                  </a:moveTo>
                  <a:cubicBezTo>
                    <a:pt x="346" y="224"/>
                    <a:pt x="346" y="224"/>
                    <a:pt x="346" y="224"/>
                  </a:cubicBezTo>
                  <a:cubicBezTo>
                    <a:pt x="563" y="151"/>
                    <a:pt x="563" y="151"/>
                    <a:pt x="563" y="151"/>
                  </a:cubicBezTo>
                  <a:cubicBezTo>
                    <a:pt x="391" y="0"/>
                    <a:pt x="391" y="0"/>
                    <a:pt x="391" y="0"/>
                  </a:cubicBezTo>
                  <a:cubicBezTo>
                    <a:pt x="376" y="75"/>
                    <a:pt x="376" y="75"/>
                    <a:pt x="376" y="75"/>
                  </a:cubicBezTo>
                  <a:cubicBezTo>
                    <a:pt x="250" y="64"/>
                    <a:pt x="121" y="78"/>
                    <a:pt x="0" y="116"/>
                  </a:cubicBezTo>
                  <a:cubicBezTo>
                    <a:pt x="23" y="189"/>
                    <a:pt x="23" y="189"/>
                    <a:pt x="23" y="189"/>
                  </a:cubicBezTo>
                  <a:cubicBezTo>
                    <a:pt x="131" y="155"/>
                    <a:pt x="247" y="142"/>
                    <a:pt x="361" y="151"/>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6" name="Freeform: Shape 31"/>
            <p:cNvSpPr/>
            <p:nvPr/>
          </p:nvSpPr>
          <p:spPr bwMode="auto">
            <a:xfrm>
              <a:off x="3958965" y="3012222"/>
              <a:ext cx="433346" cy="1086978"/>
            </a:xfrm>
            <a:custGeom>
              <a:avLst/>
              <a:gdLst/>
              <a:ahLst/>
              <a:cxnLst>
                <a:cxn ang="0">
                  <a:pos x="116" y="563"/>
                </a:cxn>
                <a:cxn ang="0">
                  <a:pos x="189" y="540"/>
                </a:cxn>
                <a:cxn ang="0">
                  <a:pos x="151" y="202"/>
                </a:cxn>
                <a:cxn ang="0">
                  <a:pos x="224" y="217"/>
                </a:cxn>
                <a:cxn ang="0">
                  <a:pos x="151" y="0"/>
                </a:cxn>
                <a:cxn ang="0">
                  <a:pos x="0" y="172"/>
                </a:cxn>
                <a:cxn ang="0">
                  <a:pos x="75" y="187"/>
                </a:cxn>
                <a:cxn ang="0">
                  <a:pos x="116" y="563"/>
                </a:cxn>
              </a:cxnLst>
              <a:rect l="0" t="0" r="r" b="b"/>
              <a:pathLst>
                <a:path w="224" h="563">
                  <a:moveTo>
                    <a:pt x="116" y="563"/>
                  </a:moveTo>
                  <a:cubicBezTo>
                    <a:pt x="189" y="540"/>
                    <a:pt x="189" y="540"/>
                    <a:pt x="189" y="540"/>
                  </a:cubicBezTo>
                  <a:cubicBezTo>
                    <a:pt x="155" y="432"/>
                    <a:pt x="142" y="316"/>
                    <a:pt x="151" y="202"/>
                  </a:cubicBezTo>
                  <a:cubicBezTo>
                    <a:pt x="224" y="217"/>
                    <a:pt x="224" y="217"/>
                    <a:pt x="224" y="217"/>
                  </a:cubicBezTo>
                  <a:cubicBezTo>
                    <a:pt x="151" y="0"/>
                    <a:pt x="151" y="0"/>
                    <a:pt x="151" y="0"/>
                  </a:cubicBezTo>
                  <a:cubicBezTo>
                    <a:pt x="0" y="172"/>
                    <a:pt x="0" y="172"/>
                    <a:pt x="0" y="172"/>
                  </a:cubicBezTo>
                  <a:cubicBezTo>
                    <a:pt x="75" y="187"/>
                    <a:pt x="75" y="187"/>
                    <a:pt x="75" y="187"/>
                  </a:cubicBezTo>
                  <a:cubicBezTo>
                    <a:pt x="64" y="313"/>
                    <a:pt x="78" y="442"/>
                    <a:pt x="116" y="563"/>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7" name="Freeform: Shape 32"/>
            <p:cNvSpPr/>
            <p:nvPr/>
          </p:nvSpPr>
          <p:spPr bwMode="auto">
            <a:xfrm>
              <a:off x="5519014" y="5225901"/>
              <a:ext cx="1088784" cy="433347"/>
            </a:xfrm>
            <a:custGeom>
              <a:avLst/>
              <a:gdLst/>
              <a:ahLst/>
              <a:cxnLst>
                <a:cxn ang="0">
                  <a:pos x="202" y="73"/>
                </a:cxn>
                <a:cxn ang="0">
                  <a:pos x="217" y="0"/>
                </a:cxn>
                <a:cxn ang="0">
                  <a:pos x="0" y="73"/>
                </a:cxn>
                <a:cxn ang="0">
                  <a:pos x="172" y="224"/>
                </a:cxn>
                <a:cxn ang="0">
                  <a:pos x="187" y="149"/>
                </a:cxn>
                <a:cxn ang="0">
                  <a:pos x="273" y="153"/>
                </a:cxn>
                <a:cxn ang="0">
                  <a:pos x="563" y="108"/>
                </a:cxn>
                <a:cxn ang="0">
                  <a:pos x="540" y="35"/>
                </a:cxn>
                <a:cxn ang="0">
                  <a:pos x="202" y="73"/>
                </a:cxn>
              </a:cxnLst>
              <a:rect l="0" t="0" r="r" b="b"/>
              <a:pathLst>
                <a:path w="563" h="224">
                  <a:moveTo>
                    <a:pt x="202" y="73"/>
                  </a:moveTo>
                  <a:cubicBezTo>
                    <a:pt x="217" y="0"/>
                    <a:pt x="217" y="0"/>
                    <a:pt x="217" y="0"/>
                  </a:cubicBezTo>
                  <a:cubicBezTo>
                    <a:pt x="0" y="73"/>
                    <a:pt x="0" y="73"/>
                    <a:pt x="0" y="73"/>
                  </a:cubicBezTo>
                  <a:cubicBezTo>
                    <a:pt x="172" y="224"/>
                    <a:pt x="172" y="224"/>
                    <a:pt x="172" y="224"/>
                  </a:cubicBezTo>
                  <a:cubicBezTo>
                    <a:pt x="187" y="149"/>
                    <a:pt x="187" y="149"/>
                    <a:pt x="187" y="149"/>
                  </a:cubicBezTo>
                  <a:cubicBezTo>
                    <a:pt x="216" y="151"/>
                    <a:pt x="244" y="153"/>
                    <a:pt x="273" y="153"/>
                  </a:cubicBezTo>
                  <a:cubicBezTo>
                    <a:pt x="371" y="153"/>
                    <a:pt x="470" y="138"/>
                    <a:pt x="563" y="108"/>
                  </a:cubicBezTo>
                  <a:cubicBezTo>
                    <a:pt x="540" y="35"/>
                    <a:pt x="540" y="35"/>
                    <a:pt x="540" y="35"/>
                  </a:cubicBezTo>
                  <a:cubicBezTo>
                    <a:pt x="431" y="69"/>
                    <a:pt x="316" y="82"/>
                    <a:pt x="202" y="73"/>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39" name="Freeform: Shape 35"/>
            <p:cNvSpPr/>
            <p:nvPr/>
          </p:nvSpPr>
          <p:spPr bwMode="auto">
            <a:xfrm>
              <a:off x="4011325" y="1520789"/>
              <a:ext cx="1780332" cy="1780333"/>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19191"/>
            </a:solidFill>
            <a:ln w="9525">
              <a:solidFill>
                <a:srgbClr val="C8B08A"/>
              </a:solid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7" name="Freeform: Shape 38"/>
            <p:cNvSpPr/>
            <p:nvPr/>
          </p:nvSpPr>
          <p:spPr bwMode="auto">
            <a:xfrm>
              <a:off x="6317092" y="1520788"/>
              <a:ext cx="1780333" cy="178033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rgbClr val="B10B1F"/>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5" name="Freeform: Shape 41"/>
            <p:cNvSpPr/>
            <p:nvPr/>
          </p:nvSpPr>
          <p:spPr bwMode="auto">
            <a:xfrm>
              <a:off x="6317091" y="3751629"/>
              <a:ext cx="1780332" cy="1780334"/>
            </a:xfrm>
            <a:custGeom>
              <a:avLst/>
              <a:gdLst/>
              <a:ahLst/>
              <a:cxnLst>
                <a:cxn ang="0">
                  <a:pos x="490" y="16"/>
                </a:cxn>
                <a:cxn ang="0">
                  <a:pos x="432" y="16"/>
                </a:cxn>
                <a:cxn ang="0">
                  <a:pos x="16" y="432"/>
                </a:cxn>
                <a:cxn ang="0">
                  <a:pos x="16" y="490"/>
                </a:cxn>
                <a:cxn ang="0">
                  <a:pos x="432" y="906"/>
                </a:cxn>
                <a:cxn ang="0">
                  <a:pos x="490" y="906"/>
                </a:cxn>
                <a:cxn ang="0">
                  <a:pos x="906" y="490"/>
                </a:cxn>
                <a:cxn ang="0">
                  <a:pos x="906" y="432"/>
                </a:cxn>
                <a:cxn ang="0">
                  <a:pos x="490" y="16"/>
                </a:cxn>
              </a:cxnLst>
              <a:rect l="0" t="0" r="r" b="b"/>
              <a:pathLst>
                <a:path w="922" h="922">
                  <a:moveTo>
                    <a:pt x="490" y="16"/>
                  </a:move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lnTo>
                    <a:pt x="490" y="16"/>
                  </a:lnTo>
                  <a:close/>
                </a:path>
              </a:pathLst>
            </a:custGeom>
            <a:solidFill>
              <a:srgbClr val="919191"/>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3" name="Freeform: Shape 44"/>
            <p:cNvSpPr/>
            <p:nvPr/>
          </p:nvSpPr>
          <p:spPr bwMode="auto">
            <a:xfrm>
              <a:off x="4011325" y="3793139"/>
              <a:ext cx="1780332" cy="1780334"/>
            </a:xfrm>
            <a:custGeom>
              <a:avLst/>
              <a:gdLst/>
              <a:ahLst/>
              <a:cxnLst>
                <a:cxn ang="0">
                  <a:pos x="906" y="432"/>
                </a:cxn>
                <a:cxn ang="0">
                  <a:pos x="490" y="16"/>
                </a:cxn>
                <a:cxn ang="0">
                  <a:pos x="432" y="16"/>
                </a:cxn>
                <a:cxn ang="0">
                  <a:pos x="16" y="432"/>
                </a:cxn>
                <a:cxn ang="0">
                  <a:pos x="16" y="490"/>
                </a:cxn>
                <a:cxn ang="0">
                  <a:pos x="432" y="906"/>
                </a:cxn>
                <a:cxn ang="0">
                  <a:pos x="490" y="906"/>
                </a:cxn>
                <a:cxn ang="0">
                  <a:pos x="906" y="490"/>
                </a:cxn>
                <a:cxn ang="0">
                  <a:pos x="906" y="432"/>
                </a:cxn>
              </a:cxnLst>
              <a:rect l="0" t="0" r="r" b="b"/>
              <a:pathLst>
                <a:path w="922" h="922">
                  <a:moveTo>
                    <a:pt x="906" y="432"/>
                  </a:moveTo>
                  <a:cubicBezTo>
                    <a:pt x="490" y="16"/>
                    <a:pt x="490" y="16"/>
                    <a:pt x="490" y="16"/>
                  </a:cubicBez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close/>
                </a:path>
              </a:pathLst>
            </a:custGeom>
            <a:solidFill>
              <a:srgbClr val="B10B1F"/>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12" name="Freeform: Shape 46"/>
            <p:cNvSpPr/>
            <p:nvPr/>
          </p:nvSpPr>
          <p:spPr bwMode="auto">
            <a:xfrm>
              <a:off x="4707641" y="2114296"/>
              <a:ext cx="387709" cy="57091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anchor="ctr"/>
            <a:lstStyle/>
            <a:p>
              <a:pPr algn="ctr">
                <a:lnSpc>
                  <a:spcPct val="130000"/>
                </a:lnSpc>
              </a:pPr>
              <a:endParaRPr sz="1800">
                <a:cs typeface="+mn-ea"/>
                <a:sym typeface="+mn-lt"/>
              </a:endParaRPr>
            </a:p>
          </p:txBody>
        </p:sp>
        <p:sp>
          <p:nvSpPr>
            <p:cNvPr id="13" name="Freeform: Shape 49"/>
            <p:cNvSpPr>
              <a:spLocks noChangeAspect="1"/>
            </p:cNvSpPr>
            <p:nvPr/>
          </p:nvSpPr>
          <p:spPr bwMode="auto">
            <a:xfrm>
              <a:off x="6990006" y="2168461"/>
              <a:ext cx="434506" cy="46747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anchor="ctr"/>
            <a:lstStyle/>
            <a:p>
              <a:pPr algn="ctr">
                <a:lnSpc>
                  <a:spcPct val="130000"/>
                </a:lnSpc>
              </a:pPr>
              <a:endParaRPr sz="1800">
                <a:cs typeface="+mn-ea"/>
                <a:sym typeface="+mn-lt"/>
              </a:endParaRPr>
            </a:p>
          </p:txBody>
        </p:sp>
        <p:sp>
          <p:nvSpPr>
            <p:cNvPr id="14" name="Freeform: Shape 52"/>
            <p:cNvSpPr/>
            <p:nvPr/>
          </p:nvSpPr>
          <p:spPr bwMode="auto">
            <a:xfrm>
              <a:off x="6992070" y="4492283"/>
              <a:ext cx="473708" cy="443870"/>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ln>
          </p:spPr>
          <p:txBody>
            <a:bodyPr anchor="ctr"/>
            <a:lstStyle/>
            <a:p>
              <a:pPr algn="ctr">
                <a:lnSpc>
                  <a:spcPct val="130000"/>
                </a:lnSpc>
              </a:pPr>
              <a:endParaRPr sz="1800">
                <a:cs typeface="+mn-ea"/>
                <a:sym typeface="+mn-lt"/>
              </a:endParaRPr>
            </a:p>
          </p:txBody>
        </p:sp>
        <p:sp>
          <p:nvSpPr>
            <p:cNvPr id="15" name="Freeform: Shape 55"/>
            <p:cNvSpPr>
              <a:spLocks noChangeAspect="1"/>
            </p:cNvSpPr>
            <p:nvPr/>
          </p:nvSpPr>
          <p:spPr bwMode="auto">
            <a:xfrm>
              <a:off x="4650329" y="4492283"/>
              <a:ext cx="502324" cy="46421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anchor="ctr"/>
            <a:lstStyle/>
            <a:p>
              <a:pPr algn="ctr">
                <a:lnSpc>
                  <a:spcPct val="130000"/>
                </a:lnSpc>
              </a:pPr>
              <a:endParaRPr sz="1800">
                <a:cs typeface="+mn-ea"/>
                <a:sym typeface="+mn-lt"/>
              </a:endParaRPr>
            </a:p>
          </p:txBody>
        </p:sp>
      </p:grpSp>
      <p:grpSp>
        <p:nvGrpSpPr>
          <p:cNvPr id="43" name="组合 42"/>
          <p:cNvGrpSpPr/>
          <p:nvPr/>
        </p:nvGrpSpPr>
        <p:grpSpPr>
          <a:xfrm>
            <a:off x="8143891" y="2044214"/>
            <a:ext cx="2854061" cy="1053555"/>
            <a:chOff x="1531599" y="3689289"/>
            <a:chExt cx="2854804" cy="1053829"/>
          </a:xfrm>
        </p:grpSpPr>
        <p:sp>
          <p:nvSpPr>
            <p:cNvPr id="44" name="矩形 43"/>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45" name="文本框 44"/>
            <p:cNvSpPr txBox="1"/>
            <p:nvPr/>
          </p:nvSpPr>
          <p:spPr>
            <a:xfrm>
              <a:off x="1531599" y="3689289"/>
              <a:ext cx="1262213" cy="345184"/>
            </a:xfrm>
            <a:prstGeom prst="rect">
              <a:avLst/>
            </a:prstGeom>
            <a:noFill/>
          </p:spPr>
          <p:txBody>
            <a:bodyPr wrap="none" rtlCol="0">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标题文字添加</a:t>
              </a:r>
              <a:endParaRPr lang="zh-CN" altLang="en-US" sz="1400" b="1" dirty="0">
                <a:solidFill>
                  <a:srgbClr val="404040"/>
                </a:solidFill>
                <a:cs typeface="+mn-ea"/>
                <a:sym typeface="+mn-lt"/>
              </a:endParaRPr>
            </a:p>
          </p:txBody>
        </p:sp>
      </p:grpSp>
      <p:grpSp>
        <p:nvGrpSpPr>
          <p:cNvPr id="46" name="组合 45"/>
          <p:cNvGrpSpPr/>
          <p:nvPr/>
        </p:nvGrpSpPr>
        <p:grpSpPr>
          <a:xfrm>
            <a:off x="8143891" y="4164184"/>
            <a:ext cx="2854061" cy="1053555"/>
            <a:chOff x="1531599" y="3689289"/>
            <a:chExt cx="2854804" cy="1053829"/>
          </a:xfrm>
        </p:grpSpPr>
        <p:sp>
          <p:nvSpPr>
            <p:cNvPr id="47" name="矩形 46"/>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48" name="文本框 47"/>
            <p:cNvSpPr txBox="1"/>
            <p:nvPr/>
          </p:nvSpPr>
          <p:spPr>
            <a:xfrm>
              <a:off x="1531599" y="3689289"/>
              <a:ext cx="1262213" cy="345184"/>
            </a:xfrm>
            <a:prstGeom prst="rect">
              <a:avLst/>
            </a:prstGeom>
            <a:noFill/>
          </p:spPr>
          <p:txBody>
            <a:bodyPr wrap="none" rtlCol="0">
              <a:spAutoFit/>
              <a:scene3d>
                <a:camera prst="orthographicFront"/>
                <a:lightRig rig="threePt" dir="t"/>
              </a:scene3d>
              <a:sp3d contourW="12700"/>
            </a:bodyPr>
            <a:lstStyle/>
            <a:p>
              <a:pPr>
                <a:lnSpc>
                  <a:spcPct val="130000"/>
                </a:lnSpc>
              </a:pPr>
              <a:r>
                <a:rPr lang="zh-CN" altLang="en-US" sz="1400" b="1" dirty="0">
                  <a:solidFill>
                    <a:schemeClr val="tx1">
                      <a:lumMod val="75000"/>
                      <a:lumOff val="25000"/>
                    </a:schemeClr>
                  </a:solidFill>
                  <a:cs typeface="+mn-ea"/>
                  <a:sym typeface="+mn-lt"/>
                </a:rPr>
                <a:t>标题文字添加</a:t>
              </a:r>
              <a:endParaRPr lang="zh-CN" altLang="en-US" sz="1400" b="1" dirty="0">
                <a:solidFill>
                  <a:schemeClr val="tx1">
                    <a:lumMod val="75000"/>
                    <a:lumOff val="25000"/>
                  </a:schemeClr>
                </a:solidFill>
                <a:cs typeface="+mn-ea"/>
                <a:sym typeface="+mn-lt"/>
              </a:endParaRPr>
            </a:p>
          </p:txBody>
        </p:sp>
      </p:grpSp>
      <p:grpSp>
        <p:nvGrpSpPr>
          <p:cNvPr id="49" name="组合 48"/>
          <p:cNvGrpSpPr/>
          <p:nvPr/>
        </p:nvGrpSpPr>
        <p:grpSpPr>
          <a:xfrm>
            <a:off x="1072814" y="2044214"/>
            <a:ext cx="2854061" cy="1053555"/>
            <a:chOff x="1531599" y="3689289"/>
            <a:chExt cx="2854804" cy="1053829"/>
          </a:xfrm>
        </p:grpSpPr>
        <p:sp>
          <p:nvSpPr>
            <p:cNvPr id="50" name="矩形 49"/>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51" name="文本框 50"/>
            <p:cNvSpPr txBox="1"/>
            <p:nvPr/>
          </p:nvSpPr>
          <p:spPr>
            <a:xfrm>
              <a:off x="3124190" y="3689289"/>
              <a:ext cx="1262213" cy="345184"/>
            </a:xfrm>
            <a:prstGeom prst="rect">
              <a:avLst/>
            </a:prstGeom>
            <a:noFill/>
          </p:spPr>
          <p:txBody>
            <a:bodyPr wrap="none" rtlCol="0">
              <a:spAutoFit/>
              <a:scene3d>
                <a:camera prst="orthographicFront"/>
                <a:lightRig rig="threePt" dir="t"/>
              </a:scene3d>
              <a:sp3d contourW="12700"/>
            </a:bodyPr>
            <a:lstStyle/>
            <a:p>
              <a:pPr algn="r">
                <a:lnSpc>
                  <a:spcPct val="130000"/>
                </a:lnSpc>
              </a:pPr>
              <a:r>
                <a:rPr lang="zh-CN" altLang="en-US" sz="1400" b="1" dirty="0">
                  <a:solidFill>
                    <a:schemeClr val="tx1">
                      <a:lumMod val="75000"/>
                      <a:lumOff val="25000"/>
                    </a:schemeClr>
                  </a:solidFill>
                  <a:cs typeface="+mn-ea"/>
                  <a:sym typeface="+mn-lt"/>
                </a:rPr>
                <a:t>标题文字添加</a:t>
              </a:r>
              <a:endParaRPr lang="zh-CN" altLang="en-US" sz="1400" b="1" dirty="0">
                <a:solidFill>
                  <a:schemeClr val="tx1">
                    <a:lumMod val="75000"/>
                    <a:lumOff val="25000"/>
                  </a:schemeClr>
                </a:solidFill>
                <a:cs typeface="+mn-ea"/>
                <a:sym typeface="+mn-lt"/>
              </a:endParaRPr>
            </a:p>
          </p:txBody>
        </p:sp>
      </p:grpSp>
      <p:grpSp>
        <p:nvGrpSpPr>
          <p:cNvPr id="52" name="组合 51"/>
          <p:cNvGrpSpPr/>
          <p:nvPr/>
        </p:nvGrpSpPr>
        <p:grpSpPr>
          <a:xfrm>
            <a:off x="1072814" y="4164184"/>
            <a:ext cx="2854061" cy="1053555"/>
            <a:chOff x="1531599" y="3689289"/>
            <a:chExt cx="2854804" cy="1053829"/>
          </a:xfrm>
        </p:grpSpPr>
        <p:sp>
          <p:nvSpPr>
            <p:cNvPr id="53" name="矩形 52"/>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000" dirty="0">
                <a:solidFill>
                  <a:schemeClr val="tx1">
                    <a:lumMod val="50000"/>
                    <a:lumOff val="50000"/>
                  </a:schemeClr>
                </a:solidFill>
                <a:cs typeface="+mn-ea"/>
                <a:sym typeface="+mn-lt"/>
              </a:endParaRPr>
            </a:p>
          </p:txBody>
        </p:sp>
        <p:sp>
          <p:nvSpPr>
            <p:cNvPr id="54" name="文本框 53"/>
            <p:cNvSpPr txBox="1"/>
            <p:nvPr/>
          </p:nvSpPr>
          <p:spPr>
            <a:xfrm>
              <a:off x="3124190" y="3689289"/>
              <a:ext cx="1262213" cy="345184"/>
            </a:xfrm>
            <a:prstGeom prst="rect">
              <a:avLst/>
            </a:prstGeom>
            <a:noFill/>
          </p:spPr>
          <p:txBody>
            <a:bodyPr wrap="none" rtlCol="0">
              <a:spAutoFit/>
              <a:scene3d>
                <a:camera prst="orthographicFront"/>
                <a:lightRig rig="threePt" dir="t"/>
              </a:scene3d>
              <a:sp3d contourW="12700"/>
            </a:bodyPr>
            <a:lstStyle/>
            <a:p>
              <a:pPr algn="r">
                <a:lnSpc>
                  <a:spcPct val="130000"/>
                </a:lnSpc>
              </a:pPr>
              <a:r>
                <a:rPr lang="zh-CN" altLang="en-US" sz="1400" b="1" dirty="0">
                  <a:solidFill>
                    <a:schemeClr val="tx1">
                      <a:lumMod val="75000"/>
                      <a:lumOff val="25000"/>
                    </a:schemeClr>
                  </a:solidFill>
                  <a:cs typeface="+mn-ea"/>
                  <a:sym typeface="+mn-lt"/>
                </a:rPr>
                <a:t>标题文字添加</a:t>
              </a:r>
              <a:endParaRPr lang="zh-CN" altLang="en-US" sz="1400" b="1" dirty="0">
                <a:solidFill>
                  <a:schemeClr val="tx1">
                    <a:lumMod val="75000"/>
                    <a:lumOff val="25000"/>
                  </a:schemeClr>
                </a:solidFill>
                <a:cs typeface="+mn-ea"/>
                <a:sym typeface="+mn-lt"/>
              </a:endParaRPr>
            </a:p>
          </p:txBody>
        </p:sp>
      </p:grpSp>
      <p:grpSp>
        <p:nvGrpSpPr>
          <p:cNvPr id="34" name="组合 33"/>
          <p:cNvGrpSpPr/>
          <p:nvPr/>
        </p:nvGrpSpPr>
        <p:grpSpPr>
          <a:xfrm>
            <a:off x="81785" y="126017"/>
            <a:ext cx="12110216" cy="766370"/>
            <a:chOff x="81785" y="126017"/>
            <a:chExt cx="12110216" cy="766370"/>
          </a:xfrm>
        </p:grpSpPr>
        <p:sp>
          <p:nvSpPr>
            <p:cNvPr id="36" name="矩形 35"/>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0"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市场分析</a:t>
              </a:r>
              <a:endParaRPr lang="zh-CN" altLang="en-US" sz="2800" b="1" dirty="0">
                <a:solidFill>
                  <a:srgbClr val="141519"/>
                </a:solidFill>
                <a:cs typeface="+mn-ea"/>
                <a:sym typeface="+mn-lt"/>
              </a:endParaRPr>
            </a:p>
          </p:txBody>
        </p:sp>
        <p:grpSp>
          <p:nvGrpSpPr>
            <p:cNvPr id="41" name="组合 40"/>
            <p:cNvGrpSpPr/>
            <p:nvPr/>
          </p:nvGrpSpPr>
          <p:grpSpPr>
            <a:xfrm>
              <a:off x="81785" y="126017"/>
              <a:ext cx="771511" cy="766370"/>
              <a:chOff x="76127" y="101358"/>
              <a:chExt cx="771511" cy="766370"/>
            </a:xfrm>
          </p:grpSpPr>
          <p:sp>
            <p:nvSpPr>
              <p:cNvPr id="42"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文本框 54"/>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04</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additive="base">
                                        <p:cTn id="14" dur="500" fill="hold"/>
                                        <p:tgtEl>
                                          <p:spTgt spid="49"/>
                                        </p:tgtEl>
                                        <p:attrNameLst>
                                          <p:attrName>ppt_x</p:attrName>
                                        </p:attrNameLst>
                                      </p:cBhvr>
                                      <p:tavLst>
                                        <p:tav tm="0">
                                          <p:val>
                                            <p:strVal val="#ppt_x"/>
                                          </p:val>
                                        </p:tav>
                                        <p:tav tm="100000">
                                          <p:val>
                                            <p:strVal val="#ppt_x"/>
                                          </p:val>
                                        </p:tav>
                                      </p:tavLst>
                                    </p:anim>
                                    <p:anim calcmode="lin" valueType="num">
                                      <p:cBhvr additive="base">
                                        <p:cTn id="15" dur="500" fill="hold"/>
                                        <p:tgtEl>
                                          <p:spTgt spid="4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ppt_x"/>
                                          </p:val>
                                        </p:tav>
                                        <p:tav tm="100000">
                                          <p:val>
                                            <p:strVal val="#ppt_x"/>
                                          </p:val>
                                        </p:tav>
                                      </p:tavLst>
                                    </p:anim>
                                    <p:anim calcmode="lin" valueType="num">
                                      <p:cBhvr additive="base">
                                        <p:cTn id="19" dur="500" fill="hold"/>
                                        <p:tgtEl>
                                          <p:spTgt spid="5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ppt_x"/>
                                          </p:val>
                                        </p:tav>
                                        <p:tav tm="100000">
                                          <p:val>
                                            <p:strVal val="#ppt_x"/>
                                          </p:val>
                                        </p:tav>
                                      </p:tavLst>
                                    </p:anim>
                                    <p:anim calcmode="lin" valueType="num">
                                      <p:cBhvr additive="base">
                                        <p:cTn id="27"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ight Arrow 29"/>
          <p:cNvSpPr/>
          <p:nvPr/>
        </p:nvSpPr>
        <p:spPr>
          <a:xfrm flipH="1">
            <a:off x="3002653" y="4856592"/>
            <a:ext cx="781712" cy="781712"/>
          </a:xfrm>
          <a:prstGeom prst="rightArrow">
            <a:avLst>
              <a:gd name="adj1" fmla="val 5906"/>
              <a:gd name="adj2" fmla="val 50000"/>
            </a:avLst>
          </a:prstGeom>
          <a:solidFill>
            <a:srgbClr val="9191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prstClr val="white"/>
              </a:solidFill>
              <a:cs typeface="+mn-ea"/>
              <a:sym typeface="+mn-lt"/>
            </a:endParaRPr>
          </a:p>
        </p:txBody>
      </p:sp>
      <p:sp>
        <p:nvSpPr>
          <p:cNvPr id="28" name="Right Arrow 30"/>
          <p:cNvSpPr/>
          <p:nvPr/>
        </p:nvSpPr>
        <p:spPr>
          <a:xfrm flipH="1">
            <a:off x="3002653" y="2341888"/>
            <a:ext cx="781712" cy="781712"/>
          </a:xfrm>
          <a:prstGeom prst="rightArrow">
            <a:avLst>
              <a:gd name="adj1" fmla="val 5906"/>
              <a:gd name="adj2" fmla="val 50000"/>
            </a:avLst>
          </a:prstGeom>
          <a:solidFill>
            <a:srgbClr val="9191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prstClr val="white"/>
              </a:solidFill>
              <a:cs typeface="+mn-ea"/>
              <a:sym typeface="+mn-lt"/>
            </a:endParaRPr>
          </a:p>
        </p:txBody>
      </p:sp>
      <p:sp>
        <p:nvSpPr>
          <p:cNvPr id="30" name="Freeform 24"/>
          <p:cNvSpPr/>
          <p:nvPr/>
        </p:nvSpPr>
        <p:spPr bwMode="auto">
          <a:xfrm>
            <a:off x="6132107" y="4811949"/>
            <a:ext cx="2762364" cy="544803"/>
          </a:xfrm>
          <a:custGeom>
            <a:avLst/>
            <a:gdLst>
              <a:gd name="T0" fmla="*/ 79 w 883"/>
              <a:gd name="T1" fmla="*/ 0 h 174"/>
              <a:gd name="T2" fmla="*/ 271 w 883"/>
              <a:gd name="T3" fmla="*/ 58 h 174"/>
              <a:gd name="T4" fmla="*/ 271 w 883"/>
              <a:gd name="T5" fmla="*/ 58 h 174"/>
              <a:gd name="T6" fmla="*/ 883 w 883"/>
              <a:gd name="T7" fmla="*/ 58 h 174"/>
              <a:gd name="T8" fmla="*/ 883 w 883"/>
              <a:gd name="T9" fmla="*/ 174 h 174"/>
              <a:gd name="T10" fmla="*/ 271 w 883"/>
              <a:gd name="T11" fmla="*/ 174 h 174"/>
              <a:gd name="T12" fmla="*/ 0 w 883"/>
              <a:gd name="T13" fmla="*/ 86 h 174"/>
              <a:gd name="T14" fmla="*/ 79 w 88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174">
                <a:moveTo>
                  <a:pt x="79" y="0"/>
                </a:moveTo>
                <a:cubicBezTo>
                  <a:pt x="134" y="36"/>
                  <a:pt x="200" y="58"/>
                  <a:pt x="271" y="58"/>
                </a:cubicBezTo>
                <a:cubicBezTo>
                  <a:pt x="271" y="58"/>
                  <a:pt x="271" y="58"/>
                  <a:pt x="271" y="58"/>
                </a:cubicBezTo>
                <a:cubicBezTo>
                  <a:pt x="883" y="58"/>
                  <a:pt x="883" y="58"/>
                  <a:pt x="883" y="58"/>
                </a:cubicBezTo>
                <a:cubicBezTo>
                  <a:pt x="883" y="174"/>
                  <a:pt x="883" y="174"/>
                  <a:pt x="883" y="174"/>
                </a:cubicBezTo>
                <a:cubicBezTo>
                  <a:pt x="271" y="174"/>
                  <a:pt x="271" y="174"/>
                  <a:pt x="271" y="174"/>
                </a:cubicBezTo>
                <a:cubicBezTo>
                  <a:pt x="170" y="174"/>
                  <a:pt x="76" y="141"/>
                  <a:pt x="0" y="86"/>
                </a:cubicBezTo>
                <a:lnTo>
                  <a:pt x="79" y="0"/>
                </a:lnTo>
                <a:close/>
              </a:path>
            </a:pathLst>
          </a:custGeom>
          <a:solidFill>
            <a:srgbClr val="B10B1F"/>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prstClr val="black"/>
              </a:solidFill>
              <a:cs typeface="+mn-ea"/>
              <a:sym typeface="+mn-lt"/>
            </a:endParaRPr>
          </a:p>
        </p:txBody>
      </p:sp>
      <p:sp>
        <p:nvSpPr>
          <p:cNvPr id="31" name="Freeform 25"/>
          <p:cNvSpPr/>
          <p:nvPr/>
        </p:nvSpPr>
        <p:spPr bwMode="auto">
          <a:xfrm>
            <a:off x="3388260" y="2548109"/>
            <a:ext cx="2768973" cy="564639"/>
          </a:xfrm>
          <a:custGeom>
            <a:avLst/>
            <a:gdLst>
              <a:gd name="T0" fmla="*/ 811 w 885"/>
              <a:gd name="T1" fmla="*/ 180 h 180"/>
              <a:gd name="T2" fmla="*/ 612 w 885"/>
              <a:gd name="T3" fmla="*/ 116 h 180"/>
              <a:gd name="T4" fmla="*/ 612 w 885"/>
              <a:gd name="T5" fmla="*/ 116 h 180"/>
              <a:gd name="T6" fmla="*/ 0 w 885"/>
              <a:gd name="T7" fmla="*/ 116 h 180"/>
              <a:gd name="T8" fmla="*/ 0 w 885"/>
              <a:gd name="T9" fmla="*/ 0 h 180"/>
              <a:gd name="T10" fmla="*/ 612 w 885"/>
              <a:gd name="T11" fmla="*/ 0 h 180"/>
              <a:gd name="T12" fmla="*/ 885 w 885"/>
              <a:gd name="T13" fmla="*/ 90 h 180"/>
              <a:gd name="T14" fmla="*/ 811 w 885"/>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5" h="180">
                <a:moveTo>
                  <a:pt x="811" y="180"/>
                </a:moveTo>
                <a:cubicBezTo>
                  <a:pt x="755" y="140"/>
                  <a:pt x="686" y="116"/>
                  <a:pt x="612" y="116"/>
                </a:cubicBezTo>
                <a:cubicBezTo>
                  <a:pt x="612" y="116"/>
                  <a:pt x="612" y="116"/>
                  <a:pt x="612" y="116"/>
                </a:cubicBezTo>
                <a:cubicBezTo>
                  <a:pt x="0" y="116"/>
                  <a:pt x="0" y="116"/>
                  <a:pt x="0" y="116"/>
                </a:cubicBezTo>
                <a:cubicBezTo>
                  <a:pt x="0" y="0"/>
                  <a:pt x="0" y="0"/>
                  <a:pt x="0" y="0"/>
                </a:cubicBezTo>
                <a:cubicBezTo>
                  <a:pt x="612" y="0"/>
                  <a:pt x="612" y="0"/>
                  <a:pt x="612" y="0"/>
                </a:cubicBezTo>
                <a:cubicBezTo>
                  <a:pt x="714" y="0"/>
                  <a:pt x="809" y="33"/>
                  <a:pt x="885" y="90"/>
                </a:cubicBezTo>
                <a:lnTo>
                  <a:pt x="811" y="180"/>
                </a:lnTo>
                <a:close/>
              </a:path>
            </a:pathLst>
          </a:custGeom>
          <a:solidFill>
            <a:srgbClr val="9191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prstClr val="black"/>
              </a:solidFill>
              <a:cs typeface="+mn-ea"/>
              <a:sym typeface="+mn-lt"/>
            </a:endParaRPr>
          </a:p>
        </p:txBody>
      </p:sp>
      <p:sp>
        <p:nvSpPr>
          <p:cNvPr id="32" name="Freeform 26"/>
          <p:cNvSpPr/>
          <p:nvPr/>
        </p:nvSpPr>
        <p:spPr bwMode="auto">
          <a:xfrm>
            <a:off x="3388258" y="2968613"/>
            <a:ext cx="3353447" cy="2463513"/>
          </a:xfrm>
          <a:custGeom>
            <a:avLst/>
            <a:gdLst>
              <a:gd name="T0" fmla="*/ 937 w 1072"/>
              <a:gd name="T1" fmla="*/ 0 h 786"/>
              <a:gd name="T2" fmla="*/ 1072 w 1072"/>
              <a:gd name="T3" fmla="*/ 326 h 786"/>
              <a:gd name="T4" fmla="*/ 612 w 1072"/>
              <a:gd name="T5" fmla="*/ 786 h 786"/>
              <a:gd name="T6" fmla="*/ 0 w 1072"/>
              <a:gd name="T7" fmla="*/ 786 h 786"/>
              <a:gd name="T8" fmla="*/ 0 w 1072"/>
              <a:gd name="T9" fmla="*/ 674 h 786"/>
              <a:gd name="T10" fmla="*/ 612 w 1072"/>
              <a:gd name="T11" fmla="*/ 674 h 786"/>
              <a:gd name="T12" fmla="*/ 612 w 1072"/>
              <a:gd name="T13" fmla="*/ 670 h 786"/>
              <a:gd name="T14" fmla="*/ 956 w 1072"/>
              <a:gd name="T15" fmla="*/ 326 h 786"/>
              <a:gd name="T16" fmla="*/ 858 w 1072"/>
              <a:gd name="T17" fmla="*/ 85 h 786"/>
              <a:gd name="T18" fmla="*/ 937 w 1072"/>
              <a:gd name="T19"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86">
                <a:moveTo>
                  <a:pt x="937" y="0"/>
                </a:moveTo>
                <a:cubicBezTo>
                  <a:pt x="1020" y="84"/>
                  <a:pt x="1072" y="199"/>
                  <a:pt x="1072" y="326"/>
                </a:cubicBezTo>
                <a:cubicBezTo>
                  <a:pt x="1072" y="580"/>
                  <a:pt x="866" y="786"/>
                  <a:pt x="612" y="786"/>
                </a:cubicBezTo>
                <a:cubicBezTo>
                  <a:pt x="0" y="786"/>
                  <a:pt x="0" y="786"/>
                  <a:pt x="0" y="786"/>
                </a:cubicBezTo>
                <a:cubicBezTo>
                  <a:pt x="0" y="674"/>
                  <a:pt x="0" y="674"/>
                  <a:pt x="0" y="674"/>
                </a:cubicBezTo>
                <a:cubicBezTo>
                  <a:pt x="612" y="674"/>
                  <a:pt x="612" y="674"/>
                  <a:pt x="612" y="674"/>
                </a:cubicBezTo>
                <a:cubicBezTo>
                  <a:pt x="612" y="670"/>
                  <a:pt x="612" y="670"/>
                  <a:pt x="612" y="670"/>
                </a:cubicBezTo>
                <a:cubicBezTo>
                  <a:pt x="802" y="670"/>
                  <a:pt x="956" y="516"/>
                  <a:pt x="956" y="326"/>
                </a:cubicBezTo>
                <a:cubicBezTo>
                  <a:pt x="956" y="232"/>
                  <a:pt x="919" y="147"/>
                  <a:pt x="858" y="85"/>
                </a:cubicBezTo>
                <a:lnTo>
                  <a:pt x="937" y="0"/>
                </a:lnTo>
                <a:close/>
              </a:path>
            </a:pathLst>
          </a:custGeom>
          <a:solidFill>
            <a:srgbClr val="9191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prstClr val="black"/>
              </a:solidFill>
              <a:cs typeface="+mn-ea"/>
              <a:sym typeface="+mn-lt"/>
            </a:endParaRPr>
          </a:p>
        </p:txBody>
      </p:sp>
      <p:sp>
        <p:nvSpPr>
          <p:cNvPr id="33" name="Freeform 27"/>
          <p:cNvSpPr/>
          <p:nvPr/>
        </p:nvSpPr>
        <p:spPr bwMode="auto">
          <a:xfrm>
            <a:off x="5541025" y="2472735"/>
            <a:ext cx="3353447" cy="2407976"/>
          </a:xfrm>
          <a:custGeom>
            <a:avLst/>
            <a:gdLst>
              <a:gd name="T0" fmla="*/ 202 w 1072"/>
              <a:gd name="T1" fmla="*/ 687 h 768"/>
              <a:gd name="T2" fmla="*/ 116 w 1072"/>
              <a:gd name="T3" fmla="*/ 460 h 768"/>
              <a:gd name="T4" fmla="*/ 460 w 1072"/>
              <a:gd name="T5" fmla="*/ 116 h 768"/>
              <a:gd name="T6" fmla="*/ 460 w 1072"/>
              <a:gd name="T7" fmla="*/ 112 h 768"/>
              <a:gd name="T8" fmla="*/ 1072 w 1072"/>
              <a:gd name="T9" fmla="*/ 112 h 768"/>
              <a:gd name="T10" fmla="*/ 1072 w 1072"/>
              <a:gd name="T11" fmla="*/ 0 h 768"/>
              <a:gd name="T12" fmla="*/ 460 w 1072"/>
              <a:gd name="T13" fmla="*/ 0 h 768"/>
              <a:gd name="T14" fmla="*/ 0 w 1072"/>
              <a:gd name="T15" fmla="*/ 460 h 768"/>
              <a:gd name="T16" fmla="*/ 118 w 1072"/>
              <a:gd name="T17" fmla="*/ 768 h 768"/>
              <a:gd name="T18" fmla="*/ 202 w 1072"/>
              <a:gd name="T19" fmla="*/ 687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68">
                <a:moveTo>
                  <a:pt x="202" y="687"/>
                </a:moveTo>
                <a:cubicBezTo>
                  <a:pt x="148" y="627"/>
                  <a:pt x="116" y="547"/>
                  <a:pt x="116" y="460"/>
                </a:cubicBezTo>
                <a:cubicBezTo>
                  <a:pt x="116" y="270"/>
                  <a:pt x="272" y="116"/>
                  <a:pt x="460" y="116"/>
                </a:cubicBezTo>
                <a:cubicBezTo>
                  <a:pt x="460" y="112"/>
                  <a:pt x="460" y="112"/>
                  <a:pt x="460" y="112"/>
                </a:cubicBezTo>
                <a:cubicBezTo>
                  <a:pt x="1072" y="112"/>
                  <a:pt x="1072" y="112"/>
                  <a:pt x="1072" y="112"/>
                </a:cubicBezTo>
                <a:cubicBezTo>
                  <a:pt x="1072" y="0"/>
                  <a:pt x="1072" y="0"/>
                  <a:pt x="1072" y="0"/>
                </a:cubicBezTo>
                <a:cubicBezTo>
                  <a:pt x="460" y="0"/>
                  <a:pt x="460" y="0"/>
                  <a:pt x="460" y="0"/>
                </a:cubicBezTo>
                <a:cubicBezTo>
                  <a:pt x="206" y="0"/>
                  <a:pt x="0" y="206"/>
                  <a:pt x="0" y="460"/>
                </a:cubicBezTo>
                <a:cubicBezTo>
                  <a:pt x="0" y="578"/>
                  <a:pt x="45" y="686"/>
                  <a:pt x="118" y="768"/>
                </a:cubicBezTo>
                <a:cubicBezTo>
                  <a:pt x="118" y="768"/>
                  <a:pt x="170" y="730"/>
                  <a:pt x="202" y="687"/>
                </a:cubicBezTo>
                <a:close/>
              </a:path>
            </a:pathLst>
          </a:custGeom>
          <a:solidFill>
            <a:srgbClr val="B10B1F"/>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prstClr val="black"/>
              </a:solidFill>
              <a:cs typeface="+mn-ea"/>
              <a:sym typeface="+mn-lt"/>
            </a:endParaRPr>
          </a:p>
        </p:txBody>
      </p:sp>
      <p:sp>
        <p:nvSpPr>
          <p:cNvPr id="35" name="TextBox 30"/>
          <p:cNvSpPr txBox="1"/>
          <p:nvPr/>
        </p:nvSpPr>
        <p:spPr>
          <a:xfrm>
            <a:off x="1570110" y="2461703"/>
            <a:ext cx="1378983" cy="553998"/>
          </a:xfrm>
          <a:prstGeom prst="rect">
            <a:avLst/>
          </a:prstGeom>
          <a:noFill/>
        </p:spPr>
        <p:txBody>
          <a:bodyPr wrap="square" lIns="0" tIns="0" rIns="0" bIns="0" rtlCol="0">
            <a:spAutoFit/>
          </a:bodyPr>
          <a:lstStyle/>
          <a:p>
            <a:pPr algn="ctr" defTabSz="1219200"/>
            <a:r>
              <a:rPr lang="zh-CN" altLang="en-US" b="1" dirty="0" smtClean="0">
                <a:solidFill>
                  <a:srgbClr val="4F4D50"/>
                </a:solidFill>
                <a:cs typeface="+mn-ea"/>
                <a:sym typeface="+mn-lt"/>
              </a:rPr>
              <a:t>实力</a:t>
            </a:r>
            <a:endParaRPr lang="en-US" altLang="zh-CN" b="1" dirty="0" smtClean="0">
              <a:solidFill>
                <a:srgbClr val="4F4D50"/>
              </a:solidFill>
              <a:cs typeface="+mn-ea"/>
              <a:sym typeface="+mn-lt"/>
            </a:endParaRPr>
          </a:p>
          <a:p>
            <a:pPr algn="ctr" defTabSz="1219200"/>
            <a:r>
              <a:rPr lang="zh-CN" altLang="en-US" b="1" dirty="0" smtClean="0">
                <a:solidFill>
                  <a:srgbClr val="4F4D50"/>
                </a:solidFill>
                <a:cs typeface="+mn-ea"/>
                <a:sym typeface="+mn-lt"/>
              </a:rPr>
              <a:t>购买</a:t>
            </a:r>
            <a:endParaRPr lang="zh-CN" altLang="en-US" b="1" dirty="0">
              <a:solidFill>
                <a:srgbClr val="4F4D50"/>
              </a:solidFill>
              <a:cs typeface="+mn-ea"/>
              <a:sym typeface="+mn-lt"/>
            </a:endParaRPr>
          </a:p>
        </p:txBody>
      </p:sp>
      <p:sp>
        <p:nvSpPr>
          <p:cNvPr id="36" name="TextBox 30"/>
          <p:cNvSpPr txBox="1"/>
          <p:nvPr/>
        </p:nvSpPr>
        <p:spPr>
          <a:xfrm>
            <a:off x="1570110" y="4916062"/>
            <a:ext cx="1378983" cy="553998"/>
          </a:xfrm>
          <a:prstGeom prst="rect">
            <a:avLst/>
          </a:prstGeom>
          <a:noFill/>
        </p:spPr>
        <p:txBody>
          <a:bodyPr wrap="square" lIns="0" tIns="0" rIns="0" bIns="0" rtlCol="0">
            <a:spAutoFit/>
          </a:bodyPr>
          <a:lstStyle/>
          <a:p>
            <a:pPr algn="ctr" defTabSz="1219200"/>
            <a:r>
              <a:rPr lang="zh-CN" altLang="en-US" b="1" dirty="0" smtClean="0">
                <a:solidFill>
                  <a:srgbClr val="4F4D50"/>
                </a:solidFill>
                <a:cs typeface="+mn-ea"/>
                <a:sym typeface="+mn-lt"/>
              </a:rPr>
              <a:t>上升</a:t>
            </a:r>
            <a:endParaRPr lang="en-US" altLang="zh-CN" b="1" dirty="0" smtClean="0">
              <a:solidFill>
                <a:srgbClr val="4F4D50"/>
              </a:solidFill>
              <a:cs typeface="+mn-ea"/>
              <a:sym typeface="+mn-lt"/>
            </a:endParaRPr>
          </a:p>
          <a:p>
            <a:pPr algn="ctr" defTabSz="1219200"/>
            <a:r>
              <a:rPr lang="zh-CN" altLang="en-US" b="1" dirty="0" smtClean="0">
                <a:solidFill>
                  <a:srgbClr val="4F4D50"/>
                </a:solidFill>
                <a:cs typeface="+mn-ea"/>
                <a:sym typeface="+mn-lt"/>
              </a:rPr>
              <a:t>趋势</a:t>
            </a:r>
            <a:endParaRPr lang="zh-CN" altLang="en-US" b="1" dirty="0">
              <a:solidFill>
                <a:srgbClr val="4F4D50"/>
              </a:solidFill>
              <a:cs typeface="+mn-ea"/>
              <a:sym typeface="+mn-lt"/>
            </a:endParaRPr>
          </a:p>
        </p:txBody>
      </p:sp>
      <p:sp>
        <p:nvSpPr>
          <p:cNvPr id="37" name="TextBox 30"/>
          <p:cNvSpPr txBox="1"/>
          <p:nvPr/>
        </p:nvSpPr>
        <p:spPr>
          <a:xfrm>
            <a:off x="9230578" y="2461703"/>
            <a:ext cx="1378983" cy="553998"/>
          </a:xfrm>
          <a:prstGeom prst="rect">
            <a:avLst/>
          </a:prstGeom>
          <a:noFill/>
        </p:spPr>
        <p:txBody>
          <a:bodyPr wrap="square" lIns="0" tIns="0" rIns="0" bIns="0" rtlCol="0">
            <a:spAutoFit/>
          </a:bodyPr>
          <a:lstStyle/>
          <a:p>
            <a:pPr algn="ctr" defTabSz="1219200"/>
            <a:r>
              <a:rPr lang="zh-CN" altLang="en-US" b="1" dirty="0" smtClean="0">
                <a:solidFill>
                  <a:srgbClr val="4F4D50"/>
                </a:solidFill>
                <a:cs typeface="+mn-ea"/>
                <a:sym typeface="+mn-lt"/>
              </a:rPr>
              <a:t>稳定</a:t>
            </a:r>
            <a:endParaRPr lang="en-US" altLang="zh-CN" b="1" dirty="0" smtClean="0">
              <a:solidFill>
                <a:srgbClr val="4F4D50"/>
              </a:solidFill>
              <a:cs typeface="+mn-ea"/>
              <a:sym typeface="+mn-lt"/>
            </a:endParaRPr>
          </a:p>
          <a:p>
            <a:pPr algn="ctr" defTabSz="1219200"/>
            <a:r>
              <a:rPr lang="zh-CN" altLang="en-US" b="1" dirty="0" smtClean="0">
                <a:solidFill>
                  <a:srgbClr val="4F4D50"/>
                </a:solidFill>
                <a:cs typeface="+mn-ea"/>
                <a:sym typeface="+mn-lt"/>
              </a:rPr>
              <a:t>客户</a:t>
            </a:r>
            <a:endParaRPr lang="zh-CN" altLang="en-US" b="1" dirty="0">
              <a:solidFill>
                <a:srgbClr val="4F4D50"/>
              </a:solidFill>
              <a:cs typeface="+mn-ea"/>
              <a:sym typeface="+mn-lt"/>
            </a:endParaRPr>
          </a:p>
        </p:txBody>
      </p:sp>
      <p:sp>
        <p:nvSpPr>
          <p:cNvPr id="38" name="TextBox 30"/>
          <p:cNvSpPr txBox="1"/>
          <p:nvPr/>
        </p:nvSpPr>
        <p:spPr>
          <a:xfrm>
            <a:off x="9230578" y="4916062"/>
            <a:ext cx="1378983" cy="553998"/>
          </a:xfrm>
          <a:prstGeom prst="rect">
            <a:avLst/>
          </a:prstGeom>
          <a:noFill/>
        </p:spPr>
        <p:txBody>
          <a:bodyPr wrap="square" lIns="0" tIns="0" rIns="0" bIns="0" rtlCol="0">
            <a:spAutoFit/>
          </a:bodyPr>
          <a:lstStyle/>
          <a:p>
            <a:pPr algn="ctr" defTabSz="1219200"/>
            <a:r>
              <a:rPr lang="zh-CN" altLang="en-US" b="1" dirty="0" smtClean="0">
                <a:solidFill>
                  <a:srgbClr val="4F4D50"/>
                </a:solidFill>
                <a:cs typeface="+mn-ea"/>
                <a:sym typeface="+mn-lt"/>
              </a:rPr>
              <a:t>人群</a:t>
            </a:r>
            <a:endParaRPr lang="en-US" altLang="zh-CN" b="1" dirty="0" smtClean="0">
              <a:solidFill>
                <a:srgbClr val="4F4D50"/>
              </a:solidFill>
              <a:cs typeface="+mn-ea"/>
              <a:sym typeface="+mn-lt"/>
            </a:endParaRPr>
          </a:p>
          <a:p>
            <a:pPr algn="ctr" defTabSz="1219200"/>
            <a:r>
              <a:rPr lang="zh-CN" altLang="en-US" b="1" dirty="0" smtClean="0">
                <a:solidFill>
                  <a:srgbClr val="4F4D50"/>
                </a:solidFill>
                <a:cs typeface="+mn-ea"/>
                <a:sym typeface="+mn-lt"/>
              </a:rPr>
              <a:t>庞大</a:t>
            </a:r>
            <a:endParaRPr lang="zh-CN" altLang="en-US" b="1" dirty="0">
              <a:solidFill>
                <a:srgbClr val="4F4D50"/>
              </a:solidFill>
              <a:cs typeface="+mn-ea"/>
              <a:sym typeface="+mn-lt"/>
            </a:endParaRPr>
          </a:p>
        </p:txBody>
      </p:sp>
      <p:sp>
        <p:nvSpPr>
          <p:cNvPr id="39" name="矩形 27"/>
          <p:cNvSpPr>
            <a:spLocks noChangeArrowheads="1"/>
          </p:cNvSpPr>
          <p:nvPr/>
        </p:nvSpPr>
        <p:spPr bwMode="auto">
          <a:xfrm>
            <a:off x="1680569" y="3314050"/>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prstClr val="black">
                    <a:lumMod val="65000"/>
                    <a:lumOff val="35000"/>
                  </a:prstClr>
                </a:solidFill>
                <a:cs typeface="+mn-ea"/>
                <a:sym typeface="+mn-lt"/>
              </a:rPr>
              <a:t>此处添加详细文本描述，建议与标题相关并符合整体语言风格。</a:t>
            </a:r>
            <a:endParaRPr lang="zh-CN" altLang="en-US" sz="1050" kern="0" dirty="0">
              <a:solidFill>
                <a:prstClr val="black">
                  <a:lumMod val="65000"/>
                  <a:lumOff val="35000"/>
                </a:prstClr>
              </a:solidFill>
              <a:cs typeface="+mn-ea"/>
              <a:sym typeface="+mn-lt"/>
            </a:endParaRPr>
          </a:p>
        </p:txBody>
      </p:sp>
      <p:sp>
        <p:nvSpPr>
          <p:cNvPr id="40" name="矩形 27"/>
          <p:cNvSpPr>
            <a:spLocks noChangeArrowheads="1"/>
          </p:cNvSpPr>
          <p:nvPr/>
        </p:nvSpPr>
        <p:spPr bwMode="auto">
          <a:xfrm>
            <a:off x="1680569" y="4082135"/>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prstClr val="black">
                    <a:lumMod val="65000"/>
                    <a:lumOff val="35000"/>
                  </a:prstClr>
                </a:solidFill>
                <a:cs typeface="+mn-ea"/>
                <a:sym typeface="+mn-lt"/>
              </a:rPr>
              <a:t>此处添加详细文本描述，建议与标题相关并符合整体语言风格。</a:t>
            </a:r>
            <a:endParaRPr lang="zh-CN" altLang="en-US" sz="1050" kern="0" dirty="0">
              <a:solidFill>
                <a:prstClr val="black">
                  <a:lumMod val="65000"/>
                  <a:lumOff val="35000"/>
                </a:prstClr>
              </a:solidFill>
              <a:cs typeface="+mn-ea"/>
              <a:sym typeface="+mn-lt"/>
            </a:endParaRPr>
          </a:p>
        </p:txBody>
      </p:sp>
      <p:sp>
        <p:nvSpPr>
          <p:cNvPr id="41" name="矩形 27"/>
          <p:cNvSpPr>
            <a:spLocks noChangeArrowheads="1"/>
          </p:cNvSpPr>
          <p:nvPr/>
        </p:nvSpPr>
        <p:spPr bwMode="auto">
          <a:xfrm>
            <a:off x="7691902" y="3314050"/>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prstClr val="black">
                    <a:lumMod val="65000"/>
                    <a:lumOff val="35000"/>
                  </a:prstClr>
                </a:solidFill>
                <a:cs typeface="+mn-ea"/>
                <a:sym typeface="+mn-lt"/>
              </a:rPr>
              <a:t>此处添加详细文本描述，建议与标题相关并符合整体语言风格。</a:t>
            </a:r>
            <a:endParaRPr lang="zh-CN" altLang="en-US" sz="1050" kern="0" dirty="0">
              <a:solidFill>
                <a:prstClr val="black">
                  <a:lumMod val="65000"/>
                  <a:lumOff val="35000"/>
                </a:prstClr>
              </a:solidFill>
              <a:cs typeface="+mn-ea"/>
              <a:sym typeface="+mn-lt"/>
            </a:endParaRPr>
          </a:p>
        </p:txBody>
      </p:sp>
      <p:sp>
        <p:nvSpPr>
          <p:cNvPr id="42" name="矩形 27"/>
          <p:cNvSpPr>
            <a:spLocks noChangeArrowheads="1"/>
          </p:cNvSpPr>
          <p:nvPr/>
        </p:nvSpPr>
        <p:spPr bwMode="auto">
          <a:xfrm>
            <a:off x="7691902" y="4082135"/>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prstClr val="black">
                    <a:lumMod val="65000"/>
                    <a:lumOff val="35000"/>
                  </a:prstClr>
                </a:solidFill>
                <a:cs typeface="+mn-ea"/>
                <a:sym typeface="+mn-lt"/>
              </a:rPr>
              <a:t>此处添加详细文本描述，建议与标题相关并符合整体语言风格。</a:t>
            </a:r>
            <a:endParaRPr lang="zh-CN" altLang="en-US" sz="1050" kern="0" dirty="0">
              <a:solidFill>
                <a:prstClr val="black">
                  <a:lumMod val="65000"/>
                  <a:lumOff val="35000"/>
                </a:prstClr>
              </a:solidFill>
              <a:cs typeface="+mn-ea"/>
              <a:sym typeface="+mn-lt"/>
            </a:endParaRPr>
          </a:p>
        </p:txBody>
      </p:sp>
      <p:sp>
        <p:nvSpPr>
          <p:cNvPr id="29" name="Right Arrow 28"/>
          <p:cNvSpPr/>
          <p:nvPr/>
        </p:nvSpPr>
        <p:spPr>
          <a:xfrm>
            <a:off x="8407640" y="4782457"/>
            <a:ext cx="781712" cy="781712"/>
          </a:xfrm>
          <a:prstGeom prst="rightArrow">
            <a:avLst>
              <a:gd name="adj1" fmla="val 5906"/>
              <a:gd name="adj2" fmla="val 50000"/>
            </a:avLst>
          </a:prstGeom>
          <a:solidFill>
            <a:srgbClr val="B10B1F"/>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prstClr val="white"/>
              </a:solidFill>
              <a:cs typeface="+mn-ea"/>
              <a:sym typeface="+mn-lt"/>
            </a:endParaRPr>
          </a:p>
        </p:txBody>
      </p:sp>
      <p:sp>
        <p:nvSpPr>
          <p:cNvPr id="34" name="Right Arrow 11"/>
          <p:cNvSpPr/>
          <p:nvPr/>
        </p:nvSpPr>
        <p:spPr>
          <a:xfrm>
            <a:off x="8407640" y="2257401"/>
            <a:ext cx="781712" cy="781712"/>
          </a:xfrm>
          <a:prstGeom prst="rightArrow">
            <a:avLst>
              <a:gd name="adj1" fmla="val 5906"/>
              <a:gd name="adj2" fmla="val 50000"/>
            </a:avLst>
          </a:prstGeom>
          <a:solidFill>
            <a:srgbClr val="B10B1F"/>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prstClr val="white"/>
              </a:solidFill>
              <a:cs typeface="+mn-ea"/>
              <a:sym typeface="+mn-lt"/>
            </a:endParaRPr>
          </a:p>
        </p:txBody>
      </p:sp>
      <p:grpSp>
        <p:nvGrpSpPr>
          <p:cNvPr id="21" name="组合 20"/>
          <p:cNvGrpSpPr/>
          <p:nvPr/>
        </p:nvGrpSpPr>
        <p:grpSpPr>
          <a:xfrm>
            <a:off x="81785" y="126017"/>
            <a:ext cx="12110216" cy="766370"/>
            <a:chOff x="81785" y="126017"/>
            <a:chExt cx="12110216" cy="766370"/>
          </a:xfrm>
        </p:grpSpPr>
        <p:sp>
          <p:nvSpPr>
            <p:cNvPr id="22" name="矩形 2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市场定位</a:t>
              </a:r>
              <a:endParaRPr lang="zh-CN" altLang="en-US" sz="2800" b="1" dirty="0">
                <a:solidFill>
                  <a:srgbClr val="141519"/>
                </a:solidFill>
                <a:cs typeface="+mn-ea"/>
                <a:sym typeface="+mn-lt"/>
              </a:endParaRPr>
            </a:p>
          </p:txBody>
        </p:sp>
        <p:grpSp>
          <p:nvGrpSpPr>
            <p:cNvPr id="25" name="组合 24"/>
            <p:cNvGrpSpPr/>
            <p:nvPr/>
          </p:nvGrpSpPr>
          <p:grpSpPr>
            <a:xfrm>
              <a:off x="81785" y="126017"/>
              <a:ext cx="771511" cy="766370"/>
              <a:chOff x="76127" y="101358"/>
              <a:chExt cx="771511" cy="766370"/>
            </a:xfrm>
          </p:grpSpPr>
          <p:sp>
            <p:nvSpPr>
              <p:cNvPr id="26"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文本框 42"/>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04</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arn(inVertical)">
                                      <p:cBhvr>
                                        <p:cTn id="40" dur="500"/>
                                        <p:tgtEl>
                                          <p:spTgt spid="35"/>
                                        </p:tgtEl>
                                      </p:cBhvr>
                                    </p:animEffect>
                                  </p:childTnLst>
                                </p:cTn>
                              </p:par>
                            </p:childTnLst>
                          </p:cTn>
                        </p:par>
                        <p:par>
                          <p:cTn id="41" fill="hold">
                            <p:stCondLst>
                              <p:cond delay="1000"/>
                            </p:stCondLst>
                            <p:childTnLst>
                              <p:par>
                                <p:cTn id="42" presetID="16" presetClass="entr" presetSubtype="21"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arn(inVertical)">
                                      <p:cBhvr>
                                        <p:cTn id="44" dur="500"/>
                                        <p:tgtEl>
                                          <p:spTgt spid="36"/>
                                        </p:tgtEl>
                                      </p:cBhvr>
                                    </p:animEffect>
                                  </p:childTnLst>
                                </p:cTn>
                              </p:par>
                            </p:childTnLst>
                          </p:cTn>
                        </p:par>
                        <p:par>
                          <p:cTn id="45" fill="hold">
                            <p:stCondLst>
                              <p:cond delay="1500"/>
                            </p:stCondLst>
                            <p:childTnLst>
                              <p:par>
                                <p:cTn id="46" presetID="16" presetClass="entr" presetSubtype="21"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arn(inVertical)">
                                      <p:cBhvr>
                                        <p:cTn id="48" dur="500"/>
                                        <p:tgtEl>
                                          <p:spTgt spid="37"/>
                                        </p:tgtEl>
                                      </p:cBhvr>
                                    </p:animEffect>
                                  </p:childTnLst>
                                </p:cTn>
                              </p:par>
                            </p:childTnLst>
                          </p:cTn>
                        </p:par>
                        <p:par>
                          <p:cTn id="49" fill="hold">
                            <p:stCondLst>
                              <p:cond delay="2000"/>
                            </p:stCondLst>
                            <p:childTnLst>
                              <p:par>
                                <p:cTn id="50" presetID="16" presetClass="entr" presetSubtype="21"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barn(inVertical)">
                                      <p:cBhvr>
                                        <p:cTn id="52" dur="500"/>
                                        <p:tgtEl>
                                          <p:spTgt spid="38"/>
                                        </p:tgtEl>
                                      </p:cBhvr>
                                    </p:animEffect>
                                  </p:childTnLst>
                                </p:cTn>
                              </p:par>
                            </p:childTnLst>
                          </p:cTn>
                        </p:par>
                        <p:par>
                          <p:cTn id="53" fill="hold">
                            <p:stCondLst>
                              <p:cond delay="2500"/>
                            </p:stCondLst>
                            <p:childTnLst>
                              <p:par>
                                <p:cTn id="54" presetID="16" presetClass="entr" presetSubtype="21"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arn(inVertical)">
                                      <p:cBhvr>
                                        <p:cTn id="56" dur="500"/>
                                        <p:tgtEl>
                                          <p:spTgt spid="39"/>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barn(inVertical)">
                                      <p:cBhvr>
                                        <p:cTn id="59" dur="500"/>
                                        <p:tgtEl>
                                          <p:spTgt spid="4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inVertical)">
                                      <p:cBhvr>
                                        <p:cTn id="62" dur="500"/>
                                        <p:tgtEl>
                                          <p:spTgt spid="41"/>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inVertical)">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0" grpId="0" animBg="1"/>
      <p:bldP spid="31" grpId="0" animBg="1"/>
      <p:bldP spid="32" grpId="0" animBg="1"/>
      <p:bldP spid="33" grpId="0" animBg="1"/>
      <p:bldP spid="35" grpId="0"/>
      <p:bldP spid="36" grpId="0"/>
      <p:bldP spid="37" grpId="0"/>
      <p:bldP spid="38" grpId="0"/>
      <p:bldP spid="39" grpId="0"/>
      <p:bldP spid="40" grpId="0"/>
      <p:bldP spid="41" grpId="0"/>
      <p:bldP spid="42" grpId="0"/>
      <p:bldP spid="29" grpId="0" animBg="1"/>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15" name="矩形 14"/>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矩形 15"/>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a:solidFill>
                  <a:srgbClr val="141519"/>
                </a:solidFill>
                <a:cs typeface="+mn-ea"/>
                <a:sym typeface="+mn-lt"/>
              </a:rPr>
              <a:t>PART FIVE</a:t>
            </a:r>
            <a:endParaRPr lang="en-US" altLang="zh-CN" sz="2400" dirty="0">
              <a:solidFill>
                <a:srgbClr val="141519"/>
              </a:solidFill>
              <a:cs typeface="+mn-ea"/>
              <a:sym typeface="+mn-lt"/>
            </a:endParaRPr>
          </a:p>
        </p:txBody>
      </p:sp>
      <p:sp>
        <p:nvSpPr>
          <p:cNvPr id="21" name="文本框 20"/>
          <p:cNvSpPr txBox="1"/>
          <p:nvPr/>
        </p:nvSpPr>
        <p:spPr>
          <a:xfrm>
            <a:off x="4648233" y="4063685"/>
            <a:ext cx="2749471"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cs typeface="+mn-ea"/>
                <a:sym typeface="+mn-lt"/>
              </a:rPr>
              <a:t>财务与融资</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23"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128650" y="3401010"/>
            <a:ext cx="1043876" cy="1862048"/>
            <a:chOff x="1919125" y="1583485"/>
            <a:chExt cx="1043876" cy="1862048"/>
          </a:xfrm>
        </p:grpSpPr>
        <p:sp>
          <p:nvSpPr>
            <p:cNvPr id="14" name="矩形 13"/>
            <p:cNvSpPr/>
            <p:nvPr/>
          </p:nvSpPr>
          <p:spPr>
            <a:xfrm>
              <a:off x="2218174" y="2490895"/>
              <a:ext cx="495057" cy="499247"/>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 name="connsiteX0-57" fmla="*/ 0 w 575038"/>
                <a:gd name="connsiteY0-58" fmla="*/ 0 h 510252"/>
                <a:gd name="connsiteX1-59" fmla="*/ 575038 w 575038"/>
                <a:gd name="connsiteY1-60" fmla="*/ 17208 h 510252"/>
                <a:gd name="connsiteX2-61" fmla="*/ 542765 w 575038"/>
                <a:gd name="connsiteY2-62" fmla="*/ 510252 h 510252"/>
                <a:gd name="connsiteX3-63" fmla="*/ 0 w 575038"/>
                <a:gd name="connsiteY3-64" fmla="*/ 0 h 510252"/>
                <a:gd name="connsiteX0-65" fmla="*/ 0 w 575038"/>
                <a:gd name="connsiteY0-66" fmla="*/ 0 h 445247"/>
                <a:gd name="connsiteX1-67" fmla="*/ 575038 w 575038"/>
                <a:gd name="connsiteY1-68" fmla="*/ 17208 h 445247"/>
                <a:gd name="connsiteX2-69" fmla="*/ 564434 w 575038"/>
                <a:gd name="connsiteY2-70" fmla="*/ 445247 h 445247"/>
                <a:gd name="connsiteX3-71" fmla="*/ 0 w 575038"/>
                <a:gd name="connsiteY3-72" fmla="*/ 0 h 445247"/>
                <a:gd name="connsiteX0-73" fmla="*/ 0 w 575038"/>
                <a:gd name="connsiteY0-74" fmla="*/ 0 h 393243"/>
                <a:gd name="connsiteX1-75" fmla="*/ 575038 w 575038"/>
                <a:gd name="connsiteY1-76" fmla="*/ 17208 h 393243"/>
                <a:gd name="connsiteX2-77" fmla="*/ 564434 w 575038"/>
                <a:gd name="connsiteY2-78" fmla="*/ 393243 h 393243"/>
                <a:gd name="connsiteX3-79" fmla="*/ 0 w 575038"/>
                <a:gd name="connsiteY3-80" fmla="*/ 0 h 393243"/>
                <a:gd name="connsiteX0-81" fmla="*/ 0 w 564434"/>
                <a:gd name="connsiteY0-82" fmla="*/ 52131 h 445374"/>
                <a:gd name="connsiteX1-83" fmla="*/ 453696 w 564434"/>
                <a:gd name="connsiteY1-84" fmla="*/ 0 h 445374"/>
                <a:gd name="connsiteX2-85" fmla="*/ 564434 w 564434"/>
                <a:gd name="connsiteY2-86" fmla="*/ 445374 h 445374"/>
                <a:gd name="connsiteX3-87" fmla="*/ 0 w 564434"/>
                <a:gd name="connsiteY3-88" fmla="*/ 52131 h 445374"/>
                <a:gd name="connsiteX0-89" fmla="*/ 0 w 564434"/>
                <a:gd name="connsiteY0-90" fmla="*/ 57001 h 450244"/>
                <a:gd name="connsiteX1-91" fmla="*/ 453696 w 564434"/>
                <a:gd name="connsiteY1-92" fmla="*/ 4870 h 450244"/>
                <a:gd name="connsiteX2-93" fmla="*/ 564434 w 564434"/>
                <a:gd name="connsiteY2-94" fmla="*/ 450244 h 450244"/>
                <a:gd name="connsiteX3-95" fmla="*/ 0 w 564434"/>
                <a:gd name="connsiteY3-96" fmla="*/ 57001 h 450244"/>
                <a:gd name="connsiteX0-97" fmla="*/ 0 w 564434"/>
                <a:gd name="connsiteY0-98" fmla="*/ 57001 h 450244"/>
                <a:gd name="connsiteX1-99" fmla="*/ 453696 w 564434"/>
                <a:gd name="connsiteY1-100" fmla="*/ 4870 h 450244"/>
                <a:gd name="connsiteX2-101" fmla="*/ 564434 w 564434"/>
                <a:gd name="connsiteY2-102" fmla="*/ 450244 h 450244"/>
                <a:gd name="connsiteX3-103" fmla="*/ 0 w 564434"/>
                <a:gd name="connsiteY3-104" fmla="*/ 57001 h 450244"/>
                <a:gd name="connsiteX0-105" fmla="*/ 0 w 564434"/>
                <a:gd name="connsiteY0-106" fmla="*/ 57001 h 450244"/>
                <a:gd name="connsiteX1-107" fmla="*/ 453696 w 564434"/>
                <a:gd name="connsiteY1-108" fmla="*/ 4870 h 450244"/>
                <a:gd name="connsiteX2-109" fmla="*/ 564434 w 564434"/>
                <a:gd name="connsiteY2-110" fmla="*/ 450244 h 450244"/>
                <a:gd name="connsiteX3-111" fmla="*/ 0 w 564434"/>
                <a:gd name="connsiteY3-112" fmla="*/ 57001 h 450244"/>
                <a:gd name="connsiteX0-113" fmla="*/ 66260 w 630694"/>
                <a:gd name="connsiteY0-114" fmla="*/ 57001 h 450409"/>
                <a:gd name="connsiteX1-115" fmla="*/ 519956 w 630694"/>
                <a:gd name="connsiteY1-116" fmla="*/ 4870 h 450409"/>
                <a:gd name="connsiteX2-117" fmla="*/ 630694 w 630694"/>
                <a:gd name="connsiteY2-118" fmla="*/ 450244 h 450409"/>
                <a:gd name="connsiteX3-119" fmla="*/ 59493 w 630694"/>
                <a:gd name="connsiteY3-120" fmla="*/ 65089 h 450409"/>
                <a:gd name="connsiteX4-121" fmla="*/ 66260 w 630694"/>
                <a:gd name="connsiteY4-122" fmla="*/ 57001 h 450409"/>
                <a:gd name="connsiteX0-123" fmla="*/ 66260 w 630694"/>
                <a:gd name="connsiteY0-124" fmla="*/ 57001 h 450395"/>
                <a:gd name="connsiteX1-125" fmla="*/ 519956 w 630694"/>
                <a:gd name="connsiteY1-126" fmla="*/ 4870 h 450395"/>
                <a:gd name="connsiteX2-127" fmla="*/ 630694 w 630694"/>
                <a:gd name="connsiteY2-128" fmla="*/ 450244 h 450395"/>
                <a:gd name="connsiteX3-129" fmla="*/ 59493 w 630694"/>
                <a:gd name="connsiteY3-130" fmla="*/ 65089 h 450395"/>
                <a:gd name="connsiteX4-131" fmla="*/ 66260 w 630694"/>
                <a:gd name="connsiteY4-132" fmla="*/ 57001 h 450395"/>
                <a:gd name="connsiteX0-133" fmla="*/ 66260 w 645076"/>
                <a:gd name="connsiteY0-134" fmla="*/ 57001 h 450395"/>
                <a:gd name="connsiteX1-135" fmla="*/ 519956 w 645076"/>
                <a:gd name="connsiteY1-136" fmla="*/ 4870 h 450395"/>
                <a:gd name="connsiteX2-137" fmla="*/ 630694 w 645076"/>
                <a:gd name="connsiteY2-138" fmla="*/ 450244 h 450395"/>
                <a:gd name="connsiteX3-139" fmla="*/ 59493 w 645076"/>
                <a:gd name="connsiteY3-140" fmla="*/ 65089 h 450395"/>
                <a:gd name="connsiteX4-141" fmla="*/ 66260 w 645076"/>
                <a:gd name="connsiteY4-142" fmla="*/ 57001 h 450395"/>
                <a:gd name="connsiteX0-143" fmla="*/ 66260 w 645076"/>
                <a:gd name="connsiteY0-144" fmla="*/ 57001 h 450244"/>
                <a:gd name="connsiteX1-145" fmla="*/ 519956 w 645076"/>
                <a:gd name="connsiteY1-146" fmla="*/ 4870 h 450244"/>
                <a:gd name="connsiteX2-147" fmla="*/ 630694 w 645076"/>
                <a:gd name="connsiteY2-148" fmla="*/ 450244 h 450244"/>
                <a:gd name="connsiteX3-149" fmla="*/ 59493 w 645076"/>
                <a:gd name="connsiteY3-150" fmla="*/ 65089 h 450244"/>
                <a:gd name="connsiteX4-151" fmla="*/ 66260 w 645076"/>
                <a:gd name="connsiteY4-152" fmla="*/ 57001 h 450244"/>
                <a:gd name="connsiteX0-153" fmla="*/ 66260 w 637970"/>
                <a:gd name="connsiteY0-154" fmla="*/ 57001 h 471912"/>
                <a:gd name="connsiteX1-155" fmla="*/ 519956 w 637970"/>
                <a:gd name="connsiteY1-156" fmla="*/ 4870 h 471912"/>
                <a:gd name="connsiteX2-157" fmla="*/ 622027 w 637970"/>
                <a:gd name="connsiteY2-158" fmla="*/ 471912 h 471912"/>
                <a:gd name="connsiteX3-159" fmla="*/ 59493 w 637970"/>
                <a:gd name="connsiteY3-160" fmla="*/ 65089 h 471912"/>
                <a:gd name="connsiteX4-161" fmla="*/ 66260 w 637970"/>
                <a:gd name="connsiteY4-162" fmla="*/ 57001 h 471912"/>
                <a:gd name="connsiteX0-163" fmla="*/ 66260 w 637970"/>
                <a:gd name="connsiteY0-164" fmla="*/ 57001 h 471912"/>
                <a:gd name="connsiteX1-165" fmla="*/ 519956 w 637970"/>
                <a:gd name="connsiteY1-166" fmla="*/ 4870 h 471912"/>
                <a:gd name="connsiteX2-167" fmla="*/ 622027 w 637970"/>
                <a:gd name="connsiteY2-168" fmla="*/ 471912 h 471912"/>
                <a:gd name="connsiteX3-169" fmla="*/ 59493 w 637970"/>
                <a:gd name="connsiteY3-170" fmla="*/ 65089 h 471912"/>
                <a:gd name="connsiteX4-171" fmla="*/ 66260 w 637970"/>
                <a:gd name="connsiteY4-172" fmla="*/ 57001 h 471912"/>
                <a:gd name="connsiteX0-173" fmla="*/ 43695 w 663075"/>
                <a:gd name="connsiteY0-174" fmla="*/ 94307 h 470215"/>
                <a:gd name="connsiteX1-175" fmla="*/ 545061 w 663075"/>
                <a:gd name="connsiteY1-176" fmla="*/ 3173 h 470215"/>
                <a:gd name="connsiteX2-177" fmla="*/ 647132 w 663075"/>
                <a:gd name="connsiteY2-178" fmla="*/ 470215 h 470215"/>
                <a:gd name="connsiteX3-179" fmla="*/ 84598 w 663075"/>
                <a:gd name="connsiteY3-180" fmla="*/ 63392 h 470215"/>
                <a:gd name="connsiteX4-181" fmla="*/ 43695 w 663075"/>
                <a:gd name="connsiteY4-182" fmla="*/ 94307 h 470215"/>
                <a:gd name="connsiteX0-183" fmla="*/ 94872 w 623246"/>
                <a:gd name="connsiteY0-184" fmla="*/ 17261 h 479842"/>
                <a:gd name="connsiteX1-185" fmla="*/ 505232 w 623246"/>
                <a:gd name="connsiteY1-186" fmla="*/ 12800 h 479842"/>
                <a:gd name="connsiteX2-187" fmla="*/ 607303 w 623246"/>
                <a:gd name="connsiteY2-188" fmla="*/ 479842 h 479842"/>
                <a:gd name="connsiteX3-189" fmla="*/ 44769 w 623246"/>
                <a:gd name="connsiteY3-190" fmla="*/ 73019 h 479842"/>
                <a:gd name="connsiteX4-191" fmla="*/ 94872 w 623246"/>
                <a:gd name="connsiteY4-192" fmla="*/ 17261 h 479842"/>
                <a:gd name="connsiteX0-193" fmla="*/ 111303 w 639677"/>
                <a:gd name="connsiteY0-194" fmla="*/ 17261 h 479842"/>
                <a:gd name="connsiteX1-195" fmla="*/ 521663 w 639677"/>
                <a:gd name="connsiteY1-196" fmla="*/ 12800 h 479842"/>
                <a:gd name="connsiteX2-197" fmla="*/ 623734 w 639677"/>
                <a:gd name="connsiteY2-198" fmla="*/ 479842 h 479842"/>
                <a:gd name="connsiteX3-199" fmla="*/ 39532 w 639677"/>
                <a:gd name="connsiteY3-200" fmla="*/ 103355 h 479842"/>
                <a:gd name="connsiteX4-201" fmla="*/ 111303 w 639677"/>
                <a:gd name="connsiteY4-202" fmla="*/ 17261 h 479842"/>
                <a:gd name="connsiteX0-203" fmla="*/ 192778 w 625812"/>
                <a:gd name="connsiteY0-204" fmla="*/ 6331 h 499247"/>
                <a:gd name="connsiteX1-205" fmla="*/ 507798 w 625812"/>
                <a:gd name="connsiteY1-206" fmla="*/ 32205 h 499247"/>
                <a:gd name="connsiteX2-207" fmla="*/ 609869 w 625812"/>
                <a:gd name="connsiteY2-208" fmla="*/ 499247 h 499247"/>
                <a:gd name="connsiteX3-209" fmla="*/ 25667 w 625812"/>
                <a:gd name="connsiteY3-210" fmla="*/ 122760 h 499247"/>
                <a:gd name="connsiteX4-211" fmla="*/ 192778 w 625812"/>
                <a:gd name="connsiteY4-212" fmla="*/ 6331 h 499247"/>
              </a:gdLst>
              <a:ahLst/>
              <a:cxnLst>
                <a:cxn ang="0">
                  <a:pos x="connsiteX0-1" y="connsiteY0-2"/>
                </a:cxn>
                <a:cxn ang="0">
                  <a:pos x="connsiteX1-3" y="connsiteY1-4"/>
                </a:cxn>
                <a:cxn ang="0">
                  <a:pos x="connsiteX2-5" y="connsiteY2-6"/>
                </a:cxn>
                <a:cxn ang="0">
                  <a:pos x="connsiteX3-7" y="connsiteY3-8"/>
                </a:cxn>
                <a:cxn ang="0">
                  <a:pos x="connsiteX4-121" y="connsiteY4-122"/>
                </a:cxn>
              </a:cxnLst>
              <a:rect l="l" t="t" r="r" b="b"/>
              <a:pathLst>
                <a:path w="625812" h="499247">
                  <a:moveTo>
                    <a:pt x="192778" y="6331"/>
                  </a:moveTo>
                  <a:cubicBezTo>
                    <a:pt x="344010" y="-11046"/>
                    <a:pt x="295895" y="10579"/>
                    <a:pt x="507798" y="32205"/>
                  </a:cubicBezTo>
                  <a:cubicBezTo>
                    <a:pt x="622717" y="202331"/>
                    <a:pt x="646628" y="350789"/>
                    <a:pt x="609869" y="499247"/>
                  </a:cubicBezTo>
                  <a:cubicBezTo>
                    <a:pt x="542515" y="373496"/>
                    <a:pt x="202078" y="157965"/>
                    <a:pt x="25667" y="122760"/>
                  </a:cubicBezTo>
                  <a:cubicBezTo>
                    <a:pt x="-68405" y="57220"/>
                    <a:pt x="121090" y="14923"/>
                    <a:pt x="192778" y="6331"/>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B10B1F"/>
                </a:solidFill>
                <a:cs typeface="+mn-ea"/>
                <a:sym typeface="+mn-lt"/>
              </a:endParaRPr>
            </a:p>
          </p:txBody>
        </p:sp>
        <p:sp>
          <p:nvSpPr>
            <p:cNvPr id="12" name="文本框 11"/>
            <p:cNvSpPr txBox="1"/>
            <p:nvPr/>
          </p:nvSpPr>
          <p:spPr>
            <a:xfrm>
              <a:off x="1919125" y="1583485"/>
              <a:ext cx="1043876" cy="1862048"/>
            </a:xfrm>
            <a:prstGeom prst="rect">
              <a:avLst/>
            </a:prstGeom>
            <a:noFill/>
          </p:spPr>
          <p:txBody>
            <a:bodyPr wrap="none" rtlCol="0">
              <a:spAutoFit/>
            </a:bodyPr>
            <a:lstStyle/>
            <a:p>
              <a:r>
                <a:rPr lang="en-US" altLang="zh-CN" sz="11500" dirty="0">
                  <a:solidFill>
                    <a:srgbClr val="B10B1F"/>
                  </a:solidFill>
                  <a:cs typeface="+mn-ea"/>
                  <a:sym typeface="+mn-lt"/>
                </a:rPr>
                <a:t>5</a:t>
              </a:r>
              <a:endParaRPr lang="zh-CN" altLang="en-US" sz="11500" dirty="0">
                <a:solidFill>
                  <a:srgbClr val="B10B1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14:presetBounceEnd="40000">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4.16667E-7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nvGraphicFramePr>
        <p:xfrm>
          <a:off x="7451099" y="1701258"/>
          <a:ext cx="4146760" cy="4389683"/>
        </p:xfrm>
        <a:graphic>
          <a:graphicData uri="http://schemas.openxmlformats.org/drawingml/2006/chart">
            <c:chart xmlns:c="http://schemas.openxmlformats.org/drawingml/2006/chart" xmlns:r="http://schemas.openxmlformats.org/officeDocument/2006/relationships" r:id="rId1"/>
          </a:graphicData>
        </a:graphic>
      </p:graphicFrame>
      <p:sp>
        <p:nvSpPr>
          <p:cNvPr id="37" name="矩形 36"/>
          <p:cNvSpPr/>
          <p:nvPr/>
        </p:nvSpPr>
        <p:spPr>
          <a:xfrm>
            <a:off x="1835654" y="2103688"/>
            <a:ext cx="397600" cy="426527"/>
          </a:xfrm>
          <a:prstGeom prst="rect">
            <a:avLst/>
          </a:prstGeom>
        </p:spPr>
        <p:txBody>
          <a:bodyPr wrap="square" lIns="0" tIns="0" rIns="0" bIns="0">
            <a:spAutoFit/>
          </a:bodyPr>
          <a:lstStyle/>
          <a:p>
            <a:pPr algn="ctr">
              <a:lnSpc>
                <a:spcPct val="130000"/>
              </a:lnSpc>
            </a:pPr>
            <a:r>
              <a:rPr lang="en-US" altLang="zh-CN" sz="2130" b="1" spc="300" dirty="0">
                <a:solidFill>
                  <a:schemeClr val="bg1"/>
                </a:solidFill>
                <a:cs typeface="+mn-ea"/>
                <a:sym typeface="+mn-lt"/>
              </a:rPr>
              <a:t>A.</a:t>
            </a:r>
            <a:endParaRPr lang="zh-CN" altLang="en-US" sz="2130" b="1" spc="300" dirty="0">
              <a:solidFill>
                <a:schemeClr val="bg1"/>
              </a:solidFill>
              <a:cs typeface="+mn-ea"/>
              <a:sym typeface="+mn-lt"/>
            </a:endParaRPr>
          </a:p>
        </p:txBody>
      </p:sp>
      <p:sp>
        <p:nvSpPr>
          <p:cNvPr id="38" name="TextBox 5"/>
          <p:cNvSpPr txBox="1"/>
          <p:nvPr/>
        </p:nvSpPr>
        <p:spPr>
          <a:xfrm>
            <a:off x="1835654" y="2587769"/>
            <a:ext cx="1884701" cy="600008"/>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ct val="130000"/>
              </a:lnSpc>
            </a:pPr>
            <a:r>
              <a:rPr lang="zh-CN" altLang="en-US" sz="1000" dirty="0">
                <a:solidFill>
                  <a:schemeClr val="tx1">
                    <a:lumMod val="50000"/>
                    <a:lumOff val="50000"/>
                  </a:schemeClr>
                </a:solidFill>
                <a:latin typeface="+mn-lt"/>
                <a:ea typeface="+mn-ea"/>
                <a:cs typeface="+mn-ea"/>
                <a:sym typeface="+mn-lt"/>
              </a:rPr>
              <a:t>点击输入简要文字内容，文字内容需概括精炼，不用多余的文字修饰，言简意赅的说明该项内容。</a:t>
            </a:r>
            <a:endParaRPr lang="en-US" altLang="zh-CN" sz="1000" dirty="0">
              <a:solidFill>
                <a:schemeClr val="tx1">
                  <a:lumMod val="50000"/>
                  <a:lumOff val="50000"/>
                </a:schemeClr>
              </a:solidFill>
              <a:latin typeface="+mn-lt"/>
              <a:ea typeface="+mn-ea"/>
              <a:cs typeface="+mn-ea"/>
              <a:sym typeface="+mn-lt"/>
            </a:endParaRPr>
          </a:p>
        </p:txBody>
      </p:sp>
      <p:sp>
        <p:nvSpPr>
          <p:cNvPr id="39" name="TextBox 6"/>
          <p:cNvSpPr txBox="1"/>
          <p:nvPr/>
        </p:nvSpPr>
        <p:spPr>
          <a:xfrm>
            <a:off x="2242159" y="2182329"/>
            <a:ext cx="1472641" cy="252762"/>
          </a:xfrm>
          <a:prstGeom prst="rect">
            <a:avLst/>
          </a:prstGeom>
          <a:noFill/>
        </p:spPr>
        <p:txBody>
          <a:bodyPr wrap="square" lIns="0" tIns="0" rIns="0" bIns="0" rtlCol="0">
            <a:spAutoFit/>
          </a:bodyPr>
          <a:lstStyle/>
          <a:p>
            <a:pPr>
              <a:lnSpc>
                <a:spcPct val="130000"/>
              </a:lnSpc>
            </a:pPr>
            <a:r>
              <a:rPr lang="zh-CN" altLang="en-US" sz="1400" b="1" dirty="0">
                <a:solidFill>
                  <a:schemeClr val="tx1">
                    <a:lumMod val="75000"/>
                    <a:lumOff val="25000"/>
                  </a:schemeClr>
                </a:solidFill>
                <a:cs typeface="+mn-ea"/>
                <a:sym typeface="+mn-lt"/>
              </a:rPr>
              <a:t>标题关键字</a:t>
            </a:r>
            <a:endParaRPr lang="zh-CN" altLang="en-US" sz="1400" b="1" dirty="0">
              <a:solidFill>
                <a:schemeClr val="tx1">
                  <a:lumMod val="75000"/>
                  <a:lumOff val="25000"/>
                </a:schemeClr>
              </a:solidFill>
              <a:cs typeface="+mn-ea"/>
              <a:sym typeface="+mn-lt"/>
            </a:endParaRPr>
          </a:p>
        </p:txBody>
      </p:sp>
      <p:sp>
        <p:nvSpPr>
          <p:cNvPr id="40" name="任意多边形 39"/>
          <p:cNvSpPr/>
          <p:nvPr/>
        </p:nvSpPr>
        <p:spPr>
          <a:xfrm>
            <a:off x="826723" y="2143477"/>
            <a:ext cx="778511" cy="864125"/>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919191"/>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00" dirty="0">
              <a:solidFill>
                <a:schemeClr val="bg1"/>
              </a:solidFill>
              <a:cs typeface="+mn-ea"/>
              <a:sym typeface="+mn-lt"/>
            </a:endParaRPr>
          </a:p>
        </p:txBody>
      </p:sp>
      <p:sp>
        <p:nvSpPr>
          <p:cNvPr id="41" name="TextBox 27"/>
          <p:cNvSpPr txBox="1"/>
          <p:nvPr/>
        </p:nvSpPr>
        <p:spPr>
          <a:xfrm>
            <a:off x="948986" y="2421607"/>
            <a:ext cx="545021" cy="433196"/>
          </a:xfrm>
          <a:prstGeom prst="rect">
            <a:avLst/>
          </a:prstGeom>
          <a:noFill/>
        </p:spPr>
        <p:txBody>
          <a:bodyPr wrap="none" lIns="0" tIns="0" rIns="0" bIns="0" rtlCol="0">
            <a:spAutoFit/>
          </a:bodyPr>
          <a:lstStyle/>
          <a:p>
            <a:pPr>
              <a:lnSpc>
                <a:spcPct val="130000"/>
              </a:lnSpc>
            </a:pPr>
            <a:r>
              <a:rPr lang="en-US" altLang="zh-CN" sz="2400" dirty="0">
                <a:solidFill>
                  <a:schemeClr val="bg1"/>
                </a:solidFill>
                <a:cs typeface="+mn-ea"/>
                <a:sym typeface="+mn-lt"/>
              </a:rPr>
              <a:t>10</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42" name="矩形 41"/>
          <p:cNvSpPr/>
          <p:nvPr/>
        </p:nvSpPr>
        <p:spPr>
          <a:xfrm>
            <a:off x="5205833" y="2103688"/>
            <a:ext cx="397600" cy="384977"/>
          </a:xfrm>
          <a:prstGeom prst="rect">
            <a:avLst/>
          </a:prstGeom>
        </p:spPr>
        <p:txBody>
          <a:bodyPr wrap="square" lIns="0" tIns="0" rIns="0" bIns="0">
            <a:spAutoFit/>
          </a:bodyPr>
          <a:lstStyle/>
          <a:p>
            <a:pPr algn="ctr">
              <a:lnSpc>
                <a:spcPct val="130000"/>
              </a:lnSpc>
            </a:pPr>
            <a:r>
              <a:rPr lang="en-US" altLang="zh-CN" sz="2130" b="1" spc="300" dirty="0">
                <a:solidFill>
                  <a:srgbClr val="4F4D50"/>
                </a:solidFill>
                <a:cs typeface="+mn-ea"/>
                <a:sym typeface="+mn-lt"/>
              </a:rPr>
              <a:t>B.</a:t>
            </a:r>
            <a:endParaRPr lang="zh-CN" altLang="en-US" sz="2130" b="1" spc="300" dirty="0">
              <a:solidFill>
                <a:srgbClr val="4F4D50"/>
              </a:solidFill>
              <a:cs typeface="+mn-ea"/>
              <a:sym typeface="+mn-lt"/>
            </a:endParaRPr>
          </a:p>
        </p:txBody>
      </p:sp>
      <p:sp>
        <p:nvSpPr>
          <p:cNvPr id="43" name="TextBox 5"/>
          <p:cNvSpPr txBox="1"/>
          <p:nvPr/>
        </p:nvSpPr>
        <p:spPr>
          <a:xfrm>
            <a:off x="5205833" y="2587769"/>
            <a:ext cx="1884701" cy="600008"/>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ct val="130000"/>
              </a:lnSpc>
            </a:pPr>
            <a:r>
              <a:rPr lang="zh-CN" altLang="en-US" sz="1000" dirty="0">
                <a:solidFill>
                  <a:schemeClr val="tx1">
                    <a:lumMod val="50000"/>
                    <a:lumOff val="50000"/>
                  </a:schemeClr>
                </a:solidFill>
                <a:latin typeface="+mn-lt"/>
                <a:ea typeface="+mn-ea"/>
                <a:cs typeface="+mn-ea"/>
                <a:sym typeface="+mn-lt"/>
              </a:rPr>
              <a:t>点击输入简要文字内容，文字内容需概括精炼，不用多余的文字修饰，言简意赅的说明该项内容。</a:t>
            </a:r>
            <a:endParaRPr lang="en-US" altLang="zh-CN" sz="1000" dirty="0">
              <a:solidFill>
                <a:schemeClr val="tx1">
                  <a:lumMod val="50000"/>
                  <a:lumOff val="50000"/>
                </a:schemeClr>
              </a:solidFill>
              <a:latin typeface="+mn-lt"/>
              <a:ea typeface="+mn-ea"/>
              <a:cs typeface="+mn-ea"/>
              <a:sym typeface="+mn-lt"/>
            </a:endParaRPr>
          </a:p>
        </p:txBody>
      </p:sp>
      <p:sp>
        <p:nvSpPr>
          <p:cNvPr id="44" name="TextBox 6"/>
          <p:cNvSpPr txBox="1"/>
          <p:nvPr/>
        </p:nvSpPr>
        <p:spPr>
          <a:xfrm>
            <a:off x="5612339" y="2182329"/>
            <a:ext cx="1472641" cy="280077"/>
          </a:xfrm>
          <a:prstGeom prst="rect">
            <a:avLst/>
          </a:prstGeom>
          <a:noFill/>
        </p:spPr>
        <p:txBody>
          <a:bodyPr wrap="square" lIns="0" tIns="0" rIns="0" bIns="0" rtlCol="0">
            <a:spAutoFit/>
          </a:bodyPr>
          <a:lstStyle/>
          <a:p>
            <a:pPr>
              <a:lnSpc>
                <a:spcPct val="130000"/>
              </a:lnSpc>
            </a:pPr>
            <a:r>
              <a:rPr lang="zh-CN" altLang="en-US" sz="1400" b="1" dirty="0">
                <a:solidFill>
                  <a:schemeClr val="tx1">
                    <a:lumMod val="75000"/>
                    <a:lumOff val="25000"/>
                  </a:schemeClr>
                </a:solidFill>
                <a:cs typeface="+mn-ea"/>
                <a:sym typeface="+mn-lt"/>
              </a:rPr>
              <a:t>标题关键字</a:t>
            </a:r>
            <a:endParaRPr lang="zh-CN" altLang="en-US" sz="1400" b="1" dirty="0">
              <a:solidFill>
                <a:schemeClr val="tx1">
                  <a:lumMod val="75000"/>
                  <a:lumOff val="25000"/>
                </a:schemeClr>
              </a:solidFill>
              <a:cs typeface="+mn-ea"/>
              <a:sym typeface="+mn-lt"/>
            </a:endParaRPr>
          </a:p>
        </p:txBody>
      </p:sp>
      <p:sp>
        <p:nvSpPr>
          <p:cNvPr id="45" name="任意多边形 44"/>
          <p:cNvSpPr/>
          <p:nvPr/>
        </p:nvSpPr>
        <p:spPr>
          <a:xfrm>
            <a:off x="4196903" y="2143477"/>
            <a:ext cx="778511" cy="864125"/>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B10B1F"/>
          </a:solidFill>
          <a:ln w="9525">
            <a:solidFill>
              <a:srgbClr val="4F4D50"/>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00" dirty="0">
              <a:cs typeface="+mn-ea"/>
              <a:sym typeface="+mn-lt"/>
            </a:endParaRPr>
          </a:p>
        </p:txBody>
      </p:sp>
      <p:sp>
        <p:nvSpPr>
          <p:cNvPr id="46" name="TextBox 27"/>
          <p:cNvSpPr txBox="1"/>
          <p:nvPr/>
        </p:nvSpPr>
        <p:spPr>
          <a:xfrm>
            <a:off x="4319165" y="2421607"/>
            <a:ext cx="545021" cy="433196"/>
          </a:xfrm>
          <a:prstGeom prst="rect">
            <a:avLst/>
          </a:prstGeom>
          <a:noFill/>
        </p:spPr>
        <p:txBody>
          <a:bodyPr wrap="none" lIns="0" tIns="0" rIns="0" bIns="0" rtlCol="0">
            <a:spAutoFit/>
          </a:bodyPr>
          <a:lstStyle/>
          <a:p>
            <a:pPr>
              <a:lnSpc>
                <a:spcPct val="130000"/>
              </a:lnSpc>
            </a:pPr>
            <a:r>
              <a:rPr lang="en-US" altLang="zh-CN" sz="2400" dirty="0">
                <a:solidFill>
                  <a:schemeClr val="bg1"/>
                </a:solidFill>
                <a:cs typeface="+mn-ea"/>
                <a:sym typeface="+mn-lt"/>
              </a:rPr>
              <a:t>15</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47" name="矩形 46"/>
          <p:cNvSpPr/>
          <p:nvPr/>
        </p:nvSpPr>
        <p:spPr>
          <a:xfrm>
            <a:off x="1835654" y="4325609"/>
            <a:ext cx="397600" cy="426527"/>
          </a:xfrm>
          <a:prstGeom prst="rect">
            <a:avLst/>
          </a:prstGeom>
        </p:spPr>
        <p:txBody>
          <a:bodyPr wrap="square" lIns="0" tIns="0" rIns="0" bIns="0">
            <a:spAutoFit/>
          </a:bodyPr>
          <a:lstStyle/>
          <a:p>
            <a:pPr algn="ctr">
              <a:lnSpc>
                <a:spcPct val="130000"/>
              </a:lnSpc>
            </a:pPr>
            <a:r>
              <a:rPr lang="en-US" altLang="zh-CN" sz="2130" b="1" spc="300" dirty="0">
                <a:solidFill>
                  <a:schemeClr val="bg1"/>
                </a:solidFill>
                <a:cs typeface="+mn-ea"/>
                <a:sym typeface="+mn-lt"/>
              </a:rPr>
              <a:t>C.</a:t>
            </a:r>
            <a:endParaRPr lang="zh-CN" altLang="en-US" sz="2130" b="1" spc="300" dirty="0">
              <a:solidFill>
                <a:schemeClr val="bg1"/>
              </a:solidFill>
              <a:cs typeface="+mn-ea"/>
              <a:sym typeface="+mn-lt"/>
            </a:endParaRPr>
          </a:p>
        </p:txBody>
      </p:sp>
      <p:sp>
        <p:nvSpPr>
          <p:cNvPr id="48" name="TextBox 5"/>
          <p:cNvSpPr txBox="1"/>
          <p:nvPr/>
        </p:nvSpPr>
        <p:spPr>
          <a:xfrm>
            <a:off x="1835654" y="4809690"/>
            <a:ext cx="1884701" cy="600008"/>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ct val="130000"/>
              </a:lnSpc>
            </a:pPr>
            <a:r>
              <a:rPr lang="zh-CN" altLang="en-US" sz="1000" dirty="0">
                <a:solidFill>
                  <a:schemeClr val="tx1">
                    <a:lumMod val="50000"/>
                    <a:lumOff val="50000"/>
                  </a:schemeClr>
                </a:solidFill>
                <a:latin typeface="+mn-lt"/>
                <a:ea typeface="+mn-ea"/>
                <a:cs typeface="+mn-ea"/>
                <a:sym typeface="+mn-lt"/>
              </a:rPr>
              <a:t>点击输入简要文字内容，文字内容需概括精炼，不用多余的文字修饰，言简意赅的说明该项内容。</a:t>
            </a:r>
            <a:endParaRPr lang="en-US" altLang="zh-CN" sz="1000" dirty="0">
              <a:solidFill>
                <a:schemeClr val="tx1">
                  <a:lumMod val="50000"/>
                  <a:lumOff val="50000"/>
                </a:schemeClr>
              </a:solidFill>
              <a:latin typeface="+mn-lt"/>
              <a:ea typeface="+mn-ea"/>
              <a:cs typeface="+mn-ea"/>
              <a:sym typeface="+mn-lt"/>
            </a:endParaRPr>
          </a:p>
        </p:txBody>
      </p:sp>
      <p:sp>
        <p:nvSpPr>
          <p:cNvPr id="49" name="TextBox 6"/>
          <p:cNvSpPr txBox="1"/>
          <p:nvPr/>
        </p:nvSpPr>
        <p:spPr>
          <a:xfrm>
            <a:off x="2242159" y="4404251"/>
            <a:ext cx="1472641" cy="252762"/>
          </a:xfrm>
          <a:prstGeom prst="rect">
            <a:avLst/>
          </a:prstGeom>
          <a:noFill/>
        </p:spPr>
        <p:txBody>
          <a:bodyPr wrap="square" lIns="0" tIns="0" rIns="0" bIns="0" rtlCol="0">
            <a:spAutoFit/>
          </a:bodyPr>
          <a:lstStyle/>
          <a:p>
            <a:pPr>
              <a:lnSpc>
                <a:spcPct val="130000"/>
              </a:lnSpc>
            </a:pPr>
            <a:r>
              <a:rPr lang="zh-CN" altLang="en-US" sz="1400" b="1" dirty="0">
                <a:solidFill>
                  <a:schemeClr val="tx1">
                    <a:lumMod val="75000"/>
                    <a:lumOff val="25000"/>
                  </a:schemeClr>
                </a:solidFill>
                <a:cs typeface="+mn-ea"/>
                <a:sym typeface="+mn-lt"/>
              </a:rPr>
              <a:t>标题关键字</a:t>
            </a:r>
            <a:endParaRPr lang="zh-CN" altLang="en-US" sz="1400" b="1" dirty="0">
              <a:solidFill>
                <a:schemeClr val="tx1">
                  <a:lumMod val="75000"/>
                  <a:lumOff val="25000"/>
                </a:schemeClr>
              </a:solidFill>
              <a:cs typeface="+mn-ea"/>
              <a:sym typeface="+mn-lt"/>
            </a:endParaRPr>
          </a:p>
        </p:txBody>
      </p:sp>
      <p:sp>
        <p:nvSpPr>
          <p:cNvPr id="50" name="任意多边形 49"/>
          <p:cNvSpPr/>
          <p:nvPr/>
        </p:nvSpPr>
        <p:spPr>
          <a:xfrm>
            <a:off x="826723" y="4365398"/>
            <a:ext cx="778511" cy="864125"/>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B10B1F"/>
          </a:solidFill>
          <a:ln w="9525">
            <a:solidFill>
              <a:srgbClr val="4F4D50"/>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00" dirty="0">
              <a:solidFill>
                <a:schemeClr val="bg1"/>
              </a:solidFill>
              <a:cs typeface="+mn-ea"/>
              <a:sym typeface="+mn-lt"/>
            </a:endParaRPr>
          </a:p>
        </p:txBody>
      </p:sp>
      <p:sp>
        <p:nvSpPr>
          <p:cNvPr id="51" name="TextBox 27"/>
          <p:cNvSpPr txBox="1"/>
          <p:nvPr/>
        </p:nvSpPr>
        <p:spPr>
          <a:xfrm>
            <a:off x="948986" y="4643528"/>
            <a:ext cx="545021" cy="433196"/>
          </a:xfrm>
          <a:prstGeom prst="rect">
            <a:avLst/>
          </a:prstGeom>
          <a:noFill/>
        </p:spPr>
        <p:txBody>
          <a:bodyPr wrap="none" lIns="0" tIns="0" rIns="0" bIns="0" rtlCol="0">
            <a:spAutoFit/>
          </a:bodyPr>
          <a:lstStyle/>
          <a:p>
            <a:pPr>
              <a:lnSpc>
                <a:spcPct val="130000"/>
              </a:lnSpc>
            </a:pPr>
            <a:r>
              <a:rPr lang="en-US" altLang="zh-CN" sz="2400" dirty="0">
                <a:solidFill>
                  <a:schemeClr val="bg1"/>
                </a:solidFill>
                <a:cs typeface="+mn-ea"/>
                <a:sym typeface="+mn-lt"/>
              </a:rPr>
              <a:t>30</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52" name="矩形 51"/>
          <p:cNvSpPr/>
          <p:nvPr/>
        </p:nvSpPr>
        <p:spPr>
          <a:xfrm>
            <a:off x="5205833" y="4325609"/>
            <a:ext cx="397600" cy="384977"/>
          </a:xfrm>
          <a:prstGeom prst="rect">
            <a:avLst/>
          </a:prstGeom>
        </p:spPr>
        <p:txBody>
          <a:bodyPr wrap="square" lIns="0" tIns="0" rIns="0" bIns="0">
            <a:spAutoFit/>
          </a:bodyPr>
          <a:lstStyle/>
          <a:p>
            <a:pPr algn="ctr">
              <a:lnSpc>
                <a:spcPct val="130000"/>
              </a:lnSpc>
            </a:pPr>
            <a:r>
              <a:rPr lang="en-US" altLang="zh-CN" sz="2130" b="1" spc="300" dirty="0">
                <a:solidFill>
                  <a:srgbClr val="4F4D50"/>
                </a:solidFill>
                <a:cs typeface="+mn-ea"/>
                <a:sym typeface="+mn-lt"/>
              </a:rPr>
              <a:t>D.</a:t>
            </a:r>
            <a:endParaRPr lang="zh-CN" altLang="en-US" sz="2130" b="1" spc="300" dirty="0">
              <a:solidFill>
                <a:srgbClr val="4F4D50"/>
              </a:solidFill>
              <a:cs typeface="+mn-ea"/>
              <a:sym typeface="+mn-lt"/>
            </a:endParaRPr>
          </a:p>
        </p:txBody>
      </p:sp>
      <p:sp>
        <p:nvSpPr>
          <p:cNvPr id="53" name="TextBox 5"/>
          <p:cNvSpPr txBox="1"/>
          <p:nvPr/>
        </p:nvSpPr>
        <p:spPr>
          <a:xfrm>
            <a:off x="5205833" y="4809690"/>
            <a:ext cx="1884701" cy="600008"/>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ct val="130000"/>
              </a:lnSpc>
            </a:pPr>
            <a:r>
              <a:rPr lang="zh-CN" altLang="en-US" sz="1000" dirty="0">
                <a:solidFill>
                  <a:schemeClr val="tx1">
                    <a:lumMod val="50000"/>
                    <a:lumOff val="50000"/>
                  </a:schemeClr>
                </a:solidFill>
                <a:latin typeface="+mn-lt"/>
                <a:ea typeface="+mn-ea"/>
                <a:cs typeface="+mn-ea"/>
                <a:sym typeface="+mn-lt"/>
              </a:rPr>
              <a:t>点击输入简要文字内容，文字内容需概括精炼，不用多余的文字修饰，言简意赅的说明该项内容。</a:t>
            </a:r>
            <a:endParaRPr lang="en-US" altLang="zh-CN" sz="1000" dirty="0">
              <a:solidFill>
                <a:schemeClr val="tx1">
                  <a:lumMod val="50000"/>
                  <a:lumOff val="50000"/>
                </a:schemeClr>
              </a:solidFill>
              <a:latin typeface="+mn-lt"/>
              <a:ea typeface="+mn-ea"/>
              <a:cs typeface="+mn-ea"/>
              <a:sym typeface="+mn-lt"/>
            </a:endParaRPr>
          </a:p>
        </p:txBody>
      </p:sp>
      <p:sp>
        <p:nvSpPr>
          <p:cNvPr id="54" name="TextBox 6"/>
          <p:cNvSpPr txBox="1"/>
          <p:nvPr/>
        </p:nvSpPr>
        <p:spPr>
          <a:xfrm>
            <a:off x="5612339" y="4404251"/>
            <a:ext cx="1472641" cy="252762"/>
          </a:xfrm>
          <a:prstGeom prst="rect">
            <a:avLst/>
          </a:prstGeom>
          <a:noFill/>
        </p:spPr>
        <p:txBody>
          <a:bodyPr wrap="square" lIns="0" tIns="0" rIns="0" bIns="0" rtlCol="0">
            <a:spAutoFit/>
          </a:bodyPr>
          <a:lstStyle/>
          <a:p>
            <a:pPr>
              <a:lnSpc>
                <a:spcPct val="130000"/>
              </a:lnSpc>
            </a:pPr>
            <a:r>
              <a:rPr lang="zh-CN" altLang="en-US" sz="1400" b="1" dirty="0">
                <a:solidFill>
                  <a:schemeClr val="tx1">
                    <a:lumMod val="75000"/>
                    <a:lumOff val="25000"/>
                  </a:schemeClr>
                </a:solidFill>
                <a:cs typeface="+mn-ea"/>
                <a:sym typeface="+mn-lt"/>
              </a:rPr>
              <a:t>标题关键字</a:t>
            </a:r>
            <a:endParaRPr lang="zh-CN" altLang="en-US" sz="1400" b="1" dirty="0">
              <a:solidFill>
                <a:schemeClr val="tx1">
                  <a:lumMod val="75000"/>
                  <a:lumOff val="25000"/>
                </a:schemeClr>
              </a:solidFill>
              <a:cs typeface="+mn-ea"/>
              <a:sym typeface="+mn-lt"/>
            </a:endParaRPr>
          </a:p>
        </p:txBody>
      </p:sp>
      <p:sp>
        <p:nvSpPr>
          <p:cNvPr id="55" name="任意多边形 54"/>
          <p:cNvSpPr/>
          <p:nvPr/>
        </p:nvSpPr>
        <p:spPr>
          <a:xfrm>
            <a:off x="4196903" y="4365398"/>
            <a:ext cx="778511" cy="864125"/>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919191"/>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00" dirty="0">
              <a:solidFill>
                <a:schemeClr val="bg1"/>
              </a:solidFill>
              <a:cs typeface="+mn-ea"/>
              <a:sym typeface="+mn-lt"/>
            </a:endParaRPr>
          </a:p>
        </p:txBody>
      </p:sp>
      <p:sp>
        <p:nvSpPr>
          <p:cNvPr id="56" name="TextBox 27"/>
          <p:cNvSpPr txBox="1"/>
          <p:nvPr/>
        </p:nvSpPr>
        <p:spPr>
          <a:xfrm>
            <a:off x="4319165" y="4643528"/>
            <a:ext cx="545021" cy="433196"/>
          </a:xfrm>
          <a:prstGeom prst="rect">
            <a:avLst/>
          </a:prstGeom>
          <a:noFill/>
        </p:spPr>
        <p:txBody>
          <a:bodyPr wrap="none" lIns="0" tIns="0" rIns="0" bIns="0" rtlCol="0">
            <a:spAutoFit/>
          </a:bodyPr>
          <a:lstStyle/>
          <a:p>
            <a:pPr>
              <a:lnSpc>
                <a:spcPct val="130000"/>
              </a:lnSpc>
            </a:pPr>
            <a:r>
              <a:rPr lang="en-US" altLang="zh-CN" sz="2400" dirty="0">
                <a:solidFill>
                  <a:schemeClr val="bg1"/>
                </a:solidFill>
                <a:cs typeface="+mn-ea"/>
                <a:sym typeface="+mn-lt"/>
              </a:rPr>
              <a:t>55</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24" name="KSO_Shape"/>
          <p:cNvSpPr/>
          <p:nvPr/>
        </p:nvSpPr>
        <p:spPr bwMode="auto">
          <a:xfrm>
            <a:off x="9142815" y="3429000"/>
            <a:ext cx="763329" cy="732793"/>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4F4D50"/>
          </a:solidFill>
          <a:ln>
            <a:noFill/>
          </a:ln>
        </p:spPr>
        <p:txBody>
          <a:bodyPr anchor="ctr">
            <a:scene3d>
              <a:camera prst="orthographicFront"/>
              <a:lightRig rig="threePt" dir="t"/>
            </a:scene3d>
            <a:sp3d contourW="12700">
              <a:contourClr>
                <a:srgbClr val="FFFFFF"/>
              </a:contourClr>
            </a:sp3d>
          </a:bodyPr>
          <a:lstStyle/>
          <a:p>
            <a:pPr algn="ctr">
              <a:lnSpc>
                <a:spcPct val="130000"/>
              </a:lnSpc>
              <a:defRPr/>
            </a:pPr>
            <a:endParaRPr lang="zh-CN" altLang="en-US" sz="1800" dirty="0">
              <a:solidFill>
                <a:srgbClr val="FFFFFF"/>
              </a:solidFill>
              <a:cs typeface="+mn-ea"/>
              <a:sym typeface="+mn-lt"/>
            </a:endParaRPr>
          </a:p>
        </p:txBody>
      </p:sp>
      <p:grpSp>
        <p:nvGrpSpPr>
          <p:cNvPr id="30" name="组合 29"/>
          <p:cNvGrpSpPr/>
          <p:nvPr/>
        </p:nvGrpSpPr>
        <p:grpSpPr>
          <a:xfrm>
            <a:off x="81785" y="126017"/>
            <a:ext cx="12110216" cy="766370"/>
            <a:chOff x="81785" y="126017"/>
            <a:chExt cx="12110216" cy="766370"/>
          </a:xfrm>
        </p:grpSpPr>
        <p:sp>
          <p:nvSpPr>
            <p:cNvPr id="31" name="矩形 3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成本分析</a:t>
              </a:r>
              <a:endParaRPr lang="zh-CN" altLang="en-US" sz="2800" b="1" dirty="0">
                <a:solidFill>
                  <a:srgbClr val="141519"/>
                </a:solidFill>
                <a:cs typeface="+mn-ea"/>
                <a:sym typeface="+mn-lt"/>
              </a:endParaRPr>
            </a:p>
          </p:txBody>
        </p:sp>
        <p:grpSp>
          <p:nvGrpSpPr>
            <p:cNvPr id="34" name="组合 33"/>
            <p:cNvGrpSpPr/>
            <p:nvPr/>
          </p:nvGrpSpPr>
          <p:grpSpPr>
            <a:xfrm>
              <a:off x="81785" y="126017"/>
              <a:ext cx="771511" cy="766370"/>
              <a:chOff x="76127" y="101358"/>
              <a:chExt cx="771511" cy="766370"/>
            </a:xfrm>
          </p:grpSpPr>
          <p:sp>
            <p:nvSpPr>
              <p:cNvPr id="3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文本框 56"/>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05</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par>
                          <p:cTn id="41" fill="hold">
                            <p:stCondLst>
                              <p:cond delay="500"/>
                            </p:stCondLst>
                            <p:childTnLst>
                              <p:par>
                                <p:cTn id="42" presetID="37"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900" decel="100000" fill="hold"/>
                                        <p:tgtEl>
                                          <p:spTgt spid="40"/>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900" decel="100000" fill="hold"/>
                                        <p:tgtEl>
                                          <p:spTgt spid="41"/>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30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1000"/>
                                        <p:tgtEl>
                                          <p:spTgt spid="45"/>
                                        </p:tgtEl>
                                      </p:cBhvr>
                                    </p:animEffect>
                                    <p:anim calcmode="lin" valueType="num">
                                      <p:cBhvr>
                                        <p:cTn id="57" dur="1000" fill="hold"/>
                                        <p:tgtEl>
                                          <p:spTgt spid="45"/>
                                        </p:tgtEl>
                                        <p:attrNameLst>
                                          <p:attrName>ppt_x</p:attrName>
                                        </p:attrNameLst>
                                      </p:cBhvr>
                                      <p:tavLst>
                                        <p:tav tm="0">
                                          <p:val>
                                            <p:strVal val="#ppt_x"/>
                                          </p:val>
                                        </p:tav>
                                        <p:tav tm="100000">
                                          <p:val>
                                            <p:strVal val="#ppt_x"/>
                                          </p:val>
                                        </p:tav>
                                      </p:tavLst>
                                    </p:anim>
                                    <p:anim calcmode="lin" valueType="num">
                                      <p:cBhvr>
                                        <p:cTn id="58" dur="900" decel="100000" fill="hold"/>
                                        <p:tgtEl>
                                          <p:spTgt spid="45"/>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3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900" decel="100000" fill="hold"/>
                                        <p:tgtEl>
                                          <p:spTgt spid="46"/>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60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900" decel="100000" fill="hold"/>
                                        <p:tgtEl>
                                          <p:spTgt spid="50"/>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6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1000"/>
                                        <p:tgtEl>
                                          <p:spTgt spid="51"/>
                                        </p:tgtEl>
                                      </p:cBhvr>
                                    </p:animEffect>
                                    <p:anim calcmode="lin" valueType="num">
                                      <p:cBhvr>
                                        <p:cTn id="75" dur="1000" fill="hold"/>
                                        <p:tgtEl>
                                          <p:spTgt spid="51"/>
                                        </p:tgtEl>
                                        <p:attrNameLst>
                                          <p:attrName>ppt_x</p:attrName>
                                        </p:attrNameLst>
                                      </p:cBhvr>
                                      <p:tavLst>
                                        <p:tav tm="0">
                                          <p:val>
                                            <p:strVal val="#ppt_x"/>
                                          </p:val>
                                        </p:tav>
                                        <p:tav tm="100000">
                                          <p:val>
                                            <p:strVal val="#ppt_x"/>
                                          </p:val>
                                        </p:tav>
                                      </p:tavLst>
                                    </p:anim>
                                    <p:anim calcmode="lin" valueType="num">
                                      <p:cBhvr>
                                        <p:cTn id="76" dur="900" decel="100000" fill="hold"/>
                                        <p:tgtEl>
                                          <p:spTgt spid="51"/>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90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900" decel="100000" fill="hold"/>
                                        <p:tgtEl>
                                          <p:spTgt spid="55"/>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90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900" decel="100000" fill="hold"/>
                                        <p:tgtEl>
                                          <p:spTgt spid="56"/>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90" fill="hold">
                            <p:stCondLst>
                              <p:cond delay="1500"/>
                            </p:stCondLst>
                            <p:childTnLst>
                              <p:par>
                                <p:cTn id="91" presetID="21" presetClass="entr" presetSubtype="1"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heel(1)">
                                      <p:cBhvr>
                                        <p:cTn id="93" dur="2000"/>
                                        <p:tgtEl>
                                          <p:spTgt spid="36"/>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P spid="39" grpId="0"/>
      <p:bldP spid="40" grpId="0" animBg="1"/>
      <p:bldP spid="41" grpId="0"/>
      <p:bldP spid="42" grpId="0"/>
      <p:bldP spid="43" grpId="0"/>
      <p:bldP spid="44" grpId="0"/>
      <p:bldP spid="45" grpId="0" animBg="1"/>
      <p:bldP spid="46" grpId="0"/>
      <p:bldP spid="47" grpId="0"/>
      <p:bldP spid="48" grpId="0"/>
      <p:bldP spid="49" grpId="0"/>
      <p:bldP spid="50" grpId="0" animBg="1"/>
      <p:bldP spid="51" grpId="0"/>
      <p:bldP spid="52" grpId="0"/>
      <p:bldP spid="53" grpId="0"/>
      <p:bldP spid="54" grpId="0"/>
      <p:bldP spid="55" grpId="0" animBg="1"/>
      <p:bldP spid="56" grpId="0"/>
      <p:bldP spid="2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952245" y="3009713"/>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rgbClr val="B10B1F"/>
          </a:solidFill>
          <a:ln w="38100">
            <a:solidFill>
              <a:srgbClr val="B10B1F"/>
            </a:solidFill>
          </a:ln>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3" name="Freeform 63"/>
          <p:cNvSpPr/>
          <p:nvPr/>
        </p:nvSpPr>
        <p:spPr bwMode="auto">
          <a:xfrm>
            <a:off x="4807345" y="2728011"/>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rgbClr val="919191"/>
          </a:solidFill>
          <a:ln>
            <a:noFill/>
          </a:ln>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4" name="Freeform 64"/>
          <p:cNvSpPr/>
          <p:nvPr/>
        </p:nvSpPr>
        <p:spPr bwMode="auto">
          <a:xfrm>
            <a:off x="4399758" y="2466073"/>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bg1">
              <a:lumMod val="85000"/>
            </a:schemeClr>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5" name="Freeform 65"/>
          <p:cNvSpPr/>
          <p:nvPr/>
        </p:nvSpPr>
        <p:spPr bwMode="auto">
          <a:xfrm>
            <a:off x="7119145" y="2524810"/>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6" name="Line 66"/>
          <p:cNvSpPr>
            <a:spLocks noChangeShapeType="1"/>
          </p:cNvSpPr>
          <p:nvPr/>
        </p:nvSpPr>
        <p:spPr bwMode="auto">
          <a:xfrm>
            <a:off x="7812882" y="4063097"/>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7" name="Freeform 67"/>
          <p:cNvSpPr/>
          <p:nvPr/>
        </p:nvSpPr>
        <p:spPr bwMode="auto">
          <a:xfrm>
            <a:off x="6860382" y="5183872"/>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8" name="Freeform 68"/>
          <p:cNvSpPr/>
          <p:nvPr/>
        </p:nvSpPr>
        <p:spPr bwMode="auto">
          <a:xfrm>
            <a:off x="4196557" y="5315635"/>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9" name="Freeform 71"/>
          <p:cNvSpPr/>
          <p:nvPr/>
        </p:nvSpPr>
        <p:spPr bwMode="auto">
          <a:xfrm>
            <a:off x="4164033" y="3117681"/>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10" name="Line 72"/>
          <p:cNvSpPr>
            <a:spLocks noChangeShapeType="1"/>
          </p:cNvSpPr>
          <p:nvPr/>
        </p:nvSpPr>
        <p:spPr bwMode="auto">
          <a:xfrm flipH="1" flipV="1">
            <a:off x="5112545" y="2353360"/>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cs typeface="+mn-ea"/>
              <a:sym typeface="+mn-lt"/>
            </a:endParaRPr>
          </a:p>
        </p:txBody>
      </p:sp>
      <p:sp>
        <p:nvSpPr>
          <p:cNvPr id="11" name="TextBox 10"/>
          <p:cNvSpPr txBox="1"/>
          <p:nvPr/>
        </p:nvSpPr>
        <p:spPr>
          <a:xfrm>
            <a:off x="5302728" y="3861945"/>
            <a:ext cx="1697581" cy="738664"/>
          </a:xfrm>
          <a:prstGeom prst="rect">
            <a:avLst/>
          </a:prstGeom>
          <a:noFill/>
        </p:spPr>
        <p:txBody>
          <a:bodyPr wrap="none" lIns="0" tIns="0" rIns="0" bIns="0" rtlCol="0" anchor="ctr">
            <a:spAutoFit/>
            <a:scene3d>
              <a:camera prst="orthographicFront"/>
              <a:lightRig rig="threePt" dir="t"/>
            </a:scene3d>
            <a:sp3d contourW="12700"/>
          </a:bodyPr>
          <a:lstStyle/>
          <a:p>
            <a:pPr algn="ctr"/>
            <a:r>
              <a:rPr lang="en-US" altLang="zh-CN" sz="4800" dirty="0" smtClean="0">
                <a:solidFill>
                  <a:schemeClr val="tx1">
                    <a:lumMod val="65000"/>
                    <a:lumOff val="35000"/>
                  </a:schemeClr>
                </a:solidFill>
                <a:cs typeface="+mn-ea"/>
                <a:sym typeface="+mn-lt"/>
              </a:rPr>
              <a:t>888</a:t>
            </a:r>
            <a:r>
              <a:rPr lang="zh-CN" altLang="en-US" sz="4800" dirty="0" smtClean="0">
                <a:solidFill>
                  <a:schemeClr val="tx1">
                    <a:lumMod val="65000"/>
                    <a:lumOff val="35000"/>
                  </a:schemeClr>
                </a:solidFill>
                <a:cs typeface="+mn-ea"/>
                <a:sym typeface="+mn-lt"/>
              </a:rPr>
              <a:t>万</a:t>
            </a:r>
            <a:endParaRPr lang="zh-CN" altLang="en-US" sz="4800" dirty="0">
              <a:solidFill>
                <a:schemeClr val="tx1">
                  <a:lumMod val="65000"/>
                  <a:lumOff val="35000"/>
                </a:schemeClr>
              </a:solidFill>
              <a:cs typeface="+mn-ea"/>
              <a:sym typeface="+mn-lt"/>
            </a:endParaRPr>
          </a:p>
        </p:txBody>
      </p:sp>
      <p:sp>
        <p:nvSpPr>
          <p:cNvPr id="13" name="TextBox 12"/>
          <p:cNvSpPr txBox="1"/>
          <p:nvPr/>
        </p:nvSpPr>
        <p:spPr>
          <a:xfrm>
            <a:off x="2757805" y="195351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14" name="TextBox 13"/>
          <p:cNvSpPr txBox="1"/>
          <p:nvPr/>
        </p:nvSpPr>
        <p:spPr>
          <a:xfrm>
            <a:off x="1918028" y="1705024"/>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18.4</a:t>
            </a:r>
            <a:endParaRPr lang="zh-CN" altLang="en-US" sz="2800" dirty="0">
              <a:solidFill>
                <a:schemeClr val="tx1">
                  <a:lumMod val="65000"/>
                  <a:lumOff val="35000"/>
                </a:schemeClr>
              </a:solidFill>
              <a:cs typeface="+mn-ea"/>
              <a:sym typeface="+mn-lt"/>
            </a:endParaRPr>
          </a:p>
        </p:txBody>
      </p:sp>
      <p:sp>
        <p:nvSpPr>
          <p:cNvPr id="15" name="TextBox 14"/>
          <p:cNvSpPr txBox="1"/>
          <p:nvPr/>
        </p:nvSpPr>
        <p:spPr>
          <a:xfrm>
            <a:off x="8921179" y="2196221"/>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sp>
        <p:nvSpPr>
          <p:cNvPr id="16" name="TextBox 15"/>
          <p:cNvSpPr txBox="1"/>
          <p:nvPr/>
        </p:nvSpPr>
        <p:spPr>
          <a:xfrm>
            <a:off x="8916550" y="2529582"/>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17" name="TextBox 16"/>
          <p:cNvSpPr txBox="1"/>
          <p:nvPr/>
        </p:nvSpPr>
        <p:spPr>
          <a:xfrm>
            <a:off x="8214641" y="2279227"/>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7.9</a:t>
            </a:r>
            <a:endParaRPr lang="zh-CN" altLang="en-US" sz="2800" dirty="0">
              <a:solidFill>
                <a:schemeClr val="tx1">
                  <a:lumMod val="65000"/>
                  <a:lumOff val="35000"/>
                </a:schemeClr>
              </a:solidFill>
              <a:cs typeface="+mn-ea"/>
              <a:sym typeface="+mn-lt"/>
            </a:endParaRPr>
          </a:p>
        </p:txBody>
      </p:sp>
      <p:sp>
        <p:nvSpPr>
          <p:cNvPr id="18" name="TextBox 17"/>
          <p:cNvSpPr txBox="1"/>
          <p:nvPr/>
        </p:nvSpPr>
        <p:spPr>
          <a:xfrm>
            <a:off x="9120336" y="3736562"/>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sp>
        <p:nvSpPr>
          <p:cNvPr id="19" name="TextBox 18"/>
          <p:cNvSpPr txBox="1"/>
          <p:nvPr/>
        </p:nvSpPr>
        <p:spPr>
          <a:xfrm>
            <a:off x="9115707" y="4069923"/>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20" name="TextBox 19"/>
          <p:cNvSpPr txBox="1"/>
          <p:nvPr/>
        </p:nvSpPr>
        <p:spPr>
          <a:xfrm>
            <a:off x="8413796" y="3819568"/>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4.1</a:t>
            </a:r>
            <a:endParaRPr lang="zh-CN" altLang="en-US" sz="2800" dirty="0">
              <a:solidFill>
                <a:schemeClr val="tx1">
                  <a:lumMod val="65000"/>
                  <a:lumOff val="35000"/>
                </a:schemeClr>
              </a:solidFill>
              <a:cs typeface="+mn-ea"/>
              <a:sym typeface="+mn-lt"/>
            </a:endParaRPr>
          </a:p>
        </p:txBody>
      </p:sp>
      <p:sp>
        <p:nvSpPr>
          <p:cNvPr id="21" name="TextBox 20"/>
          <p:cNvSpPr txBox="1"/>
          <p:nvPr/>
        </p:nvSpPr>
        <p:spPr>
          <a:xfrm>
            <a:off x="8938403" y="5526469"/>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sp>
        <p:nvSpPr>
          <p:cNvPr id="22" name="TextBox 21"/>
          <p:cNvSpPr txBox="1"/>
          <p:nvPr/>
        </p:nvSpPr>
        <p:spPr>
          <a:xfrm>
            <a:off x="8933774" y="5859830"/>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23" name="TextBox 22"/>
          <p:cNvSpPr txBox="1"/>
          <p:nvPr/>
        </p:nvSpPr>
        <p:spPr>
          <a:xfrm>
            <a:off x="8026025" y="5609475"/>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12.2</a:t>
            </a:r>
            <a:endParaRPr lang="zh-CN" altLang="en-US" sz="2800" dirty="0">
              <a:solidFill>
                <a:schemeClr val="tx1">
                  <a:lumMod val="65000"/>
                  <a:lumOff val="35000"/>
                </a:schemeClr>
              </a:solidFill>
              <a:cs typeface="+mn-ea"/>
              <a:sym typeface="+mn-lt"/>
            </a:endParaRPr>
          </a:p>
        </p:txBody>
      </p:sp>
      <p:sp>
        <p:nvSpPr>
          <p:cNvPr id="24" name="TextBox 23"/>
          <p:cNvSpPr txBox="1"/>
          <p:nvPr/>
        </p:nvSpPr>
        <p:spPr>
          <a:xfrm>
            <a:off x="1809611" y="5108307"/>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sp>
        <p:nvSpPr>
          <p:cNvPr id="25" name="TextBox 24"/>
          <p:cNvSpPr txBox="1"/>
          <p:nvPr/>
        </p:nvSpPr>
        <p:spPr>
          <a:xfrm>
            <a:off x="1804982" y="544166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26" name="TextBox 25"/>
          <p:cNvSpPr txBox="1"/>
          <p:nvPr/>
        </p:nvSpPr>
        <p:spPr>
          <a:xfrm>
            <a:off x="970574" y="5191313"/>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15.3</a:t>
            </a:r>
            <a:endParaRPr lang="zh-CN" altLang="en-US" sz="2800" dirty="0">
              <a:solidFill>
                <a:schemeClr val="tx1">
                  <a:lumMod val="65000"/>
                  <a:lumOff val="35000"/>
                </a:schemeClr>
              </a:solidFill>
              <a:cs typeface="+mn-ea"/>
              <a:sym typeface="+mn-lt"/>
            </a:endParaRPr>
          </a:p>
        </p:txBody>
      </p:sp>
      <p:sp>
        <p:nvSpPr>
          <p:cNvPr id="27" name="TextBox 26"/>
          <p:cNvSpPr txBox="1"/>
          <p:nvPr/>
        </p:nvSpPr>
        <p:spPr>
          <a:xfrm>
            <a:off x="1809611" y="3060317"/>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sp>
        <p:nvSpPr>
          <p:cNvPr id="28" name="TextBox 27"/>
          <p:cNvSpPr txBox="1"/>
          <p:nvPr/>
        </p:nvSpPr>
        <p:spPr>
          <a:xfrm>
            <a:off x="1804982" y="339367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chemeClr val="bg1">
                    <a:lumMod val="50000"/>
                  </a:schemeClr>
                </a:solidFill>
                <a:cs typeface="+mn-ea"/>
                <a:sym typeface="+mn-lt"/>
              </a:rPr>
              <a:t>您的内容打在这里，或者通过复制您的文本后，在此框中选择</a:t>
            </a:r>
            <a:r>
              <a:rPr lang="zh-CN" altLang="en-US" sz="1000" dirty="0" smtClean="0">
                <a:solidFill>
                  <a:schemeClr val="bg1">
                    <a:lumMod val="50000"/>
                  </a:schemeClr>
                </a:solidFill>
                <a:cs typeface="+mn-ea"/>
                <a:sym typeface="+mn-lt"/>
              </a:rPr>
              <a:t>粘贴</a:t>
            </a:r>
            <a:endParaRPr lang="zh-CN" altLang="en-US" sz="1000" dirty="0">
              <a:solidFill>
                <a:schemeClr val="bg1">
                  <a:lumMod val="50000"/>
                </a:schemeClr>
              </a:solidFill>
              <a:cs typeface="+mn-ea"/>
              <a:sym typeface="+mn-lt"/>
            </a:endParaRPr>
          </a:p>
        </p:txBody>
      </p:sp>
      <p:sp>
        <p:nvSpPr>
          <p:cNvPr id="29" name="TextBox 28"/>
          <p:cNvSpPr txBox="1"/>
          <p:nvPr/>
        </p:nvSpPr>
        <p:spPr>
          <a:xfrm>
            <a:off x="1103073" y="3143323"/>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chemeClr val="tx1">
                    <a:lumMod val="65000"/>
                    <a:lumOff val="35000"/>
                  </a:schemeClr>
                </a:solidFill>
                <a:cs typeface="+mn-ea"/>
                <a:sym typeface="+mn-lt"/>
              </a:rPr>
              <a:t>6.9</a:t>
            </a:r>
            <a:endParaRPr lang="zh-CN" altLang="en-US" sz="2800" dirty="0">
              <a:solidFill>
                <a:schemeClr val="tx1">
                  <a:lumMod val="65000"/>
                  <a:lumOff val="35000"/>
                </a:schemeClr>
              </a:solidFill>
              <a:cs typeface="+mn-ea"/>
              <a:sym typeface="+mn-lt"/>
            </a:endParaRPr>
          </a:p>
        </p:txBody>
      </p:sp>
      <p:sp>
        <p:nvSpPr>
          <p:cNvPr id="32" name="TextBox 26"/>
          <p:cNvSpPr txBox="1"/>
          <p:nvPr/>
        </p:nvSpPr>
        <p:spPr>
          <a:xfrm>
            <a:off x="2757805" y="1638959"/>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cs typeface="+mn-ea"/>
                <a:sym typeface="+mn-lt"/>
              </a:rPr>
              <a:t>添加标题</a:t>
            </a:r>
            <a:endParaRPr lang="zh-CN" altLang="en-US" sz="1400" b="1" dirty="0">
              <a:solidFill>
                <a:schemeClr val="tx1">
                  <a:lumMod val="65000"/>
                  <a:lumOff val="35000"/>
                </a:schemeClr>
              </a:solidFill>
              <a:cs typeface="+mn-ea"/>
              <a:sym typeface="+mn-lt"/>
            </a:endParaRPr>
          </a:p>
        </p:txBody>
      </p:sp>
      <p:grpSp>
        <p:nvGrpSpPr>
          <p:cNvPr id="34" name="组合 33"/>
          <p:cNvGrpSpPr/>
          <p:nvPr/>
        </p:nvGrpSpPr>
        <p:grpSpPr>
          <a:xfrm>
            <a:off x="81785" y="126017"/>
            <a:ext cx="12110216" cy="766370"/>
            <a:chOff x="81785" y="126017"/>
            <a:chExt cx="12110216" cy="766370"/>
          </a:xfrm>
        </p:grpSpPr>
        <p:sp>
          <p:nvSpPr>
            <p:cNvPr id="35" name="矩形 34"/>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9"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资金预算</a:t>
              </a:r>
              <a:endParaRPr lang="zh-CN" altLang="en-US" sz="2800" b="1" dirty="0">
                <a:solidFill>
                  <a:srgbClr val="141519"/>
                </a:solidFill>
                <a:cs typeface="+mn-ea"/>
                <a:sym typeface="+mn-lt"/>
              </a:endParaRPr>
            </a:p>
          </p:txBody>
        </p:sp>
        <p:grpSp>
          <p:nvGrpSpPr>
            <p:cNvPr id="40" name="组合 39"/>
            <p:cNvGrpSpPr/>
            <p:nvPr/>
          </p:nvGrpSpPr>
          <p:grpSpPr>
            <a:xfrm>
              <a:off x="81785" y="126017"/>
              <a:ext cx="771511" cy="766370"/>
              <a:chOff x="76127" y="101358"/>
              <a:chExt cx="771511" cy="766370"/>
            </a:xfrm>
          </p:grpSpPr>
          <p:sp>
            <p:nvSpPr>
              <p:cNvPr id="41"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文本框 41"/>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05</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par>
                                <p:cTn id="52" presetID="12" presetClass="entr" presetSubtype="4" fill="hold" grpId="0" nodeType="withEffect">
                                  <p:stCondLst>
                                    <p:cond delay="0"/>
                                  </p:stCondLst>
                                  <p:iterate type="lt">
                                    <p:tmPct val="40000"/>
                                  </p:iterate>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300"/>
                                        <p:tgtEl>
                                          <p:spTgt spid="14"/>
                                        </p:tgtEl>
                                        <p:attrNameLst>
                                          <p:attrName>ppt_y</p:attrName>
                                        </p:attrNameLst>
                                      </p:cBhvr>
                                      <p:tavLst>
                                        <p:tav tm="0">
                                          <p:val>
                                            <p:strVal val="#ppt_y+#ppt_h*1.125000"/>
                                          </p:val>
                                        </p:tav>
                                        <p:tav tm="100000">
                                          <p:val>
                                            <p:strVal val="#ppt_y"/>
                                          </p:val>
                                        </p:tav>
                                      </p:tavLst>
                                    </p:anim>
                                    <p:animEffect transition="in" filter="wipe(up)">
                                      <p:cBhvr>
                                        <p:cTn id="55" dur="300"/>
                                        <p:tgtEl>
                                          <p:spTgt spid="14"/>
                                        </p:tgtEl>
                                      </p:cBhvr>
                                    </p:animEffect>
                                  </p:childTnLst>
                                </p:cTn>
                              </p:par>
                            </p:childTnLst>
                          </p:cTn>
                        </p:par>
                        <p:par>
                          <p:cTn id="56" fill="hold">
                            <p:stCondLst>
                              <p:cond delay="2559"/>
                            </p:stCondLst>
                            <p:childTnLst>
                              <p:par>
                                <p:cTn id="57" presetID="1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p:tgtEl>
                                          <p:spTgt spid="15"/>
                                        </p:tgtEl>
                                        <p:attrNameLst>
                                          <p:attrName>ppt_x</p:attrName>
                                        </p:attrNameLst>
                                      </p:cBhvr>
                                      <p:tavLst>
                                        <p:tav tm="0">
                                          <p:val>
                                            <p:strVal val="#ppt_x-#ppt_w*1.125000"/>
                                          </p:val>
                                        </p:tav>
                                        <p:tav tm="100000">
                                          <p:val>
                                            <p:strVal val="#ppt_x"/>
                                          </p:val>
                                        </p:tav>
                                      </p:tavLst>
                                    </p:anim>
                                    <p:animEffect transition="in" filter="wipe(right)">
                                      <p:cBhvr>
                                        <p:cTn id="60" dur="500"/>
                                        <p:tgtEl>
                                          <p:spTgt spid="15"/>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par>
                                <p:cTn id="65" presetID="12" presetClass="entr" presetSubtype="4" fill="hold" grpId="0" nodeType="withEffect">
                                  <p:stCondLst>
                                    <p:cond delay="0"/>
                                  </p:stCondLst>
                                  <p:iterate type="lt">
                                    <p:tmPct val="40000"/>
                                  </p:iterate>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ppt_y</p:attrName>
                                        </p:attrNameLst>
                                      </p:cBhvr>
                                      <p:tavLst>
                                        <p:tav tm="0">
                                          <p:val>
                                            <p:strVal val="#ppt_y+#ppt_h*1.125000"/>
                                          </p:val>
                                        </p:tav>
                                        <p:tav tm="100000">
                                          <p:val>
                                            <p:strVal val="#ppt_y"/>
                                          </p:val>
                                        </p:tav>
                                      </p:tavLst>
                                    </p:anim>
                                    <p:animEffect transition="in" filter="wipe(up)">
                                      <p:cBhvr>
                                        <p:cTn id="68" dur="300"/>
                                        <p:tgtEl>
                                          <p:spTgt spid="17"/>
                                        </p:tgtEl>
                                      </p:cBhvr>
                                    </p:animEffect>
                                  </p:childTnLst>
                                </p:cTn>
                              </p:par>
                            </p:childTnLst>
                          </p:cTn>
                        </p:par>
                        <p:par>
                          <p:cTn id="69" fill="hold">
                            <p:stCondLst>
                              <p:cond delay="3099"/>
                            </p:stCondLst>
                            <p:childTnLst>
                              <p:par>
                                <p:cTn id="70" presetID="1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p:tgtEl>
                                          <p:spTgt spid="18"/>
                                        </p:tgtEl>
                                        <p:attrNameLst>
                                          <p:attrName>ppt_x</p:attrName>
                                        </p:attrNameLst>
                                      </p:cBhvr>
                                      <p:tavLst>
                                        <p:tav tm="0">
                                          <p:val>
                                            <p:strVal val="#ppt_x-#ppt_w*1.125000"/>
                                          </p:val>
                                        </p:tav>
                                        <p:tav tm="100000">
                                          <p:val>
                                            <p:strVal val="#ppt_x"/>
                                          </p:val>
                                        </p:tav>
                                      </p:tavLst>
                                    </p:anim>
                                    <p:animEffect transition="in" filter="wipe(right)">
                                      <p:cBhvr>
                                        <p:cTn id="73" dur="500"/>
                                        <p:tgtEl>
                                          <p:spTgt spid="18"/>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p:tgtEl>
                                          <p:spTgt spid="19"/>
                                        </p:tgtEl>
                                        <p:attrNameLst>
                                          <p:attrName>ppt_x</p:attrName>
                                        </p:attrNameLst>
                                      </p:cBhvr>
                                      <p:tavLst>
                                        <p:tav tm="0">
                                          <p:val>
                                            <p:strVal val="#ppt_x-#ppt_w*1.125000"/>
                                          </p:val>
                                        </p:tav>
                                        <p:tav tm="100000">
                                          <p:val>
                                            <p:strVal val="#ppt_x"/>
                                          </p:val>
                                        </p:tav>
                                      </p:tavLst>
                                    </p:anim>
                                    <p:animEffect transition="in" filter="wipe(right)">
                                      <p:cBhvr>
                                        <p:cTn id="77" dur="500"/>
                                        <p:tgtEl>
                                          <p:spTgt spid="19"/>
                                        </p:tgtEl>
                                      </p:cBhvr>
                                    </p:animEffect>
                                  </p:childTnLst>
                                </p:cTn>
                              </p:par>
                              <p:par>
                                <p:cTn id="78" presetID="12" presetClass="entr" presetSubtype="4" fill="hold" grpId="0" nodeType="withEffect">
                                  <p:stCondLst>
                                    <p:cond delay="0"/>
                                  </p:stCondLst>
                                  <p:iterate type="lt">
                                    <p:tmPct val="40000"/>
                                  </p:iterate>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300"/>
                                        <p:tgtEl>
                                          <p:spTgt spid="20"/>
                                        </p:tgtEl>
                                        <p:attrNameLst>
                                          <p:attrName>ppt_y</p:attrName>
                                        </p:attrNameLst>
                                      </p:cBhvr>
                                      <p:tavLst>
                                        <p:tav tm="0">
                                          <p:val>
                                            <p:strVal val="#ppt_y+#ppt_h*1.125000"/>
                                          </p:val>
                                        </p:tav>
                                        <p:tav tm="100000">
                                          <p:val>
                                            <p:strVal val="#ppt_y"/>
                                          </p:val>
                                        </p:tav>
                                      </p:tavLst>
                                    </p:anim>
                                    <p:animEffect transition="in" filter="wipe(up)">
                                      <p:cBhvr>
                                        <p:cTn id="81" dur="300"/>
                                        <p:tgtEl>
                                          <p:spTgt spid="20"/>
                                        </p:tgtEl>
                                      </p:cBhvr>
                                    </p:animEffect>
                                  </p:childTnLst>
                                </p:cTn>
                              </p:par>
                            </p:childTnLst>
                          </p:cTn>
                        </p:par>
                        <p:par>
                          <p:cTn id="82" fill="hold">
                            <p:stCondLst>
                              <p:cond delay="3639"/>
                            </p:stCondLst>
                            <p:childTnLst>
                              <p:par>
                                <p:cTn id="83" presetID="12" presetClass="entr" presetSubtype="8"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p:tgtEl>
                                          <p:spTgt spid="21"/>
                                        </p:tgtEl>
                                        <p:attrNameLst>
                                          <p:attrName>ppt_x</p:attrName>
                                        </p:attrNameLst>
                                      </p:cBhvr>
                                      <p:tavLst>
                                        <p:tav tm="0">
                                          <p:val>
                                            <p:strVal val="#ppt_x-#ppt_w*1.125000"/>
                                          </p:val>
                                        </p:tav>
                                        <p:tav tm="100000">
                                          <p:val>
                                            <p:strVal val="#ppt_x"/>
                                          </p:val>
                                        </p:tav>
                                      </p:tavLst>
                                    </p:anim>
                                    <p:animEffect transition="in" filter="wipe(right)">
                                      <p:cBhvr>
                                        <p:cTn id="86" dur="500"/>
                                        <p:tgtEl>
                                          <p:spTgt spid="21"/>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p:tgtEl>
                                          <p:spTgt spid="22"/>
                                        </p:tgtEl>
                                        <p:attrNameLst>
                                          <p:attrName>ppt_x</p:attrName>
                                        </p:attrNameLst>
                                      </p:cBhvr>
                                      <p:tavLst>
                                        <p:tav tm="0">
                                          <p:val>
                                            <p:strVal val="#ppt_x-#ppt_w*1.125000"/>
                                          </p:val>
                                        </p:tav>
                                        <p:tav tm="100000">
                                          <p:val>
                                            <p:strVal val="#ppt_x"/>
                                          </p:val>
                                        </p:tav>
                                      </p:tavLst>
                                    </p:anim>
                                    <p:animEffect transition="in" filter="wipe(right)">
                                      <p:cBhvr>
                                        <p:cTn id="90" dur="500"/>
                                        <p:tgtEl>
                                          <p:spTgt spid="22"/>
                                        </p:tgtEl>
                                      </p:cBhvr>
                                    </p:animEffect>
                                  </p:childTnLst>
                                </p:cTn>
                              </p:par>
                              <p:par>
                                <p:cTn id="91" presetID="12" presetClass="entr" presetSubtype="4" fill="hold" grpId="0" nodeType="withEffect">
                                  <p:stCondLst>
                                    <p:cond delay="0"/>
                                  </p:stCondLst>
                                  <p:iterate type="lt">
                                    <p:tmPct val="40000"/>
                                  </p:iterate>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300"/>
                                        <p:tgtEl>
                                          <p:spTgt spid="23"/>
                                        </p:tgtEl>
                                        <p:attrNameLst>
                                          <p:attrName>ppt_y</p:attrName>
                                        </p:attrNameLst>
                                      </p:cBhvr>
                                      <p:tavLst>
                                        <p:tav tm="0">
                                          <p:val>
                                            <p:strVal val="#ppt_y+#ppt_h*1.125000"/>
                                          </p:val>
                                        </p:tav>
                                        <p:tav tm="100000">
                                          <p:val>
                                            <p:strVal val="#ppt_y"/>
                                          </p:val>
                                        </p:tav>
                                      </p:tavLst>
                                    </p:anim>
                                    <p:animEffect transition="in" filter="wipe(up)">
                                      <p:cBhvr>
                                        <p:cTn id="94" dur="300"/>
                                        <p:tgtEl>
                                          <p:spTgt spid="23"/>
                                        </p:tgtEl>
                                      </p:cBhvr>
                                    </p:animEffect>
                                  </p:childTnLst>
                                </p:cTn>
                              </p:par>
                            </p:childTnLst>
                          </p:cTn>
                        </p:par>
                        <p:par>
                          <p:cTn id="95" fill="hold">
                            <p:stCondLst>
                              <p:cond delay="4300"/>
                            </p:stCondLst>
                            <p:childTnLst>
                              <p:par>
                                <p:cTn id="96" presetID="12" presetClass="entr" presetSubtype="8"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right)">
                                      <p:cBhvr>
                                        <p:cTn id="99" dur="500"/>
                                        <p:tgtEl>
                                          <p:spTgt spid="24"/>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4" fill="hold" grpId="0" nodeType="withEffect">
                                  <p:stCondLst>
                                    <p:cond delay="0"/>
                                  </p:stCondLst>
                                  <p:iterate type="lt">
                                    <p:tmPct val="40000"/>
                                  </p:iterate>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300"/>
                                        <p:tgtEl>
                                          <p:spTgt spid="26"/>
                                        </p:tgtEl>
                                        <p:attrNameLst>
                                          <p:attrName>ppt_y</p:attrName>
                                        </p:attrNameLst>
                                      </p:cBhvr>
                                      <p:tavLst>
                                        <p:tav tm="0">
                                          <p:val>
                                            <p:strVal val="#ppt_y+#ppt_h*1.125000"/>
                                          </p:val>
                                        </p:tav>
                                        <p:tav tm="100000">
                                          <p:val>
                                            <p:strVal val="#ppt_y"/>
                                          </p:val>
                                        </p:tav>
                                      </p:tavLst>
                                    </p:anim>
                                    <p:animEffect transition="in" filter="wipe(up)">
                                      <p:cBhvr>
                                        <p:cTn id="107" dur="300"/>
                                        <p:tgtEl>
                                          <p:spTgt spid="26"/>
                                        </p:tgtEl>
                                      </p:cBhvr>
                                    </p:animEffect>
                                  </p:childTnLst>
                                </p:cTn>
                              </p:par>
                            </p:childTnLst>
                          </p:cTn>
                        </p:par>
                        <p:par>
                          <p:cTn id="108" fill="hold">
                            <p:stCondLst>
                              <p:cond delay="4960"/>
                            </p:stCondLst>
                            <p:childTnLst>
                              <p:par>
                                <p:cTn id="109" presetID="12" presetClass="entr" presetSubtype="8"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p:tgtEl>
                                          <p:spTgt spid="27"/>
                                        </p:tgtEl>
                                        <p:attrNameLst>
                                          <p:attrName>ppt_x</p:attrName>
                                        </p:attrNameLst>
                                      </p:cBhvr>
                                      <p:tavLst>
                                        <p:tav tm="0">
                                          <p:val>
                                            <p:strVal val="#ppt_x-#ppt_w*1.125000"/>
                                          </p:val>
                                        </p:tav>
                                        <p:tav tm="100000">
                                          <p:val>
                                            <p:strVal val="#ppt_x"/>
                                          </p:val>
                                        </p:tav>
                                      </p:tavLst>
                                    </p:anim>
                                    <p:animEffect transition="in" filter="wipe(right)">
                                      <p:cBhvr>
                                        <p:cTn id="112" dur="500"/>
                                        <p:tgtEl>
                                          <p:spTgt spid="27"/>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right)">
                                      <p:cBhvr>
                                        <p:cTn id="116" dur="500"/>
                                        <p:tgtEl>
                                          <p:spTgt spid="28"/>
                                        </p:tgtEl>
                                      </p:cBhvr>
                                    </p:animEffect>
                                  </p:childTnLst>
                                </p:cTn>
                              </p:par>
                              <p:par>
                                <p:cTn id="117" presetID="12" presetClass="entr" presetSubtype="4" fill="hold" grpId="0" nodeType="withEffect">
                                  <p:stCondLst>
                                    <p:cond delay="0"/>
                                  </p:stCondLst>
                                  <p:iterate type="lt">
                                    <p:tmPct val="40000"/>
                                  </p:iterate>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300"/>
                                        <p:tgtEl>
                                          <p:spTgt spid="29"/>
                                        </p:tgtEl>
                                        <p:attrNameLst>
                                          <p:attrName>ppt_y</p:attrName>
                                        </p:attrNameLst>
                                      </p:cBhvr>
                                      <p:tavLst>
                                        <p:tav tm="0">
                                          <p:val>
                                            <p:strVal val="#ppt_y+#ppt_h*1.125000"/>
                                          </p:val>
                                        </p:tav>
                                        <p:tav tm="100000">
                                          <p:val>
                                            <p:strVal val="#ppt_y"/>
                                          </p:val>
                                        </p:tav>
                                      </p:tavLst>
                                    </p:anim>
                                    <p:animEffect transition="in" filter="wipe(up)">
                                      <p:cBhvr>
                                        <p:cTn id="120" dur="300"/>
                                        <p:tgtEl>
                                          <p:spTgt spid="29"/>
                                        </p:tgtEl>
                                      </p:cBhvr>
                                    </p:animEffect>
                                  </p:childTnLst>
                                </p:cTn>
                              </p:par>
                            </p:childTnLst>
                          </p:cTn>
                        </p:par>
                        <p:par>
                          <p:cTn id="121" fill="hold">
                            <p:stCondLst>
                              <p:cond delay="5500"/>
                            </p:stCondLst>
                            <p:childTnLst>
                              <p:par>
                                <p:cTn id="122" presetID="12" presetClass="entr" presetSubtype="8"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 calcmode="lin" valueType="num">
                                      <p:cBhvr additive="base">
                                        <p:cTn id="124" dur="500"/>
                                        <p:tgtEl>
                                          <p:spTgt spid="32"/>
                                        </p:tgtEl>
                                        <p:attrNameLst>
                                          <p:attrName>ppt_x</p:attrName>
                                        </p:attrNameLst>
                                      </p:cBhvr>
                                      <p:tavLst>
                                        <p:tav tm="0">
                                          <p:val>
                                            <p:strVal val="#ppt_x-#ppt_w*1.125000"/>
                                          </p:val>
                                        </p:tav>
                                        <p:tav tm="100000">
                                          <p:val>
                                            <p:strVal val="#ppt_x"/>
                                          </p:val>
                                        </p:tav>
                                      </p:tavLst>
                                    </p:anim>
                                    <p:animEffect transition="in" filter="wipe(right)">
                                      <p:cBhvr>
                                        <p:cTn id="1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0121" y="1904403"/>
            <a:ext cx="4215070" cy="3639817"/>
            <a:chOff x="1591445" y="1943112"/>
            <a:chExt cx="4446740" cy="3839659"/>
          </a:xfrm>
        </p:grpSpPr>
        <p:sp>
          <p:nvSpPr>
            <p:cNvPr id="28674" name="MH_Other_1"/>
            <p:cNvSpPr/>
            <p:nvPr/>
          </p:nvSpPr>
          <p:spPr bwMode="auto">
            <a:xfrm>
              <a:off x="1591445" y="3918013"/>
              <a:ext cx="3964564" cy="326147"/>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5" name="MH_Other_2"/>
            <p:cNvSpPr/>
            <p:nvPr/>
          </p:nvSpPr>
          <p:spPr bwMode="auto">
            <a:xfrm>
              <a:off x="1591446" y="1943112"/>
              <a:ext cx="3398986" cy="221901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6" name="MH_Other_3"/>
            <p:cNvSpPr/>
            <p:nvPr/>
          </p:nvSpPr>
          <p:spPr bwMode="auto">
            <a:xfrm>
              <a:off x="1591445" y="2971471"/>
              <a:ext cx="4140974" cy="1204045"/>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grpSp>
      <p:sp>
        <p:nvSpPr>
          <p:cNvPr id="28684" name="MH_Other_6"/>
          <p:cNvSpPr>
            <a:spLocks noChangeArrowheads="1"/>
          </p:cNvSpPr>
          <p:nvPr/>
        </p:nvSpPr>
        <p:spPr bwMode="auto">
          <a:xfrm>
            <a:off x="4624720" y="1368593"/>
            <a:ext cx="668127" cy="668163"/>
          </a:xfrm>
          <a:prstGeom prst="ellipse">
            <a:avLst/>
          </a:prstGeom>
          <a:solidFill>
            <a:srgbClr val="9191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FFFFFF"/>
                </a:solidFill>
                <a:latin typeface="+mn-lt"/>
                <a:ea typeface="+mn-ea"/>
                <a:cs typeface="+mn-ea"/>
                <a:sym typeface="+mn-lt"/>
              </a:rPr>
              <a:t>01</a:t>
            </a:r>
            <a:endParaRPr lang="zh-CN" altLang="en-US" sz="2400" dirty="0">
              <a:solidFill>
                <a:srgbClr val="FFFFFF"/>
              </a:solidFill>
              <a:latin typeface="+mn-lt"/>
              <a:ea typeface="+mn-ea"/>
              <a:cs typeface="+mn-ea"/>
              <a:sym typeface="+mn-lt"/>
            </a:endParaRPr>
          </a:p>
        </p:txBody>
      </p:sp>
      <p:sp>
        <p:nvSpPr>
          <p:cNvPr id="28685" name="MH_Other_7"/>
          <p:cNvSpPr>
            <a:spLocks noChangeArrowheads="1"/>
          </p:cNvSpPr>
          <p:nvPr/>
        </p:nvSpPr>
        <p:spPr bwMode="auto">
          <a:xfrm>
            <a:off x="5378433" y="2386846"/>
            <a:ext cx="668126" cy="668163"/>
          </a:xfrm>
          <a:prstGeom prst="ellipse">
            <a:avLst/>
          </a:prstGeom>
          <a:solidFill>
            <a:srgbClr val="B10B1F"/>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FFFFFF"/>
                </a:solidFill>
                <a:latin typeface="+mn-lt"/>
                <a:ea typeface="+mn-ea"/>
                <a:cs typeface="+mn-ea"/>
                <a:sym typeface="+mn-lt"/>
              </a:rPr>
              <a:t>02</a:t>
            </a:r>
            <a:endParaRPr lang="zh-CN" altLang="en-US" sz="2400" dirty="0">
              <a:solidFill>
                <a:srgbClr val="FFFFFF"/>
              </a:solidFill>
              <a:latin typeface="+mn-lt"/>
              <a:ea typeface="+mn-ea"/>
              <a:cs typeface="+mn-ea"/>
              <a:sym typeface="+mn-lt"/>
            </a:endParaRPr>
          </a:p>
        </p:txBody>
      </p:sp>
      <p:sp>
        <p:nvSpPr>
          <p:cNvPr id="28686" name="MH_Other_8"/>
          <p:cNvSpPr>
            <a:spLocks noChangeArrowheads="1"/>
          </p:cNvSpPr>
          <p:nvPr/>
        </p:nvSpPr>
        <p:spPr bwMode="auto">
          <a:xfrm>
            <a:off x="4931693" y="3405099"/>
            <a:ext cx="668127" cy="669751"/>
          </a:xfrm>
          <a:prstGeom prst="ellipse">
            <a:avLst/>
          </a:prstGeom>
          <a:solidFill>
            <a:srgbClr val="9191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FFFFFF"/>
                </a:solidFill>
                <a:latin typeface="+mn-lt"/>
                <a:ea typeface="+mn-ea"/>
                <a:cs typeface="+mn-ea"/>
                <a:sym typeface="+mn-lt"/>
              </a:rPr>
              <a:t>03</a:t>
            </a:r>
            <a:endParaRPr lang="zh-CN" altLang="en-US" sz="2400" dirty="0">
              <a:solidFill>
                <a:srgbClr val="FFFFFF"/>
              </a:solidFill>
              <a:latin typeface="+mn-lt"/>
              <a:ea typeface="+mn-ea"/>
              <a:cs typeface="+mn-ea"/>
              <a:sym typeface="+mn-lt"/>
            </a:endParaRPr>
          </a:p>
        </p:txBody>
      </p:sp>
      <p:sp>
        <p:nvSpPr>
          <p:cNvPr id="28687" name="MH_Other_9"/>
          <p:cNvSpPr>
            <a:spLocks noChangeArrowheads="1"/>
          </p:cNvSpPr>
          <p:nvPr/>
        </p:nvSpPr>
        <p:spPr bwMode="auto">
          <a:xfrm>
            <a:off x="5403031" y="4424940"/>
            <a:ext cx="668126" cy="669751"/>
          </a:xfrm>
          <a:prstGeom prst="ellipse">
            <a:avLst/>
          </a:prstGeom>
          <a:solidFill>
            <a:srgbClr val="B10B1F"/>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FFFFFF"/>
                </a:solidFill>
                <a:latin typeface="+mn-lt"/>
                <a:ea typeface="+mn-ea"/>
                <a:cs typeface="+mn-ea"/>
                <a:sym typeface="+mn-lt"/>
              </a:rPr>
              <a:t>04</a:t>
            </a:r>
            <a:endParaRPr lang="zh-CN" altLang="en-US" sz="2400" dirty="0">
              <a:solidFill>
                <a:srgbClr val="FFFFFF"/>
              </a:solidFill>
              <a:latin typeface="+mn-lt"/>
              <a:ea typeface="+mn-ea"/>
              <a:cs typeface="+mn-ea"/>
              <a:sym typeface="+mn-lt"/>
            </a:endParaRPr>
          </a:p>
        </p:txBody>
      </p:sp>
      <p:sp>
        <p:nvSpPr>
          <p:cNvPr id="28688" name="MH_Other_10"/>
          <p:cNvSpPr>
            <a:spLocks noChangeArrowheads="1"/>
          </p:cNvSpPr>
          <p:nvPr/>
        </p:nvSpPr>
        <p:spPr bwMode="auto">
          <a:xfrm>
            <a:off x="4451449" y="5444782"/>
            <a:ext cx="668127" cy="668163"/>
          </a:xfrm>
          <a:prstGeom prst="ellipse">
            <a:avLst/>
          </a:prstGeom>
          <a:solidFill>
            <a:srgbClr val="9191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FFFFFF"/>
                </a:solidFill>
                <a:latin typeface="+mn-lt"/>
                <a:ea typeface="+mn-ea"/>
                <a:cs typeface="+mn-ea"/>
                <a:sym typeface="+mn-lt"/>
              </a:rPr>
              <a:t>05</a:t>
            </a:r>
            <a:endParaRPr lang="zh-CN" altLang="en-US" sz="2400" dirty="0">
              <a:solidFill>
                <a:srgbClr val="FFFFFF"/>
              </a:solidFill>
              <a:latin typeface="+mn-lt"/>
              <a:ea typeface="+mn-ea"/>
              <a:cs typeface="+mn-ea"/>
              <a:sym typeface="+mn-lt"/>
            </a:endParaRPr>
          </a:p>
        </p:txBody>
      </p:sp>
      <p:sp>
        <p:nvSpPr>
          <p:cNvPr id="28689" name="MH_Title_1"/>
          <p:cNvSpPr>
            <a:spLocks noChangeArrowheads="1"/>
          </p:cNvSpPr>
          <p:nvPr/>
        </p:nvSpPr>
        <p:spPr bwMode="auto">
          <a:xfrm>
            <a:off x="-21816" y="2843665"/>
            <a:ext cx="1570026" cy="2269132"/>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B10B1F"/>
          </a:solidFill>
          <a:ln w="28575">
            <a:noFill/>
          </a:ln>
          <a:effectLst>
            <a:outerShdw blurRad="254000" dist="63500" dir="2700000" algn="tl" rotWithShape="0">
              <a:prstClr val="black">
                <a:alpha val="30000"/>
              </a:prstClr>
            </a:outerShdw>
          </a:effectLst>
        </p:spPr>
        <p:txBody>
          <a:bodyPr lIns="0" tIns="0" rIns="107897"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zh-CN" altLang="en-US" sz="2265" dirty="0" smtClean="0">
                <a:solidFill>
                  <a:srgbClr val="FFFFFF"/>
                </a:solidFill>
                <a:latin typeface="+mn-lt"/>
                <a:ea typeface="+mn-ea"/>
                <a:cs typeface="+mn-ea"/>
                <a:sym typeface="+mn-lt"/>
              </a:rPr>
              <a:t>财务规划</a:t>
            </a:r>
            <a:endParaRPr lang="zh-CN" altLang="en-US" sz="2265" dirty="0">
              <a:solidFill>
                <a:srgbClr val="FFFFFF"/>
              </a:solidFill>
              <a:latin typeface="+mn-lt"/>
              <a:ea typeface="+mn-ea"/>
              <a:cs typeface="+mn-ea"/>
              <a:sym typeface="+mn-lt"/>
            </a:endParaRPr>
          </a:p>
        </p:txBody>
      </p:sp>
      <p:sp>
        <p:nvSpPr>
          <p:cNvPr id="21" name="TextBox 23"/>
          <p:cNvSpPr txBox="1"/>
          <p:nvPr/>
        </p:nvSpPr>
        <p:spPr>
          <a:xfrm>
            <a:off x="5504110" y="1498953"/>
            <a:ext cx="3903395" cy="487616"/>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chemeClr val="tx1">
                    <a:lumMod val="50000"/>
                    <a:lumOff val="50000"/>
                  </a:schemeClr>
                </a:solidFill>
                <a:latin typeface="+mn-lt"/>
                <a:ea typeface="+mn-ea"/>
                <a:sym typeface="+mn-lt"/>
              </a:rPr>
              <a:t>点击添加相关标题文字，点击添加相关标题文字，点击添加相关标题文字，点击添加相关标题文字</a:t>
            </a:r>
            <a:endParaRPr lang="en-GB" altLang="zh-CN" sz="1000" dirty="0">
              <a:solidFill>
                <a:schemeClr val="tx1">
                  <a:lumMod val="50000"/>
                  <a:lumOff val="50000"/>
                </a:schemeClr>
              </a:solidFill>
              <a:latin typeface="+mn-lt"/>
              <a:ea typeface="+mn-ea"/>
              <a:sym typeface="+mn-lt"/>
            </a:endParaRPr>
          </a:p>
        </p:txBody>
      </p:sp>
      <p:sp>
        <p:nvSpPr>
          <p:cNvPr id="22" name="TextBox 24"/>
          <p:cNvSpPr txBox="1"/>
          <p:nvPr/>
        </p:nvSpPr>
        <p:spPr>
          <a:xfrm>
            <a:off x="5482449" y="1239251"/>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4F4D50"/>
                </a:solidFill>
                <a:cs typeface="+mn-ea"/>
                <a:sym typeface="+mn-lt"/>
              </a:rPr>
              <a:t>请替换文字内容</a:t>
            </a:r>
            <a:endParaRPr lang="zh-CN" altLang="en-US" sz="1400" b="1" dirty="0">
              <a:solidFill>
                <a:srgbClr val="4F4D50"/>
              </a:solidFill>
              <a:cs typeface="+mn-ea"/>
              <a:sym typeface="+mn-lt"/>
            </a:endParaRPr>
          </a:p>
        </p:txBody>
      </p:sp>
      <p:sp>
        <p:nvSpPr>
          <p:cNvPr id="23" name="TextBox 23"/>
          <p:cNvSpPr txBox="1"/>
          <p:nvPr/>
        </p:nvSpPr>
        <p:spPr>
          <a:xfrm>
            <a:off x="6208082" y="2552316"/>
            <a:ext cx="3841151"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chemeClr val="tx1">
                    <a:lumMod val="50000"/>
                    <a:lumOff val="50000"/>
                  </a:schemeClr>
                </a:solidFill>
                <a:latin typeface="+mn-lt"/>
                <a:ea typeface="+mn-ea"/>
                <a:sym typeface="+mn-lt"/>
              </a:rPr>
              <a:t>点击添加相关标题文字，点击添加相关标题文字，点击添加相关标题文字，点击添加相关标题文字</a:t>
            </a:r>
            <a:endParaRPr lang="en-GB" altLang="zh-CN" sz="1000" dirty="0">
              <a:solidFill>
                <a:schemeClr val="tx1">
                  <a:lumMod val="50000"/>
                  <a:lumOff val="50000"/>
                </a:schemeClr>
              </a:solidFill>
              <a:latin typeface="+mn-lt"/>
              <a:ea typeface="+mn-ea"/>
              <a:sym typeface="+mn-lt"/>
            </a:endParaRPr>
          </a:p>
        </p:txBody>
      </p:sp>
      <p:sp>
        <p:nvSpPr>
          <p:cNvPr id="24" name="TextBox 24"/>
          <p:cNvSpPr txBox="1"/>
          <p:nvPr/>
        </p:nvSpPr>
        <p:spPr>
          <a:xfrm>
            <a:off x="6144599" y="2295389"/>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4F4D50"/>
                </a:solidFill>
                <a:cs typeface="+mn-ea"/>
                <a:sym typeface="+mn-lt"/>
              </a:rPr>
              <a:t>请替换文字内容</a:t>
            </a:r>
            <a:endParaRPr lang="zh-CN" altLang="en-US" sz="1400" b="1" dirty="0">
              <a:solidFill>
                <a:srgbClr val="4F4D50"/>
              </a:solidFill>
              <a:cs typeface="+mn-ea"/>
              <a:sym typeface="+mn-lt"/>
            </a:endParaRPr>
          </a:p>
        </p:txBody>
      </p:sp>
      <p:sp>
        <p:nvSpPr>
          <p:cNvPr id="25" name="TextBox 23"/>
          <p:cNvSpPr txBox="1"/>
          <p:nvPr/>
        </p:nvSpPr>
        <p:spPr>
          <a:xfrm>
            <a:off x="5837287" y="3605680"/>
            <a:ext cx="4023922" cy="487616"/>
          </a:xfrm>
          <a:prstGeom prst="rect">
            <a:avLst/>
          </a:prstGeom>
          <a:noFill/>
        </p:spPr>
        <p:txBody>
          <a:bodyPr wrap="square" lIns="86660" tIns="43330" rIns="86660" bIns="43330" rtlCol="0">
            <a:spAutoFit/>
          </a:bodyPr>
          <a:lstStyle/>
          <a:p>
            <a:pPr>
              <a:lnSpc>
                <a:spcPct val="130000"/>
              </a:lnSpc>
            </a:pPr>
            <a:r>
              <a:rPr lang="zh-CN" altLang="en-US" sz="1000" dirty="0">
                <a:solidFill>
                  <a:schemeClr val="tx1">
                    <a:lumMod val="50000"/>
                    <a:lumOff val="50000"/>
                  </a:schemeClr>
                </a:solidFill>
                <a:cs typeface="+mn-ea"/>
                <a:sym typeface="+mn-lt"/>
              </a:rPr>
              <a:t>点击添加相关标题文字，点击添加相关标题文字，点击添加相关标题文字，点击添加相关标题文字</a:t>
            </a:r>
            <a:endParaRPr lang="en-GB" altLang="zh-CN" sz="1000" dirty="0">
              <a:solidFill>
                <a:schemeClr val="tx1">
                  <a:lumMod val="50000"/>
                  <a:lumOff val="50000"/>
                </a:schemeClr>
              </a:solidFill>
              <a:cs typeface="+mn-ea"/>
              <a:sym typeface="+mn-lt"/>
            </a:endParaRPr>
          </a:p>
        </p:txBody>
      </p:sp>
      <p:sp>
        <p:nvSpPr>
          <p:cNvPr id="26" name="TextBox 24"/>
          <p:cNvSpPr txBox="1"/>
          <p:nvPr/>
        </p:nvSpPr>
        <p:spPr>
          <a:xfrm>
            <a:off x="5817179" y="3351527"/>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4F4D50"/>
                </a:solidFill>
                <a:cs typeface="+mn-ea"/>
                <a:sym typeface="+mn-lt"/>
              </a:rPr>
              <a:t>请替换文字内容</a:t>
            </a:r>
            <a:endParaRPr lang="zh-CN" altLang="en-US" sz="1400" b="1" dirty="0">
              <a:solidFill>
                <a:srgbClr val="4F4D50"/>
              </a:solidFill>
              <a:cs typeface="+mn-ea"/>
              <a:sym typeface="+mn-lt"/>
            </a:endParaRPr>
          </a:p>
        </p:txBody>
      </p:sp>
      <p:sp>
        <p:nvSpPr>
          <p:cNvPr id="27" name="TextBox 23"/>
          <p:cNvSpPr txBox="1"/>
          <p:nvPr/>
        </p:nvSpPr>
        <p:spPr>
          <a:xfrm>
            <a:off x="6159324" y="4659044"/>
            <a:ext cx="3907566"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chemeClr val="tx1">
                    <a:lumMod val="50000"/>
                    <a:lumOff val="50000"/>
                  </a:schemeClr>
                </a:solidFill>
                <a:latin typeface="+mn-lt"/>
                <a:ea typeface="+mn-ea"/>
                <a:sym typeface="+mn-lt"/>
              </a:rPr>
              <a:t>点击添加相关标题文字，点击添加相关标题文字，点击添加相关标题文字，点击添加相关标题文字</a:t>
            </a:r>
            <a:endParaRPr lang="en-GB" altLang="zh-CN" sz="1000" dirty="0">
              <a:solidFill>
                <a:schemeClr val="tx1">
                  <a:lumMod val="50000"/>
                  <a:lumOff val="50000"/>
                </a:schemeClr>
              </a:solidFill>
              <a:latin typeface="+mn-lt"/>
              <a:ea typeface="+mn-ea"/>
              <a:sym typeface="+mn-lt"/>
            </a:endParaRPr>
          </a:p>
        </p:txBody>
      </p:sp>
      <p:sp>
        <p:nvSpPr>
          <p:cNvPr id="28" name="TextBox 24"/>
          <p:cNvSpPr txBox="1"/>
          <p:nvPr/>
        </p:nvSpPr>
        <p:spPr>
          <a:xfrm>
            <a:off x="6144599" y="4407665"/>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4F4D50"/>
                </a:solidFill>
                <a:cs typeface="+mn-ea"/>
                <a:sym typeface="+mn-lt"/>
              </a:rPr>
              <a:t>请替换文字内容</a:t>
            </a:r>
            <a:endParaRPr lang="zh-CN" altLang="en-US" sz="1400" b="1" dirty="0">
              <a:solidFill>
                <a:srgbClr val="4F4D50"/>
              </a:solidFill>
              <a:cs typeface="+mn-ea"/>
              <a:sym typeface="+mn-lt"/>
            </a:endParaRPr>
          </a:p>
        </p:txBody>
      </p:sp>
      <p:sp>
        <p:nvSpPr>
          <p:cNvPr id="29" name="TextBox 23"/>
          <p:cNvSpPr txBox="1"/>
          <p:nvPr/>
        </p:nvSpPr>
        <p:spPr>
          <a:xfrm>
            <a:off x="5498839" y="5712406"/>
            <a:ext cx="3868609"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chemeClr val="tx1">
                    <a:lumMod val="50000"/>
                    <a:lumOff val="50000"/>
                  </a:schemeClr>
                </a:solidFill>
                <a:latin typeface="+mn-lt"/>
                <a:ea typeface="+mn-ea"/>
                <a:sym typeface="+mn-lt"/>
              </a:rPr>
              <a:t>点击添加相关标题文字，点击添加相关标题文字，点击添加相关标题文字，点击添加相关标题文字</a:t>
            </a:r>
            <a:endParaRPr lang="en-GB" altLang="zh-CN" sz="1000" dirty="0">
              <a:solidFill>
                <a:schemeClr val="tx1">
                  <a:lumMod val="50000"/>
                  <a:lumOff val="50000"/>
                </a:schemeClr>
              </a:solidFill>
              <a:latin typeface="+mn-lt"/>
              <a:ea typeface="+mn-ea"/>
              <a:sym typeface="+mn-lt"/>
            </a:endParaRPr>
          </a:p>
        </p:txBody>
      </p:sp>
      <p:sp>
        <p:nvSpPr>
          <p:cNvPr id="30" name="TextBox 24"/>
          <p:cNvSpPr txBox="1"/>
          <p:nvPr/>
        </p:nvSpPr>
        <p:spPr>
          <a:xfrm>
            <a:off x="5482449" y="5463804"/>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4F4D50"/>
                </a:solidFill>
                <a:cs typeface="+mn-ea"/>
                <a:sym typeface="+mn-lt"/>
              </a:rPr>
              <a:t>请替换文字内容</a:t>
            </a:r>
            <a:endParaRPr lang="zh-CN" altLang="en-US" sz="1400" b="1" dirty="0">
              <a:solidFill>
                <a:srgbClr val="4F4D50"/>
              </a:solidFill>
              <a:cs typeface="+mn-ea"/>
              <a:sym typeface="+mn-lt"/>
            </a:endParaRPr>
          </a:p>
        </p:txBody>
      </p:sp>
      <p:grpSp>
        <p:nvGrpSpPr>
          <p:cNvPr id="31" name="组合 30"/>
          <p:cNvGrpSpPr/>
          <p:nvPr/>
        </p:nvGrpSpPr>
        <p:grpSpPr>
          <a:xfrm>
            <a:off x="81785" y="126017"/>
            <a:ext cx="12110216" cy="766370"/>
            <a:chOff x="81785" y="126017"/>
            <a:chExt cx="12110216" cy="766370"/>
          </a:xfrm>
        </p:grpSpPr>
        <p:sp>
          <p:nvSpPr>
            <p:cNvPr id="32" name="矩形 3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7"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财务计划</a:t>
              </a:r>
              <a:endParaRPr lang="zh-CN" altLang="en-US" sz="2800" b="1" dirty="0">
                <a:solidFill>
                  <a:srgbClr val="141519"/>
                </a:solidFill>
                <a:cs typeface="+mn-ea"/>
                <a:sym typeface="+mn-lt"/>
              </a:endParaRPr>
            </a:p>
          </p:txBody>
        </p:sp>
        <p:grpSp>
          <p:nvGrpSpPr>
            <p:cNvPr id="38" name="组合 37"/>
            <p:cNvGrpSpPr/>
            <p:nvPr/>
          </p:nvGrpSpPr>
          <p:grpSpPr>
            <a:xfrm>
              <a:off x="81785" y="126017"/>
              <a:ext cx="771511" cy="766370"/>
              <a:chOff x="76127" y="101358"/>
              <a:chExt cx="771511" cy="766370"/>
            </a:xfrm>
          </p:grpSpPr>
          <p:sp>
            <p:nvSpPr>
              <p:cNvPr id="39"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文本框 39"/>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05</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图表 2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nvGraphicFramePr>
        <p:xfrm>
          <a:off x="-155085" y="1793218"/>
          <a:ext cx="6415884" cy="4277901"/>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922521" y="2458106"/>
            <a:ext cx="2579083"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685800" fontAlgn="base">
              <a:spcBef>
                <a:spcPct val="0"/>
              </a:spcBef>
              <a:spcAft>
                <a:spcPct val="0"/>
              </a:spcAft>
            </a:pPr>
            <a:r>
              <a:rPr lang="en-US" altLang="zh-CN" sz="4000" dirty="0">
                <a:solidFill>
                  <a:schemeClr val="bg1"/>
                </a:solidFill>
                <a:latin typeface="+mn-lt"/>
                <a:ea typeface="+mn-ea"/>
                <a:cs typeface="+mn-ea"/>
                <a:sym typeface="+mn-lt"/>
              </a:rPr>
              <a:t>20</a:t>
            </a:r>
            <a:r>
              <a:rPr lang="en-US" altLang="zh-CN" sz="2800" dirty="0">
                <a:solidFill>
                  <a:schemeClr val="bg1"/>
                </a:solidFill>
                <a:latin typeface="+mn-lt"/>
                <a:ea typeface="+mn-ea"/>
                <a:cs typeface="+mn-ea"/>
                <a:sym typeface="+mn-lt"/>
              </a:rPr>
              <a:t>%</a:t>
            </a:r>
            <a:endParaRPr lang="en-US" altLang="zh-CN" sz="1100" dirty="0">
              <a:solidFill>
                <a:schemeClr val="bg1"/>
              </a:solidFill>
              <a:latin typeface="+mn-lt"/>
              <a:ea typeface="+mn-ea"/>
              <a:cs typeface="+mn-ea"/>
              <a:sym typeface="+mn-lt"/>
            </a:endParaRPr>
          </a:p>
        </p:txBody>
      </p:sp>
      <p:sp>
        <p:nvSpPr>
          <p:cNvPr id="26" name="矩形 25"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6912992" y="2884309"/>
            <a:ext cx="5279009" cy="1898084"/>
          </a:xfrm>
          <a:prstGeom prst="rect">
            <a:avLst/>
          </a:prstGeom>
        </p:spPr>
        <p:txBody>
          <a:bodyPr wrap="none">
            <a:spAutoFit/>
          </a:bodyPr>
          <a:lstStyle/>
          <a:p>
            <a:pPr algn="r"/>
            <a:r>
              <a:rPr lang="en-US" altLang="zh-CN" sz="5865" b="1" dirty="0">
                <a:solidFill>
                  <a:schemeClr val="bg1">
                    <a:lumMod val="85000"/>
                  </a:schemeClr>
                </a:solidFill>
                <a:cs typeface="+mn-ea"/>
                <a:sym typeface="+mn-lt"/>
              </a:rPr>
              <a:t>INVESTMENT</a:t>
            </a:r>
            <a:endParaRPr lang="en-US" altLang="zh-CN" sz="5865" b="1" dirty="0">
              <a:solidFill>
                <a:schemeClr val="bg1">
                  <a:lumMod val="85000"/>
                </a:schemeClr>
              </a:solidFill>
              <a:cs typeface="+mn-ea"/>
              <a:sym typeface="+mn-lt"/>
            </a:endParaRPr>
          </a:p>
          <a:p>
            <a:pPr algn="r"/>
            <a:r>
              <a:rPr lang="en-US" altLang="zh-CN" sz="5865" b="1" dirty="0">
                <a:solidFill>
                  <a:schemeClr val="bg1">
                    <a:lumMod val="85000"/>
                  </a:schemeClr>
                </a:solidFill>
                <a:cs typeface="+mn-ea"/>
                <a:sym typeface="+mn-lt"/>
              </a:rPr>
              <a:t>RETURN</a:t>
            </a:r>
            <a:endParaRPr lang="en-US" altLang="zh-CN" sz="5865" b="1" dirty="0">
              <a:solidFill>
                <a:schemeClr val="bg1">
                  <a:lumMod val="85000"/>
                </a:schemeClr>
              </a:solidFill>
              <a:cs typeface="+mn-ea"/>
              <a:sym typeface="+mn-lt"/>
            </a:endParaRPr>
          </a:p>
        </p:txBody>
      </p:sp>
      <p:sp>
        <p:nvSpPr>
          <p:cNvPr id="27" name="矩形 26"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5564226" y="3976109"/>
            <a:ext cx="5886729" cy="1292662"/>
          </a:xfrm>
          <a:prstGeom prst="rect">
            <a:avLst/>
          </a:prstGeom>
        </p:spPr>
        <p:txBody>
          <a:bodyPr wrap="square">
            <a:spAutoFit/>
          </a:bodyPr>
          <a:lstStyle/>
          <a:p>
            <a:pPr algn="just">
              <a:lnSpc>
                <a:spcPct val="130000"/>
              </a:lnSpc>
            </a:pPr>
            <a:r>
              <a:rPr lang="zh-CN" altLang="en-US" sz="1000" dirty="0">
                <a:solidFill>
                  <a:srgbClr val="686769"/>
                </a:solidFill>
                <a:cs typeface="+mn-ea"/>
                <a:sym typeface="+mn-lt"/>
              </a:rPr>
              <a:t>点击输入简要文字解说，解说文字尽量概括精炼，不用多余的文字修饰，简洁精准的 解说所提炼的核心概念</a:t>
            </a:r>
            <a:r>
              <a:rPr lang="zh-CN" altLang="en-US" sz="1000" dirty="0" smtClean="0">
                <a:solidFill>
                  <a:srgbClr val="686769"/>
                </a:solidFill>
                <a:cs typeface="+mn-ea"/>
                <a:sym typeface="+mn-lt"/>
              </a:rPr>
              <a:t>。</a:t>
            </a:r>
            <a:r>
              <a:rPr lang="zh-CN" altLang="en-US" sz="1000" dirty="0">
                <a:solidFill>
                  <a:srgbClr val="686769"/>
                </a:solidFill>
                <a:cs typeface="+mn-ea"/>
                <a:sym typeface="+mn-lt"/>
              </a:rPr>
              <a:t>点击输入简要文字解说，解说文字尽量概括精炼，不用多余的文字修饰，简洁精准的 解说所提炼的核心概念</a:t>
            </a:r>
            <a:r>
              <a:rPr lang="zh-CN" altLang="en-US" sz="1000" dirty="0" smtClean="0">
                <a:solidFill>
                  <a:srgbClr val="686769"/>
                </a:solidFill>
                <a:cs typeface="+mn-ea"/>
                <a:sym typeface="+mn-lt"/>
              </a:rPr>
              <a:t>。</a:t>
            </a:r>
            <a:r>
              <a:rPr lang="zh-CN" altLang="en-US" sz="1000" dirty="0">
                <a:solidFill>
                  <a:srgbClr val="686769"/>
                </a:solidFill>
                <a:cs typeface="+mn-ea"/>
                <a:sym typeface="+mn-lt"/>
              </a:rPr>
              <a:t>点击输入简要文字解说，解说文字尽量概括精炼，不用多余的文字修饰，简洁精准的 解说所提炼的核心概念。</a:t>
            </a:r>
            <a:endParaRPr lang="zh-CN" altLang="en-US" sz="1000" dirty="0">
              <a:solidFill>
                <a:srgbClr val="686769"/>
              </a:solidFill>
              <a:cs typeface="+mn-ea"/>
              <a:sym typeface="+mn-lt"/>
            </a:endParaRPr>
          </a:p>
          <a:p>
            <a:pPr algn="just">
              <a:lnSpc>
                <a:spcPct val="130000"/>
              </a:lnSpc>
            </a:pPr>
            <a:endParaRPr lang="zh-CN" altLang="en-US" sz="1000" dirty="0">
              <a:solidFill>
                <a:srgbClr val="686769"/>
              </a:solidFill>
              <a:cs typeface="+mn-ea"/>
              <a:sym typeface="+mn-lt"/>
            </a:endParaRPr>
          </a:p>
          <a:p>
            <a:pPr algn="just">
              <a:lnSpc>
                <a:spcPct val="130000"/>
              </a:lnSpc>
            </a:pPr>
            <a:endParaRPr lang="zh-CN" altLang="en-US" sz="1000" dirty="0">
              <a:solidFill>
                <a:srgbClr val="686769"/>
              </a:solidFill>
              <a:cs typeface="+mn-ea"/>
              <a:sym typeface="+mn-lt"/>
            </a:endParaRPr>
          </a:p>
        </p:txBody>
      </p:sp>
      <p:sp>
        <p:nvSpPr>
          <p:cNvPr id="28" name="文本框 5"/>
          <p:cNvSpPr txBox="1">
            <a:spLocks noChangeArrowheads="1"/>
          </p:cNvSpPr>
          <p:nvPr/>
        </p:nvSpPr>
        <p:spPr bwMode="auto">
          <a:xfrm>
            <a:off x="5527778" y="3316615"/>
            <a:ext cx="49952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dirty="0">
                <a:solidFill>
                  <a:srgbClr val="4F4D50"/>
                </a:solidFill>
                <a:latin typeface="+mn-lt"/>
                <a:ea typeface="+mn-ea"/>
                <a:cs typeface="+mn-ea"/>
                <a:sym typeface="+mn-lt"/>
              </a:rPr>
              <a:t>融资</a:t>
            </a:r>
            <a:r>
              <a:rPr lang="en-US" altLang="zh-CN" sz="3200" dirty="0">
                <a:solidFill>
                  <a:srgbClr val="4F4D50"/>
                </a:solidFill>
                <a:latin typeface="+mn-lt"/>
                <a:ea typeface="+mn-ea"/>
                <a:cs typeface="+mn-ea"/>
                <a:sym typeface="+mn-lt"/>
              </a:rPr>
              <a:t>1000W </a:t>
            </a:r>
            <a:r>
              <a:rPr lang="zh-CN" altLang="en-US" sz="3200" dirty="0">
                <a:solidFill>
                  <a:srgbClr val="4F4D50"/>
                </a:solidFill>
                <a:latin typeface="+mn-lt"/>
                <a:ea typeface="+mn-ea"/>
                <a:cs typeface="+mn-ea"/>
                <a:sym typeface="+mn-lt"/>
              </a:rPr>
              <a:t>出让</a:t>
            </a:r>
            <a:r>
              <a:rPr lang="en-US" altLang="zh-CN" sz="3200" dirty="0">
                <a:solidFill>
                  <a:srgbClr val="4F4D50"/>
                </a:solidFill>
                <a:latin typeface="+mn-lt"/>
                <a:ea typeface="+mn-ea"/>
                <a:cs typeface="+mn-ea"/>
                <a:sym typeface="+mn-lt"/>
              </a:rPr>
              <a:t>20%</a:t>
            </a:r>
            <a:r>
              <a:rPr lang="zh-CN" altLang="en-US" sz="3200" dirty="0">
                <a:solidFill>
                  <a:srgbClr val="4F4D50"/>
                </a:solidFill>
                <a:latin typeface="+mn-lt"/>
                <a:ea typeface="+mn-ea"/>
                <a:cs typeface="+mn-ea"/>
                <a:sym typeface="+mn-lt"/>
              </a:rPr>
              <a:t>股份</a:t>
            </a:r>
            <a:endParaRPr lang="zh-CN" altLang="en-US" sz="3200" dirty="0">
              <a:solidFill>
                <a:srgbClr val="4F4D50"/>
              </a:solidFill>
              <a:latin typeface="+mn-lt"/>
              <a:ea typeface="+mn-ea"/>
              <a:cs typeface="+mn-ea"/>
              <a:sym typeface="+mn-lt"/>
            </a:endParaRPr>
          </a:p>
        </p:txBody>
      </p:sp>
      <p:cxnSp>
        <p:nvCxnSpPr>
          <p:cNvPr id="29" name="直接连接符 28"/>
          <p:cNvCxnSpPr/>
          <p:nvPr/>
        </p:nvCxnSpPr>
        <p:spPr>
          <a:xfrm>
            <a:off x="5682499" y="3971787"/>
            <a:ext cx="413501"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1785" y="126017"/>
            <a:ext cx="12110216" cy="766370"/>
            <a:chOff x="81785" y="126017"/>
            <a:chExt cx="12110216" cy="766370"/>
          </a:xfrm>
        </p:grpSpPr>
        <p:sp>
          <p:nvSpPr>
            <p:cNvPr id="12" name="矩形 1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1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项目融资</a:t>
              </a:r>
              <a:endParaRPr lang="zh-CN" altLang="en-US" sz="2800" b="1" dirty="0">
                <a:solidFill>
                  <a:srgbClr val="141519"/>
                </a:solidFill>
                <a:cs typeface="+mn-ea"/>
                <a:sym typeface="+mn-lt"/>
              </a:endParaRPr>
            </a:p>
          </p:txBody>
        </p:sp>
        <p:grpSp>
          <p:nvGrpSpPr>
            <p:cNvPr id="15" name="组合 14"/>
            <p:cNvGrpSpPr/>
            <p:nvPr/>
          </p:nvGrpSpPr>
          <p:grpSpPr>
            <a:xfrm>
              <a:off x="81785" y="126017"/>
              <a:ext cx="771511" cy="766370"/>
              <a:chOff x="76127" y="101358"/>
              <a:chExt cx="771511" cy="766370"/>
            </a:xfrm>
          </p:grpSpPr>
          <p:sp>
            <p:nvSpPr>
              <p:cNvPr id="16"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文本框 16"/>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05</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2" presetClass="entr" presetSubtype="2" fill="hold" grpId="0" nodeType="withEffect">
                                  <p:stCondLst>
                                    <p:cond delay="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5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AsOne/>
      </p:bldGraphic>
      <p:bldP spid="26" grpId="0"/>
      <p:bldP spid="27" grpId="0"/>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15" name="矩形 14"/>
          <p:cNvSpPr/>
          <p:nvPr/>
        </p:nvSpPr>
        <p:spPr>
          <a:xfrm>
            <a:off x="862149" y="3018026"/>
            <a:ext cx="10450285" cy="2612571"/>
          </a:xfrm>
          <a:prstGeom prst="rect">
            <a:avLst/>
          </a:prstGeom>
          <a:solidFill>
            <a:srgbClr val="B10B1F"/>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矩形 15"/>
          <p:cNvSpPr/>
          <p:nvPr/>
        </p:nvSpPr>
        <p:spPr>
          <a:xfrm>
            <a:off x="4783964" y="3576247"/>
            <a:ext cx="1541417" cy="428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a:solidFill>
                  <a:srgbClr val="141519"/>
                </a:solidFill>
                <a:cs typeface="+mn-ea"/>
                <a:sym typeface="+mn-lt"/>
              </a:rPr>
              <a:t>PART SIX</a:t>
            </a:r>
            <a:endParaRPr lang="en-US" altLang="zh-CN" sz="2400" dirty="0">
              <a:solidFill>
                <a:srgbClr val="141519"/>
              </a:solidFill>
              <a:cs typeface="+mn-ea"/>
              <a:sym typeface="+mn-lt"/>
            </a:endParaRPr>
          </a:p>
        </p:txBody>
      </p:sp>
      <p:sp>
        <p:nvSpPr>
          <p:cNvPr id="21" name="文本框 20"/>
          <p:cNvSpPr txBox="1"/>
          <p:nvPr/>
        </p:nvSpPr>
        <p:spPr>
          <a:xfrm>
            <a:off x="4648233" y="4063685"/>
            <a:ext cx="2236510" cy="707886"/>
          </a:xfrm>
          <a:prstGeom prst="rect">
            <a:avLst/>
          </a:prstGeom>
          <a:noFill/>
        </p:spPr>
        <p:txBody>
          <a:bodyPr wrap="none" rtlCol="0">
            <a:spAutoFit/>
          </a:bodyPr>
          <a:lstStyle/>
          <a:p>
            <a:r>
              <a:rPr lang="zh-CN" altLang="en-US" sz="4000" dirty="0">
                <a:solidFill>
                  <a:schemeClr val="bg1"/>
                </a:solidFill>
                <a:effectLst>
                  <a:outerShdw blurRad="38100" dist="38100" dir="2700000" algn="tl">
                    <a:srgbClr val="000000">
                      <a:alpha val="43137"/>
                    </a:srgbClr>
                  </a:outerShdw>
                </a:effectLst>
                <a:cs typeface="+mn-ea"/>
                <a:sym typeface="+mn-lt"/>
              </a:rPr>
              <a:t>企业规划</a:t>
            </a:r>
            <a:endParaRPr lang="zh-CN" altLang="en-US" sz="4000" dirty="0">
              <a:solidFill>
                <a:schemeClr val="bg1"/>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4713547" y="4696600"/>
            <a:ext cx="6481283" cy="523220"/>
          </a:xfrm>
          <a:prstGeom prst="rect">
            <a:avLst/>
          </a:prstGeom>
          <a:noFill/>
        </p:spPr>
        <p:txBody>
          <a:bodyPr wrap="square" rtlCol="0">
            <a:spAutoFit/>
          </a:bodyPr>
          <a:lstStyle/>
          <a:p>
            <a:r>
              <a:rPr lang="en-US" altLang="zh-CN" sz="1400" dirty="0">
                <a:solidFill>
                  <a:schemeClr val="bg1"/>
                </a:solidFill>
                <a:cs typeface="+mn-ea"/>
                <a:sym typeface="+mn-lt"/>
              </a:rPr>
              <a:t>Atmosphere stable international business plan project venture financing plan investment plan investment management business plan</a:t>
            </a:r>
            <a:endParaRPr lang="zh-CN" altLang="en-US" sz="1400" dirty="0">
              <a:solidFill>
                <a:schemeClr val="bg1"/>
              </a:solidFill>
              <a:cs typeface="+mn-ea"/>
              <a:sym typeface="+mn-lt"/>
            </a:endParaRPr>
          </a:p>
        </p:txBody>
      </p:sp>
      <p:sp>
        <p:nvSpPr>
          <p:cNvPr id="23" name="等腰三角形 3"/>
          <p:cNvSpPr/>
          <p:nvPr/>
        </p:nvSpPr>
        <p:spPr>
          <a:xfrm rot="7060989">
            <a:off x="1894003" y="3662697"/>
            <a:ext cx="1683914" cy="1672694"/>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11113744" y="2832963"/>
            <a:ext cx="385150" cy="385148"/>
          </a:xfrm>
          <a:prstGeom prst="rect">
            <a:avLst/>
          </a:prstGeom>
          <a:noFill/>
          <a:ln w="38100">
            <a:gradFill>
              <a:gsLst>
                <a:gs pos="50000">
                  <a:srgbClr val="B10B1F"/>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2107490" y="3417351"/>
            <a:ext cx="1043876" cy="1862048"/>
            <a:chOff x="1679988" y="1202290"/>
            <a:chExt cx="1043876" cy="1862048"/>
          </a:xfrm>
        </p:grpSpPr>
        <p:sp>
          <p:nvSpPr>
            <p:cNvPr id="14" name="矩形 13"/>
            <p:cNvSpPr/>
            <p:nvPr/>
          </p:nvSpPr>
          <p:spPr>
            <a:xfrm>
              <a:off x="1967861" y="2133314"/>
              <a:ext cx="498143" cy="454139"/>
            </a:xfrm>
            <a:custGeom>
              <a:avLst/>
              <a:gdLst>
                <a:gd name="connsiteX0" fmla="*/ 0 w 384970"/>
                <a:gd name="connsiteY0" fmla="*/ 0 h 374710"/>
                <a:gd name="connsiteX1" fmla="*/ 384970 w 384970"/>
                <a:gd name="connsiteY1" fmla="*/ 0 h 374710"/>
                <a:gd name="connsiteX2" fmla="*/ 384970 w 384970"/>
                <a:gd name="connsiteY2" fmla="*/ 374710 h 374710"/>
                <a:gd name="connsiteX3" fmla="*/ 0 w 384970"/>
                <a:gd name="connsiteY3" fmla="*/ 374710 h 374710"/>
                <a:gd name="connsiteX4" fmla="*/ 0 w 384970"/>
                <a:gd name="connsiteY4" fmla="*/ 0 h 374710"/>
                <a:gd name="connsiteX0-1" fmla="*/ 0 w 384970"/>
                <a:gd name="connsiteY0-2" fmla="*/ 0 h 374710"/>
                <a:gd name="connsiteX1-3" fmla="*/ 384970 w 384970"/>
                <a:gd name="connsiteY1-4" fmla="*/ 0 h 374710"/>
                <a:gd name="connsiteX2-5" fmla="*/ 384970 w 384970"/>
                <a:gd name="connsiteY2-6" fmla="*/ 374710 h 374710"/>
                <a:gd name="connsiteX3-7" fmla="*/ 0 w 384970"/>
                <a:gd name="connsiteY3-8" fmla="*/ 0 h 374710"/>
                <a:gd name="connsiteX0-9" fmla="*/ 0 w 417243"/>
                <a:gd name="connsiteY0-10" fmla="*/ 59167 h 374710"/>
                <a:gd name="connsiteX1-11" fmla="*/ 417243 w 417243"/>
                <a:gd name="connsiteY1-12" fmla="*/ 0 h 374710"/>
                <a:gd name="connsiteX2-13" fmla="*/ 417243 w 417243"/>
                <a:gd name="connsiteY2-14" fmla="*/ 374710 h 374710"/>
                <a:gd name="connsiteX3-15" fmla="*/ 0 w 417243"/>
                <a:gd name="connsiteY3-16" fmla="*/ 59167 h 374710"/>
                <a:gd name="connsiteX0-17" fmla="*/ 0 w 444137"/>
                <a:gd name="connsiteY0-18" fmla="*/ 112955 h 428498"/>
                <a:gd name="connsiteX1-19" fmla="*/ 444137 w 444137"/>
                <a:gd name="connsiteY1-20" fmla="*/ 0 h 428498"/>
                <a:gd name="connsiteX2-21" fmla="*/ 417243 w 444137"/>
                <a:gd name="connsiteY2-22" fmla="*/ 428498 h 428498"/>
                <a:gd name="connsiteX3-23" fmla="*/ 0 w 444137"/>
                <a:gd name="connsiteY3-24" fmla="*/ 112955 h 428498"/>
                <a:gd name="connsiteX0-25" fmla="*/ 0 w 471031"/>
                <a:gd name="connsiteY0-26" fmla="*/ 134470 h 428498"/>
                <a:gd name="connsiteX1-27" fmla="*/ 471031 w 471031"/>
                <a:gd name="connsiteY1-28" fmla="*/ 0 h 428498"/>
                <a:gd name="connsiteX2-29" fmla="*/ 444137 w 471031"/>
                <a:gd name="connsiteY2-30" fmla="*/ 428498 h 428498"/>
                <a:gd name="connsiteX3-31" fmla="*/ 0 w 471031"/>
                <a:gd name="connsiteY3-32" fmla="*/ 134470 h 428498"/>
                <a:gd name="connsiteX0-33" fmla="*/ 0 w 471031"/>
                <a:gd name="connsiteY0-34" fmla="*/ 134470 h 493044"/>
                <a:gd name="connsiteX1-35" fmla="*/ 471031 w 471031"/>
                <a:gd name="connsiteY1-36" fmla="*/ 0 h 493044"/>
                <a:gd name="connsiteX2-37" fmla="*/ 438758 w 471031"/>
                <a:gd name="connsiteY2-38" fmla="*/ 493044 h 493044"/>
                <a:gd name="connsiteX3-39" fmla="*/ 0 w 471031"/>
                <a:gd name="connsiteY3-40" fmla="*/ 134470 h 493044"/>
                <a:gd name="connsiteX0-41" fmla="*/ 0 w 471031"/>
                <a:gd name="connsiteY0-42" fmla="*/ 134470 h 493044"/>
                <a:gd name="connsiteX1-43" fmla="*/ 471031 w 471031"/>
                <a:gd name="connsiteY1-44" fmla="*/ 0 h 493044"/>
                <a:gd name="connsiteX2-45" fmla="*/ 438758 w 471031"/>
                <a:gd name="connsiteY2-46" fmla="*/ 493044 h 493044"/>
                <a:gd name="connsiteX3-47" fmla="*/ 0 w 471031"/>
                <a:gd name="connsiteY3-48" fmla="*/ 134470 h 493044"/>
                <a:gd name="connsiteX0-49" fmla="*/ 0 w 471031"/>
                <a:gd name="connsiteY0-50" fmla="*/ 134470 h 493044"/>
                <a:gd name="connsiteX1-51" fmla="*/ 471031 w 471031"/>
                <a:gd name="connsiteY1-52" fmla="*/ 0 h 493044"/>
                <a:gd name="connsiteX2-53" fmla="*/ 438758 w 471031"/>
                <a:gd name="connsiteY2-54" fmla="*/ 493044 h 493044"/>
                <a:gd name="connsiteX3-55" fmla="*/ 0 w 471031"/>
                <a:gd name="connsiteY3-56" fmla="*/ 134470 h 493044"/>
                <a:gd name="connsiteX0-57" fmla="*/ 0 w 631376"/>
                <a:gd name="connsiteY0-58" fmla="*/ 199475 h 493044"/>
                <a:gd name="connsiteX1-59" fmla="*/ 631376 w 631376"/>
                <a:gd name="connsiteY1-60" fmla="*/ 0 h 493044"/>
                <a:gd name="connsiteX2-61" fmla="*/ 599103 w 631376"/>
                <a:gd name="connsiteY2-62" fmla="*/ 493044 h 493044"/>
                <a:gd name="connsiteX3-63" fmla="*/ 0 w 631376"/>
                <a:gd name="connsiteY3-64" fmla="*/ 199475 h 493044"/>
                <a:gd name="connsiteX0-65" fmla="*/ 0 w 599103"/>
                <a:gd name="connsiteY0-66" fmla="*/ 138804 h 432373"/>
                <a:gd name="connsiteX1-67" fmla="*/ 458030 w 599103"/>
                <a:gd name="connsiteY1-68" fmla="*/ 0 h 432373"/>
                <a:gd name="connsiteX2-69" fmla="*/ 599103 w 599103"/>
                <a:gd name="connsiteY2-70" fmla="*/ 432373 h 432373"/>
                <a:gd name="connsiteX3-71" fmla="*/ 0 w 599103"/>
                <a:gd name="connsiteY3-72" fmla="*/ 138804 h 432373"/>
                <a:gd name="connsiteX0-73" fmla="*/ 0 w 599103"/>
                <a:gd name="connsiteY0-74" fmla="*/ 138819 h 432388"/>
                <a:gd name="connsiteX1-75" fmla="*/ 458030 w 599103"/>
                <a:gd name="connsiteY1-76" fmla="*/ 15 h 432388"/>
                <a:gd name="connsiteX2-77" fmla="*/ 599103 w 599103"/>
                <a:gd name="connsiteY2-78" fmla="*/ 432388 h 432388"/>
                <a:gd name="connsiteX3-79" fmla="*/ 0 w 599103"/>
                <a:gd name="connsiteY3-80" fmla="*/ 138819 h 432388"/>
                <a:gd name="connsiteX0-81" fmla="*/ 0 w 603379"/>
                <a:gd name="connsiteY0-82" fmla="*/ 138819 h 432388"/>
                <a:gd name="connsiteX1-83" fmla="*/ 458030 w 603379"/>
                <a:gd name="connsiteY1-84" fmla="*/ 15 h 432388"/>
                <a:gd name="connsiteX2-85" fmla="*/ 599103 w 603379"/>
                <a:gd name="connsiteY2-86" fmla="*/ 432388 h 432388"/>
                <a:gd name="connsiteX3-87" fmla="*/ 0 w 603379"/>
                <a:gd name="connsiteY3-88" fmla="*/ 138819 h 432388"/>
                <a:gd name="connsiteX0-89" fmla="*/ 0 w 642440"/>
                <a:gd name="connsiteY0-90" fmla="*/ 138819 h 445388"/>
                <a:gd name="connsiteX1-91" fmla="*/ 458030 w 642440"/>
                <a:gd name="connsiteY1-92" fmla="*/ 15 h 445388"/>
                <a:gd name="connsiteX2-93" fmla="*/ 642440 w 642440"/>
                <a:gd name="connsiteY2-94" fmla="*/ 445388 h 445388"/>
                <a:gd name="connsiteX3-95" fmla="*/ 0 w 642440"/>
                <a:gd name="connsiteY3-96" fmla="*/ 138819 h 445388"/>
                <a:gd name="connsiteX0-97" fmla="*/ 0 w 642440"/>
                <a:gd name="connsiteY0-98" fmla="*/ 138819 h 445388"/>
                <a:gd name="connsiteX1-99" fmla="*/ 458030 w 642440"/>
                <a:gd name="connsiteY1-100" fmla="*/ 15 h 445388"/>
                <a:gd name="connsiteX2-101" fmla="*/ 642440 w 642440"/>
                <a:gd name="connsiteY2-102" fmla="*/ 445388 h 445388"/>
                <a:gd name="connsiteX3-103" fmla="*/ 0 w 642440"/>
                <a:gd name="connsiteY3-104" fmla="*/ 138819 h 445388"/>
                <a:gd name="connsiteX0-105" fmla="*/ 0 w 651107"/>
                <a:gd name="connsiteY0-106" fmla="*/ 156152 h 445387"/>
                <a:gd name="connsiteX1-107" fmla="*/ 466697 w 651107"/>
                <a:gd name="connsiteY1-108" fmla="*/ 14 h 445387"/>
                <a:gd name="connsiteX2-109" fmla="*/ 651107 w 651107"/>
                <a:gd name="connsiteY2-110" fmla="*/ 445387 h 445387"/>
                <a:gd name="connsiteX3-111" fmla="*/ 0 w 651107"/>
                <a:gd name="connsiteY3-112" fmla="*/ 156152 h 445387"/>
                <a:gd name="connsiteX0-113" fmla="*/ 0 w 651107"/>
                <a:gd name="connsiteY0-114" fmla="*/ 156237 h 445472"/>
                <a:gd name="connsiteX1-115" fmla="*/ 466697 w 651107"/>
                <a:gd name="connsiteY1-116" fmla="*/ 99 h 445472"/>
                <a:gd name="connsiteX2-117" fmla="*/ 651107 w 651107"/>
                <a:gd name="connsiteY2-118" fmla="*/ 445472 h 445472"/>
                <a:gd name="connsiteX3-119" fmla="*/ 0 w 651107"/>
                <a:gd name="connsiteY3-120" fmla="*/ 156237 h 445472"/>
                <a:gd name="connsiteX0-121" fmla="*/ 0 w 651107"/>
                <a:gd name="connsiteY0-122" fmla="*/ 156237 h 445472"/>
                <a:gd name="connsiteX1-123" fmla="*/ 466697 w 651107"/>
                <a:gd name="connsiteY1-124" fmla="*/ 99 h 445472"/>
                <a:gd name="connsiteX2-125" fmla="*/ 651107 w 651107"/>
                <a:gd name="connsiteY2-126" fmla="*/ 445472 h 445472"/>
                <a:gd name="connsiteX3-127" fmla="*/ 0 w 651107"/>
                <a:gd name="connsiteY3-128" fmla="*/ 156237 h 445472"/>
                <a:gd name="connsiteX0-129" fmla="*/ 0 w 646774"/>
                <a:gd name="connsiteY0-130" fmla="*/ 156237 h 454139"/>
                <a:gd name="connsiteX1-131" fmla="*/ 466697 w 646774"/>
                <a:gd name="connsiteY1-132" fmla="*/ 99 h 454139"/>
                <a:gd name="connsiteX2-133" fmla="*/ 646774 w 646774"/>
                <a:gd name="connsiteY2-134" fmla="*/ 454139 h 454139"/>
                <a:gd name="connsiteX3-135" fmla="*/ 0 w 646774"/>
                <a:gd name="connsiteY3-136" fmla="*/ 156237 h 454139"/>
                <a:gd name="connsiteX0-137" fmla="*/ 0 w 646774"/>
                <a:gd name="connsiteY0-138" fmla="*/ 156237 h 454139"/>
                <a:gd name="connsiteX1-139" fmla="*/ 466697 w 646774"/>
                <a:gd name="connsiteY1-140" fmla="*/ 99 h 454139"/>
                <a:gd name="connsiteX2-141" fmla="*/ 646774 w 646774"/>
                <a:gd name="connsiteY2-142" fmla="*/ 454139 h 454139"/>
                <a:gd name="connsiteX3-143" fmla="*/ 0 w 646774"/>
                <a:gd name="connsiteY3-144" fmla="*/ 156237 h 454139"/>
              </a:gdLst>
              <a:ahLst/>
              <a:cxnLst>
                <a:cxn ang="0">
                  <a:pos x="connsiteX0-1" y="connsiteY0-2"/>
                </a:cxn>
                <a:cxn ang="0">
                  <a:pos x="connsiteX1-3" y="connsiteY1-4"/>
                </a:cxn>
                <a:cxn ang="0">
                  <a:pos x="connsiteX2-5" y="connsiteY2-6"/>
                </a:cxn>
                <a:cxn ang="0">
                  <a:pos x="connsiteX3-7" y="connsiteY3-8"/>
                </a:cxn>
              </a:cxnLst>
              <a:rect l="l" t="t" r="r" b="b"/>
              <a:pathLst>
                <a:path w="646774" h="454139">
                  <a:moveTo>
                    <a:pt x="0" y="156237"/>
                  </a:moveTo>
                  <a:cubicBezTo>
                    <a:pt x="131008" y="10295"/>
                    <a:pt x="127673" y="-1303"/>
                    <a:pt x="466697" y="99"/>
                  </a:cubicBezTo>
                  <a:cubicBezTo>
                    <a:pt x="713069" y="269899"/>
                    <a:pt x="599750" y="310015"/>
                    <a:pt x="646774" y="454139"/>
                  </a:cubicBezTo>
                  <a:cubicBezTo>
                    <a:pt x="478552" y="266880"/>
                    <a:pt x="278891" y="185458"/>
                    <a:pt x="0" y="156237"/>
                  </a:cubicBezTo>
                  <a:close/>
                </a:path>
              </a:pathLst>
            </a:custGeom>
            <a:gradFill>
              <a:gsLst>
                <a:gs pos="0">
                  <a:srgbClr val="D9B871"/>
                </a:gs>
                <a:gs pos="100000">
                  <a:srgbClr val="D9B871">
                    <a:alpha val="32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B10B1F"/>
                </a:solidFill>
                <a:cs typeface="+mn-ea"/>
                <a:sym typeface="+mn-lt"/>
              </a:endParaRPr>
            </a:p>
          </p:txBody>
        </p:sp>
        <p:sp>
          <p:nvSpPr>
            <p:cNvPr id="12" name="文本框 11"/>
            <p:cNvSpPr txBox="1"/>
            <p:nvPr/>
          </p:nvSpPr>
          <p:spPr>
            <a:xfrm>
              <a:off x="1679988" y="1202290"/>
              <a:ext cx="1043876" cy="1862048"/>
            </a:xfrm>
            <a:prstGeom prst="rect">
              <a:avLst/>
            </a:prstGeom>
            <a:noFill/>
          </p:spPr>
          <p:txBody>
            <a:bodyPr wrap="none" rtlCol="0">
              <a:spAutoFit/>
            </a:bodyPr>
            <a:lstStyle/>
            <a:p>
              <a:r>
                <a:rPr lang="en-US" altLang="zh-CN" sz="11500" dirty="0">
                  <a:solidFill>
                    <a:srgbClr val="B10B1F"/>
                  </a:solidFill>
                  <a:cs typeface="+mn-ea"/>
                  <a:sym typeface="+mn-lt"/>
                </a:rPr>
                <a:t>6</a:t>
              </a:r>
              <a:endParaRPr lang="zh-CN" altLang="en-US" sz="11500" dirty="0">
                <a:solidFill>
                  <a:srgbClr val="B10B1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14:presetBounceEnd="40000">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14:bounceEnd="40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40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75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3.33333E-6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ppt_x"/>
                                              </p:val>
                                            </p:tav>
                                            <p:tav tm="100000">
                                              <p:val>
                                                <p:strVal val="#ppt_x"/>
                                              </p:val>
                                            </p:tav>
                                          </p:tavLst>
                                        </p:anim>
                                        <p:anim calcmode="lin" valueType="num">
                                          <p:cBhvr additive="base">
                                            <p:cTn id="18" dur="75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35" presetClass="path" presetSubtype="0" decel="100000" fill="hold" grpId="1" nodeType="withEffect">
                                      <p:stCondLst>
                                        <p:cond delay="750"/>
                                      </p:stCondLst>
                                      <p:childTnLst>
                                        <p:animMotion origin="layout" path="M -4.375E-6 1.85185E-6 L -0.14075 1.85185E-6 " pathEditMode="relative" rAng="0" ptsTypes="AA">
                                          <p:cBhvr>
                                            <p:cTn id="26" dur="1000" spd="-100000" fill="hold"/>
                                            <p:tgtEl>
                                              <p:spTgt spid="16"/>
                                            </p:tgtEl>
                                            <p:attrNameLst>
                                              <p:attrName>ppt_x</p:attrName>
                                              <p:attrName>ppt_y</p:attrName>
                                            </p:attrNameLst>
                                          </p:cBhvr>
                                          <p:rCtr x="-7044" y="0"/>
                                        </p:animMotion>
                                      </p:childTnLst>
                                    </p:cTn>
                                  </p:par>
                                  <p:par>
                                    <p:cTn id="27" presetID="63" presetClass="path" presetSubtype="0" decel="100000" fill="hold" grpId="1" nodeType="withEffect">
                                      <p:stCondLst>
                                        <p:cond delay="750"/>
                                      </p:stCondLst>
                                      <p:childTnLst>
                                        <p:animMotion origin="layout" path="M 3.33333E-6 -2.96296E-6 L 0.15104 -2.96296E-6 " pathEditMode="relative" rAng="0" ptsTypes="AA">
                                          <p:cBhvr>
                                            <p:cTn id="28" dur="1000" spd="-100000" fill="hold"/>
                                            <p:tgtEl>
                                              <p:spTgt spid="21"/>
                                            </p:tgtEl>
                                            <p:attrNameLst>
                                              <p:attrName>ppt_x</p:attrName>
                                              <p:attrName>ppt_y</p:attrName>
                                            </p:attrNameLst>
                                          </p:cBhvr>
                                          <p:rCtr x="7552" y="0"/>
                                        </p:animMotion>
                                      </p:childTnLst>
                                    </p:cTn>
                                  </p:par>
                                  <p:par>
                                    <p:cTn id="29" presetID="18" presetClass="entr" presetSubtype="6" fill="hold" grpId="0" nodeType="withEffect">
                                      <p:stCondLst>
                                        <p:cond delay="1500"/>
                                      </p:stCondLst>
                                      <p:childTnLst>
                                        <p:set>
                                          <p:cBhvr>
                                            <p:cTn id="30" dur="1" fill="hold">
                                              <p:stCondLst>
                                                <p:cond delay="0"/>
                                              </p:stCondLst>
                                            </p:cTn>
                                            <p:tgtEl>
                                              <p:spTgt spid="22"/>
                                            </p:tgtEl>
                                            <p:attrNameLst>
                                              <p:attrName>style.visibility</p:attrName>
                                            </p:attrNameLst>
                                          </p:cBhvr>
                                          <p:to>
                                            <p:strVal val="visible"/>
                                          </p:to>
                                        </p:set>
                                        <p:animEffect transition="in" filter="strips(downRight)">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21" grpId="0"/>
          <p:bldP spid="21" grpId="1"/>
          <p:bldP spid="22" grpId="0"/>
          <p:bldP spid="23" grpId="0" animBg="1"/>
          <p:bldP spid="2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a:off x="4229305" y="3779122"/>
            <a:ext cx="6799765" cy="1433636"/>
            <a:chOff x="7531056" y="1432788"/>
            <a:chExt cx="6799765" cy="1433636"/>
          </a:xfrm>
        </p:grpSpPr>
        <p:sp>
          <p:nvSpPr>
            <p:cNvPr id="15" name="TextBox 15"/>
            <p:cNvSpPr txBox="1"/>
            <p:nvPr/>
          </p:nvSpPr>
          <p:spPr>
            <a:xfrm>
              <a:off x="7531057" y="1432788"/>
              <a:ext cx="1611586" cy="441916"/>
            </a:xfrm>
            <a:prstGeom prst="rect">
              <a:avLst/>
            </a:prstGeom>
            <a:noFill/>
          </p:spPr>
          <p:txBody>
            <a:bodyPr wrap="none" lIns="36000" rIns="36000" rtlCol="0">
              <a:spAutoFit/>
            </a:bodyPr>
            <a:lstStyle/>
            <a:p>
              <a:pPr>
                <a:lnSpc>
                  <a:spcPct val="125000"/>
                </a:lnSpc>
              </a:pPr>
              <a:r>
                <a:rPr lang="zh-CN" altLang="en-US" sz="2000" b="1" dirty="0" smtClean="0">
                  <a:solidFill>
                    <a:srgbClr val="B10B1F"/>
                  </a:solidFill>
                  <a:cs typeface="+mn-ea"/>
                  <a:sym typeface="+mn-lt"/>
                </a:rPr>
                <a:t>企业战略</a:t>
              </a:r>
              <a:r>
                <a:rPr lang="zh-CN" altLang="en-US" sz="2000" b="1" dirty="0">
                  <a:solidFill>
                    <a:srgbClr val="B10B1F"/>
                  </a:solidFill>
                  <a:cs typeface="+mn-ea"/>
                  <a:sym typeface="+mn-lt"/>
                </a:rPr>
                <a:t>目标</a:t>
              </a:r>
              <a:endParaRPr lang="en-US" sz="2000" b="1" dirty="0">
                <a:solidFill>
                  <a:srgbClr val="B10B1F"/>
                </a:solidFill>
                <a:cs typeface="+mn-ea"/>
                <a:sym typeface="+mn-lt"/>
              </a:endParaRPr>
            </a:p>
          </p:txBody>
        </p:sp>
        <p:sp>
          <p:nvSpPr>
            <p:cNvPr id="16" name="TextBox 16"/>
            <p:cNvSpPr txBox="1"/>
            <p:nvPr/>
          </p:nvSpPr>
          <p:spPr>
            <a:xfrm>
              <a:off x="7531056" y="1850761"/>
              <a:ext cx="6799765" cy="1015663"/>
            </a:xfrm>
            <a:prstGeom prst="rect">
              <a:avLst/>
            </a:prstGeom>
            <a:noFill/>
          </p:spPr>
          <p:txBody>
            <a:bodyPr wrap="square" lIns="36000" rIns="36000" rtlCol="0">
              <a:spAutoFit/>
            </a:bodyPr>
            <a:lstStyle/>
            <a:p>
              <a:pPr>
                <a:lnSpc>
                  <a:spcPct val="150000"/>
                </a:lnSpc>
              </a:pPr>
              <a:r>
                <a:rPr lang="zh-CN" altLang="en-US" sz="1000" dirty="0">
                  <a:solidFill>
                    <a:schemeClr val="bg1">
                      <a:lumMod val="50000"/>
                    </a:schemeClr>
                  </a:solidFill>
                  <a:cs typeface="+mn-ea"/>
                  <a:sym typeface="+mn-lt"/>
                </a:rPr>
                <a:t>顶部“开始”面板中可以对字体、字号、颜色、行距等进行修改</a:t>
              </a:r>
              <a:r>
                <a:rPr lang="en-US" altLang="zh-CN" sz="1000" dirty="0">
                  <a:solidFill>
                    <a:schemeClr val="bg1">
                      <a:lumMod val="50000"/>
                    </a:schemeClr>
                  </a:solidFill>
                  <a:cs typeface="+mn-ea"/>
                  <a:sym typeface="+mn-lt"/>
                </a:rPr>
                <a:t>.</a:t>
              </a:r>
              <a:r>
                <a:rPr lang="zh-CN" altLang="en-US" sz="1000" dirty="0">
                  <a:solidFill>
                    <a:schemeClr val="bg1">
                      <a:lumMod val="50000"/>
                    </a:schemeClr>
                  </a:solidFill>
                  <a:cs typeface="+mn-ea"/>
                  <a:sym typeface="+mn-lt"/>
                </a:rPr>
                <a:t>顶部“开始”面板中可以对字体、字号、颜色、行距等进行修改。顶部“开始”顶部“开始”面板中可以对字体、字号、颜色、行距等进行修改</a:t>
              </a:r>
              <a:r>
                <a:rPr lang="en-US" altLang="zh-CN" sz="1000" dirty="0">
                  <a:solidFill>
                    <a:schemeClr val="bg1">
                      <a:lumMod val="50000"/>
                    </a:schemeClr>
                  </a:solidFill>
                  <a:cs typeface="+mn-ea"/>
                  <a:sym typeface="+mn-lt"/>
                </a:rPr>
                <a:t>.</a:t>
              </a:r>
              <a:r>
                <a:rPr lang="zh-CN" altLang="en-US" sz="1000" dirty="0">
                  <a:solidFill>
                    <a:schemeClr val="bg1">
                      <a:lumMod val="50000"/>
                    </a:schemeClr>
                  </a:solidFill>
                  <a:cs typeface="+mn-ea"/>
                  <a:sym typeface="+mn-lt"/>
                </a:rPr>
                <a:t>顶部“开始”面板中可以对字体、字号、颜色、行距等进行修改。顶部“开始”</a:t>
              </a:r>
              <a:endParaRPr lang="en-US" altLang="zh-CN" sz="1000" dirty="0">
                <a:solidFill>
                  <a:schemeClr val="bg1">
                    <a:lumMod val="50000"/>
                  </a:schemeClr>
                </a:solidFill>
                <a:cs typeface="+mn-ea"/>
                <a:sym typeface="+mn-lt"/>
              </a:endParaRPr>
            </a:p>
            <a:p>
              <a:pPr>
                <a:lnSpc>
                  <a:spcPct val="150000"/>
                </a:lnSpc>
              </a:pPr>
              <a:endParaRPr lang="en-US" altLang="zh-CN" sz="1000" dirty="0">
                <a:solidFill>
                  <a:schemeClr val="bg1">
                    <a:lumMod val="50000"/>
                  </a:schemeClr>
                </a:solidFill>
                <a:cs typeface="+mn-ea"/>
                <a:sym typeface="+mn-lt"/>
              </a:endParaRPr>
            </a:p>
          </p:txBody>
        </p:sp>
      </p:grpSp>
      <p:grpSp>
        <p:nvGrpSpPr>
          <p:cNvPr id="17" name="Group 14"/>
          <p:cNvGrpSpPr/>
          <p:nvPr/>
        </p:nvGrpSpPr>
        <p:grpSpPr>
          <a:xfrm>
            <a:off x="4229306" y="5154391"/>
            <a:ext cx="6799764" cy="1433636"/>
            <a:chOff x="7531057" y="1432788"/>
            <a:chExt cx="6799764" cy="1433636"/>
          </a:xfrm>
        </p:grpSpPr>
        <p:sp>
          <p:nvSpPr>
            <p:cNvPr id="18" name="TextBox 15"/>
            <p:cNvSpPr txBox="1"/>
            <p:nvPr/>
          </p:nvSpPr>
          <p:spPr>
            <a:xfrm>
              <a:off x="7531057" y="1432788"/>
              <a:ext cx="1611586" cy="441916"/>
            </a:xfrm>
            <a:prstGeom prst="rect">
              <a:avLst/>
            </a:prstGeom>
            <a:noFill/>
          </p:spPr>
          <p:txBody>
            <a:bodyPr wrap="none" lIns="36000" rIns="36000" rtlCol="0">
              <a:spAutoFit/>
            </a:bodyPr>
            <a:lstStyle/>
            <a:p>
              <a:pPr>
                <a:lnSpc>
                  <a:spcPct val="125000"/>
                </a:lnSpc>
              </a:pPr>
              <a:r>
                <a:rPr lang="zh-CN" altLang="en-US" sz="2000" b="1" dirty="0">
                  <a:solidFill>
                    <a:srgbClr val="B10B1F"/>
                  </a:solidFill>
                  <a:cs typeface="+mn-ea"/>
                  <a:sym typeface="+mn-lt"/>
                </a:rPr>
                <a:t>战略目标定义</a:t>
              </a:r>
              <a:endParaRPr lang="en-US" sz="2000" b="1" dirty="0">
                <a:solidFill>
                  <a:srgbClr val="B10B1F"/>
                </a:solidFill>
                <a:cs typeface="+mn-ea"/>
                <a:sym typeface="+mn-lt"/>
              </a:endParaRPr>
            </a:p>
          </p:txBody>
        </p:sp>
        <p:sp>
          <p:nvSpPr>
            <p:cNvPr id="19" name="TextBox 16"/>
            <p:cNvSpPr txBox="1"/>
            <p:nvPr/>
          </p:nvSpPr>
          <p:spPr>
            <a:xfrm>
              <a:off x="7531057" y="1850761"/>
              <a:ext cx="6799764" cy="1015663"/>
            </a:xfrm>
            <a:prstGeom prst="rect">
              <a:avLst/>
            </a:prstGeom>
            <a:noFill/>
          </p:spPr>
          <p:txBody>
            <a:bodyPr wrap="square" lIns="36000" rIns="36000" rtlCol="0">
              <a:spAutoFit/>
            </a:bodyPr>
            <a:lstStyle/>
            <a:p>
              <a:pPr>
                <a:lnSpc>
                  <a:spcPct val="150000"/>
                </a:lnSpc>
              </a:pPr>
              <a:r>
                <a:rPr lang="zh-CN" altLang="en-US" sz="1000" dirty="0">
                  <a:solidFill>
                    <a:schemeClr val="bg1">
                      <a:lumMod val="50000"/>
                    </a:schemeClr>
                  </a:solidFill>
                  <a:cs typeface="+mn-ea"/>
                  <a:sym typeface="+mn-lt"/>
                </a:rPr>
                <a:t>顶部“开始”面板中可以对字体、字号、颜色、行距等进行修改</a:t>
              </a:r>
              <a:r>
                <a:rPr lang="en-US" altLang="zh-CN" sz="1000" dirty="0">
                  <a:solidFill>
                    <a:schemeClr val="bg1">
                      <a:lumMod val="50000"/>
                    </a:schemeClr>
                  </a:solidFill>
                  <a:cs typeface="+mn-ea"/>
                  <a:sym typeface="+mn-lt"/>
                </a:rPr>
                <a:t>.</a:t>
              </a:r>
              <a:r>
                <a:rPr lang="zh-CN" altLang="en-US" sz="1000" dirty="0">
                  <a:solidFill>
                    <a:schemeClr val="bg1">
                      <a:lumMod val="50000"/>
                    </a:schemeClr>
                  </a:solidFill>
                  <a:cs typeface="+mn-ea"/>
                  <a:sym typeface="+mn-lt"/>
                </a:rPr>
                <a:t>顶部</a:t>
              </a:r>
              <a:r>
                <a:rPr lang="zh-CN" altLang="en-US" sz="1000" dirty="0" smtClean="0">
                  <a:solidFill>
                    <a:schemeClr val="bg1">
                      <a:lumMod val="50000"/>
                    </a:schemeClr>
                  </a:solidFill>
                  <a:cs typeface="+mn-ea"/>
                  <a:sym typeface="+mn-lt"/>
                </a:rPr>
                <a:t>“开始”</a:t>
              </a:r>
              <a:r>
                <a:rPr lang="zh-CN" altLang="en-US" sz="1000" dirty="0">
                  <a:solidFill>
                    <a:schemeClr val="bg1">
                      <a:lumMod val="50000"/>
                    </a:schemeClr>
                  </a:solidFill>
                  <a:cs typeface="+mn-ea"/>
                  <a:sym typeface="+mn-lt"/>
                </a:rPr>
                <a:t>面板中可以对字体、字号、颜色、行距等进行修改。顶部“开始”面板中可以对字体、字号、颜色、行距等进行修改</a:t>
              </a:r>
              <a:r>
                <a:rPr lang="en-US" altLang="zh-CN" sz="1000" dirty="0">
                  <a:solidFill>
                    <a:schemeClr val="bg1">
                      <a:lumMod val="50000"/>
                    </a:schemeClr>
                  </a:solidFill>
                  <a:cs typeface="+mn-ea"/>
                  <a:sym typeface="+mn-lt"/>
                </a:rPr>
                <a:t>.</a:t>
              </a:r>
              <a:r>
                <a:rPr lang="zh-CN" altLang="en-US" sz="1000" dirty="0">
                  <a:solidFill>
                    <a:schemeClr val="bg1">
                      <a:lumMod val="50000"/>
                    </a:schemeClr>
                  </a:solidFill>
                  <a:cs typeface="+mn-ea"/>
                  <a:sym typeface="+mn-lt"/>
                </a:rPr>
                <a:t>顶部“开始”面板中可以对字体、字号、颜色、行距等进行修改。顶部“开始”</a:t>
              </a:r>
              <a:endParaRPr lang="en-US" altLang="zh-CN" sz="1000" dirty="0">
                <a:solidFill>
                  <a:schemeClr val="bg1">
                    <a:lumMod val="50000"/>
                  </a:schemeClr>
                </a:solidFill>
                <a:cs typeface="+mn-ea"/>
                <a:sym typeface="+mn-lt"/>
              </a:endParaRPr>
            </a:p>
            <a:p>
              <a:pPr>
                <a:lnSpc>
                  <a:spcPct val="150000"/>
                </a:lnSpc>
              </a:pPr>
              <a:endParaRPr lang="en-US" altLang="zh-CN" sz="1000" dirty="0">
                <a:solidFill>
                  <a:schemeClr val="bg1">
                    <a:lumMod val="50000"/>
                  </a:schemeClr>
                </a:solidFill>
                <a:cs typeface="+mn-ea"/>
                <a:sym typeface="+mn-lt"/>
              </a:endParaRPr>
            </a:p>
          </p:txBody>
        </p:sp>
      </p:grpSp>
      <p:sp>
        <p:nvSpPr>
          <p:cNvPr id="22" name="Rechteck 1"/>
          <p:cNvSpPr/>
          <p:nvPr/>
        </p:nvSpPr>
        <p:spPr>
          <a:xfrm>
            <a:off x="-4247" y="-12040"/>
            <a:ext cx="12196247" cy="3431556"/>
          </a:xfrm>
          <a:prstGeom prst="rect">
            <a:avLst/>
          </a:prstGeom>
          <a:blipFill dpi="0" rotWithShape="1">
            <a:blip r:embed="rId1" cstate="screen">
              <a:extLst>
                <a:ext uri="{BEBA8EAE-BF5A-486C-A8C5-ECC9F3942E4B}">
                  <a14:imgProps xmlns:a14="http://schemas.microsoft.com/office/drawing/2010/main">
                    <a14:imgLayer r:embed="rId2">
                      <a14:imgEffect>
                        <a14:brightnessContrast bright="6000" contrast="30000"/>
                      </a14:imgEffect>
                      <a14:imgEffect>
                        <a14:saturation sat="0"/>
                      </a14:imgEffect>
                    </a14:imgLayer>
                  </a14:imgProps>
                </a:ext>
              </a:extLst>
            </a:blip>
            <a:srcRect/>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900" dirty="0">
              <a:solidFill>
                <a:srgbClr val="F9F9F9"/>
              </a:solidFill>
              <a:cs typeface="+mn-ea"/>
              <a:sym typeface="+mn-lt"/>
            </a:endParaRPr>
          </a:p>
        </p:txBody>
      </p:sp>
      <p:sp>
        <p:nvSpPr>
          <p:cNvPr id="24" name="Title 1"/>
          <p:cNvSpPr txBox="1"/>
          <p:nvPr/>
        </p:nvSpPr>
        <p:spPr>
          <a:xfrm>
            <a:off x="895586" y="3554150"/>
            <a:ext cx="2291862" cy="659122"/>
          </a:xfrm>
          <a:prstGeom prst="rect">
            <a:avLst/>
          </a:prstGeom>
        </p:spPr>
        <p:txBody>
          <a:bodyPr vert="horz" lIns="36000"/>
          <a:lstStyle>
            <a:lvl1pPr algn="l" defTabSz="914400" rtl="0" eaLnBrk="1" latinLnBrk="0" hangingPunct="1">
              <a:lnSpc>
                <a:spcPct val="90000"/>
              </a:lnSpc>
              <a:spcBef>
                <a:spcPct val="0"/>
              </a:spcBef>
              <a:buNone/>
              <a:defRPr sz="3200" kern="1200">
                <a:solidFill>
                  <a:schemeClr val="bg2">
                    <a:lumMod val="50000"/>
                  </a:schemeClr>
                </a:solidFill>
                <a:latin typeface="+mj-lt"/>
                <a:ea typeface="+mj-ea"/>
                <a:cs typeface="+mj-cs"/>
              </a:defRPr>
            </a:lvl1pPr>
          </a:lstStyle>
          <a:p>
            <a:pPr algn="ctr">
              <a:lnSpc>
                <a:spcPct val="100000"/>
              </a:lnSpc>
            </a:pPr>
            <a:r>
              <a:rPr lang="zh-CN" altLang="en-US" sz="2800" b="1" dirty="0" smtClean="0">
                <a:solidFill>
                  <a:srgbClr val="141519"/>
                </a:solidFill>
                <a:latin typeface="+mn-lt"/>
                <a:ea typeface="+mn-ea"/>
                <a:cs typeface="+mn-ea"/>
                <a:sym typeface="+mn-lt"/>
              </a:rPr>
              <a:t>企业简介</a:t>
            </a:r>
            <a:endParaRPr lang="en-US" altLang="zh-CN" sz="2800" b="1" dirty="0" smtClean="0">
              <a:solidFill>
                <a:srgbClr val="141519"/>
              </a:solidFill>
              <a:latin typeface="+mn-lt"/>
              <a:ea typeface="+mn-ea"/>
              <a:cs typeface="+mn-ea"/>
              <a:sym typeface="+mn-lt"/>
            </a:endParaRPr>
          </a:p>
        </p:txBody>
      </p:sp>
      <p:sp>
        <p:nvSpPr>
          <p:cNvPr id="25" name="等腰三角形 24"/>
          <p:cNvSpPr/>
          <p:nvPr/>
        </p:nvSpPr>
        <p:spPr bwMode="auto">
          <a:xfrm rot="5400000">
            <a:off x="2986052" y="4635716"/>
            <a:ext cx="186616" cy="235052"/>
          </a:xfrm>
          <a:prstGeom prst="triangle">
            <a:avLst/>
          </a:prstGeom>
          <a:solidFill>
            <a:schemeClr val="bg1"/>
          </a:solidFill>
          <a:ln>
            <a:noFill/>
          </a:ln>
        </p:spPr>
        <p:txBody>
          <a:bodyPr vert="horz" wrap="square" lIns="91440" tIns="45720" rIns="91440" bIns="45720" numCol="1" rtlCol="0" anchor="t" anchorCtr="0" compatLnSpc="1"/>
          <a:lstStyle/>
          <a:p>
            <a:pPr algn="ctr"/>
            <a:endParaRPr lang="zh-CN" altLang="en-US" dirty="0">
              <a:cs typeface="+mn-ea"/>
              <a:sym typeface="+mn-lt"/>
            </a:endParaRPr>
          </a:p>
        </p:txBody>
      </p:sp>
      <p:sp>
        <p:nvSpPr>
          <p:cNvPr id="27" name="TextBox 15"/>
          <p:cNvSpPr txBox="1"/>
          <p:nvPr/>
        </p:nvSpPr>
        <p:spPr>
          <a:xfrm>
            <a:off x="1113299" y="4193619"/>
            <a:ext cx="2061646" cy="406971"/>
          </a:xfrm>
          <a:prstGeom prst="rect">
            <a:avLst/>
          </a:prstGeom>
          <a:noFill/>
        </p:spPr>
        <p:txBody>
          <a:bodyPr wrap="none" lIns="36000" rIns="36000" rtlCol="0">
            <a:spAutoFit/>
          </a:bodyPr>
          <a:lstStyle/>
          <a:p>
            <a:pPr>
              <a:lnSpc>
                <a:spcPct val="125000"/>
              </a:lnSpc>
            </a:pPr>
            <a:r>
              <a:rPr lang="en-US" altLang="zh-CN" dirty="0" smtClean="0">
                <a:solidFill>
                  <a:srgbClr val="141519"/>
                </a:solidFill>
                <a:cs typeface="+mn-ea"/>
                <a:sym typeface="+mn-lt"/>
              </a:rPr>
              <a:t>Corporate Culture</a:t>
            </a:r>
            <a:endParaRPr lang="en-US" dirty="0">
              <a:solidFill>
                <a:srgbClr val="141519"/>
              </a:solidFill>
              <a:cs typeface="+mn-ea"/>
              <a:sym typeface="+mn-lt"/>
            </a:endParaRPr>
          </a:p>
        </p:txBody>
      </p:sp>
      <p:sp>
        <p:nvSpPr>
          <p:cNvPr id="26" name="矩形 25"/>
          <p:cNvSpPr/>
          <p:nvPr/>
        </p:nvSpPr>
        <p:spPr bwMode="auto">
          <a:xfrm>
            <a:off x="1015218" y="2641220"/>
            <a:ext cx="1927337" cy="1556344"/>
          </a:xfrm>
          <a:prstGeom prst="rect">
            <a:avLst/>
          </a:prstGeom>
          <a:noFill/>
          <a:ln w="50800">
            <a:gradFill>
              <a:gsLst>
                <a:gs pos="50000">
                  <a:schemeClr val="accent1">
                    <a:lumMod val="5000"/>
                    <a:lumOff val="95000"/>
                  </a:schemeClr>
                </a:gs>
                <a:gs pos="50000">
                  <a:srgbClr val="B10B1F"/>
                </a:gs>
              </a:gsLst>
              <a:lin ang="5400000" scaled="1"/>
            </a:gradFill>
            <a:miter lim="800000"/>
          </a:ln>
          <a:effectLst>
            <a:outerShdw blurRad="254000" dist="63500" dir="2700000" algn="tl" rotWithShape="0">
              <a:prstClr val="black">
                <a:alpha val="30000"/>
              </a:prstClr>
            </a:outerShdw>
          </a:effectLst>
        </p:spPr>
        <p:txBody>
          <a:bodyPr vert="horz" wrap="square" lIns="91440" tIns="45720" rIns="91440" bIns="45720" numCol="1" rtlCol="0" anchor="t" anchorCtr="0" compatLnSpc="1"/>
          <a:lstStyle/>
          <a:p>
            <a:pPr algn="ctr"/>
            <a:endParaRPr lang="en-US" altLang="zh-CN" dirty="0" smtClean="0">
              <a:cs typeface="+mn-ea"/>
              <a:sym typeface="+mn-lt"/>
            </a:endParaRPr>
          </a:p>
          <a:p>
            <a:pPr algn="ctr"/>
            <a:endParaRPr lang="zh-CN" altLang="en-US" dirty="0">
              <a:cs typeface="+mn-ea"/>
              <a:sym typeface="+mn-lt"/>
            </a:endParaRP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Right)">
                                      <p:cBhvr>
                                        <p:cTn id="7" dur="500"/>
                                        <p:tgtEl>
                                          <p:spTgt spid="2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wheel(1)">
                                      <p:cBhvr>
                                        <p:cTn id="10" dur="10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40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12" presetClass="entr" presetSubtype="8" fill="hold" nodeType="withEffect">
                                  <p:stCondLst>
                                    <p:cond delay="6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par>
                                <p:cTn id="27" presetID="12" presetClass="entr" presetSubtype="8" fill="hold" nodeType="withEffect">
                                  <p:stCondLst>
                                    <p:cond delay="110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ppt_x</p:attrName>
                                        </p:attrNameLst>
                                      </p:cBhvr>
                                      <p:tavLst>
                                        <p:tav tm="0">
                                          <p:val>
                                            <p:strVal val="#ppt_x-#ppt_w*1.125000"/>
                                          </p:val>
                                        </p:tav>
                                        <p:tav tm="100000">
                                          <p:val>
                                            <p:strVal val="#ppt_x"/>
                                          </p:val>
                                        </p:tav>
                                      </p:tavLst>
                                    </p:anim>
                                    <p:animEffect transition="in" filter="wipe(righ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animBg="1"/>
      <p:bldP spid="27" grpId="0"/>
      <p:bldP spid="2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77e7699-796b-4d01-8ca6-cc8e0d365d10"/>
          <p:cNvGrpSpPr>
            <a:grpSpLocks noChangeAspect="1"/>
          </p:cNvGrpSpPr>
          <p:nvPr/>
        </p:nvGrpSpPr>
        <p:grpSpPr>
          <a:xfrm>
            <a:off x="1356560" y="2987246"/>
            <a:ext cx="9478883" cy="1350906"/>
            <a:chOff x="1526035" y="2987131"/>
            <a:chExt cx="9481351" cy="1351258"/>
          </a:xfrm>
          <a:effectLst>
            <a:outerShdw blurRad="254000" dist="63500" dir="2700000" algn="tl" rotWithShape="0">
              <a:prstClr val="black">
                <a:alpha val="30000"/>
              </a:prstClr>
            </a:outerShdw>
          </a:effectLst>
        </p:grpSpPr>
        <p:sp>
          <p:nvSpPr>
            <p:cNvPr id="4" name="Rectangle 2"/>
            <p:cNvSpPr/>
            <p:nvPr/>
          </p:nvSpPr>
          <p:spPr>
            <a:xfrm>
              <a:off x="1526035" y="3635724"/>
              <a:ext cx="9481351" cy="4571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nvGrpSpPr>
            <p:cNvPr id="5" name="Group 39"/>
            <p:cNvGrpSpPr/>
            <p:nvPr/>
          </p:nvGrpSpPr>
          <p:grpSpPr>
            <a:xfrm>
              <a:off x="4329550" y="3024490"/>
              <a:ext cx="1313895" cy="1313895"/>
              <a:chOff x="4330102" y="3024490"/>
              <a:chExt cx="1313895" cy="1313895"/>
            </a:xfrm>
          </p:grpSpPr>
          <p:grpSp>
            <p:nvGrpSpPr>
              <p:cNvPr id="39" name="Group 3"/>
              <p:cNvGrpSpPr/>
              <p:nvPr/>
            </p:nvGrpSpPr>
            <p:grpSpPr>
              <a:xfrm rot="551458">
                <a:off x="4330102" y="3024490"/>
                <a:ext cx="1313895" cy="1313895"/>
                <a:chOff x="1882067" y="2796467"/>
                <a:chExt cx="1313894" cy="1313894"/>
              </a:xfrm>
              <a:solidFill>
                <a:schemeClr val="accent2"/>
              </a:solidFill>
            </p:grpSpPr>
            <p:sp>
              <p:nvSpPr>
                <p:cNvPr id="41" name="Block Arc 4"/>
                <p:cNvSpPr/>
                <p:nvPr/>
              </p:nvSpPr>
              <p:spPr>
                <a:xfrm rot="12943459">
                  <a:off x="1882067" y="2796467"/>
                  <a:ext cx="1313894" cy="1313894"/>
                </a:xfrm>
                <a:prstGeom prst="blockArc">
                  <a:avLst>
                    <a:gd name="adj1" fmla="val 8881062"/>
                    <a:gd name="adj2" fmla="val 7061138"/>
                    <a:gd name="adj3" fmla="val 7218"/>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42" name="Oval 5"/>
                <p:cNvSpPr/>
                <p:nvPr/>
              </p:nvSpPr>
              <p:spPr>
                <a:xfrm>
                  <a:off x="2150177" y="3064576"/>
                  <a:ext cx="777674" cy="777674"/>
                </a:xfrm>
                <a:prstGeom prst="ellipse">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sp>
            <p:nvSpPr>
              <p:cNvPr id="40"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nvGrpSpPr>
            <p:cNvPr id="6" name="Group 41"/>
            <p:cNvGrpSpPr/>
            <p:nvPr/>
          </p:nvGrpSpPr>
          <p:grpSpPr>
            <a:xfrm>
              <a:off x="9037552" y="3024494"/>
              <a:ext cx="1313895" cy="1313895"/>
              <a:chOff x="8972997" y="3024494"/>
              <a:chExt cx="1313895" cy="1313895"/>
            </a:xfrm>
          </p:grpSpPr>
          <p:grpSp>
            <p:nvGrpSpPr>
              <p:cNvPr id="33" name="Group 13"/>
              <p:cNvGrpSpPr/>
              <p:nvPr/>
            </p:nvGrpSpPr>
            <p:grpSpPr>
              <a:xfrm rot="387625">
                <a:off x="8972997" y="3024494"/>
                <a:ext cx="1313895" cy="1313895"/>
                <a:chOff x="1882067" y="2796467"/>
                <a:chExt cx="1313894" cy="1313894"/>
              </a:xfrm>
              <a:solidFill>
                <a:schemeClr val="accent4"/>
              </a:solidFill>
            </p:grpSpPr>
            <p:sp>
              <p:nvSpPr>
                <p:cNvPr id="37" name="Block Arc 14"/>
                <p:cNvSpPr/>
                <p:nvPr/>
              </p:nvSpPr>
              <p:spPr>
                <a:xfrm rot="12943459">
                  <a:off x="1882067" y="2796467"/>
                  <a:ext cx="1313894" cy="1313894"/>
                </a:xfrm>
                <a:prstGeom prst="blockArc">
                  <a:avLst>
                    <a:gd name="adj1" fmla="val 8964929"/>
                    <a:gd name="adj2" fmla="val 7324230"/>
                    <a:gd name="adj3" fmla="val 7594"/>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8" name="Oval 15"/>
                <p:cNvSpPr/>
                <p:nvPr/>
              </p:nvSpPr>
              <p:spPr>
                <a:xfrm>
                  <a:off x="2150177" y="3064576"/>
                  <a:ext cx="777674" cy="777674"/>
                </a:xfrm>
                <a:prstGeom prst="ellipse">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nvGrpSpPr>
              <p:cNvPr id="34" name="Group 16"/>
              <p:cNvGrpSpPr/>
              <p:nvPr/>
            </p:nvGrpSpPr>
            <p:grpSpPr>
              <a:xfrm>
                <a:off x="9477373" y="3481868"/>
                <a:ext cx="319091" cy="324201"/>
                <a:chOff x="7108030" y="2440377"/>
                <a:chExt cx="239318" cy="243151"/>
              </a:xfrm>
            </p:grpSpPr>
            <p:sp>
              <p:nvSpPr>
                <p:cNvPr id="35"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6" name="Rectangle 18"/>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grpSp>
          <p:nvGrpSpPr>
            <p:cNvPr id="7" name="Group 40"/>
            <p:cNvGrpSpPr/>
            <p:nvPr/>
          </p:nvGrpSpPr>
          <p:grpSpPr>
            <a:xfrm>
              <a:off x="6657677" y="2987131"/>
              <a:ext cx="1313895" cy="1313895"/>
              <a:chOff x="6651549" y="2987131"/>
              <a:chExt cx="1313895" cy="1313895"/>
            </a:xfrm>
          </p:grpSpPr>
          <p:grpSp>
            <p:nvGrpSpPr>
              <p:cNvPr id="25" name="Group 10"/>
              <p:cNvGrpSpPr/>
              <p:nvPr/>
            </p:nvGrpSpPr>
            <p:grpSpPr>
              <a:xfrm rot="541231">
                <a:off x="6651549" y="2987131"/>
                <a:ext cx="1313895" cy="1313895"/>
                <a:chOff x="1882067" y="2796467"/>
                <a:chExt cx="1313894" cy="1313894"/>
              </a:xfrm>
              <a:solidFill>
                <a:schemeClr val="accent3"/>
              </a:solidFill>
            </p:grpSpPr>
            <p:sp>
              <p:nvSpPr>
                <p:cNvPr id="31" name="Block Arc 11"/>
                <p:cNvSpPr/>
                <p:nvPr/>
              </p:nvSpPr>
              <p:spPr>
                <a:xfrm rot="12943459">
                  <a:off x="1882067" y="2796467"/>
                  <a:ext cx="1313894" cy="1313894"/>
                </a:xfrm>
                <a:prstGeom prst="blockArc">
                  <a:avLst>
                    <a:gd name="adj1" fmla="val 9149185"/>
                    <a:gd name="adj2" fmla="val 7405758"/>
                    <a:gd name="adj3" fmla="val 6986"/>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2" name="Oval 12"/>
                <p:cNvSpPr/>
                <p:nvPr/>
              </p:nvSpPr>
              <p:spPr>
                <a:xfrm>
                  <a:off x="2150177" y="3064576"/>
                  <a:ext cx="777674" cy="777674"/>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nvGrpSpPr>
              <p:cNvPr id="26" name="Group 19"/>
              <p:cNvGrpSpPr/>
              <p:nvPr/>
            </p:nvGrpSpPr>
            <p:grpSpPr>
              <a:xfrm>
                <a:off x="7164415" y="3441845"/>
                <a:ext cx="289332" cy="332980"/>
                <a:chOff x="5359135" y="2382008"/>
                <a:chExt cx="216999" cy="249735"/>
              </a:xfrm>
            </p:grpSpPr>
            <p:sp>
              <p:nvSpPr>
                <p:cNvPr id="27"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8" name="Flowchart: Process 21"/>
                <p:cNvSpPr/>
                <p:nvPr/>
              </p:nvSpPr>
              <p:spPr>
                <a:xfrm>
                  <a:off x="5389208" y="2490659"/>
                  <a:ext cx="28782" cy="14108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9" name="Flowchart: Process 22"/>
                <p:cNvSpPr/>
                <p:nvPr/>
              </p:nvSpPr>
              <p:spPr>
                <a:xfrm>
                  <a:off x="5526093" y="2382018"/>
                  <a:ext cx="32927" cy="24285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30" name="Flowchart: Process 23"/>
                <p:cNvSpPr/>
                <p:nvPr/>
              </p:nvSpPr>
              <p:spPr>
                <a:xfrm>
                  <a:off x="5454721" y="2436605"/>
                  <a:ext cx="28782" cy="190160"/>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grpSp>
          <p:nvGrpSpPr>
            <p:cNvPr id="8" name="Group 38"/>
            <p:cNvGrpSpPr/>
            <p:nvPr/>
          </p:nvGrpSpPr>
          <p:grpSpPr>
            <a:xfrm>
              <a:off x="2003038" y="3024492"/>
              <a:ext cx="1313895" cy="1313895"/>
              <a:chOff x="2008654" y="3024492"/>
              <a:chExt cx="1313895" cy="1313895"/>
            </a:xfrm>
          </p:grpSpPr>
          <p:grpSp>
            <p:nvGrpSpPr>
              <p:cNvPr id="21" name="Group 7"/>
              <p:cNvGrpSpPr/>
              <p:nvPr/>
            </p:nvGrpSpPr>
            <p:grpSpPr>
              <a:xfrm rot="596657">
                <a:off x="2008654" y="3024492"/>
                <a:ext cx="1313895" cy="1313895"/>
                <a:chOff x="1882067" y="2796467"/>
                <a:chExt cx="1313894" cy="1313894"/>
              </a:xfrm>
            </p:grpSpPr>
            <p:sp>
              <p:nvSpPr>
                <p:cNvPr id="23" name="Block Arc 8"/>
                <p:cNvSpPr/>
                <p:nvPr/>
              </p:nvSpPr>
              <p:spPr>
                <a:xfrm rot="12943459">
                  <a:off x="1882067" y="2796467"/>
                  <a:ext cx="1313894" cy="1313894"/>
                </a:xfrm>
                <a:prstGeom prst="blockArc">
                  <a:avLst>
                    <a:gd name="adj1" fmla="val 8662853"/>
                    <a:gd name="adj2" fmla="val 7046337"/>
                    <a:gd name="adj3" fmla="val 7147"/>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sp>
              <p:nvSpPr>
                <p:cNvPr id="24" name="Oval 9"/>
                <p:cNvSpPr/>
                <p:nvPr/>
              </p:nvSpPr>
              <p:spPr>
                <a:xfrm>
                  <a:off x="2150177" y="3064576"/>
                  <a:ext cx="777674" cy="777674"/>
                </a:xfrm>
                <a:prstGeom prst="ellipse">
                  <a:avLst/>
                </a:prstGeom>
                <a:solidFill>
                  <a:srgbClr val="B10B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sp>
            <p:nvSpPr>
              <p:cNvPr id="22"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cs typeface="+mn-ea"/>
                  <a:sym typeface="+mn-lt"/>
                </a:endParaRPr>
              </a:p>
            </p:txBody>
          </p:sp>
        </p:grpSp>
      </p:grpSp>
      <p:grpSp>
        <p:nvGrpSpPr>
          <p:cNvPr id="50" name="组合 49"/>
          <p:cNvGrpSpPr/>
          <p:nvPr/>
        </p:nvGrpSpPr>
        <p:grpSpPr>
          <a:xfrm>
            <a:off x="1858539" y="2007854"/>
            <a:ext cx="2858346" cy="720638"/>
            <a:chOff x="6736921" y="2180774"/>
            <a:chExt cx="4167434" cy="720826"/>
          </a:xfrm>
        </p:grpSpPr>
        <p:sp>
          <p:nvSpPr>
            <p:cNvPr id="51"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000" b="1" dirty="0">
                  <a:solidFill>
                    <a:schemeClr val="tx1">
                      <a:lumMod val="50000"/>
                      <a:lumOff val="50000"/>
                    </a:schemeClr>
                  </a:solidFill>
                  <a:cs typeface="+mn-ea"/>
                  <a:sym typeface="+mn-lt"/>
                </a:rPr>
                <a:t>用户可以在投影仪或者计算机上进行演示也可以将演示文稿打印出来制作成胶片以便应用到更</a:t>
              </a:r>
              <a:endParaRPr lang="zh-CN" altLang="en-US" sz="1000" b="1" dirty="0">
                <a:solidFill>
                  <a:schemeClr val="tx1">
                    <a:lumMod val="50000"/>
                    <a:lumOff val="50000"/>
                  </a:schemeClr>
                </a:solidFill>
                <a:cs typeface="+mn-ea"/>
                <a:sym typeface="+mn-lt"/>
              </a:endParaRPr>
            </a:p>
          </p:txBody>
        </p:sp>
        <p:sp>
          <p:nvSpPr>
            <p:cNvPr id="52" name="TextBox 11"/>
            <p:cNvSpPr txBox="1"/>
            <p:nvPr/>
          </p:nvSpPr>
          <p:spPr>
            <a:xfrm>
              <a:off x="6736921" y="2180774"/>
              <a:ext cx="2449035" cy="252828"/>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400" b="1" dirty="0" smtClean="0">
                  <a:solidFill>
                    <a:srgbClr val="404040"/>
                  </a:solidFill>
                  <a:cs typeface="+mn-ea"/>
                  <a:sym typeface="+mn-lt"/>
                </a:rPr>
                <a:t>计划实施一</a:t>
              </a:r>
              <a:endParaRPr lang="en-US" sz="1400" b="1" dirty="0">
                <a:solidFill>
                  <a:srgbClr val="404040"/>
                </a:solidFill>
                <a:cs typeface="+mn-ea"/>
                <a:sym typeface="+mn-lt"/>
              </a:endParaRPr>
            </a:p>
          </p:txBody>
        </p:sp>
      </p:grpSp>
      <p:grpSp>
        <p:nvGrpSpPr>
          <p:cNvPr id="53" name="组合 52"/>
          <p:cNvGrpSpPr/>
          <p:nvPr/>
        </p:nvGrpSpPr>
        <p:grpSpPr>
          <a:xfrm>
            <a:off x="6512020" y="2007854"/>
            <a:ext cx="2858346" cy="720638"/>
            <a:chOff x="6736921" y="2180774"/>
            <a:chExt cx="4167434" cy="720826"/>
          </a:xfrm>
        </p:grpSpPr>
        <p:sp>
          <p:nvSpPr>
            <p:cNvPr id="54"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000" b="1" dirty="0">
                  <a:solidFill>
                    <a:schemeClr val="tx1">
                      <a:lumMod val="50000"/>
                      <a:lumOff val="50000"/>
                    </a:schemeClr>
                  </a:solidFill>
                  <a:cs typeface="+mn-ea"/>
                  <a:sym typeface="+mn-lt"/>
                </a:rPr>
                <a:t>用户可以在投影仪或者计算机上进行演示也可以将演示文稿打印出来制作成胶片以便应用到更</a:t>
              </a:r>
              <a:endParaRPr lang="zh-CN" altLang="en-US" sz="1000" b="1" dirty="0">
                <a:solidFill>
                  <a:schemeClr val="tx1">
                    <a:lumMod val="50000"/>
                    <a:lumOff val="50000"/>
                  </a:schemeClr>
                </a:solidFill>
                <a:cs typeface="+mn-ea"/>
                <a:sym typeface="+mn-lt"/>
              </a:endParaRPr>
            </a:p>
          </p:txBody>
        </p:sp>
        <p:sp>
          <p:nvSpPr>
            <p:cNvPr id="55" name="TextBox 11"/>
            <p:cNvSpPr txBox="1"/>
            <p:nvPr/>
          </p:nvSpPr>
          <p:spPr>
            <a:xfrm>
              <a:off x="6736921" y="2180774"/>
              <a:ext cx="2449035" cy="252828"/>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400" b="1" dirty="0">
                  <a:solidFill>
                    <a:srgbClr val="404040"/>
                  </a:solidFill>
                  <a:cs typeface="+mn-ea"/>
                  <a:sym typeface="+mn-lt"/>
                </a:rPr>
                <a:t>计划</a:t>
              </a:r>
              <a:r>
                <a:rPr lang="zh-CN" altLang="en-US" sz="1400" b="1" dirty="0" smtClean="0">
                  <a:solidFill>
                    <a:srgbClr val="404040"/>
                  </a:solidFill>
                  <a:cs typeface="+mn-ea"/>
                  <a:sym typeface="+mn-lt"/>
                </a:rPr>
                <a:t>实施三</a:t>
              </a:r>
              <a:endParaRPr lang="en-US" altLang="zh-CN" sz="1400" b="1" dirty="0">
                <a:solidFill>
                  <a:srgbClr val="404040"/>
                </a:solidFill>
                <a:cs typeface="+mn-ea"/>
                <a:sym typeface="+mn-lt"/>
              </a:endParaRPr>
            </a:p>
          </p:txBody>
        </p:sp>
      </p:grpSp>
      <p:grpSp>
        <p:nvGrpSpPr>
          <p:cNvPr id="59" name="组合 58"/>
          <p:cNvGrpSpPr/>
          <p:nvPr/>
        </p:nvGrpSpPr>
        <p:grpSpPr>
          <a:xfrm>
            <a:off x="2568527" y="4802894"/>
            <a:ext cx="2910404" cy="720638"/>
            <a:chOff x="6736921" y="2180774"/>
            <a:chExt cx="4167434" cy="720826"/>
          </a:xfrm>
        </p:grpSpPr>
        <p:sp>
          <p:nvSpPr>
            <p:cNvPr id="60"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000" b="1" dirty="0">
                  <a:solidFill>
                    <a:schemeClr val="tx1">
                      <a:lumMod val="50000"/>
                      <a:lumOff val="50000"/>
                    </a:schemeClr>
                  </a:solidFill>
                  <a:cs typeface="+mn-ea"/>
                  <a:sym typeface="+mn-lt"/>
                </a:rPr>
                <a:t>用户可以在投影仪或者计算机上进行演示也可以将演示文稿打印出来制作成胶片以便应用到更</a:t>
              </a:r>
              <a:endParaRPr lang="zh-CN" altLang="en-US" sz="1000" b="1" dirty="0">
                <a:solidFill>
                  <a:schemeClr val="tx1">
                    <a:lumMod val="50000"/>
                    <a:lumOff val="50000"/>
                  </a:schemeClr>
                </a:solidFill>
                <a:cs typeface="+mn-ea"/>
                <a:sym typeface="+mn-lt"/>
              </a:endParaRPr>
            </a:p>
          </p:txBody>
        </p:sp>
        <p:sp>
          <p:nvSpPr>
            <p:cNvPr id="61" name="TextBox 11"/>
            <p:cNvSpPr txBox="1"/>
            <p:nvPr/>
          </p:nvSpPr>
          <p:spPr>
            <a:xfrm>
              <a:off x="8455319" y="2180774"/>
              <a:ext cx="2449036" cy="252828"/>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400" b="1" dirty="0">
                  <a:solidFill>
                    <a:srgbClr val="404040"/>
                  </a:solidFill>
                  <a:cs typeface="+mn-ea"/>
                  <a:sym typeface="+mn-lt"/>
                </a:rPr>
                <a:t>计划</a:t>
              </a:r>
              <a:r>
                <a:rPr lang="zh-CN" altLang="en-US" sz="1400" b="1" dirty="0" smtClean="0">
                  <a:solidFill>
                    <a:srgbClr val="404040"/>
                  </a:solidFill>
                  <a:cs typeface="+mn-ea"/>
                  <a:sym typeface="+mn-lt"/>
                </a:rPr>
                <a:t>实施二</a:t>
              </a:r>
              <a:endParaRPr lang="en-US" altLang="zh-CN" sz="1400" b="1" dirty="0">
                <a:solidFill>
                  <a:srgbClr val="404040"/>
                </a:solidFill>
                <a:cs typeface="+mn-ea"/>
                <a:sym typeface="+mn-lt"/>
              </a:endParaRPr>
            </a:p>
          </p:txBody>
        </p:sp>
      </p:grpSp>
      <p:grpSp>
        <p:nvGrpSpPr>
          <p:cNvPr id="62" name="组合 61"/>
          <p:cNvGrpSpPr/>
          <p:nvPr/>
        </p:nvGrpSpPr>
        <p:grpSpPr>
          <a:xfrm>
            <a:off x="7222008" y="4802894"/>
            <a:ext cx="2910404" cy="720638"/>
            <a:chOff x="6736921" y="2180774"/>
            <a:chExt cx="4167434" cy="720826"/>
          </a:xfrm>
        </p:grpSpPr>
        <p:sp>
          <p:nvSpPr>
            <p:cNvPr id="63"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000" b="1" dirty="0">
                  <a:solidFill>
                    <a:schemeClr val="tx1">
                      <a:lumMod val="50000"/>
                      <a:lumOff val="50000"/>
                    </a:schemeClr>
                  </a:solidFill>
                  <a:cs typeface="+mn-ea"/>
                  <a:sym typeface="+mn-lt"/>
                </a:rPr>
                <a:t>用户可以在投影仪或者计算机上进行演示也可以将演示文稿打印出来制作成胶片以便应用到更</a:t>
              </a:r>
              <a:endParaRPr lang="zh-CN" altLang="en-US" sz="1000" b="1" dirty="0">
                <a:solidFill>
                  <a:schemeClr val="tx1">
                    <a:lumMod val="50000"/>
                    <a:lumOff val="50000"/>
                  </a:schemeClr>
                </a:solidFill>
                <a:cs typeface="+mn-ea"/>
                <a:sym typeface="+mn-lt"/>
              </a:endParaRPr>
            </a:p>
          </p:txBody>
        </p:sp>
        <p:sp>
          <p:nvSpPr>
            <p:cNvPr id="64" name="TextBox 11"/>
            <p:cNvSpPr txBox="1"/>
            <p:nvPr/>
          </p:nvSpPr>
          <p:spPr>
            <a:xfrm>
              <a:off x="8455319" y="2180774"/>
              <a:ext cx="2449036" cy="252828"/>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400" b="1" dirty="0">
                  <a:solidFill>
                    <a:srgbClr val="404040"/>
                  </a:solidFill>
                  <a:cs typeface="+mn-ea"/>
                  <a:sym typeface="+mn-lt"/>
                </a:rPr>
                <a:t>计划</a:t>
              </a:r>
              <a:r>
                <a:rPr lang="zh-CN" altLang="en-US" sz="1400" b="1" dirty="0" smtClean="0">
                  <a:solidFill>
                    <a:srgbClr val="404040"/>
                  </a:solidFill>
                  <a:cs typeface="+mn-ea"/>
                  <a:sym typeface="+mn-lt"/>
                </a:rPr>
                <a:t>实施</a:t>
              </a:r>
              <a:r>
                <a:rPr lang="zh-CN" altLang="en-US" sz="1400" b="1" dirty="0">
                  <a:solidFill>
                    <a:srgbClr val="404040"/>
                  </a:solidFill>
                  <a:cs typeface="+mn-ea"/>
                  <a:sym typeface="+mn-lt"/>
                </a:rPr>
                <a:t>四</a:t>
              </a:r>
              <a:endParaRPr lang="en-US" altLang="zh-CN" sz="1400" b="1" dirty="0">
                <a:solidFill>
                  <a:srgbClr val="404040"/>
                </a:solidFill>
                <a:cs typeface="+mn-ea"/>
                <a:sym typeface="+mn-lt"/>
              </a:endParaRPr>
            </a:p>
          </p:txBody>
        </p:sp>
      </p:grpSp>
      <p:grpSp>
        <p:nvGrpSpPr>
          <p:cNvPr id="48" name="组合 47"/>
          <p:cNvGrpSpPr/>
          <p:nvPr/>
        </p:nvGrpSpPr>
        <p:grpSpPr>
          <a:xfrm>
            <a:off x="81785" y="126017"/>
            <a:ext cx="12110216" cy="766370"/>
            <a:chOff x="81785" y="126017"/>
            <a:chExt cx="12110216" cy="766370"/>
          </a:xfrm>
        </p:grpSpPr>
        <p:sp>
          <p:nvSpPr>
            <p:cNvPr id="49" name="矩形 48"/>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TextBox 6"/>
            <p:cNvSpPr txBox="1"/>
            <p:nvPr/>
          </p:nvSpPr>
          <p:spPr>
            <a:xfrm>
              <a:off x="3287712"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57" name="TextBox 7"/>
            <p:cNvSpPr txBox="1"/>
            <p:nvPr/>
          </p:nvSpPr>
          <p:spPr>
            <a:xfrm>
              <a:off x="1016260" y="286054"/>
              <a:ext cx="2348720"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计划实施步骤</a:t>
              </a:r>
              <a:endParaRPr lang="zh-CN" altLang="en-US" sz="2800" b="1" dirty="0">
                <a:solidFill>
                  <a:srgbClr val="141519"/>
                </a:solidFill>
                <a:cs typeface="+mn-ea"/>
                <a:sym typeface="+mn-lt"/>
              </a:endParaRPr>
            </a:p>
          </p:txBody>
        </p:sp>
        <p:grpSp>
          <p:nvGrpSpPr>
            <p:cNvPr id="58" name="组合 57"/>
            <p:cNvGrpSpPr/>
            <p:nvPr/>
          </p:nvGrpSpPr>
          <p:grpSpPr>
            <a:xfrm>
              <a:off x="81785" y="126017"/>
              <a:ext cx="771511" cy="766370"/>
              <a:chOff x="76127" y="101358"/>
              <a:chExt cx="771511" cy="766370"/>
            </a:xfrm>
          </p:grpSpPr>
          <p:sp>
            <p:nvSpPr>
              <p:cNvPr id="6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文本框 6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06</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0-#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7245" y="2105340"/>
            <a:ext cx="4669100" cy="3627982"/>
            <a:chOff x="7753658" y="945371"/>
            <a:chExt cx="1408852" cy="1094705"/>
          </a:xfrm>
          <a:effectLst>
            <a:outerShdw blurRad="254000" dist="63500" dir="2700000" algn="tl" rotWithShape="0">
              <a:prstClr val="black">
                <a:alpha val="30000"/>
              </a:prstClr>
            </a:outerShdw>
          </a:effectLst>
        </p:grpSpPr>
        <p:graphicFrame>
          <p:nvGraphicFramePr>
            <p:cNvPr id="3" name="图表 2"/>
            <p:cNvGraphicFramePr/>
            <p:nvPr/>
          </p:nvGraphicFramePr>
          <p:xfrm>
            <a:off x="7753658" y="1205738"/>
            <a:ext cx="1251506" cy="834338"/>
          </p:xfrm>
          <a:graphic>
            <a:graphicData uri="http://schemas.openxmlformats.org/drawingml/2006/chart">
              <c:chart xmlns:c="http://schemas.openxmlformats.org/drawingml/2006/chart" xmlns:r="http://schemas.openxmlformats.org/officeDocument/2006/relationships" r:id="rId1"/>
            </a:graphicData>
          </a:graphic>
        </p:graphicFrame>
        <p:sp>
          <p:nvSpPr>
            <p:cNvPr id="4" name="TextBox 355"/>
            <p:cNvSpPr txBox="1"/>
            <p:nvPr/>
          </p:nvSpPr>
          <p:spPr>
            <a:xfrm>
              <a:off x="8595079" y="1082252"/>
              <a:ext cx="567431" cy="83582"/>
            </a:xfrm>
            <a:prstGeom prst="rect">
              <a:avLst/>
            </a:prstGeom>
            <a:noFill/>
          </p:spPr>
          <p:txBody>
            <a:bodyPr wrap="square" rtlCol="0">
              <a:spAutoFit/>
            </a:bodyPr>
            <a:lstStyle/>
            <a:p>
              <a:r>
                <a:rPr lang="en-US" altLang="zh-CN" sz="1200" dirty="0">
                  <a:solidFill>
                    <a:srgbClr val="79645C"/>
                  </a:solidFill>
                  <a:cs typeface="+mn-ea"/>
                  <a:sym typeface="+mn-lt"/>
                </a:rPr>
                <a:t>60%</a:t>
              </a:r>
              <a:endParaRPr lang="zh-CN" altLang="en-US" sz="1200" dirty="0">
                <a:solidFill>
                  <a:srgbClr val="79645C"/>
                </a:solidFill>
                <a:cs typeface="+mn-ea"/>
                <a:sym typeface="+mn-lt"/>
              </a:endParaRPr>
            </a:p>
          </p:txBody>
        </p:sp>
        <p:cxnSp>
          <p:nvCxnSpPr>
            <p:cNvPr id="5" name="直接连接符 4"/>
            <p:cNvCxnSpPr/>
            <p:nvPr/>
          </p:nvCxnSpPr>
          <p:spPr>
            <a:xfrm>
              <a:off x="8721449" y="1257054"/>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 name="TextBox 357"/>
            <p:cNvSpPr txBox="1"/>
            <p:nvPr/>
          </p:nvSpPr>
          <p:spPr>
            <a:xfrm>
              <a:off x="8105819" y="945371"/>
              <a:ext cx="567431" cy="83582"/>
            </a:xfrm>
            <a:prstGeom prst="rect">
              <a:avLst/>
            </a:prstGeom>
            <a:noFill/>
          </p:spPr>
          <p:txBody>
            <a:bodyPr wrap="square" rtlCol="0">
              <a:spAutoFit/>
            </a:bodyPr>
            <a:lstStyle/>
            <a:p>
              <a:r>
                <a:rPr lang="en-US" altLang="zh-CN" sz="1200" dirty="0">
                  <a:solidFill>
                    <a:srgbClr val="79645C"/>
                  </a:solidFill>
                  <a:cs typeface="+mn-ea"/>
                  <a:sym typeface="+mn-lt"/>
                </a:rPr>
                <a:t>20%</a:t>
              </a:r>
              <a:endParaRPr lang="zh-CN" altLang="en-US" sz="1200" dirty="0">
                <a:solidFill>
                  <a:srgbClr val="79645C"/>
                </a:solidFill>
                <a:cs typeface="+mn-ea"/>
                <a:sym typeface="+mn-lt"/>
              </a:endParaRPr>
            </a:p>
          </p:txBody>
        </p:sp>
        <p:cxnSp>
          <p:nvCxnSpPr>
            <p:cNvPr id="7" name="直接连接符 6"/>
            <p:cNvCxnSpPr/>
            <p:nvPr/>
          </p:nvCxnSpPr>
          <p:spPr>
            <a:xfrm>
              <a:off x="8286466" y="1142141"/>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57866" y="1181100"/>
              <a:ext cx="0" cy="25116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149306" y="1338263"/>
              <a:ext cx="0" cy="223544"/>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12146" y="1470660"/>
              <a:ext cx="0" cy="20544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362"/>
            <p:cNvSpPr txBox="1"/>
            <p:nvPr/>
          </p:nvSpPr>
          <p:spPr>
            <a:xfrm>
              <a:off x="7989045" y="1168407"/>
              <a:ext cx="567431" cy="83582"/>
            </a:xfrm>
            <a:prstGeom prst="rect">
              <a:avLst/>
            </a:prstGeom>
            <a:noFill/>
          </p:spPr>
          <p:txBody>
            <a:bodyPr wrap="square" rtlCol="0">
              <a:spAutoFit/>
            </a:bodyPr>
            <a:lstStyle/>
            <a:p>
              <a:r>
                <a:rPr lang="en-US" altLang="zh-CN" sz="1200" dirty="0">
                  <a:solidFill>
                    <a:srgbClr val="79645C"/>
                  </a:solidFill>
                  <a:cs typeface="+mn-ea"/>
                  <a:sym typeface="+mn-lt"/>
                </a:rPr>
                <a:t>8%</a:t>
              </a:r>
              <a:endParaRPr lang="zh-CN" altLang="en-US" sz="1200" dirty="0">
                <a:solidFill>
                  <a:srgbClr val="79645C"/>
                </a:solidFill>
                <a:cs typeface="+mn-ea"/>
                <a:sym typeface="+mn-lt"/>
              </a:endParaRPr>
            </a:p>
          </p:txBody>
        </p:sp>
        <p:sp>
          <p:nvSpPr>
            <p:cNvPr id="12" name="TextBox 363"/>
            <p:cNvSpPr txBox="1"/>
            <p:nvPr/>
          </p:nvSpPr>
          <p:spPr>
            <a:xfrm>
              <a:off x="7894635" y="998956"/>
              <a:ext cx="567431"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sp>
          <p:nvSpPr>
            <p:cNvPr id="13" name="TextBox 364"/>
            <p:cNvSpPr txBox="1"/>
            <p:nvPr/>
          </p:nvSpPr>
          <p:spPr>
            <a:xfrm>
              <a:off x="7777244" y="1279645"/>
              <a:ext cx="143462" cy="83582"/>
            </a:xfrm>
            <a:prstGeom prst="rect">
              <a:avLst/>
            </a:prstGeom>
            <a:noFill/>
          </p:spPr>
          <p:txBody>
            <a:bodyPr wrap="square" rtlCol="0">
              <a:spAutoFit/>
            </a:bodyPr>
            <a:lstStyle/>
            <a:p>
              <a:r>
                <a:rPr lang="en-US" altLang="zh-CN" sz="1200" dirty="0">
                  <a:solidFill>
                    <a:srgbClr val="79645C"/>
                  </a:solidFill>
                  <a:cs typeface="+mn-ea"/>
                  <a:sym typeface="+mn-lt"/>
                </a:rPr>
                <a:t>6%</a:t>
              </a:r>
              <a:endParaRPr lang="zh-CN" altLang="en-US" sz="1200" dirty="0">
                <a:solidFill>
                  <a:srgbClr val="79645C"/>
                </a:solidFill>
                <a:cs typeface="+mn-ea"/>
                <a:sym typeface="+mn-lt"/>
              </a:endParaRPr>
            </a:p>
          </p:txBody>
        </p:sp>
      </p:grpSp>
      <p:sp>
        <p:nvSpPr>
          <p:cNvPr id="26" name="Text Placeholder 8"/>
          <p:cNvSpPr txBox="1"/>
          <p:nvPr/>
        </p:nvSpPr>
        <p:spPr>
          <a:xfrm>
            <a:off x="1362647" y="2372343"/>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7" name="Text Placeholder 9"/>
          <p:cNvSpPr txBox="1"/>
          <p:nvPr/>
        </p:nvSpPr>
        <p:spPr>
          <a:xfrm>
            <a:off x="1362647" y="2685826"/>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28" name="Text Placeholder 8"/>
          <p:cNvSpPr txBox="1"/>
          <p:nvPr/>
        </p:nvSpPr>
        <p:spPr>
          <a:xfrm>
            <a:off x="1362647" y="411753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9" name="Text Placeholder 9"/>
          <p:cNvSpPr txBox="1"/>
          <p:nvPr/>
        </p:nvSpPr>
        <p:spPr>
          <a:xfrm>
            <a:off x="1362647" y="4431013"/>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30" name="Text Placeholder 8"/>
          <p:cNvSpPr txBox="1"/>
          <p:nvPr/>
        </p:nvSpPr>
        <p:spPr>
          <a:xfrm>
            <a:off x="8394431" y="2372343"/>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1" name="Text Placeholder 9"/>
          <p:cNvSpPr txBox="1"/>
          <p:nvPr/>
        </p:nvSpPr>
        <p:spPr>
          <a:xfrm>
            <a:off x="8394431" y="2685826"/>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32" name="Text Placeholder 8"/>
          <p:cNvSpPr txBox="1"/>
          <p:nvPr/>
        </p:nvSpPr>
        <p:spPr>
          <a:xfrm>
            <a:off x="8394431" y="411753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33" name="Text Placeholder 9"/>
          <p:cNvSpPr txBox="1"/>
          <p:nvPr/>
        </p:nvSpPr>
        <p:spPr>
          <a:xfrm>
            <a:off x="8394431" y="4431013"/>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grpSp>
        <p:nvGrpSpPr>
          <p:cNvPr id="25" name="组合 24"/>
          <p:cNvGrpSpPr/>
          <p:nvPr/>
        </p:nvGrpSpPr>
        <p:grpSpPr>
          <a:xfrm>
            <a:off x="81785" y="126017"/>
            <a:ext cx="12110216" cy="766370"/>
            <a:chOff x="81785" y="126017"/>
            <a:chExt cx="12110216" cy="766370"/>
          </a:xfrm>
        </p:grpSpPr>
        <p:sp>
          <p:nvSpPr>
            <p:cNvPr id="37" name="矩形 36"/>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9"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数据分析</a:t>
              </a:r>
              <a:endParaRPr lang="zh-CN" altLang="en-US" sz="2800" b="1" dirty="0">
                <a:solidFill>
                  <a:srgbClr val="141519"/>
                </a:solidFill>
                <a:cs typeface="+mn-ea"/>
                <a:sym typeface="+mn-lt"/>
              </a:endParaRPr>
            </a:p>
          </p:txBody>
        </p:sp>
        <p:grpSp>
          <p:nvGrpSpPr>
            <p:cNvPr id="40" name="组合 39"/>
            <p:cNvGrpSpPr/>
            <p:nvPr/>
          </p:nvGrpSpPr>
          <p:grpSpPr>
            <a:xfrm>
              <a:off x="81785" y="126017"/>
              <a:ext cx="771511" cy="766370"/>
              <a:chOff x="76127" y="101358"/>
              <a:chExt cx="771511" cy="766370"/>
            </a:xfrm>
          </p:grpSpPr>
          <p:sp>
            <p:nvSpPr>
              <p:cNvPr id="41"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文本框 41"/>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06</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p:cTn id="1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2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wipe(down)">
                                      <p:cBhvr>
                                        <p:cTn id="19" dur="500"/>
                                        <p:tgtEl>
                                          <p:spTgt spid="2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8">
                                            <p:txEl>
                                              <p:pRg st="0" end="0"/>
                                            </p:txEl>
                                          </p:spTgt>
                                        </p:tgtEl>
                                        <p:attrNameLst>
                                          <p:attrName>style.visibility</p:attrName>
                                        </p:attrNameLst>
                                      </p:cBhvr>
                                      <p:to>
                                        <p:strVal val="visible"/>
                                      </p:to>
                                    </p:set>
                                    <p:anim calcmode="lin" valueType="num">
                                      <p:cBhvr>
                                        <p:cTn id="2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animEffect transition="in" filter="wipe(down)">
                                      <p:cBhvr>
                                        <p:cTn id="29" dur="500"/>
                                        <p:tgtEl>
                                          <p:spTgt spid="29">
                                            <p:txEl>
                                              <p:pRg st="0" end="0"/>
                                            </p:txEl>
                                          </p:spTgt>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 calcmode="lin" valueType="num">
                                      <p:cBhvr>
                                        <p:cTn id="3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30">
                                            <p:txEl>
                                              <p:pRg st="0" end="0"/>
                                            </p:txEl>
                                          </p:spTgt>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wipe(down)">
                                      <p:cBhvr>
                                        <p:cTn id="39" dur="500"/>
                                        <p:tgtEl>
                                          <p:spTgt spid="31">
                                            <p:txEl>
                                              <p:pRg st="0" end="0"/>
                                            </p:txEl>
                                          </p:spTgt>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32">
                                            <p:txEl>
                                              <p:pRg st="0" end="0"/>
                                            </p:txEl>
                                          </p:spTgt>
                                        </p:tgtEl>
                                        <p:attrNameLst>
                                          <p:attrName>style.visibility</p:attrName>
                                        </p:attrNameLst>
                                      </p:cBhvr>
                                      <p:to>
                                        <p:strVal val="visible"/>
                                      </p:to>
                                    </p:set>
                                    <p:anim calcmode="lin" valueType="num">
                                      <p:cBhvr>
                                        <p:cTn id="4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2">
                                            <p:txEl>
                                              <p:pRg st="0" end="0"/>
                                            </p:txEl>
                                          </p:spTgt>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33">
                                            <p:txEl>
                                              <p:pRg st="0" end="0"/>
                                            </p:txEl>
                                          </p:spTgt>
                                        </p:tgtEl>
                                        <p:attrNameLst>
                                          <p:attrName>style.visibility</p:attrName>
                                        </p:attrNameLst>
                                      </p:cBhvr>
                                      <p:to>
                                        <p:strVal val="visible"/>
                                      </p:to>
                                    </p:set>
                                    <p:animEffect transition="in" filter="wipe(down)">
                                      <p:cBhvr>
                                        <p:cTn id="49"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7" grpId="0" build="p"/>
      <p:bldP spid="28" grpId="0" build="p"/>
      <p:bldP spid="29" grpId="0" build="p"/>
      <p:bldP spid="30" grpId="0" build="p"/>
      <p:bldP spid="31" grpId="0" build="p"/>
      <p:bldP spid="32" grpId="0" build="p"/>
      <p:bldP spid="3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192532" y="1858292"/>
          <a:ext cx="5864200" cy="3909467"/>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 Placeholder 8"/>
          <p:cNvSpPr txBox="1"/>
          <p:nvPr/>
        </p:nvSpPr>
        <p:spPr>
          <a:xfrm>
            <a:off x="8021632" y="2646331"/>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7" name="Text Placeholder 9"/>
          <p:cNvSpPr txBox="1"/>
          <p:nvPr/>
        </p:nvSpPr>
        <p:spPr>
          <a:xfrm>
            <a:off x="8021632" y="2971244"/>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8" name="Text Placeholder 8"/>
          <p:cNvSpPr txBox="1"/>
          <p:nvPr/>
        </p:nvSpPr>
        <p:spPr>
          <a:xfrm>
            <a:off x="8021632" y="439534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9" name="Text Placeholder 9"/>
          <p:cNvSpPr txBox="1"/>
          <p:nvPr/>
        </p:nvSpPr>
        <p:spPr>
          <a:xfrm>
            <a:off x="8021632" y="472025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grpSp>
        <p:nvGrpSpPr>
          <p:cNvPr id="10" name="组合 9"/>
          <p:cNvGrpSpPr/>
          <p:nvPr/>
        </p:nvGrpSpPr>
        <p:grpSpPr>
          <a:xfrm>
            <a:off x="81785" y="126017"/>
            <a:ext cx="12110216" cy="766370"/>
            <a:chOff x="81785" y="126017"/>
            <a:chExt cx="12110216" cy="766370"/>
          </a:xfrm>
        </p:grpSpPr>
        <p:sp>
          <p:nvSpPr>
            <p:cNvPr id="11" name="矩形 10"/>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13"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数据分析</a:t>
              </a:r>
              <a:endParaRPr lang="zh-CN" altLang="en-US" sz="2800" b="1" dirty="0">
                <a:solidFill>
                  <a:srgbClr val="141519"/>
                </a:solidFill>
                <a:cs typeface="+mn-ea"/>
                <a:sym typeface="+mn-lt"/>
              </a:endParaRPr>
            </a:p>
          </p:txBody>
        </p:sp>
        <p:grpSp>
          <p:nvGrpSpPr>
            <p:cNvPr id="17" name="组合 16"/>
            <p:cNvGrpSpPr/>
            <p:nvPr/>
          </p:nvGrpSpPr>
          <p:grpSpPr>
            <a:xfrm>
              <a:off x="81785" y="126017"/>
              <a:ext cx="771511" cy="766370"/>
              <a:chOff x="76127" y="101358"/>
              <a:chExt cx="771511" cy="766370"/>
            </a:xfrm>
          </p:grpSpPr>
          <p:sp>
            <p:nvSpPr>
              <p:cNvPr id="18"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文本框 18"/>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06</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down)">
                                      <p:cBhvr>
                                        <p:cTn id="19" dur="500"/>
                                        <p:tgtEl>
                                          <p:spTgt spid="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down)">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 grpId="0" build="p"/>
      <p:bldP spid="7" grpId="0" build="p"/>
      <p:bldP spid="8" grpId="0" build="p"/>
      <p:bldP spid="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p:nvPr/>
        </p:nvGraphicFramePr>
        <p:xfrm>
          <a:off x="1618262" y="1527549"/>
          <a:ext cx="8674261" cy="3466926"/>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组合 1"/>
          <p:cNvGrpSpPr/>
          <p:nvPr/>
        </p:nvGrpSpPr>
        <p:grpSpPr>
          <a:xfrm>
            <a:off x="1850088" y="5392002"/>
            <a:ext cx="568325" cy="530225"/>
            <a:chOff x="1850088" y="5392002"/>
            <a:chExt cx="568325" cy="530225"/>
          </a:xfrm>
        </p:grpSpPr>
        <p:sp>
          <p:nvSpPr>
            <p:cNvPr id="17" name="Freeform 61"/>
            <p:cNvSpPr>
              <a:spLocks noEditPoints="1"/>
            </p:cNvSpPr>
            <p:nvPr/>
          </p:nvSpPr>
          <p:spPr bwMode="auto">
            <a:xfrm>
              <a:off x="1850088" y="5392002"/>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rgbClr val="4F4D50"/>
            </a:solidFill>
            <a:ln>
              <a:noFill/>
            </a:ln>
          </p:spPr>
          <p:txBody>
            <a:bodyPr vert="horz" wrap="square" lIns="91440" tIns="45720" rIns="91440" bIns="45720" numCol="1" anchor="t" anchorCtr="0" compatLnSpc="1"/>
            <a:lstStyle/>
            <a:p>
              <a:endParaRPr lang="en-US" sz="1000">
                <a:solidFill>
                  <a:srgbClr val="4F4D50"/>
                </a:solidFill>
                <a:cs typeface="+mn-ea"/>
                <a:sym typeface="+mn-lt"/>
              </a:endParaRPr>
            </a:p>
          </p:txBody>
        </p:sp>
        <p:sp>
          <p:nvSpPr>
            <p:cNvPr id="18" name="Freeform 62"/>
            <p:cNvSpPr>
              <a:spLocks noEditPoints="1"/>
            </p:cNvSpPr>
            <p:nvPr/>
          </p:nvSpPr>
          <p:spPr bwMode="auto">
            <a:xfrm>
              <a:off x="2194576" y="5465027"/>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rgbClr val="4F4D50"/>
            </a:solidFill>
            <a:ln>
              <a:noFill/>
            </a:ln>
          </p:spPr>
          <p:txBody>
            <a:bodyPr vert="horz" wrap="square" lIns="91440" tIns="45720" rIns="91440" bIns="45720" numCol="1" anchor="t" anchorCtr="0" compatLnSpc="1"/>
            <a:lstStyle/>
            <a:p>
              <a:endParaRPr lang="en-US" sz="1000">
                <a:solidFill>
                  <a:srgbClr val="4F4D50"/>
                </a:solidFill>
                <a:cs typeface="+mn-ea"/>
                <a:sym typeface="+mn-lt"/>
              </a:endParaRPr>
            </a:p>
          </p:txBody>
        </p:sp>
      </p:grpSp>
      <p:sp>
        <p:nvSpPr>
          <p:cNvPr id="21" name="Freeform 159"/>
          <p:cNvSpPr>
            <a:spLocks noEditPoints="1"/>
          </p:cNvSpPr>
          <p:nvPr/>
        </p:nvSpPr>
        <p:spPr bwMode="auto">
          <a:xfrm>
            <a:off x="4834351" y="5388864"/>
            <a:ext cx="534988" cy="57150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rgbClr val="4F4D50"/>
          </a:solidFill>
          <a:ln>
            <a:noFill/>
          </a:ln>
        </p:spPr>
        <p:txBody>
          <a:bodyPr vert="horz" wrap="square" lIns="91440" tIns="45720" rIns="91440" bIns="45720" numCol="1" anchor="t" anchorCtr="0" compatLnSpc="1"/>
          <a:lstStyle/>
          <a:p>
            <a:endParaRPr lang="en-US" sz="1000">
              <a:solidFill>
                <a:srgbClr val="4F4D50"/>
              </a:solidFill>
              <a:cs typeface="+mn-ea"/>
              <a:sym typeface="+mn-lt"/>
            </a:endParaRPr>
          </a:p>
        </p:txBody>
      </p:sp>
      <p:grpSp>
        <p:nvGrpSpPr>
          <p:cNvPr id="3" name="组合 2"/>
          <p:cNvGrpSpPr/>
          <p:nvPr/>
        </p:nvGrpSpPr>
        <p:grpSpPr>
          <a:xfrm>
            <a:off x="7813476" y="5344280"/>
            <a:ext cx="415925" cy="666750"/>
            <a:chOff x="7813476" y="5344280"/>
            <a:chExt cx="415925" cy="666750"/>
          </a:xfrm>
        </p:grpSpPr>
        <p:sp>
          <p:nvSpPr>
            <p:cNvPr id="24" name="Freeform 193"/>
            <p:cNvSpPr/>
            <p:nvPr/>
          </p:nvSpPr>
          <p:spPr bwMode="auto">
            <a:xfrm>
              <a:off x="7813476" y="5874505"/>
              <a:ext cx="115888" cy="136525"/>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rgbClr val="4F4D50"/>
            </a:solidFill>
            <a:ln>
              <a:noFill/>
            </a:ln>
          </p:spPr>
          <p:txBody>
            <a:bodyPr vert="horz" wrap="square" lIns="91440" tIns="45720" rIns="91440" bIns="45720" numCol="1" anchor="t" anchorCtr="0" compatLnSpc="1"/>
            <a:lstStyle/>
            <a:p>
              <a:endParaRPr lang="en-US" sz="1000">
                <a:solidFill>
                  <a:srgbClr val="4F4D50"/>
                </a:solidFill>
                <a:cs typeface="+mn-ea"/>
                <a:sym typeface="+mn-lt"/>
              </a:endParaRPr>
            </a:p>
          </p:txBody>
        </p:sp>
        <p:sp>
          <p:nvSpPr>
            <p:cNvPr id="25" name="Freeform 194"/>
            <p:cNvSpPr>
              <a:spLocks noEditPoints="1"/>
            </p:cNvSpPr>
            <p:nvPr/>
          </p:nvSpPr>
          <p:spPr bwMode="auto">
            <a:xfrm>
              <a:off x="7813476" y="5344280"/>
              <a:ext cx="415925" cy="503238"/>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rgbClr val="4F4D50"/>
            </a:solidFill>
            <a:ln>
              <a:noFill/>
            </a:ln>
          </p:spPr>
          <p:txBody>
            <a:bodyPr vert="horz" wrap="square" lIns="91440" tIns="45720" rIns="91440" bIns="45720" numCol="1" anchor="t" anchorCtr="0" compatLnSpc="1"/>
            <a:lstStyle/>
            <a:p>
              <a:endParaRPr lang="en-US" sz="1000">
                <a:solidFill>
                  <a:srgbClr val="4F4D50"/>
                </a:solidFill>
                <a:cs typeface="+mn-ea"/>
                <a:sym typeface="+mn-lt"/>
              </a:endParaRPr>
            </a:p>
          </p:txBody>
        </p:sp>
      </p:grpSp>
      <p:sp>
        <p:nvSpPr>
          <p:cNvPr id="19" name="Text Placeholder 8"/>
          <p:cNvSpPr txBox="1"/>
          <p:nvPr/>
        </p:nvSpPr>
        <p:spPr>
          <a:xfrm>
            <a:off x="2492617" y="526418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0" name="Text Placeholder 9"/>
          <p:cNvSpPr txBox="1"/>
          <p:nvPr/>
        </p:nvSpPr>
        <p:spPr>
          <a:xfrm>
            <a:off x="2492617" y="5563452"/>
            <a:ext cx="2009593"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cs typeface="+mn-ea"/>
                <a:sym typeface="+mn-lt"/>
              </a:rPr>
              <a:t>请在此粘贴或者输入你的文字内容请在此粘贴或者输入</a:t>
            </a:r>
            <a:r>
              <a:rPr lang="zh-CN" altLang="en-US" sz="1000" dirty="0" smtClean="0">
                <a:solidFill>
                  <a:srgbClr val="4F4D50"/>
                </a:solidFill>
                <a:cs typeface="+mn-ea"/>
                <a:sym typeface="+mn-lt"/>
              </a:rPr>
              <a:t>你</a:t>
            </a:r>
            <a:endParaRPr lang="en-AU" altLang="zh-CN" sz="1000" dirty="0">
              <a:solidFill>
                <a:srgbClr val="4F4D50"/>
              </a:solidFill>
              <a:cs typeface="+mn-ea"/>
              <a:sym typeface="+mn-lt"/>
            </a:endParaRPr>
          </a:p>
        </p:txBody>
      </p:sp>
      <p:sp>
        <p:nvSpPr>
          <p:cNvPr id="22" name="Text Placeholder 8"/>
          <p:cNvSpPr txBox="1"/>
          <p:nvPr/>
        </p:nvSpPr>
        <p:spPr>
          <a:xfrm>
            <a:off x="5443543" y="526418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3" name="Text Placeholder 9"/>
          <p:cNvSpPr txBox="1"/>
          <p:nvPr/>
        </p:nvSpPr>
        <p:spPr>
          <a:xfrm>
            <a:off x="5443543" y="5563452"/>
            <a:ext cx="2009593"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cs typeface="+mn-ea"/>
                <a:sym typeface="+mn-lt"/>
              </a:rPr>
              <a:t>请在此粘贴或者输入你的文字内容请在此粘贴或者输入你</a:t>
            </a:r>
            <a:r>
              <a:rPr lang="zh-CN" altLang="en-US" sz="1000" dirty="0" smtClean="0">
                <a:solidFill>
                  <a:srgbClr val="4F4D50"/>
                </a:solidFill>
                <a:cs typeface="+mn-ea"/>
                <a:sym typeface="+mn-lt"/>
              </a:rPr>
              <a:t>的</a:t>
            </a:r>
            <a:endParaRPr lang="en-AU" altLang="zh-CN" sz="1000" dirty="0">
              <a:solidFill>
                <a:srgbClr val="4F4D50"/>
              </a:solidFill>
              <a:cs typeface="+mn-ea"/>
              <a:sym typeface="+mn-lt"/>
            </a:endParaRPr>
          </a:p>
        </p:txBody>
      </p:sp>
      <p:sp>
        <p:nvSpPr>
          <p:cNvPr id="26" name="Text Placeholder 8"/>
          <p:cNvSpPr txBox="1"/>
          <p:nvPr/>
        </p:nvSpPr>
        <p:spPr>
          <a:xfrm>
            <a:off x="8357398" y="5264180"/>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7" name="Text Placeholder 9"/>
          <p:cNvSpPr txBox="1"/>
          <p:nvPr/>
        </p:nvSpPr>
        <p:spPr>
          <a:xfrm>
            <a:off x="8357398" y="5563452"/>
            <a:ext cx="2009593"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cs typeface="+mn-ea"/>
                <a:sym typeface="+mn-lt"/>
              </a:rPr>
              <a:t>请在此粘贴或者输入你的文字内容请在此粘贴或者输入</a:t>
            </a:r>
            <a:r>
              <a:rPr lang="zh-CN" altLang="en-US" sz="1000" dirty="0" smtClean="0">
                <a:solidFill>
                  <a:srgbClr val="4F4D50"/>
                </a:solidFill>
                <a:cs typeface="+mn-ea"/>
                <a:sym typeface="+mn-lt"/>
              </a:rPr>
              <a:t>你</a:t>
            </a:r>
            <a:endParaRPr lang="en-AU" altLang="zh-CN" sz="1000" dirty="0">
              <a:solidFill>
                <a:srgbClr val="4F4D50"/>
              </a:solidFill>
              <a:cs typeface="+mn-ea"/>
              <a:sym typeface="+mn-lt"/>
            </a:endParaRPr>
          </a:p>
        </p:txBody>
      </p:sp>
      <p:grpSp>
        <p:nvGrpSpPr>
          <p:cNvPr id="28" name="组合 27"/>
          <p:cNvGrpSpPr/>
          <p:nvPr/>
        </p:nvGrpSpPr>
        <p:grpSpPr>
          <a:xfrm>
            <a:off x="81785" y="126017"/>
            <a:ext cx="12110216" cy="766370"/>
            <a:chOff x="81785" y="126017"/>
            <a:chExt cx="12110216" cy="766370"/>
          </a:xfrm>
        </p:grpSpPr>
        <p:sp>
          <p:nvSpPr>
            <p:cNvPr id="32" name="矩形 31"/>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数据分析</a:t>
              </a:r>
              <a:endParaRPr lang="zh-CN" altLang="en-US" sz="2800" b="1" dirty="0">
                <a:solidFill>
                  <a:srgbClr val="141519"/>
                </a:solidFill>
                <a:cs typeface="+mn-ea"/>
                <a:sym typeface="+mn-lt"/>
              </a:endParaRPr>
            </a:p>
          </p:txBody>
        </p:sp>
        <p:grpSp>
          <p:nvGrpSpPr>
            <p:cNvPr id="35" name="组合 34"/>
            <p:cNvGrpSpPr/>
            <p:nvPr/>
          </p:nvGrpSpPr>
          <p:grpSpPr>
            <a:xfrm>
              <a:off x="81785" y="126017"/>
              <a:ext cx="771511" cy="766370"/>
              <a:chOff x="76127" y="101358"/>
              <a:chExt cx="771511" cy="766370"/>
            </a:xfrm>
          </p:grpSpPr>
          <p:sp>
            <p:nvSpPr>
              <p:cNvPr id="36"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文本框 36"/>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06</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000"/>
                                  </p:stCondLst>
                                  <p:childTnLst>
                                    <p:set>
                                      <p:cBhvr>
                                        <p:cTn id="6"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7" dur="500" fill="hold"/>
                                        <p:tgtEl>
                                          <p:spTgt spid="1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graphicEl>
                                              <a:chart seriesIdx="-3" categoryIdx="-3" bldStep="gridLegend"/>
                                            </p:graphic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0"/>
                                  </p:stCondLst>
                                  <p:childTnLst>
                                    <p:set>
                                      <p:cBhvr>
                                        <p:cTn id="10" dur="1" fill="hold">
                                          <p:stCondLst>
                                            <p:cond delay="0"/>
                                          </p:stCondLst>
                                        </p:cTn>
                                        <p:tgtEl>
                                          <p:spTgt spid="11">
                                            <p:graphicEl>
                                              <a:chart seriesIdx="0" categoryIdx="0" bldStep="ptInCategory"/>
                                            </p:graphicEl>
                                          </p:spTgt>
                                        </p:tgtEl>
                                        <p:attrNameLst>
                                          <p:attrName>style.visibility</p:attrName>
                                        </p:attrNameLst>
                                      </p:cBhvr>
                                      <p:to>
                                        <p:strVal val="visible"/>
                                      </p:to>
                                    </p:set>
                                    <p:anim calcmode="lin" valueType="num">
                                      <p:cBhvr additive="base">
                                        <p:cTn id="11" dur="500" fill="hold"/>
                                        <p:tgtEl>
                                          <p:spTgt spid="11">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graphicEl>
                                              <a:chart seriesIdx="0" categoryIdx="0" bldStep="ptInCategory"/>
                                            </p:graphicEl>
                                          </p:spTgt>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1">
                                            <p:graphicEl>
                                              <a:chart seriesIdx="1" categoryIdx="0" bldStep="ptInCategory"/>
                                            </p:graphicEl>
                                          </p:spTgt>
                                        </p:tgtEl>
                                        <p:attrNameLst>
                                          <p:attrName>style.visibility</p:attrName>
                                        </p:attrNameLst>
                                      </p:cBhvr>
                                      <p:to>
                                        <p:strVal val="visible"/>
                                      </p:to>
                                    </p:set>
                                    <p:anim calcmode="lin" valueType="num">
                                      <p:cBhvr additive="base">
                                        <p:cTn id="15" dur="500" fill="hold"/>
                                        <p:tgtEl>
                                          <p:spTgt spid="11">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graphicEl>
                                              <a:chart seriesIdx="1" categoryIdx="0" bldStep="ptInCategory"/>
                                            </p:graphicEl>
                                          </p:spTgt>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3500"/>
                                  </p:stCondLst>
                                  <p:childTnLst>
                                    <p:set>
                                      <p:cBhvr>
                                        <p:cTn id="18" dur="1" fill="hold">
                                          <p:stCondLst>
                                            <p:cond delay="0"/>
                                          </p:stCondLst>
                                        </p:cTn>
                                        <p:tgtEl>
                                          <p:spTgt spid="11">
                                            <p:graphicEl>
                                              <a:chart seriesIdx="2" categoryIdx="0" bldStep="ptInCategory"/>
                                            </p:graphicEl>
                                          </p:spTgt>
                                        </p:tgtEl>
                                        <p:attrNameLst>
                                          <p:attrName>style.visibility</p:attrName>
                                        </p:attrNameLst>
                                      </p:cBhvr>
                                      <p:to>
                                        <p:strVal val="visible"/>
                                      </p:to>
                                    </p:set>
                                    <p:anim calcmode="lin" valueType="num">
                                      <p:cBhvr additive="base">
                                        <p:cTn id="19" dur="500" fill="hold"/>
                                        <p:tgtEl>
                                          <p:spTgt spid="11">
                                            <p:graphicEl>
                                              <a:chart seriesIdx="2"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chart seriesIdx="2" categoryIdx="0" bldStep="ptInCategory"/>
                                            </p:graphicEl>
                                          </p:spTgt>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0"/>
                                  </p:stCondLst>
                                  <p:childTnLst>
                                    <p:set>
                                      <p:cBhvr>
                                        <p:cTn id="22" dur="1" fill="hold">
                                          <p:stCondLst>
                                            <p:cond delay="0"/>
                                          </p:stCondLst>
                                        </p:cTn>
                                        <p:tgtEl>
                                          <p:spTgt spid="11">
                                            <p:graphicEl>
                                              <a:chart seriesIdx="0" categoryIdx="1" bldStep="ptInCategory"/>
                                            </p:graphicEl>
                                          </p:spTgt>
                                        </p:tgtEl>
                                        <p:attrNameLst>
                                          <p:attrName>style.visibility</p:attrName>
                                        </p:attrNameLst>
                                      </p:cBhvr>
                                      <p:to>
                                        <p:strVal val="visible"/>
                                      </p:to>
                                    </p:set>
                                    <p:anim calcmode="lin" valueType="num">
                                      <p:cBhvr additive="base">
                                        <p:cTn id="23" dur="500" fill="hold"/>
                                        <p:tgtEl>
                                          <p:spTgt spid="11">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
                                            <p:graphicEl>
                                              <a:chart seriesIdx="0" categoryIdx="1" bldStep="ptInCategory"/>
                                            </p:graphicEl>
                                          </p:spTgt>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4500"/>
                                  </p:stCondLst>
                                  <p:childTnLst>
                                    <p:set>
                                      <p:cBhvr>
                                        <p:cTn id="26" dur="1" fill="hold">
                                          <p:stCondLst>
                                            <p:cond delay="0"/>
                                          </p:stCondLst>
                                        </p:cTn>
                                        <p:tgtEl>
                                          <p:spTgt spid="11">
                                            <p:graphicEl>
                                              <a:chart seriesIdx="1" categoryIdx="1" bldStep="ptInCategory"/>
                                            </p:graphicEl>
                                          </p:spTgt>
                                        </p:tgtEl>
                                        <p:attrNameLst>
                                          <p:attrName>style.visibility</p:attrName>
                                        </p:attrNameLst>
                                      </p:cBhvr>
                                      <p:to>
                                        <p:strVal val="visible"/>
                                      </p:to>
                                    </p:set>
                                    <p:anim calcmode="lin" valueType="num">
                                      <p:cBhvr additive="base">
                                        <p:cTn id="27" dur="500" fill="hold"/>
                                        <p:tgtEl>
                                          <p:spTgt spid="11">
                                            <p:graphicEl>
                                              <a:chart seriesIdx="1"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graphicEl>
                                              <a:chart seriesIdx="1" categoryIdx="1" bldStep="ptInCategory"/>
                                            </p:graphicEl>
                                          </p:spTgt>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0"/>
                                  </p:stCondLst>
                                  <p:childTnLst>
                                    <p:set>
                                      <p:cBhvr>
                                        <p:cTn id="30" dur="1" fill="hold">
                                          <p:stCondLst>
                                            <p:cond delay="0"/>
                                          </p:stCondLst>
                                        </p:cTn>
                                        <p:tgtEl>
                                          <p:spTgt spid="11">
                                            <p:graphicEl>
                                              <a:chart seriesIdx="2" categoryIdx="1" bldStep="ptInCategory"/>
                                            </p:graphicEl>
                                          </p:spTgt>
                                        </p:tgtEl>
                                        <p:attrNameLst>
                                          <p:attrName>style.visibility</p:attrName>
                                        </p:attrNameLst>
                                      </p:cBhvr>
                                      <p:to>
                                        <p:strVal val="visible"/>
                                      </p:to>
                                    </p:set>
                                    <p:anim calcmode="lin" valueType="num">
                                      <p:cBhvr additive="base">
                                        <p:cTn id="31" dur="500" fill="hold"/>
                                        <p:tgtEl>
                                          <p:spTgt spid="11">
                                            <p:graphicEl>
                                              <a:chart seriesIdx="2"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chart seriesIdx="2" categoryIdx="1" bldStep="ptInCategory"/>
                                            </p:graphicEl>
                                          </p:spTgt>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500"/>
                                  </p:stCondLst>
                                  <p:childTnLst>
                                    <p:set>
                                      <p:cBhvr>
                                        <p:cTn id="34" dur="1" fill="hold">
                                          <p:stCondLst>
                                            <p:cond delay="0"/>
                                          </p:stCondLst>
                                        </p:cTn>
                                        <p:tgtEl>
                                          <p:spTgt spid="11">
                                            <p:graphicEl>
                                              <a:chart seriesIdx="0" categoryIdx="2" bldStep="ptInCategory"/>
                                            </p:graphicEl>
                                          </p:spTgt>
                                        </p:tgtEl>
                                        <p:attrNameLst>
                                          <p:attrName>style.visibility</p:attrName>
                                        </p:attrNameLst>
                                      </p:cBhvr>
                                      <p:to>
                                        <p:strVal val="visible"/>
                                      </p:to>
                                    </p:set>
                                    <p:anim calcmode="lin" valueType="num">
                                      <p:cBhvr additive="base">
                                        <p:cTn id="35" dur="500" fill="hold"/>
                                        <p:tgtEl>
                                          <p:spTgt spid="11">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graphicEl>
                                              <a:chart seriesIdx="0" categoryIdx="2" bldStep="ptInCategory"/>
                                            </p:graphicEl>
                                          </p:spTgt>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6000"/>
                                  </p:stCondLst>
                                  <p:childTnLst>
                                    <p:set>
                                      <p:cBhvr>
                                        <p:cTn id="38" dur="1" fill="hold">
                                          <p:stCondLst>
                                            <p:cond delay="0"/>
                                          </p:stCondLst>
                                        </p:cTn>
                                        <p:tgtEl>
                                          <p:spTgt spid="11">
                                            <p:graphicEl>
                                              <a:chart seriesIdx="1" categoryIdx="2" bldStep="ptInCategory"/>
                                            </p:graphicEl>
                                          </p:spTgt>
                                        </p:tgtEl>
                                        <p:attrNameLst>
                                          <p:attrName>style.visibility</p:attrName>
                                        </p:attrNameLst>
                                      </p:cBhvr>
                                      <p:to>
                                        <p:strVal val="visible"/>
                                      </p:to>
                                    </p:set>
                                    <p:anim calcmode="lin" valueType="num">
                                      <p:cBhvr additive="base">
                                        <p:cTn id="39" dur="500" fill="hold"/>
                                        <p:tgtEl>
                                          <p:spTgt spid="11">
                                            <p:graphicEl>
                                              <a:chart seriesIdx="1"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graphicEl>
                                              <a:chart seriesIdx="1" categoryIdx="2" bldStep="ptInCategory"/>
                                            </p:graphicEl>
                                          </p:spTgt>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6500"/>
                                  </p:stCondLst>
                                  <p:childTnLst>
                                    <p:set>
                                      <p:cBhvr>
                                        <p:cTn id="42" dur="1" fill="hold">
                                          <p:stCondLst>
                                            <p:cond delay="0"/>
                                          </p:stCondLst>
                                        </p:cTn>
                                        <p:tgtEl>
                                          <p:spTgt spid="11">
                                            <p:graphicEl>
                                              <a:chart seriesIdx="2" categoryIdx="2" bldStep="ptInCategory"/>
                                            </p:graphicEl>
                                          </p:spTgt>
                                        </p:tgtEl>
                                        <p:attrNameLst>
                                          <p:attrName>style.visibility</p:attrName>
                                        </p:attrNameLst>
                                      </p:cBhvr>
                                      <p:to>
                                        <p:strVal val="visible"/>
                                      </p:to>
                                    </p:set>
                                    <p:anim calcmode="lin" valueType="num">
                                      <p:cBhvr additive="base">
                                        <p:cTn id="43" dur="500" fill="hold"/>
                                        <p:tgtEl>
                                          <p:spTgt spid="11">
                                            <p:graphicEl>
                                              <a:chart seriesIdx="2"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graphicEl>
                                              <a:chart seriesIdx="2" categoryIdx="2" bldStep="ptInCategory"/>
                                            </p:graphicEl>
                                          </p:spTgt>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7000"/>
                                  </p:stCondLst>
                                  <p:childTnLst>
                                    <p:set>
                                      <p:cBhvr>
                                        <p:cTn id="46" dur="1" fill="hold">
                                          <p:stCondLst>
                                            <p:cond delay="0"/>
                                          </p:stCondLst>
                                        </p:cTn>
                                        <p:tgtEl>
                                          <p:spTgt spid="11">
                                            <p:graphicEl>
                                              <a:chart seriesIdx="0" categoryIdx="3" bldStep="ptInCategory"/>
                                            </p:graphicEl>
                                          </p:spTgt>
                                        </p:tgtEl>
                                        <p:attrNameLst>
                                          <p:attrName>style.visibility</p:attrName>
                                        </p:attrNameLst>
                                      </p:cBhvr>
                                      <p:to>
                                        <p:strVal val="visible"/>
                                      </p:to>
                                    </p:set>
                                    <p:anim calcmode="lin" valueType="num">
                                      <p:cBhvr additive="base">
                                        <p:cTn id="47" dur="500" fill="hold"/>
                                        <p:tgtEl>
                                          <p:spTgt spid="11">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graphicEl>
                                              <a:chart seriesIdx="0" categoryIdx="3" bldStep="ptInCategory"/>
                                            </p:graphicEl>
                                          </p:spTgt>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7500"/>
                                  </p:stCondLst>
                                  <p:childTnLst>
                                    <p:set>
                                      <p:cBhvr>
                                        <p:cTn id="50" dur="1" fill="hold">
                                          <p:stCondLst>
                                            <p:cond delay="0"/>
                                          </p:stCondLst>
                                        </p:cTn>
                                        <p:tgtEl>
                                          <p:spTgt spid="11">
                                            <p:graphicEl>
                                              <a:chart seriesIdx="1" categoryIdx="3" bldStep="ptInCategory"/>
                                            </p:graphicEl>
                                          </p:spTgt>
                                        </p:tgtEl>
                                        <p:attrNameLst>
                                          <p:attrName>style.visibility</p:attrName>
                                        </p:attrNameLst>
                                      </p:cBhvr>
                                      <p:to>
                                        <p:strVal val="visible"/>
                                      </p:to>
                                    </p:set>
                                    <p:anim calcmode="lin" valueType="num">
                                      <p:cBhvr additive="base">
                                        <p:cTn id="51" dur="500" fill="hold"/>
                                        <p:tgtEl>
                                          <p:spTgt spid="11">
                                            <p:graphicEl>
                                              <a:chart seriesIdx="1"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graphicEl>
                                              <a:chart seriesIdx="1" categoryIdx="3" bldStep="ptInCategory"/>
                                            </p:graphicEl>
                                          </p:spTgt>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8000"/>
                                  </p:stCondLst>
                                  <p:childTnLst>
                                    <p:set>
                                      <p:cBhvr>
                                        <p:cTn id="54" dur="1" fill="hold">
                                          <p:stCondLst>
                                            <p:cond delay="0"/>
                                          </p:stCondLst>
                                        </p:cTn>
                                        <p:tgtEl>
                                          <p:spTgt spid="11">
                                            <p:graphicEl>
                                              <a:chart seriesIdx="2" categoryIdx="3" bldStep="ptInCategory"/>
                                            </p:graphicEl>
                                          </p:spTgt>
                                        </p:tgtEl>
                                        <p:attrNameLst>
                                          <p:attrName>style.visibility</p:attrName>
                                        </p:attrNameLst>
                                      </p:cBhvr>
                                      <p:to>
                                        <p:strVal val="visible"/>
                                      </p:to>
                                    </p:set>
                                    <p:anim calcmode="lin" valueType="num">
                                      <p:cBhvr additive="base">
                                        <p:cTn id="55" dur="500" fill="hold"/>
                                        <p:tgtEl>
                                          <p:spTgt spid="11">
                                            <p:graphicEl>
                                              <a:chart seriesIdx="2"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graphicEl>
                                              <a:chart seriesIdx="2" categoryIdx="3" bldStep="ptInCategory"/>
                                            </p:graphicEl>
                                          </p:spTgt>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8500"/>
                                  </p:stCondLst>
                                  <p:childTnLst>
                                    <p:set>
                                      <p:cBhvr>
                                        <p:cTn id="58" dur="1" fill="hold">
                                          <p:stCondLst>
                                            <p:cond delay="0"/>
                                          </p:stCondLst>
                                        </p:cTn>
                                        <p:tgtEl>
                                          <p:spTgt spid="11">
                                            <p:graphicEl>
                                              <a:chart seriesIdx="0" categoryIdx="4" bldStep="ptInCategory"/>
                                            </p:graphicEl>
                                          </p:spTgt>
                                        </p:tgtEl>
                                        <p:attrNameLst>
                                          <p:attrName>style.visibility</p:attrName>
                                        </p:attrNameLst>
                                      </p:cBhvr>
                                      <p:to>
                                        <p:strVal val="visible"/>
                                      </p:to>
                                    </p:set>
                                    <p:anim calcmode="lin" valueType="num">
                                      <p:cBhvr additive="base">
                                        <p:cTn id="59" dur="500" fill="hold"/>
                                        <p:tgtEl>
                                          <p:spTgt spid="11">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11">
                                            <p:graphicEl>
                                              <a:chart seriesIdx="0" categoryIdx="4" bldStep="ptInCategory"/>
                                            </p:graphicEl>
                                          </p:spTgt>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9000"/>
                                  </p:stCondLst>
                                  <p:childTnLst>
                                    <p:set>
                                      <p:cBhvr>
                                        <p:cTn id="62" dur="1" fill="hold">
                                          <p:stCondLst>
                                            <p:cond delay="0"/>
                                          </p:stCondLst>
                                        </p:cTn>
                                        <p:tgtEl>
                                          <p:spTgt spid="11">
                                            <p:graphicEl>
                                              <a:chart seriesIdx="1" categoryIdx="4" bldStep="ptInCategory"/>
                                            </p:graphicEl>
                                          </p:spTgt>
                                        </p:tgtEl>
                                        <p:attrNameLst>
                                          <p:attrName>style.visibility</p:attrName>
                                        </p:attrNameLst>
                                      </p:cBhvr>
                                      <p:to>
                                        <p:strVal val="visible"/>
                                      </p:to>
                                    </p:set>
                                    <p:anim calcmode="lin" valueType="num">
                                      <p:cBhvr additive="base">
                                        <p:cTn id="63" dur="500" fill="hold"/>
                                        <p:tgtEl>
                                          <p:spTgt spid="11">
                                            <p:graphicEl>
                                              <a:chart seriesIdx="1"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
                                            <p:graphicEl>
                                              <a:chart seriesIdx="1" categoryIdx="4" bldStep="ptInCategory"/>
                                            </p:graphicEl>
                                          </p:spTgt>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9500"/>
                                  </p:stCondLst>
                                  <p:childTnLst>
                                    <p:set>
                                      <p:cBhvr>
                                        <p:cTn id="66" dur="1" fill="hold">
                                          <p:stCondLst>
                                            <p:cond delay="0"/>
                                          </p:stCondLst>
                                        </p:cTn>
                                        <p:tgtEl>
                                          <p:spTgt spid="11">
                                            <p:graphicEl>
                                              <a:chart seriesIdx="2" categoryIdx="4" bldStep="ptInCategory"/>
                                            </p:graphicEl>
                                          </p:spTgt>
                                        </p:tgtEl>
                                        <p:attrNameLst>
                                          <p:attrName>style.visibility</p:attrName>
                                        </p:attrNameLst>
                                      </p:cBhvr>
                                      <p:to>
                                        <p:strVal val="visible"/>
                                      </p:to>
                                    </p:set>
                                    <p:anim calcmode="lin" valueType="num">
                                      <p:cBhvr additive="base">
                                        <p:cTn id="67" dur="500" fill="hold"/>
                                        <p:tgtEl>
                                          <p:spTgt spid="11">
                                            <p:graphicEl>
                                              <a:chart seriesIdx="2"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graphicEl>
                                              <a:chart seriesIdx="2" categoryIdx="4" bldStep="ptInCategory"/>
                                            </p:graphicEl>
                                          </p:spTgt>
                                        </p:tgtEl>
                                        <p:attrNameLst>
                                          <p:attrName>ppt_y</p:attrName>
                                        </p:attrNameLst>
                                      </p:cBhvr>
                                      <p:tavLst>
                                        <p:tav tm="0">
                                          <p:val>
                                            <p:strVal val="0-#ppt_h/2"/>
                                          </p:val>
                                        </p:tav>
                                        <p:tav tm="100000">
                                          <p:val>
                                            <p:strVal val="#ppt_y"/>
                                          </p:val>
                                        </p:tav>
                                      </p:tavLst>
                                    </p:anim>
                                  </p:childTnLst>
                                </p:cTn>
                              </p:par>
                            </p:childTnLst>
                          </p:cTn>
                        </p:par>
                        <p:par>
                          <p:cTn id="69" fill="hold">
                            <p:stCondLst>
                              <p:cond delay="2500"/>
                            </p:stCondLst>
                            <p:childTnLst>
                              <p:par>
                                <p:cTn id="70" presetID="53" presetClass="entr" presetSubtype="16" fill="hold" grpId="0" nodeType="afterEffect">
                                  <p:stCondLst>
                                    <p:cond delay="0"/>
                                  </p:stCondLst>
                                  <p:childTnLst>
                                    <p:set>
                                      <p:cBhvr>
                                        <p:cTn id="71" dur="1" fill="hold">
                                          <p:stCondLst>
                                            <p:cond delay="0"/>
                                          </p:stCondLst>
                                        </p:cTn>
                                        <p:tgtEl>
                                          <p:spTgt spid="19">
                                            <p:txEl>
                                              <p:pRg st="0" end="0"/>
                                            </p:txEl>
                                          </p:spTgt>
                                        </p:tgtEl>
                                        <p:attrNameLst>
                                          <p:attrName>style.visibility</p:attrName>
                                        </p:attrNameLst>
                                      </p:cBhvr>
                                      <p:to>
                                        <p:strVal val="visible"/>
                                      </p:to>
                                    </p:set>
                                    <p:anim calcmode="lin" valueType="num">
                                      <p:cBhvr>
                                        <p:cTn id="72"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9">
                                            <p:txEl>
                                              <p:pRg st="0" end="0"/>
                                            </p:txEl>
                                          </p:spTgt>
                                        </p:tgtEl>
                                      </p:cBhvr>
                                    </p:animEffect>
                                  </p:childTnLst>
                                </p:cTn>
                              </p:par>
                            </p:childTnLst>
                          </p:cTn>
                        </p:par>
                        <p:par>
                          <p:cTn id="75" fill="hold">
                            <p:stCondLst>
                              <p:cond delay="3000"/>
                            </p:stCondLst>
                            <p:childTnLst>
                              <p:par>
                                <p:cTn id="76" presetID="22" presetClass="entr" presetSubtype="4" fill="hold" grpId="0" nodeType="afterEffect">
                                  <p:stCondLst>
                                    <p:cond delay="0"/>
                                  </p:stCondLst>
                                  <p:childTnLst>
                                    <p:set>
                                      <p:cBhvr>
                                        <p:cTn id="77" dur="1" fill="hold">
                                          <p:stCondLst>
                                            <p:cond delay="0"/>
                                          </p:stCondLst>
                                        </p:cTn>
                                        <p:tgtEl>
                                          <p:spTgt spid="20">
                                            <p:txEl>
                                              <p:pRg st="0" end="0"/>
                                            </p:txEl>
                                          </p:spTgt>
                                        </p:tgtEl>
                                        <p:attrNameLst>
                                          <p:attrName>style.visibility</p:attrName>
                                        </p:attrNameLst>
                                      </p:cBhvr>
                                      <p:to>
                                        <p:strVal val="visible"/>
                                      </p:to>
                                    </p:set>
                                    <p:animEffect transition="in" filter="wipe(down)">
                                      <p:cBhvr>
                                        <p:cTn id="78" dur="500"/>
                                        <p:tgtEl>
                                          <p:spTgt spid="20">
                                            <p:txEl>
                                              <p:pRg st="0" end="0"/>
                                            </p:txEl>
                                          </p:spTgt>
                                        </p:tgtEl>
                                      </p:cBhvr>
                                    </p:animEffect>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2">
                                            <p:txEl>
                                              <p:pRg st="0" end="0"/>
                                            </p:txEl>
                                          </p:spTgt>
                                        </p:tgtEl>
                                        <p:attrNameLst>
                                          <p:attrName>style.visibility</p:attrName>
                                        </p:attrNameLst>
                                      </p:cBhvr>
                                      <p:to>
                                        <p:strVal val="visible"/>
                                      </p:to>
                                    </p:set>
                                    <p:anim calcmode="lin" valueType="num">
                                      <p:cBhvr>
                                        <p:cTn id="82"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22">
                                            <p:txEl>
                                              <p:pRg st="0" end="0"/>
                                            </p:txEl>
                                          </p:spTgt>
                                        </p:tgtEl>
                                      </p:cBhvr>
                                    </p:animEffect>
                                  </p:childTnLst>
                                </p:cTn>
                              </p:par>
                            </p:childTnLst>
                          </p:cTn>
                        </p:par>
                        <p:par>
                          <p:cTn id="85" fill="hold">
                            <p:stCondLst>
                              <p:cond delay="4000"/>
                            </p:stCondLst>
                            <p:childTnLst>
                              <p:par>
                                <p:cTn id="86" presetID="22" presetClass="entr" presetSubtype="4" fill="hold" grpId="0" nodeType="afterEffect">
                                  <p:stCondLst>
                                    <p:cond delay="0"/>
                                  </p:stCondLst>
                                  <p:childTnLst>
                                    <p:set>
                                      <p:cBhvr>
                                        <p:cTn id="87" dur="1" fill="hold">
                                          <p:stCondLst>
                                            <p:cond delay="0"/>
                                          </p:stCondLst>
                                        </p:cTn>
                                        <p:tgtEl>
                                          <p:spTgt spid="23">
                                            <p:txEl>
                                              <p:pRg st="0" end="0"/>
                                            </p:txEl>
                                          </p:spTgt>
                                        </p:tgtEl>
                                        <p:attrNameLst>
                                          <p:attrName>style.visibility</p:attrName>
                                        </p:attrNameLst>
                                      </p:cBhvr>
                                      <p:to>
                                        <p:strVal val="visible"/>
                                      </p:to>
                                    </p:set>
                                    <p:animEffect transition="in" filter="wipe(down)">
                                      <p:cBhvr>
                                        <p:cTn id="88" dur="500"/>
                                        <p:tgtEl>
                                          <p:spTgt spid="23">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6">
                                            <p:txEl>
                                              <p:pRg st="0" end="0"/>
                                            </p:txEl>
                                          </p:spTgt>
                                        </p:tgtEl>
                                        <p:attrNameLst>
                                          <p:attrName>style.visibility</p:attrName>
                                        </p:attrNameLst>
                                      </p:cBhvr>
                                      <p:to>
                                        <p:strVal val="visible"/>
                                      </p:to>
                                    </p:set>
                                    <p:anim calcmode="lin" valueType="num">
                                      <p:cBhvr>
                                        <p:cTn id="92"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93"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94" dur="500"/>
                                        <p:tgtEl>
                                          <p:spTgt spid="26">
                                            <p:txEl>
                                              <p:pRg st="0" end="0"/>
                                            </p:txEl>
                                          </p:spTgt>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27">
                                            <p:txEl>
                                              <p:pRg st="0" end="0"/>
                                            </p:txEl>
                                          </p:spTgt>
                                        </p:tgtEl>
                                        <p:attrNameLst>
                                          <p:attrName>style.visibility</p:attrName>
                                        </p:attrNameLst>
                                      </p:cBhvr>
                                      <p:to>
                                        <p:strVal val="visible"/>
                                      </p:to>
                                    </p:set>
                                    <p:animEffect transition="in" filter="wipe(down)">
                                      <p:cBhvr>
                                        <p:cTn id="98" dur="500"/>
                                        <p:tgtEl>
                                          <p:spTgt spid="27">
                                            <p:txEl>
                                              <p:pRg st="0" end="0"/>
                                            </p:txEl>
                                          </p:spTgt>
                                        </p:tgtEl>
                                      </p:cBhvr>
                                    </p:animEffect>
                                  </p:childTnLst>
                                </p:cTn>
                              </p:par>
                              <p:par>
                                <p:cTn id="99" presetID="53" presetClass="entr" presetSubtype="16" fill="hold" nodeType="withEffect">
                                  <p:stCondLst>
                                    <p:cond delay="0"/>
                                  </p:stCondLst>
                                  <p:childTnLst>
                                    <p:set>
                                      <p:cBhvr>
                                        <p:cTn id="100" dur="1" fill="hold">
                                          <p:stCondLst>
                                            <p:cond delay="0"/>
                                          </p:stCondLst>
                                        </p:cTn>
                                        <p:tgtEl>
                                          <p:spTgt spid="2"/>
                                        </p:tgtEl>
                                        <p:attrNameLst>
                                          <p:attrName>style.visibility</p:attrName>
                                        </p:attrNameLst>
                                      </p:cBhvr>
                                      <p:to>
                                        <p:strVal val="visible"/>
                                      </p:to>
                                    </p:set>
                                    <p:anim calcmode="lin" valueType="num">
                                      <p:cBhvr>
                                        <p:cTn id="101" dur="500" fill="hold"/>
                                        <p:tgtEl>
                                          <p:spTgt spid="2"/>
                                        </p:tgtEl>
                                        <p:attrNameLst>
                                          <p:attrName>ppt_w</p:attrName>
                                        </p:attrNameLst>
                                      </p:cBhvr>
                                      <p:tavLst>
                                        <p:tav tm="0">
                                          <p:val>
                                            <p:fltVal val="0"/>
                                          </p:val>
                                        </p:tav>
                                        <p:tav tm="100000">
                                          <p:val>
                                            <p:strVal val="#ppt_w"/>
                                          </p:val>
                                        </p:tav>
                                      </p:tavLst>
                                    </p:anim>
                                    <p:anim calcmode="lin" valueType="num">
                                      <p:cBhvr>
                                        <p:cTn id="102" dur="500" fill="hold"/>
                                        <p:tgtEl>
                                          <p:spTgt spid="2"/>
                                        </p:tgtEl>
                                        <p:attrNameLst>
                                          <p:attrName>ppt_h</p:attrName>
                                        </p:attrNameLst>
                                      </p:cBhvr>
                                      <p:tavLst>
                                        <p:tav tm="0">
                                          <p:val>
                                            <p:fltVal val="0"/>
                                          </p:val>
                                        </p:tav>
                                        <p:tav tm="100000">
                                          <p:val>
                                            <p:strVal val="#ppt_h"/>
                                          </p:val>
                                        </p:tav>
                                      </p:tavLst>
                                    </p:anim>
                                    <p:animEffect transition="in" filter="fade">
                                      <p:cBhvr>
                                        <p:cTn id="103" dur="500"/>
                                        <p:tgtEl>
                                          <p:spTgt spid="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Effect transition="in" filter="fade">
                                      <p:cBhvr>
                                        <p:cTn id="108" dur="500"/>
                                        <p:tgtEl>
                                          <p:spTgt spid="21"/>
                                        </p:tgtEl>
                                      </p:cBhvr>
                                    </p:animEffect>
                                  </p:childTnLst>
                                </p:cTn>
                              </p:par>
                              <p:par>
                                <p:cTn id="109" presetID="53" presetClass="entr" presetSubtype="16" fill="hold" nodeType="withEffect">
                                  <p:stCondLst>
                                    <p:cond delay="0"/>
                                  </p:stCondLst>
                                  <p:childTnLst>
                                    <p:set>
                                      <p:cBhvr>
                                        <p:cTn id="110" dur="1" fill="hold">
                                          <p:stCondLst>
                                            <p:cond delay="0"/>
                                          </p:stCondLst>
                                        </p:cTn>
                                        <p:tgtEl>
                                          <p:spTgt spid="3"/>
                                        </p:tgtEl>
                                        <p:attrNameLst>
                                          <p:attrName>style.visibility</p:attrName>
                                        </p:attrNameLst>
                                      </p:cBhvr>
                                      <p:to>
                                        <p:strVal val="visible"/>
                                      </p:to>
                                    </p:set>
                                    <p:anim calcmode="lin" valueType="num">
                                      <p:cBhvr>
                                        <p:cTn id="111" dur="500" fill="hold"/>
                                        <p:tgtEl>
                                          <p:spTgt spid="3"/>
                                        </p:tgtEl>
                                        <p:attrNameLst>
                                          <p:attrName>ppt_w</p:attrName>
                                        </p:attrNameLst>
                                      </p:cBhvr>
                                      <p:tavLst>
                                        <p:tav tm="0">
                                          <p:val>
                                            <p:fltVal val="0"/>
                                          </p:val>
                                        </p:tav>
                                        <p:tav tm="100000">
                                          <p:val>
                                            <p:strVal val="#ppt_w"/>
                                          </p:val>
                                        </p:tav>
                                      </p:tavLst>
                                    </p:anim>
                                    <p:anim calcmode="lin" valueType="num">
                                      <p:cBhvr>
                                        <p:cTn id="112" dur="500" fill="hold"/>
                                        <p:tgtEl>
                                          <p:spTgt spid="3"/>
                                        </p:tgtEl>
                                        <p:attrNameLst>
                                          <p:attrName>ppt_h</p:attrName>
                                        </p:attrNameLst>
                                      </p:cBhvr>
                                      <p:tavLst>
                                        <p:tav tm="0">
                                          <p:val>
                                            <p:fltVal val="0"/>
                                          </p:val>
                                        </p:tav>
                                        <p:tav tm="100000">
                                          <p:val>
                                            <p:strVal val="#ppt_h"/>
                                          </p:val>
                                        </p:tav>
                                      </p:tavLst>
                                    </p:anim>
                                    <p:animEffect transition="in" filter="fade">
                                      <p:cBhvr>
                                        <p:cTn id="1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Chart bld="categoryEl"/>
        </p:bldSub>
      </p:bldGraphic>
      <p:bldP spid="21" grpId="0" animBg="1"/>
      <p:bldP spid="19" grpId="0" build="p"/>
      <p:bldP spid="20" grpId="0" build="p"/>
      <p:bldP spid="22" grpId="0" build="p"/>
      <p:bldP spid="23" grpId="0" build="p"/>
      <p:bldP spid="26" grpId="0" build="p"/>
      <p:bldP spid="2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nvGraphicFramePr>
        <p:xfrm>
          <a:off x="1247869" y="1529572"/>
          <a:ext cx="9616975" cy="3505924"/>
        </p:xfrm>
        <a:graphic>
          <a:graphicData uri="http://schemas.openxmlformats.org/drawingml/2006/chart">
            <c:chart xmlns:c="http://schemas.openxmlformats.org/drawingml/2006/chart" xmlns:r="http://schemas.openxmlformats.org/officeDocument/2006/relationships" r:id="rId1"/>
          </a:graphicData>
        </a:graphic>
      </p:graphicFrame>
      <p:sp>
        <p:nvSpPr>
          <p:cNvPr id="12" name="Text Placeholder 8"/>
          <p:cNvSpPr txBox="1"/>
          <p:nvPr/>
        </p:nvSpPr>
        <p:spPr>
          <a:xfrm>
            <a:off x="1564233"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1" name="Text Placeholder 9"/>
          <p:cNvSpPr txBox="1"/>
          <p:nvPr/>
        </p:nvSpPr>
        <p:spPr>
          <a:xfrm>
            <a:off x="1564233"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22" name="Text Placeholder 8"/>
          <p:cNvSpPr txBox="1"/>
          <p:nvPr/>
        </p:nvSpPr>
        <p:spPr>
          <a:xfrm>
            <a:off x="4600731"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3" name="Text Placeholder 9"/>
          <p:cNvSpPr txBox="1"/>
          <p:nvPr/>
        </p:nvSpPr>
        <p:spPr>
          <a:xfrm>
            <a:off x="4600731"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sp>
        <p:nvSpPr>
          <p:cNvPr id="24" name="Text Placeholder 8"/>
          <p:cNvSpPr txBox="1"/>
          <p:nvPr/>
        </p:nvSpPr>
        <p:spPr>
          <a:xfrm>
            <a:off x="7637229" y="5268672"/>
            <a:ext cx="2009593" cy="3363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a:solidFill>
                  <a:srgbClr val="4F4D50"/>
                </a:solidFill>
                <a:cs typeface="+mn-ea"/>
                <a:sym typeface="+mn-lt"/>
              </a:rPr>
              <a:t>标题文字添加</a:t>
            </a:r>
            <a:endParaRPr lang="en-US" altLang="zh-CN" sz="1400" dirty="0">
              <a:solidFill>
                <a:srgbClr val="4F4D50"/>
              </a:solidFill>
              <a:cs typeface="+mn-ea"/>
              <a:sym typeface="+mn-lt"/>
            </a:endParaRPr>
          </a:p>
        </p:txBody>
      </p:sp>
      <p:sp>
        <p:nvSpPr>
          <p:cNvPr id="25" name="Text Placeholder 9"/>
          <p:cNvSpPr txBox="1"/>
          <p:nvPr/>
        </p:nvSpPr>
        <p:spPr>
          <a:xfrm>
            <a:off x="7637229" y="557961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a:solidFill>
                  <a:srgbClr val="4F4D50"/>
                </a:solidFill>
                <a:cs typeface="+mn-ea"/>
                <a:sym typeface="+mn-lt"/>
              </a:rPr>
              <a:t>请在此粘贴或者输入你的文字内容请在此粘贴或者输入你的文字内容</a:t>
            </a:r>
            <a:endParaRPr lang="en-AU" altLang="zh-CN" sz="1000" dirty="0">
              <a:solidFill>
                <a:srgbClr val="4F4D50"/>
              </a:solidFill>
              <a:cs typeface="+mn-ea"/>
              <a:sym typeface="+mn-lt"/>
            </a:endParaRPr>
          </a:p>
        </p:txBody>
      </p:sp>
      <p:grpSp>
        <p:nvGrpSpPr>
          <p:cNvPr id="13" name="组合 12"/>
          <p:cNvGrpSpPr/>
          <p:nvPr/>
        </p:nvGrpSpPr>
        <p:grpSpPr>
          <a:xfrm>
            <a:off x="81785" y="126017"/>
            <a:ext cx="12110216" cy="766370"/>
            <a:chOff x="81785" y="126017"/>
            <a:chExt cx="12110216" cy="766370"/>
          </a:xfrm>
        </p:grpSpPr>
        <p:sp>
          <p:nvSpPr>
            <p:cNvPr id="18" name="矩形 17"/>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TextBox 6"/>
            <p:cNvSpPr txBox="1"/>
            <p:nvPr/>
          </p:nvSpPr>
          <p:spPr>
            <a:xfrm>
              <a:off x="2583248"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0"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数据分析</a:t>
              </a:r>
              <a:endParaRPr lang="zh-CN" altLang="en-US" sz="2800" b="1" dirty="0">
                <a:solidFill>
                  <a:srgbClr val="141519"/>
                </a:solidFill>
                <a:cs typeface="+mn-ea"/>
                <a:sym typeface="+mn-lt"/>
              </a:endParaRPr>
            </a:p>
          </p:txBody>
        </p:sp>
        <p:grpSp>
          <p:nvGrpSpPr>
            <p:cNvPr id="26" name="组合 25"/>
            <p:cNvGrpSpPr/>
            <p:nvPr/>
          </p:nvGrpSpPr>
          <p:grpSpPr>
            <a:xfrm>
              <a:off x="81785" y="126017"/>
              <a:ext cx="771511" cy="766370"/>
              <a:chOff x="76127" y="101358"/>
              <a:chExt cx="771511" cy="766370"/>
            </a:xfrm>
          </p:grpSpPr>
          <p:sp>
            <p:nvSpPr>
              <p:cNvPr id="27"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06</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wipe(down)">
                                      <p:cBhvr>
                                        <p:cTn id="19" dur="500"/>
                                        <p:tgtEl>
                                          <p:spTgt spid="21">
                                            <p:txEl>
                                              <p:pRg st="0" end="0"/>
                                            </p:txEl>
                                          </p:spTgt>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p:cTn id="2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2">
                                            <p:txEl>
                                              <p:pRg st="0" end="0"/>
                                            </p:tx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xEl>
                                              <p:pRg st="0" end="0"/>
                                            </p:txEl>
                                          </p:spTgt>
                                        </p:tgtEl>
                                        <p:attrNameLst>
                                          <p:attrName>style.visibility</p:attrName>
                                        </p:attrNameLst>
                                      </p:cBhvr>
                                      <p:to>
                                        <p:strVal val="visible"/>
                                      </p:to>
                                    </p:set>
                                    <p:animEffect transition="in" filter="wipe(down)">
                                      <p:cBhvr>
                                        <p:cTn id="29" dur="500"/>
                                        <p:tgtEl>
                                          <p:spTgt spid="23">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 calcmode="lin" valueType="num">
                                      <p:cBhvr>
                                        <p:cTn id="33"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4">
                                            <p:txEl>
                                              <p:pRg st="0" end="0"/>
                                            </p:txEl>
                                          </p:spTgt>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5">
                                            <p:txEl>
                                              <p:pRg st="0" end="0"/>
                                            </p:txEl>
                                          </p:spTgt>
                                        </p:tgtEl>
                                        <p:attrNameLst>
                                          <p:attrName>style.visibility</p:attrName>
                                        </p:attrNameLst>
                                      </p:cBhvr>
                                      <p:to>
                                        <p:strVal val="visible"/>
                                      </p:to>
                                    </p:set>
                                    <p:animEffect transition="in" filter="wipe(down)">
                                      <p:cBhvr>
                                        <p:cTn id="39"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2" grpId="0" build="p"/>
      <p:bldP spid="21" grpId="0" build="p"/>
      <p:bldP spid="22" grpId="0" build="p"/>
      <p:bldP spid="23" grpId="0" build="p"/>
      <p:bldP spid="24" grpId="0" build="p"/>
      <p:bldP spid="2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blipFill dpi="0" rotWithShape="1">
            <a:blip r:embed="rId1" cstate="screen">
              <a:lum bright="11000"/>
            </a:blip>
            <a:srcRect/>
            <a:stretch>
              <a:fillRect l="-29510" r="-295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cs typeface="+mn-ea"/>
                <a:sym typeface="+mn-lt"/>
              </a:rPr>
              <a:t>10</a:t>
            </a:r>
            <a:endParaRPr lang="zh-CN" altLang="en-US" dirty="0">
              <a:cs typeface="+mn-ea"/>
              <a:sym typeface="+mn-lt"/>
            </a:endParaRPr>
          </a:p>
        </p:txBody>
      </p:sp>
      <p:sp>
        <p:nvSpPr>
          <p:cNvPr id="6" name="矩形 5"/>
          <p:cNvSpPr/>
          <p:nvPr/>
        </p:nvSpPr>
        <p:spPr>
          <a:xfrm>
            <a:off x="749136" y="670260"/>
            <a:ext cx="10693728" cy="5534820"/>
          </a:xfrm>
          <a:prstGeom prst="rect">
            <a:avLst/>
          </a:prstGeom>
          <a:solidFill>
            <a:srgbClr val="B10B1F"/>
          </a:solidFill>
          <a:ln w="101600">
            <a:solidFill>
              <a:schemeClr val="bg1"/>
            </a:soli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TextBox 6"/>
          <p:cNvSpPr txBox="1"/>
          <p:nvPr/>
        </p:nvSpPr>
        <p:spPr>
          <a:xfrm>
            <a:off x="3195206" y="2068850"/>
            <a:ext cx="5801589" cy="1733680"/>
          </a:xfrm>
          <a:prstGeom prst="rect">
            <a:avLst/>
          </a:prstGeom>
          <a:noFill/>
        </p:spPr>
        <p:txBody>
          <a:bodyPr wrap="none" rtlCol="0">
            <a:spAutoFit/>
          </a:bodyPr>
          <a:lstStyle/>
          <a:p>
            <a:pPr algn="ctr" defTabSz="1219200"/>
            <a:r>
              <a:rPr lang="en-US" altLang="zh-CN" sz="10665" dirty="0">
                <a:solidFill>
                  <a:schemeClr val="bg1">
                    <a:alpha val="30000"/>
                  </a:schemeClr>
                </a:solidFill>
                <a:cs typeface="+mn-ea"/>
                <a:sym typeface="+mn-lt"/>
              </a:rPr>
              <a:t>THANKS</a:t>
            </a:r>
            <a:endParaRPr lang="zh-CN" altLang="en-US" sz="10665" dirty="0">
              <a:solidFill>
                <a:schemeClr val="bg1">
                  <a:alpha val="30000"/>
                </a:schemeClr>
              </a:solidFill>
              <a:cs typeface="+mn-ea"/>
              <a:sym typeface="+mn-lt"/>
            </a:endParaRPr>
          </a:p>
        </p:txBody>
      </p:sp>
      <p:sp>
        <p:nvSpPr>
          <p:cNvPr id="4" name="TextBox 7"/>
          <p:cNvSpPr txBox="1"/>
          <p:nvPr/>
        </p:nvSpPr>
        <p:spPr>
          <a:xfrm>
            <a:off x="4502725" y="3039150"/>
            <a:ext cx="3186548" cy="913007"/>
          </a:xfrm>
          <a:prstGeom prst="rect">
            <a:avLst/>
          </a:prstGeom>
          <a:noFill/>
        </p:spPr>
        <p:txBody>
          <a:bodyPr wrap="square" rtlCol="0">
            <a:spAutoFit/>
          </a:bodyPr>
          <a:lstStyle/>
          <a:p>
            <a:pPr algn="dist" defTabSz="1219200"/>
            <a:r>
              <a:rPr lang="zh-CN" altLang="en-US" sz="5335" b="1" spc="300" dirty="0">
                <a:solidFill>
                  <a:schemeClr val="bg1"/>
                </a:solidFill>
                <a:effectLst>
                  <a:outerShdw blurRad="254000" dist="63500" dir="2700000" algn="tl">
                    <a:srgbClr val="000000">
                      <a:alpha val="30000"/>
                    </a:srgbClr>
                  </a:outerShdw>
                </a:effectLst>
                <a:cs typeface="+mn-ea"/>
                <a:sym typeface="+mn-lt"/>
              </a:rPr>
              <a:t>感谢聆听</a:t>
            </a:r>
            <a:endParaRPr lang="en-US" altLang="zh-CN" sz="5335" b="1" spc="300" dirty="0">
              <a:solidFill>
                <a:schemeClr val="bg1"/>
              </a:solidFill>
              <a:effectLst>
                <a:outerShdw blurRad="254000" dist="63500" dir="2700000" algn="tl">
                  <a:srgbClr val="000000">
                    <a:alpha val="30000"/>
                  </a:srgbClr>
                </a:outerShdw>
              </a:effectLst>
              <a:cs typeface="+mn-ea"/>
              <a:sym typeface="+mn-lt"/>
            </a:endParaRPr>
          </a:p>
        </p:txBody>
      </p:sp>
      <p:grpSp>
        <p:nvGrpSpPr>
          <p:cNvPr id="7" name="组合 6"/>
          <p:cNvGrpSpPr/>
          <p:nvPr/>
        </p:nvGrpSpPr>
        <p:grpSpPr>
          <a:xfrm>
            <a:off x="5873351" y="4472790"/>
            <a:ext cx="580774" cy="584670"/>
            <a:chOff x="2583534" y="974800"/>
            <a:chExt cx="1114147" cy="1121621"/>
          </a:xfrm>
        </p:grpSpPr>
        <p:sp>
          <p:nvSpPr>
            <p:cNvPr id="8" name="等腰三角形 3"/>
            <p:cNvSpPr/>
            <p:nvPr/>
          </p:nvSpPr>
          <p:spPr>
            <a:xfrm rot="4500000">
              <a:off x="2579797" y="978537"/>
              <a:ext cx="1121621" cy="1114147"/>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B10B1F"/>
                </a:solidFill>
                <a:cs typeface="+mn-ea"/>
                <a:sym typeface="+mn-lt"/>
              </a:endParaRPr>
            </a:p>
          </p:txBody>
        </p:sp>
        <p:sp>
          <p:nvSpPr>
            <p:cNvPr id="9" name="文本框 8"/>
            <p:cNvSpPr txBox="1"/>
            <p:nvPr/>
          </p:nvSpPr>
          <p:spPr>
            <a:xfrm>
              <a:off x="2682706" y="1281204"/>
              <a:ext cx="774759" cy="440979"/>
            </a:xfrm>
            <a:prstGeom prst="rect">
              <a:avLst/>
            </a:prstGeom>
            <a:noFill/>
          </p:spPr>
          <p:txBody>
            <a:bodyPr wrap="none" rtlCol="0">
              <a:spAutoFit/>
            </a:bodyPr>
            <a:lstStyle/>
            <a:p>
              <a:pPr algn="ctr"/>
              <a:r>
                <a:rPr lang="en-US" sz="900" dirty="0" smtClean="0">
                  <a:solidFill>
                    <a:srgbClr val="B10B1F"/>
                  </a:solidFill>
                  <a:effectLst>
                    <a:outerShdw blurRad="25400" dist="25400" dir="2700000" algn="tl">
                      <a:srgbClr val="000000">
                        <a:alpha val="20000"/>
                      </a:srgbClr>
                    </a:outerShdw>
                  </a:effectLst>
                  <a:cs typeface="+mn-ea"/>
                  <a:sym typeface="+mn-lt"/>
                </a:rPr>
                <a:t>XXX</a:t>
              </a:r>
              <a:endParaRPr lang="en-US" sz="900" dirty="0">
                <a:solidFill>
                  <a:srgbClr val="B10B1F"/>
                </a:solidFill>
                <a:effectLst>
                  <a:outerShdw blurRad="25400" dist="25400" dir="2700000" algn="tl">
                    <a:srgbClr val="000000">
                      <a:alpha val="20000"/>
                    </a:srgbClr>
                  </a:outerShdw>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42"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785" y="126017"/>
            <a:ext cx="12110216" cy="766370"/>
            <a:chOff x="81785" y="126017"/>
            <a:chExt cx="12110216" cy="766370"/>
          </a:xfrm>
        </p:grpSpPr>
        <p:sp>
          <p:nvSpPr>
            <p:cNvPr id="3" name="矩形 2"/>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5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公司文化</a:t>
              </a:r>
              <a:endParaRPr lang="zh-CN" altLang="en-US" sz="2800" b="1" dirty="0">
                <a:solidFill>
                  <a:srgbClr val="141519"/>
                </a:solidFill>
                <a:cs typeface="+mn-ea"/>
                <a:sym typeface="+mn-lt"/>
              </a:endParaRPr>
            </a:p>
          </p:txBody>
        </p:sp>
        <p:grpSp>
          <p:nvGrpSpPr>
            <p:cNvPr id="4" name="组合 3"/>
            <p:cNvGrpSpPr/>
            <p:nvPr/>
          </p:nvGrpSpPr>
          <p:grpSpPr>
            <a:xfrm>
              <a:off x="81785" y="126017"/>
              <a:ext cx="771511" cy="766370"/>
              <a:chOff x="76127" y="101358"/>
              <a:chExt cx="771511" cy="766370"/>
            </a:xfrm>
          </p:grpSpPr>
          <p:sp>
            <p:nvSpPr>
              <p:cNvPr id="51"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文本框 51"/>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
        <p:nvSpPr>
          <p:cNvPr id="49" name="任意多边形 48"/>
          <p:cNvSpPr/>
          <p:nvPr/>
        </p:nvSpPr>
        <p:spPr>
          <a:xfrm>
            <a:off x="6795436" y="1995294"/>
            <a:ext cx="4191431" cy="4073521"/>
          </a:xfrm>
          <a:custGeom>
            <a:avLst/>
            <a:gdLst>
              <a:gd name="connsiteX0" fmla="*/ 280393 w 4543388"/>
              <a:gd name="connsiteY0" fmla="*/ 3324800 h 4415577"/>
              <a:gd name="connsiteX1" fmla="*/ 4023253 w 4543388"/>
              <a:gd name="connsiteY1" fmla="*/ 3324800 h 4415577"/>
              <a:gd name="connsiteX2" fmla="*/ 3937333 w 4543388"/>
              <a:gd name="connsiteY2" fmla="*/ 3466229 h 4415577"/>
              <a:gd name="connsiteX3" fmla="*/ 2151823 w 4543388"/>
              <a:gd name="connsiteY3" fmla="*/ 4415577 h 4415577"/>
              <a:gd name="connsiteX4" fmla="*/ 366313 w 4543388"/>
              <a:gd name="connsiteY4" fmla="*/ 3466229 h 4415577"/>
              <a:gd name="connsiteX5" fmla="*/ 238313 w 4543388"/>
              <a:gd name="connsiteY5" fmla="*/ 2194268 h 4415577"/>
              <a:gd name="connsiteX6" fmla="*/ 4541959 w 4543388"/>
              <a:gd name="connsiteY6" fmla="*/ 2194268 h 4415577"/>
              <a:gd name="connsiteX7" fmla="*/ 4543388 w 4543388"/>
              <a:gd name="connsiteY7" fmla="*/ 2222569 h 4415577"/>
              <a:gd name="connsiteX8" fmla="*/ 4283502 w 4543388"/>
              <a:gd name="connsiteY8" fmla="*/ 3248937 h 4415577"/>
              <a:gd name="connsiteX9" fmla="*/ 4261566 w 4543388"/>
              <a:gd name="connsiteY9" fmla="*/ 3285044 h 4415577"/>
              <a:gd name="connsiteX10" fmla="*/ 518706 w 4543388"/>
              <a:gd name="connsiteY10" fmla="*/ 3285044 h 4415577"/>
              <a:gd name="connsiteX11" fmla="*/ 496770 w 4543388"/>
              <a:gd name="connsiteY11" fmla="*/ 3248937 h 4415577"/>
              <a:gd name="connsiteX12" fmla="*/ 236884 w 4543388"/>
              <a:gd name="connsiteY12" fmla="*/ 2222569 h 4415577"/>
              <a:gd name="connsiteX13" fmla="*/ 314780 w 4543388"/>
              <a:gd name="connsiteY13" fmla="*/ 1063736 h 4415577"/>
              <a:gd name="connsiteX14" fmla="*/ 3988867 w 4543388"/>
              <a:gd name="connsiteY14" fmla="*/ 1063736 h 4415577"/>
              <a:gd name="connsiteX15" fmla="*/ 4045189 w 4543388"/>
              <a:gd name="connsiteY15" fmla="*/ 1156446 h 4415577"/>
              <a:gd name="connsiteX16" fmla="*/ 4293958 w 4543388"/>
              <a:gd name="connsiteY16" fmla="*/ 1962656 h 4415577"/>
              <a:gd name="connsiteX17" fmla="*/ 4303646 w 4543388"/>
              <a:gd name="connsiteY17" fmla="*/ 2154512 h 4415577"/>
              <a:gd name="connsiteX18" fmla="*/ 0 w 4543388"/>
              <a:gd name="connsiteY18" fmla="*/ 2154512 h 4415577"/>
              <a:gd name="connsiteX19" fmla="*/ 9688 w 4543388"/>
              <a:gd name="connsiteY19" fmla="*/ 1962656 h 4415577"/>
              <a:gd name="connsiteX20" fmla="*/ 258457 w 4543388"/>
              <a:gd name="connsiteY20" fmla="*/ 1156446 h 4415577"/>
              <a:gd name="connsiteX21" fmla="*/ 2390137 w 4543388"/>
              <a:gd name="connsiteY21" fmla="*/ 0 h 4415577"/>
              <a:gd name="connsiteX22" fmla="*/ 4175647 w 4543388"/>
              <a:gd name="connsiteY22" fmla="*/ 949349 h 4415577"/>
              <a:gd name="connsiteX23" fmla="*/ 4220987 w 4543388"/>
              <a:gd name="connsiteY23" fmla="*/ 1023980 h 4415577"/>
              <a:gd name="connsiteX24" fmla="*/ 559287 w 4543388"/>
              <a:gd name="connsiteY24" fmla="*/ 1023980 h 4415577"/>
              <a:gd name="connsiteX25" fmla="*/ 604627 w 4543388"/>
              <a:gd name="connsiteY25" fmla="*/ 949349 h 4415577"/>
              <a:gd name="connsiteX26" fmla="*/ 2390137 w 4543388"/>
              <a:gd name="connsiteY26" fmla="*/ 0 h 441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43388" h="4415577">
                <a:moveTo>
                  <a:pt x="280393" y="3324800"/>
                </a:moveTo>
                <a:lnTo>
                  <a:pt x="4023253" y="3324800"/>
                </a:lnTo>
                <a:lnTo>
                  <a:pt x="3937333" y="3466229"/>
                </a:lnTo>
                <a:cubicBezTo>
                  <a:pt x="3550378" y="4038998"/>
                  <a:pt x="2895078" y="4415577"/>
                  <a:pt x="2151823" y="4415577"/>
                </a:cubicBezTo>
                <a:cubicBezTo>
                  <a:pt x="1408568" y="4415577"/>
                  <a:pt x="753268" y="4038998"/>
                  <a:pt x="366313" y="3466229"/>
                </a:cubicBezTo>
                <a:close/>
                <a:moveTo>
                  <a:pt x="238313" y="2194268"/>
                </a:moveTo>
                <a:lnTo>
                  <a:pt x="4541959" y="2194268"/>
                </a:lnTo>
                <a:lnTo>
                  <a:pt x="4543388" y="2222569"/>
                </a:lnTo>
                <a:cubicBezTo>
                  <a:pt x="4543388" y="2594197"/>
                  <a:pt x="4449243" y="2943836"/>
                  <a:pt x="4283502" y="3248937"/>
                </a:cubicBezTo>
                <a:lnTo>
                  <a:pt x="4261566" y="3285044"/>
                </a:lnTo>
                <a:lnTo>
                  <a:pt x="518706" y="3285044"/>
                </a:lnTo>
                <a:lnTo>
                  <a:pt x="496770" y="3248937"/>
                </a:lnTo>
                <a:cubicBezTo>
                  <a:pt x="331029" y="2943836"/>
                  <a:pt x="236884" y="2594197"/>
                  <a:pt x="236884" y="2222569"/>
                </a:cubicBezTo>
                <a:close/>
                <a:moveTo>
                  <a:pt x="314780" y="1063736"/>
                </a:moveTo>
                <a:lnTo>
                  <a:pt x="3988867" y="1063736"/>
                </a:lnTo>
                <a:lnTo>
                  <a:pt x="4045189" y="1156446"/>
                </a:lnTo>
                <a:cubicBezTo>
                  <a:pt x="4177782" y="1400527"/>
                  <a:pt x="4264553" y="1673112"/>
                  <a:pt x="4293958" y="1962656"/>
                </a:cubicBezTo>
                <a:lnTo>
                  <a:pt x="4303646" y="2154512"/>
                </a:lnTo>
                <a:lnTo>
                  <a:pt x="0" y="2154512"/>
                </a:lnTo>
                <a:lnTo>
                  <a:pt x="9688" y="1962656"/>
                </a:lnTo>
                <a:cubicBezTo>
                  <a:pt x="39093" y="1673112"/>
                  <a:pt x="125864" y="1400527"/>
                  <a:pt x="258457" y="1156446"/>
                </a:cubicBezTo>
                <a:close/>
                <a:moveTo>
                  <a:pt x="2390137" y="0"/>
                </a:moveTo>
                <a:cubicBezTo>
                  <a:pt x="3133392" y="0"/>
                  <a:pt x="3788692" y="376580"/>
                  <a:pt x="4175647" y="949349"/>
                </a:cubicBezTo>
                <a:lnTo>
                  <a:pt x="4220987" y="1023980"/>
                </a:lnTo>
                <a:lnTo>
                  <a:pt x="559287" y="1023980"/>
                </a:lnTo>
                <a:lnTo>
                  <a:pt x="604627" y="949349"/>
                </a:lnTo>
                <a:cubicBezTo>
                  <a:pt x="991582" y="376580"/>
                  <a:pt x="1646882" y="0"/>
                  <a:pt x="2390137" y="0"/>
                </a:cubicBezTo>
                <a:close/>
              </a:path>
            </a:pathLst>
          </a:custGeom>
          <a:blipFill dpi="0" rotWithShape="1">
            <a:blip r:embed="rId1" cstate="screen">
              <a:extLst>
                <a:ext uri="{BEBA8EAE-BF5A-486C-A8C5-ECC9F3942E4B}">
                  <a14:imgProps xmlns:a14="http://schemas.microsoft.com/office/drawing/2010/main">
                    <a14:imgLayer r:embed="rId2">
                      <a14:imgEffect>
                        <a14:brightnessContrast contrast="30000"/>
                      </a14:imgEffect>
                    </a14:imgLayer>
                  </a14:imgProps>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TextBox 16"/>
          <p:cNvSpPr txBox="1"/>
          <p:nvPr/>
        </p:nvSpPr>
        <p:spPr>
          <a:xfrm>
            <a:off x="1016260" y="2632499"/>
            <a:ext cx="4245520" cy="829203"/>
          </a:xfrm>
          <a:prstGeom prst="rect">
            <a:avLst/>
          </a:prstGeom>
          <a:noFill/>
        </p:spPr>
        <p:txBody>
          <a:bodyPr wrap="square" lIns="135388" tIns="67692" rIns="135388" bIns="67692" rtlCol="0">
            <a:spAutoFit/>
          </a:bodyPr>
          <a:lstStyle/>
          <a:p>
            <a:pPr>
              <a:lnSpc>
                <a:spcPct val="150000"/>
              </a:lnSpc>
            </a:pPr>
            <a:r>
              <a:rPr lang="zh-CN" altLang="en-US" sz="1000" dirty="0" smtClean="0">
                <a:solidFill>
                  <a:schemeClr val="tx1">
                    <a:lumMod val="50000"/>
                    <a:lumOff val="50000"/>
                  </a:schemeClr>
                </a:solidFill>
                <a:cs typeface="+mn-ea"/>
                <a:sym typeface="+mn-lt"/>
              </a:rPr>
              <a:t>点击</a:t>
            </a:r>
            <a:r>
              <a:rPr lang="zh-CN" altLang="en-US" sz="1000" dirty="0">
                <a:solidFill>
                  <a:schemeClr val="tx1">
                    <a:lumMod val="50000"/>
                    <a:lumOff val="50000"/>
                  </a:schemeClr>
                </a:solidFill>
                <a:cs typeface="+mn-ea"/>
                <a:sym typeface="+mn-lt"/>
              </a:rPr>
              <a:t>输人</a:t>
            </a:r>
            <a:r>
              <a:rPr lang="zh-CN" altLang="en-US" sz="1000" dirty="0" smtClean="0">
                <a:solidFill>
                  <a:schemeClr val="tx1">
                    <a:lumMod val="50000"/>
                    <a:lumOff val="50000"/>
                  </a:schemeClr>
                </a:solidFill>
                <a:cs typeface="+mn-ea"/>
                <a:sym typeface="+mn-lt"/>
              </a:rPr>
              <a:t>简要文字</a:t>
            </a:r>
            <a:r>
              <a:rPr lang="zh-CN" altLang="en-US" sz="1000" dirty="0">
                <a:solidFill>
                  <a:schemeClr val="tx1">
                    <a:lumMod val="50000"/>
                    <a:lumOff val="50000"/>
                  </a:schemeClr>
                </a:solidFill>
                <a:cs typeface="+mn-ea"/>
                <a:sym typeface="+mn-lt"/>
              </a:rPr>
              <a:t>内容需概括</a:t>
            </a:r>
            <a:r>
              <a:rPr lang="zh-CN" altLang="en-US" sz="1000" dirty="0" smtClean="0">
                <a:solidFill>
                  <a:schemeClr val="tx1">
                    <a:lumMod val="50000"/>
                    <a:lumOff val="50000"/>
                  </a:schemeClr>
                </a:solidFill>
                <a:cs typeface="+mn-ea"/>
                <a:sym typeface="+mn-lt"/>
              </a:rPr>
              <a:t>精炼不用</a:t>
            </a:r>
            <a:r>
              <a:rPr lang="zh-CN" altLang="en-US" sz="1000" dirty="0">
                <a:solidFill>
                  <a:schemeClr val="tx1">
                    <a:lumMod val="50000"/>
                    <a:lumOff val="50000"/>
                  </a:schemeClr>
                </a:solidFill>
                <a:cs typeface="+mn-ea"/>
                <a:sym typeface="+mn-lt"/>
              </a:rPr>
              <a:t>多余的文字</a:t>
            </a:r>
            <a:r>
              <a:rPr lang="zh-CN" altLang="en-US" sz="1000" dirty="0" smtClean="0">
                <a:solidFill>
                  <a:schemeClr val="tx1">
                    <a:lumMod val="50000"/>
                    <a:lumOff val="50000"/>
                  </a:schemeClr>
                </a:solidFill>
                <a:cs typeface="+mn-ea"/>
                <a:sym typeface="+mn-lt"/>
              </a:rPr>
              <a:t>修饰言简意赅的项内容点击要</a:t>
            </a:r>
            <a:r>
              <a:rPr lang="zh-CN" altLang="en-US" sz="1000" dirty="0">
                <a:solidFill>
                  <a:schemeClr val="tx1">
                    <a:lumMod val="50000"/>
                    <a:lumOff val="50000"/>
                  </a:schemeClr>
                </a:solidFill>
                <a:cs typeface="+mn-ea"/>
                <a:sym typeface="+mn-lt"/>
              </a:rPr>
              <a:t>文字</a:t>
            </a:r>
            <a:r>
              <a:rPr lang="zh-CN" altLang="en-US" sz="1000" dirty="0" smtClean="0">
                <a:solidFill>
                  <a:schemeClr val="tx1">
                    <a:lumMod val="50000"/>
                    <a:lumOff val="50000"/>
                  </a:schemeClr>
                </a:solidFill>
                <a:cs typeface="+mn-ea"/>
                <a:sym typeface="+mn-lt"/>
              </a:rPr>
              <a:t>介绍文字需</a:t>
            </a:r>
            <a:r>
              <a:rPr lang="zh-CN" altLang="en-US" sz="1000" dirty="0">
                <a:solidFill>
                  <a:schemeClr val="tx1">
                    <a:lumMod val="50000"/>
                    <a:lumOff val="50000"/>
                  </a:schemeClr>
                </a:solidFill>
                <a:cs typeface="+mn-ea"/>
                <a:sym typeface="+mn-lt"/>
              </a:rPr>
              <a:t>概括</a:t>
            </a:r>
            <a:r>
              <a:rPr lang="zh-CN" altLang="en-US" sz="1000" dirty="0" smtClean="0">
                <a:solidFill>
                  <a:schemeClr val="tx1">
                    <a:lumMod val="50000"/>
                    <a:lumOff val="50000"/>
                  </a:schemeClr>
                </a:solidFill>
                <a:cs typeface="+mn-ea"/>
                <a:sym typeface="+mn-lt"/>
              </a:rPr>
              <a:t>精炼点击</a:t>
            </a:r>
            <a:r>
              <a:rPr lang="zh-CN" altLang="en-US" sz="1000" dirty="0">
                <a:solidFill>
                  <a:schemeClr val="tx1">
                    <a:lumMod val="50000"/>
                    <a:lumOff val="50000"/>
                  </a:schemeClr>
                </a:solidFill>
                <a:cs typeface="+mn-ea"/>
                <a:sym typeface="+mn-lt"/>
              </a:rPr>
              <a:t>输人点击输人简要文字内容需概括精炼不用多余的文字修饰言简意赅的项内容点击</a:t>
            </a:r>
            <a:r>
              <a:rPr lang="zh-CN" altLang="en-US" sz="1000" dirty="0" smtClean="0">
                <a:solidFill>
                  <a:schemeClr val="tx1">
                    <a:lumMod val="50000"/>
                    <a:lumOff val="50000"/>
                  </a:schemeClr>
                </a:solidFill>
                <a:cs typeface="+mn-ea"/>
                <a:sym typeface="+mn-lt"/>
              </a:rPr>
              <a:t>要</a:t>
            </a:r>
            <a:endParaRPr lang="en-US" altLang="zh-CN" sz="1000" dirty="0">
              <a:solidFill>
                <a:schemeClr val="tx1">
                  <a:lumMod val="50000"/>
                  <a:lumOff val="50000"/>
                </a:schemeClr>
              </a:solidFill>
              <a:cs typeface="+mn-ea"/>
              <a:sym typeface="+mn-lt"/>
            </a:endParaRPr>
          </a:p>
        </p:txBody>
      </p:sp>
      <p:sp>
        <p:nvSpPr>
          <p:cNvPr id="57" name="TextBox 17"/>
          <p:cNvSpPr txBox="1"/>
          <p:nvPr/>
        </p:nvSpPr>
        <p:spPr>
          <a:xfrm>
            <a:off x="1016260" y="2153106"/>
            <a:ext cx="4631066" cy="506038"/>
          </a:xfrm>
          <a:prstGeom prst="rect">
            <a:avLst/>
          </a:prstGeom>
          <a:noFill/>
        </p:spPr>
        <p:txBody>
          <a:bodyPr wrap="square" lIns="135388" tIns="67692" rIns="135388" bIns="67692" rtlCol="0">
            <a:spAutoFit/>
          </a:bodyPr>
          <a:lstStyle/>
          <a:p>
            <a:r>
              <a:rPr lang="zh-CN" altLang="en-US" sz="2400" b="1" dirty="0" smtClean="0">
                <a:solidFill>
                  <a:srgbClr val="141519"/>
                </a:solidFill>
                <a:cs typeface="+mn-ea"/>
                <a:sym typeface="+mn-lt"/>
              </a:rPr>
              <a:t>打开新篇章 </a:t>
            </a:r>
            <a:r>
              <a:rPr lang="zh-CN" altLang="en-US" sz="2400" b="1" dirty="0" smtClean="0">
                <a:solidFill>
                  <a:srgbClr val="B10B1F"/>
                </a:solidFill>
                <a:cs typeface="+mn-ea"/>
                <a:sym typeface="+mn-lt"/>
              </a:rPr>
              <a:t>新未来创造辉煌</a:t>
            </a:r>
            <a:endParaRPr lang="zh-CN" altLang="en-US" sz="2400" b="1" dirty="0">
              <a:solidFill>
                <a:srgbClr val="B10B1F"/>
              </a:solidFill>
              <a:cs typeface="+mn-ea"/>
              <a:sym typeface="+mn-lt"/>
            </a:endParaRPr>
          </a:p>
        </p:txBody>
      </p:sp>
      <p:sp>
        <p:nvSpPr>
          <p:cNvPr id="58" name="TextBox 17"/>
          <p:cNvSpPr txBox="1"/>
          <p:nvPr/>
        </p:nvSpPr>
        <p:spPr>
          <a:xfrm>
            <a:off x="1016260" y="1805601"/>
            <a:ext cx="3243439" cy="382927"/>
          </a:xfrm>
          <a:prstGeom prst="rect">
            <a:avLst/>
          </a:prstGeom>
          <a:noFill/>
        </p:spPr>
        <p:txBody>
          <a:bodyPr wrap="square" lIns="135388" tIns="67692" rIns="135388" bIns="67692" rtlCol="0">
            <a:spAutoFit/>
          </a:bodyPr>
          <a:lstStyle/>
          <a:p>
            <a:r>
              <a:rPr lang="zh-CN" altLang="en-US" sz="1600" b="1" dirty="0" smtClean="0">
                <a:solidFill>
                  <a:srgbClr val="141519"/>
                </a:solidFill>
                <a:cs typeface="+mn-ea"/>
                <a:sym typeface="+mn-lt"/>
              </a:rPr>
              <a:t>新未来 新方向 </a:t>
            </a:r>
            <a:r>
              <a:rPr lang="en-US" altLang="zh-CN" sz="800" dirty="0" smtClean="0">
                <a:solidFill>
                  <a:srgbClr val="4D4D4D"/>
                </a:solidFill>
                <a:cs typeface="+mn-ea"/>
                <a:sym typeface="+mn-lt"/>
              </a:rPr>
              <a:t>CHALLENGE THE FUTURE</a:t>
            </a:r>
            <a:endParaRPr lang="zh-CN" altLang="en-US" sz="1000" dirty="0">
              <a:solidFill>
                <a:srgbClr val="4D4D4D"/>
              </a:solidFill>
              <a:cs typeface="+mn-ea"/>
              <a:sym typeface="+mn-lt"/>
            </a:endParaRPr>
          </a:p>
        </p:txBody>
      </p:sp>
      <p:grpSp>
        <p:nvGrpSpPr>
          <p:cNvPr id="59" name="组合 58"/>
          <p:cNvGrpSpPr/>
          <p:nvPr/>
        </p:nvGrpSpPr>
        <p:grpSpPr>
          <a:xfrm>
            <a:off x="1075326" y="5133586"/>
            <a:ext cx="3883001" cy="879906"/>
            <a:chOff x="954742" y="5376685"/>
            <a:chExt cx="3883001" cy="879906"/>
          </a:xfrm>
        </p:grpSpPr>
        <p:grpSp>
          <p:nvGrpSpPr>
            <p:cNvPr id="60" name="组合 59"/>
            <p:cNvGrpSpPr/>
            <p:nvPr/>
          </p:nvGrpSpPr>
          <p:grpSpPr>
            <a:xfrm>
              <a:off x="954742" y="5459192"/>
              <a:ext cx="628123" cy="628123"/>
              <a:chOff x="1118294" y="5349791"/>
              <a:chExt cx="525963" cy="525963"/>
            </a:xfrm>
          </p:grpSpPr>
          <p:sp>
            <p:nvSpPr>
              <p:cNvPr id="64" name="椭圆 63"/>
              <p:cNvSpPr/>
              <p:nvPr/>
            </p:nvSpPr>
            <p:spPr>
              <a:xfrm>
                <a:off x="1118294" y="5349791"/>
                <a:ext cx="525963" cy="525963"/>
              </a:xfrm>
              <a:prstGeom prst="ellipse">
                <a:avLst/>
              </a:prstGeom>
              <a:solidFill>
                <a:srgbClr val="91919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Freeform 60"/>
              <p:cNvSpPr>
                <a:spLocks noChangeAspect="1" noEditPoints="1"/>
              </p:cNvSpPr>
              <p:nvPr/>
            </p:nvSpPr>
            <p:spPr bwMode="auto">
              <a:xfrm>
                <a:off x="1298312" y="5511428"/>
                <a:ext cx="262982" cy="259838"/>
              </a:xfrm>
              <a:custGeom>
                <a:avLst/>
                <a:gdLst>
                  <a:gd name="T0" fmla="*/ 0 w 1100"/>
                  <a:gd name="T1" fmla="*/ 0 h 1087"/>
                  <a:gd name="T2" fmla="*/ 137 w 1100"/>
                  <a:gd name="T3" fmla="*/ 0 h 1087"/>
                  <a:gd name="T4" fmla="*/ 137 w 1100"/>
                  <a:gd name="T5" fmla="*/ 1087 h 1087"/>
                  <a:gd name="T6" fmla="*/ 0 w 1100"/>
                  <a:gd name="T7" fmla="*/ 1087 h 1087"/>
                  <a:gd name="T8" fmla="*/ 0 w 1100"/>
                  <a:gd name="T9" fmla="*/ 0 h 1087"/>
                  <a:gd name="T10" fmla="*/ 547 w 1100"/>
                  <a:gd name="T11" fmla="*/ 129 h 1087"/>
                  <a:gd name="T12" fmla="*/ 206 w 1100"/>
                  <a:gd name="T13" fmla="*/ 0 h 1087"/>
                  <a:gd name="T14" fmla="*/ 206 w 1100"/>
                  <a:gd name="T15" fmla="*/ 543 h 1087"/>
                  <a:gd name="T16" fmla="*/ 687 w 1100"/>
                  <a:gd name="T17" fmla="*/ 546 h 1087"/>
                  <a:gd name="T18" fmla="*/ 1100 w 1100"/>
                  <a:gd name="T19" fmla="*/ 272 h 1087"/>
                  <a:gd name="T20" fmla="*/ 547 w 1100"/>
                  <a:gd name="T21" fmla="*/ 12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0" h="1087">
                    <a:moveTo>
                      <a:pt x="0" y="0"/>
                    </a:moveTo>
                    <a:lnTo>
                      <a:pt x="137" y="0"/>
                    </a:lnTo>
                    <a:lnTo>
                      <a:pt x="137" y="1087"/>
                    </a:lnTo>
                    <a:lnTo>
                      <a:pt x="0" y="1087"/>
                    </a:lnTo>
                    <a:lnTo>
                      <a:pt x="0" y="0"/>
                    </a:lnTo>
                    <a:close/>
                    <a:moveTo>
                      <a:pt x="547" y="129"/>
                    </a:moveTo>
                    <a:cubicBezTo>
                      <a:pt x="443" y="8"/>
                      <a:pt x="364" y="0"/>
                      <a:pt x="206" y="0"/>
                    </a:cubicBezTo>
                    <a:lnTo>
                      <a:pt x="206" y="543"/>
                    </a:lnTo>
                    <a:cubicBezTo>
                      <a:pt x="482" y="408"/>
                      <a:pt x="513" y="562"/>
                      <a:pt x="687" y="546"/>
                    </a:cubicBezTo>
                    <a:cubicBezTo>
                      <a:pt x="858" y="531"/>
                      <a:pt x="1004" y="401"/>
                      <a:pt x="1100" y="272"/>
                    </a:cubicBezTo>
                    <a:cubicBezTo>
                      <a:pt x="827" y="335"/>
                      <a:pt x="690" y="297"/>
                      <a:pt x="547" y="12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grpSp>
          <p:nvGrpSpPr>
            <p:cNvPr id="61" name="组合 60"/>
            <p:cNvGrpSpPr/>
            <p:nvPr/>
          </p:nvGrpSpPr>
          <p:grpSpPr>
            <a:xfrm>
              <a:off x="1783478" y="5376685"/>
              <a:ext cx="3054265" cy="879906"/>
              <a:chOff x="7867184" y="2308607"/>
              <a:chExt cx="3054265" cy="879906"/>
            </a:xfrm>
          </p:grpSpPr>
          <p:sp>
            <p:nvSpPr>
              <p:cNvPr id="62" name="矩形 61"/>
              <p:cNvSpPr/>
              <p:nvPr/>
            </p:nvSpPr>
            <p:spPr>
              <a:xfrm>
                <a:off x="7867184" y="2661702"/>
                <a:ext cx="3054265" cy="526811"/>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cs typeface="+mn-ea"/>
                    <a:sym typeface="+mn-lt"/>
                  </a:rPr>
                  <a:t>在这里输入您的文字内容，或者将您的文字内容复制在这里</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63" name="矩形 62"/>
              <p:cNvSpPr/>
              <p:nvPr/>
            </p:nvSpPr>
            <p:spPr>
              <a:xfrm>
                <a:off x="7867184" y="2308607"/>
                <a:ext cx="3054265" cy="369332"/>
              </a:xfrm>
              <a:prstGeom prst="rect">
                <a:avLst/>
              </a:prstGeom>
            </p:spPr>
            <p:txBody>
              <a:bodyPr wrap="square">
                <a:spAutoFit/>
              </a:bodyPr>
              <a:lstStyle/>
              <a:p>
                <a:r>
                  <a:rPr lang="zh-CN" altLang="en-US" b="1" dirty="0" smtClean="0">
                    <a:solidFill>
                      <a:srgbClr val="141519"/>
                    </a:solidFill>
                    <a:cs typeface="+mn-ea"/>
                    <a:sym typeface="+mn-lt"/>
                  </a:rPr>
                  <a:t>合作共赢</a:t>
                </a:r>
                <a:endParaRPr lang="zh-CN" altLang="en-US" b="1" dirty="0">
                  <a:solidFill>
                    <a:srgbClr val="141519"/>
                  </a:solidFill>
                  <a:cs typeface="+mn-ea"/>
                  <a:sym typeface="+mn-lt"/>
                </a:endParaRPr>
              </a:p>
            </p:txBody>
          </p:sp>
        </p:grpSp>
      </p:grpSp>
      <p:grpSp>
        <p:nvGrpSpPr>
          <p:cNvPr id="66" name="组合 65"/>
          <p:cNvGrpSpPr/>
          <p:nvPr/>
        </p:nvGrpSpPr>
        <p:grpSpPr>
          <a:xfrm>
            <a:off x="1075326" y="4096193"/>
            <a:ext cx="3883001" cy="879906"/>
            <a:chOff x="954742" y="4339292"/>
            <a:chExt cx="3883001" cy="879906"/>
          </a:xfrm>
        </p:grpSpPr>
        <p:grpSp>
          <p:nvGrpSpPr>
            <p:cNvPr id="67" name="组合 66"/>
            <p:cNvGrpSpPr/>
            <p:nvPr/>
          </p:nvGrpSpPr>
          <p:grpSpPr>
            <a:xfrm>
              <a:off x="954742" y="4427490"/>
              <a:ext cx="628123" cy="628123"/>
              <a:chOff x="1077238" y="4810125"/>
              <a:chExt cx="525963" cy="525963"/>
            </a:xfrm>
          </p:grpSpPr>
          <p:sp>
            <p:nvSpPr>
              <p:cNvPr id="71" name="椭圆 70"/>
              <p:cNvSpPr/>
              <p:nvPr/>
            </p:nvSpPr>
            <p:spPr>
              <a:xfrm>
                <a:off x="1077238" y="4810125"/>
                <a:ext cx="525963" cy="525963"/>
              </a:xfrm>
              <a:prstGeom prst="ellipse">
                <a:avLst/>
              </a:prstGeom>
              <a:solidFill>
                <a:srgbClr val="B10B1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Freeform 52"/>
              <p:cNvSpPr>
                <a:spLocks noChangeAspect="1" noEditPoints="1"/>
              </p:cNvSpPr>
              <p:nvPr/>
            </p:nvSpPr>
            <p:spPr bwMode="auto">
              <a:xfrm>
                <a:off x="1198299" y="4944139"/>
                <a:ext cx="283840" cy="257934"/>
              </a:xfrm>
              <a:custGeom>
                <a:avLst/>
                <a:gdLst>
                  <a:gd name="T0" fmla="*/ 339 w 1101"/>
                  <a:gd name="T1" fmla="*/ 79 h 1003"/>
                  <a:gd name="T2" fmla="*/ 356 w 1101"/>
                  <a:gd name="T3" fmla="*/ 295 h 1003"/>
                  <a:gd name="T4" fmla="*/ 440 w 1101"/>
                  <a:gd name="T5" fmla="*/ 494 h 1003"/>
                  <a:gd name="T6" fmla="*/ 471 w 1101"/>
                  <a:gd name="T7" fmla="*/ 499 h 1003"/>
                  <a:gd name="T8" fmla="*/ 477 w 1101"/>
                  <a:gd name="T9" fmla="*/ 467 h 1003"/>
                  <a:gd name="T10" fmla="*/ 400 w 1101"/>
                  <a:gd name="T11" fmla="*/ 286 h 1003"/>
                  <a:gd name="T12" fmla="*/ 385 w 1101"/>
                  <a:gd name="T13" fmla="*/ 79 h 1003"/>
                  <a:gd name="T14" fmla="*/ 362 w 1101"/>
                  <a:gd name="T15" fmla="*/ 56 h 1003"/>
                  <a:gd name="T16" fmla="*/ 339 w 1101"/>
                  <a:gd name="T17" fmla="*/ 79 h 1003"/>
                  <a:gd name="T18" fmla="*/ 363 w 1101"/>
                  <a:gd name="T19" fmla="*/ 495 h 1003"/>
                  <a:gd name="T20" fmla="*/ 279 w 1101"/>
                  <a:gd name="T21" fmla="*/ 113 h 1003"/>
                  <a:gd name="T22" fmla="*/ 254 w 1101"/>
                  <a:gd name="T23" fmla="*/ 169 h 1003"/>
                  <a:gd name="T24" fmla="*/ 219 w 1101"/>
                  <a:gd name="T25" fmla="*/ 109 h 1003"/>
                  <a:gd name="T26" fmla="*/ 61 w 1101"/>
                  <a:gd name="T27" fmla="*/ 73 h 1003"/>
                  <a:gd name="T28" fmla="*/ 170 w 1101"/>
                  <a:gd name="T29" fmla="*/ 346 h 1003"/>
                  <a:gd name="T30" fmla="*/ 363 w 1101"/>
                  <a:gd name="T31" fmla="*/ 495 h 1003"/>
                  <a:gd name="T32" fmla="*/ 826 w 1101"/>
                  <a:gd name="T33" fmla="*/ 122 h 1003"/>
                  <a:gd name="T34" fmla="*/ 745 w 1101"/>
                  <a:gd name="T35" fmla="*/ 492 h 1003"/>
                  <a:gd name="T36" fmla="*/ 931 w 1101"/>
                  <a:gd name="T37" fmla="*/ 346 h 1003"/>
                  <a:gd name="T38" fmla="*/ 1039 w 1101"/>
                  <a:gd name="T39" fmla="*/ 73 h 1003"/>
                  <a:gd name="T40" fmla="*/ 883 w 1101"/>
                  <a:gd name="T41" fmla="*/ 109 h 1003"/>
                  <a:gd name="T42" fmla="*/ 848 w 1101"/>
                  <a:gd name="T43" fmla="*/ 169 h 1003"/>
                  <a:gd name="T44" fmla="*/ 826 w 1101"/>
                  <a:gd name="T45" fmla="*/ 122 h 1003"/>
                  <a:gd name="T46" fmla="*/ 331 w 1101"/>
                  <a:gd name="T47" fmla="*/ 947 h 1003"/>
                  <a:gd name="T48" fmla="*/ 399 w 1101"/>
                  <a:gd name="T49" fmla="*/ 947 h 1003"/>
                  <a:gd name="T50" fmla="*/ 485 w 1101"/>
                  <a:gd name="T51" fmla="*/ 739 h 1003"/>
                  <a:gd name="T52" fmla="*/ 473 w 1101"/>
                  <a:gd name="T53" fmla="*/ 739 h 1003"/>
                  <a:gd name="T54" fmla="*/ 434 w 1101"/>
                  <a:gd name="T55" fmla="*/ 701 h 1003"/>
                  <a:gd name="T56" fmla="*/ 434 w 1101"/>
                  <a:gd name="T57" fmla="*/ 701 h 1003"/>
                  <a:gd name="T58" fmla="*/ 473 w 1101"/>
                  <a:gd name="T59" fmla="*/ 663 h 1003"/>
                  <a:gd name="T60" fmla="*/ 493 w 1101"/>
                  <a:gd name="T61" fmla="*/ 663 h 1003"/>
                  <a:gd name="T62" fmla="*/ 390 w 1101"/>
                  <a:gd name="T63" fmla="*/ 542 h 1003"/>
                  <a:gd name="T64" fmla="*/ 375 w 1101"/>
                  <a:gd name="T65" fmla="*/ 568 h 1003"/>
                  <a:gd name="T66" fmla="*/ 127 w 1101"/>
                  <a:gd name="T67" fmla="*/ 383 h 1003"/>
                  <a:gd name="T68" fmla="*/ 2 w 1101"/>
                  <a:gd name="T69" fmla="*/ 38 h 1003"/>
                  <a:gd name="T70" fmla="*/ 0 w 1101"/>
                  <a:gd name="T71" fmla="*/ 0 h 1003"/>
                  <a:gd name="T72" fmla="*/ 37 w 1101"/>
                  <a:gd name="T73" fmla="*/ 10 h 1003"/>
                  <a:gd name="T74" fmla="*/ 265 w 1101"/>
                  <a:gd name="T75" fmla="*/ 61 h 1003"/>
                  <a:gd name="T76" fmla="*/ 281 w 1101"/>
                  <a:gd name="T77" fmla="*/ 65 h 1003"/>
                  <a:gd name="T78" fmla="*/ 284 w 1101"/>
                  <a:gd name="T79" fmla="*/ 26 h 1003"/>
                  <a:gd name="T80" fmla="*/ 527 w 1101"/>
                  <a:gd name="T81" fmla="*/ 26 h 1003"/>
                  <a:gd name="T82" fmla="*/ 579 w 1101"/>
                  <a:gd name="T83" fmla="*/ 26 h 1003"/>
                  <a:gd name="T84" fmla="*/ 822 w 1101"/>
                  <a:gd name="T85" fmla="*/ 26 h 1003"/>
                  <a:gd name="T86" fmla="*/ 824 w 1101"/>
                  <a:gd name="T87" fmla="*/ 64 h 1003"/>
                  <a:gd name="T88" fmla="*/ 836 w 1101"/>
                  <a:gd name="T89" fmla="*/ 61 h 1003"/>
                  <a:gd name="T90" fmla="*/ 1064 w 1101"/>
                  <a:gd name="T91" fmla="*/ 10 h 1003"/>
                  <a:gd name="T92" fmla="*/ 1101 w 1101"/>
                  <a:gd name="T93" fmla="*/ 0 h 1003"/>
                  <a:gd name="T94" fmla="*/ 1099 w 1101"/>
                  <a:gd name="T95" fmla="*/ 38 h 1003"/>
                  <a:gd name="T96" fmla="*/ 974 w 1101"/>
                  <a:gd name="T97" fmla="*/ 383 h 1003"/>
                  <a:gd name="T98" fmla="*/ 727 w 1101"/>
                  <a:gd name="T99" fmla="*/ 568 h 1003"/>
                  <a:gd name="T100" fmla="*/ 713 w 1101"/>
                  <a:gd name="T101" fmla="*/ 545 h 1003"/>
                  <a:gd name="T102" fmla="*/ 613 w 1101"/>
                  <a:gd name="T103" fmla="*/ 663 h 1003"/>
                  <a:gd name="T104" fmla="*/ 631 w 1101"/>
                  <a:gd name="T105" fmla="*/ 663 h 1003"/>
                  <a:gd name="T106" fmla="*/ 669 w 1101"/>
                  <a:gd name="T107" fmla="*/ 701 h 1003"/>
                  <a:gd name="T108" fmla="*/ 669 w 1101"/>
                  <a:gd name="T109" fmla="*/ 701 h 1003"/>
                  <a:gd name="T110" fmla="*/ 631 w 1101"/>
                  <a:gd name="T111" fmla="*/ 739 h 1003"/>
                  <a:gd name="T112" fmla="*/ 620 w 1101"/>
                  <a:gd name="T113" fmla="*/ 739 h 1003"/>
                  <a:gd name="T114" fmla="*/ 707 w 1101"/>
                  <a:gd name="T115" fmla="*/ 947 h 1003"/>
                  <a:gd name="T116" fmla="*/ 776 w 1101"/>
                  <a:gd name="T117" fmla="*/ 947 h 1003"/>
                  <a:gd name="T118" fmla="*/ 794 w 1101"/>
                  <a:gd name="T119" fmla="*/ 1003 h 1003"/>
                  <a:gd name="T120" fmla="*/ 314 w 1101"/>
                  <a:gd name="T121" fmla="*/ 1003 h 1003"/>
                  <a:gd name="T122" fmla="*/ 331 w 1101"/>
                  <a:gd name="T123" fmla="*/ 94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01" h="1003">
                    <a:moveTo>
                      <a:pt x="339" y="79"/>
                    </a:moveTo>
                    <a:cubicBezTo>
                      <a:pt x="338" y="153"/>
                      <a:pt x="342" y="225"/>
                      <a:pt x="356" y="295"/>
                    </a:cubicBezTo>
                    <a:cubicBezTo>
                      <a:pt x="371" y="365"/>
                      <a:pt x="397" y="432"/>
                      <a:pt x="440" y="494"/>
                    </a:cubicBezTo>
                    <a:cubicBezTo>
                      <a:pt x="446" y="504"/>
                      <a:pt x="461" y="506"/>
                      <a:pt x="471" y="499"/>
                    </a:cubicBezTo>
                    <a:cubicBezTo>
                      <a:pt x="482" y="492"/>
                      <a:pt x="485" y="478"/>
                      <a:pt x="477" y="467"/>
                    </a:cubicBezTo>
                    <a:cubicBezTo>
                      <a:pt x="438" y="410"/>
                      <a:pt x="414" y="350"/>
                      <a:pt x="400" y="286"/>
                    </a:cubicBezTo>
                    <a:cubicBezTo>
                      <a:pt x="386" y="220"/>
                      <a:pt x="384" y="151"/>
                      <a:pt x="385" y="79"/>
                    </a:cubicBezTo>
                    <a:cubicBezTo>
                      <a:pt x="385" y="66"/>
                      <a:pt x="375" y="56"/>
                      <a:pt x="362" y="56"/>
                    </a:cubicBezTo>
                    <a:cubicBezTo>
                      <a:pt x="349" y="56"/>
                      <a:pt x="339" y="66"/>
                      <a:pt x="339" y="79"/>
                    </a:cubicBezTo>
                    <a:close/>
                    <a:moveTo>
                      <a:pt x="363" y="495"/>
                    </a:moveTo>
                    <a:cubicBezTo>
                      <a:pt x="306" y="389"/>
                      <a:pt x="279" y="261"/>
                      <a:pt x="279" y="113"/>
                    </a:cubicBezTo>
                    <a:lnTo>
                      <a:pt x="254" y="169"/>
                    </a:lnTo>
                    <a:lnTo>
                      <a:pt x="219" y="109"/>
                    </a:lnTo>
                    <a:lnTo>
                      <a:pt x="61" y="73"/>
                    </a:lnTo>
                    <a:cubicBezTo>
                      <a:pt x="73" y="195"/>
                      <a:pt x="113" y="280"/>
                      <a:pt x="170" y="346"/>
                    </a:cubicBezTo>
                    <a:cubicBezTo>
                      <a:pt x="224" y="407"/>
                      <a:pt x="292" y="452"/>
                      <a:pt x="363" y="495"/>
                    </a:cubicBezTo>
                    <a:close/>
                    <a:moveTo>
                      <a:pt x="826" y="122"/>
                    </a:moveTo>
                    <a:cubicBezTo>
                      <a:pt x="827" y="264"/>
                      <a:pt x="799" y="388"/>
                      <a:pt x="745" y="492"/>
                    </a:cubicBezTo>
                    <a:cubicBezTo>
                      <a:pt x="813" y="450"/>
                      <a:pt x="879" y="405"/>
                      <a:pt x="931" y="346"/>
                    </a:cubicBezTo>
                    <a:cubicBezTo>
                      <a:pt x="988" y="280"/>
                      <a:pt x="1029" y="195"/>
                      <a:pt x="1039" y="73"/>
                    </a:cubicBezTo>
                    <a:lnTo>
                      <a:pt x="883" y="109"/>
                    </a:lnTo>
                    <a:lnTo>
                      <a:pt x="848" y="169"/>
                    </a:lnTo>
                    <a:lnTo>
                      <a:pt x="826" y="122"/>
                    </a:lnTo>
                    <a:close/>
                    <a:moveTo>
                      <a:pt x="331" y="947"/>
                    </a:moveTo>
                    <a:lnTo>
                      <a:pt x="399" y="947"/>
                    </a:lnTo>
                    <a:cubicBezTo>
                      <a:pt x="449" y="900"/>
                      <a:pt x="479" y="832"/>
                      <a:pt x="485" y="739"/>
                    </a:cubicBezTo>
                    <a:lnTo>
                      <a:pt x="473" y="739"/>
                    </a:lnTo>
                    <a:cubicBezTo>
                      <a:pt x="452" y="739"/>
                      <a:pt x="434" y="723"/>
                      <a:pt x="434" y="701"/>
                    </a:cubicBezTo>
                    <a:lnTo>
                      <a:pt x="434" y="701"/>
                    </a:lnTo>
                    <a:cubicBezTo>
                      <a:pt x="434" y="680"/>
                      <a:pt x="452" y="663"/>
                      <a:pt x="473" y="663"/>
                    </a:cubicBezTo>
                    <a:lnTo>
                      <a:pt x="493" y="663"/>
                    </a:lnTo>
                    <a:cubicBezTo>
                      <a:pt x="454" y="627"/>
                      <a:pt x="419" y="587"/>
                      <a:pt x="390" y="542"/>
                    </a:cubicBezTo>
                    <a:lnTo>
                      <a:pt x="375" y="568"/>
                    </a:lnTo>
                    <a:cubicBezTo>
                      <a:pt x="286" y="516"/>
                      <a:pt x="197" y="462"/>
                      <a:pt x="127" y="383"/>
                    </a:cubicBezTo>
                    <a:cubicBezTo>
                      <a:pt x="56" y="302"/>
                      <a:pt x="8" y="195"/>
                      <a:pt x="2" y="38"/>
                    </a:cubicBezTo>
                    <a:lnTo>
                      <a:pt x="0" y="0"/>
                    </a:lnTo>
                    <a:lnTo>
                      <a:pt x="37" y="10"/>
                    </a:lnTo>
                    <a:lnTo>
                      <a:pt x="265" y="61"/>
                    </a:lnTo>
                    <a:lnTo>
                      <a:pt x="281" y="65"/>
                    </a:lnTo>
                    <a:cubicBezTo>
                      <a:pt x="282" y="52"/>
                      <a:pt x="283" y="40"/>
                      <a:pt x="284" y="26"/>
                    </a:cubicBezTo>
                    <a:lnTo>
                      <a:pt x="527" y="26"/>
                    </a:lnTo>
                    <a:lnTo>
                      <a:pt x="579" y="26"/>
                    </a:lnTo>
                    <a:lnTo>
                      <a:pt x="822" y="26"/>
                    </a:lnTo>
                    <a:cubicBezTo>
                      <a:pt x="823" y="40"/>
                      <a:pt x="824" y="51"/>
                      <a:pt x="824" y="64"/>
                    </a:cubicBezTo>
                    <a:lnTo>
                      <a:pt x="836" y="61"/>
                    </a:lnTo>
                    <a:lnTo>
                      <a:pt x="1064" y="10"/>
                    </a:lnTo>
                    <a:lnTo>
                      <a:pt x="1101" y="0"/>
                    </a:lnTo>
                    <a:lnTo>
                      <a:pt x="1099" y="38"/>
                    </a:lnTo>
                    <a:cubicBezTo>
                      <a:pt x="1094" y="195"/>
                      <a:pt x="1045" y="302"/>
                      <a:pt x="974" y="383"/>
                    </a:cubicBezTo>
                    <a:cubicBezTo>
                      <a:pt x="905" y="462"/>
                      <a:pt x="816" y="516"/>
                      <a:pt x="727" y="568"/>
                    </a:cubicBezTo>
                    <a:lnTo>
                      <a:pt x="713" y="545"/>
                    </a:lnTo>
                    <a:cubicBezTo>
                      <a:pt x="685" y="588"/>
                      <a:pt x="652" y="627"/>
                      <a:pt x="613" y="663"/>
                    </a:cubicBezTo>
                    <a:lnTo>
                      <a:pt x="631" y="663"/>
                    </a:lnTo>
                    <a:cubicBezTo>
                      <a:pt x="653" y="663"/>
                      <a:pt x="669" y="680"/>
                      <a:pt x="669" y="701"/>
                    </a:cubicBezTo>
                    <a:lnTo>
                      <a:pt x="669" y="701"/>
                    </a:lnTo>
                    <a:cubicBezTo>
                      <a:pt x="669" y="723"/>
                      <a:pt x="653" y="739"/>
                      <a:pt x="631" y="739"/>
                    </a:cubicBezTo>
                    <a:lnTo>
                      <a:pt x="620" y="739"/>
                    </a:lnTo>
                    <a:cubicBezTo>
                      <a:pt x="627" y="832"/>
                      <a:pt x="657" y="900"/>
                      <a:pt x="707" y="947"/>
                    </a:cubicBezTo>
                    <a:lnTo>
                      <a:pt x="776" y="947"/>
                    </a:lnTo>
                    <a:lnTo>
                      <a:pt x="794" y="1003"/>
                    </a:lnTo>
                    <a:lnTo>
                      <a:pt x="314" y="1003"/>
                    </a:lnTo>
                    <a:lnTo>
                      <a:pt x="331" y="947"/>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grpSp>
          <p:nvGrpSpPr>
            <p:cNvPr id="68" name="组合 67"/>
            <p:cNvGrpSpPr/>
            <p:nvPr/>
          </p:nvGrpSpPr>
          <p:grpSpPr>
            <a:xfrm>
              <a:off x="1783478" y="4339292"/>
              <a:ext cx="3054265" cy="879906"/>
              <a:chOff x="7867184" y="2308607"/>
              <a:chExt cx="3054265" cy="879906"/>
            </a:xfrm>
          </p:grpSpPr>
          <p:sp>
            <p:nvSpPr>
              <p:cNvPr id="69" name="矩形 68"/>
              <p:cNvSpPr/>
              <p:nvPr/>
            </p:nvSpPr>
            <p:spPr>
              <a:xfrm>
                <a:off x="7867184" y="2661702"/>
                <a:ext cx="3054265" cy="526811"/>
              </a:xfrm>
              <a:prstGeom prst="rect">
                <a:avLst/>
              </a:prstGeom>
            </p:spPr>
            <p:txBody>
              <a:bodyPr wrap="square">
                <a:spAutoFit/>
              </a:bodyPr>
              <a:lstStyle/>
              <a:p>
                <a:pPr algn="just">
                  <a:lnSpc>
                    <a:spcPct val="150000"/>
                  </a:lnSpc>
                </a:pPr>
                <a:r>
                  <a:rPr lang="zh-CN" altLang="en-US" sz="1000" dirty="0">
                    <a:solidFill>
                      <a:schemeClr val="tx1">
                        <a:lumMod val="50000"/>
                        <a:lumOff val="50000"/>
                      </a:schemeClr>
                    </a:solidFill>
                    <a:cs typeface="+mn-ea"/>
                    <a:sym typeface="+mn-lt"/>
                  </a:rPr>
                  <a:t>在这里输入您的文字内容，或者将您的文字内容复制在这里</a:t>
                </a:r>
                <a:r>
                  <a:rPr lang="zh-CN" altLang="en-US" sz="1000" dirty="0" smtClean="0">
                    <a:solidFill>
                      <a:schemeClr val="tx1">
                        <a:lumMod val="50000"/>
                        <a:lumOff val="50000"/>
                      </a:schemeClr>
                    </a:solidFill>
                    <a:cs typeface="+mn-ea"/>
                    <a:sym typeface="+mn-lt"/>
                  </a:rPr>
                  <a:t>。</a:t>
                </a:r>
                <a:endParaRPr lang="zh-CN" altLang="en-US" sz="1000" dirty="0">
                  <a:solidFill>
                    <a:schemeClr val="tx1">
                      <a:lumMod val="50000"/>
                      <a:lumOff val="50000"/>
                    </a:schemeClr>
                  </a:solidFill>
                  <a:cs typeface="+mn-ea"/>
                  <a:sym typeface="+mn-lt"/>
                </a:endParaRPr>
              </a:p>
            </p:txBody>
          </p:sp>
          <p:sp>
            <p:nvSpPr>
              <p:cNvPr id="70" name="矩形 69"/>
              <p:cNvSpPr/>
              <p:nvPr/>
            </p:nvSpPr>
            <p:spPr>
              <a:xfrm>
                <a:off x="7867184" y="2308607"/>
                <a:ext cx="3054265" cy="369332"/>
              </a:xfrm>
              <a:prstGeom prst="rect">
                <a:avLst/>
              </a:prstGeom>
            </p:spPr>
            <p:txBody>
              <a:bodyPr wrap="square">
                <a:spAutoFit/>
              </a:bodyPr>
              <a:lstStyle/>
              <a:p>
                <a:r>
                  <a:rPr lang="zh-CN" altLang="en-US" b="1" dirty="0" smtClean="0">
                    <a:solidFill>
                      <a:srgbClr val="141519"/>
                    </a:solidFill>
                    <a:cs typeface="+mn-ea"/>
                    <a:sym typeface="+mn-lt"/>
                  </a:rPr>
                  <a:t>科技创新</a:t>
                </a:r>
                <a:endParaRPr lang="zh-CN" altLang="en-US" b="1" dirty="0">
                  <a:solidFill>
                    <a:srgbClr val="141519"/>
                  </a:solidFill>
                  <a:cs typeface="+mn-ea"/>
                  <a:sym typeface="+mn-lt"/>
                </a:endParaRPr>
              </a:p>
            </p:txBody>
          </p:sp>
        </p:grpSp>
      </p:grpSp>
      <p:cxnSp>
        <p:nvCxnSpPr>
          <p:cNvPr id="73" name="直接连接符 72"/>
          <p:cNvCxnSpPr/>
          <p:nvPr/>
        </p:nvCxnSpPr>
        <p:spPr>
          <a:xfrm>
            <a:off x="1186005" y="3683443"/>
            <a:ext cx="399761" cy="0"/>
          </a:xfrm>
          <a:prstGeom prst="line">
            <a:avLst/>
          </a:prstGeom>
          <a:ln w="38100">
            <a:solidFill>
              <a:srgbClr val="14151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1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500" decel="50000" fill="hold">
                                          <p:stCondLst>
                                            <p:cond delay="0"/>
                                          </p:stCondLst>
                                        </p:cTn>
                                        <p:tgtEl>
                                          <p:spTgt spid="56"/>
                                        </p:tgtEl>
                                        <p:attrNameLst>
                                          <p:attrName>ppt_x</p:attrName>
                                          <p:attrName>ppt_y</p:attrName>
                                        </p:attrNameLst>
                                      </p:cBhvr>
                                    </p:animMotion>
                                    <p:animEffect transition="in" filter="fade">
                                      <p:cBhvr>
                                        <p:cTn id="15" dur="1500"/>
                                        <p:tgtEl>
                                          <p:spTgt spid="56"/>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right)">
                                      <p:cBhvr>
                                        <p:cTn id="18" dur="500"/>
                                        <p:tgtEl>
                                          <p:spTgt spid="5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500"/>
                                        <p:tgtEl>
                                          <p:spTgt spid="58"/>
                                        </p:tgtEl>
                                      </p:cBhvr>
                                    </p:animEffect>
                                  </p:childTnLst>
                                </p:cTn>
                              </p:par>
                              <p:par>
                                <p:cTn id="22" presetID="22" presetClass="entr" presetSubtype="8" fill="hold" nodeType="withEffect">
                                  <p:stCondLst>
                                    <p:cond delay="125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500"/>
                                        <p:tgtEl>
                                          <p:spTgt spid="73"/>
                                        </p:tgtEl>
                                      </p:cBhvr>
                                    </p:animEffect>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0-#ppt_w/2"/>
                                          </p:val>
                                        </p:tav>
                                        <p:tav tm="100000">
                                          <p:val>
                                            <p:strVal val="#ppt_x"/>
                                          </p:val>
                                        </p:tav>
                                      </p:tavLst>
                                    </p:anim>
                                    <p:anim calcmode="lin" valueType="num">
                                      <p:cBhvr additive="base">
                                        <p:cTn id="29" dur="500" fill="hold"/>
                                        <p:tgtEl>
                                          <p:spTgt spid="6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6" grpId="0"/>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692478" y="3434407"/>
            <a:ext cx="1890045" cy="448885"/>
            <a:chOff x="5614988" y="2925435"/>
            <a:chExt cx="1890045" cy="448885"/>
          </a:xfrm>
        </p:grpSpPr>
        <p:sp>
          <p:nvSpPr>
            <p:cNvPr id="44" name="TextBox 19"/>
            <p:cNvSpPr txBox="1"/>
            <p:nvPr/>
          </p:nvSpPr>
          <p:spPr>
            <a:xfrm>
              <a:off x="5888459" y="2925435"/>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45" name="TextBox 20"/>
            <p:cNvSpPr txBox="1"/>
            <p:nvPr/>
          </p:nvSpPr>
          <p:spPr>
            <a:xfrm>
              <a:off x="5614988"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46" name="组合 45"/>
          <p:cNvGrpSpPr/>
          <p:nvPr/>
        </p:nvGrpSpPr>
        <p:grpSpPr>
          <a:xfrm>
            <a:off x="7715226" y="3434407"/>
            <a:ext cx="1890045" cy="448885"/>
            <a:chOff x="7637736" y="2925435"/>
            <a:chExt cx="1890045" cy="448885"/>
          </a:xfrm>
        </p:grpSpPr>
        <p:sp>
          <p:nvSpPr>
            <p:cNvPr id="47" name="TextBox 21"/>
            <p:cNvSpPr txBox="1"/>
            <p:nvPr/>
          </p:nvSpPr>
          <p:spPr>
            <a:xfrm>
              <a:off x="7938481" y="2925435"/>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48" name="TextBox 23"/>
            <p:cNvSpPr txBox="1"/>
            <p:nvPr/>
          </p:nvSpPr>
          <p:spPr>
            <a:xfrm>
              <a:off x="7637736"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49" name="组合 48"/>
          <p:cNvGrpSpPr/>
          <p:nvPr/>
        </p:nvGrpSpPr>
        <p:grpSpPr>
          <a:xfrm>
            <a:off x="9728883" y="3434407"/>
            <a:ext cx="1890045" cy="448885"/>
            <a:chOff x="9651393" y="2925435"/>
            <a:chExt cx="1890045" cy="448885"/>
          </a:xfrm>
        </p:grpSpPr>
        <p:sp>
          <p:nvSpPr>
            <p:cNvPr id="50" name="TextBox 27"/>
            <p:cNvSpPr txBox="1"/>
            <p:nvPr/>
          </p:nvSpPr>
          <p:spPr>
            <a:xfrm>
              <a:off x="9952138" y="2925435"/>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51" name="TextBox 35"/>
            <p:cNvSpPr txBox="1"/>
            <p:nvPr/>
          </p:nvSpPr>
          <p:spPr>
            <a:xfrm>
              <a:off x="9651393"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52" name="组合 51"/>
          <p:cNvGrpSpPr/>
          <p:nvPr/>
        </p:nvGrpSpPr>
        <p:grpSpPr>
          <a:xfrm>
            <a:off x="5692478" y="5873256"/>
            <a:ext cx="1890045" cy="448885"/>
            <a:chOff x="5614988" y="5873256"/>
            <a:chExt cx="1890045" cy="448885"/>
          </a:xfrm>
        </p:grpSpPr>
        <p:sp>
          <p:nvSpPr>
            <p:cNvPr id="53" name="TextBox 36"/>
            <p:cNvSpPr txBox="1"/>
            <p:nvPr/>
          </p:nvSpPr>
          <p:spPr>
            <a:xfrm>
              <a:off x="5888459" y="5873256"/>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54" name="TextBox 37"/>
            <p:cNvSpPr txBox="1"/>
            <p:nvPr/>
          </p:nvSpPr>
          <p:spPr>
            <a:xfrm>
              <a:off x="5614988"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55" name="组合 54"/>
          <p:cNvGrpSpPr/>
          <p:nvPr/>
        </p:nvGrpSpPr>
        <p:grpSpPr>
          <a:xfrm>
            <a:off x="7715226" y="5873256"/>
            <a:ext cx="1890045" cy="448885"/>
            <a:chOff x="7637736" y="5873256"/>
            <a:chExt cx="1890045" cy="448885"/>
          </a:xfrm>
        </p:grpSpPr>
        <p:sp>
          <p:nvSpPr>
            <p:cNvPr id="56" name="TextBox 38"/>
            <p:cNvSpPr txBox="1"/>
            <p:nvPr/>
          </p:nvSpPr>
          <p:spPr>
            <a:xfrm>
              <a:off x="7938481" y="5873256"/>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57" name="TextBox 39"/>
            <p:cNvSpPr txBox="1"/>
            <p:nvPr/>
          </p:nvSpPr>
          <p:spPr>
            <a:xfrm>
              <a:off x="7637736"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58" name="组合 57"/>
          <p:cNvGrpSpPr/>
          <p:nvPr/>
        </p:nvGrpSpPr>
        <p:grpSpPr>
          <a:xfrm>
            <a:off x="9728883" y="5873256"/>
            <a:ext cx="1890045" cy="448885"/>
            <a:chOff x="9651393" y="5873256"/>
            <a:chExt cx="1890045" cy="448885"/>
          </a:xfrm>
        </p:grpSpPr>
        <p:sp>
          <p:nvSpPr>
            <p:cNvPr id="59" name="TextBox 40"/>
            <p:cNvSpPr txBox="1"/>
            <p:nvPr/>
          </p:nvSpPr>
          <p:spPr>
            <a:xfrm>
              <a:off x="9952138" y="5873256"/>
              <a:ext cx="1293944" cy="276999"/>
            </a:xfrm>
            <a:prstGeom prst="rect">
              <a:avLst/>
            </a:prstGeom>
            <a:noFill/>
          </p:spPr>
          <p:txBody>
            <a:bodyPr wrap="none" rtlCol="0">
              <a:spAutoFit/>
            </a:bodyPr>
            <a:lstStyle/>
            <a:p>
              <a:pPr algn="ctr" defTabSz="914400"/>
              <a:r>
                <a:rPr lang="en-US" sz="1200" spc="300" dirty="0">
                  <a:solidFill>
                    <a:srgbClr val="000000"/>
                  </a:solidFill>
                  <a:cs typeface="+mn-ea"/>
                  <a:sym typeface="+mn-lt"/>
                </a:rPr>
                <a:t>JOHN DOE</a:t>
              </a:r>
              <a:endParaRPr lang="en-US" sz="1200" spc="300" dirty="0">
                <a:solidFill>
                  <a:srgbClr val="000000"/>
                </a:solidFill>
                <a:cs typeface="+mn-ea"/>
                <a:sym typeface="+mn-lt"/>
              </a:endParaRPr>
            </a:p>
          </p:txBody>
        </p:sp>
        <p:sp>
          <p:nvSpPr>
            <p:cNvPr id="60" name="TextBox 41"/>
            <p:cNvSpPr txBox="1"/>
            <p:nvPr/>
          </p:nvSpPr>
          <p:spPr>
            <a:xfrm>
              <a:off x="9651393"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7F7F7F"/>
                  </a:solidFill>
                  <a:cs typeface="+mn-ea"/>
                  <a:sym typeface="+mn-lt"/>
                </a:rPr>
                <a:t>CEO &amp; FOUNDER</a:t>
              </a:r>
              <a:endParaRPr lang="en-US" sz="900" spc="150" dirty="0">
                <a:solidFill>
                  <a:srgbClr val="7F7F7F"/>
                </a:solidFill>
                <a:cs typeface="+mn-ea"/>
                <a:sym typeface="+mn-lt"/>
              </a:endParaRPr>
            </a:p>
          </p:txBody>
        </p:sp>
      </p:grpSp>
      <p:grpSp>
        <p:nvGrpSpPr>
          <p:cNvPr id="61" name="Group 42"/>
          <p:cNvGrpSpPr/>
          <p:nvPr/>
        </p:nvGrpSpPr>
        <p:grpSpPr>
          <a:xfrm>
            <a:off x="769725" y="1492455"/>
            <a:ext cx="5047309" cy="4268483"/>
            <a:chOff x="1916409" y="2326363"/>
            <a:chExt cx="10094618" cy="8536966"/>
          </a:xfrm>
        </p:grpSpPr>
        <p:sp>
          <p:nvSpPr>
            <p:cNvPr id="62" name="TextBox 43"/>
            <p:cNvSpPr txBox="1"/>
            <p:nvPr/>
          </p:nvSpPr>
          <p:spPr>
            <a:xfrm>
              <a:off x="1934757" y="3347911"/>
              <a:ext cx="10076270" cy="800220"/>
            </a:xfrm>
            <a:prstGeom prst="rect">
              <a:avLst/>
            </a:prstGeom>
            <a:noFill/>
          </p:spPr>
          <p:txBody>
            <a:bodyPr wrap="square" rtlCol="0">
              <a:spAutoFit/>
            </a:bodyPr>
            <a:lstStyle/>
            <a:p>
              <a:pPr defTabSz="914400">
                <a:defRPr/>
              </a:pPr>
              <a:r>
                <a:rPr lang="en-US" altLang="zh-CN" sz="2000" kern="0" dirty="0" smtClean="0">
                  <a:solidFill>
                    <a:srgbClr val="4F4D50"/>
                  </a:solidFill>
                  <a:cs typeface="+mn-ea"/>
                  <a:sym typeface="+mn-lt"/>
                </a:rPr>
                <a:t>Team members</a:t>
              </a:r>
              <a:endParaRPr lang="en-US" sz="2000" kern="0" dirty="0">
                <a:solidFill>
                  <a:srgbClr val="4F4D50"/>
                </a:solidFill>
                <a:cs typeface="+mn-ea"/>
                <a:sym typeface="+mn-lt"/>
              </a:endParaRPr>
            </a:p>
          </p:txBody>
        </p:sp>
        <p:sp>
          <p:nvSpPr>
            <p:cNvPr id="63" name="TextBox 44"/>
            <p:cNvSpPr txBox="1"/>
            <p:nvPr/>
          </p:nvSpPr>
          <p:spPr>
            <a:xfrm>
              <a:off x="2074457" y="4772469"/>
              <a:ext cx="6579366" cy="966674"/>
            </a:xfrm>
            <a:prstGeom prst="rect">
              <a:avLst/>
            </a:prstGeom>
            <a:noFill/>
          </p:spPr>
          <p:txBody>
            <a:bodyPr wrap="none" rtlCol="0">
              <a:spAutoFit/>
            </a:bodyPr>
            <a:lstStyle/>
            <a:p>
              <a:pPr defTabSz="914400">
                <a:lnSpc>
                  <a:spcPct val="150000"/>
                </a:lnSpc>
                <a:defRPr/>
              </a:pPr>
              <a:r>
                <a:rPr lang="en-US" sz="900" kern="0" spc="150" dirty="0">
                  <a:solidFill>
                    <a:srgbClr val="4F4D50"/>
                  </a:solidFill>
                  <a:cs typeface="+mn-ea"/>
                  <a:sym typeface="+mn-lt"/>
                </a:rPr>
                <a:t>NOW YOU CAN WRITE SOMETHING REALLY</a:t>
              </a:r>
              <a:endParaRPr lang="en-US" sz="900" kern="0" spc="150" dirty="0">
                <a:solidFill>
                  <a:srgbClr val="4F4D50"/>
                </a:solidFill>
                <a:cs typeface="+mn-ea"/>
                <a:sym typeface="+mn-lt"/>
              </a:endParaRPr>
            </a:p>
            <a:p>
              <a:pPr defTabSz="914400">
                <a:lnSpc>
                  <a:spcPct val="150000"/>
                </a:lnSpc>
                <a:defRPr/>
              </a:pPr>
              <a:r>
                <a:rPr lang="en-US" sz="900" kern="0" spc="150" dirty="0">
                  <a:solidFill>
                    <a:srgbClr val="4F4D50"/>
                  </a:solidFill>
                  <a:cs typeface="+mn-ea"/>
                  <a:sym typeface="+mn-lt"/>
                </a:rPr>
                <a:t>AWESOME IN THIS AREA</a:t>
              </a:r>
              <a:endParaRPr lang="en-US" sz="900" kern="0" spc="150" dirty="0">
                <a:solidFill>
                  <a:srgbClr val="4F4D50"/>
                </a:solidFill>
                <a:cs typeface="+mn-ea"/>
                <a:sym typeface="+mn-lt"/>
              </a:endParaRPr>
            </a:p>
          </p:txBody>
        </p:sp>
        <p:cxnSp>
          <p:nvCxnSpPr>
            <p:cNvPr id="64" name="Straight Connector 45"/>
            <p:cNvCxnSpPr/>
            <p:nvPr/>
          </p:nvCxnSpPr>
          <p:spPr>
            <a:xfrm>
              <a:off x="2144587" y="4434692"/>
              <a:ext cx="4967413" cy="0"/>
            </a:xfrm>
            <a:prstGeom prst="line">
              <a:avLst/>
            </a:prstGeom>
            <a:noFill/>
            <a:ln w="6350" cap="flat" cmpd="sng" algn="ctr">
              <a:solidFill>
                <a:srgbClr val="000000"/>
              </a:solidFill>
              <a:prstDash val="solid"/>
              <a:miter lim="800000"/>
            </a:ln>
            <a:effectLst/>
          </p:spPr>
        </p:cxnSp>
        <p:sp>
          <p:nvSpPr>
            <p:cNvPr id="65" name="TextBox 46"/>
            <p:cNvSpPr txBox="1"/>
            <p:nvPr/>
          </p:nvSpPr>
          <p:spPr>
            <a:xfrm>
              <a:off x="2041669" y="6254077"/>
              <a:ext cx="8924600" cy="2954656"/>
            </a:xfrm>
            <a:prstGeom prst="rect">
              <a:avLst/>
            </a:prstGeom>
            <a:noFill/>
          </p:spPr>
          <p:txBody>
            <a:bodyPr wrap="square" rtlCol="0">
              <a:spAutoFit/>
            </a:bodyPr>
            <a:lstStyle/>
            <a:p>
              <a:pPr defTabSz="914400">
                <a:lnSpc>
                  <a:spcPct val="150000"/>
                </a:lnSpc>
                <a:defRPr/>
              </a:pPr>
              <a:r>
                <a:rPr lang="zh-CN" altLang="en-US" sz="1000" kern="0" dirty="0">
                  <a:solidFill>
                    <a:srgbClr val="4F4D50"/>
                  </a:solidFill>
                  <a:cs typeface="+mn-ea"/>
                  <a:sym typeface="+mn-lt"/>
                </a:rPr>
                <a:t>团队是指拥有共同目标，并且具有不同能力的一小群人有意识的协调行为或力的系统，这群人就如同人的五官一样，共同协作维持一个人的生存，缺一不可</a:t>
              </a:r>
              <a:r>
                <a:rPr lang="zh-CN" altLang="en-US" sz="1000" kern="0" dirty="0" smtClean="0">
                  <a:solidFill>
                    <a:srgbClr val="4F4D50"/>
                  </a:solidFill>
                  <a:cs typeface="+mn-ea"/>
                  <a:sym typeface="+mn-lt"/>
                </a:rPr>
                <a:t>。</a:t>
              </a:r>
              <a:endParaRPr lang="en-US" altLang="zh-CN" sz="1000" kern="0" dirty="0" smtClean="0">
                <a:solidFill>
                  <a:srgbClr val="4F4D50"/>
                </a:solidFill>
                <a:cs typeface="+mn-ea"/>
                <a:sym typeface="+mn-lt"/>
              </a:endParaRPr>
            </a:p>
            <a:p>
              <a:pPr defTabSz="914400">
                <a:lnSpc>
                  <a:spcPct val="150000"/>
                </a:lnSpc>
                <a:defRPr/>
              </a:pPr>
              <a:r>
                <a:rPr lang="zh-CN" altLang="en-US" sz="1000" kern="0" dirty="0">
                  <a:solidFill>
                    <a:srgbClr val="4F4D50"/>
                  </a:solidFill>
                  <a:cs typeface="+mn-ea"/>
                  <a:sym typeface="+mn-lt"/>
                </a:rPr>
                <a:t>我们是一支专业的团队。我们的成员拥有多年的信息安全专业技术背景，来自国内知名安全公司的一线骨干。</a:t>
              </a:r>
              <a:endParaRPr lang="zh-CN" altLang="en-US" sz="1000" kern="0" dirty="0">
                <a:solidFill>
                  <a:srgbClr val="4F4D50"/>
                </a:solidFill>
                <a:cs typeface="+mn-ea"/>
                <a:sym typeface="+mn-lt"/>
              </a:endParaRPr>
            </a:p>
            <a:p>
              <a:pPr defTabSz="914400">
                <a:lnSpc>
                  <a:spcPct val="150000"/>
                </a:lnSpc>
                <a:defRPr/>
              </a:pPr>
              <a:endParaRPr lang="zh-CN" altLang="en-US" sz="1000" kern="0" dirty="0">
                <a:solidFill>
                  <a:srgbClr val="4F4D50"/>
                </a:solidFill>
                <a:cs typeface="+mn-ea"/>
                <a:sym typeface="+mn-lt"/>
              </a:endParaRPr>
            </a:p>
          </p:txBody>
        </p:sp>
        <p:grpSp>
          <p:nvGrpSpPr>
            <p:cNvPr id="66" name="Group 47"/>
            <p:cNvGrpSpPr/>
            <p:nvPr/>
          </p:nvGrpSpPr>
          <p:grpSpPr>
            <a:xfrm>
              <a:off x="2144587" y="10262889"/>
              <a:ext cx="3060659" cy="600440"/>
              <a:chOff x="5537205" y="12330609"/>
              <a:chExt cx="3060659" cy="600440"/>
            </a:xfrm>
          </p:grpSpPr>
          <p:sp>
            <p:nvSpPr>
              <p:cNvPr id="67" name="Rectangle 48"/>
              <p:cNvSpPr/>
              <p:nvPr/>
            </p:nvSpPr>
            <p:spPr>
              <a:xfrm>
                <a:off x="5537205" y="12330609"/>
                <a:ext cx="3060659" cy="600440"/>
              </a:xfrm>
              <a:prstGeom prst="rect">
                <a:avLst/>
              </a:prstGeom>
              <a:solidFill>
                <a:srgbClr val="B10B1F"/>
              </a:solidFill>
              <a:ln w="28575" cap="flat" cmpd="sng" algn="ctr">
                <a:noFill/>
                <a:prstDash val="solid"/>
                <a:miter lim="800000"/>
              </a:ln>
              <a:effectLst>
                <a:outerShdw blurRad="254000" dist="63500" dir="2700000" algn="tl" rotWithShape="0">
                  <a:prstClr val="black">
                    <a:alpha val="30000"/>
                  </a:prstClr>
                </a:outerShdw>
              </a:effectLst>
            </p:spPr>
            <p:txBody>
              <a:bodyPr rtlCol="0" anchor="ctr"/>
              <a:lstStyle/>
              <a:p>
                <a:pPr defTabSz="914400">
                  <a:defRPr/>
                </a:pPr>
                <a:endParaRPr lang="en-US" kern="0" dirty="0">
                  <a:solidFill>
                    <a:srgbClr val="4F4D50"/>
                  </a:solidFill>
                  <a:cs typeface="+mn-ea"/>
                  <a:sym typeface="+mn-lt"/>
                </a:endParaRPr>
              </a:p>
            </p:txBody>
          </p:sp>
          <p:sp>
            <p:nvSpPr>
              <p:cNvPr id="68" name="TextBox 49"/>
              <p:cNvSpPr txBox="1"/>
              <p:nvPr/>
            </p:nvSpPr>
            <p:spPr>
              <a:xfrm>
                <a:off x="5669747" y="12399997"/>
                <a:ext cx="2795575" cy="461664"/>
              </a:xfrm>
              <a:prstGeom prst="rect">
                <a:avLst/>
              </a:prstGeom>
              <a:noFill/>
            </p:spPr>
            <p:txBody>
              <a:bodyPr wrap="square" rtlCol="0">
                <a:spAutoFit/>
              </a:bodyPr>
              <a:lstStyle/>
              <a:p>
                <a:pPr algn="ctr" defTabSz="914400">
                  <a:defRPr/>
                </a:pPr>
                <a:r>
                  <a:rPr lang="en-US" sz="900" b="1" kern="0" spc="150" dirty="0">
                    <a:solidFill>
                      <a:schemeClr val="bg1"/>
                    </a:solidFill>
                    <a:cs typeface="+mn-ea"/>
                    <a:sym typeface="+mn-lt"/>
                  </a:rPr>
                  <a:t>LEARN MORE</a:t>
                </a:r>
                <a:endParaRPr lang="en-US" sz="900" b="1" kern="0" spc="150" dirty="0">
                  <a:solidFill>
                    <a:schemeClr val="bg1"/>
                  </a:solidFill>
                  <a:cs typeface="+mn-ea"/>
                  <a:sym typeface="+mn-lt"/>
                </a:endParaRPr>
              </a:p>
            </p:txBody>
          </p:sp>
        </p:grpSp>
        <p:sp>
          <p:nvSpPr>
            <p:cNvPr id="36" name="TextBox 43"/>
            <p:cNvSpPr txBox="1"/>
            <p:nvPr/>
          </p:nvSpPr>
          <p:spPr>
            <a:xfrm>
              <a:off x="1916409" y="2326363"/>
              <a:ext cx="10076270" cy="1292662"/>
            </a:xfrm>
            <a:prstGeom prst="rect">
              <a:avLst/>
            </a:prstGeom>
            <a:noFill/>
          </p:spPr>
          <p:txBody>
            <a:bodyPr wrap="square" rtlCol="0">
              <a:spAutoFit/>
            </a:bodyPr>
            <a:lstStyle/>
            <a:p>
              <a:pPr defTabSz="914400">
                <a:defRPr/>
              </a:pPr>
              <a:r>
                <a:rPr lang="zh-CN" altLang="en-US" sz="3600" b="1" kern="0" spc="300" dirty="0" smtClean="0">
                  <a:solidFill>
                    <a:srgbClr val="4F4D50"/>
                  </a:solidFill>
                  <a:cs typeface="+mn-ea"/>
                  <a:sym typeface="+mn-lt"/>
                </a:rPr>
                <a:t>团队成员</a:t>
              </a:r>
              <a:endParaRPr lang="en-US" sz="3600" b="1" kern="0" spc="300" dirty="0">
                <a:solidFill>
                  <a:srgbClr val="4F4D50"/>
                </a:solidFill>
                <a:cs typeface="+mn-ea"/>
                <a:sym typeface="+mn-lt"/>
              </a:endParaRPr>
            </a:p>
          </p:txBody>
        </p:sp>
      </p:grpSp>
      <p:pic>
        <p:nvPicPr>
          <p:cNvPr id="69" name="图片占位符 25"/>
          <p:cNvPicPr>
            <a:picLocks noChangeAspect="1"/>
          </p:cNvPicPr>
          <p:nvPr/>
        </p:nvPicPr>
        <p:blipFill>
          <a:blip r:embed="rId1" cstate="screen"/>
          <a:srcRect/>
          <a:stretch>
            <a:fillRect/>
          </a:stretch>
        </p:blipFill>
        <p:spPr>
          <a:xfrm>
            <a:off x="9900754" y="1492455"/>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0" name="图片占位符 12"/>
          <p:cNvPicPr>
            <a:picLocks noChangeAspect="1"/>
          </p:cNvPicPr>
          <p:nvPr/>
        </p:nvPicPr>
        <p:blipFill>
          <a:blip r:embed="rId2" cstate="screen"/>
          <a:srcRect/>
          <a:stretch>
            <a:fillRect/>
          </a:stretch>
        </p:blipFill>
        <p:spPr>
          <a:xfrm>
            <a:off x="5864349" y="148222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1" name="图片占位符 28"/>
          <p:cNvPicPr>
            <a:picLocks noChangeAspect="1"/>
          </p:cNvPicPr>
          <p:nvPr/>
        </p:nvPicPr>
        <p:blipFill>
          <a:blip r:embed="rId3" cstate="screen"/>
          <a:srcRect/>
          <a:stretch>
            <a:fillRect/>
          </a:stretch>
        </p:blipFill>
        <p:spPr>
          <a:xfrm>
            <a:off x="5864349" y="3910837"/>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2" name="图片占位符 30"/>
          <p:cNvPicPr>
            <a:picLocks noChangeAspect="1"/>
          </p:cNvPicPr>
          <p:nvPr/>
        </p:nvPicPr>
        <p:blipFill>
          <a:blip r:embed="rId4" cstate="screen"/>
          <a:srcRect/>
          <a:stretch>
            <a:fillRect/>
          </a:stretch>
        </p:blipFill>
        <p:spPr>
          <a:xfrm>
            <a:off x="7887097" y="3910837"/>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3" name="图片占位符 32"/>
          <p:cNvPicPr>
            <a:picLocks noChangeAspect="1"/>
          </p:cNvPicPr>
          <p:nvPr/>
        </p:nvPicPr>
        <p:blipFill>
          <a:blip r:embed="rId5" cstate="screen"/>
          <a:srcRect/>
          <a:stretch>
            <a:fillRect/>
          </a:stretch>
        </p:blipFill>
        <p:spPr>
          <a:xfrm>
            <a:off x="9900754" y="392107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4" name="图片占位符 22"/>
          <p:cNvPicPr>
            <a:picLocks noChangeAspect="1"/>
          </p:cNvPicPr>
          <p:nvPr/>
        </p:nvPicPr>
        <p:blipFill>
          <a:blip r:embed="rId6" cstate="screen"/>
          <a:srcRect/>
          <a:stretch>
            <a:fillRect/>
          </a:stretch>
        </p:blipFill>
        <p:spPr>
          <a:xfrm>
            <a:off x="7887097" y="148222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grpSp>
        <p:nvGrpSpPr>
          <p:cNvPr id="38" name="组合 37"/>
          <p:cNvGrpSpPr/>
          <p:nvPr/>
        </p:nvGrpSpPr>
        <p:grpSpPr>
          <a:xfrm>
            <a:off x="81785" y="126017"/>
            <a:ext cx="12110216" cy="766370"/>
            <a:chOff x="81785" y="126017"/>
            <a:chExt cx="12110216" cy="766370"/>
          </a:xfrm>
        </p:grpSpPr>
        <p:sp>
          <p:nvSpPr>
            <p:cNvPr id="39" name="矩形 38"/>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41"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公司团队</a:t>
              </a:r>
              <a:endParaRPr lang="zh-CN" altLang="en-US" sz="2800" b="1" dirty="0">
                <a:solidFill>
                  <a:srgbClr val="141519"/>
                </a:solidFill>
                <a:cs typeface="+mn-ea"/>
                <a:sym typeface="+mn-lt"/>
              </a:endParaRPr>
            </a:p>
          </p:txBody>
        </p:sp>
        <p:grpSp>
          <p:nvGrpSpPr>
            <p:cNvPr id="42" name="组合 41"/>
            <p:cNvGrpSpPr/>
            <p:nvPr/>
          </p:nvGrpSpPr>
          <p:grpSpPr>
            <a:xfrm>
              <a:off x="81785" y="126017"/>
              <a:ext cx="771511" cy="766370"/>
              <a:chOff x="76127" y="101358"/>
              <a:chExt cx="771511" cy="766370"/>
            </a:xfrm>
          </p:grpSpPr>
          <p:sp>
            <p:nvSpPr>
              <p:cNvPr id="75"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文本框 75"/>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5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nodeType="withEffect">
                                  <p:stCondLst>
                                    <p:cond delay="250"/>
                                  </p:stCondLst>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ppt_w</p:attrName>
                                        </p:attrNameLst>
                                      </p:cBhvr>
                                      <p:tavLst>
                                        <p:tav tm="0">
                                          <p:val>
                                            <p:fltVal val="0"/>
                                          </p:val>
                                        </p:tav>
                                        <p:tav tm="100000">
                                          <p:val>
                                            <p:strVal val="#ppt_w"/>
                                          </p:val>
                                        </p:tav>
                                      </p:tavLst>
                                    </p:anim>
                                    <p:anim calcmode="lin" valueType="num">
                                      <p:cBhvr>
                                        <p:cTn id="17" dur="500" fill="hold"/>
                                        <p:tgtEl>
                                          <p:spTgt spid="74"/>
                                        </p:tgtEl>
                                        <p:attrNameLst>
                                          <p:attrName>ppt_h</p:attrName>
                                        </p:attrNameLst>
                                      </p:cBhvr>
                                      <p:tavLst>
                                        <p:tav tm="0">
                                          <p:val>
                                            <p:fltVal val="0"/>
                                          </p:val>
                                        </p:tav>
                                        <p:tav tm="100000">
                                          <p:val>
                                            <p:strVal val="#ppt_h"/>
                                          </p:val>
                                        </p:tav>
                                      </p:tavLst>
                                    </p:anim>
                                    <p:animEffect transition="in" filter="fade">
                                      <p:cBhvr>
                                        <p:cTn id="18" dur="500"/>
                                        <p:tgtEl>
                                          <p:spTgt spid="74"/>
                                        </p:tgtEl>
                                      </p:cBhvr>
                                    </p:animEffect>
                                  </p:childTnLst>
                                </p:cTn>
                              </p:par>
                              <p:par>
                                <p:cTn id="19" presetID="53" presetClass="entr" presetSubtype="16" fill="hold" nodeType="withEffect">
                                  <p:stCondLst>
                                    <p:cond delay="50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par>
                                <p:cTn id="24" presetID="53" presetClass="entr" presetSubtype="16" fill="hold" nodeType="withEffect">
                                  <p:stCondLst>
                                    <p:cond delay="750"/>
                                  </p:stCondLst>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ppt_w</p:attrName>
                                        </p:attrNameLst>
                                      </p:cBhvr>
                                      <p:tavLst>
                                        <p:tav tm="0">
                                          <p:val>
                                            <p:fltVal val="0"/>
                                          </p:val>
                                        </p:tav>
                                        <p:tav tm="100000">
                                          <p:val>
                                            <p:strVal val="#ppt_w"/>
                                          </p:val>
                                        </p:tav>
                                      </p:tavLst>
                                    </p:anim>
                                    <p:anim calcmode="lin" valueType="num">
                                      <p:cBhvr>
                                        <p:cTn id="27" dur="500" fill="hold"/>
                                        <p:tgtEl>
                                          <p:spTgt spid="71"/>
                                        </p:tgtEl>
                                        <p:attrNameLst>
                                          <p:attrName>ppt_h</p:attrName>
                                        </p:attrNameLst>
                                      </p:cBhvr>
                                      <p:tavLst>
                                        <p:tav tm="0">
                                          <p:val>
                                            <p:fltVal val="0"/>
                                          </p:val>
                                        </p:tav>
                                        <p:tav tm="100000">
                                          <p:val>
                                            <p:strVal val="#ppt_h"/>
                                          </p:val>
                                        </p:tav>
                                      </p:tavLst>
                                    </p:anim>
                                    <p:animEffect transition="in" filter="fade">
                                      <p:cBhvr>
                                        <p:cTn id="28" dur="500"/>
                                        <p:tgtEl>
                                          <p:spTgt spid="71"/>
                                        </p:tgtEl>
                                      </p:cBhvr>
                                    </p:animEffect>
                                  </p:childTnLst>
                                </p:cTn>
                              </p:par>
                              <p:par>
                                <p:cTn id="29" presetID="53" presetClass="entr" presetSubtype="16" fill="hold" nodeType="withEffect">
                                  <p:stCondLst>
                                    <p:cond delay="100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par>
                                <p:cTn id="34" presetID="53" presetClass="entr" presetSubtype="16" fill="hold" nodeType="withEffect">
                                  <p:stCondLst>
                                    <p:cond delay="1250"/>
                                  </p:stCondLst>
                                  <p:childTnLst>
                                    <p:set>
                                      <p:cBhvr>
                                        <p:cTn id="35" dur="1" fill="hold">
                                          <p:stCondLst>
                                            <p:cond delay="0"/>
                                          </p:stCondLst>
                                        </p:cTn>
                                        <p:tgtEl>
                                          <p:spTgt spid="73"/>
                                        </p:tgtEl>
                                        <p:attrNameLst>
                                          <p:attrName>style.visibility</p:attrName>
                                        </p:attrNameLst>
                                      </p:cBhvr>
                                      <p:to>
                                        <p:strVal val="visible"/>
                                      </p:to>
                                    </p:set>
                                    <p:anim calcmode="lin" valueType="num">
                                      <p:cBhvr>
                                        <p:cTn id="36" dur="500" fill="hold"/>
                                        <p:tgtEl>
                                          <p:spTgt spid="73"/>
                                        </p:tgtEl>
                                        <p:attrNameLst>
                                          <p:attrName>ppt_w</p:attrName>
                                        </p:attrNameLst>
                                      </p:cBhvr>
                                      <p:tavLst>
                                        <p:tav tm="0">
                                          <p:val>
                                            <p:fltVal val="0"/>
                                          </p:val>
                                        </p:tav>
                                        <p:tav tm="100000">
                                          <p:val>
                                            <p:strVal val="#ppt_w"/>
                                          </p:val>
                                        </p:tav>
                                      </p:tavLst>
                                    </p:anim>
                                    <p:anim calcmode="lin" valueType="num">
                                      <p:cBhvr>
                                        <p:cTn id="37" dur="500" fill="hold"/>
                                        <p:tgtEl>
                                          <p:spTgt spid="73"/>
                                        </p:tgtEl>
                                        <p:attrNameLst>
                                          <p:attrName>ppt_h</p:attrName>
                                        </p:attrNameLst>
                                      </p:cBhvr>
                                      <p:tavLst>
                                        <p:tav tm="0">
                                          <p:val>
                                            <p:fltVal val="0"/>
                                          </p:val>
                                        </p:tav>
                                        <p:tav tm="100000">
                                          <p:val>
                                            <p:strVal val="#ppt_h"/>
                                          </p:val>
                                        </p:tav>
                                      </p:tavLst>
                                    </p:anim>
                                    <p:animEffect transition="in" filter="fade">
                                      <p:cBhvr>
                                        <p:cTn id="38" dur="500"/>
                                        <p:tgtEl>
                                          <p:spTgt spid="73"/>
                                        </p:tgtEl>
                                      </p:cBhvr>
                                    </p:animEffect>
                                  </p:childTnLst>
                                </p:cTn>
                              </p:par>
                              <p:par>
                                <p:cTn id="39" presetID="22" presetClass="entr" presetSubtype="1" fill="hold" nodeType="withEffect">
                                  <p:stCondLst>
                                    <p:cond delay="150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par>
                                <p:cTn id="42" presetID="22" presetClass="entr" presetSubtype="1" fill="hold" nodeType="withEffect">
                                  <p:stCondLst>
                                    <p:cond delay="1750"/>
                                  </p:stCondLst>
                                  <p:childTnLst>
                                    <p:set>
                                      <p:cBhvr>
                                        <p:cTn id="43" dur="1" fill="hold">
                                          <p:stCondLst>
                                            <p:cond delay="0"/>
                                          </p:stCondLst>
                                        </p:cTn>
                                        <p:tgtEl>
                                          <p:spTgt spid="46"/>
                                        </p:tgtEl>
                                        <p:attrNameLst>
                                          <p:attrName>style.visibility</p:attrName>
                                        </p:attrNameLst>
                                      </p:cBhvr>
                                      <p:to>
                                        <p:strVal val="visible"/>
                                      </p:to>
                                    </p:set>
                                    <p:animEffect transition="in" filter="wipe(up)">
                                      <p:cBhvr>
                                        <p:cTn id="44" dur="500"/>
                                        <p:tgtEl>
                                          <p:spTgt spid="46"/>
                                        </p:tgtEl>
                                      </p:cBhvr>
                                    </p:animEffect>
                                  </p:childTnLst>
                                </p:cTn>
                              </p:par>
                              <p:par>
                                <p:cTn id="45" presetID="22" presetClass="entr" presetSubtype="1" fill="hold" nodeType="withEffect">
                                  <p:stCondLst>
                                    <p:cond delay="200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500"/>
                                        <p:tgtEl>
                                          <p:spTgt spid="49"/>
                                        </p:tgtEl>
                                      </p:cBhvr>
                                    </p:animEffect>
                                  </p:childTnLst>
                                </p:cTn>
                              </p:par>
                              <p:par>
                                <p:cTn id="48" presetID="22" presetClass="entr" presetSubtype="1" fill="hold" nodeType="withEffect">
                                  <p:stCondLst>
                                    <p:cond delay="2250"/>
                                  </p:stCondLst>
                                  <p:childTnLst>
                                    <p:set>
                                      <p:cBhvr>
                                        <p:cTn id="49" dur="1" fill="hold">
                                          <p:stCondLst>
                                            <p:cond delay="0"/>
                                          </p:stCondLst>
                                        </p:cTn>
                                        <p:tgtEl>
                                          <p:spTgt spid="52"/>
                                        </p:tgtEl>
                                        <p:attrNameLst>
                                          <p:attrName>style.visibility</p:attrName>
                                        </p:attrNameLst>
                                      </p:cBhvr>
                                      <p:to>
                                        <p:strVal val="visible"/>
                                      </p:to>
                                    </p:set>
                                    <p:animEffect transition="in" filter="wipe(up)">
                                      <p:cBhvr>
                                        <p:cTn id="50" dur="500"/>
                                        <p:tgtEl>
                                          <p:spTgt spid="52"/>
                                        </p:tgtEl>
                                      </p:cBhvr>
                                    </p:animEffect>
                                  </p:childTnLst>
                                </p:cTn>
                              </p:par>
                              <p:par>
                                <p:cTn id="51" presetID="22" presetClass="entr" presetSubtype="1" fill="hold" nodeType="withEffect">
                                  <p:stCondLst>
                                    <p:cond delay="250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par>
                                <p:cTn id="54" presetID="22" presetClass="entr" presetSubtype="1" fill="hold" nodeType="withEffect">
                                  <p:stCondLst>
                                    <p:cond delay="275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duotone>
              <a:prstClr val="black"/>
              <a:schemeClr val="tx2">
                <a:tint val="45000"/>
                <a:satMod val="400000"/>
              </a:schemeClr>
            </a:duotone>
          </a:blip>
          <a:stretch>
            <a:fillRect/>
          </a:stretch>
        </p:blipFill>
        <p:spPr>
          <a:xfrm>
            <a:off x="1952888" y="1468371"/>
            <a:ext cx="3225219" cy="4992555"/>
          </a:xfrm>
          <a:prstGeom prst="rect">
            <a:avLst/>
          </a:prstGeom>
        </p:spPr>
      </p:pic>
      <p:sp>
        <p:nvSpPr>
          <p:cNvPr id="3" name="TextBox 6"/>
          <p:cNvSpPr txBox="1"/>
          <p:nvPr/>
        </p:nvSpPr>
        <p:spPr>
          <a:xfrm>
            <a:off x="2323881" y="1664802"/>
            <a:ext cx="3203954" cy="584775"/>
          </a:xfrm>
          <a:prstGeom prst="rect">
            <a:avLst/>
          </a:prstGeom>
          <a:noFill/>
        </p:spPr>
        <p:txBody>
          <a:bodyPr wrap="none" rtlCol="0">
            <a:spAutoFit/>
          </a:bodyPr>
          <a:lstStyle/>
          <a:p>
            <a:pPr defTabSz="1219200"/>
            <a:r>
              <a:rPr lang="en-US" altLang="zh-CN" sz="3200" dirty="0">
                <a:solidFill>
                  <a:srgbClr val="E1E0D8"/>
                </a:solidFill>
                <a:cs typeface="+mn-ea"/>
                <a:sym typeface="+mn-lt"/>
              </a:rPr>
              <a:t>COMPETITOR 1</a:t>
            </a:r>
            <a:endParaRPr lang="zh-CN" altLang="en-US" sz="3200" dirty="0">
              <a:solidFill>
                <a:srgbClr val="E1E0D8"/>
              </a:solidFill>
              <a:cs typeface="+mn-ea"/>
              <a:sym typeface="+mn-lt"/>
            </a:endParaRPr>
          </a:p>
        </p:txBody>
      </p:sp>
      <p:sp>
        <p:nvSpPr>
          <p:cNvPr id="18" name="TextBox 7"/>
          <p:cNvSpPr txBox="1"/>
          <p:nvPr/>
        </p:nvSpPr>
        <p:spPr>
          <a:xfrm>
            <a:off x="2323882" y="4581128"/>
            <a:ext cx="2619991" cy="307777"/>
          </a:xfrm>
          <a:prstGeom prst="rect">
            <a:avLst/>
          </a:prstGeom>
          <a:noFill/>
        </p:spPr>
        <p:txBody>
          <a:bodyPr wrap="square" rtlCol="0">
            <a:spAutoFit/>
          </a:bodyPr>
          <a:lstStyle/>
          <a:p>
            <a:pPr defTabSz="1219200"/>
            <a:r>
              <a:rPr lang="en-US" altLang="zh-CN" sz="1400" dirty="0" smtClean="0">
                <a:solidFill>
                  <a:srgbClr val="4F4D50"/>
                </a:solidFill>
                <a:cs typeface="+mn-ea"/>
                <a:sym typeface="+mn-lt"/>
              </a:rPr>
              <a:t>20XX</a:t>
            </a:r>
            <a:r>
              <a:rPr lang="zh-CN" altLang="en-US" sz="1400" dirty="0" smtClean="0">
                <a:solidFill>
                  <a:srgbClr val="4F4D50"/>
                </a:solidFill>
                <a:cs typeface="+mn-ea"/>
                <a:sym typeface="+mn-lt"/>
              </a:rPr>
              <a:t>年 </a:t>
            </a:r>
            <a:r>
              <a:rPr lang="zh-CN" altLang="en-US" sz="1400" dirty="0" smtClean="0">
                <a:solidFill>
                  <a:srgbClr val="4F4D50"/>
                </a:solidFill>
                <a:cs typeface="+mn-ea"/>
                <a:sym typeface="+mn-lt"/>
              </a:rPr>
              <a:t>评为最佳诚信公司</a:t>
            </a:r>
            <a:endParaRPr lang="en-US" altLang="zh-CN" sz="1400" dirty="0">
              <a:solidFill>
                <a:srgbClr val="4F4D50"/>
              </a:solidFill>
              <a:cs typeface="+mn-ea"/>
              <a:sym typeface="+mn-lt"/>
            </a:endParaRPr>
          </a:p>
        </p:txBody>
      </p:sp>
      <p:sp>
        <p:nvSpPr>
          <p:cNvPr id="19" name="文本框 18"/>
          <p:cNvSpPr txBox="1"/>
          <p:nvPr/>
        </p:nvSpPr>
        <p:spPr>
          <a:xfrm>
            <a:off x="2323882" y="4942817"/>
            <a:ext cx="2619991" cy="784830"/>
          </a:xfrm>
          <a:prstGeom prst="rect">
            <a:avLst/>
          </a:prstGeom>
          <a:noFill/>
        </p:spPr>
        <p:txBody>
          <a:bodyPr wrap="square" rtlCol="0">
            <a:spAutoFit/>
          </a:bodyPr>
          <a:lstStyle/>
          <a:p>
            <a:pPr defTabSz="1219200">
              <a:lnSpc>
                <a:spcPct val="150000"/>
              </a:lnSpc>
            </a:pPr>
            <a:r>
              <a:rPr lang="zh-CN" altLang="en-US" sz="1000" dirty="0">
                <a:solidFill>
                  <a:srgbClr val="686769"/>
                </a:solidFill>
                <a:cs typeface="+mn-ea"/>
                <a:sym typeface="+mn-lt"/>
              </a:rPr>
              <a:t>点击输入简要文字解说，解说文字尽量概括精炼，不用多余的文字修饰，简洁精准的 解说所提炼的核心概念。</a:t>
            </a:r>
            <a:endParaRPr lang="zh-CN" altLang="en-US" sz="1000" dirty="0">
              <a:solidFill>
                <a:srgbClr val="686769"/>
              </a:solidFill>
              <a:cs typeface="+mn-ea"/>
              <a:sym typeface="+mn-lt"/>
            </a:endParaRPr>
          </a:p>
        </p:txBody>
      </p:sp>
      <p:pic>
        <p:nvPicPr>
          <p:cNvPr id="7" name="图片 6"/>
          <p:cNvPicPr>
            <a:picLocks noChangeAspect="1"/>
          </p:cNvPicPr>
          <p:nvPr/>
        </p:nvPicPr>
        <p:blipFill>
          <a:blip r:embed="rId2" cstate="print"/>
          <a:stretch>
            <a:fillRect/>
          </a:stretch>
        </p:blipFill>
        <p:spPr>
          <a:xfrm>
            <a:off x="5947326" y="3429000"/>
            <a:ext cx="297349" cy="3429000"/>
          </a:xfrm>
          <a:prstGeom prst="rect">
            <a:avLst/>
          </a:prstGeom>
        </p:spPr>
      </p:pic>
      <p:pic>
        <p:nvPicPr>
          <p:cNvPr id="40" name="图片 39"/>
          <p:cNvPicPr>
            <a:picLocks noChangeAspect="1"/>
          </p:cNvPicPr>
          <p:nvPr/>
        </p:nvPicPr>
        <p:blipFill>
          <a:blip r:embed="rId1" cstate="print">
            <a:duotone>
              <a:prstClr val="black"/>
              <a:schemeClr val="tx2">
                <a:tint val="45000"/>
                <a:satMod val="400000"/>
              </a:schemeClr>
            </a:duotone>
          </a:blip>
          <a:stretch>
            <a:fillRect/>
          </a:stretch>
        </p:blipFill>
        <p:spPr>
          <a:xfrm>
            <a:off x="7013893" y="1468371"/>
            <a:ext cx="3225219" cy="4992555"/>
          </a:xfrm>
          <a:prstGeom prst="rect">
            <a:avLst/>
          </a:prstGeom>
        </p:spPr>
      </p:pic>
      <p:sp>
        <p:nvSpPr>
          <p:cNvPr id="41" name="TextBox 6"/>
          <p:cNvSpPr txBox="1"/>
          <p:nvPr/>
        </p:nvSpPr>
        <p:spPr>
          <a:xfrm>
            <a:off x="7384887" y="1664802"/>
            <a:ext cx="3203954" cy="584775"/>
          </a:xfrm>
          <a:prstGeom prst="rect">
            <a:avLst/>
          </a:prstGeom>
          <a:noFill/>
        </p:spPr>
        <p:txBody>
          <a:bodyPr wrap="none" rtlCol="0">
            <a:spAutoFit/>
          </a:bodyPr>
          <a:lstStyle/>
          <a:p>
            <a:pPr defTabSz="1219200"/>
            <a:r>
              <a:rPr lang="en-US" altLang="zh-CN" sz="3200" dirty="0">
                <a:solidFill>
                  <a:srgbClr val="E1E0D8"/>
                </a:solidFill>
                <a:cs typeface="+mn-ea"/>
                <a:sym typeface="+mn-lt"/>
              </a:rPr>
              <a:t>COMPETITOR 2</a:t>
            </a:r>
            <a:endParaRPr lang="zh-CN" altLang="en-US" sz="3200" dirty="0">
              <a:solidFill>
                <a:srgbClr val="E1E0D8"/>
              </a:solidFill>
              <a:cs typeface="+mn-ea"/>
              <a:sym typeface="+mn-lt"/>
            </a:endParaRPr>
          </a:p>
        </p:txBody>
      </p:sp>
      <p:sp>
        <p:nvSpPr>
          <p:cNvPr id="42" name="TextBox 7"/>
          <p:cNvSpPr txBox="1"/>
          <p:nvPr/>
        </p:nvSpPr>
        <p:spPr>
          <a:xfrm>
            <a:off x="7384887" y="4581128"/>
            <a:ext cx="2619991" cy="307777"/>
          </a:xfrm>
          <a:prstGeom prst="rect">
            <a:avLst/>
          </a:prstGeom>
          <a:noFill/>
        </p:spPr>
        <p:txBody>
          <a:bodyPr wrap="square" rtlCol="0">
            <a:spAutoFit/>
          </a:bodyPr>
          <a:lstStyle/>
          <a:p>
            <a:pPr defTabSz="1219200"/>
            <a:r>
              <a:rPr lang="en-US" altLang="zh-CN" sz="1400" dirty="0" smtClean="0">
                <a:solidFill>
                  <a:srgbClr val="4F4D50"/>
                </a:solidFill>
                <a:cs typeface="+mn-ea"/>
                <a:sym typeface="+mn-lt"/>
              </a:rPr>
              <a:t>20XX</a:t>
            </a:r>
            <a:r>
              <a:rPr lang="zh-CN" altLang="en-US" sz="1400" dirty="0" smtClean="0">
                <a:solidFill>
                  <a:srgbClr val="4F4D50"/>
                </a:solidFill>
                <a:cs typeface="+mn-ea"/>
                <a:sym typeface="+mn-lt"/>
              </a:rPr>
              <a:t>年 </a:t>
            </a:r>
            <a:r>
              <a:rPr lang="zh-CN" altLang="en-US" sz="1400" dirty="0">
                <a:solidFill>
                  <a:srgbClr val="4F4D50"/>
                </a:solidFill>
                <a:cs typeface="+mn-ea"/>
                <a:sym typeface="+mn-lt"/>
              </a:rPr>
              <a:t>评为最佳诚信公司</a:t>
            </a:r>
            <a:endParaRPr lang="zh-CN" altLang="en-US" sz="1400" dirty="0">
              <a:solidFill>
                <a:srgbClr val="4F4D50"/>
              </a:solidFill>
              <a:cs typeface="+mn-ea"/>
              <a:sym typeface="+mn-lt"/>
            </a:endParaRPr>
          </a:p>
        </p:txBody>
      </p:sp>
      <p:sp>
        <p:nvSpPr>
          <p:cNvPr id="44" name="文本框 43"/>
          <p:cNvSpPr txBox="1"/>
          <p:nvPr/>
        </p:nvSpPr>
        <p:spPr>
          <a:xfrm>
            <a:off x="7384887" y="4942817"/>
            <a:ext cx="2619991" cy="784830"/>
          </a:xfrm>
          <a:prstGeom prst="rect">
            <a:avLst/>
          </a:prstGeom>
          <a:noFill/>
        </p:spPr>
        <p:txBody>
          <a:bodyPr wrap="square" rtlCol="0">
            <a:spAutoFit/>
          </a:bodyPr>
          <a:lstStyle/>
          <a:p>
            <a:pPr defTabSz="1219200">
              <a:lnSpc>
                <a:spcPct val="150000"/>
              </a:lnSpc>
            </a:pPr>
            <a:r>
              <a:rPr lang="zh-CN" altLang="en-US" sz="1000" dirty="0">
                <a:solidFill>
                  <a:srgbClr val="686769"/>
                </a:solidFill>
                <a:cs typeface="+mn-ea"/>
                <a:sym typeface="+mn-lt"/>
              </a:rPr>
              <a:t>点击输入简要文字解说，解说文字尽量概括精炼，不用多余的文字修饰，简洁精准的 解说所提炼的核心概念。</a:t>
            </a:r>
            <a:endParaRPr lang="zh-CN" altLang="en-US" sz="1000" dirty="0">
              <a:solidFill>
                <a:srgbClr val="686769"/>
              </a:solidFill>
              <a:cs typeface="+mn-ea"/>
              <a:sym typeface="+mn-lt"/>
            </a:endParaRPr>
          </a:p>
        </p:txBody>
      </p:sp>
      <p:sp>
        <p:nvSpPr>
          <p:cNvPr id="17" name="矩形 16"/>
          <p:cNvSpPr/>
          <p:nvPr/>
        </p:nvSpPr>
        <p:spPr>
          <a:xfrm>
            <a:off x="7442699" y="2532048"/>
            <a:ext cx="3083935" cy="1562976"/>
          </a:xfrm>
          <a:prstGeom prst="rect">
            <a:avLst/>
          </a:prstGeom>
          <a:blipFill dpi="0" rotWithShape="1">
            <a:blip r:embed="rId3" cstate="screen"/>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4"/>
          <p:cNvSpPr/>
          <p:nvPr/>
        </p:nvSpPr>
        <p:spPr>
          <a:xfrm>
            <a:off x="1628750" y="2532048"/>
            <a:ext cx="3083935" cy="1562976"/>
          </a:xfrm>
          <a:prstGeom prst="rect">
            <a:avLst/>
          </a:prstGeom>
          <a:blipFill dpi="0" rotWithShape="1">
            <a:blip r:embed="rId4" cstate="screen"/>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6" name="组合 15"/>
          <p:cNvGrpSpPr/>
          <p:nvPr/>
        </p:nvGrpSpPr>
        <p:grpSpPr>
          <a:xfrm>
            <a:off x="81785" y="126017"/>
            <a:ext cx="12110216" cy="766370"/>
            <a:chOff x="81785" y="126017"/>
            <a:chExt cx="12110216" cy="766370"/>
          </a:xfrm>
        </p:grpSpPr>
        <p:sp>
          <p:nvSpPr>
            <p:cNvPr id="20" name="矩形 19"/>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TextBox 6"/>
            <p:cNvSpPr txBox="1"/>
            <p:nvPr/>
          </p:nvSpPr>
          <p:spPr>
            <a:xfrm>
              <a:off x="2958679"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22" name="TextBox 7"/>
            <p:cNvSpPr txBox="1"/>
            <p:nvPr/>
          </p:nvSpPr>
          <p:spPr>
            <a:xfrm>
              <a:off x="1016260" y="286054"/>
              <a:ext cx="1988045"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企业大事记</a:t>
              </a:r>
              <a:endParaRPr lang="zh-CN" altLang="en-US" sz="2800" b="1" dirty="0">
                <a:solidFill>
                  <a:srgbClr val="141519"/>
                </a:solidFill>
                <a:cs typeface="+mn-ea"/>
                <a:sym typeface="+mn-lt"/>
              </a:endParaRPr>
            </a:p>
          </p:txBody>
        </p:sp>
        <p:grpSp>
          <p:nvGrpSpPr>
            <p:cNvPr id="23" name="组合 22"/>
            <p:cNvGrpSpPr/>
            <p:nvPr/>
          </p:nvGrpSpPr>
          <p:grpSpPr>
            <a:xfrm>
              <a:off x="81785" y="126017"/>
              <a:ext cx="771511" cy="766370"/>
              <a:chOff x="76127" y="101358"/>
              <a:chExt cx="771511" cy="766370"/>
            </a:xfrm>
          </p:grpSpPr>
          <p:sp>
            <p:nvSpPr>
              <p:cNvPr id="24"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文本框 24"/>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0-#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300" fill="hold"/>
                                        <p:tgtEl>
                                          <p:spTgt spid="41"/>
                                        </p:tgtEl>
                                        <p:attrNameLst>
                                          <p:attrName>ppt_x</p:attrName>
                                        </p:attrNameLst>
                                      </p:cBhvr>
                                      <p:tavLst>
                                        <p:tav tm="0">
                                          <p:val>
                                            <p:strVal val="1+#ppt_w/2"/>
                                          </p:val>
                                        </p:tav>
                                        <p:tav tm="100000">
                                          <p:val>
                                            <p:strVal val="#ppt_x"/>
                                          </p:val>
                                        </p:tav>
                                      </p:tavLst>
                                    </p:anim>
                                    <p:anim calcmode="lin" valueType="num">
                                      <p:cBhvr additive="base">
                                        <p:cTn id="17" dur="30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2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42" grpId="0"/>
      <p:bldP spid="44" grpId="0"/>
      <p:bldP spid="17"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1365920"/>
            <a:ext cx="4439816" cy="5040559"/>
          </a:xfrm>
          <a:prstGeom prst="rect">
            <a:avLst/>
          </a:prstGeom>
          <a:solidFill>
            <a:srgbClr val="EDEDE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TextBox 2"/>
          <p:cNvSpPr txBox="1"/>
          <p:nvPr/>
        </p:nvSpPr>
        <p:spPr>
          <a:xfrm>
            <a:off x="5665996" y="2924944"/>
            <a:ext cx="5443884"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latin typeface="+mn-lt"/>
                <a:ea typeface="+mn-ea"/>
                <a:cs typeface="+mn-ea"/>
                <a:sym typeface="+mn-lt"/>
              </a:rPr>
              <a:t>团队是指拥有共同目标，并且具有不同能力的一小群人有意识的协调行为或力的系统，这群人就如同人的五官一样，共同协作维持一个人的生存，缺一不可</a:t>
            </a:r>
            <a:r>
              <a:rPr lang="zh-CN" altLang="en-US" sz="1000" dirty="0" smtClean="0">
                <a:latin typeface="+mn-lt"/>
                <a:ea typeface="+mn-ea"/>
                <a:cs typeface="+mn-ea"/>
                <a:sym typeface="+mn-lt"/>
              </a:rPr>
              <a:t>。</a:t>
            </a:r>
            <a:endParaRPr lang="en-US" altLang="zh-CN" sz="1000" dirty="0">
              <a:latin typeface="+mn-lt"/>
              <a:ea typeface="+mn-ea"/>
              <a:cs typeface="+mn-ea"/>
              <a:sym typeface="+mn-lt"/>
            </a:endParaRPr>
          </a:p>
        </p:txBody>
      </p:sp>
      <p:sp>
        <p:nvSpPr>
          <p:cNvPr id="38" name="任意多边形 37"/>
          <p:cNvSpPr/>
          <p:nvPr/>
        </p:nvSpPr>
        <p:spPr>
          <a:xfrm flipH="1">
            <a:off x="0" y="1509936"/>
            <a:ext cx="4295800" cy="4762467"/>
          </a:xfrm>
          <a:custGeom>
            <a:avLst/>
            <a:gdLst>
              <a:gd name="connsiteX0" fmla="*/ 4295800 w 4295800"/>
              <a:gd name="connsiteY0" fmla="*/ 0 h 4752528"/>
              <a:gd name="connsiteX1" fmla="*/ 0 w 4295800"/>
              <a:gd name="connsiteY1" fmla="*/ 0 h 4752528"/>
              <a:gd name="connsiteX2" fmla="*/ 0 w 4295800"/>
              <a:gd name="connsiteY2" fmla="*/ 4752528 h 4752528"/>
              <a:gd name="connsiteX3" fmla="*/ 4175914 w 4295800"/>
              <a:gd name="connsiteY3" fmla="*/ 4752528 h 4752528"/>
              <a:gd name="connsiteX4" fmla="*/ 4295800 w 4295800"/>
              <a:gd name="connsiteY4" fmla="*/ 4077290 h 4752528"/>
              <a:gd name="connsiteX0-1" fmla="*/ 4295800 w 4295800"/>
              <a:gd name="connsiteY0-2" fmla="*/ 0 h 4762467"/>
              <a:gd name="connsiteX1-3" fmla="*/ 0 w 4295800"/>
              <a:gd name="connsiteY1-4" fmla="*/ 0 h 4762467"/>
              <a:gd name="connsiteX2-5" fmla="*/ 0 w 4295800"/>
              <a:gd name="connsiteY2-6" fmla="*/ 4752528 h 4762467"/>
              <a:gd name="connsiteX3-7" fmla="*/ 4295184 w 4295800"/>
              <a:gd name="connsiteY3-8" fmla="*/ 4762467 h 4762467"/>
              <a:gd name="connsiteX4-9" fmla="*/ 4295800 w 4295800"/>
              <a:gd name="connsiteY4-10" fmla="*/ 4077290 h 4762467"/>
              <a:gd name="connsiteX5" fmla="*/ 4295800 w 4295800"/>
              <a:gd name="connsiteY5" fmla="*/ 0 h 47624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295800" h="4762467">
                <a:moveTo>
                  <a:pt x="4295800" y="0"/>
                </a:moveTo>
                <a:lnTo>
                  <a:pt x="0" y="0"/>
                </a:lnTo>
                <a:lnTo>
                  <a:pt x="0" y="4752528"/>
                </a:lnTo>
                <a:lnTo>
                  <a:pt x="4295184" y="4762467"/>
                </a:lnTo>
                <a:cubicBezTo>
                  <a:pt x="4295389" y="4534075"/>
                  <a:pt x="4295595" y="4305682"/>
                  <a:pt x="4295800" y="4077290"/>
                </a:cubicBezTo>
                <a:lnTo>
                  <a:pt x="4295800" y="0"/>
                </a:lnTo>
                <a:close/>
              </a:path>
            </a:pathLst>
          </a:cu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0" name="TextBox 2"/>
          <p:cNvSpPr txBox="1"/>
          <p:nvPr/>
        </p:nvSpPr>
        <p:spPr>
          <a:xfrm>
            <a:off x="5665997" y="3637216"/>
            <a:ext cx="5614580"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latin typeface="+mn-lt"/>
                <a:ea typeface="+mn-ea"/>
                <a:cs typeface="+mn-ea"/>
                <a:sym typeface="+mn-lt"/>
              </a:rPr>
              <a:t>我们</a:t>
            </a:r>
            <a:r>
              <a:rPr lang="zh-CN" altLang="en-US" sz="1000" dirty="0">
                <a:latin typeface="+mn-lt"/>
                <a:ea typeface="+mn-ea"/>
                <a:cs typeface="+mn-ea"/>
                <a:sym typeface="+mn-lt"/>
              </a:rPr>
              <a:t>是一支专业的团队。我们的成员拥有多年的信息安全专业技术背景，来自国内知名安全公司的一线骨干</a:t>
            </a:r>
            <a:r>
              <a:rPr lang="zh-CN" altLang="en-US" sz="1000" dirty="0" smtClean="0">
                <a:latin typeface="+mn-lt"/>
                <a:ea typeface="+mn-ea"/>
                <a:cs typeface="+mn-ea"/>
                <a:sym typeface="+mn-lt"/>
              </a:rPr>
              <a:t>。</a:t>
            </a:r>
            <a:endParaRPr lang="zh-CN" altLang="en-US" sz="1000" dirty="0">
              <a:latin typeface="+mn-lt"/>
              <a:ea typeface="+mn-ea"/>
              <a:cs typeface="+mn-ea"/>
              <a:sym typeface="+mn-lt"/>
            </a:endParaRPr>
          </a:p>
        </p:txBody>
      </p:sp>
      <p:sp>
        <p:nvSpPr>
          <p:cNvPr id="41" name="TextBox 2"/>
          <p:cNvSpPr txBox="1"/>
          <p:nvPr/>
        </p:nvSpPr>
        <p:spPr>
          <a:xfrm>
            <a:off x="5665996" y="4349488"/>
            <a:ext cx="5146530" cy="22288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latin typeface="+mn-lt"/>
                <a:ea typeface="+mn-ea"/>
                <a:cs typeface="+mn-ea"/>
                <a:sym typeface="+mn-lt"/>
              </a:rPr>
              <a:t>我们</a:t>
            </a:r>
            <a:r>
              <a:rPr lang="zh-CN" altLang="en-US" sz="1000" dirty="0">
                <a:latin typeface="+mn-lt"/>
                <a:ea typeface="+mn-ea"/>
                <a:cs typeface="+mn-ea"/>
                <a:sym typeface="+mn-lt"/>
              </a:rPr>
              <a:t>是一支年轻的团队。我们的平均年龄仅有</a:t>
            </a:r>
            <a:r>
              <a:rPr lang="en-US" altLang="zh-CN" sz="1000" dirty="0">
                <a:latin typeface="+mn-lt"/>
                <a:ea typeface="+mn-ea"/>
                <a:cs typeface="+mn-ea"/>
                <a:sym typeface="+mn-lt"/>
              </a:rPr>
              <a:t>26</a:t>
            </a:r>
            <a:r>
              <a:rPr lang="zh-CN" altLang="en-US" sz="1000" dirty="0">
                <a:latin typeface="+mn-lt"/>
                <a:ea typeface="+mn-ea"/>
                <a:cs typeface="+mn-ea"/>
                <a:sym typeface="+mn-lt"/>
              </a:rPr>
              <a:t>岁，充满了朝气和创新精神</a:t>
            </a:r>
            <a:r>
              <a:rPr lang="zh-CN" altLang="en-US" sz="1000" dirty="0" smtClean="0">
                <a:latin typeface="+mn-lt"/>
                <a:ea typeface="+mn-ea"/>
                <a:cs typeface="+mn-ea"/>
                <a:sym typeface="+mn-lt"/>
              </a:rPr>
              <a:t>。</a:t>
            </a:r>
            <a:endParaRPr lang="zh-CN" altLang="en-US" sz="1000" dirty="0">
              <a:latin typeface="+mn-lt"/>
              <a:ea typeface="+mn-ea"/>
              <a:cs typeface="+mn-ea"/>
              <a:sym typeface="+mn-lt"/>
            </a:endParaRPr>
          </a:p>
        </p:txBody>
      </p:sp>
      <p:sp>
        <p:nvSpPr>
          <p:cNvPr id="42" name="TextBox 2"/>
          <p:cNvSpPr txBox="1"/>
          <p:nvPr/>
        </p:nvSpPr>
        <p:spPr>
          <a:xfrm>
            <a:off x="5665996" y="4778990"/>
            <a:ext cx="5830604" cy="22288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latin typeface="+mn-lt"/>
                <a:ea typeface="+mn-ea"/>
                <a:cs typeface="+mn-ea"/>
                <a:sym typeface="+mn-lt"/>
              </a:rPr>
              <a:t>我们</a:t>
            </a:r>
            <a:r>
              <a:rPr lang="zh-CN" altLang="en-US" sz="1000" dirty="0">
                <a:latin typeface="+mn-lt"/>
                <a:ea typeface="+mn-ea"/>
                <a:cs typeface="+mn-ea"/>
                <a:sym typeface="+mn-lt"/>
              </a:rPr>
              <a:t>是一支专注的团队。我们坚信，安全的品牌源自客户的信任。只有专注，才能做好安全</a:t>
            </a:r>
            <a:r>
              <a:rPr lang="zh-CN" altLang="en-US" sz="1000" dirty="0" smtClean="0">
                <a:latin typeface="+mn-lt"/>
                <a:ea typeface="+mn-ea"/>
                <a:cs typeface="+mn-ea"/>
                <a:sym typeface="+mn-lt"/>
              </a:rPr>
              <a:t>。</a:t>
            </a:r>
            <a:endParaRPr lang="zh-CN" altLang="en-US" sz="1000" dirty="0">
              <a:latin typeface="+mn-lt"/>
              <a:ea typeface="+mn-ea"/>
              <a:cs typeface="+mn-ea"/>
              <a:sym typeface="+mn-lt"/>
            </a:endParaRPr>
          </a:p>
        </p:txBody>
      </p:sp>
      <p:sp>
        <p:nvSpPr>
          <p:cNvPr id="43" name="TextBox 2"/>
          <p:cNvSpPr txBox="1"/>
          <p:nvPr/>
        </p:nvSpPr>
        <p:spPr>
          <a:xfrm>
            <a:off x="5665996" y="5491260"/>
            <a:ext cx="5974620"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latin typeface="+mn-lt"/>
                <a:ea typeface="+mn-ea"/>
                <a:cs typeface="+mn-ea"/>
                <a:sym typeface="+mn-lt"/>
              </a:rPr>
              <a:t>我们</a:t>
            </a:r>
            <a:r>
              <a:rPr lang="zh-CN" altLang="en-US" sz="1000" dirty="0">
                <a:latin typeface="+mn-lt"/>
                <a:ea typeface="+mn-ea"/>
                <a:cs typeface="+mn-ea"/>
                <a:sym typeface="+mn-lt"/>
              </a:rPr>
              <a:t>是一支有梦想的团队。我们来自五湖四海，因为一个共同的梦想：做一家真正优秀的信息安全企业，为客户提供最可靠的互联网安全防护。</a:t>
            </a:r>
            <a:endParaRPr lang="zh-CN" altLang="en-US" sz="1000" dirty="0">
              <a:latin typeface="+mn-lt"/>
              <a:ea typeface="+mn-ea"/>
              <a:cs typeface="+mn-ea"/>
              <a:sym typeface="+mn-lt"/>
            </a:endParaRPr>
          </a:p>
        </p:txBody>
      </p:sp>
      <p:grpSp>
        <p:nvGrpSpPr>
          <p:cNvPr id="45" name="组合 44"/>
          <p:cNvGrpSpPr/>
          <p:nvPr/>
        </p:nvGrpSpPr>
        <p:grpSpPr>
          <a:xfrm>
            <a:off x="5343192" y="1534068"/>
            <a:ext cx="1401869" cy="814812"/>
            <a:chOff x="5130673" y="1437173"/>
            <a:chExt cx="1401869" cy="814812"/>
          </a:xfrm>
        </p:grpSpPr>
        <p:sp>
          <p:nvSpPr>
            <p:cNvPr id="46" name="椭圆 45"/>
            <p:cNvSpPr/>
            <p:nvPr/>
          </p:nvSpPr>
          <p:spPr>
            <a:xfrm>
              <a:off x="5424201" y="1437173"/>
              <a:ext cx="814812" cy="814812"/>
            </a:xfrm>
            <a:prstGeom prst="ellipse">
              <a:avLst/>
            </a:prstGeom>
            <a:solidFill>
              <a:srgbClr val="B10B1F"/>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bg1"/>
                </a:solidFill>
                <a:effectLst/>
                <a:uLnTx/>
                <a:uFillTx/>
                <a:cs typeface="+mn-ea"/>
                <a:sym typeface="+mn-lt"/>
              </a:endParaRPr>
            </a:p>
          </p:txBody>
        </p:sp>
        <p:sp>
          <p:nvSpPr>
            <p:cNvPr id="47" name="TextBox 33"/>
            <p:cNvSpPr>
              <a:spLocks noChangeArrowheads="1"/>
            </p:cNvSpPr>
            <p:nvPr/>
          </p:nvSpPr>
          <p:spPr bwMode="auto">
            <a:xfrm>
              <a:off x="5130673" y="1659913"/>
              <a:ext cx="14018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a:solidFill>
                    <a:schemeClr val="bg1"/>
                  </a:solidFill>
                  <a:cs typeface="+mn-ea"/>
                  <a:sym typeface="+mn-lt"/>
                </a:rPr>
                <a:t>专业</a:t>
              </a:r>
              <a:endParaRPr lang="zh-CN" altLang="en-US" sz="2000" dirty="0">
                <a:solidFill>
                  <a:schemeClr val="bg1"/>
                </a:solidFill>
                <a:cs typeface="+mn-ea"/>
                <a:sym typeface="+mn-lt"/>
              </a:endParaRPr>
            </a:p>
          </p:txBody>
        </p:sp>
      </p:grpSp>
      <p:grpSp>
        <p:nvGrpSpPr>
          <p:cNvPr id="48" name="组合 47"/>
          <p:cNvGrpSpPr/>
          <p:nvPr/>
        </p:nvGrpSpPr>
        <p:grpSpPr>
          <a:xfrm>
            <a:off x="6650005" y="1534068"/>
            <a:ext cx="1290903" cy="814812"/>
            <a:chOff x="6437486" y="1437173"/>
            <a:chExt cx="1290903" cy="814812"/>
          </a:xfrm>
        </p:grpSpPr>
        <p:sp>
          <p:nvSpPr>
            <p:cNvPr id="49" name="椭圆 48"/>
            <p:cNvSpPr/>
            <p:nvPr/>
          </p:nvSpPr>
          <p:spPr>
            <a:xfrm>
              <a:off x="6675531" y="1437173"/>
              <a:ext cx="814812" cy="814812"/>
            </a:xfrm>
            <a:prstGeom prst="ellipse">
              <a:avLst/>
            </a:prstGeom>
            <a:solidFill>
              <a:srgbClr val="9191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bg1"/>
                </a:solidFill>
                <a:effectLst/>
                <a:uLnTx/>
                <a:uFillTx/>
                <a:cs typeface="+mn-ea"/>
                <a:sym typeface="+mn-lt"/>
              </a:endParaRPr>
            </a:p>
          </p:txBody>
        </p:sp>
        <p:sp>
          <p:nvSpPr>
            <p:cNvPr id="50" name="TextBox 33"/>
            <p:cNvSpPr>
              <a:spLocks noChangeArrowheads="1"/>
            </p:cNvSpPr>
            <p:nvPr/>
          </p:nvSpPr>
          <p:spPr bwMode="auto">
            <a:xfrm>
              <a:off x="6437486" y="1659913"/>
              <a:ext cx="12909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a:solidFill>
                    <a:schemeClr val="bg1"/>
                  </a:solidFill>
                  <a:cs typeface="+mn-ea"/>
                  <a:sym typeface="+mn-lt"/>
                </a:rPr>
                <a:t>年轻</a:t>
              </a:r>
              <a:endParaRPr lang="zh-CN" altLang="en-US" sz="2000" dirty="0">
                <a:solidFill>
                  <a:schemeClr val="bg1"/>
                </a:solidFill>
                <a:cs typeface="+mn-ea"/>
                <a:sym typeface="+mn-lt"/>
              </a:endParaRPr>
            </a:p>
          </p:txBody>
        </p:sp>
      </p:grpSp>
      <p:grpSp>
        <p:nvGrpSpPr>
          <p:cNvPr id="51" name="组合 50"/>
          <p:cNvGrpSpPr/>
          <p:nvPr/>
        </p:nvGrpSpPr>
        <p:grpSpPr>
          <a:xfrm>
            <a:off x="7713287" y="1534068"/>
            <a:ext cx="1349301" cy="814812"/>
            <a:chOff x="7500768" y="1437173"/>
            <a:chExt cx="1349301" cy="814812"/>
          </a:xfrm>
        </p:grpSpPr>
        <p:sp>
          <p:nvSpPr>
            <p:cNvPr id="52" name="椭圆 51"/>
            <p:cNvSpPr/>
            <p:nvPr/>
          </p:nvSpPr>
          <p:spPr>
            <a:xfrm>
              <a:off x="7768012" y="1437173"/>
              <a:ext cx="814812" cy="814812"/>
            </a:xfrm>
            <a:prstGeom prst="ellipse">
              <a:avLst/>
            </a:prstGeom>
            <a:solidFill>
              <a:srgbClr val="B10B1F"/>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bg1"/>
                </a:solidFill>
                <a:effectLst/>
                <a:uLnTx/>
                <a:uFillTx/>
                <a:cs typeface="+mn-ea"/>
                <a:sym typeface="+mn-lt"/>
              </a:endParaRPr>
            </a:p>
          </p:txBody>
        </p:sp>
        <p:sp>
          <p:nvSpPr>
            <p:cNvPr id="53" name="TextBox 33"/>
            <p:cNvSpPr>
              <a:spLocks noChangeArrowheads="1"/>
            </p:cNvSpPr>
            <p:nvPr/>
          </p:nvSpPr>
          <p:spPr bwMode="auto">
            <a:xfrm>
              <a:off x="7500768" y="1659913"/>
              <a:ext cx="13493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chemeClr val="bg1"/>
                  </a:solidFill>
                  <a:cs typeface="+mn-ea"/>
                  <a:sym typeface="+mn-lt"/>
                </a:rPr>
                <a:t>梦想</a:t>
              </a:r>
              <a:endParaRPr lang="zh-CN" altLang="en-US" sz="2000" dirty="0">
                <a:solidFill>
                  <a:schemeClr val="bg1"/>
                </a:solidFill>
                <a:cs typeface="+mn-ea"/>
                <a:sym typeface="+mn-lt"/>
              </a:endParaRPr>
            </a:p>
          </p:txBody>
        </p:sp>
      </p:grpSp>
      <p:grpSp>
        <p:nvGrpSpPr>
          <p:cNvPr id="54" name="组合 53"/>
          <p:cNvGrpSpPr/>
          <p:nvPr/>
        </p:nvGrpSpPr>
        <p:grpSpPr>
          <a:xfrm>
            <a:off x="8608072" y="1534068"/>
            <a:ext cx="1724825" cy="814812"/>
            <a:chOff x="8395553" y="1437173"/>
            <a:chExt cx="1724825" cy="814812"/>
          </a:xfrm>
        </p:grpSpPr>
        <p:sp>
          <p:nvSpPr>
            <p:cNvPr id="55" name="椭圆 54"/>
            <p:cNvSpPr/>
            <p:nvPr/>
          </p:nvSpPr>
          <p:spPr>
            <a:xfrm>
              <a:off x="8850559" y="1437173"/>
              <a:ext cx="814812" cy="814812"/>
            </a:xfrm>
            <a:prstGeom prst="ellipse">
              <a:avLst/>
            </a:prstGeom>
            <a:solidFill>
              <a:srgbClr val="9191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bg1"/>
                </a:solidFill>
                <a:effectLst/>
                <a:uLnTx/>
                <a:uFillTx/>
                <a:cs typeface="+mn-ea"/>
                <a:sym typeface="+mn-lt"/>
              </a:endParaRPr>
            </a:p>
          </p:txBody>
        </p:sp>
        <p:sp>
          <p:nvSpPr>
            <p:cNvPr id="56" name="TextBox 33"/>
            <p:cNvSpPr>
              <a:spLocks noChangeArrowheads="1"/>
            </p:cNvSpPr>
            <p:nvPr/>
          </p:nvSpPr>
          <p:spPr bwMode="auto">
            <a:xfrm>
              <a:off x="8395553" y="1659913"/>
              <a:ext cx="17248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chemeClr val="bg1"/>
                  </a:solidFill>
                  <a:cs typeface="+mn-ea"/>
                  <a:sym typeface="+mn-lt"/>
                </a:rPr>
                <a:t>行动</a:t>
              </a:r>
              <a:endParaRPr lang="zh-CN" altLang="en-US" sz="2000" dirty="0">
                <a:solidFill>
                  <a:schemeClr val="bg1"/>
                </a:solidFill>
                <a:cs typeface="+mn-ea"/>
                <a:sym typeface="+mn-lt"/>
              </a:endParaRPr>
            </a:p>
          </p:txBody>
        </p:sp>
      </p:grpSp>
      <p:sp>
        <p:nvSpPr>
          <p:cNvPr id="26" name="任意多边形 25"/>
          <p:cNvSpPr/>
          <p:nvPr/>
        </p:nvSpPr>
        <p:spPr>
          <a:xfrm flipH="1">
            <a:off x="0" y="1509936"/>
            <a:ext cx="4295800" cy="4762467"/>
          </a:xfrm>
          <a:custGeom>
            <a:avLst/>
            <a:gdLst>
              <a:gd name="connsiteX0" fmla="*/ 4295800 w 4295800"/>
              <a:gd name="connsiteY0" fmla="*/ 0 h 4752528"/>
              <a:gd name="connsiteX1" fmla="*/ 0 w 4295800"/>
              <a:gd name="connsiteY1" fmla="*/ 0 h 4752528"/>
              <a:gd name="connsiteX2" fmla="*/ 0 w 4295800"/>
              <a:gd name="connsiteY2" fmla="*/ 4752528 h 4752528"/>
              <a:gd name="connsiteX3" fmla="*/ 4175914 w 4295800"/>
              <a:gd name="connsiteY3" fmla="*/ 4752528 h 4752528"/>
              <a:gd name="connsiteX4" fmla="*/ 4295800 w 4295800"/>
              <a:gd name="connsiteY4" fmla="*/ 4077290 h 4752528"/>
              <a:gd name="connsiteX0-1" fmla="*/ 4295800 w 4295800"/>
              <a:gd name="connsiteY0-2" fmla="*/ 0 h 4762467"/>
              <a:gd name="connsiteX1-3" fmla="*/ 0 w 4295800"/>
              <a:gd name="connsiteY1-4" fmla="*/ 0 h 4762467"/>
              <a:gd name="connsiteX2-5" fmla="*/ 0 w 4295800"/>
              <a:gd name="connsiteY2-6" fmla="*/ 4752528 h 4762467"/>
              <a:gd name="connsiteX3-7" fmla="*/ 4295184 w 4295800"/>
              <a:gd name="connsiteY3-8" fmla="*/ 4762467 h 4762467"/>
              <a:gd name="connsiteX4-9" fmla="*/ 4295800 w 4295800"/>
              <a:gd name="connsiteY4-10" fmla="*/ 4077290 h 4762467"/>
              <a:gd name="connsiteX5" fmla="*/ 4295800 w 4295800"/>
              <a:gd name="connsiteY5" fmla="*/ 0 h 47624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295800" h="4762467">
                <a:moveTo>
                  <a:pt x="4295800" y="0"/>
                </a:moveTo>
                <a:lnTo>
                  <a:pt x="0" y="0"/>
                </a:lnTo>
                <a:lnTo>
                  <a:pt x="0" y="4752528"/>
                </a:lnTo>
                <a:lnTo>
                  <a:pt x="4295184" y="4762467"/>
                </a:lnTo>
                <a:cubicBezTo>
                  <a:pt x="4295389" y="4534075"/>
                  <a:pt x="4295595" y="4305682"/>
                  <a:pt x="4295800" y="4077290"/>
                </a:cubicBezTo>
                <a:lnTo>
                  <a:pt x="4295800" y="0"/>
                </a:lnTo>
                <a:close/>
              </a:path>
            </a:pathLst>
          </a:custGeom>
          <a:solidFill>
            <a:srgbClr val="14151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9" name="文本框 9"/>
          <p:cNvSpPr txBox="1"/>
          <p:nvPr/>
        </p:nvSpPr>
        <p:spPr>
          <a:xfrm>
            <a:off x="2201296" y="2522576"/>
            <a:ext cx="27489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algn="l"/>
            <a:r>
              <a:rPr lang="zh-CN" altLang="en-US" sz="3600" b="1" spc="300" dirty="0" smtClean="0">
                <a:solidFill>
                  <a:schemeClr val="bg1"/>
                </a:solidFill>
                <a:cs typeface="+mn-ea"/>
                <a:sym typeface="+mn-lt"/>
              </a:rPr>
              <a:t>团队</a:t>
            </a:r>
            <a:r>
              <a:rPr lang="zh-CN" altLang="en-US" sz="3600" b="1" spc="300" dirty="0">
                <a:solidFill>
                  <a:schemeClr val="bg1"/>
                </a:solidFill>
                <a:cs typeface="+mn-ea"/>
                <a:sym typeface="+mn-lt"/>
              </a:rPr>
              <a:t>介绍</a:t>
            </a:r>
            <a:endParaRPr lang="zh-CN" altLang="en-US" sz="3600" b="1" spc="300" dirty="0">
              <a:solidFill>
                <a:schemeClr val="bg1"/>
              </a:solidFill>
              <a:cs typeface="+mn-ea"/>
              <a:sym typeface="+mn-lt"/>
            </a:endParaRPr>
          </a:p>
        </p:txBody>
      </p:sp>
      <p:sp>
        <p:nvSpPr>
          <p:cNvPr id="44" name="文本框 9"/>
          <p:cNvSpPr txBox="1"/>
          <p:nvPr/>
        </p:nvSpPr>
        <p:spPr>
          <a:xfrm>
            <a:off x="-1627665" y="3282448"/>
            <a:ext cx="57670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algn="r"/>
            <a:r>
              <a:rPr lang="en-US" altLang="zh-CN" sz="2800" b="1" dirty="0" smtClean="0">
                <a:solidFill>
                  <a:schemeClr val="bg1"/>
                </a:solidFill>
                <a:cs typeface="+mn-ea"/>
                <a:sym typeface="+mn-lt"/>
              </a:rPr>
              <a:t>TEAM </a:t>
            </a:r>
            <a:endParaRPr lang="en-US" altLang="zh-CN" sz="2800" b="1" dirty="0" smtClean="0">
              <a:solidFill>
                <a:schemeClr val="bg1"/>
              </a:solidFill>
              <a:cs typeface="+mn-ea"/>
              <a:sym typeface="+mn-lt"/>
            </a:endParaRPr>
          </a:p>
          <a:p>
            <a:pPr marL="0" lvl="1" algn="r"/>
            <a:r>
              <a:rPr lang="en-US" altLang="zh-CN" sz="2800" b="1" dirty="0" smtClean="0">
                <a:solidFill>
                  <a:schemeClr val="bg1"/>
                </a:solidFill>
                <a:cs typeface="+mn-ea"/>
                <a:sym typeface="+mn-lt"/>
              </a:rPr>
              <a:t>INTRODUCTION</a:t>
            </a:r>
            <a:endParaRPr lang="zh-CN" altLang="en-US" sz="2800" b="1" dirty="0">
              <a:solidFill>
                <a:schemeClr val="bg1"/>
              </a:solidFill>
              <a:cs typeface="+mn-ea"/>
              <a:sym typeface="+mn-lt"/>
            </a:endParaRPr>
          </a:p>
        </p:txBody>
      </p:sp>
      <p:grpSp>
        <p:nvGrpSpPr>
          <p:cNvPr id="27" name="组合 26"/>
          <p:cNvGrpSpPr/>
          <p:nvPr/>
        </p:nvGrpSpPr>
        <p:grpSpPr>
          <a:xfrm>
            <a:off x="81785" y="126017"/>
            <a:ext cx="12110216" cy="766370"/>
            <a:chOff x="81785" y="126017"/>
            <a:chExt cx="12110216" cy="766370"/>
          </a:xfrm>
        </p:grpSpPr>
        <p:sp>
          <p:nvSpPr>
            <p:cNvPr id="28" name="矩形 27"/>
            <p:cNvSpPr/>
            <p:nvPr/>
          </p:nvSpPr>
          <p:spPr>
            <a:xfrm>
              <a:off x="331470" y="173533"/>
              <a:ext cx="11860531" cy="686795"/>
            </a:xfrm>
            <a:prstGeom prst="rect">
              <a:avLst/>
            </a:prstGeom>
            <a:gradFill>
              <a:gsLst>
                <a:gs pos="100000">
                  <a:srgbClr val="E7E5E6">
                    <a:alpha val="20000"/>
                  </a:srgbClr>
                </a:gs>
                <a:gs pos="0">
                  <a:srgbClr val="C3C5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chemeClr val="bg1">
                      <a:lumMod val="65000"/>
                    </a:schemeClr>
                  </a:solidFill>
                  <a:cs typeface="+mn-ea"/>
                  <a:sym typeface="+mn-lt"/>
                </a:rPr>
                <a:t>BUSINESS </a:t>
              </a:r>
              <a:r>
                <a:rPr lang="en-US" altLang="zh-CN" sz="2000" dirty="0" smtClean="0">
                  <a:solidFill>
                    <a:schemeClr val="bg1">
                      <a:lumMod val="65000"/>
                    </a:schemeClr>
                  </a:solidFill>
                  <a:cs typeface="+mn-ea"/>
                  <a:sym typeface="+mn-lt"/>
                </a:rPr>
                <a:t>PLAN</a:t>
              </a:r>
              <a:endParaRPr lang="en-US" altLang="zh-CN" sz="2000" dirty="0">
                <a:solidFill>
                  <a:schemeClr val="bg1">
                    <a:lumMod val="65000"/>
                  </a:schemeClr>
                </a:solidFill>
                <a:cs typeface="+mn-ea"/>
                <a:sym typeface="+mn-lt"/>
              </a:endParaRPr>
            </a:p>
          </p:txBody>
        </p:sp>
        <p:sp>
          <p:nvSpPr>
            <p:cNvPr id="30"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b="1" dirty="0" smtClean="0">
                  <a:solidFill>
                    <a:srgbClr val="141519"/>
                  </a:solidFill>
                  <a:cs typeface="+mn-ea"/>
                  <a:sym typeface="+mn-lt"/>
                </a:rPr>
                <a:t>公司文化</a:t>
              </a:r>
              <a:endParaRPr lang="zh-CN" altLang="en-US" sz="2800" b="1" dirty="0">
                <a:solidFill>
                  <a:srgbClr val="141519"/>
                </a:solidFill>
                <a:cs typeface="+mn-ea"/>
                <a:sym typeface="+mn-lt"/>
              </a:endParaRPr>
            </a:p>
          </p:txBody>
        </p:sp>
        <p:grpSp>
          <p:nvGrpSpPr>
            <p:cNvPr id="31" name="组合 30"/>
            <p:cNvGrpSpPr/>
            <p:nvPr/>
          </p:nvGrpSpPr>
          <p:grpSpPr>
            <a:xfrm>
              <a:off x="81785" y="126017"/>
              <a:ext cx="771511" cy="766370"/>
              <a:chOff x="76127" y="101358"/>
              <a:chExt cx="771511" cy="766370"/>
            </a:xfrm>
          </p:grpSpPr>
          <p:sp>
            <p:nvSpPr>
              <p:cNvPr id="32" name="等腰三角形 3"/>
              <p:cNvSpPr/>
              <p:nvPr/>
            </p:nvSpPr>
            <p:spPr>
              <a:xfrm rot="20700000">
                <a:off x="76127" y="101358"/>
                <a:ext cx="771511" cy="76637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B10B1F"/>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文本框 32"/>
              <p:cNvSpPr txBox="1"/>
              <p:nvPr/>
            </p:nvSpPr>
            <p:spPr>
              <a:xfrm>
                <a:off x="172797" y="287576"/>
                <a:ext cx="562975" cy="461665"/>
              </a:xfrm>
              <a:prstGeom prst="rect">
                <a:avLst/>
              </a:prstGeom>
              <a:noFill/>
            </p:spPr>
            <p:txBody>
              <a:bodyPr wrap="none" rtlCol="0">
                <a:spAutoFit/>
              </a:bodyPr>
              <a:lstStyle/>
              <a:p>
                <a:pPr algn="ctr"/>
                <a:r>
                  <a:rPr lang="en-US" altLang="zh-CN" sz="2400" b="1" dirty="0" smtClean="0">
                    <a:solidFill>
                      <a:schemeClr val="bg1"/>
                    </a:solidFill>
                    <a:cs typeface="+mn-ea"/>
                    <a:sym typeface="+mn-lt"/>
                  </a:rPr>
                  <a:t>01</a:t>
                </a:r>
                <a:endParaRPr lang="zh-CN" altLang="en-US" sz="2400" b="1" dirty="0">
                  <a:solidFill>
                    <a:schemeClr val="bg1"/>
                  </a:solidFill>
                  <a:cs typeface="+mn-ea"/>
                  <a:sym typeface="+mn-lt"/>
                </a:endParaRPr>
              </a:p>
            </p:txBody>
          </p:sp>
        </p:grpSp>
      </p:gr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randombar(horizontal)">
                                      <p:cBhvr>
                                        <p:cTn id="10" dur="500"/>
                                        <p:tgtEl>
                                          <p:spTgt spid="26"/>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38"/>
                                        </p:tgtEl>
                                        <p:attrNameLst>
                                          <p:attrName>style.visibility</p:attrName>
                                        </p:attrNameLst>
                                      </p:cBhvr>
                                      <p:to>
                                        <p:strVal val="visible"/>
                                      </p:to>
                                    </p:set>
                                    <p:animEffect transition="in" filter="randombar(horizontal)">
                                      <p:cBhvr>
                                        <p:cTn id="13" dur="500"/>
                                        <p:tgtEl>
                                          <p:spTgt spid="38"/>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1+#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1+#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50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1+#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2" fill="hold" grpId="0" nodeType="afterEffect">
                                  <p:stCondLst>
                                    <p:cond delay="0"/>
                                  </p:stCondLst>
                                  <p:childTnLst>
                                    <p:set>
                                      <p:cBhvr>
                                        <p:cTn id="40" dur="1" fill="hold">
                                          <p:stCondLst>
                                            <p:cond delay="0"/>
                                          </p:stCondLst>
                                        </p:cTn>
                                        <p:tgtEl>
                                          <p:spTgt spid="37">
                                            <p:txEl>
                                              <p:pRg st="0" end="0"/>
                                            </p:txEl>
                                          </p:spTgt>
                                        </p:tgtEl>
                                        <p:attrNameLst>
                                          <p:attrName>style.visibility</p:attrName>
                                        </p:attrNameLst>
                                      </p:cBhvr>
                                      <p:to>
                                        <p:strVal val="visible"/>
                                      </p:to>
                                    </p:set>
                                    <p:anim calcmode="lin" valueType="num">
                                      <p:cBhvr additive="base">
                                        <p:cTn id="41" dur="15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42" dur="15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2" fill="hold" grpId="0" nodeType="afterEffect">
                                  <p:stCondLst>
                                    <p:cond delay="0"/>
                                  </p:stCondLst>
                                  <p:childTnLst>
                                    <p:set>
                                      <p:cBhvr>
                                        <p:cTn id="45" dur="1" fill="hold">
                                          <p:stCondLst>
                                            <p:cond delay="0"/>
                                          </p:stCondLst>
                                        </p:cTn>
                                        <p:tgtEl>
                                          <p:spTgt spid="40">
                                            <p:txEl>
                                              <p:pRg st="0" end="0"/>
                                            </p:txEl>
                                          </p:spTgt>
                                        </p:tgtEl>
                                        <p:attrNameLst>
                                          <p:attrName>style.visibility</p:attrName>
                                        </p:attrNameLst>
                                      </p:cBhvr>
                                      <p:to>
                                        <p:strVal val="visible"/>
                                      </p:to>
                                    </p:set>
                                    <p:anim calcmode="lin" valueType="num">
                                      <p:cBhvr additive="base">
                                        <p:cTn id="46" dur="150" fill="hold"/>
                                        <p:tgtEl>
                                          <p:spTgt spid="40">
                                            <p:txEl>
                                              <p:pRg st="0" end="0"/>
                                            </p:txEl>
                                          </p:spTgt>
                                        </p:tgtEl>
                                        <p:attrNameLst>
                                          <p:attrName>ppt_x</p:attrName>
                                        </p:attrNameLst>
                                      </p:cBhvr>
                                      <p:tavLst>
                                        <p:tav tm="0">
                                          <p:val>
                                            <p:strVal val="1+#ppt_w/2"/>
                                          </p:val>
                                        </p:tav>
                                        <p:tav tm="100000">
                                          <p:val>
                                            <p:strVal val="#ppt_x"/>
                                          </p:val>
                                        </p:tav>
                                      </p:tavLst>
                                    </p:anim>
                                    <p:anim calcmode="lin" valueType="num">
                                      <p:cBhvr additive="base">
                                        <p:cTn id="47" dur="15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2" fill="hold" grpId="0" nodeType="afterEffect">
                                  <p:stCondLst>
                                    <p:cond delay="0"/>
                                  </p:stCondLst>
                                  <p:childTnLst>
                                    <p:set>
                                      <p:cBhvr>
                                        <p:cTn id="50" dur="1" fill="hold">
                                          <p:stCondLst>
                                            <p:cond delay="0"/>
                                          </p:stCondLst>
                                        </p:cTn>
                                        <p:tgtEl>
                                          <p:spTgt spid="41">
                                            <p:txEl>
                                              <p:pRg st="0" end="0"/>
                                            </p:txEl>
                                          </p:spTgt>
                                        </p:tgtEl>
                                        <p:attrNameLst>
                                          <p:attrName>style.visibility</p:attrName>
                                        </p:attrNameLst>
                                      </p:cBhvr>
                                      <p:to>
                                        <p:strVal val="visible"/>
                                      </p:to>
                                    </p:set>
                                    <p:anim calcmode="lin" valueType="num">
                                      <p:cBhvr additive="base">
                                        <p:cTn id="51" dur="15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52" dur="150" fill="hold"/>
                                        <p:tgtEl>
                                          <p:spTgt spid="41">
                                            <p:txEl>
                                              <p:pRg st="0" end="0"/>
                                            </p:txEl>
                                          </p:spTgt>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fill="hold" grpId="0" nodeType="afterEffect">
                                  <p:stCondLst>
                                    <p:cond delay="0"/>
                                  </p:st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additive="base">
                                        <p:cTn id="56" dur="15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57" dur="15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2" presetClass="entr" presetSubtype="2" fill="hold" grpId="0" nodeType="afterEffect">
                                  <p:stCondLst>
                                    <p:cond delay="0"/>
                                  </p:stCondLst>
                                  <p:childTnLst>
                                    <p:set>
                                      <p:cBhvr>
                                        <p:cTn id="60" dur="1" fill="hold">
                                          <p:stCondLst>
                                            <p:cond delay="0"/>
                                          </p:stCondLst>
                                        </p:cTn>
                                        <p:tgtEl>
                                          <p:spTgt spid="43">
                                            <p:txEl>
                                              <p:pRg st="0" end="0"/>
                                            </p:txEl>
                                          </p:spTgt>
                                        </p:tgtEl>
                                        <p:attrNameLst>
                                          <p:attrName>style.visibility</p:attrName>
                                        </p:attrNameLst>
                                      </p:cBhvr>
                                      <p:to>
                                        <p:strVal val="visible"/>
                                      </p:to>
                                    </p:set>
                                    <p:anim calcmode="lin" valueType="num">
                                      <p:cBhvr additive="base">
                                        <p:cTn id="61" dur="15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62" dur="15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build="p"/>
      <p:bldP spid="38" grpId="0" animBg="1"/>
      <p:bldP spid="40" grpId="0" build="p"/>
      <p:bldP spid="41" grpId="0" build="p"/>
      <p:bldP spid="42" grpId="0" build="p"/>
      <p:bldP spid="43" grpId="0" build="p"/>
      <p:bldP spid="26" grpId="0" animBg="1"/>
      <p:bldP spid="39"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duotone>
              <a:prstClr val="black"/>
              <a:schemeClr val="tx2">
                <a:tint val="45000"/>
                <a:satMod val="400000"/>
              </a:schemeClr>
            </a:duotone>
          </a:blip>
          <a:stretch>
            <a:fillRect/>
          </a:stretch>
        </p:blipFill>
        <p:spPr>
          <a:xfrm>
            <a:off x="1952888" y="1220755"/>
            <a:ext cx="3225219" cy="4992555"/>
          </a:xfrm>
          <a:prstGeom prst="rect">
            <a:avLst/>
          </a:prstGeom>
        </p:spPr>
      </p:pic>
      <p:sp>
        <p:nvSpPr>
          <p:cNvPr id="3" name="TextBox 6"/>
          <p:cNvSpPr txBox="1"/>
          <p:nvPr/>
        </p:nvSpPr>
        <p:spPr>
          <a:xfrm>
            <a:off x="2323881" y="1417186"/>
            <a:ext cx="3203954" cy="584775"/>
          </a:xfrm>
          <a:prstGeom prst="rect">
            <a:avLst/>
          </a:prstGeom>
          <a:noFill/>
        </p:spPr>
        <p:txBody>
          <a:bodyPr wrap="none" rtlCol="0">
            <a:spAutoFit/>
          </a:bodyPr>
          <a:lstStyle/>
          <a:p>
            <a:pPr defTabSz="1219200"/>
            <a:r>
              <a:rPr lang="en-US" altLang="zh-CN" sz="3200" dirty="0">
                <a:solidFill>
                  <a:srgbClr val="E1E0D8"/>
                </a:solidFill>
                <a:cs typeface="+mn-ea"/>
                <a:sym typeface="+mn-lt"/>
              </a:rPr>
              <a:t>COMPETITOR 1</a:t>
            </a:r>
            <a:endParaRPr lang="zh-CN" altLang="en-US" sz="3200" dirty="0">
              <a:solidFill>
                <a:srgbClr val="E1E0D8"/>
              </a:solidFill>
              <a:cs typeface="+mn-ea"/>
              <a:sym typeface="+mn-lt"/>
            </a:endParaRPr>
          </a:p>
        </p:txBody>
      </p:sp>
      <p:sp>
        <p:nvSpPr>
          <p:cNvPr id="18" name="TextBox 7"/>
          <p:cNvSpPr txBox="1"/>
          <p:nvPr/>
        </p:nvSpPr>
        <p:spPr>
          <a:xfrm>
            <a:off x="2323882" y="4333512"/>
            <a:ext cx="2619991" cy="307777"/>
          </a:xfrm>
          <a:prstGeom prst="rect">
            <a:avLst/>
          </a:prstGeom>
          <a:noFill/>
        </p:spPr>
        <p:txBody>
          <a:bodyPr wrap="square" rtlCol="0">
            <a:spAutoFit/>
          </a:bodyPr>
          <a:lstStyle/>
          <a:p>
            <a:pPr defTabSz="1219200"/>
            <a:r>
              <a:rPr lang="en-US" altLang="zh-CN" sz="1400" dirty="0" smtClean="0">
                <a:solidFill>
                  <a:srgbClr val="4F4D50"/>
                </a:solidFill>
                <a:cs typeface="+mn-ea"/>
                <a:sym typeface="+mn-lt"/>
              </a:rPr>
              <a:t>20XX</a:t>
            </a:r>
            <a:r>
              <a:rPr lang="zh-CN" altLang="en-US" sz="1400" dirty="0" smtClean="0">
                <a:solidFill>
                  <a:srgbClr val="4F4D50"/>
                </a:solidFill>
                <a:cs typeface="+mn-ea"/>
                <a:sym typeface="+mn-lt"/>
              </a:rPr>
              <a:t>年 </a:t>
            </a:r>
            <a:r>
              <a:rPr lang="zh-CN" altLang="en-US" sz="1400" dirty="0">
                <a:solidFill>
                  <a:srgbClr val="4F4D50"/>
                </a:solidFill>
                <a:cs typeface="+mn-ea"/>
                <a:sym typeface="+mn-lt"/>
              </a:rPr>
              <a:t>评为最佳诚信公司</a:t>
            </a:r>
            <a:endParaRPr lang="zh-CN" altLang="en-US" sz="1400" dirty="0">
              <a:solidFill>
                <a:srgbClr val="4F4D50"/>
              </a:solidFill>
              <a:cs typeface="+mn-ea"/>
              <a:sym typeface="+mn-lt"/>
            </a:endParaRPr>
          </a:p>
        </p:txBody>
      </p:sp>
      <p:sp>
        <p:nvSpPr>
          <p:cNvPr id="19" name="文本框 18"/>
          <p:cNvSpPr txBox="1"/>
          <p:nvPr/>
        </p:nvSpPr>
        <p:spPr>
          <a:xfrm>
            <a:off x="2323882" y="4695201"/>
            <a:ext cx="2619991" cy="831381"/>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pic>
        <p:nvPicPr>
          <p:cNvPr id="7" name="图片 6"/>
          <p:cNvPicPr>
            <a:picLocks noChangeAspect="1"/>
          </p:cNvPicPr>
          <p:nvPr/>
        </p:nvPicPr>
        <p:blipFill>
          <a:blip r:embed="rId2" cstate="print"/>
          <a:stretch>
            <a:fillRect/>
          </a:stretch>
        </p:blipFill>
        <p:spPr>
          <a:xfrm rot="10800000">
            <a:off x="5947326" y="0"/>
            <a:ext cx="297349" cy="3429000"/>
          </a:xfrm>
          <a:prstGeom prst="rect">
            <a:avLst/>
          </a:prstGeom>
        </p:spPr>
      </p:pic>
      <p:pic>
        <p:nvPicPr>
          <p:cNvPr id="40" name="图片 39"/>
          <p:cNvPicPr>
            <a:picLocks noChangeAspect="1"/>
          </p:cNvPicPr>
          <p:nvPr/>
        </p:nvPicPr>
        <p:blipFill>
          <a:blip r:embed="rId1" cstate="print">
            <a:duotone>
              <a:prstClr val="black"/>
              <a:schemeClr val="tx2">
                <a:tint val="45000"/>
                <a:satMod val="400000"/>
              </a:schemeClr>
            </a:duotone>
          </a:blip>
          <a:stretch>
            <a:fillRect/>
          </a:stretch>
        </p:blipFill>
        <p:spPr>
          <a:xfrm>
            <a:off x="7013893" y="1220755"/>
            <a:ext cx="3225219" cy="4992555"/>
          </a:xfrm>
          <a:prstGeom prst="rect">
            <a:avLst/>
          </a:prstGeom>
        </p:spPr>
      </p:pic>
      <p:sp>
        <p:nvSpPr>
          <p:cNvPr id="41" name="TextBox 6"/>
          <p:cNvSpPr txBox="1"/>
          <p:nvPr/>
        </p:nvSpPr>
        <p:spPr>
          <a:xfrm>
            <a:off x="7384887" y="1417186"/>
            <a:ext cx="3203954" cy="584775"/>
          </a:xfrm>
          <a:prstGeom prst="rect">
            <a:avLst/>
          </a:prstGeom>
          <a:noFill/>
        </p:spPr>
        <p:txBody>
          <a:bodyPr wrap="none" rtlCol="0">
            <a:spAutoFit/>
          </a:bodyPr>
          <a:lstStyle/>
          <a:p>
            <a:pPr defTabSz="1219200"/>
            <a:r>
              <a:rPr lang="en-US" altLang="zh-CN" sz="3200" dirty="0">
                <a:solidFill>
                  <a:srgbClr val="E1E0D8"/>
                </a:solidFill>
                <a:cs typeface="+mn-ea"/>
                <a:sym typeface="+mn-lt"/>
              </a:rPr>
              <a:t>COMPETITOR 2</a:t>
            </a:r>
            <a:endParaRPr lang="zh-CN" altLang="en-US" sz="3200" dirty="0">
              <a:solidFill>
                <a:srgbClr val="E1E0D8"/>
              </a:solidFill>
              <a:cs typeface="+mn-ea"/>
              <a:sym typeface="+mn-lt"/>
            </a:endParaRPr>
          </a:p>
        </p:txBody>
      </p:sp>
      <p:sp>
        <p:nvSpPr>
          <p:cNvPr id="42" name="TextBox 7"/>
          <p:cNvSpPr txBox="1"/>
          <p:nvPr/>
        </p:nvSpPr>
        <p:spPr>
          <a:xfrm>
            <a:off x="7384887" y="4333512"/>
            <a:ext cx="2619991" cy="307777"/>
          </a:xfrm>
          <a:prstGeom prst="rect">
            <a:avLst/>
          </a:prstGeom>
          <a:noFill/>
        </p:spPr>
        <p:txBody>
          <a:bodyPr wrap="square" rtlCol="0">
            <a:spAutoFit/>
          </a:bodyPr>
          <a:lstStyle/>
          <a:p>
            <a:pPr defTabSz="1219200"/>
            <a:r>
              <a:rPr lang="en-US" altLang="zh-CN" sz="1400" dirty="0" smtClean="0">
                <a:solidFill>
                  <a:srgbClr val="4F4D50"/>
                </a:solidFill>
                <a:cs typeface="+mn-ea"/>
                <a:sym typeface="+mn-lt"/>
              </a:rPr>
              <a:t>20XX</a:t>
            </a:r>
            <a:r>
              <a:rPr lang="zh-CN" altLang="en-US" sz="1400" dirty="0" smtClean="0">
                <a:solidFill>
                  <a:srgbClr val="4F4D50"/>
                </a:solidFill>
                <a:cs typeface="+mn-ea"/>
                <a:sym typeface="+mn-lt"/>
              </a:rPr>
              <a:t>年 </a:t>
            </a:r>
            <a:r>
              <a:rPr lang="zh-CN" altLang="en-US" sz="1400" dirty="0">
                <a:solidFill>
                  <a:srgbClr val="4F4D50"/>
                </a:solidFill>
                <a:cs typeface="+mn-ea"/>
                <a:sym typeface="+mn-lt"/>
              </a:rPr>
              <a:t>评为最佳诚信公司</a:t>
            </a:r>
            <a:endParaRPr lang="zh-CN" altLang="en-US" sz="1400" dirty="0">
              <a:solidFill>
                <a:srgbClr val="4F4D50"/>
              </a:solidFill>
              <a:cs typeface="+mn-ea"/>
              <a:sym typeface="+mn-lt"/>
            </a:endParaRPr>
          </a:p>
        </p:txBody>
      </p:sp>
      <p:sp>
        <p:nvSpPr>
          <p:cNvPr id="44" name="文本框 43"/>
          <p:cNvSpPr txBox="1"/>
          <p:nvPr/>
        </p:nvSpPr>
        <p:spPr>
          <a:xfrm>
            <a:off x="7384887" y="4695201"/>
            <a:ext cx="2619991" cy="831381"/>
          </a:xfrm>
          <a:prstGeom prst="rect">
            <a:avLst/>
          </a:prstGeom>
          <a:noFill/>
        </p:spPr>
        <p:txBody>
          <a:bodyPr wrap="square" rtlCol="0">
            <a:spAutoFit/>
          </a:bodyPr>
          <a:lstStyle/>
          <a:p>
            <a:pPr defTabSz="1219200">
              <a:lnSpc>
                <a:spcPct val="150000"/>
              </a:lnSpc>
            </a:pPr>
            <a:r>
              <a:rPr lang="zh-CN" altLang="en-US" sz="1065" dirty="0">
                <a:solidFill>
                  <a:srgbClr val="686769"/>
                </a:solidFill>
                <a:cs typeface="+mn-ea"/>
                <a:sym typeface="+mn-lt"/>
              </a:rPr>
              <a:t>点击输入简要文字解说，解说文字尽量概括精炼，不用多余的文字修饰，简洁精准的 解说所提炼的核心概念。</a:t>
            </a:r>
            <a:endParaRPr lang="zh-CN" altLang="en-US" sz="1065" dirty="0">
              <a:solidFill>
                <a:srgbClr val="686769"/>
              </a:solidFill>
              <a:cs typeface="+mn-ea"/>
              <a:sym typeface="+mn-lt"/>
            </a:endParaRPr>
          </a:p>
        </p:txBody>
      </p:sp>
      <p:sp>
        <p:nvSpPr>
          <p:cNvPr id="13" name="矩形 12"/>
          <p:cNvSpPr/>
          <p:nvPr/>
        </p:nvSpPr>
        <p:spPr>
          <a:xfrm>
            <a:off x="1628750" y="2532048"/>
            <a:ext cx="3083935" cy="1562976"/>
          </a:xfrm>
          <a:prstGeom prst="rect">
            <a:avLst/>
          </a:prstGeom>
          <a:blipFill dpi="0" rotWithShape="1">
            <a:blip r:embed="rId3" cstate="screen"/>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矩形 13"/>
          <p:cNvSpPr/>
          <p:nvPr/>
        </p:nvSpPr>
        <p:spPr>
          <a:xfrm>
            <a:off x="7442699" y="2532048"/>
            <a:ext cx="3083935" cy="1562976"/>
          </a:xfrm>
          <a:prstGeom prst="rect">
            <a:avLst/>
          </a:prstGeom>
          <a:blipFill dpi="0" rotWithShape="1">
            <a:blip r:embed="rId4" cstate="screen"/>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transition spd="slow" advClick="0" advTm="2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0-#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300" fill="hold"/>
                                        <p:tgtEl>
                                          <p:spTgt spid="41"/>
                                        </p:tgtEl>
                                        <p:attrNameLst>
                                          <p:attrName>ppt_x</p:attrName>
                                        </p:attrNameLst>
                                      </p:cBhvr>
                                      <p:tavLst>
                                        <p:tav tm="0">
                                          <p:val>
                                            <p:strVal val="1+#ppt_w/2"/>
                                          </p:val>
                                        </p:tav>
                                        <p:tav tm="100000">
                                          <p:val>
                                            <p:strVal val="#ppt_x"/>
                                          </p:val>
                                        </p:tav>
                                      </p:tavLst>
                                    </p:anim>
                                    <p:anim calcmode="lin" valueType="num">
                                      <p:cBhvr additive="base">
                                        <p:cTn id="17" dur="30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42" grpId="0"/>
      <p:bldP spid="44" grpId="0"/>
      <p:bldP spid="13" grpId="0" animBg="1"/>
      <p:bldP spid="14" grpId="0" animBg="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MH" val="20160312084837"/>
  <p:tag name="MH_LIBRARY" val="GRAPHIC"/>
  <p:tag name="MH_TYPE" val="Desc"/>
  <p:tag name="MH_ORDER" val="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kuaqg1c">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8383</Words>
  <Application>WPS 演示</Application>
  <PresentationFormat>自定义</PresentationFormat>
  <Paragraphs>928</Paragraphs>
  <Slides>45</Slides>
  <Notes>37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45</vt:i4>
      </vt:variant>
    </vt:vector>
  </HeadingPairs>
  <TitlesOfParts>
    <vt:vector size="63" baseType="lpstr">
      <vt:lpstr>Arial</vt:lpstr>
      <vt:lpstr>宋体</vt:lpstr>
      <vt:lpstr>Wingdings</vt:lpstr>
      <vt:lpstr>微软雅黑</vt:lpstr>
      <vt:lpstr>方正黑体简体</vt:lpstr>
      <vt:lpstr>Agency FB</vt:lpstr>
      <vt:lpstr>Trebuchet MS</vt:lpstr>
      <vt:lpstr>等线</vt:lpstr>
      <vt:lpstr>微软雅黑 Light</vt:lpstr>
      <vt:lpstr>Arial Unicode MS</vt:lpstr>
      <vt:lpstr>Calibri</vt:lpstr>
      <vt:lpstr>Arial Narrow</vt:lpstr>
      <vt:lpstr>Segoe UI</vt:lpstr>
      <vt:lpstr>Calibri Light</vt:lpstr>
      <vt:lpstr>方正宋刻本秀楷简体</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第一PPT</dc:creator>
  <cp:keywords>www.1ppt.com</cp:keywords>
  <dc:description>www.1ppt.com</dc:description>
  <cp:lastModifiedBy>铭</cp:lastModifiedBy>
  <cp:revision>93</cp:revision>
  <dcterms:created xsi:type="dcterms:W3CDTF">2020-06-09T08:26:00Z</dcterms:created>
  <dcterms:modified xsi:type="dcterms:W3CDTF">2022-01-26T01:11:08Z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C498C3DDE2AC49F8BEE7B0811191122A</vt:lpwstr>
  </property>
  <property fmtid="{D5CDD505-2E9C-101B-9397-08002B2CF9AE}" pid="3" name="KSOProductBuildVer">
    <vt:lpwstr>2052-11.1.0.11194</vt:lpwstr>
  </property>
</Properties>
</file>