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7" r:id="rId3"/>
    <p:sldId id="258" r:id="rId4"/>
    <p:sldId id="259" r:id="rId5"/>
    <p:sldId id="1129" r:id="rId6"/>
    <p:sldId id="1421" r:id="rId7"/>
    <p:sldId id="1061" r:id="rId8"/>
    <p:sldId id="1817" r:id="rId9"/>
    <p:sldId id="2288" r:id="rId10"/>
    <p:sldId id="260" r:id="rId12"/>
    <p:sldId id="544" r:id="rId13"/>
    <p:sldId id="1196" r:id="rId14"/>
    <p:sldId id="2177" r:id="rId15"/>
    <p:sldId id="477" r:id="rId16"/>
    <p:sldId id="261" r:id="rId17"/>
    <p:sldId id="2493" r:id="rId18"/>
    <p:sldId id="2359" r:id="rId19"/>
    <p:sldId id="1774" r:id="rId20"/>
    <p:sldId id="660" r:id="rId21"/>
    <p:sldId id="262" r:id="rId22"/>
    <p:sldId id="339" r:id="rId23"/>
    <p:sldId id="983" r:id="rId24"/>
    <p:sldId id="1819" r:id="rId25"/>
    <p:sldId id="2494" r:id="rId26"/>
    <p:sldId id="263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74"/>
  </p:normalViewPr>
  <p:slideViewPr>
    <p:cSldViewPr snapToGrid="0" snapToObjects="1">
      <p:cViewPr varScale="1">
        <p:scale>
          <a:sx n="82" d="100"/>
          <a:sy n="82" d="100"/>
        </p:scale>
        <p:origin x="468" y="-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2001</c:v>
                </c:pt>
                <c:pt idx="1">
                  <c:v>2002</c:v>
                </c:pt>
                <c:pt idx="2">
                  <c:v>2002</c:v>
                </c:pt>
                <c:pt idx="3">
                  <c:v>2003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1.3</c:v>
                </c:pt>
                <c:pt idx="1">
                  <c:v>1.5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2001</c:v>
                </c:pt>
                <c:pt idx="1">
                  <c:v>2002</c:v>
                </c:pt>
                <c:pt idx="2">
                  <c:v>2002</c:v>
                </c:pt>
                <c:pt idx="3">
                  <c:v>2003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1.4</c:v>
                </c:pt>
                <c:pt idx="1">
                  <c:v>3.4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Sheet1!$A$2:$A$5</c:f>
              <c:numCache>
                <c:formatCode>General</c:formatCode>
                <c:ptCount val="4"/>
                <c:pt idx="0">
                  <c:v>2001</c:v>
                </c:pt>
                <c:pt idx="1">
                  <c:v>2002</c:v>
                </c:pt>
                <c:pt idx="2">
                  <c:v>2002</c:v>
                </c:pt>
                <c:pt idx="3">
                  <c:v>2003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64119464"/>
        <c:axId val="458395848"/>
      </c:barChart>
      <c:catAx>
        <c:axId val="464119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cs"/>
              </a:defRPr>
            </a:pPr>
          </a:p>
        </c:txPr>
        <c:crossAx val="458395848"/>
        <c:crosses val="autoZero"/>
        <c:auto val="1"/>
        <c:lblAlgn val="ctr"/>
        <c:lblOffset val="100"/>
        <c:noMultiLvlLbl val="0"/>
      </c:catAx>
      <c:valAx>
        <c:axId val="4583958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+mn-cs"/>
              </a:defRPr>
            </a:pPr>
          </a:p>
        </c:txPr>
        <c:crossAx val="464119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Source Han Sans SC" panose="020B0500000000000000" pitchFamily="34" charset="-128"/>
          <a:ea typeface="Source Han Sans SC" panose="020B0500000000000000" pitchFamily="34" charset="-128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6CC9D5"/>
            </a:solidFill>
            <a:ln w="12700" cap="flat">
              <a:solidFill>
                <a:schemeClr val="accent1"/>
              </a:solidFill>
              <a:miter lim="400000"/>
            </a:ln>
            <a:effectLst/>
          </c:spPr>
          <c:explosion val="0"/>
          <c:dPt>
            <c:idx val="0"/>
            <c:bubble3D val="0"/>
            <c:spPr>
              <a:solidFill>
                <a:schemeClr val="accent1"/>
              </a:solidFill>
              <a:ln w="12700" cap="flat">
                <a:noFill/>
                <a:miter lim="400000"/>
              </a:ln>
              <a:effectLst/>
            </c:spPr>
          </c:dPt>
          <c:dPt>
            <c:idx val="1"/>
            <c:bubble3D val="0"/>
            <c:spPr>
              <a:solidFill>
                <a:srgbClr val="6A6E77"/>
              </a:solidFill>
              <a:ln w="12700" cap="flat">
                <a:solidFill>
                  <a:schemeClr val="accent1"/>
                </a:solidFill>
                <a:miter lim="400000"/>
              </a:ln>
              <a:effectLst/>
            </c:spPr>
          </c:dPt>
          <c:dLbls>
            <c:delete val="1"/>
          </c:dLbls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September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45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9D252D-8635-42A6-B01E-3D4C860175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67AEFC-71A1-46E4-B101-9426F78D8ED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67AEFC-71A1-46E4-B101-9426F78D8E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0CA4F0-F176-4C4A-A14F-3DA2ACCD88CF}" type="datetimeFigureOut">
              <a:rPr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8BFA8-10AA-6E44-829A-27F126365D9C}" type="slidenum">
              <a:rPr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深度视觉·原创设计 https://www.docer.com/works?userid=22383862"/>
          <p:cNvSpPr/>
          <p:nvPr/>
        </p:nvSpPr>
        <p:spPr>
          <a:xfrm>
            <a:off x="10951588" y="1221393"/>
            <a:ext cx="293263" cy="29326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609600" dist="1524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7" name="深度视觉·原创设计 https://www.docer.com/works?userid=22383862"/>
          <p:cNvSpPr/>
          <p:nvPr/>
        </p:nvSpPr>
        <p:spPr>
          <a:xfrm>
            <a:off x="-798917" y="411681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8" name="深度视觉·原创设计 https://www.docer.com/works?userid=22383862"/>
          <p:cNvSpPr/>
          <p:nvPr/>
        </p:nvSpPr>
        <p:spPr>
          <a:xfrm>
            <a:off x="9097061" y="-1412156"/>
            <a:ext cx="2147790" cy="214779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>
            <a:off x="1637776" y="1664234"/>
            <a:ext cx="2929007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8800" b="1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20XX</a:t>
            </a:r>
            <a:endParaRPr lang="en-US" altLang="zh-CN" sz="8800" b="1" dirty="0">
              <a:solidFill>
                <a:schemeClr val="accent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1721139" y="3008820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思源黑体" panose="020B0500000000000000" pitchFamily="34" charset="-122"/>
              </a:rPr>
              <a:t>金融行业工作汇报</a:t>
            </a:r>
            <a:endParaRPr lang="en-US" altLang="zh-CN" sz="6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思源黑体" panose="020B0500000000000000" pitchFamily="34" charset="-122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1721139" y="4172370"/>
            <a:ext cx="7094782" cy="6112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The user can demonstrate on a projector or computer, or presentation and make it film to be used in a wider field user can demonstrate on a projector or computer.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5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8758228" y="3203919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深度视觉·原创设计 https://www.docer.com/works?userid=22383862"/>
          <p:cNvSpPr/>
          <p:nvPr/>
        </p:nvSpPr>
        <p:spPr bwMode="auto">
          <a:xfrm rot="18974888">
            <a:off x="10056018" y="3840859"/>
            <a:ext cx="691905" cy="625376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深度视觉·原创设计 https://www.docer.com/works?userid=22383862"/>
          <p:cNvSpPr/>
          <p:nvPr/>
        </p:nvSpPr>
        <p:spPr bwMode="auto">
          <a:xfrm rot="17418489">
            <a:off x="461497" y="467889"/>
            <a:ext cx="971305" cy="877910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深度视觉·原创设计 https://www.docer.com/works?userid=22383862"/>
          <p:cNvSpPr/>
          <p:nvPr/>
        </p:nvSpPr>
        <p:spPr>
          <a:xfrm>
            <a:off x="0" y="6443107"/>
            <a:ext cx="12192000" cy="420843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99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/>
      <p:bldP spid="11" grpId="0"/>
      <p:bldP spid="12" grpId="0"/>
      <p:bldP spid="16" grpId="0" animBg="1"/>
      <p:bldP spid="1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20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1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2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3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cxnSp>
        <p:nvCxnSpPr>
          <p:cNvPr id="2" name="深度视觉·原创设计 https://www.docer.com/works?userid=22383862"/>
          <p:cNvCxnSpPr/>
          <p:nvPr/>
        </p:nvCxnSpPr>
        <p:spPr>
          <a:xfrm>
            <a:off x="6096000" y="2173574"/>
            <a:ext cx="0" cy="4684426"/>
          </a:xfrm>
          <a:prstGeom prst="line">
            <a:avLst/>
          </a:prstGeom>
          <a:ln w="25400">
            <a:solidFill>
              <a:schemeClr val="tx1">
                <a:lumMod val="20000"/>
                <a:lumOff val="8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深度视觉·原创设计 https://www.docer.com/works?userid=22383862"/>
          <p:cNvCxnSpPr/>
          <p:nvPr/>
        </p:nvCxnSpPr>
        <p:spPr>
          <a:xfrm flipH="1">
            <a:off x="3775587" y="3093398"/>
            <a:ext cx="2219790" cy="0"/>
          </a:xfrm>
          <a:prstGeom prst="line">
            <a:avLst/>
          </a:prstGeom>
          <a:ln w="25400">
            <a:solidFill>
              <a:schemeClr val="accent2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深度视觉·原创设计 https://www.docer.com/works?userid=22383862"/>
          <p:cNvSpPr/>
          <p:nvPr/>
        </p:nvSpPr>
        <p:spPr>
          <a:xfrm>
            <a:off x="4173793" y="2599325"/>
            <a:ext cx="1135625" cy="1135625"/>
          </a:xfrm>
          <a:prstGeom prst="flowChartDocumen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>
            <a:off x="5995377" y="2992774"/>
            <a:ext cx="201248" cy="201248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cxnSp>
        <p:nvCxnSpPr>
          <p:cNvPr id="6" name="深度视觉·原创设计 https://www.docer.com/works?userid=22383862"/>
          <p:cNvCxnSpPr/>
          <p:nvPr/>
        </p:nvCxnSpPr>
        <p:spPr>
          <a:xfrm>
            <a:off x="6196625" y="4861724"/>
            <a:ext cx="2219790" cy="0"/>
          </a:xfrm>
          <a:prstGeom prst="line">
            <a:avLst/>
          </a:prstGeom>
          <a:ln w="25400">
            <a:solidFill>
              <a:schemeClr val="accent1"/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深度视觉·原创设计 https://www.docer.com/works?userid=22383862"/>
          <p:cNvSpPr/>
          <p:nvPr/>
        </p:nvSpPr>
        <p:spPr>
          <a:xfrm>
            <a:off x="6882584" y="4367651"/>
            <a:ext cx="1135625" cy="1135625"/>
          </a:xfrm>
          <a:prstGeom prst="flowChartDocumen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8" name="深度视觉·原创设计 https://www.docer.com/works?userid=22383862"/>
          <p:cNvSpPr/>
          <p:nvPr/>
        </p:nvSpPr>
        <p:spPr>
          <a:xfrm flipH="1">
            <a:off x="5995377" y="4761100"/>
            <a:ext cx="201248" cy="201248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9" name="深度视觉·原创设计 https://www.docer.com/works?userid=22383862"/>
          <p:cNvSpPr txBox="1"/>
          <p:nvPr/>
        </p:nvSpPr>
        <p:spPr>
          <a:xfrm>
            <a:off x="8881283" y="3986949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dirty="0">
                <a:solidFill>
                  <a:srgbClr val="E1E9EA">
                    <a:alpha val="50000"/>
                  </a:srgb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2</a:t>
            </a:r>
            <a:endParaRPr lang="en-US" sz="6600" dirty="0">
              <a:solidFill>
                <a:srgbClr val="E1E9EA">
                  <a:alpha val="50000"/>
                </a:srgb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>
            <a:off x="2676053" y="2173117"/>
            <a:ext cx="65434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6600" dirty="0">
                <a:solidFill>
                  <a:srgbClr val="E1E9EA">
                    <a:alpha val="50000"/>
                  </a:srgb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1</a:t>
            </a:r>
            <a:endParaRPr lang="en-US" sz="6600" dirty="0">
              <a:solidFill>
                <a:srgbClr val="E1E9EA">
                  <a:alpha val="50000"/>
                </a:srgb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4358174" y="2911781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2019</a:t>
            </a:r>
            <a:endParaRPr lang="en-US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7101583" y="468261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2020</a:t>
            </a:r>
            <a:endParaRPr lang="en-US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3" name="深度视觉·原创设计 https://www.docer.com/works?userid=22383862"/>
          <p:cNvSpPr/>
          <p:nvPr/>
        </p:nvSpPr>
        <p:spPr>
          <a:xfrm>
            <a:off x="8861602" y="4861724"/>
            <a:ext cx="2009488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4" name="深度视觉·原创设计 https://www.docer.com/works?userid=22383862"/>
          <p:cNvSpPr/>
          <p:nvPr/>
        </p:nvSpPr>
        <p:spPr>
          <a:xfrm>
            <a:off x="8861602" y="4551495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15" name="深度视觉·原创设计 https://www.docer.com/works?userid=22383862"/>
          <p:cNvSpPr/>
          <p:nvPr/>
        </p:nvSpPr>
        <p:spPr>
          <a:xfrm>
            <a:off x="1344402" y="3093398"/>
            <a:ext cx="2009488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6" name="深度视觉·原创设计 https://www.docer.com/works?userid=22383862"/>
          <p:cNvSpPr/>
          <p:nvPr/>
        </p:nvSpPr>
        <p:spPr>
          <a:xfrm>
            <a:off x="2261749" y="2783169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17" name="深度视觉·原创设计 https://www.docer.com/works?userid=22383862"/>
          <p:cNvSpPr txBox="1"/>
          <p:nvPr/>
        </p:nvSpPr>
        <p:spPr>
          <a:xfrm>
            <a:off x="4400530" y="1052315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深度视觉·原创设计 https://www.docer.com/works?userid=22383862"/>
          <p:cNvSpPr txBox="1"/>
          <p:nvPr/>
        </p:nvSpPr>
        <p:spPr>
          <a:xfrm>
            <a:off x="4588733" y="618045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bg1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bg1">
                  <a:lumMod val="50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15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8" name="深度视觉·原创设计 https://www.docer.com/works?userid=22383862"/>
          <p:cNvSpPr txBox="1"/>
          <p:nvPr/>
        </p:nvSpPr>
        <p:spPr>
          <a:xfrm>
            <a:off x="1483201" y="1244092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>
            <a:off x="0" y="1197588"/>
            <a:ext cx="12192000" cy="5167086"/>
          </a:xfrm>
          <a:custGeom>
            <a:avLst/>
            <a:gdLst>
              <a:gd name="connsiteX0" fmla="*/ 0 w 12192000"/>
              <a:gd name="connsiteY0" fmla="*/ 0 h 5167086"/>
              <a:gd name="connsiteX1" fmla="*/ 12192000 w 12192000"/>
              <a:gd name="connsiteY1" fmla="*/ 0 h 5167086"/>
              <a:gd name="connsiteX2" fmla="*/ 12192000 w 12192000"/>
              <a:gd name="connsiteY2" fmla="*/ 5167086 h 5167086"/>
              <a:gd name="connsiteX3" fmla="*/ 0 w 12192000"/>
              <a:gd name="connsiteY3" fmla="*/ 5167086 h 5167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67086">
                <a:moveTo>
                  <a:pt x="0" y="0"/>
                </a:moveTo>
                <a:lnTo>
                  <a:pt x="12192000" y="0"/>
                </a:lnTo>
                <a:lnTo>
                  <a:pt x="12192000" y="5167086"/>
                </a:lnTo>
                <a:lnTo>
                  <a:pt x="0" y="5167086"/>
                </a:lnTo>
                <a:close/>
              </a:path>
            </a:pathLst>
          </a:custGeom>
          <a:blipFill>
            <a:blip r:embed="rId1">
              <a:lum bright="-20000"/>
            </a:blip>
            <a:stretch>
              <a:fillRect t="-28651" b="-28651"/>
            </a:stretch>
          </a:blipFill>
        </p:spPr>
      </p:sp>
      <p:sp>
        <p:nvSpPr>
          <p:cNvPr id="2" name="深度视觉·原创设计 https://www.docer.com/works?userid=22383862"/>
          <p:cNvSpPr/>
          <p:nvPr/>
        </p:nvSpPr>
        <p:spPr>
          <a:xfrm>
            <a:off x="1448706" y="1197588"/>
            <a:ext cx="3737429" cy="5167086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深度视觉·原创设计 https://www.docer.com/works?userid=22383862"/>
          <p:cNvSpPr/>
          <p:nvPr/>
        </p:nvSpPr>
        <p:spPr>
          <a:xfrm>
            <a:off x="1758783" y="2444180"/>
            <a:ext cx="6379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01</a:t>
            </a:r>
            <a:endParaRPr lang="en-US" sz="2800">
              <a:solidFill>
                <a:schemeClr val="bg1">
                  <a:lumMod val="6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grpSp>
        <p:nvGrpSpPr>
          <p:cNvPr id="7" name="深度视觉·原创设计 https://www.docer.com/works?userid=22383862"/>
          <p:cNvGrpSpPr/>
          <p:nvPr/>
        </p:nvGrpSpPr>
        <p:grpSpPr>
          <a:xfrm>
            <a:off x="1791053" y="4291144"/>
            <a:ext cx="2168328" cy="339307"/>
            <a:chOff x="1086203" y="3620544"/>
            <a:chExt cx="1421022" cy="222366"/>
          </a:xfrm>
        </p:grpSpPr>
        <p:sp>
          <p:nvSpPr>
            <p:cNvPr id="8" name="Freeform 32"/>
            <p:cNvSpPr/>
            <p:nvPr/>
          </p:nvSpPr>
          <p:spPr bwMode="auto">
            <a:xfrm>
              <a:off x="1086203" y="3620544"/>
              <a:ext cx="1421022" cy="222366"/>
            </a:xfrm>
            <a:custGeom>
              <a:avLst/>
              <a:gdLst>
                <a:gd name="connsiteX0" fmla="*/ 86575 w 1421022"/>
                <a:gd name="connsiteY0" fmla="*/ 65216 h 222366"/>
                <a:gd name="connsiteX1" fmla="*/ 96476 w 1421022"/>
                <a:gd name="connsiteY1" fmla="*/ 65216 h 222366"/>
                <a:gd name="connsiteX2" fmla="*/ 136079 w 1421022"/>
                <a:gd name="connsiteY2" fmla="*/ 106075 h 222366"/>
                <a:gd name="connsiteX3" fmla="*/ 136079 w 1421022"/>
                <a:gd name="connsiteY3" fmla="*/ 116290 h 222366"/>
                <a:gd name="connsiteX4" fmla="*/ 96476 w 1421022"/>
                <a:gd name="connsiteY4" fmla="*/ 157149 h 222366"/>
                <a:gd name="connsiteX5" fmla="*/ 86575 w 1421022"/>
                <a:gd name="connsiteY5" fmla="*/ 157149 h 222366"/>
                <a:gd name="connsiteX6" fmla="*/ 86575 w 1421022"/>
                <a:gd name="connsiteY6" fmla="*/ 146934 h 222366"/>
                <a:gd name="connsiteX7" fmla="*/ 122878 w 1421022"/>
                <a:gd name="connsiteY7" fmla="*/ 109480 h 222366"/>
                <a:gd name="connsiteX8" fmla="*/ 86575 w 1421022"/>
                <a:gd name="connsiteY8" fmla="*/ 75431 h 222366"/>
                <a:gd name="connsiteX9" fmla="*/ 86575 w 1421022"/>
                <a:gd name="connsiteY9" fmla="*/ 65216 h 222366"/>
                <a:gd name="connsiteX10" fmla="*/ 110766 w 1421022"/>
                <a:gd name="connsiteY10" fmla="*/ 24783 h 222366"/>
                <a:gd name="connsiteX11" fmla="*/ 27171 w 1421022"/>
                <a:gd name="connsiteY11" fmla="*/ 111183 h 222366"/>
                <a:gd name="connsiteX12" fmla="*/ 110766 w 1421022"/>
                <a:gd name="connsiteY12" fmla="*/ 197583 h 222366"/>
                <a:gd name="connsiteX13" fmla="*/ 194361 w 1421022"/>
                <a:gd name="connsiteY13" fmla="*/ 111183 h 222366"/>
                <a:gd name="connsiteX14" fmla="*/ 110766 w 1421022"/>
                <a:gd name="connsiteY14" fmla="*/ 24783 h 222366"/>
                <a:gd name="connsiteX15" fmla="*/ 111183 w 1421022"/>
                <a:gd name="connsiteY15" fmla="*/ 0 h 222366"/>
                <a:gd name="connsiteX16" fmla="*/ 1309839 w 1421022"/>
                <a:gd name="connsiteY16" fmla="*/ 0 h 222366"/>
                <a:gd name="connsiteX17" fmla="*/ 1421022 w 1421022"/>
                <a:gd name="connsiteY17" fmla="*/ 111183 h 222366"/>
                <a:gd name="connsiteX18" fmla="*/ 1309839 w 1421022"/>
                <a:gd name="connsiteY18" fmla="*/ 222366 h 222366"/>
                <a:gd name="connsiteX19" fmla="*/ 111183 w 1421022"/>
                <a:gd name="connsiteY19" fmla="*/ 222366 h 222366"/>
                <a:gd name="connsiteX20" fmla="*/ 0 w 1421022"/>
                <a:gd name="connsiteY20" fmla="*/ 111183 h 222366"/>
                <a:gd name="connsiteX21" fmla="*/ 111183 w 1421022"/>
                <a:gd name="connsiteY21" fmla="*/ 0 h 222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421022" h="222366">
                  <a:moveTo>
                    <a:pt x="86575" y="65216"/>
                  </a:moveTo>
                  <a:cubicBezTo>
                    <a:pt x="89875" y="61811"/>
                    <a:pt x="93176" y="61811"/>
                    <a:pt x="96476" y="65216"/>
                  </a:cubicBezTo>
                  <a:cubicBezTo>
                    <a:pt x="96476" y="65216"/>
                    <a:pt x="96476" y="65216"/>
                    <a:pt x="136079" y="106075"/>
                  </a:cubicBezTo>
                  <a:cubicBezTo>
                    <a:pt x="139379" y="109480"/>
                    <a:pt x="139379" y="112885"/>
                    <a:pt x="136079" y="116290"/>
                  </a:cubicBezTo>
                  <a:cubicBezTo>
                    <a:pt x="136079" y="116290"/>
                    <a:pt x="136079" y="116290"/>
                    <a:pt x="96476" y="157149"/>
                  </a:cubicBezTo>
                  <a:cubicBezTo>
                    <a:pt x="93176" y="160554"/>
                    <a:pt x="89875" y="160554"/>
                    <a:pt x="86575" y="157149"/>
                  </a:cubicBezTo>
                  <a:cubicBezTo>
                    <a:pt x="83275" y="153744"/>
                    <a:pt x="83275" y="150339"/>
                    <a:pt x="86575" y="146934"/>
                  </a:cubicBezTo>
                  <a:cubicBezTo>
                    <a:pt x="86575" y="146934"/>
                    <a:pt x="86575" y="146934"/>
                    <a:pt x="122878" y="109480"/>
                  </a:cubicBezTo>
                  <a:cubicBezTo>
                    <a:pt x="122878" y="109480"/>
                    <a:pt x="122878" y="109480"/>
                    <a:pt x="86575" y="75431"/>
                  </a:cubicBezTo>
                  <a:cubicBezTo>
                    <a:pt x="83275" y="72026"/>
                    <a:pt x="83275" y="65216"/>
                    <a:pt x="86575" y="65216"/>
                  </a:cubicBezTo>
                  <a:close/>
                  <a:moveTo>
                    <a:pt x="110766" y="24783"/>
                  </a:moveTo>
                  <a:cubicBezTo>
                    <a:pt x="64598" y="24783"/>
                    <a:pt x="27171" y="63466"/>
                    <a:pt x="27171" y="111183"/>
                  </a:cubicBezTo>
                  <a:cubicBezTo>
                    <a:pt x="27171" y="158900"/>
                    <a:pt x="64598" y="197583"/>
                    <a:pt x="110766" y="197583"/>
                  </a:cubicBezTo>
                  <a:cubicBezTo>
                    <a:pt x="156934" y="197583"/>
                    <a:pt x="194361" y="158900"/>
                    <a:pt x="194361" y="111183"/>
                  </a:cubicBezTo>
                  <a:cubicBezTo>
                    <a:pt x="194361" y="63466"/>
                    <a:pt x="156934" y="24783"/>
                    <a:pt x="110766" y="24783"/>
                  </a:cubicBezTo>
                  <a:close/>
                  <a:moveTo>
                    <a:pt x="111183" y="0"/>
                  </a:moveTo>
                  <a:lnTo>
                    <a:pt x="1309839" y="0"/>
                  </a:lnTo>
                  <a:cubicBezTo>
                    <a:pt x="1371244" y="0"/>
                    <a:pt x="1421022" y="49778"/>
                    <a:pt x="1421022" y="111183"/>
                  </a:cubicBezTo>
                  <a:cubicBezTo>
                    <a:pt x="1421022" y="172588"/>
                    <a:pt x="1371244" y="222366"/>
                    <a:pt x="1309839" y="222366"/>
                  </a:cubicBezTo>
                  <a:lnTo>
                    <a:pt x="111183" y="222366"/>
                  </a:lnTo>
                  <a:cubicBezTo>
                    <a:pt x="49778" y="222366"/>
                    <a:pt x="0" y="172588"/>
                    <a:pt x="0" y="111183"/>
                  </a:cubicBezTo>
                  <a:cubicBezTo>
                    <a:pt x="0" y="49778"/>
                    <a:pt x="49778" y="0"/>
                    <a:pt x="1111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en-US">
                <a:latin typeface="Source Han Sans SC" panose="020B0500000000000000" pitchFamily="34" charset="-128"/>
                <a:ea typeface="Source Han Sans SC" panose="020B0500000000000000" pitchFamily="34" charset="-128"/>
              </a:endParaRPr>
            </a:p>
          </p:txBody>
        </p:sp>
        <p:sp>
          <p:nvSpPr>
            <p:cNvPr id="9" name="TextBox 30"/>
            <p:cNvSpPr txBox="1"/>
            <p:nvPr/>
          </p:nvSpPr>
          <p:spPr>
            <a:xfrm>
              <a:off x="1501934" y="3640960"/>
              <a:ext cx="589560" cy="1815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Lato" panose="020F0502020204030203" pitchFamily="34" charset="0"/>
                </a:rPr>
                <a:t>learn now</a:t>
              </a:r>
              <a:endParaRPr lang="en-US" sz="120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 panose="020F0502020204030203" pitchFamily="34" charset="0"/>
              </a:endParaRPr>
            </a:p>
          </p:txBody>
        </p:sp>
      </p:grpSp>
      <p:sp>
        <p:nvSpPr>
          <p:cNvPr id="11" name="深度视觉·原创设计 https://www.docer.com/works?userid=22383862"/>
          <p:cNvSpPr txBox="1"/>
          <p:nvPr/>
        </p:nvSpPr>
        <p:spPr>
          <a:xfrm>
            <a:off x="6096000" y="2512040"/>
            <a:ext cx="3730928" cy="1670185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1758784" y="1856259"/>
            <a:ext cx="2085084" cy="492443"/>
          </a:xfrm>
          <a:prstGeom prst="rect">
            <a:avLst/>
          </a:prstGeom>
          <a:noFill/>
        </p:spPr>
        <p:txBody>
          <a:bodyPr wrap="square" lIns="91423" tIns="0" rIns="91423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13" name="深度视觉·原创设计 https://www.docer.com/works?userid=22383862"/>
          <p:cNvSpPr/>
          <p:nvPr/>
        </p:nvSpPr>
        <p:spPr>
          <a:xfrm>
            <a:off x="1758783" y="3078267"/>
            <a:ext cx="2847084" cy="83438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37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8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40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" name="深度视觉·原创设计 https://www.docer.com/works?userid=22383862"/>
          <p:cNvSpPr/>
          <p:nvPr/>
        </p:nvSpPr>
        <p:spPr>
          <a:xfrm>
            <a:off x="1382107" y="1960199"/>
            <a:ext cx="1916098" cy="19160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3886003" y="1960199"/>
            <a:ext cx="1916098" cy="19160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4" name="深度视觉·原创设计 https://www.docer.com/works?userid=22383862"/>
          <p:cNvSpPr/>
          <p:nvPr/>
        </p:nvSpPr>
        <p:spPr>
          <a:xfrm>
            <a:off x="6389900" y="1960199"/>
            <a:ext cx="1916098" cy="19160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>
            <a:off x="8893796" y="1960199"/>
            <a:ext cx="1916098" cy="19160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6" name="深度视觉·原创设计 https://www.docer.com/works?userid=22383862"/>
          <p:cNvSpPr/>
          <p:nvPr/>
        </p:nvSpPr>
        <p:spPr>
          <a:xfrm>
            <a:off x="2641963" y="1632078"/>
            <a:ext cx="656243" cy="656243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7" name="深度视觉·原创设计 https://www.docer.com/works?userid=22383862"/>
          <p:cNvSpPr/>
          <p:nvPr/>
        </p:nvSpPr>
        <p:spPr>
          <a:xfrm>
            <a:off x="5145859" y="1632077"/>
            <a:ext cx="656243" cy="656243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8" name="深度视觉·原创设计 https://www.docer.com/works?userid=22383862"/>
          <p:cNvSpPr/>
          <p:nvPr/>
        </p:nvSpPr>
        <p:spPr>
          <a:xfrm>
            <a:off x="7649755" y="1632078"/>
            <a:ext cx="656243" cy="656243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9" name="深度视觉·原创设计 https://www.docer.com/works?userid=22383862"/>
          <p:cNvSpPr/>
          <p:nvPr/>
        </p:nvSpPr>
        <p:spPr>
          <a:xfrm>
            <a:off x="10153651" y="1632077"/>
            <a:ext cx="656243" cy="656243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>
            <a:off x="2741496" y="1760143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Source Han Sans HC" panose="020B0500000000000000" pitchFamily="34" charset="-128"/>
                <a:ea typeface="Source Han Sans HC" panose="020B0500000000000000" pitchFamily="34" charset="-128"/>
              </a:rPr>
              <a:t>01</a:t>
            </a:r>
            <a:endParaRPr lang="en-US" b="1" dirty="0">
              <a:solidFill>
                <a:schemeClr val="bg1"/>
              </a:solidFill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5245392" y="1760143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Source Han Sans HC" panose="020B0500000000000000" pitchFamily="34" charset="-128"/>
                <a:ea typeface="Source Han Sans HC" panose="020B0500000000000000" pitchFamily="34" charset="-128"/>
              </a:rPr>
              <a:t>02</a:t>
            </a:r>
            <a:endParaRPr lang="en-US" b="1" dirty="0">
              <a:solidFill>
                <a:schemeClr val="bg1"/>
              </a:solidFill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7749288" y="1760143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Source Han Sans HC" panose="020B0500000000000000" pitchFamily="34" charset="-128"/>
                <a:ea typeface="Source Han Sans HC" panose="020B0500000000000000" pitchFamily="34" charset="-128"/>
              </a:rPr>
              <a:t>03</a:t>
            </a:r>
            <a:endParaRPr lang="en-US" b="1" dirty="0">
              <a:solidFill>
                <a:schemeClr val="bg1"/>
              </a:solidFill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13" name="深度视觉·原创设计 https://www.docer.com/works?userid=22383862"/>
          <p:cNvSpPr txBox="1"/>
          <p:nvPr/>
        </p:nvSpPr>
        <p:spPr>
          <a:xfrm>
            <a:off x="10253184" y="1760143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Source Han Sans HC" panose="020B0500000000000000" pitchFamily="34" charset="-128"/>
                <a:ea typeface="Source Han Sans HC" panose="020B0500000000000000" pitchFamily="34" charset="-128"/>
              </a:rPr>
              <a:t>04</a:t>
            </a:r>
            <a:endParaRPr lang="en-US" b="1" dirty="0">
              <a:solidFill>
                <a:schemeClr val="bg1"/>
              </a:solidFill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14" name="深度视觉·原创设计 https://www.docer.com/works?userid=22383862"/>
          <p:cNvSpPr>
            <a:spLocks noEditPoints="1"/>
          </p:cNvSpPr>
          <p:nvPr/>
        </p:nvSpPr>
        <p:spPr bwMode="auto">
          <a:xfrm>
            <a:off x="2072421" y="2719470"/>
            <a:ext cx="535470" cy="423877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600"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grpSp>
        <p:nvGrpSpPr>
          <p:cNvPr id="15" name="深度视觉·原创设计 https://www.docer.com/works?userid=22383862"/>
          <p:cNvGrpSpPr>
            <a:grpSpLocks noChangeAspect="1"/>
          </p:cNvGrpSpPr>
          <p:nvPr/>
        </p:nvGrpSpPr>
        <p:grpSpPr bwMode="auto">
          <a:xfrm>
            <a:off x="7203330" y="2695659"/>
            <a:ext cx="434827" cy="432181"/>
            <a:chOff x="9876" y="-1946"/>
            <a:chExt cx="822" cy="817"/>
          </a:xfrm>
          <a:solidFill>
            <a:schemeClr val="bg1"/>
          </a:solidFill>
        </p:grpSpPr>
        <p:sp>
          <p:nvSpPr>
            <p:cNvPr id="16" name="Freeform 1038"/>
            <p:cNvSpPr/>
            <p:nvPr/>
          </p:nvSpPr>
          <p:spPr bwMode="auto">
            <a:xfrm>
              <a:off x="10016" y="-1801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5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6 h 298"/>
                <a:gd name="T24" fmla="*/ 1396 w 1421"/>
                <a:gd name="T25" fmla="*/ 232 h 298"/>
                <a:gd name="T26" fmla="*/ 1378 w 1421"/>
                <a:gd name="T27" fmla="*/ 254 h 298"/>
                <a:gd name="T28" fmla="*/ 1356 w 1421"/>
                <a:gd name="T29" fmla="*/ 272 h 298"/>
                <a:gd name="T30" fmla="*/ 1330 w 1421"/>
                <a:gd name="T31" fmla="*/ 285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5 h 298"/>
                <a:gd name="T42" fmla="*/ 65 w 1421"/>
                <a:gd name="T43" fmla="*/ 272 h 298"/>
                <a:gd name="T44" fmla="*/ 44 w 1421"/>
                <a:gd name="T45" fmla="*/ 254 h 298"/>
                <a:gd name="T46" fmla="*/ 25 w 1421"/>
                <a:gd name="T47" fmla="*/ 232 h 298"/>
                <a:gd name="T48" fmla="*/ 11 w 1421"/>
                <a:gd name="T49" fmla="*/ 206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5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5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6"/>
                  </a:lnTo>
                  <a:lnTo>
                    <a:pt x="1396" y="232"/>
                  </a:lnTo>
                  <a:lnTo>
                    <a:pt x="1378" y="254"/>
                  </a:lnTo>
                  <a:lnTo>
                    <a:pt x="1356" y="272"/>
                  </a:lnTo>
                  <a:lnTo>
                    <a:pt x="1330" y="285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5"/>
                  </a:lnTo>
                  <a:lnTo>
                    <a:pt x="65" y="272"/>
                  </a:lnTo>
                  <a:lnTo>
                    <a:pt x="44" y="254"/>
                  </a:lnTo>
                  <a:lnTo>
                    <a:pt x="25" y="232"/>
                  </a:lnTo>
                  <a:lnTo>
                    <a:pt x="11" y="206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5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Source Han Sans HC" panose="020B0500000000000000" pitchFamily="34" charset="-128"/>
                <a:ea typeface="Source Han Sans HC" panose="020B0500000000000000" pitchFamily="34" charset="-128"/>
              </a:endParaRPr>
            </a:p>
          </p:txBody>
        </p:sp>
        <p:sp>
          <p:nvSpPr>
            <p:cNvPr id="17" name="Freeform 1039"/>
            <p:cNvSpPr/>
            <p:nvPr/>
          </p:nvSpPr>
          <p:spPr bwMode="auto">
            <a:xfrm>
              <a:off x="10016" y="-1662"/>
              <a:ext cx="356" cy="75"/>
            </a:xfrm>
            <a:custGeom>
              <a:avLst/>
              <a:gdLst>
                <a:gd name="T0" fmla="*/ 149 w 1421"/>
                <a:gd name="T1" fmla="*/ 0 h 298"/>
                <a:gd name="T2" fmla="*/ 1272 w 1421"/>
                <a:gd name="T3" fmla="*/ 0 h 298"/>
                <a:gd name="T4" fmla="*/ 1302 w 1421"/>
                <a:gd name="T5" fmla="*/ 3 h 298"/>
                <a:gd name="T6" fmla="*/ 1330 w 1421"/>
                <a:gd name="T7" fmla="*/ 12 h 298"/>
                <a:gd name="T8" fmla="*/ 1356 w 1421"/>
                <a:gd name="T9" fmla="*/ 26 h 298"/>
                <a:gd name="T10" fmla="*/ 1378 w 1421"/>
                <a:gd name="T11" fmla="*/ 44 h 298"/>
                <a:gd name="T12" fmla="*/ 1396 w 1421"/>
                <a:gd name="T13" fmla="*/ 66 h 298"/>
                <a:gd name="T14" fmla="*/ 1410 w 1421"/>
                <a:gd name="T15" fmla="*/ 91 h 298"/>
                <a:gd name="T16" fmla="*/ 1418 w 1421"/>
                <a:gd name="T17" fmla="*/ 119 h 298"/>
                <a:gd name="T18" fmla="*/ 1421 w 1421"/>
                <a:gd name="T19" fmla="*/ 149 h 298"/>
                <a:gd name="T20" fmla="*/ 1418 w 1421"/>
                <a:gd name="T21" fmla="*/ 179 h 298"/>
                <a:gd name="T22" fmla="*/ 1410 w 1421"/>
                <a:gd name="T23" fmla="*/ 207 h 298"/>
                <a:gd name="T24" fmla="*/ 1396 w 1421"/>
                <a:gd name="T25" fmla="*/ 232 h 298"/>
                <a:gd name="T26" fmla="*/ 1378 w 1421"/>
                <a:gd name="T27" fmla="*/ 255 h 298"/>
                <a:gd name="T28" fmla="*/ 1356 w 1421"/>
                <a:gd name="T29" fmla="*/ 272 h 298"/>
                <a:gd name="T30" fmla="*/ 1330 w 1421"/>
                <a:gd name="T31" fmla="*/ 287 h 298"/>
                <a:gd name="T32" fmla="*/ 1302 w 1421"/>
                <a:gd name="T33" fmla="*/ 295 h 298"/>
                <a:gd name="T34" fmla="*/ 1272 w 1421"/>
                <a:gd name="T35" fmla="*/ 298 h 298"/>
                <a:gd name="T36" fmla="*/ 149 w 1421"/>
                <a:gd name="T37" fmla="*/ 298 h 298"/>
                <a:gd name="T38" fmla="*/ 119 w 1421"/>
                <a:gd name="T39" fmla="*/ 295 h 298"/>
                <a:gd name="T40" fmla="*/ 91 w 1421"/>
                <a:gd name="T41" fmla="*/ 287 h 298"/>
                <a:gd name="T42" fmla="*/ 65 w 1421"/>
                <a:gd name="T43" fmla="*/ 272 h 298"/>
                <a:gd name="T44" fmla="*/ 44 w 1421"/>
                <a:gd name="T45" fmla="*/ 255 h 298"/>
                <a:gd name="T46" fmla="*/ 25 w 1421"/>
                <a:gd name="T47" fmla="*/ 232 h 298"/>
                <a:gd name="T48" fmla="*/ 11 w 1421"/>
                <a:gd name="T49" fmla="*/ 207 h 298"/>
                <a:gd name="T50" fmla="*/ 3 w 1421"/>
                <a:gd name="T51" fmla="*/ 179 h 298"/>
                <a:gd name="T52" fmla="*/ 0 w 1421"/>
                <a:gd name="T53" fmla="*/ 149 h 298"/>
                <a:gd name="T54" fmla="*/ 3 w 1421"/>
                <a:gd name="T55" fmla="*/ 119 h 298"/>
                <a:gd name="T56" fmla="*/ 11 w 1421"/>
                <a:gd name="T57" fmla="*/ 91 h 298"/>
                <a:gd name="T58" fmla="*/ 25 w 1421"/>
                <a:gd name="T59" fmla="*/ 66 h 298"/>
                <a:gd name="T60" fmla="*/ 44 w 1421"/>
                <a:gd name="T61" fmla="*/ 44 h 298"/>
                <a:gd name="T62" fmla="*/ 65 w 1421"/>
                <a:gd name="T63" fmla="*/ 26 h 298"/>
                <a:gd name="T64" fmla="*/ 91 w 1421"/>
                <a:gd name="T65" fmla="*/ 12 h 298"/>
                <a:gd name="T66" fmla="*/ 119 w 1421"/>
                <a:gd name="T67" fmla="*/ 3 h 298"/>
                <a:gd name="T68" fmla="*/ 149 w 1421"/>
                <a:gd name="T69" fmla="*/ 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1" h="298">
                  <a:moveTo>
                    <a:pt x="149" y="0"/>
                  </a:moveTo>
                  <a:lnTo>
                    <a:pt x="1272" y="0"/>
                  </a:lnTo>
                  <a:lnTo>
                    <a:pt x="1302" y="3"/>
                  </a:lnTo>
                  <a:lnTo>
                    <a:pt x="1330" y="12"/>
                  </a:lnTo>
                  <a:lnTo>
                    <a:pt x="1356" y="26"/>
                  </a:lnTo>
                  <a:lnTo>
                    <a:pt x="1378" y="44"/>
                  </a:lnTo>
                  <a:lnTo>
                    <a:pt x="1396" y="66"/>
                  </a:lnTo>
                  <a:lnTo>
                    <a:pt x="1410" y="91"/>
                  </a:lnTo>
                  <a:lnTo>
                    <a:pt x="1418" y="119"/>
                  </a:lnTo>
                  <a:lnTo>
                    <a:pt x="1421" y="149"/>
                  </a:lnTo>
                  <a:lnTo>
                    <a:pt x="1418" y="179"/>
                  </a:lnTo>
                  <a:lnTo>
                    <a:pt x="1410" y="207"/>
                  </a:lnTo>
                  <a:lnTo>
                    <a:pt x="1396" y="232"/>
                  </a:lnTo>
                  <a:lnTo>
                    <a:pt x="1378" y="255"/>
                  </a:lnTo>
                  <a:lnTo>
                    <a:pt x="1356" y="272"/>
                  </a:lnTo>
                  <a:lnTo>
                    <a:pt x="1330" y="287"/>
                  </a:lnTo>
                  <a:lnTo>
                    <a:pt x="1302" y="295"/>
                  </a:lnTo>
                  <a:lnTo>
                    <a:pt x="1272" y="298"/>
                  </a:lnTo>
                  <a:lnTo>
                    <a:pt x="149" y="298"/>
                  </a:lnTo>
                  <a:lnTo>
                    <a:pt x="119" y="295"/>
                  </a:lnTo>
                  <a:lnTo>
                    <a:pt x="91" y="287"/>
                  </a:lnTo>
                  <a:lnTo>
                    <a:pt x="65" y="272"/>
                  </a:lnTo>
                  <a:lnTo>
                    <a:pt x="44" y="255"/>
                  </a:lnTo>
                  <a:lnTo>
                    <a:pt x="25" y="232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1"/>
                  </a:lnTo>
                  <a:lnTo>
                    <a:pt x="25" y="66"/>
                  </a:lnTo>
                  <a:lnTo>
                    <a:pt x="44" y="44"/>
                  </a:lnTo>
                  <a:lnTo>
                    <a:pt x="65" y="26"/>
                  </a:lnTo>
                  <a:lnTo>
                    <a:pt x="91" y="12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Source Han Sans HC" panose="020B0500000000000000" pitchFamily="34" charset="-128"/>
                <a:ea typeface="Source Han Sans HC" panose="020B0500000000000000" pitchFamily="34" charset="-128"/>
              </a:endParaRPr>
            </a:p>
          </p:txBody>
        </p:sp>
        <p:sp>
          <p:nvSpPr>
            <p:cNvPr id="18" name="Freeform 1040"/>
            <p:cNvSpPr/>
            <p:nvPr/>
          </p:nvSpPr>
          <p:spPr bwMode="auto">
            <a:xfrm>
              <a:off x="10016" y="-1522"/>
              <a:ext cx="215" cy="74"/>
            </a:xfrm>
            <a:custGeom>
              <a:avLst/>
              <a:gdLst>
                <a:gd name="T0" fmla="*/ 149 w 860"/>
                <a:gd name="T1" fmla="*/ 0 h 297"/>
                <a:gd name="T2" fmla="*/ 711 w 860"/>
                <a:gd name="T3" fmla="*/ 0 h 297"/>
                <a:gd name="T4" fmla="*/ 741 w 860"/>
                <a:gd name="T5" fmla="*/ 3 h 297"/>
                <a:gd name="T6" fmla="*/ 769 w 860"/>
                <a:gd name="T7" fmla="*/ 11 h 297"/>
                <a:gd name="T8" fmla="*/ 795 w 860"/>
                <a:gd name="T9" fmla="*/ 26 h 297"/>
                <a:gd name="T10" fmla="*/ 817 w 860"/>
                <a:gd name="T11" fmla="*/ 43 h 297"/>
                <a:gd name="T12" fmla="*/ 835 w 860"/>
                <a:gd name="T13" fmla="*/ 66 h 297"/>
                <a:gd name="T14" fmla="*/ 849 w 860"/>
                <a:gd name="T15" fmla="*/ 90 h 297"/>
                <a:gd name="T16" fmla="*/ 857 w 860"/>
                <a:gd name="T17" fmla="*/ 118 h 297"/>
                <a:gd name="T18" fmla="*/ 860 w 860"/>
                <a:gd name="T19" fmla="*/ 149 h 297"/>
                <a:gd name="T20" fmla="*/ 857 w 860"/>
                <a:gd name="T21" fmla="*/ 179 h 297"/>
                <a:gd name="T22" fmla="*/ 849 w 860"/>
                <a:gd name="T23" fmla="*/ 207 h 297"/>
                <a:gd name="T24" fmla="*/ 835 w 860"/>
                <a:gd name="T25" fmla="*/ 231 h 297"/>
                <a:gd name="T26" fmla="*/ 817 w 860"/>
                <a:gd name="T27" fmla="*/ 254 h 297"/>
                <a:gd name="T28" fmla="*/ 795 w 860"/>
                <a:gd name="T29" fmla="*/ 271 h 297"/>
                <a:gd name="T30" fmla="*/ 769 w 860"/>
                <a:gd name="T31" fmla="*/ 286 h 297"/>
                <a:gd name="T32" fmla="*/ 741 w 860"/>
                <a:gd name="T33" fmla="*/ 294 h 297"/>
                <a:gd name="T34" fmla="*/ 711 w 860"/>
                <a:gd name="T35" fmla="*/ 297 h 297"/>
                <a:gd name="T36" fmla="*/ 149 w 860"/>
                <a:gd name="T37" fmla="*/ 297 h 297"/>
                <a:gd name="T38" fmla="*/ 119 w 860"/>
                <a:gd name="T39" fmla="*/ 294 h 297"/>
                <a:gd name="T40" fmla="*/ 91 w 860"/>
                <a:gd name="T41" fmla="*/ 286 h 297"/>
                <a:gd name="T42" fmla="*/ 65 w 860"/>
                <a:gd name="T43" fmla="*/ 271 h 297"/>
                <a:gd name="T44" fmla="*/ 44 w 860"/>
                <a:gd name="T45" fmla="*/ 254 h 297"/>
                <a:gd name="T46" fmla="*/ 25 w 860"/>
                <a:gd name="T47" fmla="*/ 231 h 297"/>
                <a:gd name="T48" fmla="*/ 11 w 860"/>
                <a:gd name="T49" fmla="*/ 207 h 297"/>
                <a:gd name="T50" fmla="*/ 3 w 860"/>
                <a:gd name="T51" fmla="*/ 179 h 297"/>
                <a:gd name="T52" fmla="*/ 0 w 860"/>
                <a:gd name="T53" fmla="*/ 149 h 297"/>
                <a:gd name="T54" fmla="*/ 3 w 860"/>
                <a:gd name="T55" fmla="*/ 118 h 297"/>
                <a:gd name="T56" fmla="*/ 11 w 860"/>
                <a:gd name="T57" fmla="*/ 90 h 297"/>
                <a:gd name="T58" fmla="*/ 25 w 860"/>
                <a:gd name="T59" fmla="*/ 66 h 297"/>
                <a:gd name="T60" fmla="*/ 44 w 860"/>
                <a:gd name="T61" fmla="*/ 43 h 297"/>
                <a:gd name="T62" fmla="*/ 65 w 860"/>
                <a:gd name="T63" fmla="*/ 26 h 297"/>
                <a:gd name="T64" fmla="*/ 91 w 860"/>
                <a:gd name="T65" fmla="*/ 11 h 297"/>
                <a:gd name="T66" fmla="*/ 119 w 860"/>
                <a:gd name="T67" fmla="*/ 3 h 297"/>
                <a:gd name="T68" fmla="*/ 149 w 860"/>
                <a:gd name="T69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60" h="297">
                  <a:moveTo>
                    <a:pt x="149" y="0"/>
                  </a:moveTo>
                  <a:lnTo>
                    <a:pt x="711" y="0"/>
                  </a:lnTo>
                  <a:lnTo>
                    <a:pt x="741" y="3"/>
                  </a:lnTo>
                  <a:lnTo>
                    <a:pt x="769" y="11"/>
                  </a:lnTo>
                  <a:lnTo>
                    <a:pt x="795" y="26"/>
                  </a:lnTo>
                  <a:lnTo>
                    <a:pt x="817" y="43"/>
                  </a:lnTo>
                  <a:lnTo>
                    <a:pt x="835" y="66"/>
                  </a:lnTo>
                  <a:lnTo>
                    <a:pt x="849" y="90"/>
                  </a:lnTo>
                  <a:lnTo>
                    <a:pt x="857" y="118"/>
                  </a:lnTo>
                  <a:lnTo>
                    <a:pt x="860" y="149"/>
                  </a:lnTo>
                  <a:lnTo>
                    <a:pt x="857" y="179"/>
                  </a:lnTo>
                  <a:lnTo>
                    <a:pt x="849" y="207"/>
                  </a:lnTo>
                  <a:lnTo>
                    <a:pt x="835" y="231"/>
                  </a:lnTo>
                  <a:lnTo>
                    <a:pt x="817" y="254"/>
                  </a:lnTo>
                  <a:lnTo>
                    <a:pt x="795" y="271"/>
                  </a:lnTo>
                  <a:lnTo>
                    <a:pt x="769" y="286"/>
                  </a:lnTo>
                  <a:lnTo>
                    <a:pt x="741" y="294"/>
                  </a:lnTo>
                  <a:lnTo>
                    <a:pt x="711" y="297"/>
                  </a:lnTo>
                  <a:lnTo>
                    <a:pt x="149" y="297"/>
                  </a:lnTo>
                  <a:lnTo>
                    <a:pt x="119" y="294"/>
                  </a:lnTo>
                  <a:lnTo>
                    <a:pt x="91" y="286"/>
                  </a:lnTo>
                  <a:lnTo>
                    <a:pt x="65" y="271"/>
                  </a:lnTo>
                  <a:lnTo>
                    <a:pt x="44" y="254"/>
                  </a:lnTo>
                  <a:lnTo>
                    <a:pt x="25" y="231"/>
                  </a:lnTo>
                  <a:lnTo>
                    <a:pt x="11" y="207"/>
                  </a:lnTo>
                  <a:lnTo>
                    <a:pt x="3" y="179"/>
                  </a:lnTo>
                  <a:lnTo>
                    <a:pt x="0" y="149"/>
                  </a:lnTo>
                  <a:lnTo>
                    <a:pt x="3" y="118"/>
                  </a:lnTo>
                  <a:lnTo>
                    <a:pt x="11" y="90"/>
                  </a:lnTo>
                  <a:lnTo>
                    <a:pt x="25" y="66"/>
                  </a:lnTo>
                  <a:lnTo>
                    <a:pt x="44" y="43"/>
                  </a:lnTo>
                  <a:lnTo>
                    <a:pt x="65" y="26"/>
                  </a:lnTo>
                  <a:lnTo>
                    <a:pt x="91" y="11"/>
                  </a:lnTo>
                  <a:lnTo>
                    <a:pt x="119" y="3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Source Han Sans HC" panose="020B0500000000000000" pitchFamily="34" charset="-128"/>
                <a:ea typeface="Source Han Sans HC" panose="020B0500000000000000" pitchFamily="34" charset="-128"/>
              </a:endParaRPr>
            </a:p>
          </p:txBody>
        </p:sp>
        <p:sp>
          <p:nvSpPr>
            <p:cNvPr id="19" name="Freeform 1041"/>
            <p:cNvSpPr/>
            <p:nvPr/>
          </p:nvSpPr>
          <p:spPr bwMode="auto">
            <a:xfrm>
              <a:off x="9876" y="-1946"/>
              <a:ext cx="636" cy="817"/>
            </a:xfrm>
            <a:custGeom>
              <a:avLst/>
              <a:gdLst>
                <a:gd name="T0" fmla="*/ 150 w 2545"/>
                <a:gd name="T1" fmla="*/ 0 h 3271"/>
                <a:gd name="T2" fmla="*/ 2395 w 2545"/>
                <a:gd name="T3" fmla="*/ 0 h 3271"/>
                <a:gd name="T4" fmla="*/ 2425 w 2545"/>
                <a:gd name="T5" fmla="*/ 3 h 3271"/>
                <a:gd name="T6" fmla="*/ 2453 w 2545"/>
                <a:gd name="T7" fmla="*/ 11 h 3271"/>
                <a:gd name="T8" fmla="*/ 2479 w 2545"/>
                <a:gd name="T9" fmla="*/ 26 h 3271"/>
                <a:gd name="T10" fmla="*/ 2501 w 2545"/>
                <a:gd name="T11" fmla="*/ 43 h 3271"/>
                <a:gd name="T12" fmla="*/ 2520 w 2545"/>
                <a:gd name="T13" fmla="*/ 66 h 3271"/>
                <a:gd name="T14" fmla="*/ 2533 w 2545"/>
                <a:gd name="T15" fmla="*/ 90 h 3271"/>
                <a:gd name="T16" fmla="*/ 2542 w 2545"/>
                <a:gd name="T17" fmla="*/ 118 h 3271"/>
                <a:gd name="T18" fmla="*/ 2545 w 2545"/>
                <a:gd name="T19" fmla="*/ 148 h 3271"/>
                <a:gd name="T20" fmla="*/ 2545 w 2545"/>
                <a:gd name="T21" fmla="*/ 369 h 3271"/>
                <a:gd name="T22" fmla="*/ 2246 w 2545"/>
                <a:gd name="T23" fmla="*/ 885 h 3271"/>
                <a:gd name="T24" fmla="*/ 2246 w 2545"/>
                <a:gd name="T25" fmla="*/ 297 h 3271"/>
                <a:gd name="T26" fmla="*/ 300 w 2545"/>
                <a:gd name="T27" fmla="*/ 297 h 3271"/>
                <a:gd name="T28" fmla="*/ 300 w 2545"/>
                <a:gd name="T29" fmla="*/ 2973 h 3271"/>
                <a:gd name="T30" fmla="*/ 2246 w 2545"/>
                <a:gd name="T31" fmla="*/ 2973 h 3271"/>
                <a:gd name="T32" fmla="*/ 2246 w 2545"/>
                <a:gd name="T33" fmla="*/ 2603 h 3271"/>
                <a:gd name="T34" fmla="*/ 2403 w 2545"/>
                <a:gd name="T35" fmla="*/ 2500 h 3271"/>
                <a:gd name="T36" fmla="*/ 2430 w 2545"/>
                <a:gd name="T37" fmla="*/ 2478 h 3271"/>
                <a:gd name="T38" fmla="*/ 2454 w 2545"/>
                <a:gd name="T39" fmla="*/ 2453 h 3271"/>
                <a:gd name="T40" fmla="*/ 2474 w 2545"/>
                <a:gd name="T41" fmla="*/ 2425 h 3271"/>
                <a:gd name="T42" fmla="*/ 2545 w 2545"/>
                <a:gd name="T43" fmla="*/ 2302 h 3271"/>
                <a:gd name="T44" fmla="*/ 2545 w 2545"/>
                <a:gd name="T45" fmla="*/ 3122 h 3271"/>
                <a:gd name="T46" fmla="*/ 2542 w 2545"/>
                <a:gd name="T47" fmla="*/ 3151 h 3271"/>
                <a:gd name="T48" fmla="*/ 2533 w 2545"/>
                <a:gd name="T49" fmla="*/ 3179 h 3271"/>
                <a:gd name="T50" fmla="*/ 2520 w 2545"/>
                <a:gd name="T51" fmla="*/ 3205 h 3271"/>
                <a:gd name="T52" fmla="*/ 2501 w 2545"/>
                <a:gd name="T53" fmla="*/ 3226 h 3271"/>
                <a:gd name="T54" fmla="*/ 2479 w 2545"/>
                <a:gd name="T55" fmla="*/ 3245 h 3271"/>
                <a:gd name="T56" fmla="*/ 2453 w 2545"/>
                <a:gd name="T57" fmla="*/ 3258 h 3271"/>
                <a:gd name="T58" fmla="*/ 2425 w 2545"/>
                <a:gd name="T59" fmla="*/ 3268 h 3271"/>
                <a:gd name="T60" fmla="*/ 2395 w 2545"/>
                <a:gd name="T61" fmla="*/ 3271 h 3271"/>
                <a:gd name="T62" fmla="*/ 150 w 2545"/>
                <a:gd name="T63" fmla="*/ 3271 h 3271"/>
                <a:gd name="T64" fmla="*/ 120 w 2545"/>
                <a:gd name="T65" fmla="*/ 3268 h 3271"/>
                <a:gd name="T66" fmla="*/ 92 w 2545"/>
                <a:gd name="T67" fmla="*/ 3258 h 3271"/>
                <a:gd name="T68" fmla="*/ 66 w 2545"/>
                <a:gd name="T69" fmla="*/ 3245 h 3271"/>
                <a:gd name="T70" fmla="*/ 44 w 2545"/>
                <a:gd name="T71" fmla="*/ 3226 h 3271"/>
                <a:gd name="T72" fmla="*/ 26 w 2545"/>
                <a:gd name="T73" fmla="*/ 3205 h 3271"/>
                <a:gd name="T74" fmla="*/ 12 w 2545"/>
                <a:gd name="T75" fmla="*/ 3179 h 3271"/>
                <a:gd name="T76" fmla="*/ 3 w 2545"/>
                <a:gd name="T77" fmla="*/ 3151 h 3271"/>
                <a:gd name="T78" fmla="*/ 0 w 2545"/>
                <a:gd name="T79" fmla="*/ 3122 h 3271"/>
                <a:gd name="T80" fmla="*/ 0 w 2545"/>
                <a:gd name="T81" fmla="*/ 148 h 3271"/>
                <a:gd name="T82" fmla="*/ 3 w 2545"/>
                <a:gd name="T83" fmla="*/ 118 h 3271"/>
                <a:gd name="T84" fmla="*/ 12 w 2545"/>
                <a:gd name="T85" fmla="*/ 90 h 3271"/>
                <a:gd name="T86" fmla="*/ 26 w 2545"/>
                <a:gd name="T87" fmla="*/ 66 h 3271"/>
                <a:gd name="T88" fmla="*/ 44 w 2545"/>
                <a:gd name="T89" fmla="*/ 43 h 3271"/>
                <a:gd name="T90" fmla="*/ 66 w 2545"/>
                <a:gd name="T91" fmla="*/ 26 h 3271"/>
                <a:gd name="T92" fmla="*/ 92 w 2545"/>
                <a:gd name="T93" fmla="*/ 11 h 3271"/>
                <a:gd name="T94" fmla="*/ 120 w 2545"/>
                <a:gd name="T95" fmla="*/ 3 h 3271"/>
                <a:gd name="T96" fmla="*/ 150 w 2545"/>
                <a:gd name="T97" fmla="*/ 0 h 3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5" h="3271">
                  <a:moveTo>
                    <a:pt x="150" y="0"/>
                  </a:moveTo>
                  <a:lnTo>
                    <a:pt x="2395" y="0"/>
                  </a:lnTo>
                  <a:lnTo>
                    <a:pt x="2425" y="3"/>
                  </a:lnTo>
                  <a:lnTo>
                    <a:pt x="2453" y="11"/>
                  </a:lnTo>
                  <a:lnTo>
                    <a:pt x="2479" y="26"/>
                  </a:lnTo>
                  <a:lnTo>
                    <a:pt x="2501" y="43"/>
                  </a:lnTo>
                  <a:lnTo>
                    <a:pt x="2520" y="66"/>
                  </a:lnTo>
                  <a:lnTo>
                    <a:pt x="2533" y="90"/>
                  </a:lnTo>
                  <a:lnTo>
                    <a:pt x="2542" y="118"/>
                  </a:lnTo>
                  <a:lnTo>
                    <a:pt x="2545" y="148"/>
                  </a:lnTo>
                  <a:lnTo>
                    <a:pt x="2545" y="369"/>
                  </a:lnTo>
                  <a:lnTo>
                    <a:pt x="2246" y="885"/>
                  </a:lnTo>
                  <a:lnTo>
                    <a:pt x="2246" y="297"/>
                  </a:lnTo>
                  <a:lnTo>
                    <a:pt x="300" y="297"/>
                  </a:lnTo>
                  <a:lnTo>
                    <a:pt x="300" y="2973"/>
                  </a:lnTo>
                  <a:lnTo>
                    <a:pt x="2246" y="2973"/>
                  </a:lnTo>
                  <a:lnTo>
                    <a:pt x="2246" y="2603"/>
                  </a:lnTo>
                  <a:lnTo>
                    <a:pt x="2403" y="2500"/>
                  </a:lnTo>
                  <a:lnTo>
                    <a:pt x="2430" y="2478"/>
                  </a:lnTo>
                  <a:lnTo>
                    <a:pt x="2454" y="2453"/>
                  </a:lnTo>
                  <a:lnTo>
                    <a:pt x="2474" y="2425"/>
                  </a:lnTo>
                  <a:lnTo>
                    <a:pt x="2545" y="2302"/>
                  </a:lnTo>
                  <a:lnTo>
                    <a:pt x="2545" y="3122"/>
                  </a:lnTo>
                  <a:lnTo>
                    <a:pt x="2542" y="3151"/>
                  </a:lnTo>
                  <a:lnTo>
                    <a:pt x="2533" y="3179"/>
                  </a:lnTo>
                  <a:lnTo>
                    <a:pt x="2520" y="3205"/>
                  </a:lnTo>
                  <a:lnTo>
                    <a:pt x="2501" y="3226"/>
                  </a:lnTo>
                  <a:lnTo>
                    <a:pt x="2479" y="3245"/>
                  </a:lnTo>
                  <a:lnTo>
                    <a:pt x="2453" y="3258"/>
                  </a:lnTo>
                  <a:lnTo>
                    <a:pt x="2425" y="3268"/>
                  </a:lnTo>
                  <a:lnTo>
                    <a:pt x="2395" y="3271"/>
                  </a:lnTo>
                  <a:lnTo>
                    <a:pt x="150" y="3271"/>
                  </a:lnTo>
                  <a:lnTo>
                    <a:pt x="120" y="3268"/>
                  </a:lnTo>
                  <a:lnTo>
                    <a:pt x="92" y="3258"/>
                  </a:lnTo>
                  <a:lnTo>
                    <a:pt x="66" y="3245"/>
                  </a:lnTo>
                  <a:lnTo>
                    <a:pt x="44" y="3226"/>
                  </a:lnTo>
                  <a:lnTo>
                    <a:pt x="26" y="3205"/>
                  </a:lnTo>
                  <a:lnTo>
                    <a:pt x="12" y="3179"/>
                  </a:lnTo>
                  <a:lnTo>
                    <a:pt x="3" y="3151"/>
                  </a:lnTo>
                  <a:lnTo>
                    <a:pt x="0" y="3122"/>
                  </a:lnTo>
                  <a:lnTo>
                    <a:pt x="0" y="148"/>
                  </a:lnTo>
                  <a:lnTo>
                    <a:pt x="3" y="118"/>
                  </a:lnTo>
                  <a:lnTo>
                    <a:pt x="12" y="90"/>
                  </a:lnTo>
                  <a:lnTo>
                    <a:pt x="26" y="66"/>
                  </a:lnTo>
                  <a:lnTo>
                    <a:pt x="44" y="43"/>
                  </a:lnTo>
                  <a:lnTo>
                    <a:pt x="66" y="26"/>
                  </a:lnTo>
                  <a:lnTo>
                    <a:pt x="92" y="11"/>
                  </a:lnTo>
                  <a:lnTo>
                    <a:pt x="120" y="3"/>
                  </a:lnTo>
                  <a:lnTo>
                    <a:pt x="15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 dirty="0">
                <a:latin typeface="Source Han Sans HC" panose="020B0500000000000000" pitchFamily="34" charset="-128"/>
                <a:ea typeface="Source Han Sans HC" panose="020B0500000000000000" pitchFamily="34" charset="-128"/>
              </a:endParaRPr>
            </a:p>
          </p:txBody>
        </p:sp>
        <p:sp>
          <p:nvSpPr>
            <p:cNvPr id="20" name="Freeform 1042"/>
            <p:cNvSpPr>
              <a:spLocks noEditPoints="1"/>
            </p:cNvSpPr>
            <p:nvPr/>
          </p:nvSpPr>
          <p:spPr bwMode="auto">
            <a:xfrm>
              <a:off x="10305" y="-1855"/>
              <a:ext cx="393" cy="586"/>
            </a:xfrm>
            <a:custGeom>
              <a:avLst/>
              <a:gdLst>
                <a:gd name="T0" fmla="*/ 130 w 1574"/>
                <a:gd name="T1" fmla="*/ 1973 h 2342"/>
                <a:gd name="T2" fmla="*/ 221 w 1574"/>
                <a:gd name="T3" fmla="*/ 2017 h 2342"/>
                <a:gd name="T4" fmla="*/ 305 w 1574"/>
                <a:gd name="T5" fmla="*/ 2073 h 2342"/>
                <a:gd name="T6" fmla="*/ 434 w 1574"/>
                <a:gd name="T7" fmla="*/ 1957 h 2342"/>
                <a:gd name="T8" fmla="*/ 385 w 1574"/>
                <a:gd name="T9" fmla="*/ 1912 h 2342"/>
                <a:gd name="T10" fmla="*/ 311 w 1574"/>
                <a:gd name="T11" fmla="*/ 1861 h 2342"/>
                <a:gd name="T12" fmla="*/ 242 w 1574"/>
                <a:gd name="T13" fmla="*/ 1827 h 2342"/>
                <a:gd name="T14" fmla="*/ 186 w 1574"/>
                <a:gd name="T15" fmla="*/ 1808 h 2342"/>
                <a:gd name="T16" fmla="*/ 140 w 1574"/>
                <a:gd name="T17" fmla="*/ 1799 h 2342"/>
                <a:gd name="T18" fmla="*/ 1106 w 1574"/>
                <a:gd name="T19" fmla="*/ 0 h 2342"/>
                <a:gd name="T20" fmla="*/ 1161 w 1574"/>
                <a:gd name="T21" fmla="*/ 7 h 2342"/>
                <a:gd name="T22" fmla="*/ 1227 w 1574"/>
                <a:gd name="T23" fmla="*/ 25 h 2342"/>
                <a:gd name="T24" fmla="*/ 1305 w 1574"/>
                <a:gd name="T25" fmla="*/ 56 h 2342"/>
                <a:gd name="T26" fmla="*/ 1391 w 1574"/>
                <a:gd name="T27" fmla="*/ 107 h 2342"/>
                <a:gd name="T28" fmla="*/ 1462 w 1574"/>
                <a:gd name="T29" fmla="*/ 161 h 2342"/>
                <a:gd name="T30" fmla="*/ 1512 w 1574"/>
                <a:gd name="T31" fmla="*/ 213 h 2342"/>
                <a:gd name="T32" fmla="*/ 1544 w 1574"/>
                <a:gd name="T33" fmla="*/ 258 h 2342"/>
                <a:gd name="T34" fmla="*/ 1562 w 1574"/>
                <a:gd name="T35" fmla="*/ 294 h 2342"/>
                <a:gd name="T36" fmla="*/ 1571 w 1574"/>
                <a:gd name="T37" fmla="*/ 316 h 2342"/>
                <a:gd name="T38" fmla="*/ 1574 w 1574"/>
                <a:gd name="T39" fmla="*/ 340 h 2342"/>
                <a:gd name="T40" fmla="*/ 1563 w 1574"/>
                <a:gd name="T41" fmla="*/ 375 h 2342"/>
                <a:gd name="T42" fmla="*/ 618 w 1574"/>
                <a:gd name="T43" fmla="*/ 1998 h 2342"/>
                <a:gd name="T44" fmla="*/ 115 w 1574"/>
                <a:gd name="T45" fmla="*/ 2330 h 2342"/>
                <a:gd name="T46" fmla="*/ 77 w 1574"/>
                <a:gd name="T47" fmla="*/ 2342 h 2342"/>
                <a:gd name="T48" fmla="*/ 36 w 1574"/>
                <a:gd name="T49" fmla="*/ 2332 h 2342"/>
                <a:gd name="T50" fmla="*/ 13 w 1574"/>
                <a:gd name="T51" fmla="*/ 2311 h 2342"/>
                <a:gd name="T52" fmla="*/ 0 w 1574"/>
                <a:gd name="T53" fmla="*/ 2280 h 2342"/>
                <a:gd name="T54" fmla="*/ 34 w 1574"/>
                <a:gd name="T55" fmla="*/ 1683 h 2342"/>
                <a:gd name="T56" fmla="*/ 45 w 1574"/>
                <a:gd name="T57" fmla="*/ 1651 h 2342"/>
                <a:gd name="T58" fmla="*/ 991 w 1574"/>
                <a:gd name="T59" fmla="*/ 27 h 2342"/>
                <a:gd name="T60" fmla="*/ 1023 w 1574"/>
                <a:gd name="T61" fmla="*/ 7 h 2342"/>
                <a:gd name="T62" fmla="*/ 1036 w 1574"/>
                <a:gd name="T63" fmla="*/ 4 h 2342"/>
                <a:gd name="T64" fmla="*/ 1064 w 1574"/>
                <a:gd name="T65" fmla="*/ 0 h 2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74" h="2342">
                  <a:moveTo>
                    <a:pt x="140" y="1799"/>
                  </a:moveTo>
                  <a:lnTo>
                    <a:pt x="130" y="1973"/>
                  </a:lnTo>
                  <a:lnTo>
                    <a:pt x="175" y="1993"/>
                  </a:lnTo>
                  <a:lnTo>
                    <a:pt x="221" y="2017"/>
                  </a:lnTo>
                  <a:lnTo>
                    <a:pt x="264" y="2043"/>
                  </a:lnTo>
                  <a:lnTo>
                    <a:pt x="305" y="2073"/>
                  </a:lnTo>
                  <a:lnTo>
                    <a:pt x="451" y="1976"/>
                  </a:lnTo>
                  <a:lnTo>
                    <a:pt x="434" y="1957"/>
                  </a:lnTo>
                  <a:lnTo>
                    <a:pt x="412" y="1935"/>
                  </a:lnTo>
                  <a:lnTo>
                    <a:pt x="385" y="1912"/>
                  </a:lnTo>
                  <a:lnTo>
                    <a:pt x="351" y="1887"/>
                  </a:lnTo>
                  <a:lnTo>
                    <a:pt x="311" y="1861"/>
                  </a:lnTo>
                  <a:lnTo>
                    <a:pt x="276" y="1843"/>
                  </a:lnTo>
                  <a:lnTo>
                    <a:pt x="242" y="1827"/>
                  </a:lnTo>
                  <a:lnTo>
                    <a:pt x="212" y="1816"/>
                  </a:lnTo>
                  <a:lnTo>
                    <a:pt x="186" y="1808"/>
                  </a:lnTo>
                  <a:lnTo>
                    <a:pt x="162" y="1803"/>
                  </a:lnTo>
                  <a:lnTo>
                    <a:pt x="140" y="1799"/>
                  </a:lnTo>
                  <a:close/>
                  <a:moveTo>
                    <a:pt x="1083" y="0"/>
                  </a:moveTo>
                  <a:lnTo>
                    <a:pt x="1106" y="0"/>
                  </a:lnTo>
                  <a:lnTo>
                    <a:pt x="1132" y="2"/>
                  </a:lnTo>
                  <a:lnTo>
                    <a:pt x="1161" y="7"/>
                  </a:lnTo>
                  <a:lnTo>
                    <a:pt x="1192" y="14"/>
                  </a:lnTo>
                  <a:lnTo>
                    <a:pt x="1227" y="25"/>
                  </a:lnTo>
                  <a:lnTo>
                    <a:pt x="1264" y="39"/>
                  </a:lnTo>
                  <a:lnTo>
                    <a:pt x="1305" y="56"/>
                  </a:lnTo>
                  <a:lnTo>
                    <a:pt x="1347" y="80"/>
                  </a:lnTo>
                  <a:lnTo>
                    <a:pt x="1391" y="107"/>
                  </a:lnTo>
                  <a:lnTo>
                    <a:pt x="1430" y="135"/>
                  </a:lnTo>
                  <a:lnTo>
                    <a:pt x="1462" y="161"/>
                  </a:lnTo>
                  <a:lnTo>
                    <a:pt x="1489" y="188"/>
                  </a:lnTo>
                  <a:lnTo>
                    <a:pt x="1512" y="213"/>
                  </a:lnTo>
                  <a:lnTo>
                    <a:pt x="1529" y="236"/>
                  </a:lnTo>
                  <a:lnTo>
                    <a:pt x="1544" y="258"/>
                  </a:lnTo>
                  <a:lnTo>
                    <a:pt x="1554" y="277"/>
                  </a:lnTo>
                  <a:lnTo>
                    <a:pt x="1562" y="294"/>
                  </a:lnTo>
                  <a:lnTo>
                    <a:pt x="1567" y="307"/>
                  </a:lnTo>
                  <a:lnTo>
                    <a:pt x="1571" y="316"/>
                  </a:lnTo>
                  <a:lnTo>
                    <a:pt x="1572" y="322"/>
                  </a:lnTo>
                  <a:lnTo>
                    <a:pt x="1574" y="340"/>
                  </a:lnTo>
                  <a:lnTo>
                    <a:pt x="1571" y="359"/>
                  </a:lnTo>
                  <a:lnTo>
                    <a:pt x="1563" y="375"/>
                  </a:lnTo>
                  <a:lnTo>
                    <a:pt x="628" y="1985"/>
                  </a:lnTo>
                  <a:lnTo>
                    <a:pt x="618" y="1998"/>
                  </a:lnTo>
                  <a:lnTo>
                    <a:pt x="605" y="2009"/>
                  </a:lnTo>
                  <a:lnTo>
                    <a:pt x="115" y="2330"/>
                  </a:lnTo>
                  <a:lnTo>
                    <a:pt x="97" y="2339"/>
                  </a:lnTo>
                  <a:lnTo>
                    <a:pt x="77" y="2342"/>
                  </a:lnTo>
                  <a:lnTo>
                    <a:pt x="56" y="2340"/>
                  </a:lnTo>
                  <a:lnTo>
                    <a:pt x="36" y="2332"/>
                  </a:lnTo>
                  <a:lnTo>
                    <a:pt x="23" y="2323"/>
                  </a:lnTo>
                  <a:lnTo>
                    <a:pt x="13" y="2311"/>
                  </a:lnTo>
                  <a:lnTo>
                    <a:pt x="5" y="2296"/>
                  </a:lnTo>
                  <a:lnTo>
                    <a:pt x="0" y="2280"/>
                  </a:lnTo>
                  <a:lnTo>
                    <a:pt x="0" y="2263"/>
                  </a:lnTo>
                  <a:lnTo>
                    <a:pt x="34" y="1683"/>
                  </a:lnTo>
                  <a:lnTo>
                    <a:pt x="38" y="1666"/>
                  </a:lnTo>
                  <a:lnTo>
                    <a:pt x="45" y="1651"/>
                  </a:lnTo>
                  <a:lnTo>
                    <a:pt x="981" y="41"/>
                  </a:lnTo>
                  <a:lnTo>
                    <a:pt x="991" y="27"/>
                  </a:lnTo>
                  <a:lnTo>
                    <a:pt x="1005" y="15"/>
                  </a:lnTo>
                  <a:lnTo>
                    <a:pt x="1023" y="7"/>
                  </a:lnTo>
                  <a:lnTo>
                    <a:pt x="1027" y="6"/>
                  </a:lnTo>
                  <a:lnTo>
                    <a:pt x="1036" y="4"/>
                  </a:lnTo>
                  <a:lnTo>
                    <a:pt x="1049" y="2"/>
                  </a:lnTo>
                  <a:lnTo>
                    <a:pt x="1064" y="0"/>
                  </a:lnTo>
                  <a:lnTo>
                    <a:pt x="10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Source Han Sans HC" panose="020B0500000000000000" pitchFamily="34" charset="-128"/>
                <a:ea typeface="Source Han Sans HC" panose="020B0500000000000000" pitchFamily="34" charset="-128"/>
              </a:endParaRPr>
            </a:p>
          </p:txBody>
        </p:sp>
        <p:sp>
          <p:nvSpPr>
            <p:cNvPr id="21" name="Freeform 1043"/>
            <p:cNvSpPr/>
            <p:nvPr/>
          </p:nvSpPr>
          <p:spPr bwMode="auto">
            <a:xfrm>
              <a:off x="9995" y="-1385"/>
              <a:ext cx="286" cy="146"/>
            </a:xfrm>
            <a:custGeom>
              <a:avLst/>
              <a:gdLst>
                <a:gd name="T0" fmla="*/ 551 w 1143"/>
                <a:gd name="T1" fmla="*/ 5 h 585"/>
                <a:gd name="T2" fmla="*/ 577 w 1143"/>
                <a:gd name="T3" fmla="*/ 28 h 585"/>
                <a:gd name="T4" fmla="*/ 585 w 1143"/>
                <a:gd name="T5" fmla="*/ 110 h 585"/>
                <a:gd name="T6" fmla="*/ 554 w 1143"/>
                <a:gd name="T7" fmla="*/ 197 h 585"/>
                <a:gd name="T8" fmla="*/ 563 w 1143"/>
                <a:gd name="T9" fmla="*/ 239 h 585"/>
                <a:gd name="T10" fmla="*/ 581 w 1143"/>
                <a:gd name="T11" fmla="*/ 267 h 585"/>
                <a:gd name="T12" fmla="*/ 631 w 1143"/>
                <a:gd name="T13" fmla="*/ 275 h 585"/>
                <a:gd name="T14" fmla="*/ 674 w 1143"/>
                <a:gd name="T15" fmla="*/ 319 h 585"/>
                <a:gd name="T16" fmla="*/ 685 w 1143"/>
                <a:gd name="T17" fmla="*/ 353 h 585"/>
                <a:gd name="T18" fmla="*/ 838 w 1143"/>
                <a:gd name="T19" fmla="*/ 347 h 585"/>
                <a:gd name="T20" fmla="*/ 986 w 1143"/>
                <a:gd name="T21" fmla="*/ 362 h 585"/>
                <a:gd name="T22" fmla="*/ 1106 w 1143"/>
                <a:gd name="T23" fmla="*/ 369 h 585"/>
                <a:gd name="T24" fmla="*/ 1137 w 1143"/>
                <a:gd name="T25" fmla="*/ 396 h 585"/>
                <a:gd name="T26" fmla="*/ 1142 w 1143"/>
                <a:gd name="T27" fmla="*/ 436 h 585"/>
                <a:gd name="T28" fmla="*/ 1119 w 1143"/>
                <a:gd name="T29" fmla="*/ 470 h 585"/>
                <a:gd name="T30" fmla="*/ 1055 w 1143"/>
                <a:gd name="T31" fmla="*/ 477 h 585"/>
                <a:gd name="T32" fmla="*/ 946 w 1143"/>
                <a:gd name="T33" fmla="*/ 461 h 585"/>
                <a:gd name="T34" fmla="*/ 834 w 1143"/>
                <a:gd name="T35" fmla="*/ 447 h 585"/>
                <a:gd name="T36" fmla="*/ 730 w 1143"/>
                <a:gd name="T37" fmla="*/ 456 h 585"/>
                <a:gd name="T38" fmla="*/ 672 w 1143"/>
                <a:gd name="T39" fmla="*/ 481 h 585"/>
                <a:gd name="T40" fmla="*/ 630 w 1143"/>
                <a:gd name="T41" fmla="*/ 486 h 585"/>
                <a:gd name="T42" fmla="*/ 596 w 1143"/>
                <a:gd name="T43" fmla="*/ 472 h 585"/>
                <a:gd name="T44" fmla="*/ 571 w 1143"/>
                <a:gd name="T45" fmla="*/ 449 h 585"/>
                <a:gd name="T46" fmla="*/ 565 w 1143"/>
                <a:gd name="T47" fmla="*/ 403 h 585"/>
                <a:gd name="T48" fmla="*/ 531 w 1143"/>
                <a:gd name="T49" fmla="*/ 452 h 585"/>
                <a:gd name="T50" fmla="*/ 490 w 1143"/>
                <a:gd name="T51" fmla="*/ 465 h 585"/>
                <a:gd name="T52" fmla="*/ 450 w 1143"/>
                <a:gd name="T53" fmla="*/ 451 h 585"/>
                <a:gd name="T54" fmla="*/ 435 w 1143"/>
                <a:gd name="T55" fmla="*/ 414 h 585"/>
                <a:gd name="T56" fmla="*/ 445 w 1143"/>
                <a:gd name="T57" fmla="*/ 385 h 585"/>
                <a:gd name="T58" fmla="*/ 454 w 1143"/>
                <a:gd name="T59" fmla="*/ 365 h 585"/>
                <a:gd name="T60" fmla="*/ 417 w 1143"/>
                <a:gd name="T61" fmla="*/ 400 h 585"/>
                <a:gd name="T62" fmla="*/ 375 w 1143"/>
                <a:gd name="T63" fmla="*/ 423 h 585"/>
                <a:gd name="T64" fmla="*/ 331 w 1143"/>
                <a:gd name="T65" fmla="*/ 412 h 585"/>
                <a:gd name="T66" fmla="*/ 311 w 1143"/>
                <a:gd name="T67" fmla="*/ 375 h 585"/>
                <a:gd name="T68" fmla="*/ 360 w 1143"/>
                <a:gd name="T69" fmla="*/ 285 h 585"/>
                <a:gd name="T70" fmla="*/ 250 w 1143"/>
                <a:gd name="T71" fmla="*/ 388 h 585"/>
                <a:gd name="T72" fmla="*/ 95 w 1143"/>
                <a:gd name="T73" fmla="*/ 574 h 585"/>
                <a:gd name="T74" fmla="*/ 49 w 1143"/>
                <a:gd name="T75" fmla="*/ 584 h 585"/>
                <a:gd name="T76" fmla="*/ 9 w 1143"/>
                <a:gd name="T77" fmla="*/ 562 h 585"/>
                <a:gd name="T78" fmla="*/ 2 w 1143"/>
                <a:gd name="T79" fmla="*/ 521 h 585"/>
                <a:gd name="T80" fmla="*/ 137 w 1143"/>
                <a:gd name="T81" fmla="*/ 347 h 585"/>
                <a:gd name="T82" fmla="*/ 341 w 1143"/>
                <a:gd name="T83" fmla="*/ 122 h 585"/>
                <a:gd name="T84" fmla="*/ 395 w 1143"/>
                <a:gd name="T85" fmla="*/ 70 h 585"/>
                <a:gd name="T86" fmla="*/ 458 w 1143"/>
                <a:gd name="T87" fmla="*/ 20 h 585"/>
                <a:gd name="T88" fmla="*/ 528 w 1143"/>
                <a:gd name="T89" fmla="*/ 0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43" h="585">
                  <a:moveTo>
                    <a:pt x="528" y="0"/>
                  </a:moveTo>
                  <a:lnTo>
                    <a:pt x="539" y="2"/>
                  </a:lnTo>
                  <a:lnTo>
                    <a:pt x="551" y="5"/>
                  </a:lnTo>
                  <a:lnTo>
                    <a:pt x="561" y="10"/>
                  </a:lnTo>
                  <a:lnTo>
                    <a:pt x="571" y="18"/>
                  </a:lnTo>
                  <a:lnTo>
                    <a:pt x="577" y="28"/>
                  </a:lnTo>
                  <a:lnTo>
                    <a:pt x="585" y="53"/>
                  </a:lnTo>
                  <a:lnTo>
                    <a:pt x="587" y="81"/>
                  </a:lnTo>
                  <a:lnTo>
                    <a:pt x="585" y="110"/>
                  </a:lnTo>
                  <a:lnTo>
                    <a:pt x="578" y="139"/>
                  </a:lnTo>
                  <a:lnTo>
                    <a:pt x="567" y="168"/>
                  </a:lnTo>
                  <a:lnTo>
                    <a:pt x="554" y="197"/>
                  </a:lnTo>
                  <a:lnTo>
                    <a:pt x="537" y="227"/>
                  </a:lnTo>
                  <a:lnTo>
                    <a:pt x="551" y="232"/>
                  </a:lnTo>
                  <a:lnTo>
                    <a:pt x="563" y="239"/>
                  </a:lnTo>
                  <a:lnTo>
                    <a:pt x="573" y="252"/>
                  </a:lnTo>
                  <a:lnTo>
                    <a:pt x="577" y="260"/>
                  </a:lnTo>
                  <a:lnTo>
                    <a:pt x="581" y="267"/>
                  </a:lnTo>
                  <a:lnTo>
                    <a:pt x="597" y="266"/>
                  </a:lnTo>
                  <a:lnTo>
                    <a:pt x="614" y="269"/>
                  </a:lnTo>
                  <a:lnTo>
                    <a:pt x="631" y="275"/>
                  </a:lnTo>
                  <a:lnTo>
                    <a:pt x="646" y="286"/>
                  </a:lnTo>
                  <a:lnTo>
                    <a:pt x="661" y="300"/>
                  </a:lnTo>
                  <a:lnTo>
                    <a:pt x="674" y="319"/>
                  </a:lnTo>
                  <a:lnTo>
                    <a:pt x="681" y="334"/>
                  </a:lnTo>
                  <a:lnTo>
                    <a:pt x="684" y="345"/>
                  </a:lnTo>
                  <a:lnTo>
                    <a:pt x="685" y="353"/>
                  </a:lnTo>
                  <a:lnTo>
                    <a:pt x="738" y="347"/>
                  </a:lnTo>
                  <a:lnTo>
                    <a:pt x="789" y="346"/>
                  </a:lnTo>
                  <a:lnTo>
                    <a:pt x="838" y="347"/>
                  </a:lnTo>
                  <a:lnTo>
                    <a:pt x="887" y="351"/>
                  </a:lnTo>
                  <a:lnTo>
                    <a:pt x="936" y="356"/>
                  </a:lnTo>
                  <a:lnTo>
                    <a:pt x="986" y="362"/>
                  </a:lnTo>
                  <a:lnTo>
                    <a:pt x="1036" y="365"/>
                  </a:lnTo>
                  <a:lnTo>
                    <a:pt x="1089" y="367"/>
                  </a:lnTo>
                  <a:lnTo>
                    <a:pt x="1106" y="369"/>
                  </a:lnTo>
                  <a:lnTo>
                    <a:pt x="1119" y="375"/>
                  </a:lnTo>
                  <a:lnTo>
                    <a:pt x="1130" y="384"/>
                  </a:lnTo>
                  <a:lnTo>
                    <a:pt x="1137" y="396"/>
                  </a:lnTo>
                  <a:lnTo>
                    <a:pt x="1142" y="408"/>
                  </a:lnTo>
                  <a:lnTo>
                    <a:pt x="1143" y="422"/>
                  </a:lnTo>
                  <a:lnTo>
                    <a:pt x="1142" y="436"/>
                  </a:lnTo>
                  <a:lnTo>
                    <a:pt x="1137" y="449"/>
                  </a:lnTo>
                  <a:lnTo>
                    <a:pt x="1130" y="460"/>
                  </a:lnTo>
                  <a:lnTo>
                    <a:pt x="1119" y="470"/>
                  </a:lnTo>
                  <a:lnTo>
                    <a:pt x="1106" y="476"/>
                  </a:lnTo>
                  <a:lnTo>
                    <a:pt x="1089" y="478"/>
                  </a:lnTo>
                  <a:lnTo>
                    <a:pt x="1055" y="477"/>
                  </a:lnTo>
                  <a:lnTo>
                    <a:pt x="1020" y="473"/>
                  </a:lnTo>
                  <a:lnTo>
                    <a:pt x="983" y="467"/>
                  </a:lnTo>
                  <a:lnTo>
                    <a:pt x="946" y="461"/>
                  </a:lnTo>
                  <a:lnTo>
                    <a:pt x="909" y="455"/>
                  </a:lnTo>
                  <a:lnTo>
                    <a:pt x="872" y="450"/>
                  </a:lnTo>
                  <a:lnTo>
                    <a:pt x="834" y="447"/>
                  </a:lnTo>
                  <a:lnTo>
                    <a:pt x="798" y="446"/>
                  </a:lnTo>
                  <a:lnTo>
                    <a:pt x="763" y="449"/>
                  </a:lnTo>
                  <a:lnTo>
                    <a:pt x="730" y="456"/>
                  </a:lnTo>
                  <a:lnTo>
                    <a:pt x="698" y="469"/>
                  </a:lnTo>
                  <a:lnTo>
                    <a:pt x="685" y="475"/>
                  </a:lnTo>
                  <a:lnTo>
                    <a:pt x="672" y="481"/>
                  </a:lnTo>
                  <a:lnTo>
                    <a:pt x="657" y="486"/>
                  </a:lnTo>
                  <a:lnTo>
                    <a:pt x="644" y="488"/>
                  </a:lnTo>
                  <a:lnTo>
                    <a:pt x="630" y="486"/>
                  </a:lnTo>
                  <a:lnTo>
                    <a:pt x="619" y="482"/>
                  </a:lnTo>
                  <a:lnTo>
                    <a:pt x="608" y="477"/>
                  </a:lnTo>
                  <a:lnTo>
                    <a:pt x="596" y="472"/>
                  </a:lnTo>
                  <a:lnTo>
                    <a:pt x="586" y="465"/>
                  </a:lnTo>
                  <a:lnTo>
                    <a:pt x="578" y="458"/>
                  </a:lnTo>
                  <a:lnTo>
                    <a:pt x="571" y="449"/>
                  </a:lnTo>
                  <a:lnTo>
                    <a:pt x="566" y="437"/>
                  </a:lnTo>
                  <a:lnTo>
                    <a:pt x="565" y="418"/>
                  </a:lnTo>
                  <a:lnTo>
                    <a:pt x="565" y="403"/>
                  </a:lnTo>
                  <a:lnTo>
                    <a:pt x="554" y="422"/>
                  </a:lnTo>
                  <a:lnTo>
                    <a:pt x="542" y="441"/>
                  </a:lnTo>
                  <a:lnTo>
                    <a:pt x="531" y="452"/>
                  </a:lnTo>
                  <a:lnTo>
                    <a:pt x="519" y="460"/>
                  </a:lnTo>
                  <a:lnTo>
                    <a:pt x="504" y="464"/>
                  </a:lnTo>
                  <a:lnTo>
                    <a:pt x="490" y="465"/>
                  </a:lnTo>
                  <a:lnTo>
                    <a:pt x="475" y="463"/>
                  </a:lnTo>
                  <a:lnTo>
                    <a:pt x="462" y="458"/>
                  </a:lnTo>
                  <a:lnTo>
                    <a:pt x="450" y="451"/>
                  </a:lnTo>
                  <a:lnTo>
                    <a:pt x="441" y="441"/>
                  </a:lnTo>
                  <a:lnTo>
                    <a:pt x="436" y="428"/>
                  </a:lnTo>
                  <a:lnTo>
                    <a:pt x="435" y="414"/>
                  </a:lnTo>
                  <a:lnTo>
                    <a:pt x="439" y="398"/>
                  </a:lnTo>
                  <a:lnTo>
                    <a:pt x="442" y="391"/>
                  </a:lnTo>
                  <a:lnTo>
                    <a:pt x="445" y="385"/>
                  </a:lnTo>
                  <a:lnTo>
                    <a:pt x="445" y="385"/>
                  </a:lnTo>
                  <a:lnTo>
                    <a:pt x="444" y="385"/>
                  </a:lnTo>
                  <a:lnTo>
                    <a:pt x="454" y="365"/>
                  </a:lnTo>
                  <a:lnTo>
                    <a:pt x="440" y="374"/>
                  </a:lnTo>
                  <a:lnTo>
                    <a:pt x="428" y="385"/>
                  </a:lnTo>
                  <a:lnTo>
                    <a:pt x="417" y="400"/>
                  </a:lnTo>
                  <a:lnTo>
                    <a:pt x="405" y="412"/>
                  </a:lnTo>
                  <a:lnTo>
                    <a:pt x="390" y="420"/>
                  </a:lnTo>
                  <a:lnTo>
                    <a:pt x="375" y="423"/>
                  </a:lnTo>
                  <a:lnTo>
                    <a:pt x="359" y="423"/>
                  </a:lnTo>
                  <a:lnTo>
                    <a:pt x="345" y="419"/>
                  </a:lnTo>
                  <a:lnTo>
                    <a:pt x="331" y="412"/>
                  </a:lnTo>
                  <a:lnTo>
                    <a:pt x="321" y="402"/>
                  </a:lnTo>
                  <a:lnTo>
                    <a:pt x="314" y="389"/>
                  </a:lnTo>
                  <a:lnTo>
                    <a:pt x="311" y="375"/>
                  </a:lnTo>
                  <a:lnTo>
                    <a:pt x="313" y="360"/>
                  </a:lnTo>
                  <a:lnTo>
                    <a:pt x="320" y="343"/>
                  </a:lnTo>
                  <a:lnTo>
                    <a:pt x="360" y="285"/>
                  </a:lnTo>
                  <a:lnTo>
                    <a:pt x="400" y="224"/>
                  </a:lnTo>
                  <a:lnTo>
                    <a:pt x="323" y="305"/>
                  </a:lnTo>
                  <a:lnTo>
                    <a:pt x="250" y="388"/>
                  </a:lnTo>
                  <a:lnTo>
                    <a:pt x="177" y="475"/>
                  </a:lnTo>
                  <a:lnTo>
                    <a:pt x="108" y="562"/>
                  </a:lnTo>
                  <a:lnTo>
                    <a:pt x="95" y="574"/>
                  </a:lnTo>
                  <a:lnTo>
                    <a:pt x="80" y="582"/>
                  </a:lnTo>
                  <a:lnTo>
                    <a:pt x="64" y="585"/>
                  </a:lnTo>
                  <a:lnTo>
                    <a:pt x="49" y="584"/>
                  </a:lnTo>
                  <a:lnTo>
                    <a:pt x="33" y="580"/>
                  </a:lnTo>
                  <a:lnTo>
                    <a:pt x="21" y="572"/>
                  </a:lnTo>
                  <a:lnTo>
                    <a:pt x="9" y="562"/>
                  </a:lnTo>
                  <a:lnTo>
                    <a:pt x="2" y="550"/>
                  </a:lnTo>
                  <a:lnTo>
                    <a:pt x="0" y="535"/>
                  </a:lnTo>
                  <a:lnTo>
                    <a:pt x="2" y="521"/>
                  </a:lnTo>
                  <a:lnTo>
                    <a:pt x="12" y="506"/>
                  </a:lnTo>
                  <a:lnTo>
                    <a:pt x="74" y="426"/>
                  </a:lnTo>
                  <a:lnTo>
                    <a:pt x="137" y="347"/>
                  </a:lnTo>
                  <a:lnTo>
                    <a:pt x="202" y="270"/>
                  </a:lnTo>
                  <a:lnTo>
                    <a:pt x="270" y="194"/>
                  </a:lnTo>
                  <a:lnTo>
                    <a:pt x="341" y="122"/>
                  </a:lnTo>
                  <a:lnTo>
                    <a:pt x="357" y="106"/>
                  </a:lnTo>
                  <a:lnTo>
                    <a:pt x="376" y="88"/>
                  </a:lnTo>
                  <a:lnTo>
                    <a:pt x="395" y="70"/>
                  </a:lnTo>
                  <a:lnTo>
                    <a:pt x="414" y="51"/>
                  </a:lnTo>
                  <a:lnTo>
                    <a:pt x="435" y="35"/>
                  </a:lnTo>
                  <a:lnTo>
                    <a:pt x="458" y="20"/>
                  </a:lnTo>
                  <a:lnTo>
                    <a:pt x="480" y="9"/>
                  </a:lnTo>
                  <a:lnTo>
                    <a:pt x="504" y="2"/>
                  </a:lnTo>
                  <a:lnTo>
                    <a:pt x="52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Source Han Sans HC" panose="020B0500000000000000" pitchFamily="34" charset="-128"/>
                <a:ea typeface="Source Han Sans HC" panose="020B0500000000000000" pitchFamily="34" charset="-128"/>
              </a:endParaRPr>
            </a:p>
          </p:txBody>
        </p:sp>
      </p:grpSp>
      <p:sp>
        <p:nvSpPr>
          <p:cNvPr id="22" name="深度视觉·原创设计 https://www.docer.com/works?userid=22383862"/>
          <p:cNvSpPr/>
          <p:nvPr/>
        </p:nvSpPr>
        <p:spPr bwMode="auto">
          <a:xfrm>
            <a:off x="9585504" y="2719557"/>
            <a:ext cx="548180" cy="411092"/>
          </a:xfrm>
          <a:custGeom>
            <a:avLst/>
            <a:gdLst>
              <a:gd name="T0" fmla="*/ 6189 w 6231"/>
              <a:gd name="T1" fmla="*/ 0 h 4673"/>
              <a:gd name="T2" fmla="*/ 6206 w 6231"/>
              <a:gd name="T3" fmla="*/ 6 h 4673"/>
              <a:gd name="T4" fmla="*/ 6219 w 6231"/>
              <a:gd name="T5" fmla="*/ 17 h 4673"/>
              <a:gd name="T6" fmla="*/ 6229 w 6231"/>
              <a:gd name="T7" fmla="*/ 34 h 4673"/>
              <a:gd name="T8" fmla="*/ 6231 w 6231"/>
              <a:gd name="T9" fmla="*/ 53 h 4673"/>
              <a:gd name="T10" fmla="*/ 6223 w 6231"/>
              <a:gd name="T11" fmla="*/ 72 h 4673"/>
              <a:gd name="T12" fmla="*/ 3477 w 6231"/>
              <a:gd name="T13" fmla="*/ 4603 h 4673"/>
              <a:gd name="T14" fmla="*/ 3455 w 6231"/>
              <a:gd name="T15" fmla="*/ 4631 h 4673"/>
              <a:gd name="T16" fmla="*/ 3428 w 6231"/>
              <a:gd name="T17" fmla="*/ 4652 h 4673"/>
              <a:gd name="T18" fmla="*/ 3398 w 6231"/>
              <a:gd name="T19" fmla="*/ 4665 h 4673"/>
              <a:gd name="T20" fmla="*/ 3366 w 6231"/>
              <a:gd name="T21" fmla="*/ 4673 h 4673"/>
              <a:gd name="T22" fmla="*/ 3332 w 6231"/>
              <a:gd name="T23" fmla="*/ 4673 h 4673"/>
              <a:gd name="T24" fmla="*/ 3300 w 6231"/>
              <a:gd name="T25" fmla="*/ 4664 h 4673"/>
              <a:gd name="T26" fmla="*/ 3269 w 6231"/>
              <a:gd name="T27" fmla="*/ 4648 h 4673"/>
              <a:gd name="T28" fmla="*/ 2513 w 6231"/>
              <a:gd name="T29" fmla="*/ 4132 h 4673"/>
              <a:gd name="T30" fmla="*/ 1745 w 6231"/>
              <a:gd name="T31" fmla="*/ 4641 h 4673"/>
              <a:gd name="T32" fmla="*/ 1717 w 6231"/>
              <a:gd name="T33" fmla="*/ 4654 h 4673"/>
              <a:gd name="T34" fmla="*/ 1690 w 6231"/>
              <a:gd name="T35" fmla="*/ 4656 h 4673"/>
              <a:gd name="T36" fmla="*/ 1664 w 6231"/>
              <a:gd name="T37" fmla="*/ 4650 h 4673"/>
              <a:gd name="T38" fmla="*/ 1639 w 6231"/>
              <a:gd name="T39" fmla="*/ 4639 h 4673"/>
              <a:gd name="T40" fmla="*/ 1621 w 6231"/>
              <a:gd name="T41" fmla="*/ 4618 h 4673"/>
              <a:gd name="T42" fmla="*/ 1609 w 6231"/>
              <a:gd name="T43" fmla="*/ 4595 h 4673"/>
              <a:gd name="T44" fmla="*/ 1603 w 6231"/>
              <a:gd name="T45" fmla="*/ 4565 h 4673"/>
              <a:gd name="T46" fmla="*/ 1603 w 6231"/>
              <a:gd name="T47" fmla="*/ 3511 h 4673"/>
              <a:gd name="T48" fmla="*/ 5090 w 6231"/>
              <a:gd name="T49" fmla="*/ 905 h 4673"/>
              <a:gd name="T50" fmla="*/ 972 w 6231"/>
              <a:gd name="T51" fmla="*/ 3077 h 4673"/>
              <a:gd name="T52" fmla="*/ 64 w 6231"/>
              <a:gd name="T53" fmla="*/ 2459 h 4673"/>
              <a:gd name="T54" fmla="*/ 36 w 6231"/>
              <a:gd name="T55" fmla="*/ 2434 h 4673"/>
              <a:gd name="T56" fmla="*/ 15 w 6231"/>
              <a:gd name="T57" fmla="*/ 2404 h 4673"/>
              <a:gd name="T58" fmla="*/ 4 w 6231"/>
              <a:gd name="T59" fmla="*/ 2370 h 4673"/>
              <a:gd name="T60" fmla="*/ 0 w 6231"/>
              <a:gd name="T61" fmla="*/ 2335 h 4673"/>
              <a:gd name="T62" fmla="*/ 0 w 6231"/>
              <a:gd name="T63" fmla="*/ 2335 h 4673"/>
              <a:gd name="T64" fmla="*/ 4 w 6231"/>
              <a:gd name="T65" fmla="*/ 2301 h 4673"/>
              <a:gd name="T66" fmla="*/ 17 w 6231"/>
              <a:gd name="T67" fmla="*/ 2269 h 4673"/>
              <a:gd name="T68" fmla="*/ 36 w 6231"/>
              <a:gd name="T69" fmla="*/ 2241 h 4673"/>
              <a:gd name="T70" fmla="*/ 62 w 6231"/>
              <a:gd name="T71" fmla="*/ 2216 h 4673"/>
              <a:gd name="T72" fmla="*/ 96 w 6231"/>
              <a:gd name="T73" fmla="*/ 2199 h 4673"/>
              <a:gd name="T74" fmla="*/ 6168 w 6231"/>
              <a:gd name="T75" fmla="*/ 4 h 4673"/>
              <a:gd name="T76" fmla="*/ 6189 w 6231"/>
              <a:gd name="T77" fmla="*/ 0 h 46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231" h="4673">
                <a:moveTo>
                  <a:pt x="6189" y="0"/>
                </a:moveTo>
                <a:lnTo>
                  <a:pt x="6206" y="6"/>
                </a:lnTo>
                <a:lnTo>
                  <a:pt x="6219" y="17"/>
                </a:lnTo>
                <a:lnTo>
                  <a:pt x="6229" y="34"/>
                </a:lnTo>
                <a:lnTo>
                  <a:pt x="6231" y="53"/>
                </a:lnTo>
                <a:lnTo>
                  <a:pt x="6223" y="72"/>
                </a:lnTo>
                <a:lnTo>
                  <a:pt x="3477" y="4603"/>
                </a:lnTo>
                <a:lnTo>
                  <a:pt x="3455" y="4631"/>
                </a:lnTo>
                <a:lnTo>
                  <a:pt x="3428" y="4652"/>
                </a:lnTo>
                <a:lnTo>
                  <a:pt x="3398" y="4665"/>
                </a:lnTo>
                <a:lnTo>
                  <a:pt x="3366" y="4673"/>
                </a:lnTo>
                <a:lnTo>
                  <a:pt x="3332" y="4673"/>
                </a:lnTo>
                <a:lnTo>
                  <a:pt x="3300" y="4664"/>
                </a:lnTo>
                <a:lnTo>
                  <a:pt x="3269" y="4648"/>
                </a:lnTo>
                <a:lnTo>
                  <a:pt x="2513" y="4132"/>
                </a:lnTo>
                <a:lnTo>
                  <a:pt x="1745" y="4641"/>
                </a:lnTo>
                <a:lnTo>
                  <a:pt x="1717" y="4654"/>
                </a:lnTo>
                <a:lnTo>
                  <a:pt x="1690" y="4656"/>
                </a:lnTo>
                <a:lnTo>
                  <a:pt x="1664" y="4650"/>
                </a:lnTo>
                <a:lnTo>
                  <a:pt x="1639" y="4639"/>
                </a:lnTo>
                <a:lnTo>
                  <a:pt x="1621" y="4618"/>
                </a:lnTo>
                <a:lnTo>
                  <a:pt x="1609" y="4595"/>
                </a:lnTo>
                <a:lnTo>
                  <a:pt x="1603" y="4565"/>
                </a:lnTo>
                <a:lnTo>
                  <a:pt x="1603" y="3511"/>
                </a:lnTo>
                <a:lnTo>
                  <a:pt x="5090" y="905"/>
                </a:lnTo>
                <a:lnTo>
                  <a:pt x="972" y="3077"/>
                </a:lnTo>
                <a:lnTo>
                  <a:pt x="64" y="2459"/>
                </a:lnTo>
                <a:lnTo>
                  <a:pt x="36" y="2434"/>
                </a:lnTo>
                <a:lnTo>
                  <a:pt x="15" y="2404"/>
                </a:lnTo>
                <a:lnTo>
                  <a:pt x="4" y="2370"/>
                </a:lnTo>
                <a:lnTo>
                  <a:pt x="0" y="2335"/>
                </a:lnTo>
                <a:lnTo>
                  <a:pt x="0" y="2335"/>
                </a:lnTo>
                <a:lnTo>
                  <a:pt x="4" y="2301"/>
                </a:lnTo>
                <a:lnTo>
                  <a:pt x="17" y="2269"/>
                </a:lnTo>
                <a:lnTo>
                  <a:pt x="36" y="2241"/>
                </a:lnTo>
                <a:lnTo>
                  <a:pt x="62" y="2216"/>
                </a:lnTo>
                <a:lnTo>
                  <a:pt x="96" y="2199"/>
                </a:lnTo>
                <a:lnTo>
                  <a:pt x="6168" y="4"/>
                </a:lnTo>
                <a:lnTo>
                  <a:pt x="618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600"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grpSp>
        <p:nvGrpSpPr>
          <p:cNvPr id="23" name="深度视觉·原创设计 https://www.docer.com/works?userid=22383862"/>
          <p:cNvGrpSpPr>
            <a:grpSpLocks noChangeAspect="1"/>
          </p:cNvGrpSpPr>
          <p:nvPr/>
        </p:nvGrpSpPr>
        <p:grpSpPr bwMode="auto">
          <a:xfrm>
            <a:off x="4633102" y="2712754"/>
            <a:ext cx="421900" cy="421474"/>
            <a:chOff x="5516" y="3626"/>
            <a:chExt cx="1981" cy="1979"/>
          </a:xfrm>
          <a:solidFill>
            <a:schemeClr val="bg1"/>
          </a:solidFill>
        </p:grpSpPr>
        <p:sp>
          <p:nvSpPr>
            <p:cNvPr id="24" name="Freeform 1273"/>
            <p:cNvSpPr/>
            <p:nvPr/>
          </p:nvSpPr>
          <p:spPr bwMode="auto">
            <a:xfrm>
              <a:off x="5524" y="4270"/>
              <a:ext cx="491" cy="498"/>
            </a:xfrm>
            <a:custGeom>
              <a:avLst/>
              <a:gdLst>
                <a:gd name="T0" fmla="*/ 980 w 980"/>
                <a:gd name="T1" fmla="*/ 0 h 996"/>
                <a:gd name="T2" fmla="*/ 952 w 980"/>
                <a:gd name="T3" fmla="*/ 46 h 996"/>
                <a:gd name="T4" fmla="*/ 921 w 980"/>
                <a:gd name="T5" fmla="*/ 94 h 996"/>
                <a:gd name="T6" fmla="*/ 890 w 980"/>
                <a:gd name="T7" fmla="*/ 145 h 996"/>
                <a:gd name="T8" fmla="*/ 856 w 980"/>
                <a:gd name="T9" fmla="*/ 198 h 996"/>
                <a:gd name="T10" fmla="*/ 819 w 980"/>
                <a:gd name="T11" fmla="*/ 255 h 996"/>
                <a:gd name="T12" fmla="*/ 781 w 980"/>
                <a:gd name="T13" fmla="*/ 314 h 996"/>
                <a:gd name="T14" fmla="*/ 740 w 980"/>
                <a:gd name="T15" fmla="*/ 376 h 996"/>
                <a:gd name="T16" fmla="*/ 696 w 980"/>
                <a:gd name="T17" fmla="*/ 444 h 996"/>
                <a:gd name="T18" fmla="*/ 649 w 980"/>
                <a:gd name="T19" fmla="*/ 514 h 996"/>
                <a:gd name="T20" fmla="*/ 599 w 980"/>
                <a:gd name="T21" fmla="*/ 588 h 996"/>
                <a:gd name="T22" fmla="*/ 546 w 980"/>
                <a:gd name="T23" fmla="*/ 665 h 996"/>
                <a:gd name="T24" fmla="*/ 491 w 980"/>
                <a:gd name="T25" fmla="*/ 748 h 996"/>
                <a:gd name="T26" fmla="*/ 431 w 980"/>
                <a:gd name="T27" fmla="*/ 834 h 996"/>
                <a:gd name="T28" fmla="*/ 369 w 980"/>
                <a:gd name="T29" fmla="*/ 926 h 996"/>
                <a:gd name="T30" fmla="*/ 347 w 980"/>
                <a:gd name="T31" fmla="*/ 960 h 996"/>
                <a:gd name="T32" fmla="*/ 331 w 980"/>
                <a:gd name="T33" fmla="*/ 996 h 996"/>
                <a:gd name="T34" fmla="*/ 0 w 980"/>
                <a:gd name="T35" fmla="*/ 666 h 996"/>
                <a:gd name="T36" fmla="*/ 2 w 980"/>
                <a:gd name="T37" fmla="*/ 664 h 996"/>
                <a:gd name="T38" fmla="*/ 8 w 980"/>
                <a:gd name="T39" fmla="*/ 657 h 996"/>
                <a:gd name="T40" fmla="*/ 18 w 980"/>
                <a:gd name="T41" fmla="*/ 645 h 996"/>
                <a:gd name="T42" fmla="*/ 30 w 980"/>
                <a:gd name="T43" fmla="*/ 629 h 996"/>
                <a:gd name="T44" fmla="*/ 47 w 980"/>
                <a:gd name="T45" fmla="*/ 609 h 996"/>
                <a:gd name="T46" fmla="*/ 66 w 980"/>
                <a:gd name="T47" fmla="*/ 588 h 996"/>
                <a:gd name="T48" fmla="*/ 89 w 980"/>
                <a:gd name="T49" fmla="*/ 561 h 996"/>
                <a:gd name="T50" fmla="*/ 115 w 980"/>
                <a:gd name="T51" fmla="*/ 533 h 996"/>
                <a:gd name="T52" fmla="*/ 144 w 980"/>
                <a:gd name="T53" fmla="*/ 503 h 996"/>
                <a:gd name="T54" fmla="*/ 174 w 980"/>
                <a:gd name="T55" fmla="*/ 471 h 996"/>
                <a:gd name="T56" fmla="*/ 208 w 980"/>
                <a:gd name="T57" fmla="*/ 438 h 996"/>
                <a:gd name="T58" fmla="*/ 244 w 980"/>
                <a:gd name="T59" fmla="*/ 403 h 996"/>
                <a:gd name="T60" fmla="*/ 283 w 980"/>
                <a:gd name="T61" fmla="*/ 368 h 996"/>
                <a:gd name="T62" fmla="*/ 324 w 980"/>
                <a:gd name="T63" fmla="*/ 332 h 996"/>
                <a:gd name="T64" fmla="*/ 366 w 980"/>
                <a:gd name="T65" fmla="*/ 296 h 996"/>
                <a:gd name="T66" fmla="*/ 410 w 980"/>
                <a:gd name="T67" fmla="*/ 261 h 996"/>
                <a:gd name="T68" fmla="*/ 457 w 980"/>
                <a:gd name="T69" fmla="*/ 226 h 996"/>
                <a:gd name="T70" fmla="*/ 504 w 980"/>
                <a:gd name="T71" fmla="*/ 192 h 996"/>
                <a:gd name="T72" fmla="*/ 554 w 980"/>
                <a:gd name="T73" fmla="*/ 160 h 996"/>
                <a:gd name="T74" fmla="*/ 603 w 980"/>
                <a:gd name="T75" fmla="*/ 130 h 996"/>
                <a:gd name="T76" fmla="*/ 655 w 980"/>
                <a:gd name="T77" fmla="*/ 102 h 996"/>
                <a:gd name="T78" fmla="*/ 707 w 980"/>
                <a:gd name="T79" fmla="*/ 76 h 996"/>
                <a:gd name="T80" fmla="*/ 761 w 980"/>
                <a:gd name="T81" fmla="*/ 54 h 996"/>
                <a:gd name="T82" fmla="*/ 815 w 980"/>
                <a:gd name="T83" fmla="*/ 35 h 996"/>
                <a:gd name="T84" fmla="*/ 870 w 980"/>
                <a:gd name="T85" fmla="*/ 19 h 996"/>
                <a:gd name="T86" fmla="*/ 925 w 980"/>
                <a:gd name="T87" fmla="*/ 7 h 996"/>
                <a:gd name="T88" fmla="*/ 980 w 980"/>
                <a:gd name="T89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80" h="996">
                  <a:moveTo>
                    <a:pt x="980" y="0"/>
                  </a:moveTo>
                  <a:lnTo>
                    <a:pt x="952" y="46"/>
                  </a:lnTo>
                  <a:lnTo>
                    <a:pt x="921" y="94"/>
                  </a:lnTo>
                  <a:lnTo>
                    <a:pt x="890" y="145"/>
                  </a:lnTo>
                  <a:lnTo>
                    <a:pt x="856" y="198"/>
                  </a:lnTo>
                  <a:lnTo>
                    <a:pt x="819" y="255"/>
                  </a:lnTo>
                  <a:lnTo>
                    <a:pt x="781" y="314"/>
                  </a:lnTo>
                  <a:lnTo>
                    <a:pt x="740" y="376"/>
                  </a:lnTo>
                  <a:lnTo>
                    <a:pt x="696" y="444"/>
                  </a:lnTo>
                  <a:lnTo>
                    <a:pt x="649" y="514"/>
                  </a:lnTo>
                  <a:lnTo>
                    <a:pt x="599" y="588"/>
                  </a:lnTo>
                  <a:lnTo>
                    <a:pt x="546" y="665"/>
                  </a:lnTo>
                  <a:lnTo>
                    <a:pt x="491" y="748"/>
                  </a:lnTo>
                  <a:lnTo>
                    <a:pt x="431" y="834"/>
                  </a:lnTo>
                  <a:lnTo>
                    <a:pt x="369" y="926"/>
                  </a:lnTo>
                  <a:lnTo>
                    <a:pt x="347" y="960"/>
                  </a:lnTo>
                  <a:lnTo>
                    <a:pt x="331" y="996"/>
                  </a:lnTo>
                  <a:lnTo>
                    <a:pt x="0" y="666"/>
                  </a:lnTo>
                  <a:lnTo>
                    <a:pt x="2" y="664"/>
                  </a:lnTo>
                  <a:lnTo>
                    <a:pt x="8" y="657"/>
                  </a:lnTo>
                  <a:lnTo>
                    <a:pt x="18" y="645"/>
                  </a:lnTo>
                  <a:lnTo>
                    <a:pt x="30" y="629"/>
                  </a:lnTo>
                  <a:lnTo>
                    <a:pt x="47" y="609"/>
                  </a:lnTo>
                  <a:lnTo>
                    <a:pt x="66" y="588"/>
                  </a:lnTo>
                  <a:lnTo>
                    <a:pt x="89" y="561"/>
                  </a:lnTo>
                  <a:lnTo>
                    <a:pt x="115" y="533"/>
                  </a:lnTo>
                  <a:lnTo>
                    <a:pt x="144" y="503"/>
                  </a:lnTo>
                  <a:lnTo>
                    <a:pt x="174" y="471"/>
                  </a:lnTo>
                  <a:lnTo>
                    <a:pt x="208" y="438"/>
                  </a:lnTo>
                  <a:lnTo>
                    <a:pt x="244" y="403"/>
                  </a:lnTo>
                  <a:lnTo>
                    <a:pt x="283" y="368"/>
                  </a:lnTo>
                  <a:lnTo>
                    <a:pt x="324" y="332"/>
                  </a:lnTo>
                  <a:lnTo>
                    <a:pt x="366" y="296"/>
                  </a:lnTo>
                  <a:lnTo>
                    <a:pt x="410" y="261"/>
                  </a:lnTo>
                  <a:lnTo>
                    <a:pt x="457" y="226"/>
                  </a:lnTo>
                  <a:lnTo>
                    <a:pt x="504" y="192"/>
                  </a:lnTo>
                  <a:lnTo>
                    <a:pt x="554" y="160"/>
                  </a:lnTo>
                  <a:lnTo>
                    <a:pt x="603" y="130"/>
                  </a:lnTo>
                  <a:lnTo>
                    <a:pt x="655" y="102"/>
                  </a:lnTo>
                  <a:lnTo>
                    <a:pt x="707" y="76"/>
                  </a:lnTo>
                  <a:lnTo>
                    <a:pt x="761" y="54"/>
                  </a:lnTo>
                  <a:lnTo>
                    <a:pt x="815" y="35"/>
                  </a:lnTo>
                  <a:lnTo>
                    <a:pt x="870" y="19"/>
                  </a:lnTo>
                  <a:lnTo>
                    <a:pt x="925" y="7"/>
                  </a:lnTo>
                  <a:lnTo>
                    <a:pt x="98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Source Han Sans HC" panose="020B0500000000000000" pitchFamily="34" charset="-128"/>
                <a:ea typeface="Source Han Sans HC" panose="020B0500000000000000" pitchFamily="34" charset="-128"/>
              </a:endParaRPr>
            </a:p>
          </p:txBody>
        </p:sp>
        <p:sp>
          <p:nvSpPr>
            <p:cNvPr id="25" name="Freeform 1274"/>
            <p:cNvSpPr/>
            <p:nvPr/>
          </p:nvSpPr>
          <p:spPr bwMode="auto">
            <a:xfrm>
              <a:off x="6354" y="5106"/>
              <a:ext cx="498" cy="489"/>
            </a:xfrm>
            <a:custGeom>
              <a:avLst/>
              <a:gdLst>
                <a:gd name="T0" fmla="*/ 998 w 998"/>
                <a:gd name="T1" fmla="*/ 0 h 979"/>
                <a:gd name="T2" fmla="*/ 990 w 998"/>
                <a:gd name="T3" fmla="*/ 55 h 979"/>
                <a:gd name="T4" fmla="*/ 978 w 998"/>
                <a:gd name="T5" fmla="*/ 111 h 979"/>
                <a:gd name="T6" fmla="*/ 963 w 998"/>
                <a:gd name="T7" fmla="*/ 165 h 979"/>
                <a:gd name="T8" fmla="*/ 943 w 998"/>
                <a:gd name="T9" fmla="*/ 220 h 979"/>
                <a:gd name="T10" fmla="*/ 920 w 998"/>
                <a:gd name="T11" fmla="*/ 273 h 979"/>
                <a:gd name="T12" fmla="*/ 895 w 998"/>
                <a:gd name="T13" fmla="*/ 326 h 979"/>
                <a:gd name="T14" fmla="*/ 867 w 998"/>
                <a:gd name="T15" fmla="*/ 377 h 979"/>
                <a:gd name="T16" fmla="*/ 837 w 998"/>
                <a:gd name="T17" fmla="*/ 427 h 979"/>
                <a:gd name="T18" fmla="*/ 804 w 998"/>
                <a:gd name="T19" fmla="*/ 477 h 979"/>
                <a:gd name="T20" fmla="*/ 770 w 998"/>
                <a:gd name="T21" fmla="*/ 524 h 979"/>
                <a:gd name="T22" fmla="*/ 736 w 998"/>
                <a:gd name="T23" fmla="*/ 570 h 979"/>
                <a:gd name="T24" fmla="*/ 700 w 998"/>
                <a:gd name="T25" fmla="*/ 614 h 979"/>
                <a:gd name="T26" fmla="*/ 665 w 998"/>
                <a:gd name="T27" fmla="*/ 657 h 979"/>
                <a:gd name="T28" fmla="*/ 629 w 998"/>
                <a:gd name="T29" fmla="*/ 698 h 979"/>
                <a:gd name="T30" fmla="*/ 594 w 998"/>
                <a:gd name="T31" fmla="*/ 736 h 979"/>
                <a:gd name="T32" fmla="*/ 559 w 998"/>
                <a:gd name="T33" fmla="*/ 771 h 979"/>
                <a:gd name="T34" fmla="*/ 525 w 998"/>
                <a:gd name="T35" fmla="*/ 805 h 979"/>
                <a:gd name="T36" fmla="*/ 494 w 998"/>
                <a:gd name="T37" fmla="*/ 837 h 979"/>
                <a:gd name="T38" fmla="*/ 463 w 998"/>
                <a:gd name="T39" fmla="*/ 866 h 979"/>
                <a:gd name="T40" fmla="*/ 434 w 998"/>
                <a:gd name="T41" fmla="*/ 891 h 979"/>
                <a:gd name="T42" fmla="*/ 409 w 998"/>
                <a:gd name="T43" fmla="*/ 914 h 979"/>
                <a:gd name="T44" fmla="*/ 386 w 998"/>
                <a:gd name="T45" fmla="*/ 933 h 979"/>
                <a:gd name="T46" fmla="*/ 367 w 998"/>
                <a:gd name="T47" fmla="*/ 949 h 979"/>
                <a:gd name="T48" fmla="*/ 351 w 998"/>
                <a:gd name="T49" fmla="*/ 962 h 979"/>
                <a:gd name="T50" fmla="*/ 340 w 998"/>
                <a:gd name="T51" fmla="*/ 972 h 979"/>
                <a:gd name="T52" fmla="*/ 333 w 998"/>
                <a:gd name="T53" fmla="*/ 978 h 979"/>
                <a:gd name="T54" fmla="*/ 330 w 998"/>
                <a:gd name="T55" fmla="*/ 979 h 979"/>
                <a:gd name="T56" fmla="*/ 0 w 998"/>
                <a:gd name="T57" fmla="*/ 649 h 979"/>
                <a:gd name="T58" fmla="*/ 35 w 998"/>
                <a:gd name="T59" fmla="*/ 633 h 979"/>
                <a:gd name="T60" fmla="*/ 70 w 998"/>
                <a:gd name="T61" fmla="*/ 612 h 979"/>
                <a:gd name="T62" fmla="*/ 161 w 998"/>
                <a:gd name="T63" fmla="*/ 549 h 979"/>
                <a:gd name="T64" fmla="*/ 248 w 998"/>
                <a:gd name="T65" fmla="*/ 490 h 979"/>
                <a:gd name="T66" fmla="*/ 330 w 998"/>
                <a:gd name="T67" fmla="*/ 433 h 979"/>
                <a:gd name="T68" fmla="*/ 409 w 998"/>
                <a:gd name="T69" fmla="*/ 381 h 979"/>
                <a:gd name="T70" fmla="*/ 483 w 998"/>
                <a:gd name="T71" fmla="*/ 332 h 979"/>
                <a:gd name="T72" fmla="*/ 553 w 998"/>
                <a:gd name="T73" fmla="*/ 285 h 979"/>
                <a:gd name="T74" fmla="*/ 619 w 998"/>
                <a:gd name="T75" fmla="*/ 241 h 979"/>
                <a:gd name="T76" fmla="*/ 682 w 998"/>
                <a:gd name="T77" fmla="*/ 200 h 979"/>
                <a:gd name="T78" fmla="*/ 743 w 998"/>
                <a:gd name="T79" fmla="*/ 162 h 979"/>
                <a:gd name="T80" fmla="*/ 799 w 998"/>
                <a:gd name="T81" fmla="*/ 125 h 979"/>
                <a:gd name="T82" fmla="*/ 853 w 998"/>
                <a:gd name="T83" fmla="*/ 92 h 979"/>
                <a:gd name="T84" fmla="*/ 903 w 998"/>
                <a:gd name="T85" fmla="*/ 59 h 979"/>
                <a:gd name="T86" fmla="*/ 952 w 998"/>
                <a:gd name="T87" fmla="*/ 29 h 979"/>
                <a:gd name="T88" fmla="*/ 998 w 998"/>
                <a:gd name="T89" fmla="*/ 0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98" h="979">
                  <a:moveTo>
                    <a:pt x="998" y="0"/>
                  </a:moveTo>
                  <a:lnTo>
                    <a:pt x="990" y="55"/>
                  </a:lnTo>
                  <a:lnTo>
                    <a:pt x="978" y="111"/>
                  </a:lnTo>
                  <a:lnTo>
                    <a:pt x="963" y="165"/>
                  </a:lnTo>
                  <a:lnTo>
                    <a:pt x="943" y="220"/>
                  </a:lnTo>
                  <a:lnTo>
                    <a:pt x="920" y="273"/>
                  </a:lnTo>
                  <a:lnTo>
                    <a:pt x="895" y="326"/>
                  </a:lnTo>
                  <a:lnTo>
                    <a:pt x="867" y="377"/>
                  </a:lnTo>
                  <a:lnTo>
                    <a:pt x="837" y="427"/>
                  </a:lnTo>
                  <a:lnTo>
                    <a:pt x="804" y="477"/>
                  </a:lnTo>
                  <a:lnTo>
                    <a:pt x="770" y="524"/>
                  </a:lnTo>
                  <a:lnTo>
                    <a:pt x="736" y="570"/>
                  </a:lnTo>
                  <a:lnTo>
                    <a:pt x="700" y="614"/>
                  </a:lnTo>
                  <a:lnTo>
                    <a:pt x="665" y="657"/>
                  </a:lnTo>
                  <a:lnTo>
                    <a:pt x="629" y="698"/>
                  </a:lnTo>
                  <a:lnTo>
                    <a:pt x="594" y="736"/>
                  </a:lnTo>
                  <a:lnTo>
                    <a:pt x="559" y="771"/>
                  </a:lnTo>
                  <a:lnTo>
                    <a:pt x="525" y="805"/>
                  </a:lnTo>
                  <a:lnTo>
                    <a:pt x="494" y="837"/>
                  </a:lnTo>
                  <a:lnTo>
                    <a:pt x="463" y="866"/>
                  </a:lnTo>
                  <a:lnTo>
                    <a:pt x="434" y="891"/>
                  </a:lnTo>
                  <a:lnTo>
                    <a:pt x="409" y="914"/>
                  </a:lnTo>
                  <a:lnTo>
                    <a:pt x="386" y="933"/>
                  </a:lnTo>
                  <a:lnTo>
                    <a:pt x="367" y="949"/>
                  </a:lnTo>
                  <a:lnTo>
                    <a:pt x="351" y="962"/>
                  </a:lnTo>
                  <a:lnTo>
                    <a:pt x="340" y="972"/>
                  </a:lnTo>
                  <a:lnTo>
                    <a:pt x="333" y="978"/>
                  </a:lnTo>
                  <a:lnTo>
                    <a:pt x="330" y="979"/>
                  </a:lnTo>
                  <a:lnTo>
                    <a:pt x="0" y="649"/>
                  </a:lnTo>
                  <a:lnTo>
                    <a:pt x="35" y="633"/>
                  </a:lnTo>
                  <a:lnTo>
                    <a:pt x="70" y="612"/>
                  </a:lnTo>
                  <a:lnTo>
                    <a:pt x="161" y="549"/>
                  </a:lnTo>
                  <a:lnTo>
                    <a:pt x="248" y="490"/>
                  </a:lnTo>
                  <a:lnTo>
                    <a:pt x="330" y="433"/>
                  </a:lnTo>
                  <a:lnTo>
                    <a:pt x="409" y="381"/>
                  </a:lnTo>
                  <a:lnTo>
                    <a:pt x="483" y="332"/>
                  </a:lnTo>
                  <a:lnTo>
                    <a:pt x="553" y="285"/>
                  </a:lnTo>
                  <a:lnTo>
                    <a:pt x="619" y="241"/>
                  </a:lnTo>
                  <a:lnTo>
                    <a:pt x="682" y="200"/>
                  </a:lnTo>
                  <a:lnTo>
                    <a:pt x="743" y="162"/>
                  </a:lnTo>
                  <a:lnTo>
                    <a:pt x="799" y="125"/>
                  </a:lnTo>
                  <a:lnTo>
                    <a:pt x="853" y="92"/>
                  </a:lnTo>
                  <a:lnTo>
                    <a:pt x="903" y="59"/>
                  </a:lnTo>
                  <a:lnTo>
                    <a:pt x="952" y="2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Source Han Sans HC" panose="020B0500000000000000" pitchFamily="34" charset="-128"/>
                <a:ea typeface="Source Han Sans HC" panose="020B0500000000000000" pitchFamily="34" charset="-128"/>
              </a:endParaRPr>
            </a:p>
          </p:txBody>
        </p:sp>
        <p:sp>
          <p:nvSpPr>
            <p:cNvPr id="26" name="Freeform 1275"/>
            <p:cNvSpPr/>
            <p:nvPr/>
          </p:nvSpPr>
          <p:spPr bwMode="auto">
            <a:xfrm>
              <a:off x="5516" y="4987"/>
              <a:ext cx="618" cy="618"/>
            </a:xfrm>
            <a:custGeom>
              <a:avLst/>
              <a:gdLst>
                <a:gd name="T0" fmla="*/ 496 w 1237"/>
                <a:gd name="T1" fmla="*/ 0 h 1235"/>
                <a:gd name="T2" fmla="*/ 532 w 1237"/>
                <a:gd name="T3" fmla="*/ 36 h 1235"/>
                <a:gd name="T4" fmla="*/ 502 w 1237"/>
                <a:gd name="T5" fmla="*/ 104 h 1235"/>
                <a:gd name="T6" fmla="*/ 474 w 1237"/>
                <a:gd name="T7" fmla="*/ 173 h 1235"/>
                <a:gd name="T8" fmla="*/ 447 w 1237"/>
                <a:gd name="T9" fmla="*/ 248 h 1235"/>
                <a:gd name="T10" fmla="*/ 423 w 1237"/>
                <a:gd name="T11" fmla="*/ 324 h 1235"/>
                <a:gd name="T12" fmla="*/ 403 w 1237"/>
                <a:gd name="T13" fmla="*/ 401 h 1235"/>
                <a:gd name="T14" fmla="*/ 375 w 1237"/>
                <a:gd name="T15" fmla="*/ 522 h 1235"/>
                <a:gd name="T16" fmla="*/ 353 w 1237"/>
                <a:gd name="T17" fmla="*/ 644 h 1235"/>
                <a:gd name="T18" fmla="*/ 335 w 1237"/>
                <a:gd name="T19" fmla="*/ 767 h 1235"/>
                <a:gd name="T20" fmla="*/ 323 w 1237"/>
                <a:gd name="T21" fmla="*/ 890 h 1235"/>
                <a:gd name="T22" fmla="*/ 320 w 1237"/>
                <a:gd name="T23" fmla="*/ 915 h 1235"/>
                <a:gd name="T24" fmla="*/ 423 w 1237"/>
                <a:gd name="T25" fmla="*/ 906 h 1235"/>
                <a:gd name="T26" fmla="*/ 526 w 1237"/>
                <a:gd name="T27" fmla="*/ 893 h 1235"/>
                <a:gd name="T28" fmla="*/ 647 w 1237"/>
                <a:gd name="T29" fmla="*/ 874 h 1235"/>
                <a:gd name="T30" fmla="*/ 766 w 1237"/>
                <a:gd name="T31" fmla="*/ 849 h 1235"/>
                <a:gd name="T32" fmla="*/ 885 w 1237"/>
                <a:gd name="T33" fmla="*/ 820 h 1235"/>
                <a:gd name="T34" fmla="*/ 1002 w 1237"/>
                <a:gd name="T35" fmla="*/ 784 h 1235"/>
                <a:gd name="T36" fmla="*/ 1060 w 1237"/>
                <a:gd name="T37" fmla="*/ 763 h 1235"/>
                <a:gd name="T38" fmla="*/ 1117 w 1237"/>
                <a:gd name="T39" fmla="*/ 740 h 1235"/>
                <a:gd name="T40" fmla="*/ 1173 w 1237"/>
                <a:gd name="T41" fmla="*/ 717 h 1235"/>
                <a:gd name="T42" fmla="*/ 1200 w 1237"/>
                <a:gd name="T43" fmla="*/ 704 h 1235"/>
                <a:gd name="T44" fmla="*/ 1237 w 1237"/>
                <a:gd name="T45" fmla="*/ 740 h 1235"/>
                <a:gd name="T46" fmla="*/ 1194 w 1237"/>
                <a:gd name="T47" fmla="*/ 797 h 1235"/>
                <a:gd name="T48" fmla="*/ 1147 w 1237"/>
                <a:gd name="T49" fmla="*/ 851 h 1235"/>
                <a:gd name="T50" fmla="*/ 1095 w 1237"/>
                <a:gd name="T51" fmla="*/ 901 h 1235"/>
                <a:gd name="T52" fmla="*/ 1041 w 1237"/>
                <a:gd name="T53" fmla="*/ 947 h 1235"/>
                <a:gd name="T54" fmla="*/ 983 w 1237"/>
                <a:gd name="T55" fmla="*/ 989 h 1235"/>
                <a:gd name="T56" fmla="*/ 922 w 1237"/>
                <a:gd name="T57" fmla="*/ 1027 h 1235"/>
                <a:gd name="T58" fmla="*/ 858 w 1237"/>
                <a:gd name="T59" fmla="*/ 1062 h 1235"/>
                <a:gd name="T60" fmla="*/ 794 w 1237"/>
                <a:gd name="T61" fmla="*/ 1094 h 1235"/>
                <a:gd name="T62" fmla="*/ 728 w 1237"/>
                <a:gd name="T63" fmla="*/ 1123 h 1235"/>
                <a:gd name="T64" fmla="*/ 661 w 1237"/>
                <a:gd name="T65" fmla="*/ 1147 h 1235"/>
                <a:gd name="T66" fmla="*/ 594 w 1237"/>
                <a:gd name="T67" fmla="*/ 1169 h 1235"/>
                <a:gd name="T68" fmla="*/ 491 w 1237"/>
                <a:gd name="T69" fmla="*/ 1196 h 1235"/>
                <a:gd name="T70" fmla="*/ 386 w 1237"/>
                <a:gd name="T71" fmla="*/ 1217 h 1235"/>
                <a:gd name="T72" fmla="*/ 280 w 1237"/>
                <a:gd name="T73" fmla="*/ 1229 h 1235"/>
                <a:gd name="T74" fmla="*/ 174 w 1237"/>
                <a:gd name="T75" fmla="*/ 1235 h 1235"/>
                <a:gd name="T76" fmla="*/ 151 w 1237"/>
                <a:gd name="T77" fmla="*/ 1235 h 1235"/>
                <a:gd name="T78" fmla="*/ 128 w 1237"/>
                <a:gd name="T79" fmla="*/ 1233 h 1235"/>
                <a:gd name="T80" fmla="*/ 106 w 1237"/>
                <a:gd name="T81" fmla="*/ 1228 h 1235"/>
                <a:gd name="T82" fmla="*/ 80 w 1237"/>
                <a:gd name="T83" fmla="*/ 1217 h 1235"/>
                <a:gd name="T84" fmla="*/ 57 w 1237"/>
                <a:gd name="T85" fmla="*/ 1201 h 1235"/>
                <a:gd name="T86" fmla="*/ 36 w 1237"/>
                <a:gd name="T87" fmla="*/ 1182 h 1235"/>
                <a:gd name="T88" fmla="*/ 21 w 1237"/>
                <a:gd name="T89" fmla="*/ 1159 h 1235"/>
                <a:gd name="T90" fmla="*/ 8 w 1237"/>
                <a:gd name="T91" fmla="*/ 1134 h 1235"/>
                <a:gd name="T92" fmla="*/ 1 w 1237"/>
                <a:gd name="T93" fmla="*/ 1106 h 1235"/>
                <a:gd name="T94" fmla="*/ 0 w 1237"/>
                <a:gd name="T95" fmla="*/ 1073 h 1235"/>
                <a:gd name="T96" fmla="*/ 0 w 1237"/>
                <a:gd name="T97" fmla="*/ 1041 h 1235"/>
                <a:gd name="T98" fmla="*/ 6 w 1237"/>
                <a:gd name="T99" fmla="*/ 947 h 1235"/>
                <a:gd name="T100" fmla="*/ 18 w 1237"/>
                <a:gd name="T101" fmla="*/ 855 h 1235"/>
                <a:gd name="T102" fmla="*/ 35 w 1237"/>
                <a:gd name="T103" fmla="*/ 762 h 1235"/>
                <a:gd name="T104" fmla="*/ 57 w 1237"/>
                <a:gd name="T105" fmla="*/ 671 h 1235"/>
                <a:gd name="T106" fmla="*/ 85 w 1237"/>
                <a:gd name="T107" fmla="*/ 582 h 1235"/>
                <a:gd name="T108" fmla="*/ 115 w 1237"/>
                <a:gd name="T109" fmla="*/ 501 h 1235"/>
                <a:gd name="T110" fmla="*/ 150 w 1237"/>
                <a:gd name="T111" fmla="*/ 421 h 1235"/>
                <a:gd name="T112" fmla="*/ 190 w 1237"/>
                <a:gd name="T113" fmla="*/ 345 h 1235"/>
                <a:gd name="T114" fmla="*/ 235 w 1237"/>
                <a:gd name="T115" fmla="*/ 270 h 1235"/>
                <a:gd name="T116" fmla="*/ 285 w 1237"/>
                <a:gd name="T117" fmla="*/ 200 h 1235"/>
                <a:gd name="T118" fmla="*/ 331 w 1237"/>
                <a:gd name="T119" fmla="*/ 144 h 1235"/>
                <a:gd name="T120" fmla="*/ 382 w 1237"/>
                <a:gd name="T121" fmla="*/ 92 h 1235"/>
                <a:gd name="T122" fmla="*/ 438 w 1237"/>
                <a:gd name="T123" fmla="*/ 44 h 1235"/>
                <a:gd name="T124" fmla="*/ 496 w 1237"/>
                <a:gd name="T125" fmla="*/ 0 h 1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37" h="1235">
                  <a:moveTo>
                    <a:pt x="496" y="0"/>
                  </a:moveTo>
                  <a:lnTo>
                    <a:pt x="532" y="36"/>
                  </a:lnTo>
                  <a:lnTo>
                    <a:pt x="502" y="104"/>
                  </a:lnTo>
                  <a:lnTo>
                    <a:pt x="474" y="173"/>
                  </a:lnTo>
                  <a:lnTo>
                    <a:pt x="447" y="248"/>
                  </a:lnTo>
                  <a:lnTo>
                    <a:pt x="423" y="324"/>
                  </a:lnTo>
                  <a:lnTo>
                    <a:pt x="403" y="401"/>
                  </a:lnTo>
                  <a:lnTo>
                    <a:pt x="375" y="522"/>
                  </a:lnTo>
                  <a:lnTo>
                    <a:pt x="353" y="644"/>
                  </a:lnTo>
                  <a:lnTo>
                    <a:pt x="335" y="767"/>
                  </a:lnTo>
                  <a:lnTo>
                    <a:pt x="323" y="890"/>
                  </a:lnTo>
                  <a:lnTo>
                    <a:pt x="320" y="915"/>
                  </a:lnTo>
                  <a:lnTo>
                    <a:pt x="423" y="906"/>
                  </a:lnTo>
                  <a:lnTo>
                    <a:pt x="526" y="893"/>
                  </a:lnTo>
                  <a:lnTo>
                    <a:pt x="647" y="874"/>
                  </a:lnTo>
                  <a:lnTo>
                    <a:pt x="766" y="849"/>
                  </a:lnTo>
                  <a:lnTo>
                    <a:pt x="885" y="820"/>
                  </a:lnTo>
                  <a:lnTo>
                    <a:pt x="1002" y="784"/>
                  </a:lnTo>
                  <a:lnTo>
                    <a:pt x="1060" y="763"/>
                  </a:lnTo>
                  <a:lnTo>
                    <a:pt x="1117" y="740"/>
                  </a:lnTo>
                  <a:lnTo>
                    <a:pt x="1173" y="717"/>
                  </a:lnTo>
                  <a:lnTo>
                    <a:pt x="1200" y="704"/>
                  </a:lnTo>
                  <a:lnTo>
                    <a:pt x="1237" y="740"/>
                  </a:lnTo>
                  <a:lnTo>
                    <a:pt x="1194" y="797"/>
                  </a:lnTo>
                  <a:lnTo>
                    <a:pt x="1147" y="851"/>
                  </a:lnTo>
                  <a:lnTo>
                    <a:pt x="1095" y="901"/>
                  </a:lnTo>
                  <a:lnTo>
                    <a:pt x="1041" y="947"/>
                  </a:lnTo>
                  <a:lnTo>
                    <a:pt x="983" y="989"/>
                  </a:lnTo>
                  <a:lnTo>
                    <a:pt x="922" y="1027"/>
                  </a:lnTo>
                  <a:lnTo>
                    <a:pt x="858" y="1062"/>
                  </a:lnTo>
                  <a:lnTo>
                    <a:pt x="794" y="1094"/>
                  </a:lnTo>
                  <a:lnTo>
                    <a:pt x="728" y="1123"/>
                  </a:lnTo>
                  <a:lnTo>
                    <a:pt x="661" y="1147"/>
                  </a:lnTo>
                  <a:lnTo>
                    <a:pt x="594" y="1169"/>
                  </a:lnTo>
                  <a:lnTo>
                    <a:pt x="491" y="1196"/>
                  </a:lnTo>
                  <a:lnTo>
                    <a:pt x="386" y="1217"/>
                  </a:lnTo>
                  <a:lnTo>
                    <a:pt x="280" y="1229"/>
                  </a:lnTo>
                  <a:lnTo>
                    <a:pt x="174" y="1235"/>
                  </a:lnTo>
                  <a:lnTo>
                    <a:pt x="151" y="1235"/>
                  </a:lnTo>
                  <a:lnTo>
                    <a:pt x="128" y="1233"/>
                  </a:lnTo>
                  <a:lnTo>
                    <a:pt x="106" y="1228"/>
                  </a:lnTo>
                  <a:lnTo>
                    <a:pt x="80" y="1217"/>
                  </a:lnTo>
                  <a:lnTo>
                    <a:pt x="57" y="1201"/>
                  </a:lnTo>
                  <a:lnTo>
                    <a:pt x="36" y="1182"/>
                  </a:lnTo>
                  <a:lnTo>
                    <a:pt x="21" y="1159"/>
                  </a:lnTo>
                  <a:lnTo>
                    <a:pt x="8" y="1134"/>
                  </a:lnTo>
                  <a:lnTo>
                    <a:pt x="1" y="1106"/>
                  </a:lnTo>
                  <a:lnTo>
                    <a:pt x="0" y="1073"/>
                  </a:lnTo>
                  <a:lnTo>
                    <a:pt x="0" y="1041"/>
                  </a:lnTo>
                  <a:lnTo>
                    <a:pt x="6" y="947"/>
                  </a:lnTo>
                  <a:lnTo>
                    <a:pt x="18" y="855"/>
                  </a:lnTo>
                  <a:lnTo>
                    <a:pt x="35" y="762"/>
                  </a:lnTo>
                  <a:lnTo>
                    <a:pt x="57" y="671"/>
                  </a:lnTo>
                  <a:lnTo>
                    <a:pt x="85" y="582"/>
                  </a:lnTo>
                  <a:lnTo>
                    <a:pt x="115" y="501"/>
                  </a:lnTo>
                  <a:lnTo>
                    <a:pt x="150" y="421"/>
                  </a:lnTo>
                  <a:lnTo>
                    <a:pt x="190" y="345"/>
                  </a:lnTo>
                  <a:lnTo>
                    <a:pt x="235" y="270"/>
                  </a:lnTo>
                  <a:lnTo>
                    <a:pt x="285" y="200"/>
                  </a:lnTo>
                  <a:lnTo>
                    <a:pt x="331" y="144"/>
                  </a:lnTo>
                  <a:lnTo>
                    <a:pt x="382" y="92"/>
                  </a:lnTo>
                  <a:lnTo>
                    <a:pt x="438" y="44"/>
                  </a:lnTo>
                  <a:lnTo>
                    <a:pt x="4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Source Han Sans HC" panose="020B0500000000000000" pitchFamily="34" charset="-128"/>
                <a:ea typeface="Source Han Sans HC" panose="020B0500000000000000" pitchFamily="34" charset="-128"/>
              </a:endParaRPr>
            </a:p>
          </p:txBody>
        </p:sp>
        <p:sp>
          <p:nvSpPr>
            <p:cNvPr id="27" name="Freeform 1276"/>
            <p:cNvSpPr>
              <a:spLocks noEditPoints="1"/>
            </p:cNvSpPr>
            <p:nvPr/>
          </p:nvSpPr>
          <p:spPr bwMode="auto">
            <a:xfrm>
              <a:off x="5766" y="3626"/>
              <a:ext cx="1731" cy="1729"/>
            </a:xfrm>
            <a:custGeom>
              <a:avLst/>
              <a:gdLst>
                <a:gd name="T0" fmla="*/ 1977 w 3461"/>
                <a:gd name="T1" fmla="*/ 939 h 3456"/>
                <a:gd name="T2" fmla="*/ 1837 w 3461"/>
                <a:gd name="T3" fmla="*/ 996 h 3456"/>
                <a:gd name="T4" fmla="*/ 1719 w 3461"/>
                <a:gd name="T5" fmla="*/ 1101 h 3456"/>
                <a:gd name="T6" fmla="*/ 1646 w 3461"/>
                <a:gd name="T7" fmla="*/ 1235 h 3456"/>
                <a:gd name="T8" fmla="*/ 1621 w 3461"/>
                <a:gd name="T9" fmla="*/ 1382 h 3456"/>
                <a:gd name="T10" fmla="*/ 1646 w 3461"/>
                <a:gd name="T11" fmla="*/ 1529 h 3456"/>
                <a:gd name="T12" fmla="*/ 1719 w 3461"/>
                <a:gd name="T13" fmla="*/ 1665 h 3456"/>
                <a:gd name="T14" fmla="*/ 1837 w 3461"/>
                <a:gd name="T15" fmla="*/ 1770 h 3456"/>
                <a:gd name="T16" fmla="*/ 1977 w 3461"/>
                <a:gd name="T17" fmla="*/ 1826 h 3456"/>
                <a:gd name="T18" fmla="*/ 2127 w 3461"/>
                <a:gd name="T19" fmla="*/ 1835 h 3456"/>
                <a:gd name="T20" fmla="*/ 2270 w 3461"/>
                <a:gd name="T21" fmla="*/ 1794 h 3456"/>
                <a:gd name="T22" fmla="*/ 2399 w 3461"/>
                <a:gd name="T23" fmla="*/ 1705 h 3456"/>
                <a:gd name="T24" fmla="*/ 2488 w 3461"/>
                <a:gd name="T25" fmla="*/ 1577 h 3456"/>
                <a:gd name="T26" fmla="*/ 2529 w 3461"/>
                <a:gd name="T27" fmla="*/ 1433 h 3456"/>
                <a:gd name="T28" fmla="*/ 2521 w 3461"/>
                <a:gd name="T29" fmla="*/ 1283 h 3456"/>
                <a:gd name="T30" fmla="*/ 2464 w 3461"/>
                <a:gd name="T31" fmla="*/ 1143 h 3456"/>
                <a:gd name="T32" fmla="*/ 2359 w 3461"/>
                <a:gd name="T33" fmla="*/ 1026 h 3456"/>
                <a:gd name="T34" fmla="*/ 2225 w 3461"/>
                <a:gd name="T35" fmla="*/ 952 h 3456"/>
                <a:gd name="T36" fmla="*/ 2076 w 3461"/>
                <a:gd name="T37" fmla="*/ 928 h 3456"/>
                <a:gd name="T38" fmla="*/ 3351 w 3461"/>
                <a:gd name="T39" fmla="*/ 2 h 3456"/>
                <a:gd name="T40" fmla="*/ 3421 w 3461"/>
                <a:gd name="T41" fmla="*/ 40 h 3456"/>
                <a:gd name="T42" fmla="*/ 3459 w 3461"/>
                <a:gd name="T43" fmla="*/ 111 h 3456"/>
                <a:gd name="T44" fmla="*/ 3457 w 3461"/>
                <a:gd name="T45" fmla="*/ 256 h 3456"/>
                <a:gd name="T46" fmla="*/ 3444 w 3461"/>
                <a:gd name="T47" fmla="*/ 471 h 3456"/>
                <a:gd name="T48" fmla="*/ 3416 w 3461"/>
                <a:gd name="T49" fmla="*/ 722 h 3456"/>
                <a:gd name="T50" fmla="*/ 3372 w 3461"/>
                <a:gd name="T51" fmla="*/ 997 h 3456"/>
                <a:gd name="T52" fmla="*/ 3304 w 3461"/>
                <a:gd name="T53" fmla="*/ 1283 h 3456"/>
                <a:gd name="T54" fmla="*/ 3210 w 3461"/>
                <a:gd name="T55" fmla="*/ 1569 h 3456"/>
                <a:gd name="T56" fmla="*/ 3083 w 3461"/>
                <a:gd name="T57" fmla="*/ 1845 h 3456"/>
                <a:gd name="T58" fmla="*/ 2922 w 3461"/>
                <a:gd name="T59" fmla="*/ 2094 h 3456"/>
                <a:gd name="T60" fmla="*/ 2738 w 3461"/>
                <a:gd name="T61" fmla="*/ 2296 h 3456"/>
                <a:gd name="T62" fmla="*/ 2592 w 3461"/>
                <a:gd name="T63" fmla="*/ 2431 h 3456"/>
                <a:gd name="T64" fmla="*/ 2457 w 3461"/>
                <a:gd name="T65" fmla="*/ 2538 h 3456"/>
                <a:gd name="T66" fmla="*/ 2318 w 3461"/>
                <a:gd name="T67" fmla="*/ 2635 h 3456"/>
                <a:gd name="T68" fmla="*/ 2156 w 3461"/>
                <a:gd name="T69" fmla="*/ 2738 h 3456"/>
                <a:gd name="T70" fmla="*/ 2003 w 3461"/>
                <a:gd name="T71" fmla="*/ 2833 h 3456"/>
                <a:gd name="T72" fmla="*/ 1849 w 3461"/>
                <a:gd name="T73" fmla="*/ 2931 h 3456"/>
                <a:gd name="T74" fmla="*/ 1665 w 3461"/>
                <a:gd name="T75" fmla="*/ 3049 h 3456"/>
                <a:gd name="T76" fmla="*/ 1449 w 3461"/>
                <a:gd name="T77" fmla="*/ 3193 h 3456"/>
                <a:gd name="T78" fmla="*/ 1193 w 3461"/>
                <a:gd name="T79" fmla="*/ 3366 h 3456"/>
                <a:gd name="T80" fmla="*/ 1048 w 3461"/>
                <a:gd name="T81" fmla="*/ 3453 h 3456"/>
                <a:gd name="T82" fmla="*/ 969 w 3461"/>
                <a:gd name="T83" fmla="*/ 3445 h 3456"/>
                <a:gd name="T84" fmla="*/ 40 w 3461"/>
                <a:gd name="T85" fmla="*/ 2534 h 3456"/>
                <a:gd name="T86" fmla="*/ 3 w 3461"/>
                <a:gd name="T87" fmla="*/ 2463 h 3456"/>
                <a:gd name="T88" fmla="*/ 11 w 3461"/>
                <a:gd name="T89" fmla="*/ 2383 h 3456"/>
                <a:gd name="T90" fmla="*/ 152 w 3461"/>
                <a:gd name="T91" fmla="*/ 2175 h 3456"/>
                <a:gd name="T92" fmla="*/ 315 w 3461"/>
                <a:gd name="T93" fmla="*/ 1934 h 3456"/>
                <a:gd name="T94" fmla="*/ 449 w 3461"/>
                <a:gd name="T95" fmla="*/ 1729 h 3456"/>
                <a:gd name="T96" fmla="*/ 560 w 3461"/>
                <a:gd name="T97" fmla="*/ 1556 h 3456"/>
                <a:gd name="T98" fmla="*/ 653 w 3461"/>
                <a:gd name="T99" fmla="*/ 1409 h 3456"/>
                <a:gd name="T100" fmla="*/ 755 w 3461"/>
                <a:gd name="T101" fmla="*/ 1246 h 3456"/>
                <a:gd name="T102" fmla="*/ 855 w 3461"/>
                <a:gd name="T103" fmla="*/ 1094 h 3456"/>
                <a:gd name="T104" fmla="*/ 953 w 3461"/>
                <a:gd name="T105" fmla="*/ 957 h 3456"/>
                <a:gd name="T106" fmla="*/ 1068 w 3461"/>
                <a:gd name="T107" fmla="*/ 822 h 3456"/>
                <a:gd name="T108" fmla="*/ 1215 w 3461"/>
                <a:gd name="T109" fmla="*/ 667 h 3456"/>
                <a:gd name="T110" fmla="*/ 1442 w 3461"/>
                <a:gd name="T111" fmla="*/ 480 h 3456"/>
                <a:gd name="T112" fmla="*/ 1704 w 3461"/>
                <a:gd name="T113" fmla="*/ 332 h 3456"/>
                <a:gd name="T114" fmla="*/ 1983 w 3461"/>
                <a:gd name="T115" fmla="*/ 217 h 3456"/>
                <a:gd name="T116" fmla="*/ 2272 w 3461"/>
                <a:gd name="T117" fmla="*/ 131 h 3456"/>
                <a:gd name="T118" fmla="*/ 2556 w 3461"/>
                <a:gd name="T119" fmla="*/ 72 h 3456"/>
                <a:gd name="T120" fmla="*/ 2824 w 3461"/>
                <a:gd name="T121" fmla="*/ 34 h 3456"/>
                <a:gd name="T122" fmla="*/ 3065 w 3461"/>
                <a:gd name="T123" fmla="*/ 11 h 3456"/>
                <a:gd name="T124" fmla="*/ 3265 w 3461"/>
                <a:gd name="T125" fmla="*/ 1 h 3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61" h="3456">
                  <a:moveTo>
                    <a:pt x="2076" y="928"/>
                  </a:moveTo>
                  <a:lnTo>
                    <a:pt x="2026" y="931"/>
                  </a:lnTo>
                  <a:lnTo>
                    <a:pt x="1977" y="939"/>
                  </a:lnTo>
                  <a:lnTo>
                    <a:pt x="1928" y="952"/>
                  </a:lnTo>
                  <a:lnTo>
                    <a:pt x="1881" y="972"/>
                  </a:lnTo>
                  <a:lnTo>
                    <a:pt x="1837" y="996"/>
                  </a:lnTo>
                  <a:lnTo>
                    <a:pt x="1794" y="1026"/>
                  </a:lnTo>
                  <a:lnTo>
                    <a:pt x="1754" y="1061"/>
                  </a:lnTo>
                  <a:lnTo>
                    <a:pt x="1719" y="1101"/>
                  </a:lnTo>
                  <a:lnTo>
                    <a:pt x="1689" y="1143"/>
                  </a:lnTo>
                  <a:lnTo>
                    <a:pt x="1665" y="1188"/>
                  </a:lnTo>
                  <a:lnTo>
                    <a:pt x="1646" y="1235"/>
                  </a:lnTo>
                  <a:lnTo>
                    <a:pt x="1632" y="1283"/>
                  </a:lnTo>
                  <a:lnTo>
                    <a:pt x="1624" y="1333"/>
                  </a:lnTo>
                  <a:lnTo>
                    <a:pt x="1621" y="1382"/>
                  </a:lnTo>
                  <a:lnTo>
                    <a:pt x="1624" y="1433"/>
                  </a:lnTo>
                  <a:lnTo>
                    <a:pt x="1632" y="1481"/>
                  </a:lnTo>
                  <a:lnTo>
                    <a:pt x="1646" y="1529"/>
                  </a:lnTo>
                  <a:lnTo>
                    <a:pt x="1665" y="1577"/>
                  </a:lnTo>
                  <a:lnTo>
                    <a:pt x="1689" y="1622"/>
                  </a:lnTo>
                  <a:lnTo>
                    <a:pt x="1719" y="1665"/>
                  </a:lnTo>
                  <a:lnTo>
                    <a:pt x="1754" y="1705"/>
                  </a:lnTo>
                  <a:lnTo>
                    <a:pt x="1794" y="1740"/>
                  </a:lnTo>
                  <a:lnTo>
                    <a:pt x="1837" y="1770"/>
                  </a:lnTo>
                  <a:lnTo>
                    <a:pt x="1881" y="1794"/>
                  </a:lnTo>
                  <a:lnTo>
                    <a:pt x="1928" y="1813"/>
                  </a:lnTo>
                  <a:lnTo>
                    <a:pt x="1977" y="1826"/>
                  </a:lnTo>
                  <a:lnTo>
                    <a:pt x="2026" y="1835"/>
                  </a:lnTo>
                  <a:lnTo>
                    <a:pt x="2076" y="1837"/>
                  </a:lnTo>
                  <a:lnTo>
                    <a:pt x="2127" y="1835"/>
                  </a:lnTo>
                  <a:lnTo>
                    <a:pt x="2175" y="1826"/>
                  </a:lnTo>
                  <a:lnTo>
                    <a:pt x="2225" y="1813"/>
                  </a:lnTo>
                  <a:lnTo>
                    <a:pt x="2270" y="1794"/>
                  </a:lnTo>
                  <a:lnTo>
                    <a:pt x="2316" y="1770"/>
                  </a:lnTo>
                  <a:lnTo>
                    <a:pt x="2359" y="1740"/>
                  </a:lnTo>
                  <a:lnTo>
                    <a:pt x="2399" y="1705"/>
                  </a:lnTo>
                  <a:lnTo>
                    <a:pt x="2434" y="1665"/>
                  </a:lnTo>
                  <a:lnTo>
                    <a:pt x="2464" y="1622"/>
                  </a:lnTo>
                  <a:lnTo>
                    <a:pt x="2488" y="1577"/>
                  </a:lnTo>
                  <a:lnTo>
                    <a:pt x="2507" y="1529"/>
                  </a:lnTo>
                  <a:lnTo>
                    <a:pt x="2521" y="1481"/>
                  </a:lnTo>
                  <a:lnTo>
                    <a:pt x="2529" y="1433"/>
                  </a:lnTo>
                  <a:lnTo>
                    <a:pt x="2532" y="1382"/>
                  </a:lnTo>
                  <a:lnTo>
                    <a:pt x="2529" y="1333"/>
                  </a:lnTo>
                  <a:lnTo>
                    <a:pt x="2521" y="1283"/>
                  </a:lnTo>
                  <a:lnTo>
                    <a:pt x="2507" y="1235"/>
                  </a:lnTo>
                  <a:lnTo>
                    <a:pt x="2488" y="1188"/>
                  </a:lnTo>
                  <a:lnTo>
                    <a:pt x="2464" y="1143"/>
                  </a:lnTo>
                  <a:lnTo>
                    <a:pt x="2434" y="1101"/>
                  </a:lnTo>
                  <a:lnTo>
                    <a:pt x="2399" y="1061"/>
                  </a:lnTo>
                  <a:lnTo>
                    <a:pt x="2359" y="1026"/>
                  </a:lnTo>
                  <a:lnTo>
                    <a:pt x="2316" y="996"/>
                  </a:lnTo>
                  <a:lnTo>
                    <a:pt x="2270" y="972"/>
                  </a:lnTo>
                  <a:lnTo>
                    <a:pt x="2225" y="952"/>
                  </a:lnTo>
                  <a:lnTo>
                    <a:pt x="2175" y="939"/>
                  </a:lnTo>
                  <a:lnTo>
                    <a:pt x="2127" y="931"/>
                  </a:lnTo>
                  <a:lnTo>
                    <a:pt x="2076" y="928"/>
                  </a:lnTo>
                  <a:close/>
                  <a:moveTo>
                    <a:pt x="3322" y="0"/>
                  </a:moveTo>
                  <a:lnTo>
                    <a:pt x="3325" y="0"/>
                  </a:lnTo>
                  <a:lnTo>
                    <a:pt x="3351" y="2"/>
                  </a:lnTo>
                  <a:lnTo>
                    <a:pt x="3377" y="10"/>
                  </a:lnTo>
                  <a:lnTo>
                    <a:pt x="3401" y="23"/>
                  </a:lnTo>
                  <a:lnTo>
                    <a:pt x="3421" y="40"/>
                  </a:lnTo>
                  <a:lnTo>
                    <a:pt x="3438" y="60"/>
                  </a:lnTo>
                  <a:lnTo>
                    <a:pt x="3451" y="86"/>
                  </a:lnTo>
                  <a:lnTo>
                    <a:pt x="3459" y="111"/>
                  </a:lnTo>
                  <a:lnTo>
                    <a:pt x="3461" y="139"/>
                  </a:lnTo>
                  <a:lnTo>
                    <a:pt x="3460" y="194"/>
                  </a:lnTo>
                  <a:lnTo>
                    <a:pt x="3457" y="256"/>
                  </a:lnTo>
                  <a:lnTo>
                    <a:pt x="3454" y="323"/>
                  </a:lnTo>
                  <a:lnTo>
                    <a:pt x="3450" y="395"/>
                  </a:lnTo>
                  <a:lnTo>
                    <a:pt x="3444" y="471"/>
                  </a:lnTo>
                  <a:lnTo>
                    <a:pt x="3437" y="552"/>
                  </a:lnTo>
                  <a:lnTo>
                    <a:pt x="3427" y="635"/>
                  </a:lnTo>
                  <a:lnTo>
                    <a:pt x="3416" y="722"/>
                  </a:lnTo>
                  <a:lnTo>
                    <a:pt x="3404" y="811"/>
                  </a:lnTo>
                  <a:lnTo>
                    <a:pt x="3389" y="903"/>
                  </a:lnTo>
                  <a:lnTo>
                    <a:pt x="3372" y="997"/>
                  </a:lnTo>
                  <a:lnTo>
                    <a:pt x="3351" y="1091"/>
                  </a:lnTo>
                  <a:lnTo>
                    <a:pt x="3329" y="1187"/>
                  </a:lnTo>
                  <a:lnTo>
                    <a:pt x="3304" y="1283"/>
                  </a:lnTo>
                  <a:lnTo>
                    <a:pt x="3275" y="1380"/>
                  </a:lnTo>
                  <a:lnTo>
                    <a:pt x="3244" y="1475"/>
                  </a:lnTo>
                  <a:lnTo>
                    <a:pt x="3210" y="1569"/>
                  </a:lnTo>
                  <a:lnTo>
                    <a:pt x="3171" y="1663"/>
                  </a:lnTo>
                  <a:lnTo>
                    <a:pt x="3129" y="1755"/>
                  </a:lnTo>
                  <a:lnTo>
                    <a:pt x="3083" y="1845"/>
                  </a:lnTo>
                  <a:lnTo>
                    <a:pt x="3033" y="1932"/>
                  </a:lnTo>
                  <a:lnTo>
                    <a:pt x="2980" y="2015"/>
                  </a:lnTo>
                  <a:lnTo>
                    <a:pt x="2922" y="2094"/>
                  </a:lnTo>
                  <a:lnTo>
                    <a:pt x="2859" y="2172"/>
                  </a:lnTo>
                  <a:lnTo>
                    <a:pt x="2793" y="2243"/>
                  </a:lnTo>
                  <a:lnTo>
                    <a:pt x="2738" y="2296"/>
                  </a:lnTo>
                  <a:lnTo>
                    <a:pt x="2686" y="2346"/>
                  </a:lnTo>
                  <a:lnTo>
                    <a:pt x="2638" y="2390"/>
                  </a:lnTo>
                  <a:lnTo>
                    <a:pt x="2592" y="2431"/>
                  </a:lnTo>
                  <a:lnTo>
                    <a:pt x="2546" y="2469"/>
                  </a:lnTo>
                  <a:lnTo>
                    <a:pt x="2501" y="2504"/>
                  </a:lnTo>
                  <a:lnTo>
                    <a:pt x="2457" y="2538"/>
                  </a:lnTo>
                  <a:lnTo>
                    <a:pt x="2412" y="2571"/>
                  </a:lnTo>
                  <a:lnTo>
                    <a:pt x="2366" y="2603"/>
                  </a:lnTo>
                  <a:lnTo>
                    <a:pt x="2318" y="2635"/>
                  </a:lnTo>
                  <a:lnTo>
                    <a:pt x="2267" y="2668"/>
                  </a:lnTo>
                  <a:lnTo>
                    <a:pt x="2214" y="2702"/>
                  </a:lnTo>
                  <a:lnTo>
                    <a:pt x="2156" y="2738"/>
                  </a:lnTo>
                  <a:lnTo>
                    <a:pt x="2094" y="2777"/>
                  </a:lnTo>
                  <a:lnTo>
                    <a:pt x="2050" y="2804"/>
                  </a:lnTo>
                  <a:lnTo>
                    <a:pt x="2003" y="2833"/>
                  </a:lnTo>
                  <a:lnTo>
                    <a:pt x="1955" y="2865"/>
                  </a:lnTo>
                  <a:lnTo>
                    <a:pt x="1903" y="2897"/>
                  </a:lnTo>
                  <a:lnTo>
                    <a:pt x="1849" y="2931"/>
                  </a:lnTo>
                  <a:lnTo>
                    <a:pt x="1791" y="2969"/>
                  </a:lnTo>
                  <a:lnTo>
                    <a:pt x="1729" y="3007"/>
                  </a:lnTo>
                  <a:lnTo>
                    <a:pt x="1665" y="3049"/>
                  </a:lnTo>
                  <a:lnTo>
                    <a:pt x="1597" y="3094"/>
                  </a:lnTo>
                  <a:lnTo>
                    <a:pt x="1525" y="3142"/>
                  </a:lnTo>
                  <a:lnTo>
                    <a:pt x="1449" y="3193"/>
                  </a:lnTo>
                  <a:lnTo>
                    <a:pt x="1368" y="3247"/>
                  </a:lnTo>
                  <a:lnTo>
                    <a:pt x="1283" y="3304"/>
                  </a:lnTo>
                  <a:lnTo>
                    <a:pt x="1193" y="3366"/>
                  </a:lnTo>
                  <a:lnTo>
                    <a:pt x="1099" y="3431"/>
                  </a:lnTo>
                  <a:lnTo>
                    <a:pt x="1074" y="3445"/>
                  </a:lnTo>
                  <a:lnTo>
                    <a:pt x="1048" y="3453"/>
                  </a:lnTo>
                  <a:lnTo>
                    <a:pt x="1021" y="3456"/>
                  </a:lnTo>
                  <a:lnTo>
                    <a:pt x="994" y="3454"/>
                  </a:lnTo>
                  <a:lnTo>
                    <a:pt x="969" y="3445"/>
                  </a:lnTo>
                  <a:lnTo>
                    <a:pt x="946" y="3433"/>
                  </a:lnTo>
                  <a:lnTo>
                    <a:pt x="924" y="3415"/>
                  </a:lnTo>
                  <a:lnTo>
                    <a:pt x="40" y="2534"/>
                  </a:lnTo>
                  <a:lnTo>
                    <a:pt x="23" y="2512"/>
                  </a:lnTo>
                  <a:lnTo>
                    <a:pt x="10" y="2488"/>
                  </a:lnTo>
                  <a:lnTo>
                    <a:pt x="3" y="2463"/>
                  </a:lnTo>
                  <a:lnTo>
                    <a:pt x="0" y="2436"/>
                  </a:lnTo>
                  <a:lnTo>
                    <a:pt x="3" y="2408"/>
                  </a:lnTo>
                  <a:lnTo>
                    <a:pt x="11" y="2383"/>
                  </a:lnTo>
                  <a:lnTo>
                    <a:pt x="25" y="2359"/>
                  </a:lnTo>
                  <a:lnTo>
                    <a:pt x="90" y="2265"/>
                  </a:lnTo>
                  <a:lnTo>
                    <a:pt x="152" y="2175"/>
                  </a:lnTo>
                  <a:lnTo>
                    <a:pt x="210" y="2090"/>
                  </a:lnTo>
                  <a:lnTo>
                    <a:pt x="264" y="2010"/>
                  </a:lnTo>
                  <a:lnTo>
                    <a:pt x="315" y="1934"/>
                  </a:lnTo>
                  <a:lnTo>
                    <a:pt x="362" y="1861"/>
                  </a:lnTo>
                  <a:lnTo>
                    <a:pt x="407" y="1794"/>
                  </a:lnTo>
                  <a:lnTo>
                    <a:pt x="449" y="1729"/>
                  </a:lnTo>
                  <a:lnTo>
                    <a:pt x="489" y="1668"/>
                  </a:lnTo>
                  <a:lnTo>
                    <a:pt x="525" y="1610"/>
                  </a:lnTo>
                  <a:lnTo>
                    <a:pt x="560" y="1556"/>
                  </a:lnTo>
                  <a:lnTo>
                    <a:pt x="593" y="1504"/>
                  </a:lnTo>
                  <a:lnTo>
                    <a:pt x="624" y="1456"/>
                  </a:lnTo>
                  <a:lnTo>
                    <a:pt x="653" y="1409"/>
                  </a:lnTo>
                  <a:lnTo>
                    <a:pt x="681" y="1365"/>
                  </a:lnTo>
                  <a:lnTo>
                    <a:pt x="718" y="1303"/>
                  </a:lnTo>
                  <a:lnTo>
                    <a:pt x="755" y="1246"/>
                  </a:lnTo>
                  <a:lnTo>
                    <a:pt x="790" y="1193"/>
                  </a:lnTo>
                  <a:lnTo>
                    <a:pt x="822" y="1142"/>
                  </a:lnTo>
                  <a:lnTo>
                    <a:pt x="855" y="1094"/>
                  </a:lnTo>
                  <a:lnTo>
                    <a:pt x="886" y="1048"/>
                  </a:lnTo>
                  <a:lnTo>
                    <a:pt x="919" y="1002"/>
                  </a:lnTo>
                  <a:lnTo>
                    <a:pt x="953" y="957"/>
                  </a:lnTo>
                  <a:lnTo>
                    <a:pt x="989" y="914"/>
                  </a:lnTo>
                  <a:lnTo>
                    <a:pt x="1027" y="868"/>
                  </a:lnTo>
                  <a:lnTo>
                    <a:pt x="1068" y="822"/>
                  </a:lnTo>
                  <a:lnTo>
                    <a:pt x="1112" y="773"/>
                  </a:lnTo>
                  <a:lnTo>
                    <a:pt x="1161" y="722"/>
                  </a:lnTo>
                  <a:lnTo>
                    <a:pt x="1215" y="667"/>
                  </a:lnTo>
                  <a:lnTo>
                    <a:pt x="1287" y="601"/>
                  </a:lnTo>
                  <a:lnTo>
                    <a:pt x="1363" y="538"/>
                  </a:lnTo>
                  <a:lnTo>
                    <a:pt x="1442" y="480"/>
                  </a:lnTo>
                  <a:lnTo>
                    <a:pt x="1527" y="427"/>
                  </a:lnTo>
                  <a:lnTo>
                    <a:pt x="1613" y="378"/>
                  </a:lnTo>
                  <a:lnTo>
                    <a:pt x="1704" y="332"/>
                  </a:lnTo>
                  <a:lnTo>
                    <a:pt x="1794" y="290"/>
                  </a:lnTo>
                  <a:lnTo>
                    <a:pt x="1889" y="252"/>
                  </a:lnTo>
                  <a:lnTo>
                    <a:pt x="1983" y="217"/>
                  </a:lnTo>
                  <a:lnTo>
                    <a:pt x="2080" y="186"/>
                  </a:lnTo>
                  <a:lnTo>
                    <a:pt x="2175" y="157"/>
                  </a:lnTo>
                  <a:lnTo>
                    <a:pt x="2272" y="131"/>
                  </a:lnTo>
                  <a:lnTo>
                    <a:pt x="2367" y="110"/>
                  </a:lnTo>
                  <a:lnTo>
                    <a:pt x="2463" y="89"/>
                  </a:lnTo>
                  <a:lnTo>
                    <a:pt x="2556" y="72"/>
                  </a:lnTo>
                  <a:lnTo>
                    <a:pt x="2648" y="57"/>
                  </a:lnTo>
                  <a:lnTo>
                    <a:pt x="2737" y="45"/>
                  </a:lnTo>
                  <a:lnTo>
                    <a:pt x="2824" y="34"/>
                  </a:lnTo>
                  <a:lnTo>
                    <a:pt x="2909" y="24"/>
                  </a:lnTo>
                  <a:lnTo>
                    <a:pt x="2988" y="17"/>
                  </a:lnTo>
                  <a:lnTo>
                    <a:pt x="3065" y="11"/>
                  </a:lnTo>
                  <a:lnTo>
                    <a:pt x="3137" y="6"/>
                  </a:lnTo>
                  <a:lnTo>
                    <a:pt x="3204" y="3"/>
                  </a:lnTo>
                  <a:lnTo>
                    <a:pt x="3265" y="1"/>
                  </a:lnTo>
                  <a:lnTo>
                    <a:pt x="33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600">
                <a:latin typeface="Source Han Sans HC" panose="020B0500000000000000" pitchFamily="34" charset="-128"/>
                <a:ea typeface="Source Han Sans HC" panose="020B0500000000000000" pitchFamily="34" charset="-128"/>
              </a:endParaRPr>
            </a:p>
          </p:txBody>
        </p:sp>
      </p:grpSp>
      <p:sp>
        <p:nvSpPr>
          <p:cNvPr id="28" name="深度视觉·原创设计 https://www.docer.com/works?userid=22383862"/>
          <p:cNvSpPr txBox="1"/>
          <p:nvPr/>
        </p:nvSpPr>
        <p:spPr>
          <a:xfrm>
            <a:off x="1324349" y="4115218"/>
            <a:ext cx="1972653" cy="338554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FBFBFB"/>
                </a:solidFill>
                <a:latin typeface="Source Han Sans HC" panose="020B0500000000000000" pitchFamily="34" charset="-128"/>
                <a:ea typeface="Source Han Sans HC" panose="020B0500000000000000" pitchFamily="34" charset="-128"/>
              </a:rPr>
              <a:t>Subtitle Here</a:t>
            </a:r>
            <a:endParaRPr lang="en-US" sz="1600" b="1" dirty="0">
              <a:solidFill>
                <a:srgbClr val="FBFBFB"/>
              </a:solidFill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29" name="深度视觉·原创设计 https://www.docer.com/works?userid=22383862"/>
          <p:cNvSpPr txBox="1"/>
          <p:nvPr/>
        </p:nvSpPr>
        <p:spPr>
          <a:xfrm>
            <a:off x="3837927" y="4115218"/>
            <a:ext cx="1972653" cy="33855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rgbClr val="FBFBFB"/>
                </a:solidFill>
                <a:latin typeface="Source Han Sans HC" panose="020B0500000000000000" pitchFamily="34" charset="-128"/>
                <a:ea typeface="Source Han Sans HC" panose="020B0500000000000000" pitchFamily="34" charset="-128"/>
              </a:rPr>
              <a:t>Subtitle Here</a:t>
            </a:r>
            <a:endParaRPr lang="en-US" sz="1600" b="1" dirty="0">
              <a:solidFill>
                <a:srgbClr val="FBFBFB"/>
              </a:solidFill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30" name="深度视觉·原创设计 https://www.docer.com/works?userid=22383862"/>
          <p:cNvSpPr txBox="1"/>
          <p:nvPr/>
        </p:nvSpPr>
        <p:spPr>
          <a:xfrm>
            <a:off x="6351505" y="4115218"/>
            <a:ext cx="1972653" cy="338554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ource Han Sans HC" panose="020B0500000000000000" pitchFamily="34" charset="-128"/>
                <a:ea typeface="Source Han Sans HC" panose="020B0500000000000000" pitchFamily="34" charset="-128"/>
              </a:rPr>
              <a:t>Subtitle Here</a:t>
            </a:r>
            <a:endParaRPr lang="en-US" sz="1600" b="1" dirty="0">
              <a:solidFill>
                <a:schemeClr val="bg1"/>
              </a:solidFill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31" name="深度视觉·原创设计 https://www.docer.com/works?userid=22383862"/>
          <p:cNvSpPr txBox="1"/>
          <p:nvPr/>
        </p:nvSpPr>
        <p:spPr>
          <a:xfrm>
            <a:off x="8840705" y="4115218"/>
            <a:ext cx="1972653" cy="33855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Source Han Sans HC" panose="020B0500000000000000" pitchFamily="34" charset="-128"/>
                <a:ea typeface="Source Han Sans HC" panose="020B0500000000000000" pitchFamily="34" charset="-128"/>
              </a:rPr>
              <a:t>Subtitle Here</a:t>
            </a:r>
            <a:endParaRPr lang="en-US" sz="1600" b="1" dirty="0">
              <a:solidFill>
                <a:schemeClr val="bg1"/>
              </a:solidFill>
              <a:latin typeface="Source Han Sans HC" panose="020B0500000000000000" pitchFamily="34" charset="-128"/>
              <a:ea typeface="Source Han Sans HC" panose="020B0500000000000000" pitchFamily="34" charset="-128"/>
            </a:endParaRPr>
          </a:p>
        </p:txBody>
      </p:sp>
      <p:sp>
        <p:nvSpPr>
          <p:cNvPr id="32" name="深度视觉·原创设计 https://www.docer.com/works?userid=22383862"/>
          <p:cNvSpPr/>
          <p:nvPr/>
        </p:nvSpPr>
        <p:spPr>
          <a:xfrm>
            <a:off x="1335412" y="4635568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3" name="深度视觉·原创设计 https://www.docer.com/works?userid=22383862"/>
          <p:cNvSpPr/>
          <p:nvPr/>
        </p:nvSpPr>
        <p:spPr>
          <a:xfrm>
            <a:off x="3859860" y="4635568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4" name="深度视觉·原创设计 https://www.docer.com/works?userid=22383862"/>
          <p:cNvSpPr/>
          <p:nvPr/>
        </p:nvSpPr>
        <p:spPr>
          <a:xfrm>
            <a:off x="6337180" y="4635568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5" name="深度视觉·原创设计 https://www.docer.com/works?userid=22383862"/>
          <p:cNvSpPr/>
          <p:nvPr/>
        </p:nvSpPr>
        <p:spPr>
          <a:xfrm>
            <a:off x="8816040" y="4635568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2" grpId="0"/>
      <p:bldP spid="33" grpId="0"/>
      <p:bldP spid="34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18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1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" name="深度视觉·原创设计 https://www.docer.com/works?userid=22383862"/>
          <p:cNvSpPr/>
          <p:nvPr/>
        </p:nvSpPr>
        <p:spPr>
          <a:xfrm>
            <a:off x="1874327" y="4144377"/>
            <a:ext cx="2095500" cy="457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4075799" y="4144377"/>
            <a:ext cx="20955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4" name="深度视觉·原创设计 https://www.docer.com/works?userid=22383862"/>
          <p:cNvSpPr/>
          <p:nvPr/>
        </p:nvSpPr>
        <p:spPr>
          <a:xfrm>
            <a:off x="6277271" y="4144377"/>
            <a:ext cx="2095500" cy="457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>
            <a:off x="8478743" y="4144377"/>
            <a:ext cx="20955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6" name="深度视觉·原创设计 https://www.docer.com/works?userid=22383862"/>
          <p:cNvSpPr txBox="1"/>
          <p:nvPr/>
        </p:nvSpPr>
        <p:spPr>
          <a:xfrm>
            <a:off x="2026730" y="4184289"/>
            <a:ext cx="1804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 panose="020F0502020204030203" pitchFamily="34" charset="0"/>
              </a:rPr>
              <a:t>Graphic Design</a:t>
            </a:r>
            <a:endParaRPr lang="en-US" sz="1400" b="1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 panose="020F0502020204030203" pitchFamily="34" charset="0"/>
            </a:endParaRPr>
          </a:p>
        </p:txBody>
      </p:sp>
      <p:sp>
        <p:nvSpPr>
          <p:cNvPr id="7" name="深度视觉·原创设计 https://www.docer.com/works?userid=22383862"/>
          <p:cNvSpPr txBox="1"/>
          <p:nvPr/>
        </p:nvSpPr>
        <p:spPr>
          <a:xfrm>
            <a:off x="4221269" y="4184289"/>
            <a:ext cx="1804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 panose="020F0502020204030203" pitchFamily="34" charset="0"/>
              </a:rPr>
              <a:t>Web Design</a:t>
            </a:r>
            <a:endParaRPr lang="en-US" sz="1400" b="1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 panose="020F0502020204030203" pitchFamily="34" charset="0"/>
            </a:endParaRPr>
          </a:p>
        </p:txBody>
      </p:sp>
      <p:sp>
        <p:nvSpPr>
          <p:cNvPr id="8" name="深度视觉·原创设计 https://www.docer.com/works?userid=22383862"/>
          <p:cNvSpPr txBox="1"/>
          <p:nvPr/>
        </p:nvSpPr>
        <p:spPr>
          <a:xfrm>
            <a:off x="6422741" y="4184289"/>
            <a:ext cx="1804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 panose="020F0502020204030203" pitchFamily="34" charset="0"/>
              </a:rPr>
              <a:t>Mobile App</a:t>
            </a:r>
            <a:endParaRPr lang="en-US" sz="1400" b="1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 panose="020F0502020204030203" pitchFamily="34" charset="0"/>
            </a:endParaRPr>
          </a:p>
        </p:txBody>
      </p:sp>
      <p:sp>
        <p:nvSpPr>
          <p:cNvPr id="9" name="深度视觉·原创设计 https://www.docer.com/works?userid=22383862"/>
          <p:cNvSpPr txBox="1"/>
          <p:nvPr/>
        </p:nvSpPr>
        <p:spPr>
          <a:xfrm>
            <a:off x="8624213" y="4186450"/>
            <a:ext cx="18045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 panose="020F0502020204030203" pitchFamily="34" charset="0"/>
              </a:rPr>
              <a:t>UI / UX Design</a:t>
            </a:r>
            <a:endParaRPr lang="en-US" sz="1400" b="1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 panose="020F0502020204030203" pitchFamily="34" charset="0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>
            <a:off x="4266200" y="1224016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1" name="深度视觉·原创设计 https://www.docer.com/works?userid=22383862"/>
          <p:cNvSpPr/>
          <p:nvPr/>
        </p:nvSpPr>
        <p:spPr>
          <a:xfrm>
            <a:off x="3021456" y="1781286"/>
            <a:ext cx="5957104" cy="303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单击此处添加文字阐述，添加简短问题说明文字，具体添加文字在此处添加单击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2" name="深度视觉·原创设计 https://www.docer.com/works?userid=22383862"/>
          <p:cNvSpPr/>
          <p:nvPr/>
        </p:nvSpPr>
        <p:spPr>
          <a:xfrm>
            <a:off x="1917333" y="4799218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3" name="深度视觉·原创设计 https://www.docer.com/works?userid=22383862"/>
          <p:cNvSpPr/>
          <p:nvPr/>
        </p:nvSpPr>
        <p:spPr>
          <a:xfrm>
            <a:off x="4118805" y="4799218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4" name="深度视觉·原创设计 https://www.docer.com/works?userid=22383862"/>
          <p:cNvSpPr/>
          <p:nvPr/>
        </p:nvSpPr>
        <p:spPr>
          <a:xfrm>
            <a:off x="6320277" y="4799218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5" name="深度视觉·原创设计 https://www.docer.com/works?userid=22383862"/>
          <p:cNvSpPr/>
          <p:nvPr/>
        </p:nvSpPr>
        <p:spPr>
          <a:xfrm>
            <a:off x="8521749" y="4799218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6" name="深度视觉·原创设计 https://www.docer.com/works?userid=22383862"/>
          <p:cNvSpPr/>
          <p:nvPr/>
        </p:nvSpPr>
        <p:spPr>
          <a:xfrm>
            <a:off x="1874327" y="2282023"/>
            <a:ext cx="8699916" cy="1664713"/>
          </a:xfrm>
          <a:custGeom>
            <a:avLst/>
            <a:gdLst/>
            <a:ahLst/>
            <a:cxnLst/>
            <a:rect l="l" t="t" r="r" b="b"/>
            <a:pathLst>
              <a:path w="4550149" h="3415326" extrusionOk="0">
                <a:moveTo>
                  <a:pt x="0" y="0"/>
                </a:moveTo>
                <a:lnTo>
                  <a:pt x="4550149" y="0"/>
                </a:lnTo>
                <a:lnTo>
                  <a:pt x="4550149" y="3415326"/>
                </a:lnTo>
                <a:lnTo>
                  <a:pt x="0" y="3415326"/>
                </a:lnTo>
                <a:close/>
              </a:path>
            </a:pathLst>
          </a:custGeom>
          <a:blipFill>
            <a:blip r:embed="rId1"/>
            <a:stretch>
              <a:fillRect t="-96956" b="-96956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-798917" y="411681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9097061" y="-1412156"/>
            <a:ext cx="2147790" cy="214779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4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8758228" y="3203919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深度视觉·原创设计 https://www.docer.com/works?userid=22383862"/>
          <p:cNvSpPr/>
          <p:nvPr/>
        </p:nvSpPr>
        <p:spPr bwMode="auto">
          <a:xfrm rot="18974888">
            <a:off x="715291" y="5432380"/>
            <a:ext cx="691905" cy="625376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深度视觉·原创设计 https://www.docer.com/works?userid=22383862"/>
          <p:cNvSpPr/>
          <p:nvPr/>
        </p:nvSpPr>
        <p:spPr bwMode="auto">
          <a:xfrm rot="17418489">
            <a:off x="9899965" y="904492"/>
            <a:ext cx="971305" cy="877910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深度视觉·原创设计 https://www.docer.com/works?userid=22383862"/>
          <p:cNvSpPr txBox="1"/>
          <p:nvPr/>
        </p:nvSpPr>
        <p:spPr>
          <a:xfrm>
            <a:off x="2508396" y="2286457"/>
            <a:ext cx="192232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 b="1">
                <a:ln w="12700">
                  <a:noFill/>
                </a:ln>
                <a:gradFill>
                  <a:gsLst>
                    <a:gs pos="50000">
                      <a:srgbClr val="005674"/>
                    </a:gs>
                    <a:gs pos="70000">
                      <a:srgbClr val="00B0F0"/>
                    </a:gs>
                    <a:gs pos="49000">
                      <a:srgbClr val="0070C0"/>
                    </a:gs>
                    <a:gs pos="30000">
                      <a:srgbClr val="00B0F0"/>
                    </a:gs>
                  </a:gsLst>
                  <a:lin ang="5400000" scaled="1"/>
                </a:gradFill>
                <a:effectLst>
                  <a:outerShdw blurRad="254000" dist="152400" dir="2700000" algn="tl" rotWithShape="0">
                    <a:prstClr val="black"/>
                  </a:out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500" kern="0" dirty="0">
                <a:solidFill>
                  <a:schemeClr val="accent1"/>
                </a:solidFill>
                <a:effectLst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03</a:t>
            </a:r>
            <a:endParaRPr kumimoji="0" lang="zh-CN" altLang="en-US" sz="11500" b="1" i="0" u="none" strike="noStrike" kern="0" cap="none" spc="0" normalizeH="0" baseline="0" noProof="0" dirty="0">
              <a:ln w="12700">
                <a:noFill/>
              </a:ln>
              <a:solidFill>
                <a:schemeClr val="accent1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9" name="深度视觉·原创设计 https://www.docer.com/works?userid=22383862"/>
          <p:cNvSpPr txBox="1"/>
          <p:nvPr/>
        </p:nvSpPr>
        <p:spPr>
          <a:xfrm>
            <a:off x="2508396" y="4012910"/>
            <a:ext cx="1922321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 defTabSz="1219200">
              <a:defRPr sz="4400" b="1" spc="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</a:defRPr>
            </a:lvl1pPr>
          </a:lstStyle>
          <a:p>
            <a:pPr marL="0" marR="0" lvl="0" indent="0" algn="dist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400" normalizeH="0" baseline="0" noProof="0" dirty="0">
                <a:ln>
                  <a:noFill/>
                </a:ln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PART</a:t>
            </a:r>
            <a:endParaRPr kumimoji="0" lang="zh-CN" altLang="en-US" sz="3600" b="0" i="0" u="none" strike="noStrike" kern="0" cap="none" spc="400" normalizeH="0" baseline="0" noProof="0" dirty="0">
              <a:ln>
                <a:noFill/>
              </a:ln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 flipH="1">
            <a:off x="5602588" y="2694261"/>
            <a:ext cx="35845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人工智能新时代</a:t>
            </a:r>
            <a:endParaRPr lang="zh-CN" altLang="en-US" sz="2800" b="1" spc="5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5602587" y="3429000"/>
            <a:ext cx="4455829" cy="8908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The user can demonstrate on a projector or computer, or presentation and make it film to be used in a wider field user can demonstrate on a projector or computer.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11111E-6 L 0.25 1.11111E-6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/>
      <p:bldP spid="8" grpId="1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15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8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" name="深度视觉·原创设计 https://www.docer.com/works?userid=22383862"/>
          <p:cNvSpPr/>
          <p:nvPr/>
        </p:nvSpPr>
        <p:spPr>
          <a:xfrm>
            <a:off x="4485301" y="1591399"/>
            <a:ext cx="3739181" cy="3711820"/>
          </a:xfrm>
          <a:prstGeom prst="rect">
            <a:avLst/>
          </a:prstGeom>
          <a:solidFill>
            <a:srgbClr val="6A6E77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algn="l" defTabSz="91440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800"/>
          </a:p>
        </p:txBody>
      </p:sp>
      <p:graphicFrame>
        <p:nvGraphicFramePr>
          <p:cNvPr id="3" name="深度视觉·原创设计 https://www.docer.com/works?userid=22383862"/>
          <p:cNvGraphicFramePr/>
          <p:nvPr/>
        </p:nvGraphicFramePr>
        <p:xfrm>
          <a:off x="4512661" y="1591399"/>
          <a:ext cx="3711821" cy="3711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深度视觉·原创设计 https://www.docer.com/works?userid=22383862"/>
          <p:cNvSpPr/>
          <p:nvPr/>
        </p:nvSpPr>
        <p:spPr>
          <a:xfrm>
            <a:off x="4297896" y="1144521"/>
            <a:ext cx="4060664" cy="45689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7524"/>
                </a:moveTo>
                <a:lnTo>
                  <a:pt x="10800" y="17524"/>
                </a:lnTo>
                <a:lnTo>
                  <a:pt x="10799" y="17525"/>
                </a:lnTo>
                <a:lnTo>
                  <a:pt x="10768" y="17530"/>
                </a:lnTo>
                <a:cubicBezTo>
                  <a:pt x="10738" y="17541"/>
                  <a:pt x="10718" y="17567"/>
                  <a:pt x="10718" y="17598"/>
                </a:cubicBezTo>
                <a:lnTo>
                  <a:pt x="10718" y="18917"/>
                </a:lnTo>
                <a:cubicBezTo>
                  <a:pt x="10718" y="18957"/>
                  <a:pt x="10754" y="18990"/>
                  <a:pt x="10800" y="18990"/>
                </a:cubicBezTo>
                <a:cubicBezTo>
                  <a:pt x="10846" y="18990"/>
                  <a:pt x="10882" y="18957"/>
                  <a:pt x="10882" y="18917"/>
                </a:cubicBezTo>
                <a:lnTo>
                  <a:pt x="10882" y="17598"/>
                </a:lnTo>
                <a:cubicBezTo>
                  <a:pt x="10882" y="17567"/>
                  <a:pt x="10862" y="17541"/>
                  <a:pt x="10832" y="17530"/>
                </a:cubicBezTo>
                <a:lnTo>
                  <a:pt x="10801" y="17525"/>
                </a:lnTo>
                <a:close/>
                <a:moveTo>
                  <a:pt x="10009" y="17487"/>
                </a:moveTo>
                <a:lnTo>
                  <a:pt x="10009" y="17487"/>
                </a:lnTo>
                <a:lnTo>
                  <a:pt x="9953" y="17502"/>
                </a:lnTo>
                <a:lnTo>
                  <a:pt x="9937" y="17528"/>
                </a:lnTo>
                <a:lnTo>
                  <a:pt x="9925" y="17547"/>
                </a:lnTo>
                <a:lnTo>
                  <a:pt x="9925" y="17547"/>
                </a:lnTo>
                <a:lnTo>
                  <a:pt x="9903" y="17736"/>
                </a:lnTo>
                <a:lnTo>
                  <a:pt x="9839" y="18275"/>
                </a:lnTo>
                <a:cubicBezTo>
                  <a:pt x="9837" y="18293"/>
                  <a:pt x="9844" y="18311"/>
                  <a:pt x="9856" y="18324"/>
                </a:cubicBezTo>
                <a:lnTo>
                  <a:pt x="9856" y="18324"/>
                </a:lnTo>
                <a:lnTo>
                  <a:pt x="9881" y="18336"/>
                </a:lnTo>
                <a:lnTo>
                  <a:pt x="9907" y="18349"/>
                </a:lnTo>
                <a:lnTo>
                  <a:pt x="9913" y="18347"/>
                </a:lnTo>
                <a:lnTo>
                  <a:pt x="9962" y="18334"/>
                </a:lnTo>
                <a:lnTo>
                  <a:pt x="9962" y="18334"/>
                </a:lnTo>
                <a:lnTo>
                  <a:pt x="9964" y="18331"/>
                </a:lnTo>
                <a:lnTo>
                  <a:pt x="9990" y="18289"/>
                </a:lnTo>
                <a:lnTo>
                  <a:pt x="10039" y="17873"/>
                </a:lnTo>
                <a:lnTo>
                  <a:pt x="10076" y="17561"/>
                </a:lnTo>
                <a:cubicBezTo>
                  <a:pt x="10078" y="17543"/>
                  <a:pt x="10072" y="17525"/>
                  <a:pt x="10060" y="17512"/>
                </a:cubicBezTo>
                <a:lnTo>
                  <a:pt x="10021" y="17493"/>
                </a:lnTo>
                <a:close/>
                <a:moveTo>
                  <a:pt x="11591" y="17487"/>
                </a:moveTo>
                <a:cubicBezTo>
                  <a:pt x="11550" y="17491"/>
                  <a:pt x="11519" y="17524"/>
                  <a:pt x="11524" y="17561"/>
                </a:cubicBezTo>
                <a:lnTo>
                  <a:pt x="11593" y="18146"/>
                </a:lnTo>
                <a:lnTo>
                  <a:pt x="11610" y="18289"/>
                </a:lnTo>
                <a:cubicBezTo>
                  <a:pt x="11614" y="18326"/>
                  <a:pt x="11652" y="18353"/>
                  <a:pt x="11693" y="18349"/>
                </a:cubicBezTo>
                <a:lnTo>
                  <a:pt x="11726" y="18333"/>
                </a:lnTo>
                <a:lnTo>
                  <a:pt x="11744" y="18324"/>
                </a:lnTo>
                <a:lnTo>
                  <a:pt x="11755" y="18291"/>
                </a:lnTo>
                <a:lnTo>
                  <a:pt x="11761" y="18275"/>
                </a:lnTo>
                <a:lnTo>
                  <a:pt x="11712" y="17860"/>
                </a:lnTo>
                <a:lnTo>
                  <a:pt x="11675" y="17547"/>
                </a:lnTo>
                <a:cubicBezTo>
                  <a:pt x="11670" y="17510"/>
                  <a:pt x="11633" y="17483"/>
                  <a:pt x="11591" y="17487"/>
                </a:cubicBezTo>
                <a:close/>
                <a:moveTo>
                  <a:pt x="9226" y="17377"/>
                </a:moveTo>
                <a:lnTo>
                  <a:pt x="9169" y="17386"/>
                </a:lnTo>
                <a:lnTo>
                  <a:pt x="9169" y="17386"/>
                </a:lnTo>
                <a:cubicBezTo>
                  <a:pt x="9153" y="17396"/>
                  <a:pt x="9141" y="17411"/>
                  <a:pt x="9136" y="17429"/>
                </a:cubicBezTo>
                <a:cubicBezTo>
                  <a:pt x="9079" y="17668"/>
                  <a:pt x="9022" y="17906"/>
                  <a:pt x="8965" y="18145"/>
                </a:cubicBezTo>
                <a:cubicBezTo>
                  <a:pt x="8956" y="18181"/>
                  <a:pt x="8983" y="18217"/>
                  <a:pt x="9023" y="18225"/>
                </a:cubicBezTo>
                <a:lnTo>
                  <a:pt x="9023" y="18225"/>
                </a:lnTo>
                <a:lnTo>
                  <a:pt x="9072" y="18217"/>
                </a:lnTo>
                <a:lnTo>
                  <a:pt x="9081" y="18215"/>
                </a:lnTo>
                <a:lnTo>
                  <a:pt x="9081" y="18215"/>
                </a:lnTo>
                <a:cubicBezTo>
                  <a:pt x="9097" y="18206"/>
                  <a:pt x="9109" y="18191"/>
                  <a:pt x="9113" y="18173"/>
                </a:cubicBezTo>
                <a:lnTo>
                  <a:pt x="9285" y="17457"/>
                </a:lnTo>
                <a:cubicBezTo>
                  <a:pt x="9289" y="17439"/>
                  <a:pt x="9285" y="17421"/>
                  <a:pt x="9274" y="17406"/>
                </a:cubicBezTo>
                <a:close/>
                <a:moveTo>
                  <a:pt x="12374" y="17377"/>
                </a:moveTo>
                <a:cubicBezTo>
                  <a:pt x="12333" y="17385"/>
                  <a:pt x="12307" y="17421"/>
                  <a:pt x="12315" y="17457"/>
                </a:cubicBezTo>
                <a:lnTo>
                  <a:pt x="12394" y="17786"/>
                </a:lnTo>
                <a:lnTo>
                  <a:pt x="12487" y="18173"/>
                </a:lnTo>
                <a:cubicBezTo>
                  <a:pt x="12495" y="18209"/>
                  <a:pt x="12536" y="18232"/>
                  <a:pt x="12576" y="18225"/>
                </a:cubicBezTo>
                <a:lnTo>
                  <a:pt x="12602" y="18209"/>
                </a:lnTo>
                <a:lnTo>
                  <a:pt x="12624" y="18195"/>
                </a:lnTo>
                <a:lnTo>
                  <a:pt x="12630" y="18166"/>
                </a:lnTo>
                <a:lnTo>
                  <a:pt x="12635" y="18145"/>
                </a:lnTo>
                <a:lnTo>
                  <a:pt x="12565" y="17853"/>
                </a:lnTo>
                <a:lnTo>
                  <a:pt x="12464" y="17429"/>
                </a:lnTo>
                <a:cubicBezTo>
                  <a:pt x="12455" y="17393"/>
                  <a:pt x="12415" y="17369"/>
                  <a:pt x="12374" y="17377"/>
                </a:cubicBezTo>
                <a:close/>
                <a:moveTo>
                  <a:pt x="13139" y="17195"/>
                </a:moveTo>
                <a:cubicBezTo>
                  <a:pt x="13119" y="17201"/>
                  <a:pt x="13104" y="17213"/>
                  <a:pt x="13095" y="17228"/>
                </a:cubicBezTo>
                <a:lnTo>
                  <a:pt x="13095" y="17228"/>
                </a:lnTo>
                <a:cubicBezTo>
                  <a:pt x="13086" y="17244"/>
                  <a:pt x="13084" y="17262"/>
                  <a:pt x="13090" y="17280"/>
                </a:cubicBezTo>
                <a:cubicBezTo>
                  <a:pt x="13175" y="17512"/>
                  <a:pt x="13260" y="17744"/>
                  <a:pt x="13345" y="17976"/>
                </a:cubicBezTo>
                <a:cubicBezTo>
                  <a:pt x="13358" y="18011"/>
                  <a:pt x="13401" y="18030"/>
                  <a:pt x="13440" y="18019"/>
                </a:cubicBezTo>
                <a:lnTo>
                  <a:pt x="13440" y="18019"/>
                </a:lnTo>
                <a:lnTo>
                  <a:pt x="13478" y="17990"/>
                </a:lnTo>
                <a:lnTo>
                  <a:pt x="13484" y="17985"/>
                </a:lnTo>
                <a:lnTo>
                  <a:pt x="13484" y="17985"/>
                </a:lnTo>
                <a:cubicBezTo>
                  <a:pt x="13493" y="17970"/>
                  <a:pt x="13496" y="17952"/>
                  <a:pt x="13489" y="17934"/>
                </a:cubicBezTo>
                <a:lnTo>
                  <a:pt x="13235" y="17238"/>
                </a:lnTo>
                <a:cubicBezTo>
                  <a:pt x="13228" y="17220"/>
                  <a:pt x="13214" y="17207"/>
                  <a:pt x="13197" y="17199"/>
                </a:cubicBezTo>
                <a:lnTo>
                  <a:pt x="13139" y="17195"/>
                </a:lnTo>
                <a:close/>
                <a:moveTo>
                  <a:pt x="8461" y="17195"/>
                </a:moveTo>
                <a:lnTo>
                  <a:pt x="8403" y="17199"/>
                </a:lnTo>
                <a:cubicBezTo>
                  <a:pt x="8386" y="17207"/>
                  <a:pt x="8372" y="17220"/>
                  <a:pt x="8365" y="17238"/>
                </a:cubicBezTo>
                <a:cubicBezTo>
                  <a:pt x="8281" y="17470"/>
                  <a:pt x="8196" y="17702"/>
                  <a:pt x="8111" y="17934"/>
                </a:cubicBezTo>
                <a:cubicBezTo>
                  <a:pt x="8098" y="17969"/>
                  <a:pt x="8120" y="18007"/>
                  <a:pt x="8160" y="18019"/>
                </a:cubicBezTo>
                <a:lnTo>
                  <a:pt x="8160" y="18019"/>
                </a:lnTo>
                <a:lnTo>
                  <a:pt x="8217" y="18015"/>
                </a:lnTo>
                <a:cubicBezTo>
                  <a:pt x="8235" y="18007"/>
                  <a:pt x="8249" y="17993"/>
                  <a:pt x="8255" y="17976"/>
                </a:cubicBezTo>
                <a:cubicBezTo>
                  <a:pt x="8340" y="17744"/>
                  <a:pt x="8425" y="17512"/>
                  <a:pt x="8510" y="17280"/>
                </a:cubicBezTo>
                <a:cubicBezTo>
                  <a:pt x="8522" y="17244"/>
                  <a:pt x="8501" y="17206"/>
                  <a:pt x="8461" y="17195"/>
                </a:cubicBezTo>
                <a:lnTo>
                  <a:pt x="8461" y="17195"/>
                </a:lnTo>
                <a:close/>
                <a:moveTo>
                  <a:pt x="13937" y="16941"/>
                </a:moveTo>
                <a:lnTo>
                  <a:pt x="13893" y="16942"/>
                </a:lnTo>
                <a:lnTo>
                  <a:pt x="13879" y="16942"/>
                </a:lnTo>
                <a:lnTo>
                  <a:pt x="13879" y="16942"/>
                </a:lnTo>
                <a:lnTo>
                  <a:pt x="13839" y="16980"/>
                </a:lnTo>
                <a:lnTo>
                  <a:pt x="13840" y="17010"/>
                </a:lnTo>
                <a:lnTo>
                  <a:pt x="13840" y="17031"/>
                </a:lnTo>
                <a:lnTo>
                  <a:pt x="13840" y="17031"/>
                </a:lnTo>
                <a:lnTo>
                  <a:pt x="13927" y="17205"/>
                </a:lnTo>
                <a:lnTo>
                  <a:pt x="14175" y="17700"/>
                </a:lnTo>
                <a:cubicBezTo>
                  <a:pt x="14184" y="17717"/>
                  <a:pt x="14199" y="17729"/>
                  <a:pt x="14217" y="17735"/>
                </a:cubicBezTo>
                <a:lnTo>
                  <a:pt x="14217" y="17735"/>
                </a:lnTo>
                <a:lnTo>
                  <a:pt x="14246" y="17735"/>
                </a:lnTo>
                <a:lnTo>
                  <a:pt x="14275" y="17734"/>
                </a:lnTo>
                <a:lnTo>
                  <a:pt x="14280" y="17730"/>
                </a:lnTo>
                <a:lnTo>
                  <a:pt x="14315" y="17697"/>
                </a:lnTo>
                <a:lnTo>
                  <a:pt x="14315" y="17697"/>
                </a:lnTo>
                <a:lnTo>
                  <a:pt x="14315" y="17693"/>
                </a:lnTo>
                <a:lnTo>
                  <a:pt x="14314" y="17645"/>
                </a:lnTo>
                <a:lnTo>
                  <a:pt x="14122" y="17263"/>
                </a:lnTo>
                <a:lnTo>
                  <a:pt x="13979" y="16977"/>
                </a:lnTo>
                <a:cubicBezTo>
                  <a:pt x="13970" y="16960"/>
                  <a:pt x="13955" y="16947"/>
                  <a:pt x="13937" y="16941"/>
                </a:cubicBezTo>
                <a:close/>
                <a:moveTo>
                  <a:pt x="7663" y="16941"/>
                </a:moveTo>
                <a:cubicBezTo>
                  <a:pt x="7645" y="16947"/>
                  <a:pt x="7630" y="16960"/>
                  <a:pt x="7621" y="16977"/>
                </a:cubicBezTo>
                <a:lnTo>
                  <a:pt x="7454" y="17311"/>
                </a:lnTo>
                <a:lnTo>
                  <a:pt x="7286" y="17645"/>
                </a:lnTo>
                <a:lnTo>
                  <a:pt x="7286" y="17645"/>
                </a:lnTo>
                <a:lnTo>
                  <a:pt x="7286" y="17658"/>
                </a:lnTo>
                <a:lnTo>
                  <a:pt x="7285" y="17697"/>
                </a:lnTo>
                <a:lnTo>
                  <a:pt x="7285" y="17697"/>
                </a:lnTo>
                <a:lnTo>
                  <a:pt x="7295" y="17706"/>
                </a:lnTo>
                <a:lnTo>
                  <a:pt x="7325" y="17734"/>
                </a:lnTo>
                <a:lnTo>
                  <a:pt x="7325" y="17734"/>
                </a:lnTo>
                <a:lnTo>
                  <a:pt x="7325" y="17734"/>
                </a:lnTo>
                <a:lnTo>
                  <a:pt x="7369" y="17735"/>
                </a:lnTo>
                <a:lnTo>
                  <a:pt x="7383" y="17735"/>
                </a:lnTo>
                <a:lnTo>
                  <a:pt x="7392" y="17728"/>
                </a:lnTo>
                <a:lnTo>
                  <a:pt x="7425" y="17700"/>
                </a:lnTo>
                <a:cubicBezTo>
                  <a:pt x="7536" y="17477"/>
                  <a:pt x="7648" y="17254"/>
                  <a:pt x="7760" y="17031"/>
                </a:cubicBezTo>
                <a:cubicBezTo>
                  <a:pt x="7768" y="17014"/>
                  <a:pt x="7768" y="16996"/>
                  <a:pt x="7761" y="16980"/>
                </a:cubicBezTo>
                <a:lnTo>
                  <a:pt x="7739" y="16959"/>
                </a:lnTo>
                <a:lnTo>
                  <a:pt x="7721" y="16942"/>
                </a:lnTo>
                <a:lnTo>
                  <a:pt x="7676" y="16941"/>
                </a:lnTo>
                <a:close/>
                <a:moveTo>
                  <a:pt x="14614" y="16614"/>
                </a:moveTo>
                <a:lnTo>
                  <a:pt x="14585" y="16623"/>
                </a:lnTo>
                <a:lnTo>
                  <a:pt x="14585" y="16623"/>
                </a:lnTo>
                <a:lnTo>
                  <a:pt x="14585" y="16623"/>
                </a:lnTo>
                <a:lnTo>
                  <a:pt x="14585" y="16623"/>
                </a:lnTo>
                <a:lnTo>
                  <a:pt x="14583" y="16623"/>
                </a:lnTo>
                <a:cubicBezTo>
                  <a:pt x="14544" y="16644"/>
                  <a:pt x="14530" y="16688"/>
                  <a:pt x="14553" y="16724"/>
                </a:cubicBezTo>
                <a:lnTo>
                  <a:pt x="15295" y="17866"/>
                </a:lnTo>
                <a:cubicBezTo>
                  <a:pt x="15318" y="17901"/>
                  <a:pt x="15368" y="17913"/>
                  <a:pt x="15408" y="17893"/>
                </a:cubicBezTo>
                <a:cubicBezTo>
                  <a:pt x="15447" y="17873"/>
                  <a:pt x="15461" y="17828"/>
                  <a:pt x="15438" y="17793"/>
                </a:cubicBezTo>
                <a:lnTo>
                  <a:pt x="14696" y="16650"/>
                </a:lnTo>
                <a:cubicBezTo>
                  <a:pt x="14687" y="16637"/>
                  <a:pt x="14675" y="16627"/>
                  <a:pt x="14660" y="16621"/>
                </a:cubicBezTo>
                <a:lnTo>
                  <a:pt x="14647" y="16619"/>
                </a:lnTo>
                <a:lnTo>
                  <a:pt x="14642" y="16616"/>
                </a:lnTo>
                <a:lnTo>
                  <a:pt x="14634" y="16617"/>
                </a:lnTo>
                <a:close/>
                <a:moveTo>
                  <a:pt x="6986" y="16614"/>
                </a:moveTo>
                <a:lnTo>
                  <a:pt x="6966" y="16617"/>
                </a:lnTo>
                <a:lnTo>
                  <a:pt x="6961" y="16616"/>
                </a:lnTo>
                <a:lnTo>
                  <a:pt x="6958" y="16616"/>
                </a:lnTo>
                <a:lnTo>
                  <a:pt x="6953" y="16619"/>
                </a:lnTo>
                <a:lnTo>
                  <a:pt x="6940" y="16621"/>
                </a:lnTo>
                <a:cubicBezTo>
                  <a:pt x="6925" y="16627"/>
                  <a:pt x="6913" y="16637"/>
                  <a:pt x="6904" y="16650"/>
                </a:cubicBezTo>
                <a:lnTo>
                  <a:pt x="6162" y="17793"/>
                </a:lnTo>
                <a:cubicBezTo>
                  <a:pt x="6139" y="17828"/>
                  <a:pt x="6153" y="17873"/>
                  <a:pt x="6192" y="17893"/>
                </a:cubicBezTo>
                <a:cubicBezTo>
                  <a:pt x="6232" y="17913"/>
                  <a:pt x="6282" y="17901"/>
                  <a:pt x="6305" y="17866"/>
                </a:cubicBezTo>
                <a:lnTo>
                  <a:pt x="7047" y="16724"/>
                </a:lnTo>
                <a:cubicBezTo>
                  <a:pt x="7070" y="16688"/>
                  <a:pt x="7056" y="16644"/>
                  <a:pt x="7017" y="16623"/>
                </a:cubicBezTo>
                <a:lnTo>
                  <a:pt x="7015" y="16623"/>
                </a:lnTo>
                <a:lnTo>
                  <a:pt x="7015" y="16623"/>
                </a:lnTo>
                <a:lnTo>
                  <a:pt x="7015" y="16623"/>
                </a:lnTo>
                <a:close/>
                <a:moveTo>
                  <a:pt x="15306" y="16227"/>
                </a:moveTo>
                <a:cubicBezTo>
                  <a:pt x="15287" y="16225"/>
                  <a:pt x="15266" y="16228"/>
                  <a:pt x="15249" y="16239"/>
                </a:cubicBezTo>
                <a:cubicBezTo>
                  <a:pt x="15215" y="16261"/>
                  <a:pt x="15208" y="16303"/>
                  <a:pt x="15233" y="16333"/>
                </a:cubicBezTo>
                <a:lnTo>
                  <a:pt x="15622" y="16809"/>
                </a:lnTo>
                <a:lnTo>
                  <a:pt x="15716" y="16925"/>
                </a:lnTo>
                <a:cubicBezTo>
                  <a:pt x="15741" y="16955"/>
                  <a:pt x="15788" y="16962"/>
                  <a:pt x="15822" y="16940"/>
                </a:cubicBezTo>
                <a:lnTo>
                  <a:pt x="15842" y="16912"/>
                </a:lnTo>
                <a:lnTo>
                  <a:pt x="15853" y="16896"/>
                </a:lnTo>
                <a:lnTo>
                  <a:pt x="15844" y="16863"/>
                </a:lnTo>
                <a:lnTo>
                  <a:pt x="15839" y="16846"/>
                </a:lnTo>
                <a:lnTo>
                  <a:pt x="15563" y="16509"/>
                </a:lnTo>
                <a:lnTo>
                  <a:pt x="15355" y="16254"/>
                </a:lnTo>
                <a:cubicBezTo>
                  <a:pt x="15343" y="16239"/>
                  <a:pt x="15325" y="16230"/>
                  <a:pt x="15306" y="16227"/>
                </a:cubicBezTo>
                <a:close/>
                <a:moveTo>
                  <a:pt x="6294" y="16227"/>
                </a:moveTo>
                <a:lnTo>
                  <a:pt x="6262" y="16245"/>
                </a:lnTo>
                <a:lnTo>
                  <a:pt x="6245" y="16254"/>
                </a:lnTo>
                <a:lnTo>
                  <a:pt x="6245" y="16254"/>
                </a:lnTo>
                <a:lnTo>
                  <a:pt x="5761" y="16846"/>
                </a:lnTo>
                <a:cubicBezTo>
                  <a:pt x="5749" y="16861"/>
                  <a:pt x="5744" y="16879"/>
                  <a:pt x="5747" y="16896"/>
                </a:cubicBezTo>
                <a:lnTo>
                  <a:pt x="5764" y="16921"/>
                </a:lnTo>
                <a:lnTo>
                  <a:pt x="5778" y="16940"/>
                </a:lnTo>
                <a:lnTo>
                  <a:pt x="5806" y="16946"/>
                </a:lnTo>
                <a:lnTo>
                  <a:pt x="5834" y="16952"/>
                </a:lnTo>
                <a:lnTo>
                  <a:pt x="5847" y="16945"/>
                </a:lnTo>
                <a:lnTo>
                  <a:pt x="5884" y="16925"/>
                </a:lnTo>
                <a:lnTo>
                  <a:pt x="6264" y="16460"/>
                </a:lnTo>
                <a:lnTo>
                  <a:pt x="6367" y="16333"/>
                </a:lnTo>
                <a:lnTo>
                  <a:pt x="6377" y="16297"/>
                </a:lnTo>
                <a:lnTo>
                  <a:pt x="6381" y="16283"/>
                </a:lnTo>
                <a:cubicBezTo>
                  <a:pt x="6378" y="16266"/>
                  <a:pt x="6368" y="16250"/>
                  <a:pt x="6351" y="16239"/>
                </a:cubicBezTo>
                <a:cubicBezTo>
                  <a:pt x="6334" y="16228"/>
                  <a:pt x="6313" y="16225"/>
                  <a:pt x="6294" y="16227"/>
                </a:cubicBezTo>
                <a:close/>
                <a:moveTo>
                  <a:pt x="15920" y="15779"/>
                </a:moveTo>
                <a:cubicBezTo>
                  <a:pt x="15900" y="15778"/>
                  <a:pt x="15881" y="15784"/>
                  <a:pt x="15865" y="15796"/>
                </a:cubicBezTo>
                <a:cubicBezTo>
                  <a:pt x="15834" y="15821"/>
                  <a:pt x="15831" y="15864"/>
                  <a:pt x="15859" y="15891"/>
                </a:cubicBezTo>
                <a:lnTo>
                  <a:pt x="16074" y="16103"/>
                </a:lnTo>
                <a:lnTo>
                  <a:pt x="16410" y="16435"/>
                </a:lnTo>
                <a:cubicBezTo>
                  <a:pt x="16438" y="16463"/>
                  <a:pt x="16486" y="16465"/>
                  <a:pt x="16517" y="16440"/>
                </a:cubicBezTo>
                <a:lnTo>
                  <a:pt x="16531" y="16415"/>
                </a:lnTo>
                <a:lnTo>
                  <a:pt x="16542" y="16393"/>
                </a:lnTo>
                <a:lnTo>
                  <a:pt x="16533" y="16371"/>
                </a:lnTo>
                <a:lnTo>
                  <a:pt x="16523" y="16345"/>
                </a:lnTo>
                <a:lnTo>
                  <a:pt x="16250" y="16075"/>
                </a:lnTo>
                <a:lnTo>
                  <a:pt x="15972" y="15801"/>
                </a:lnTo>
                <a:cubicBezTo>
                  <a:pt x="15958" y="15787"/>
                  <a:pt x="15939" y="15780"/>
                  <a:pt x="15920" y="15779"/>
                </a:cubicBezTo>
                <a:close/>
                <a:moveTo>
                  <a:pt x="5680" y="15779"/>
                </a:moveTo>
                <a:lnTo>
                  <a:pt x="5669" y="15784"/>
                </a:lnTo>
                <a:lnTo>
                  <a:pt x="5628" y="15801"/>
                </a:lnTo>
                <a:lnTo>
                  <a:pt x="5077" y="16345"/>
                </a:lnTo>
                <a:lnTo>
                  <a:pt x="5067" y="16369"/>
                </a:lnTo>
                <a:lnTo>
                  <a:pt x="5058" y="16393"/>
                </a:lnTo>
                <a:lnTo>
                  <a:pt x="5058" y="16393"/>
                </a:lnTo>
                <a:lnTo>
                  <a:pt x="5083" y="16440"/>
                </a:lnTo>
                <a:lnTo>
                  <a:pt x="5137" y="16457"/>
                </a:lnTo>
                <a:cubicBezTo>
                  <a:pt x="5157" y="16456"/>
                  <a:pt x="5176" y="16449"/>
                  <a:pt x="5190" y="16435"/>
                </a:cubicBezTo>
                <a:cubicBezTo>
                  <a:pt x="5373" y="16254"/>
                  <a:pt x="5557" y="16072"/>
                  <a:pt x="5741" y="15891"/>
                </a:cubicBezTo>
                <a:cubicBezTo>
                  <a:pt x="5755" y="15877"/>
                  <a:pt x="5761" y="15860"/>
                  <a:pt x="5760" y="15843"/>
                </a:cubicBezTo>
                <a:lnTo>
                  <a:pt x="5760" y="15843"/>
                </a:lnTo>
                <a:lnTo>
                  <a:pt x="5752" y="15828"/>
                </a:lnTo>
                <a:lnTo>
                  <a:pt x="5735" y="15796"/>
                </a:lnTo>
                <a:cubicBezTo>
                  <a:pt x="5719" y="15784"/>
                  <a:pt x="5700" y="15778"/>
                  <a:pt x="5680" y="15779"/>
                </a:cubicBezTo>
                <a:close/>
                <a:moveTo>
                  <a:pt x="16478" y="15276"/>
                </a:moveTo>
                <a:lnTo>
                  <a:pt x="16425" y="15298"/>
                </a:lnTo>
                <a:lnTo>
                  <a:pt x="16425" y="15298"/>
                </a:lnTo>
                <a:cubicBezTo>
                  <a:pt x="16411" y="15312"/>
                  <a:pt x="16405" y="15330"/>
                  <a:pt x="16406" y="15347"/>
                </a:cubicBezTo>
                <a:cubicBezTo>
                  <a:pt x="16407" y="15364"/>
                  <a:pt x="16415" y="15381"/>
                  <a:pt x="16431" y="15393"/>
                </a:cubicBezTo>
                <a:cubicBezTo>
                  <a:pt x="16635" y="15556"/>
                  <a:pt x="16839" y="15720"/>
                  <a:pt x="17043" y="15883"/>
                </a:cubicBezTo>
                <a:cubicBezTo>
                  <a:pt x="17074" y="15908"/>
                  <a:pt x="17122" y="15906"/>
                  <a:pt x="17150" y="15878"/>
                </a:cubicBezTo>
                <a:lnTo>
                  <a:pt x="17150" y="15878"/>
                </a:lnTo>
                <a:lnTo>
                  <a:pt x="17166" y="15836"/>
                </a:lnTo>
                <a:lnTo>
                  <a:pt x="17169" y="15829"/>
                </a:lnTo>
                <a:cubicBezTo>
                  <a:pt x="17168" y="15812"/>
                  <a:pt x="17160" y="15795"/>
                  <a:pt x="17144" y="15783"/>
                </a:cubicBezTo>
                <a:lnTo>
                  <a:pt x="16532" y="15293"/>
                </a:lnTo>
                <a:cubicBezTo>
                  <a:pt x="16517" y="15281"/>
                  <a:pt x="16497" y="15275"/>
                  <a:pt x="16478" y="15276"/>
                </a:cubicBezTo>
                <a:close/>
                <a:moveTo>
                  <a:pt x="5122" y="15276"/>
                </a:moveTo>
                <a:cubicBezTo>
                  <a:pt x="5103" y="15275"/>
                  <a:pt x="5083" y="15281"/>
                  <a:pt x="5068" y="15293"/>
                </a:cubicBezTo>
                <a:lnTo>
                  <a:pt x="4456" y="15783"/>
                </a:lnTo>
                <a:cubicBezTo>
                  <a:pt x="4440" y="15795"/>
                  <a:pt x="4432" y="15812"/>
                  <a:pt x="4431" y="15829"/>
                </a:cubicBezTo>
                <a:lnTo>
                  <a:pt x="4431" y="15829"/>
                </a:lnTo>
                <a:lnTo>
                  <a:pt x="4431" y="15829"/>
                </a:lnTo>
                <a:cubicBezTo>
                  <a:pt x="4430" y="15847"/>
                  <a:pt x="4436" y="15864"/>
                  <a:pt x="4450" y="15878"/>
                </a:cubicBezTo>
                <a:lnTo>
                  <a:pt x="4450" y="15878"/>
                </a:lnTo>
                <a:cubicBezTo>
                  <a:pt x="4478" y="15906"/>
                  <a:pt x="4526" y="15908"/>
                  <a:pt x="4557" y="15883"/>
                </a:cubicBezTo>
                <a:cubicBezTo>
                  <a:pt x="4761" y="15720"/>
                  <a:pt x="4965" y="15556"/>
                  <a:pt x="5169" y="15393"/>
                </a:cubicBezTo>
                <a:cubicBezTo>
                  <a:pt x="5185" y="15381"/>
                  <a:pt x="5193" y="15364"/>
                  <a:pt x="5194" y="15347"/>
                </a:cubicBezTo>
                <a:lnTo>
                  <a:pt x="5194" y="15347"/>
                </a:lnTo>
                <a:lnTo>
                  <a:pt x="5191" y="15340"/>
                </a:lnTo>
                <a:lnTo>
                  <a:pt x="5175" y="15298"/>
                </a:lnTo>
                <a:cubicBezTo>
                  <a:pt x="5161" y="15284"/>
                  <a:pt x="5142" y="15277"/>
                  <a:pt x="5122" y="15276"/>
                </a:cubicBezTo>
                <a:close/>
                <a:moveTo>
                  <a:pt x="16973" y="14724"/>
                </a:moveTo>
                <a:lnTo>
                  <a:pt x="16936" y="14744"/>
                </a:lnTo>
                <a:lnTo>
                  <a:pt x="16924" y="14751"/>
                </a:lnTo>
                <a:lnTo>
                  <a:pt x="16924" y="14751"/>
                </a:lnTo>
                <a:lnTo>
                  <a:pt x="16910" y="14801"/>
                </a:lnTo>
                <a:lnTo>
                  <a:pt x="16928" y="14827"/>
                </a:lnTo>
                <a:lnTo>
                  <a:pt x="16941" y="14845"/>
                </a:lnTo>
                <a:lnTo>
                  <a:pt x="16941" y="14845"/>
                </a:lnTo>
                <a:lnTo>
                  <a:pt x="17113" y="14957"/>
                </a:lnTo>
                <a:lnTo>
                  <a:pt x="17607" y="15275"/>
                </a:lnTo>
                <a:cubicBezTo>
                  <a:pt x="17624" y="15286"/>
                  <a:pt x="17644" y="15290"/>
                  <a:pt x="17663" y="15287"/>
                </a:cubicBezTo>
                <a:lnTo>
                  <a:pt x="17663" y="15287"/>
                </a:lnTo>
                <a:lnTo>
                  <a:pt x="17687" y="15274"/>
                </a:lnTo>
                <a:lnTo>
                  <a:pt x="17713" y="15260"/>
                </a:lnTo>
                <a:lnTo>
                  <a:pt x="17714" y="15254"/>
                </a:lnTo>
                <a:lnTo>
                  <a:pt x="17726" y="15210"/>
                </a:lnTo>
                <a:lnTo>
                  <a:pt x="17726" y="15210"/>
                </a:lnTo>
                <a:lnTo>
                  <a:pt x="17724" y="15207"/>
                </a:lnTo>
                <a:lnTo>
                  <a:pt x="17696" y="15166"/>
                </a:lnTo>
                <a:lnTo>
                  <a:pt x="17315" y="14920"/>
                </a:lnTo>
                <a:lnTo>
                  <a:pt x="17030" y="14736"/>
                </a:lnTo>
                <a:cubicBezTo>
                  <a:pt x="17013" y="14725"/>
                  <a:pt x="16993" y="14721"/>
                  <a:pt x="16973" y="14724"/>
                </a:cubicBezTo>
                <a:close/>
                <a:moveTo>
                  <a:pt x="4627" y="14724"/>
                </a:moveTo>
                <a:cubicBezTo>
                  <a:pt x="4607" y="14721"/>
                  <a:pt x="4587" y="14725"/>
                  <a:pt x="4570" y="14736"/>
                </a:cubicBezTo>
                <a:lnTo>
                  <a:pt x="4237" y="14951"/>
                </a:lnTo>
                <a:lnTo>
                  <a:pt x="3904" y="15166"/>
                </a:lnTo>
                <a:lnTo>
                  <a:pt x="3904" y="15166"/>
                </a:lnTo>
                <a:lnTo>
                  <a:pt x="3896" y="15178"/>
                </a:lnTo>
                <a:lnTo>
                  <a:pt x="3874" y="15210"/>
                </a:lnTo>
                <a:lnTo>
                  <a:pt x="3874" y="15210"/>
                </a:lnTo>
                <a:lnTo>
                  <a:pt x="3877" y="15223"/>
                </a:lnTo>
                <a:lnTo>
                  <a:pt x="3887" y="15260"/>
                </a:lnTo>
                <a:lnTo>
                  <a:pt x="3887" y="15260"/>
                </a:lnTo>
                <a:lnTo>
                  <a:pt x="3887" y="15260"/>
                </a:lnTo>
                <a:lnTo>
                  <a:pt x="3925" y="15281"/>
                </a:lnTo>
                <a:lnTo>
                  <a:pt x="3937" y="15287"/>
                </a:lnTo>
                <a:lnTo>
                  <a:pt x="3949" y="15285"/>
                </a:lnTo>
                <a:lnTo>
                  <a:pt x="3993" y="15275"/>
                </a:lnTo>
                <a:cubicBezTo>
                  <a:pt x="4215" y="15132"/>
                  <a:pt x="4437" y="14988"/>
                  <a:pt x="4659" y="14845"/>
                </a:cubicBezTo>
                <a:cubicBezTo>
                  <a:pt x="4676" y="14834"/>
                  <a:pt x="4687" y="14818"/>
                  <a:pt x="4690" y="14801"/>
                </a:cubicBezTo>
                <a:lnTo>
                  <a:pt x="4682" y="14774"/>
                </a:lnTo>
                <a:lnTo>
                  <a:pt x="4676" y="14751"/>
                </a:lnTo>
                <a:lnTo>
                  <a:pt x="4638" y="14730"/>
                </a:lnTo>
                <a:close/>
                <a:moveTo>
                  <a:pt x="17434" y="14126"/>
                </a:moveTo>
                <a:lnTo>
                  <a:pt x="17409" y="14130"/>
                </a:lnTo>
                <a:lnTo>
                  <a:pt x="17401" y="14129"/>
                </a:lnTo>
                <a:lnTo>
                  <a:pt x="17398" y="14131"/>
                </a:lnTo>
                <a:lnTo>
                  <a:pt x="17388" y="14133"/>
                </a:lnTo>
                <a:cubicBezTo>
                  <a:pt x="17373" y="14139"/>
                  <a:pt x="17361" y="14149"/>
                  <a:pt x="17352" y="14162"/>
                </a:cubicBezTo>
                <a:cubicBezTo>
                  <a:pt x="17330" y="14197"/>
                  <a:pt x="17343" y="14242"/>
                  <a:pt x="17383" y="14262"/>
                </a:cubicBezTo>
                <a:lnTo>
                  <a:pt x="18668" y="14922"/>
                </a:lnTo>
                <a:cubicBezTo>
                  <a:pt x="18708" y="14942"/>
                  <a:pt x="18758" y="14930"/>
                  <a:pt x="18781" y="14895"/>
                </a:cubicBezTo>
                <a:cubicBezTo>
                  <a:pt x="18804" y="14860"/>
                  <a:pt x="18790" y="14815"/>
                  <a:pt x="18751" y="14795"/>
                </a:cubicBezTo>
                <a:lnTo>
                  <a:pt x="17465" y="14135"/>
                </a:lnTo>
                <a:cubicBezTo>
                  <a:pt x="17455" y="14130"/>
                  <a:pt x="17445" y="14127"/>
                  <a:pt x="17434" y="14126"/>
                </a:cubicBezTo>
                <a:close/>
                <a:moveTo>
                  <a:pt x="4166" y="14126"/>
                </a:moveTo>
                <a:cubicBezTo>
                  <a:pt x="4155" y="14127"/>
                  <a:pt x="4145" y="14130"/>
                  <a:pt x="4135" y="14135"/>
                </a:cubicBezTo>
                <a:lnTo>
                  <a:pt x="2849" y="14795"/>
                </a:lnTo>
                <a:cubicBezTo>
                  <a:pt x="2810" y="14815"/>
                  <a:pt x="2796" y="14860"/>
                  <a:pt x="2819" y="14895"/>
                </a:cubicBezTo>
                <a:cubicBezTo>
                  <a:pt x="2842" y="14930"/>
                  <a:pt x="2892" y="14942"/>
                  <a:pt x="2932" y="14922"/>
                </a:cubicBezTo>
                <a:lnTo>
                  <a:pt x="4217" y="14262"/>
                </a:lnTo>
                <a:cubicBezTo>
                  <a:pt x="4257" y="14242"/>
                  <a:pt x="4270" y="14197"/>
                  <a:pt x="4248" y="14162"/>
                </a:cubicBezTo>
                <a:cubicBezTo>
                  <a:pt x="4239" y="14149"/>
                  <a:pt x="4227" y="14139"/>
                  <a:pt x="4212" y="14133"/>
                </a:cubicBezTo>
                <a:lnTo>
                  <a:pt x="4202" y="14131"/>
                </a:lnTo>
                <a:lnTo>
                  <a:pt x="4201" y="14131"/>
                </a:lnTo>
                <a:lnTo>
                  <a:pt x="4199" y="14129"/>
                </a:lnTo>
                <a:lnTo>
                  <a:pt x="4191" y="14130"/>
                </a:lnTo>
                <a:close/>
                <a:moveTo>
                  <a:pt x="17757" y="13497"/>
                </a:moveTo>
                <a:cubicBezTo>
                  <a:pt x="17739" y="13504"/>
                  <a:pt x="17724" y="13516"/>
                  <a:pt x="17715" y="13533"/>
                </a:cubicBezTo>
                <a:cubicBezTo>
                  <a:pt x="17698" y="13567"/>
                  <a:pt x="17715" y="13607"/>
                  <a:pt x="17754" y="13622"/>
                </a:cubicBezTo>
                <a:lnTo>
                  <a:pt x="18358" y="13861"/>
                </a:lnTo>
                <a:lnTo>
                  <a:pt x="18506" y="13919"/>
                </a:lnTo>
                <a:cubicBezTo>
                  <a:pt x="18544" y="13935"/>
                  <a:pt x="18589" y="13919"/>
                  <a:pt x="18606" y="13885"/>
                </a:cubicBezTo>
                <a:lnTo>
                  <a:pt x="18607" y="13852"/>
                </a:lnTo>
                <a:lnTo>
                  <a:pt x="18607" y="13834"/>
                </a:lnTo>
                <a:lnTo>
                  <a:pt x="18581" y="13809"/>
                </a:lnTo>
                <a:lnTo>
                  <a:pt x="18567" y="13796"/>
                </a:lnTo>
                <a:lnTo>
                  <a:pt x="18139" y="13627"/>
                </a:lnTo>
                <a:lnTo>
                  <a:pt x="17815" y="13499"/>
                </a:lnTo>
                <a:cubicBezTo>
                  <a:pt x="17796" y="13491"/>
                  <a:pt x="17775" y="13491"/>
                  <a:pt x="17757" y="13497"/>
                </a:cubicBezTo>
                <a:close/>
                <a:moveTo>
                  <a:pt x="3843" y="13497"/>
                </a:moveTo>
                <a:lnTo>
                  <a:pt x="3805" y="13498"/>
                </a:lnTo>
                <a:lnTo>
                  <a:pt x="3785" y="13499"/>
                </a:lnTo>
                <a:lnTo>
                  <a:pt x="3785" y="13499"/>
                </a:lnTo>
                <a:lnTo>
                  <a:pt x="3033" y="13796"/>
                </a:lnTo>
                <a:cubicBezTo>
                  <a:pt x="3013" y="13804"/>
                  <a:pt x="3000" y="13818"/>
                  <a:pt x="2993" y="13834"/>
                </a:cubicBezTo>
                <a:lnTo>
                  <a:pt x="2994" y="13863"/>
                </a:lnTo>
                <a:lnTo>
                  <a:pt x="2994" y="13885"/>
                </a:lnTo>
                <a:lnTo>
                  <a:pt x="3015" y="13903"/>
                </a:lnTo>
                <a:lnTo>
                  <a:pt x="3036" y="13921"/>
                </a:lnTo>
                <a:lnTo>
                  <a:pt x="3052" y="13920"/>
                </a:lnTo>
                <a:lnTo>
                  <a:pt x="3094" y="13919"/>
                </a:lnTo>
                <a:lnTo>
                  <a:pt x="3685" y="13686"/>
                </a:lnTo>
                <a:lnTo>
                  <a:pt x="3846" y="13622"/>
                </a:lnTo>
                <a:lnTo>
                  <a:pt x="3875" y="13595"/>
                </a:lnTo>
                <a:lnTo>
                  <a:pt x="3886" y="13584"/>
                </a:lnTo>
                <a:cubicBezTo>
                  <a:pt x="3893" y="13568"/>
                  <a:pt x="3893" y="13550"/>
                  <a:pt x="3885" y="13533"/>
                </a:cubicBezTo>
                <a:cubicBezTo>
                  <a:pt x="3876" y="13516"/>
                  <a:pt x="3861" y="13504"/>
                  <a:pt x="3843" y="13497"/>
                </a:cubicBezTo>
                <a:close/>
                <a:moveTo>
                  <a:pt x="18095" y="12832"/>
                </a:moveTo>
                <a:cubicBezTo>
                  <a:pt x="18055" y="12821"/>
                  <a:pt x="18012" y="12840"/>
                  <a:pt x="17999" y="12875"/>
                </a:cubicBezTo>
                <a:cubicBezTo>
                  <a:pt x="17993" y="12893"/>
                  <a:pt x="17995" y="12912"/>
                  <a:pt x="18004" y="12927"/>
                </a:cubicBezTo>
                <a:lnTo>
                  <a:pt x="18005" y="12928"/>
                </a:lnTo>
                <a:lnTo>
                  <a:pt x="18048" y="12960"/>
                </a:lnTo>
                <a:lnTo>
                  <a:pt x="18702" y="13149"/>
                </a:lnTo>
                <a:lnTo>
                  <a:pt x="18831" y="13186"/>
                </a:lnTo>
                <a:cubicBezTo>
                  <a:pt x="18871" y="13198"/>
                  <a:pt x="18913" y="13179"/>
                  <a:pt x="18926" y="13143"/>
                </a:cubicBezTo>
                <a:lnTo>
                  <a:pt x="18922" y="13092"/>
                </a:lnTo>
                <a:cubicBezTo>
                  <a:pt x="18913" y="13077"/>
                  <a:pt x="18898" y="13064"/>
                  <a:pt x="18878" y="13058"/>
                </a:cubicBezTo>
                <a:lnTo>
                  <a:pt x="18878" y="13058"/>
                </a:lnTo>
                <a:close/>
                <a:moveTo>
                  <a:pt x="3505" y="12832"/>
                </a:moveTo>
                <a:lnTo>
                  <a:pt x="2722" y="13058"/>
                </a:lnTo>
                <a:lnTo>
                  <a:pt x="2700" y="13075"/>
                </a:lnTo>
                <a:lnTo>
                  <a:pt x="2678" y="13092"/>
                </a:lnTo>
                <a:lnTo>
                  <a:pt x="2678" y="13092"/>
                </a:lnTo>
                <a:lnTo>
                  <a:pt x="2674" y="13143"/>
                </a:lnTo>
                <a:lnTo>
                  <a:pt x="2711" y="13182"/>
                </a:lnTo>
                <a:cubicBezTo>
                  <a:pt x="2729" y="13190"/>
                  <a:pt x="2749" y="13192"/>
                  <a:pt x="2769" y="13186"/>
                </a:cubicBezTo>
                <a:cubicBezTo>
                  <a:pt x="3030" y="13111"/>
                  <a:pt x="3291" y="13036"/>
                  <a:pt x="3552" y="12960"/>
                </a:cubicBezTo>
                <a:cubicBezTo>
                  <a:pt x="3572" y="12955"/>
                  <a:pt x="3588" y="12942"/>
                  <a:pt x="3596" y="12927"/>
                </a:cubicBezTo>
                <a:lnTo>
                  <a:pt x="3596" y="12927"/>
                </a:lnTo>
                <a:lnTo>
                  <a:pt x="3598" y="12911"/>
                </a:lnTo>
                <a:lnTo>
                  <a:pt x="3601" y="12875"/>
                </a:lnTo>
                <a:cubicBezTo>
                  <a:pt x="3594" y="12858"/>
                  <a:pt x="3580" y="12844"/>
                  <a:pt x="3563" y="12836"/>
                </a:cubicBezTo>
                <a:lnTo>
                  <a:pt x="3550" y="12835"/>
                </a:lnTo>
                <a:close/>
                <a:moveTo>
                  <a:pt x="18294" y="12143"/>
                </a:moveTo>
                <a:cubicBezTo>
                  <a:pt x="18274" y="12140"/>
                  <a:pt x="18253" y="12143"/>
                  <a:pt x="18237" y="12153"/>
                </a:cubicBezTo>
                <a:lnTo>
                  <a:pt x="18204" y="12195"/>
                </a:lnTo>
                <a:lnTo>
                  <a:pt x="18204" y="12195"/>
                </a:lnTo>
                <a:lnTo>
                  <a:pt x="18205" y="12200"/>
                </a:lnTo>
                <a:lnTo>
                  <a:pt x="18215" y="12246"/>
                </a:lnTo>
                <a:lnTo>
                  <a:pt x="18256" y="12271"/>
                </a:lnTo>
                <a:lnTo>
                  <a:pt x="18263" y="12275"/>
                </a:lnTo>
                <a:cubicBezTo>
                  <a:pt x="18531" y="12326"/>
                  <a:pt x="18799" y="12377"/>
                  <a:pt x="19068" y="12427"/>
                </a:cubicBezTo>
                <a:lnTo>
                  <a:pt x="19068" y="12427"/>
                </a:lnTo>
                <a:lnTo>
                  <a:pt x="19125" y="12418"/>
                </a:lnTo>
                <a:cubicBezTo>
                  <a:pt x="19141" y="12409"/>
                  <a:pt x="19153" y="12394"/>
                  <a:pt x="19158" y="12375"/>
                </a:cubicBezTo>
                <a:lnTo>
                  <a:pt x="19158" y="12375"/>
                </a:lnTo>
                <a:lnTo>
                  <a:pt x="19154" y="12357"/>
                </a:lnTo>
                <a:lnTo>
                  <a:pt x="19147" y="12325"/>
                </a:lnTo>
                <a:cubicBezTo>
                  <a:pt x="19137" y="12310"/>
                  <a:pt x="19120" y="12299"/>
                  <a:pt x="19099" y="12296"/>
                </a:cubicBezTo>
                <a:close/>
                <a:moveTo>
                  <a:pt x="3306" y="12143"/>
                </a:moveTo>
                <a:lnTo>
                  <a:pt x="2501" y="12296"/>
                </a:lnTo>
                <a:cubicBezTo>
                  <a:pt x="2480" y="12299"/>
                  <a:pt x="2463" y="12310"/>
                  <a:pt x="2453" y="12325"/>
                </a:cubicBezTo>
                <a:lnTo>
                  <a:pt x="2453" y="12325"/>
                </a:lnTo>
                <a:lnTo>
                  <a:pt x="2453" y="12325"/>
                </a:lnTo>
                <a:cubicBezTo>
                  <a:pt x="2442" y="12339"/>
                  <a:pt x="2438" y="12357"/>
                  <a:pt x="2442" y="12375"/>
                </a:cubicBezTo>
                <a:lnTo>
                  <a:pt x="2442" y="12375"/>
                </a:lnTo>
                <a:lnTo>
                  <a:pt x="2475" y="12417"/>
                </a:lnTo>
                <a:lnTo>
                  <a:pt x="2475" y="12418"/>
                </a:lnTo>
                <a:lnTo>
                  <a:pt x="2475" y="12418"/>
                </a:lnTo>
                <a:cubicBezTo>
                  <a:pt x="2491" y="12427"/>
                  <a:pt x="2512" y="12431"/>
                  <a:pt x="2532" y="12427"/>
                </a:cubicBezTo>
                <a:cubicBezTo>
                  <a:pt x="2801" y="12377"/>
                  <a:pt x="3069" y="12326"/>
                  <a:pt x="3337" y="12275"/>
                </a:cubicBezTo>
                <a:cubicBezTo>
                  <a:pt x="3358" y="12271"/>
                  <a:pt x="3375" y="12260"/>
                  <a:pt x="3385" y="12246"/>
                </a:cubicBezTo>
                <a:lnTo>
                  <a:pt x="3385" y="12246"/>
                </a:lnTo>
                <a:lnTo>
                  <a:pt x="3387" y="12238"/>
                </a:lnTo>
                <a:lnTo>
                  <a:pt x="3396" y="12195"/>
                </a:lnTo>
                <a:lnTo>
                  <a:pt x="3396" y="12195"/>
                </a:lnTo>
                <a:cubicBezTo>
                  <a:pt x="3391" y="12177"/>
                  <a:pt x="3379" y="12162"/>
                  <a:pt x="3363" y="12153"/>
                </a:cubicBezTo>
                <a:cubicBezTo>
                  <a:pt x="3347" y="12143"/>
                  <a:pt x="3326" y="12140"/>
                  <a:pt x="3306" y="12143"/>
                </a:cubicBezTo>
                <a:close/>
                <a:moveTo>
                  <a:pt x="3189" y="11440"/>
                </a:moveTo>
                <a:lnTo>
                  <a:pt x="2779" y="11478"/>
                </a:lnTo>
                <a:lnTo>
                  <a:pt x="2370" y="11516"/>
                </a:lnTo>
                <a:lnTo>
                  <a:pt x="2370" y="11516"/>
                </a:lnTo>
                <a:lnTo>
                  <a:pt x="2357" y="11523"/>
                </a:lnTo>
                <a:lnTo>
                  <a:pt x="2319" y="11541"/>
                </a:lnTo>
                <a:lnTo>
                  <a:pt x="2319" y="11541"/>
                </a:lnTo>
                <a:lnTo>
                  <a:pt x="2315" y="11554"/>
                </a:lnTo>
                <a:lnTo>
                  <a:pt x="2302" y="11590"/>
                </a:lnTo>
                <a:lnTo>
                  <a:pt x="2302" y="11590"/>
                </a:lnTo>
                <a:lnTo>
                  <a:pt x="2302" y="11590"/>
                </a:lnTo>
                <a:lnTo>
                  <a:pt x="2323" y="11625"/>
                </a:lnTo>
                <a:lnTo>
                  <a:pt x="2330" y="11636"/>
                </a:lnTo>
                <a:lnTo>
                  <a:pt x="2342" y="11639"/>
                </a:lnTo>
                <a:lnTo>
                  <a:pt x="2386" y="11650"/>
                </a:lnTo>
                <a:cubicBezTo>
                  <a:pt x="2659" y="11625"/>
                  <a:pt x="2931" y="11599"/>
                  <a:pt x="3204" y="11574"/>
                </a:cubicBezTo>
                <a:cubicBezTo>
                  <a:pt x="3225" y="11572"/>
                  <a:pt x="3243" y="11563"/>
                  <a:pt x="3255" y="11549"/>
                </a:cubicBezTo>
                <a:lnTo>
                  <a:pt x="3264" y="11522"/>
                </a:lnTo>
                <a:lnTo>
                  <a:pt x="3272" y="11500"/>
                </a:lnTo>
                <a:lnTo>
                  <a:pt x="3250" y="11465"/>
                </a:lnTo>
                <a:lnTo>
                  <a:pt x="3244" y="11455"/>
                </a:lnTo>
                <a:cubicBezTo>
                  <a:pt x="3229" y="11444"/>
                  <a:pt x="3209" y="11438"/>
                  <a:pt x="3189" y="11440"/>
                </a:cubicBezTo>
                <a:close/>
                <a:moveTo>
                  <a:pt x="18411" y="11440"/>
                </a:moveTo>
                <a:cubicBezTo>
                  <a:pt x="18391" y="11438"/>
                  <a:pt x="18371" y="11444"/>
                  <a:pt x="18356" y="11455"/>
                </a:cubicBezTo>
                <a:lnTo>
                  <a:pt x="18339" y="11482"/>
                </a:lnTo>
                <a:lnTo>
                  <a:pt x="18328" y="11500"/>
                </a:lnTo>
                <a:lnTo>
                  <a:pt x="18328" y="11500"/>
                </a:lnTo>
                <a:lnTo>
                  <a:pt x="18328" y="11500"/>
                </a:lnTo>
                <a:lnTo>
                  <a:pt x="18335" y="11520"/>
                </a:lnTo>
                <a:lnTo>
                  <a:pt x="18345" y="11549"/>
                </a:lnTo>
                <a:cubicBezTo>
                  <a:pt x="18357" y="11563"/>
                  <a:pt x="18375" y="11572"/>
                  <a:pt x="18396" y="11574"/>
                </a:cubicBezTo>
                <a:lnTo>
                  <a:pt x="18856" y="11617"/>
                </a:lnTo>
                <a:lnTo>
                  <a:pt x="19214" y="11650"/>
                </a:lnTo>
                <a:cubicBezTo>
                  <a:pt x="19235" y="11652"/>
                  <a:pt x="19255" y="11647"/>
                  <a:pt x="19270" y="11636"/>
                </a:cubicBezTo>
                <a:lnTo>
                  <a:pt x="19287" y="11608"/>
                </a:lnTo>
                <a:lnTo>
                  <a:pt x="19298" y="11590"/>
                </a:lnTo>
                <a:lnTo>
                  <a:pt x="19298" y="11590"/>
                </a:lnTo>
                <a:cubicBezTo>
                  <a:pt x="19302" y="11553"/>
                  <a:pt x="19272" y="11520"/>
                  <a:pt x="19230" y="11516"/>
                </a:cubicBezTo>
                <a:close/>
                <a:moveTo>
                  <a:pt x="19933" y="10727"/>
                </a:moveTo>
                <a:lnTo>
                  <a:pt x="18448" y="10727"/>
                </a:lnTo>
                <a:cubicBezTo>
                  <a:pt x="18403" y="10727"/>
                  <a:pt x="18366" y="10760"/>
                  <a:pt x="18366" y="10800"/>
                </a:cubicBezTo>
                <a:cubicBezTo>
                  <a:pt x="18366" y="10840"/>
                  <a:pt x="18403" y="10873"/>
                  <a:pt x="18448" y="10873"/>
                </a:cubicBezTo>
                <a:lnTo>
                  <a:pt x="19933" y="10873"/>
                </a:lnTo>
                <a:cubicBezTo>
                  <a:pt x="19978" y="10873"/>
                  <a:pt x="20015" y="10840"/>
                  <a:pt x="20015" y="10800"/>
                </a:cubicBezTo>
                <a:cubicBezTo>
                  <a:pt x="20015" y="10760"/>
                  <a:pt x="19978" y="10727"/>
                  <a:pt x="19933" y="10727"/>
                </a:cubicBezTo>
                <a:close/>
                <a:moveTo>
                  <a:pt x="1667" y="10727"/>
                </a:moveTo>
                <a:cubicBezTo>
                  <a:pt x="1622" y="10727"/>
                  <a:pt x="1585" y="10760"/>
                  <a:pt x="1585" y="10800"/>
                </a:cubicBezTo>
                <a:cubicBezTo>
                  <a:pt x="1585" y="10840"/>
                  <a:pt x="1622" y="10873"/>
                  <a:pt x="1667" y="10873"/>
                </a:cubicBezTo>
                <a:lnTo>
                  <a:pt x="3152" y="10873"/>
                </a:lnTo>
                <a:cubicBezTo>
                  <a:pt x="3197" y="10873"/>
                  <a:pt x="3234" y="10840"/>
                  <a:pt x="3234" y="10800"/>
                </a:cubicBezTo>
                <a:cubicBezTo>
                  <a:pt x="3234" y="10760"/>
                  <a:pt x="3197" y="10727"/>
                  <a:pt x="3152" y="10727"/>
                </a:cubicBezTo>
                <a:close/>
                <a:moveTo>
                  <a:pt x="19214" y="9943"/>
                </a:moveTo>
                <a:lnTo>
                  <a:pt x="18396" y="10019"/>
                </a:lnTo>
                <a:cubicBezTo>
                  <a:pt x="18354" y="10023"/>
                  <a:pt x="18324" y="10056"/>
                  <a:pt x="18328" y="10093"/>
                </a:cubicBezTo>
                <a:lnTo>
                  <a:pt x="18328" y="10093"/>
                </a:lnTo>
                <a:cubicBezTo>
                  <a:pt x="18330" y="10112"/>
                  <a:pt x="18341" y="10128"/>
                  <a:pt x="18356" y="10139"/>
                </a:cubicBezTo>
                <a:lnTo>
                  <a:pt x="18356" y="10139"/>
                </a:lnTo>
                <a:lnTo>
                  <a:pt x="18356" y="10139"/>
                </a:lnTo>
                <a:cubicBezTo>
                  <a:pt x="18371" y="10150"/>
                  <a:pt x="18391" y="10155"/>
                  <a:pt x="18411" y="10153"/>
                </a:cubicBezTo>
                <a:cubicBezTo>
                  <a:pt x="18684" y="10128"/>
                  <a:pt x="18957" y="10102"/>
                  <a:pt x="19230" y="10077"/>
                </a:cubicBezTo>
                <a:cubicBezTo>
                  <a:pt x="19272" y="10073"/>
                  <a:pt x="19302" y="10040"/>
                  <a:pt x="19298" y="10003"/>
                </a:cubicBezTo>
                <a:cubicBezTo>
                  <a:pt x="19293" y="9966"/>
                  <a:pt x="19256" y="9939"/>
                  <a:pt x="19214" y="9943"/>
                </a:cubicBezTo>
                <a:close/>
                <a:moveTo>
                  <a:pt x="2386" y="9943"/>
                </a:moveTo>
                <a:cubicBezTo>
                  <a:pt x="2365" y="9941"/>
                  <a:pt x="2345" y="9947"/>
                  <a:pt x="2330" y="9958"/>
                </a:cubicBezTo>
                <a:lnTo>
                  <a:pt x="2314" y="9983"/>
                </a:lnTo>
                <a:lnTo>
                  <a:pt x="2302" y="10003"/>
                </a:lnTo>
                <a:lnTo>
                  <a:pt x="2311" y="10028"/>
                </a:lnTo>
                <a:lnTo>
                  <a:pt x="2319" y="10052"/>
                </a:lnTo>
                <a:lnTo>
                  <a:pt x="2332" y="10059"/>
                </a:lnTo>
                <a:lnTo>
                  <a:pt x="2370" y="10077"/>
                </a:lnTo>
                <a:lnTo>
                  <a:pt x="3013" y="10137"/>
                </a:lnTo>
                <a:lnTo>
                  <a:pt x="3189" y="10153"/>
                </a:lnTo>
                <a:lnTo>
                  <a:pt x="3229" y="10143"/>
                </a:lnTo>
                <a:lnTo>
                  <a:pt x="3244" y="10139"/>
                </a:lnTo>
                <a:cubicBezTo>
                  <a:pt x="3259" y="10128"/>
                  <a:pt x="3270" y="10112"/>
                  <a:pt x="3272" y="10093"/>
                </a:cubicBezTo>
                <a:cubicBezTo>
                  <a:pt x="3274" y="10075"/>
                  <a:pt x="3268" y="10057"/>
                  <a:pt x="3255" y="10044"/>
                </a:cubicBezTo>
                <a:lnTo>
                  <a:pt x="3222" y="10028"/>
                </a:lnTo>
                <a:lnTo>
                  <a:pt x="3204" y="10019"/>
                </a:lnTo>
                <a:close/>
                <a:moveTo>
                  <a:pt x="19068" y="9166"/>
                </a:moveTo>
                <a:lnTo>
                  <a:pt x="18263" y="9318"/>
                </a:lnTo>
                <a:cubicBezTo>
                  <a:pt x="18242" y="9322"/>
                  <a:pt x="18225" y="9333"/>
                  <a:pt x="18215" y="9347"/>
                </a:cubicBezTo>
                <a:lnTo>
                  <a:pt x="18215" y="9347"/>
                </a:lnTo>
                <a:lnTo>
                  <a:pt x="18214" y="9351"/>
                </a:lnTo>
                <a:lnTo>
                  <a:pt x="18204" y="9398"/>
                </a:lnTo>
                <a:lnTo>
                  <a:pt x="18204" y="9398"/>
                </a:lnTo>
                <a:cubicBezTo>
                  <a:pt x="18209" y="9416"/>
                  <a:pt x="18221" y="9431"/>
                  <a:pt x="18237" y="9440"/>
                </a:cubicBezTo>
                <a:lnTo>
                  <a:pt x="18237" y="9440"/>
                </a:lnTo>
                <a:cubicBezTo>
                  <a:pt x="18253" y="9450"/>
                  <a:pt x="18274" y="9454"/>
                  <a:pt x="18294" y="9450"/>
                </a:cubicBezTo>
                <a:cubicBezTo>
                  <a:pt x="18563" y="9399"/>
                  <a:pt x="18831" y="9348"/>
                  <a:pt x="19099" y="9298"/>
                </a:cubicBezTo>
                <a:cubicBezTo>
                  <a:pt x="19140" y="9290"/>
                  <a:pt x="19166" y="9254"/>
                  <a:pt x="19158" y="9218"/>
                </a:cubicBezTo>
                <a:lnTo>
                  <a:pt x="19133" y="9186"/>
                </a:lnTo>
                <a:lnTo>
                  <a:pt x="19125" y="9175"/>
                </a:lnTo>
                <a:lnTo>
                  <a:pt x="19076" y="9167"/>
                </a:lnTo>
                <a:lnTo>
                  <a:pt x="19068" y="9166"/>
                </a:lnTo>
                <a:close/>
                <a:moveTo>
                  <a:pt x="2532" y="9166"/>
                </a:moveTo>
                <a:lnTo>
                  <a:pt x="2504" y="9171"/>
                </a:lnTo>
                <a:lnTo>
                  <a:pt x="2475" y="9175"/>
                </a:lnTo>
                <a:lnTo>
                  <a:pt x="2475" y="9175"/>
                </a:lnTo>
                <a:lnTo>
                  <a:pt x="2442" y="9218"/>
                </a:lnTo>
                <a:lnTo>
                  <a:pt x="2453" y="9268"/>
                </a:lnTo>
                <a:cubicBezTo>
                  <a:pt x="2463" y="9283"/>
                  <a:pt x="2480" y="9294"/>
                  <a:pt x="2501" y="9298"/>
                </a:cubicBezTo>
                <a:cubicBezTo>
                  <a:pt x="2769" y="9348"/>
                  <a:pt x="3037" y="9399"/>
                  <a:pt x="3306" y="9450"/>
                </a:cubicBezTo>
                <a:cubicBezTo>
                  <a:pt x="3326" y="9454"/>
                  <a:pt x="3347" y="9450"/>
                  <a:pt x="3363" y="9440"/>
                </a:cubicBezTo>
                <a:lnTo>
                  <a:pt x="3363" y="9440"/>
                </a:lnTo>
                <a:lnTo>
                  <a:pt x="3373" y="9427"/>
                </a:lnTo>
                <a:lnTo>
                  <a:pt x="3396" y="9398"/>
                </a:lnTo>
                <a:cubicBezTo>
                  <a:pt x="3400" y="9380"/>
                  <a:pt x="3396" y="9362"/>
                  <a:pt x="3385" y="9347"/>
                </a:cubicBezTo>
                <a:lnTo>
                  <a:pt x="3374" y="9341"/>
                </a:lnTo>
                <a:lnTo>
                  <a:pt x="3337" y="9318"/>
                </a:lnTo>
                <a:close/>
                <a:moveTo>
                  <a:pt x="18831" y="8407"/>
                </a:moveTo>
                <a:lnTo>
                  <a:pt x="18048" y="8633"/>
                </a:lnTo>
                <a:cubicBezTo>
                  <a:pt x="18028" y="8639"/>
                  <a:pt x="18012" y="8651"/>
                  <a:pt x="18004" y="8666"/>
                </a:cubicBezTo>
                <a:lnTo>
                  <a:pt x="17999" y="8718"/>
                </a:lnTo>
                <a:lnTo>
                  <a:pt x="17999" y="8718"/>
                </a:lnTo>
                <a:lnTo>
                  <a:pt x="18002" y="8721"/>
                </a:lnTo>
                <a:lnTo>
                  <a:pt x="18037" y="8757"/>
                </a:lnTo>
                <a:lnTo>
                  <a:pt x="18086" y="8760"/>
                </a:lnTo>
                <a:lnTo>
                  <a:pt x="18095" y="8761"/>
                </a:lnTo>
                <a:cubicBezTo>
                  <a:pt x="18356" y="8686"/>
                  <a:pt x="18617" y="8610"/>
                  <a:pt x="18878" y="8535"/>
                </a:cubicBezTo>
                <a:lnTo>
                  <a:pt x="18878" y="8535"/>
                </a:lnTo>
                <a:lnTo>
                  <a:pt x="18922" y="8501"/>
                </a:lnTo>
                <a:cubicBezTo>
                  <a:pt x="18931" y="8486"/>
                  <a:pt x="18933" y="8468"/>
                  <a:pt x="18926" y="8450"/>
                </a:cubicBezTo>
                <a:lnTo>
                  <a:pt x="18926" y="8450"/>
                </a:lnTo>
                <a:lnTo>
                  <a:pt x="18912" y="8435"/>
                </a:lnTo>
                <a:lnTo>
                  <a:pt x="18889" y="8411"/>
                </a:lnTo>
                <a:cubicBezTo>
                  <a:pt x="18871" y="8403"/>
                  <a:pt x="18851" y="8401"/>
                  <a:pt x="18831" y="8407"/>
                </a:cubicBezTo>
                <a:close/>
                <a:moveTo>
                  <a:pt x="2769" y="8407"/>
                </a:moveTo>
                <a:lnTo>
                  <a:pt x="2749" y="8408"/>
                </a:lnTo>
                <a:lnTo>
                  <a:pt x="2711" y="8411"/>
                </a:lnTo>
                <a:lnTo>
                  <a:pt x="2711" y="8411"/>
                </a:lnTo>
                <a:lnTo>
                  <a:pt x="2711" y="8411"/>
                </a:lnTo>
                <a:cubicBezTo>
                  <a:pt x="2694" y="8419"/>
                  <a:pt x="2680" y="8432"/>
                  <a:pt x="2674" y="8450"/>
                </a:cubicBezTo>
                <a:lnTo>
                  <a:pt x="2677" y="8487"/>
                </a:lnTo>
                <a:lnTo>
                  <a:pt x="2678" y="8501"/>
                </a:lnTo>
                <a:lnTo>
                  <a:pt x="2678" y="8501"/>
                </a:lnTo>
                <a:cubicBezTo>
                  <a:pt x="2687" y="8517"/>
                  <a:pt x="2702" y="8529"/>
                  <a:pt x="2722" y="8535"/>
                </a:cubicBezTo>
                <a:lnTo>
                  <a:pt x="3505" y="8761"/>
                </a:lnTo>
                <a:cubicBezTo>
                  <a:pt x="3525" y="8767"/>
                  <a:pt x="3546" y="8765"/>
                  <a:pt x="3563" y="8757"/>
                </a:cubicBezTo>
                <a:lnTo>
                  <a:pt x="3590" y="8729"/>
                </a:lnTo>
                <a:lnTo>
                  <a:pt x="3601" y="8718"/>
                </a:lnTo>
                <a:lnTo>
                  <a:pt x="3601" y="8718"/>
                </a:lnTo>
                <a:lnTo>
                  <a:pt x="3601" y="8718"/>
                </a:lnTo>
                <a:lnTo>
                  <a:pt x="3601" y="8718"/>
                </a:lnTo>
                <a:cubicBezTo>
                  <a:pt x="3607" y="8700"/>
                  <a:pt x="3605" y="8682"/>
                  <a:pt x="3596" y="8666"/>
                </a:cubicBezTo>
                <a:cubicBezTo>
                  <a:pt x="3588" y="8651"/>
                  <a:pt x="3572" y="8639"/>
                  <a:pt x="3552" y="8633"/>
                </a:cubicBezTo>
                <a:lnTo>
                  <a:pt x="2769" y="8407"/>
                </a:lnTo>
                <a:close/>
                <a:moveTo>
                  <a:pt x="3036" y="7672"/>
                </a:moveTo>
                <a:cubicBezTo>
                  <a:pt x="3018" y="7679"/>
                  <a:pt x="3003" y="7691"/>
                  <a:pt x="2994" y="7708"/>
                </a:cubicBezTo>
                <a:cubicBezTo>
                  <a:pt x="2986" y="7725"/>
                  <a:pt x="2986" y="7743"/>
                  <a:pt x="2993" y="7759"/>
                </a:cubicBezTo>
                <a:lnTo>
                  <a:pt x="2993" y="7759"/>
                </a:lnTo>
                <a:cubicBezTo>
                  <a:pt x="3000" y="7775"/>
                  <a:pt x="3013" y="7789"/>
                  <a:pt x="3033" y="7797"/>
                </a:cubicBezTo>
                <a:lnTo>
                  <a:pt x="3519" y="7989"/>
                </a:lnTo>
                <a:lnTo>
                  <a:pt x="3785" y="8094"/>
                </a:lnTo>
                <a:cubicBezTo>
                  <a:pt x="3804" y="8102"/>
                  <a:pt x="3825" y="8102"/>
                  <a:pt x="3843" y="8096"/>
                </a:cubicBezTo>
                <a:lnTo>
                  <a:pt x="3843" y="8096"/>
                </a:lnTo>
                <a:cubicBezTo>
                  <a:pt x="3861" y="8090"/>
                  <a:pt x="3876" y="8077"/>
                  <a:pt x="3885" y="8060"/>
                </a:cubicBezTo>
                <a:lnTo>
                  <a:pt x="3885" y="8060"/>
                </a:lnTo>
                <a:cubicBezTo>
                  <a:pt x="3893" y="8043"/>
                  <a:pt x="3893" y="8025"/>
                  <a:pt x="3886" y="8009"/>
                </a:cubicBezTo>
                <a:lnTo>
                  <a:pt x="3886" y="8009"/>
                </a:lnTo>
                <a:cubicBezTo>
                  <a:pt x="3879" y="7993"/>
                  <a:pt x="3866" y="7979"/>
                  <a:pt x="3846" y="7971"/>
                </a:cubicBezTo>
                <a:lnTo>
                  <a:pt x="3387" y="7790"/>
                </a:lnTo>
                <a:lnTo>
                  <a:pt x="3094" y="7674"/>
                </a:lnTo>
                <a:cubicBezTo>
                  <a:pt x="3075" y="7666"/>
                  <a:pt x="3054" y="7666"/>
                  <a:pt x="3036" y="7672"/>
                </a:cubicBezTo>
                <a:close/>
                <a:moveTo>
                  <a:pt x="18564" y="7672"/>
                </a:moveTo>
                <a:cubicBezTo>
                  <a:pt x="18546" y="7666"/>
                  <a:pt x="18525" y="7666"/>
                  <a:pt x="18506" y="7674"/>
                </a:cubicBezTo>
                <a:lnTo>
                  <a:pt x="17754" y="7971"/>
                </a:lnTo>
                <a:cubicBezTo>
                  <a:pt x="17734" y="7979"/>
                  <a:pt x="17721" y="7993"/>
                  <a:pt x="17714" y="8009"/>
                </a:cubicBezTo>
                <a:lnTo>
                  <a:pt x="17715" y="8040"/>
                </a:lnTo>
                <a:lnTo>
                  <a:pt x="17715" y="8060"/>
                </a:lnTo>
                <a:lnTo>
                  <a:pt x="17715" y="8060"/>
                </a:lnTo>
                <a:lnTo>
                  <a:pt x="17715" y="8060"/>
                </a:lnTo>
                <a:lnTo>
                  <a:pt x="17732" y="8075"/>
                </a:lnTo>
                <a:lnTo>
                  <a:pt x="17757" y="8096"/>
                </a:lnTo>
                <a:cubicBezTo>
                  <a:pt x="17775" y="8102"/>
                  <a:pt x="17796" y="8102"/>
                  <a:pt x="17815" y="8094"/>
                </a:cubicBezTo>
                <a:lnTo>
                  <a:pt x="18238" y="7927"/>
                </a:lnTo>
                <a:lnTo>
                  <a:pt x="18567" y="7797"/>
                </a:lnTo>
                <a:cubicBezTo>
                  <a:pt x="18587" y="7789"/>
                  <a:pt x="18600" y="7775"/>
                  <a:pt x="18607" y="7759"/>
                </a:cubicBezTo>
                <a:lnTo>
                  <a:pt x="18606" y="7728"/>
                </a:lnTo>
                <a:lnTo>
                  <a:pt x="18606" y="7708"/>
                </a:lnTo>
                <a:lnTo>
                  <a:pt x="18606" y="7708"/>
                </a:lnTo>
                <a:cubicBezTo>
                  <a:pt x="18597" y="7691"/>
                  <a:pt x="18582" y="7679"/>
                  <a:pt x="18564" y="7672"/>
                </a:cubicBezTo>
                <a:close/>
                <a:moveTo>
                  <a:pt x="18699" y="6669"/>
                </a:moveTo>
                <a:cubicBezTo>
                  <a:pt x="18689" y="6670"/>
                  <a:pt x="18678" y="6673"/>
                  <a:pt x="18668" y="6678"/>
                </a:cubicBezTo>
                <a:lnTo>
                  <a:pt x="17383" y="7338"/>
                </a:lnTo>
                <a:cubicBezTo>
                  <a:pt x="17343" y="7358"/>
                  <a:pt x="17330" y="7403"/>
                  <a:pt x="17352" y="7438"/>
                </a:cubicBezTo>
                <a:cubicBezTo>
                  <a:pt x="17375" y="7473"/>
                  <a:pt x="17426" y="7485"/>
                  <a:pt x="17465" y="7465"/>
                </a:cubicBezTo>
                <a:lnTo>
                  <a:pt x="18751" y="6805"/>
                </a:lnTo>
                <a:cubicBezTo>
                  <a:pt x="18790" y="6785"/>
                  <a:pt x="18804" y="6740"/>
                  <a:pt x="18781" y="6705"/>
                </a:cubicBezTo>
                <a:cubicBezTo>
                  <a:pt x="18764" y="6679"/>
                  <a:pt x="18731" y="6665"/>
                  <a:pt x="18699" y="6669"/>
                </a:cubicBezTo>
                <a:close/>
                <a:moveTo>
                  <a:pt x="2901" y="6669"/>
                </a:moveTo>
                <a:cubicBezTo>
                  <a:pt x="2869" y="6665"/>
                  <a:pt x="2836" y="6679"/>
                  <a:pt x="2819" y="6705"/>
                </a:cubicBezTo>
                <a:cubicBezTo>
                  <a:pt x="2796" y="6740"/>
                  <a:pt x="2810" y="6785"/>
                  <a:pt x="2849" y="6805"/>
                </a:cubicBezTo>
                <a:lnTo>
                  <a:pt x="4135" y="7465"/>
                </a:lnTo>
                <a:cubicBezTo>
                  <a:pt x="4174" y="7485"/>
                  <a:pt x="4225" y="7473"/>
                  <a:pt x="4248" y="7438"/>
                </a:cubicBezTo>
                <a:cubicBezTo>
                  <a:pt x="4270" y="7403"/>
                  <a:pt x="4257" y="7358"/>
                  <a:pt x="4217" y="7338"/>
                </a:cubicBezTo>
                <a:lnTo>
                  <a:pt x="2932" y="6678"/>
                </a:lnTo>
                <a:cubicBezTo>
                  <a:pt x="2922" y="6673"/>
                  <a:pt x="2911" y="6670"/>
                  <a:pt x="2901" y="6669"/>
                </a:cubicBezTo>
                <a:close/>
                <a:moveTo>
                  <a:pt x="3937" y="6306"/>
                </a:moveTo>
                <a:lnTo>
                  <a:pt x="3937" y="6306"/>
                </a:lnTo>
                <a:lnTo>
                  <a:pt x="3887" y="6333"/>
                </a:lnTo>
                <a:lnTo>
                  <a:pt x="3887" y="6333"/>
                </a:lnTo>
                <a:lnTo>
                  <a:pt x="3887" y="6333"/>
                </a:lnTo>
                <a:lnTo>
                  <a:pt x="3887" y="6333"/>
                </a:lnTo>
                <a:cubicBezTo>
                  <a:pt x="3875" y="6348"/>
                  <a:pt x="3871" y="6366"/>
                  <a:pt x="3874" y="6383"/>
                </a:cubicBezTo>
                <a:lnTo>
                  <a:pt x="3874" y="6383"/>
                </a:lnTo>
                <a:lnTo>
                  <a:pt x="3874" y="6384"/>
                </a:lnTo>
                <a:lnTo>
                  <a:pt x="3904" y="6427"/>
                </a:lnTo>
                <a:cubicBezTo>
                  <a:pt x="4126" y="6570"/>
                  <a:pt x="4348" y="6714"/>
                  <a:pt x="4570" y="6857"/>
                </a:cubicBezTo>
                <a:cubicBezTo>
                  <a:pt x="4587" y="6868"/>
                  <a:pt x="4607" y="6872"/>
                  <a:pt x="4627" y="6869"/>
                </a:cubicBezTo>
                <a:lnTo>
                  <a:pt x="4663" y="6850"/>
                </a:lnTo>
                <a:lnTo>
                  <a:pt x="4676" y="6842"/>
                </a:lnTo>
                <a:cubicBezTo>
                  <a:pt x="4701" y="6812"/>
                  <a:pt x="4693" y="6770"/>
                  <a:pt x="4659" y="6748"/>
                </a:cubicBezTo>
                <a:lnTo>
                  <a:pt x="3993" y="6318"/>
                </a:lnTo>
                <a:lnTo>
                  <a:pt x="3993" y="6318"/>
                </a:lnTo>
                <a:lnTo>
                  <a:pt x="3984" y="6316"/>
                </a:lnTo>
                <a:close/>
                <a:moveTo>
                  <a:pt x="17663" y="6306"/>
                </a:moveTo>
                <a:cubicBezTo>
                  <a:pt x="17644" y="6303"/>
                  <a:pt x="17624" y="6307"/>
                  <a:pt x="17607" y="6318"/>
                </a:cubicBezTo>
                <a:lnTo>
                  <a:pt x="16941" y="6748"/>
                </a:lnTo>
                <a:cubicBezTo>
                  <a:pt x="16924" y="6759"/>
                  <a:pt x="16913" y="6775"/>
                  <a:pt x="16910" y="6792"/>
                </a:cubicBezTo>
                <a:lnTo>
                  <a:pt x="16924" y="6842"/>
                </a:lnTo>
                <a:lnTo>
                  <a:pt x="16924" y="6842"/>
                </a:lnTo>
                <a:lnTo>
                  <a:pt x="16924" y="6842"/>
                </a:lnTo>
                <a:lnTo>
                  <a:pt x="16973" y="6869"/>
                </a:lnTo>
                <a:lnTo>
                  <a:pt x="16973" y="6869"/>
                </a:lnTo>
                <a:lnTo>
                  <a:pt x="16973" y="6869"/>
                </a:lnTo>
                <a:cubicBezTo>
                  <a:pt x="16993" y="6872"/>
                  <a:pt x="17013" y="6868"/>
                  <a:pt x="17030" y="6857"/>
                </a:cubicBezTo>
                <a:cubicBezTo>
                  <a:pt x="17252" y="6714"/>
                  <a:pt x="17474" y="6570"/>
                  <a:pt x="17696" y="6427"/>
                </a:cubicBezTo>
                <a:cubicBezTo>
                  <a:pt x="17730" y="6405"/>
                  <a:pt x="17737" y="6363"/>
                  <a:pt x="17713" y="6333"/>
                </a:cubicBezTo>
                <a:cubicBezTo>
                  <a:pt x="17700" y="6318"/>
                  <a:pt x="17682" y="6309"/>
                  <a:pt x="17663" y="6306"/>
                </a:cubicBezTo>
                <a:close/>
                <a:moveTo>
                  <a:pt x="4503" y="5693"/>
                </a:moveTo>
                <a:lnTo>
                  <a:pt x="4499" y="5695"/>
                </a:lnTo>
                <a:lnTo>
                  <a:pt x="4450" y="5715"/>
                </a:lnTo>
                <a:cubicBezTo>
                  <a:pt x="4436" y="5729"/>
                  <a:pt x="4430" y="5747"/>
                  <a:pt x="4431" y="5764"/>
                </a:cubicBezTo>
                <a:lnTo>
                  <a:pt x="4445" y="5790"/>
                </a:lnTo>
                <a:lnTo>
                  <a:pt x="4456" y="5810"/>
                </a:lnTo>
                <a:cubicBezTo>
                  <a:pt x="4660" y="5974"/>
                  <a:pt x="4864" y="6137"/>
                  <a:pt x="5068" y="6300"/>
                </a:cubicBezTo>
                <a:cubicBezTo>
                  <a:pt x="5083" y="6312"/>
                  <a:pt x="5103" y="6318"/>
                  <a:pt x="5122" y="6317"/>
                </a:cubicBezTo>
                <a:cubicBezTo>
                  <a:pt x="5142" y="6316"/>
                  <a:pt x="5161" y="6309"/>
                  <a:pt x="5175" y="6295"/>
                </a:cubicBezTo>
                <a:cubicBezTo>
                  <a:pt x="5203" y="6267"/>
                  <a:pt x="5200" y="6225"/>
                  <a:pt x="5169" y="6200"/>
                </a:cubicBezTo>
                <a:lnTo>
                  <a:pt x="4557" y="5710"/>
                </a:lnTo>
                <a:lnTo>
                  <a:pt x="4557" y="5710"/>
                </a:lnTo>
                <a:cubicBezTo>
                  <a:pt x="4542" y="5698"/>
                  <a:pt x="4522" y="5692"/>
                  <a:pt x="4503" y="5693"/>
                </a:cubicBezTo>
                <a:close/>
                <a:moveTo>
                  <a:pt x="17097" y="5693"/>
                </a:moveTo>
                <a:cubicBezTo>
                  <a:pt x="17078" y="5692"/>
                  <a:pt x="17058" y="5698"/>
                  <a:pt x="17043" y="5710"/>
                </a:cubicBezTo>
                <a:lnTo>
                  <a:pt x="16431" y="6200"/>
                </a:lnTo>
                <a:lnTo>
                  <a:pt x="16413" y="6233"/>
                </a:lnTo>
                <a:lnTo>
                  <a:pt x="16406" y="6246"/>
                </a:lnTo>
                <a:lnTo>
                  <a:pt x="16410" y="6256"/>
                </a:lnTo>
                <a:lnTo>
                  <a:pt x="16425" y="6295"/>
                </a:lnTo>
                <a:lnTo>
                  <a:pt x="16425" y="6295"/>
                </a:lnTo>
                <a:cubicBezTo>
                  <a:pt x="16439" y="6309"/>
                  <a:pt x="16458" y="6316"/>
                  <a:pt x="16478" y="6317"/>
                </a:cubicBezTo>
                <a:lnTo>
                  <a:pt x="16479" y="6317"/>
                </a:lnTo>
                <a:lnTo>
                  <a:pt x="16532" y="6300"/>
                </a:lnTo>
                <a:cubicBezTo>
                  <a:pt x="16736" y="6137"/>
                  <a:pt x="16940" y="5974"/>
                  <a:pt x="17144" y="5810"/>
                </a:cubicBezTo>
                <a:cubicBezTo>
                  <a:pt x="17175" y="5785"/>
                  <a:pt x="17178" y="5743"/>
                  <a:pt x="17150" y="5715"/>
                </a:cubicBezTo>
                <a:lnTo>
                  <a:pt x="17102" y="5695"/>
                </a:lnTo>
                <a:close/>
                <a:moveTo>
                  <a:pt x="5137" y="5136"/>
                </a:moveTo>
                <a:cubicBezTo>
                  <a:pt x="5118" y="5135"/>
                  <a:pt x="5098" y="5141"/>
                  <a:pt x="5083" y="5153"/>
                </a:cubicBezTo>
                <a:lnTo>
                  <a:pt x="5068" y="5180"/>
                </a:lnTo>
                <a:lnTo>
                  <a:pt x="5058" y="5200"/>
                </a:lnTo>
                <a:cubicBezTo>
                  <a:pt x="5057" y="5217"/>
                  <a:pt x="5063" y="5234"/>
                  <a:pt x="5077" y="5248"/>
                </a:cubicBezTo>
                <a:lnTo>
                  <a:pt x="5605" y="5770"/>
                </a:lnTo>
                <a:lnTo>
                  <a:pt x="5628" y="5792"/>
                </a:lnTo>
                <a:lnTo>
                  <a:pt x="5628" y="5792"/>
                </a:lnTo>
                <a:cubicBezTo>
                  <a:pt x="5642" y="5806"/>
                  <a:pt x="5661" y="5813"/>
                  <a:pt x="5680" y="5814"/>
                </a:cubicBezTo>
                <a:lnTo>
                  <a:pt x="5735" y="5797"/>
                </a:lnTo>
                <a:lnTo>
                  <a:pt x="5735" y="5797"/>
                </a:lnTo>
                <a:lnTo>
                  <a:pt x="5735" y="5797"/>
                </a:lnTo>
                <a:lnTo>
                  <a:pt x="5760" y="5751"/>
                </a:lnTo>
                <a:lnTo>
                  <a:pt x="5760" y="5751"/>
                </a:lnTo>
                <a:lnTo>
                  <a:pt x="5760" y="5751"/>
                </a:lnTo>
                <a:lnTo>
                  <a:pt x="5745" y="5714"/>
                </a:lnTo>
                <a:lnTo>
                  <a:pt x="5741" y="5702"/>
                </a:lnTo>
                <a:lnTo>
                  <a:pt x="5741" y="5702"/>
                </a:lnTo>
                <a:lnTo>
                  <a:pt x="5741" y="5702"/>
                </a:lnTo>
                <a:lnTo>
                  <a:pt x="5190" y="5158"/>
                </a:lnTo>
                <a:cubicBezTo>
                  <a:pt x="5176" y="5144"/>
                  <a:pt x="5157" y="5137"/>
                  <a:pt x="5137" y="5136"/>
                </a:cubicBezTo>
                <a:close/>
                <a:moveTo>
                  <a:pt x="16463" y="5136"/>
                </a:moveTo>
                <a:cubicBezTo>
                  <a:pt x="16443" y="5137"/>
                  <a:pt x="16424" y="5144"/>
                  <a:pt x="16410" y="5158"/>
                </a:cubicBezTo>
                <a:lnTo>
                  <a:pt x="15859" y="5702"/>
                </a:lnTo>
                <a:cubicBezTo>
                  <a:pt x="15845" y="5716"/>
                  <a:pt x="15839" y="5733"/>
                  <a:pt x="15840" y="5751"/>
                </a:cubicBezTo>
                <a:lnTo>
                  <a:pt x="15865" y="5797"/>
                </a:lnTo>
                <a:lnTo>
                  <a:pt x="15865" y="5797"/>
                </a:lnTo>
                <a:lnTo>
                  <a:pt x="15870" y="5799"/>
                </a:lnTo>
                <a:lnTo>
                  <a:pt x="15920" y="5814"/>
                </a:lnTo>
                <a:lnTo>
                  <a:pt x="15964" y="5795"/>
                </a:lnTo>
                <a:lnTo>
                  <a:pt x="15972" y="5792"/>
                </a:lnTo>
                <a:cubicBezTo>
                  <a:pt x="16156" y="5611"/>
                  <a:pt x="16339" y="5430"/>
                  <a:pt x="16523" y="5248"/>
                </a:cubicBezTo>
                <a:lnTo>
                  <a:pt x="16523" y="5248"/>
                </a:lnTo>
                <a:lnTo>
                  <a:pt x="16542" y="5200"/>
                </a:lnTo>
                <a:cubicBezTo>
                  <a:pt x="16541" y="5183"/>
                  <a:pt x="16533" y="5166"/>
                  <a:pt x="16517" y="5153"/>
                </a:cubicBezTo>
                <a:lnTo>
                  <a:pt x="16517" y="5153"/>
                </a:lnTo>
                <a:lnTo>
                  <a:pt x="16497" y="5147"/>
                </a:lnTo>
                <a:close/>
                <a:moveTo>
                  <a:pt x="15766" y="4641"/>
                </a:moveTo>
                <a:cubicBezTo>
                  <a:pt x="15747" y="4644"/>
                  <a:pt x="15729" y="4653"/>
                  <a:pt x="15716" y="4668"/>
                </a:cubicBezTo>
                <a:lnTo>
                  <a:pt x="15233" y="5260"/>
                </a:lnTo>
                <a:cubicBezTo>
                  <a:pt x="15220" y="5275"/>
                  <a:pt x="15216" y="5293"/>
                  <a:pt x="15219" y="5310"/>
                </a:cubicBezTo>
                <a:lnTo>
                  <a:pt x="15237" y="5336"/>
                </a:lnTo>
                <a:lnTo>
                  <a:pt x="15249" y="5354"/>
                </a:lnTo>
                <a:lnTo>
                  <a:pt x="15249" y="5354"/>
                </a:lnTo>
                <a:lnTo>
                  <a:pt x="15249" y="5354"/>
                </a:lnTo>
                <a:lnTo>
                  <a:pt x="15272" y="5359"/>
                </a:lnTo>
                <a:lnTo>
                  <a:pt x="15306" y="5366"/>
                </a:lnTo>
                <a:cubicBezTo>
                  <a:pt x="15325" y="5363"/>
                  <a:pt x="15343" y="5354"/>
                  <a:pt x="15355" y="5339"/>
                </a:cubicBezTo>
                <a:lnTo>
                  <a:pt x="15627" y="5006"/>
                </a:lnTo>
                <a:lnTo>
                  <a:pt x="15839" y="4747"/>
                </a:lnTo>
                <a:cubicBezTo>
                  <a:pt x="15851" y="4732"/>
                  <a:pt x="15856" y="4714"/>
                  <a:pt x="15853" y="4697"/>
                </a:cubicBezTo>
                <a:lnTo>
                  <a:pt x="15834" y="4670"/>
                </a:lnTo>
                <a:lnTo>
                  <a:pt x="15822" y="4653"/>
                </a:lnTo>
                <a:lnTo>
                  <a:pt x="15822" y="4653"/>
                </a:lnTo>
                <a:cubicBezTo>
                  <a:pt x="15805" y="4642"/>
                  <a:pt x="15785" y="4638"/>
                  <a:pt x="15766" y="4641"/>
                </a:cubicBezTo>
                <a:close/>
                <a:moveTo>
                  <a:pt x="5834" y="4641"/>
                </a:moveTo>
                <a:cubicBezTo>
                  <a:pt x="5815" y="4638"/>
                  <a:pt x="5795" y="4642"/>
                  <a:pt x="5778" y="4653"/>
                </a:cubicBezTo>
                <a:cubicBezTo>
                  <a:pt x="5761" y="4664"/>
                  <a:pt x="5750" y="4680"/>
                  <a:pt x="5747" y="4697"/>
                </a:cubicBezTo>
                <a:lnTo>
                  <a:pt x="5747" y="4697"/>
                </a:lnTo>
                <a:cubicBezTo>
                  <a:pt x="5744" y="4714"/>
                  <a:pt x="5749" y="4732"/>
                  <a:pt x="5761" y="4747"/>
                </a:cubicBezTo>
                <a:lnTo>
                  <a:pt x="6074" y="5130"/>
                </a:lnTo>
                <a:lnTo>
                  <a:pt x="6245" y="5339"/>
                </a:lnTo>
                <a:cubicBezTo>
                  <a:pt x="6257" y="5354"/>
                  <a:pt x="6275" y="5363"/>
                  <a:pt x="6294" y="5366"/>
                </a:cubicBezTo>
                <a:cubicBezTo>
                  <a:pt x="6313" y="5369"/>
                  <a:pt x="6334" y="5365"/>
                  <a:pt x="6351" y="5354"/>
                </a:cubicBezTo>
                <a:lnTo>
                  <a:pt x="6351" y="5354"/>
                </a:lnTo>
                <a:cubicBezTo>
                  <a:pt x="6368" y="5343"/>
                  <a:pt x="6378" y="5327"/>
                  <a:pt x="6381" y="5310"/>
                </a:cubicBezTo>
                <a:lnTo>
                  <a:pt x="6381" y="5310"/>
                </a:lnTo>
                <a:cubicBezTo>
                  <a:pt x="6384" y="5293"/>
                  <a:pt x="6380" y="5275"/>
                  <a:pt x="6367" y="5260"/>
                </a:cubicBezTo>
                <a:lnTo>
                  <a:pt x="6072" y="4899"/>
                </a:lnTo>
                <a:lnTo>
                  <a:pt x="5884" y="4668"/>
                </a:lnTo>
                <a:cubicBezTo>
                  <a:pt x="5871" y="4653"/>
                  <a:pt x="5853" y="4644"/>
                  <a:pt x="5834" y="4641"/>
                </a:cubicBezTo>
                <a:close/>
                <a:moveTo>
                  <a:pt x="13139" y="4398"/>
                </a:moveTo>
                <a:lnTo>
                  <a:pt x="13139" y="4398"/>
                </a:lnTo>
                <a:lnTo>
                  <a:pt x="13139" y="4398"/>
                </a:lnTo>
                <a:close/>
                <a:moveTo>
                  <a:pt x="7383" y="3858"/>
                </a:moveTo>
                <a:lnTo>
                  <a:pt x="7325" y="3859"/>
                </a:lnTo>
                <a:lnTo>
                  <a:pt x="7325" y="3859"/>
                </a:lnTo>
                <a:lnTo>
                  <a:pt x="7325" y="3859"/>
                </a:lnTo>
                <a:cubicBezTo>
                  <a:pt x="7306" y="3867"/>
                  <a:pt x="7292" y="3880"/>
                  <a:pt x="7285" y="3897"/>
                </a:cubicBezTo>
                <a:lnTo>
                  <a:pt x="7285" y="3897"/>
                </a:lnTo>
                <a:lnTo>
                  <a:pt x="7285" y="3898"/>
                </a:lnTo>
                <a:lnTo>
                  <a:pt x="7286" y="3948"/>
                </a:lnTo>
                <a:cubicBezTo>
                  <a:pt x="7398" y="4171"/>
                  <a:pt x="7509" y="4394"/>
                  <a:pt x="7621" y="4617"/>
                </a:cubicBezTo>
                <a:cubicBezTo>
                  <a:pt x="7630" y="4634"/>
                  <a:pt x="7645" y="4646"/>
                  <a:pt x="7663" y="4652"/>
                </a:cubicBezTo>
                <a:lnTo>
                  <a:pt x="7705" y="4651"/>
                </a:lnTo>
                <a:lnTo>
                  <a:pt x="7721" y="4651"/>
                </a:lnTo>
                <a:cubicBezTo>
                  <a:pt x="7759" y="4636"/>
                  <a:pt x="7777" y="4596"/>
                  <a:pt x="7760" y="4562"/>
                </a:cubicBezTo>
                <a:lnTo>
                  <a:pt x="7425" y="3893"/>
                </a:lnTo>
                <a:lnTo>
                  <a:pt x="7425" y="3893"/>
                </a:lnTo>
                <a:lnTo>
                  <a:pt x="7418" y="3887"/>
                </a:lnTo>
                <a:lnTo>
                  <a:pt x="7383" y="3858"/>
                </a:lnTo>
                <a:lnTo>
                  <a:pt x="7383" y="3858"/>
                </a:lnTo>
                <a:close/>
                <a:moveTo>
                  <a:pt x="14217" y="3858"/>
                </a:moveTo>
                <a:cubicBezTo>
                  <a:pt x="14199" y="3864"/>
                  <a:pt x="14184" y="3876"/>
                  <a:pt x="14175" y="3893"/>
                </a:cubicBezTo>
                <a:lnTo>
                  <a:pt x="13840" y="4562"/>
                </a:lnTo>
                <a:cubicBezTo>
                  <a:pt x="13823" y="4596"/>
                  <a:pt x="13841" y="4636"/>
                  <a:pt x="13879" y="4651"/>
                </a:cubicBezTo>
                <a:lnTo>
                  <a:pt x="13879" y="4651"/>
                </a:lnTo>
                <a:cubicBezTo>
                  <a:pt x="13898" y="4658"/>
                  <a:pt x="13919" y="4658"/>
                  <a:pt x="13937" y="4652"/>
                </a:cubicBezTo>
                <a:lnTo>
                  <a:pt x="13937" y="4652"/>
                </a:lnTo>
                <a:lnTo>
                  <a:pt x="13937" y="4652"/>
                </a:lnTo>
                <a:cubicBezTo>
                  <a:pt x="13955" y="4646"/>
                  <a:pt x="13970" y="4634"/>
                  <a:pt x="13979" y="4617"/>
                </a:cubicBezTo>
                <a:cubicBezTo>
                  <a:pt x="14091" y="4394"/>
                  <a:pt x="14202" y="4171"/>
                  <a:pt x="14314" y="3948"/>
                </a:cubicBezTo>
                <a:cubicBezTo>
                  <a:pt x="14331" y="3914"/>
                  <a:pt x="14314" y="3874"/>
                  <a:pt x="14275" y="3859"/>
                </a:cubicBezTo>
                <a:cubicBezTo>
                  <a:pt x="14256" y="3852"/>
                  <a:pt x="14235" y="3852"/>
                  <a:pt x="14217" y="3858"/>
                </a:cubicBezTo>
                <a:close/>
                <a:moveTo>
                  <a:pt x="6223" y="3698"/>
                </a:moveTo>
                <a:cubicBezTo>
                  <a:pt x="6213" y="3699"/>
                  <a:pt x="6202" y="3702"/>
                  <a:pt x="6192" y="3707"/>
                </a:cubicBezTo>
                <a:cubicBezTo>
                  <a:pt x="6153" y="3727"/>
                  <a:pt x="6139" y="3772"/>
                  <a:pt x="6162" y="3807"/>
                </a:cubicBezTo>
                <a:lnTo>
                  <a:pt x="6904" y="4950"/>
                </a:lnTo>
                <a:cubicBezTo>
                  <a:pt x="6927" y="4985"/>
                  <a:pt x="6978" y="4997"/>
                  <a:pt x="7017" y="4977"/>
                </a:cubicBezTo>
                <a:cubicBezTo>
                  <a:pt x="7056" y="4956"/>
                  <a:pt x="7070" y="4912"/>
                  <a:pt x="7047" y="4876"/>
                </a:cubicBezTo>
                <a:lnTo>
                  <a:pt x="6305" y="3734"/>
                </a:lnTo>
                <a:cubicBezTo>
                  <a:pt x="6288" y="3708"/>
                  <a:pt x="6255" y="3694"/>
                  <a:pt x="6223" y="3698"/>
                </a:cubicBezTo>
                <a:close/>
                <a:moveTo>
                  <a:pt x="15377" y="3698"/>
                </a:moveTo>
                <a:cubicBezTo>
                  <a:pt x="15345" y="3694"/>
                  <a:pt x="15312" y="3708"/>
                  <a:pt x="15295" y="3734"/>
                </a:cubicBezTo>
                <a:lnTo>
                  <a:pt x="14553" y="4876"/>
                </a:lnTo>
                <a:cubicBezTo>
                  <a:pt x="14530" y="4912"/>
                  <a:pt x="14544" y="4956"/>
                  <a:pt x="14583" y="4977"/>
                </a:cubicBezTo>
                <a:cubicBezTo>
                  <a:pt x="14622" y="4997"/>
                  <a:pt x="14673" y="4985"/>
                  <a:pt x="14696" y="4950"/>
                </a:cubicBezTo>
                <a:lnTo>
                  <a:pt x="15438" y="3807"/>
                </a:lnTo>
                <a:cubicBezTo>
                  <a:pt x="15461" y="3772"/>
                  <a:pt x="15447" y="3727"/>
                  <a:pt x="15408" y="3707"/>
                </a:cubicBezTo>
                <a:cubicBezTo>
                  <a:pt x="15398" y="3702"/>
                  <a:pt x="15387" y="3699"/>
                  <a:pt x="15377" y="3698"/>
                </a:cubicBezTo>
                <a:close/>
                <a:moveTo>
                  <a:pt x="8160" y="3574"/>
                </a:moveTo>
                <a:cubicBezTo>
                  <a:pt x="8140" y="3580"/>
                  <a:pt x="8124" y="3592"/>
                  <a:pt x="8116" y="3608"/>
                </a:cubicBezTo>
                <a:lnTo>
                  <a:pt x="8113" y="3637"/>
                </a:lnTo>
                <a:lnTo>
                  <a:pt x="8111" y="3659"/>
                </a:lnTo>
                <a:cubicBezTo>
                  <a:pt x="8196" y="3891"/>
                  <a:pt x="8281" y="4123"/>
                  <a:pt x="8365" y="4355"/>
                </a:cubicBezTo>
                <a:cubicBezTo>
                  <a:pt x="8372" y="4373"/>
                  <a:pt x="8386" y="4386"/>
                  <a:pt x="8403" y="4394"/>
                </a:cubicBezTo>
                <a:cubicBezTo>
                  <a:pt x="8420" y="4402"/>
                  <a:pt x="8441" y="4404"/>
                  <a:pt x="8461" y="4398"/>
                </a:cubicBezTo>
                <a:cubicBezTo>
                  <a:pt x="8501" y="4387"/>
                  <a:pt x="8522" y="4349"/>
                  <a:pt x="8510" y="4314"/>
                </a:cubicBezTo>
                <a:lnTo>
                  <a:pt x="8255" y="3618"/>
                </a:lnTo>
                <a:lnTo>
                  <a:pt x="8255" y="3618"/>
                </a:lnTo>
                <a:cubicBezTo>
                  <a:pt x="8249" y="3600"/>
                  <a:pt x="8235" y="3586"/>
                  <a:pt x="8217" y="3578"/>
                </a:cubicBezTo>
                <a:lnTo>
                  <a:pt x="8217" y="3578"/>
                </a:lnTo>
                <a:lnTo>
                  <a:pt x="8213" y="3578"/>
                </a:lnTo>
                <a:close/>
                <a:moveTo>
                  <a:pt x="13440" y="3574"/>
                </a:moveTo>
                <a:lnTo>
                  <a:pt x="13440" y="3574"/>
                </a:lnTo>
                <a:cubicBezTo>
                  <a:pt x="13401" y="3563"/>
                  <a:pt x="13358" y="3582"/>
                  <a:pt x="13345" y="3618"/>
                </a:cubicBezTo>
                <a:cubicBezTo>
                  <a:pt x="13260" y="3850"/>
                  <a:pt x="13175" y="4082"/>
                  <a:pt x="13090" y="4314"/>
                </a:cubicBezTo>
                <a:cubicBezTo>
                  <a:pt x="13078" y="4349"/>
                  <a:pt x="13099" y="4387"/>
                  <a:pt x="13139" y="4398"/>
                </a:cubicBezTo>
                <a:lnTo>
                  <a:pt x="13139" y="4398"/>
                </a:lnTo>
                <a:lnTo>
                  <a:pt x="13139" y="4398"/>
                </a:lnTo>
                <a:lnTo>
                  <a:pt x="13139" y="4398"/>
                </a:lnTo>
                <a:lnTo>
                  <a:pt x="13197" y="4394"/>
                </a:lnTo>
                <a:cubicBezTo>
                  <a:pt x="13214" y="4386"/>
                  <a:pt x="13228" y="4373"/>
                  <a:pt x="13235" y="4355"/>
                </a:cubicBezTo>
                <a:cubicBezTo>
                  <a:pt x="13319" y="4123"/>
                  <a:pt x="13404" y="3891"/>
                  <a:pt x="13489" y="3659"/>
                </a:cubicBezTo>
                <a:cubicBezTo>
                  <a:pt x="13502" y="3624"/>
                  <a:pt x="13480" y="3586"/>
                  <a:pt x="13440" y="3574"/>
                </a:cubicBezTo>
                <a:close/>
                <a:moveTo>
                  <a:pt x="12577" y="3369"/>
                </a:moveTo>
                <a:cubicBezTo>
                  <a:pt x="12556" y="3365"/>
                  <a:pt x="12536" y="3369"/>
                  <a:pt x="12519" y="3378"/>
                </a:cubicBezTo>
                <a:lnTo>
                  <a:pt x="12501" y="3402"/>
                </a:lnTo>
                <a:lnTo>
                  <a:pt x="12487" y="3420"/>
                </a:lnTo>
                <a:cubicBezTo>
                  <a:pt x="12430" y="3659"/>
                  <a:pt x="12373" y="3898"/>
                  <a:pt x="12315" y="4136"/>
                </a:cubicBezTo>
                <a:cubicBezTo>
                  <a:pt x="12311" y="4154"/>
                  <a:pt x="12315" y="4172"/>
                  <a:pt x="12326" y="4187"/>
                </a:cubicBezTo>
                <a:cubicBezTo>
                  <a:pt x="12337" y="4201"/>
                  <a:pt x="12353" y="4212"/>
                  <a:pt x="12374" y="4216"/>
                </a:cubicBezTo>
                <a:cubicBezTo>
                  <a:pt x="12415" y="4224"/>
                  <a:pt x="12455" y="4201"/>
                  <a:pt x="12464" y="4164"/>
                </a:cubicBezTo>
                <a:lnTo>
                  <a:pt x="12635" y="3448"/>
                </a:lnTo>
                <a:lnTo>
                  <a:pt x="12635" y="3448"/>
                </a:lnTo>
                <a:lnTo>
                  <a:pt x="12624" y="3398"/>
                </a:lnTo>
                <a:lnTo>
                  <a:pt x="12624" y="3398"/>
                </a:lnTo>
                <a:lnTo>
                  <a:pt x="12624" y="3398"/>
                </a:lnTo>
                <a:lnTo>
                  <a:pt x="12621" y="3396"/>
                </a:lnTo>
                <a:close/>
                <a:moveTo>
                  <a:pt x="9023" y="3369"/>
                </a:moveTo>
                <a:lnTo>
                  <a:pt x="9005" y="3380"/>
                </a:lnTo>
                <a:lnTo>
                  <a:pt x="8976" y="3398"/>
                </a:lnTo>
                <a:lnTo>
                  <a:pt x="8976" y="3398"/>
                </a:lnTo>
                <a:cubicBezTo>
                  <a:pt x="8965" y="3412"/>
                  <a:pt x="8961" y="3430"/>
                  <a:pt x="8965" y="3448"/>
                </a:cubicBezTo>
                <a:lnTo>
                  <a:pt x="9136" y="4164"/>
                </a:lnTo>
                <a:cubicBezTo>
                  <a:pt x="9141" y="4182"/>
                  <a:pt x="9153" y="4197"/>
                  <a:pt x="9169" y="4207"/>
                </a:cubicBezTo>
                <a:lnTo>
                  <a:pt x="9226" y="4216"/>
                </a:lnTo>
                <a:lnTo>
                  <a:pt x="9274" y="4187"/>
                </a:lnTo>
                <a:lnTo>
                  <a:pt x="9280" y="4156"/>
                </a:lnTo>
                <a:lnTo>
                  <a:pt x="9285" y="4136"/>
                </a:lnTo>
                <a:lnTo>
                  <a:pt x="9285" y="4136"/>
                </a:lnTo>
                <a:lnTo>
                  <a:pt x="9285" y="4136"/>
                </a:lnTo>
                <a:lnTo>
                  <a:pt x="9113" y="3420"/>
                </a:lnTo>
                <a:lnTo>
                  <a:pt x="9111" y="3417"/>
                </a:lnTo>
                <a:lnTo>
                  <a:pt x="9081" y="3378"/>
                </a:lnTo>
                <a:cubicBezTo>
                  <a:pt x="9064" y="3369"/>
                  <a:pt x="9044" y="3365"/>
                  <a:pt x="9023" y="3369"/>
                </a:cubicBezTo>
                <a:close/>
                <a:moveTo>
                  <a:pt x="11693" y="3244"/>
                </a:moveTo>
                <a:lnTo>
                  <a:pt x="11693" y="3244"/>
                </a:lnTo>
                <a:lnTo>
                  <a:pt x="11638" y="3259"/>
                </a:lnTo>
                <a:lnTo>
                  <a:pt x="11638" y="3259"/>
                </a:lnTo>
                <a:lnTo>
                  <a:pt x="11637" y="3260"/>
                </a:lnTo>
                <a:lnTo>
                  <a:pt x="11610" y="3304"/>
                </a:lnTo>
                <a:cubicBezTo>
                  <a:pt x="11581" y="3547"/>
                  <a:pt x="11552" y="3789"/>
                  <a:pt x="11524" y="4032"/>
                </a:cubicBezTo>
                <a:cubicBezTo>
                  <a:pt x="11522" y="4050"/>
                  <a:pt x="11528" y="4068"/>
                  <a:pt x="11540" y="4081"/>
                </a:cubicBezTo>
                <a:lnTo>
                  <a:pt x="11577" y="4099"/>
                </a:lnTo>
                <a:lnTo>
                  <a:pt x="11591" y="4106"/>
                </a:lnTo>
                <a:cubicBezTo>
                  <a:pt x="11633" y="4110"/>
                  <a:pt x="11670" y="4083"/>
                  <a:pt x="11675" y="4046"/>
                </a:cubicBezTo>
                <a:lnTo>
                  <a:pt x="11761" y="3318"/>
                </a:lnTo>
                <a:lnTo>
                  <a:pt x="11761" y="3318"/>
                </a:lnTo>
                <a:lnTo>
                  <a:pt x="11758" y="3310"/>
                </a:lnTo>
                <a:lnTo>
                  <a:pt x="11744" y="3269"/>
                </a:lnTo>
                <a:lnTo>
                  <a:pt x="11744" y="3269"/>
                </a:lnTo>
                <a:lnTo>
                  <a:pt x="11693" y="3244"/>
                </a:lnTo>
                <a:close/>
                <a:moveTo>
                  <a:pt x="9907" y="3244"/>
                </a:moveTo>
                <a:cubicBezTo>
                  <a:pt x="9886" y="3246"/>
                  <a:pt x="9868" y="3255"/>
                  <a:pt x="9856" y="3269"/>
                </a:cubicBezTo>
                <a:lnTo>
                  <a:pt x="9856" y="3269"/>
                </a:lnTo>
                <a:cubicBezTo>
                  <a:pt x="9844" y="3282"/>
                  <a:pt x="9837" y="3300"/>
                  <a:pt x="9839" y="3318"/>
                </a:cubicBezTo>
                <a:lnTo>
                  <a:pt x="9895" y="3789"/>
                </a:lnTo>
                <a:lnTo>
                  <a:pt x="9925" y="4046"/>
                </a:lnTo>
                <a:cubicBezTo>
                  <a:pt x="9928" y="4065"/>
                  <a:pt x="9938" y="4080"/>
                  <a:pt x="9953" y="4091"/>
                </a:cubicBezTo>
                <a:lnTo>
                  <a:pt x="9953" y="4091"/>
                </a:lnTo>
                <a:lnTo>
                  <a:pt x="10009" y="4106"/>
                </a:lnTo>
                <a:lnTo>
                  <a:pt x="10060" y="4081"/>
                </a:lnTo>
                <a:lnTo>
                  <a:pt x="10060" y="4081"/>
                </a:lnTo>
                <a:cubicBezTo>
                  <a:pt x="10072" y="4068"/>
                  <a:pt x="10078" y="4050"/>
                  <a:pt x="10076" y="4032"/>
                </a:cubicBezTo>
                <a:lnTo>
                  <a:pt x="10024" y="3588"/>
                </a:lnTo>
                <a:lnTo>
                  <a:pt x="9990" y="3304"/>
                </a:lnTo>
                <a:cubicBezTo>
                  <a:pt x="9986" y="3267"/>
                  <a:pt x="9948" y="3240"/>
                  <a:pt x="9907" y="3244"/>
                </a:cubicBezTo>
                <a:close/>
                <a:moveTo>
                  <a:pt x="10800" y="2610"/>
                </a:moveTo>
                <a:cubicBezTo>
                  <a:pt x="10754" y="2610"/>
                  <a:pt x="10718" y="2643"/>
                  <a:pt x="10718" y="2683"/>
                </a:cubicBezTo>
                <a:lnTo>
                  <a:pt x="10718" y="4002"/>
                </a:lnTo>
                <a:cubicBezTo>
                  <a:pt x="10718" y="4043"/>
                  <a:pt x="10754" y="4076"/>
                  <a:pt x="10800" y="4076"/>
                </a:cubicBezTo>
                <a:cubicBezTo>
                  <a:pt x="10846" y="4076"/>
                  <a:pt x="10882" y="4043"/>
                  <a:pt x="10882" y="4002"/>
                </a:cubicBezTo>
                <a:lnTo>
                  <a:pt x="10882" y="2683"/>
                </a:lnTo>
                <a:cubicBezTo>
                  <a:pt x="10882" y="2643"/>
                  <a:pt x="10846" y="2610"/>
                  <a:pt x="10800" y="2610"/>
                </a:cubicBezTo>
                <a:close/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rgbClr val="ECEEF3"/>
          </a:solidFill>
          <a:ln w="12700">
            <a:miter lim="400000"/>
          </a:ln>
        </p:spPr>
        <p:txBody>
          <a:bodyPr lIns="22859" tIns="22859" rIns="22859" bIns="22859" anchor="ctr"/>
          <a:lstStyle/>
          <a:p>
            <a:pPr algn="l" defTabSz="914400">
              <a:defRPr sz="3600" b="0">
                <a:solidFill>
                  <a:srgbClr val="1C1F25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1800" dirty="0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>
            <a:off x="8224480" y="3432175"/>
            <a:ext cx="1624039" cy="0"/>
          </a:xfrm>
          <a:prstGeom prst="line">
            <a:avLst/>
          </a:prstGeom>
          <a:ln w="12700">
            <a:solidFill>
              <a:schemeClr val="accent1"/>
            </a:solidFill>
            <a:custDash>
              <a:ds d="200000" sp="200000"/>
            </a:custDash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/>
          </a:p>
        </p:txBody>
      </p:sp>
      <p:sp>
        <p:nvSpPr>
          <p:cNvPr id="6" name="深度视觉·原创设计 https://www.docer.com/works?userid=22383862"/>
          <p:cNvSpPr txBox="1"/>
          <p:nvPr/>
        </p:nvSpPr>
        <p:spPr>
          <a:xfrm>
            <a:off x="10023821" y="3111500"/>
            <a:ext cx="1043555" cy="615553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 algn="l">
              <a:defRPr sz="8000" b="0">
                <a:solidFill>
                  <a:srgbClr val="1C1F25"/>
                </a:solidFill>
                <a:latin typeface="Quicksand Bold"/>
                <a:ea typeface="Quicksand Bold"/>
                <a:cs typeface="Quicksand Bold"/>
                <a:sym typeface="Quicksand Bold"/>
              </a:defRPr>
            </a:lvl1pPr>
          </a:lstStyle>
          <a:p>
            <a:r>
              <a:rPr sz="40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45%</a:t>
            </a:r>
            <a:endParaRPr sz="40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9" name="深度视觉·原创设计 https://www.docer.com/works?userid=22383862"/>
          <p:cNvSpPr/>
          <p:nvPr/>
        </p:nvSpPr>
        <p:spPr>
          <a:xfrm>
            <a:off x="6165551" y="2601932"/>
            <a:ext cx="345230" cy="3452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281" y="19846"/>
                </a:moveTo>
                <a:lnTo>
                  <a:pt x="9413" y="12882"/>
                </a:lnTo>
                <a:lnTo>
                  <a:pt x="19655" y="2640"/>
                </a:lnTo>
                <a:cubicBezTo>
                  <a:pt x="19655" y="2640"/>
                  <a:pt x="12281" y="19846"/>
                  <a:pt x="12281" y="19846"/>
                </a:cubicBezTo>
                <a:close/>
                <a:moveTo>
                  <a:pt x="1755" y="9320"/>
                </a:moveTo>
                <a:lnTo>
                  <a:pt x="18960" y="1945"/>
                </a:lnTo>
                <a:lnTo>
                  <a:pt x="8719" y="12187"/>
                </a:lnTo>
                <a:cubicBezTo>
                  <a:pt x="8719" y="12187"/>
                  <a:pt x="1755" y="9320"/>
                  <a:pt x="1755" y="9320"/>
                </a:cubicBezTo>
                <a:close/>
                <a:moveTo>
                  <a:pt x="21600" y="491"/>
                </a:moveTo>
                <a:cubicBezTo>
                  <a:pt x="21600" y="220"/>
                  <a:pt x="21380" y="0"/>
                  <a:pt x="21109" y="0"/>
                </a:cubicBezTo>
                <a:cubicBezTo>
                  <a:pt x="21034" y="0"/>
                  <a:pt x="20964" y="20"/>
                  <a:pt x="20900" y="52"/>
                </a:cubicBezTo>
                <a:lnTo>
                  <a:pt x="20898" y="48"/>
                </a:lnTo>
                <a:lnTo>
                  <a:pt x="302" y="8875"/>
                </a:lnTo>
                <a:cubicBezTo>
                  <a:pt x="301" y="8875"/>
                  <a:pt x="299" y="8876"/>
                  <a:pt x="297" y="8877"/>
                </a:cubicBezTo>
                <a:lnTo>
                  <a:pt x="280" y="8885"/>
                </a:lnTo>
                <a:lnTo>
                  <a:pt x="281" y="8887"/>
                </a:lnTo>
                <a:cubicBezTo>
                  <a:pt x="116" y="8967"/>
                  <a:pt x="0" y="9132"/>
                  <a:pt x="0" y="9327"/>
                </a:cubicBezTo>
                <a:cubicBezTo>
                  <a:pt x="0" y="9550"/>
                  <a:pt x="151" y="9731"/>
                  <a:pt x="355" y="9791"/>
                </a:cubicBezTo>
                <a:lnTo>
                  <a:pt x="353" y="9799"/>
                </a:lnTo>
                <a:lnTo>
                  <a:pt x="8462" y="13138"/>
                </a:lnTo>
                <a:lnTo>
                  <a:pt x="11801" y="21248"/>
                </a:lnTo>
                <a:lnTo>
                  <a:pt x="11809" y="21245"/>
                </a:lnTo>
                <a:cubicBezTo>
                  <a:pt x="11869" y="21449"/>
                  <a:pt x="12050" y="21600"/>
                  <a:pt x="12273" y="21600"/>
                </a:cubicBezTo>
                <a:cubicBezTo>
                  <a:pt x="12468" y="21600"/>
                  <a:pt x="12634" y="21484"/>
                  <a:pt x="12713" y="21319"/>
                </a:cubicBezTo>
                <a:lnTo>
                  <a:pt x="12716" y="21320"/>
                </a:lnTo>
                <a:lnTo>
                  <a:pt x="12723" y="21303"/>
                </a:lnTo>
                <a:cubicBezTo>
                  <a:pt x="12724" y="21301"/>
                  <a:pt x="12725" y="21300"/>
                  <a:pt x="12725" y="21298"/>
                </a:cubicBezTo>
                <a:lnTo>
                  <a:pt x="21553" y="702"/>
                </a:lnTo>
                <a:lnTo>
                  <a:pt x="21547" y="699"/>
                </a:lnTo>
                <a:cubicBezTo>
                  <a:pt x="21578" y="636"/>
                  <a:pt x="21600" y="567"/>
                  <a:pt x="21600" y="491"/>
                </a:cubicBezTo>
                <a:moveTo>
                  <a:pt x="7855" y="16200"/>
                </a:moveTo>
                <a:cubicBezTo>
                  <a:pt x="7719" y="16200"/>
                  <a:pt x="7596" y="16255"/>
                  <a:pt x="7507" y="16344"/>
                </a:cubicBezTo>
                <a:lnTo>
                  <a:pt x="6035" y="17817"/>
                </a:lnTo>
                <a:cubicBezTo>
                  <a:pt x="5946" y="17905"/>
                  <a:pt x="5891" y="18029"/>
                  <a:pt x="5891" y="18164"/>
                </a:cubicBezTo>
                <a:cubicBezTo>
                  <a:pt x="5891" y="18435"/>
                  <a:pt x="6111" y="18655"/>
                  <a:pt x="6382" y="18655"/>
                </a:cubicBezTo>
                <a:cubicBezTo>
                  <a:pt x="6517" y="18655"/>
                  <a:pt x="6640" y="18600"/>
                  <a:pt x="6729" y="18511"/>
                </a:cubicBezTo>
                <a:lnTo>
                  <a:pt x="8202" y="17038"/>
                </a:lnTo>
                <a:cubicBezTo>
                  <a:pt x="8291" y="16950"/>
                  <a:pt x="8345" y="16827"/>
                  <a:pt x="8345" y="16691"/>
                </a:cubicBezTo>
                <a:cubicBezTo>
                  <a:pt x="8345" y="16420"/>
                  <a:pt x="8126" y="16200"/>
                  <a:pt x="7855" y="16200"/>
                </a:cubicBezTo>
                <a:moveTo>
                  <a:pt x="7855" y="14237"/>
                </a:moveTo>
                <a:cubicBezTo>
                  <a:pt x="7855" y="13966"/>
                  <a:pt x="7635" y="13745"/>
                  <a:pt x="7364" y="13745"/>
                </a:cubicBezTo>
                <a:cubicBezTo>
                  <a:pt x="7228" y="13745"/>
                  <a:pt x="7105" y="13801"/>
                  <a:pt x="7017" y="13889"/>
                </a:cubicBezTo>
                <a:lnTo>
                  <a:pt x="2107" y="18798"/>
                </a:lnTo>
                <a:cubicBezTo>
                  <a:pt x="2019" y="18888"/>
                  <a:pt x="1964" y="19011"/>
                  <a:pt x="1964" y="19145"/>
                </a:cubicBezTo>
                <a:cubicBezTo>
                  <a:pt x="1964" y="19417"/>
                  <a:pt x="2184" y="19636"/>
                  <a:pt x="2455" y="19636"/>
                </a:cubicBezTo>
                <a:cubicBezTo>
                  <a:pt x="2590" y="19636"/>
                  <a:pt x="2713" y="19582"/>
                  <a:pt x="2802" y="19493"/>
                </a:cubicBezTo>
                <a:lnTo>
                  <a:pt x="7711" y="14583"/>
                </a:lnTo>
                <a:cubicBezTo>
                  <a:pt x="7800" y="14495"/>
                  <a:pt x="7855" y="14372"/>
                  <a:pt x="7855" y="14237"/>
                </a:cubicBezTo>
                <a:moveTo>
                  <a:pt x="4765" y="14583"/>
                </a:moveTo>
                <a:lnTo>
                  <a:pt x="5256" y="14093"/>
                </a:lnTo>
                <a:cubicBezTo>
                  <a:pt x="5345" y="14004"/>
                  <a:pt x="5400" y="13881"/>
                  <a:pt x="5400" y="13745"/>
                </a:cubicBezTo>
                <a:cubicBezTo>
                  <a:pt x="5400" y="13475"/>
                  <a:pt x="5180" y="13255"/>
                  <a:pt x="4909" y="13255"/>
                </a:cubicBezTo>
                <a:cubicBezTo>
                  <a:pt x="4774" y="13255"/>
                  <a:pt x="4651" y="13310"/>
                  <a:pt x="4562" y="13398"/>
                </a:cubicBezTo>
                <a:lnTo>
                  <a:pt x="4071" y="13889"/>
                </a:lnTo>
                <a:cubicBezTo>
                  <a:pt x="3982" y="13979"/>
                  <a:pt x="3927" y="14101"/>
                  <a:pt x="3927" y="14237"/>
                </a:cubicBezTo>
                <a:cubicBezTo>
                  <a:pt x="3927" y="14507"/>
                  <a:pt x="4147" y="14727"/>
                  <a:pt x="4418" y="14727"/>
                </a:cubicBezTo>
                <a:cubicBezTo>
                  <a:pt x="4554" y="14727"/>
                  <a:pt x="4676" y="14673"/>
                  <a:pt x="4765" y="14583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19049" tIns="19049" rIns="19049" bIns="19049" anchor="ctr"/>
          <a:lstStyle/>
          <a:p>
            <a:pPr marL="0" marR="0" lvl="0" indent="0" algn="ctr" defTabSz="2286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Gill Sans"/>
            </a:endParaRPr>
          </a:p>
        </p:txBody>
      </p:sp>
      <p:sp>
        <p:nvSpPr>
          <p:cNvPr id="10" name="深度视觉·原创设计 https://www.docer.com/works?userid=22383862"/>
          <p:cNvSpPr/>
          <p:nvPr/>
        </p:nvSpPr>
        <p:spPr>
          <a:xfrm>
            <a:off x="5323484" y="3429000"/>
            <a:ext cx="2009488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11" name="深度视觉·原创设计 https://www.docer.com/works?userid=22383862"/>
          <p:cNvSpPr/>
          <p:nvPr/>
        </p:nvSpPr>
        <p:spPr>
          <a:xfrm>
            <a:off x="5782157" y="3107757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997128" y="3107757"/>
            <a:ext cx="26468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在这添加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  <a:p>
            <a:pPr algn="l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3" name="深度视觉·原创设计 https://www.docer.com/works?userid=22383862"/>
          <p:cNvSpPr txBox="1"/>
          <p:nvPr/>
        </p:nvSpPr>
        <p:spPr>
          <a:xfrm>
            <a:off x="997128" y="2706869"/>
            <a:ext cx="3183654" cy="310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Lato"/>
              <a:sym typeface="Lat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9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6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6096000" y="2089639"/>
            <a:ext cx="6096000" cy="3429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>
            <a:off x="0" y="2089638"/>
            <a:ext cx="6096000" cy="3429000"/>
          </a:xfrm>
          <a:prstGeom prst="rect">
            <a:avLst/>
          </a:prstGeom>
          <a:blipFill>
            <a:blip r:embed="rId1"/>
            <a:stretch>
              <a:fillRect t="-8865" b="-8865"/>
            </a:stretch>
          </a:blipFill>
        </p:spPr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6648968" y="3453987"/>
            <a:ext cx="26468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在这添加</a:t>
            </a:r>
            <a:endParaRPr lang="en-US" altLang="zh-CN" sz="3200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  <a:p>
            <a:pPr algn="l"/>
            <a:r>
              <a:rPr lang="zh-CN" altLang="en-US" sz="32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页面标题内容</a:t>
            </a:r>
            <a:endParaRPr lang="zh-CN" altLang="en-US" sz="3200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6648968" y="3053099"/>
            <a:ext cx="3183654" cy="310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  <a:cs typeface="Lato"/>
              <a:sym typeface="Lato"/>
            </a:endParaRPr>
          </a:p>
        </p:txBody>
      </p:sp>
      <p:sp>
        <p:nvSpPr>
          <p:cNvPr id="13" name="深度视觉·原创设计 https://www.docer.com/works?userid=22383862"/>
          <p:cNvSpPr txBox="1"/>
          <p:nvPr/>
        </p:nvSpPr>
        <p:spPr>
          <a:xfrm>
            <a:off x="9848814" y="2943237"/>
            <a:ext cx="1912221" cy="1721802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38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9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40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41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" name="深度视觉·原创设计 https://www.docer.com/works?userid=22383862"/>
          <p:cNvSpPr/>
          <p:nvPr/>
        </p:nvSpPr>
        <p:spPr>
          <a:xfrm>
            <a:off x="1126157" y="2676183"/>
            <a:ext cx="2221529" cy="2314971"/>
          </a:xfrm>
          <a:prstGeom prst="blockArc">
            <a:avLst>
              <a:gd name="adj1" fmla="val 10855675"/>
              <a:gd name="adj2" fmla="val 21532761"/>
              <a:gd name="adj3" fmla="val 1307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4988900" y="2676183"/>
            <a:ext cx="2221529" cy="2314971"/>
          </a:xfrm>
          <a:prstGeom prst="blockArc">
            <a:avLst>
              <a:gd name="adj1" fmla="val 10855675"/>
              <a:gd name="adj2" fmla="val 21532761"/>
              <a:gd name="adj3" fmla="val 13078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深度视觉·原创设计 https://www.docer.com/works?userid=22383862"/>
          <p:cNvSpPr/>
          <p:nvPr/>
        </p:nvSpPr>
        <p:spPr>
          <a:xfrm>
            <a:off x="8859664" y="2676183"/>
            <a:ext cx="2221529" cy="2314971"/>
          </a:xfrm>
          <a:prstGeom prst="blockArc">
            <a:avLst>
              <a:gd name="adj1" fmla="val 10855675"/>
              <a:gd name="adj2" fmla="val 21532761"/>
              <a:gd name="adj3" fmla="val 13078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 flipV="1">
            <a:off x="3061539" y="2636077"/>
            <a:ext cx="2221529" cy="2314971"/>
          </a:xfrm>
          <a:prstGeom prst="blockArc">
            <a:avLst>
              <a:gd name="adj1" fmla="val 10855675"/>
              <a:gd name="adj2" fmla="val 21532761"/>
              <a:gd name="adj3" fmla="val 13078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深度视觉·原创设计 https://www.docer.com/works?userid=22383862"/>
          <p:cNvSpPr/>
          <p:nvPr/>
        </p:nvSpPr>
        <p:spPr>
          <a:xfrm flipV="1">
            <a:off x="6924282" y="2636077"/>
            <a:ext cx="2221529" cy="2314971"/>
          </a:xfrm>
          <a:prstGeom prst="blockArc">
            <a:avLst>
              <a:gd name="adj1" fmla="val 10855675"/>
              <a:gd name="adj2" fmla="val 21532761"/>
              <a:gd name="adj3" fmla="val 13078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深度视觉·原创设计 https://www.docer.com/works?userid=22383862"/>
          <p:cNvSpPr/>
          <p:nvPr/>
        </p:nvSpPr>
        <p:spPr>
          <a:xfrm flipV="1">
            <a:off x="1126157" y="2636077"/>
            <a:ext cx="2221529" cy="2314971"/>
          </a:xfrm>
          <a:prstGeom prst="blockArc">
            <a:avLst>
              <a:gd name="adj1" fmla="val 10855675"/>
              <a:gd name="adj2" fmla="val 21532761"/>
              <a:gd name="adj3" fmla="val 13078"/>
            </a:avLst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深度视觉·原创设计 https://www.docer.com/works?userid=22383862"/>
          <p:cNvSpPr/>
          <p:nvPr/>
        </p:nvSpPr>
        <p:spPr>
          <a:xfrm>
            <a:off x="3061539" y="2681713"/>
            <a:ext cx="2221529" cy="2314971"/>
          </a:xfrm>
          <a:prstGeom prst="blockArc">
            <a:avLst>
              <a:gd name="adj1" fmla="val 10855675"/>
              <a:gd name="adj2" fmla="val 21532761"/>
              <a:gd name="adj3" fmla="val 13078"/>
            </a:avLst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深度视觉·原创设计 https://www.docer.com/works?userid=22383862"/>
          <p:cNvSpPr/>
          <p:nvPr/>
        </p:nvSpPr>
        <p:spPr>
          <a:xfrm flipV="1">
            <a:off x="4988899" y="2636077"/>
            <a:ext cx="2221529" cy="2314971"/>
          </a:xfrm>
          <a:prstGeom prst="blockArc">
            <a:avLst>
              <a:gd name="adj1" fmla="val 10855675"/>
              <a:gd name="adj2" fmla="val 21532761"/>
              <a:gd name="adj3" fmla="val 13078"/>
            </a:avLst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深度视觉·原创设计 https://www.docer.com/works?userid=22383862"/>
          <p:cNvSpPr/>
          <p:nvPr/>
        </p:nvSpPr>
        <p:spPr>
          <a:xfrm>
            <a:off x="6924281" y="2681713"/>
            <a:ext cx="2221529" cy="2314971"/>
          </a:xfrm>
          <a:prstGeom prst="blockArc">
            <a:avLst>
              <a:gd name="adj1" fmla="val 10855675"/>
              <a:gd name="adj2" fmla="val 21532761"/>
              <a:gd name="adj3" fmla="val 13078"/>
            </a:avLst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深度视觉·原创设计 https://www.docer.com/works?userid=22383862"/>
          <p:cNvSpPr/>
          <p:nvPr/>
        </p:nvSpPr>
        <p:spPr>
          <a:xfrm flipV="1">
            <a:off x="8859664" y="2636077"/>
            <a:ext cx="2221529" cy="2314971"/>
          </a:xfrm>
          <a:prstGeom prst="blockArc">
            <a:avLst>
              <a:gd name="adj1" fmla="val 10855675"/>
              <a:gd name="adj2" fmla="val 21532761"/>
              <a:gd name="adj3" fmla="val 13078"/>
            </a:avLst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" name="深度视觉·原创设计 https://www.docer.com/works?userid=22383862"/>
          <p:cNvGrpSpPr/>
          <p:nvPr/>
        </p:nvGrpSpPr>
        <p:grpSpPr>
          <a:xfrm>
            <a:off x="1662335" y="3218976"/>
            <a:ext cx="1149172" cy="1149172"/>
            <a:chOff x="1662335" y="3218976"/>
            <a:chExt cx="1149172" cy="1149172"/>
          </a:xfrm>
        </p:grpSpPr>
        <p:sp>
          <p:nvSpPr>
            <p:cNvPr id="13" name="Oval 12"/>
            <p:cNvSpPr>
              <a:spLocks noChangeAspect="1"/>
            </p:cNvSpPr>
            <p:nvPr/>
          </p:nvSpPr>
          <p:spPr>
            <a:xfrm>
              <a:off x="1662335" y="3218976"/>
              <a:ext cx="1149172" cy="114917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4" name="Shape 2526"/>
            <p:cNvSpPr/>
            <p:nvPr/>
          </p:nvSpPr>
          <p:spPr>
            <a:xfrm>
              <a:off x="2097257" y="365389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0618"/>
                  </a:moveTo>
                  <a:cubicBezTo>
                    <a:pt x="5377" y="20618"/>
                    <a:pt x="982" y="162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5"/>
                    <a:pt x="4836" y="21600"/>
                    <a:pt x="10800" y="21600"/>
                  </a:cubicBezTo>
                  <a:cubicBezTo>
                    <a:pt x="16764" y="21600"/>
                    <a:pt x="21600" y="16765"/>
                    <a:pt x="21600" y="10800"/>
                  </a:cubicBezTo>
                  <a:cubicBezTo>
                    <a:pt x="21600" y="4836"/>
                    <a:pt x="16764" y="0"/>
                    <a:pt x="10800" y="0"/>
                  </a:cubicBezTo>
                  <a:moveTo>
                    <a:pt x="14236" y="16752"/>
                  </a:moveTo>
                  <a:cubicBezTo>
                    <a:pt x="14001" y="16887"/>
                    <a:pt x="13921" y="17188"/>
                    <a:pt x="14057" y="17422"/>
                  </a:cubicBezTo>
                  <a:cubicBezTo>
                    <a:pt x="14192" y="17658"/>
                    <a:pt x="14493" y="17738"/>
                    <a:pt x="14727" y="17602"/>
                  </a:cubicBezTo>
                  <a:cubicBezTo>
                    <a:pt x="14962" y="17467"/>
                    <a:pt x="15042" y="17167"/>
                    <a:pt x="14907" y="16932"/>
                  </a:cubicBezTo>
                  <a:cubicBezTo>
                    <a:pt x="14771" y="16697"/>
                    <a:pt x="14472" y="16617"/>
                    <a:pt x="14236" y="16752"/>
                  </a:cubicBezTo>
                  <a:moveTo>
                    <a:pt x="10800" y="11782"/>
                  </a:moveTo>
                  <a:cubicBezTo>
                    <a:pt x="10258" y="11782"/>
                    <a:pt x="9818" y="11342"/>
                    <a:pt x="9818" y="10800"/>
                  </a:cubicBez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moveTo>
                    <a:pt x="15218" y="10309"/>
                  </a:moveTo>
                  <a:lnTo>
                    <a:pt x="12694" y="10309"/>
                  </a:lnTo>
                  <a:cubicBezTo>
                    <a:pt x="12515" y="9624"/>
                    <a:pt x="11978" y="9084"/>
                    <a:pt x="11291" y="8906"/>
                  </a:cubicBezTo>
                  <a:lnTo>
                    <a:pt x="11291" y="3436"/>
                  </a:lnTo>
                  <a:cubicBezTo>
                    <a:pt x="11291" y="3166"/>
                    <a:pt x="11071" y="2945"/>
                    <a:pt x="10800" y="2945"/>
                  </a:cubicBezTo>
                  <a:cubicBezTo>
                    <a:pt x="10529" y="2945"/>
                    <a:pt x="10309" y="3166"/>
                    <a:pt x="10309" y="3436"/>
                  </a:cubicBezTo>
                  <a:lnTo>
                    <a:pt x="10309" y="8906"/>
                  </a:lnTo>
                  <a:cubicBezTo>
                    <a:pt x="9464" y="9125"/>
                    <a:pt x="8836" y="9886"/>
                    <a:pt x="8836" y="10800"/>
                  </a:cubicBezTo>
                  <a:cubicBezTo>
                    <a:pt x="8836" y="11885"/>
                    <a:pt x="9716" y="12764"/>
                    <a:pt x="10800" y="12764"/>
                  </a:cubicBezTo>
                  <a:cubicBezTo>
                    <a:pt x="11714" y="12764"/>
                    <a:pt x="12476" y="12137"/>
                    <a:pt x="12694" y="11291"/>
                  </a:cubicBezTo>
                  <a:lnTo>
                    <a:pt x="15218" y="11291"/>
                  </a:lnTo>
                  <a:cubicBezTo>
                    <a:pt x="15489" y="11291"/>
                    <a:pt x="15709" y="11072"/>
                    <a:pt x="15709" y="10800"/>
                  </a:cubicBezTo>
                  <a:cubicBezTo>
                    <a:pt x="15709" y="10529"/>
                    <a:pt x="15489" y="10309"/>
                    <a:pt x="15218" y="10309"/>
                  </a:cubicBezTo>
                  <a:moveTo>
                    <a:pt x="16932" y="6693"/>
                  </a:moveTo>
                  <a:cubicBezTo>
                    <a:pt x="16697" y="6829"/>
                    <a:pt x="16616" y="7129"/>
                    <a:pt x="16752" y="7364"/>
                  </a:cubicBezTo>
                  <a:cubicBezTo>
                    <a:pt x="16887" y="7599"/>
                    <a:pt x="17188" y="7679"/>
                    <a:pt x="17422" y="7543"/>
                  </a:cubicBezTo>
                  <a:cubicBezTo>
                    <a:pt x="17657" y="7408"/>
                    <a:pt x="17737" y="7108"/>
                    <a:pt x="17602" y="6873"/>
                  </a:cubicBezTo>
                  <a:cubicBezTo>
                    <a:pt x="17467" y="6638"/>
                    <a:pt x="17166" y="6557"/>
                    <a:pt x="16932" y="6693"/>
                  </a:cubicBezTo>
                  <a:moveTo>
                    <a:pt x="10800" y="17673"/>
                  </a:moveTo>
                  <a:cubicBezTo>
                    <a:pt x="10529" y="17673"/>
                    <a:pt x="10309" y="17893"/>
                    <a:pt x="10309" y="18164"/>
                  </a:cubicBezTo>
                  <a:cubicBezTo>
                    <a:pt x="10309" y="18435"/>
                    <a:pt x="10529" y="18655"/>
                    <a:pt x="10800" y="18655"/>
                  </a:cubicBezTo>
                  <a:cubicBezTo>
                    <a:pt x="11071" y="18655"/>
                    <a:pt x="11291" y="18435"/>
                    <a:pt x="11291" y="18164"/>
                  </a:cubicBezTo>
                  <a:cubicBezTo>
                    <a:pt x="11291" y="17893"/>
                    <a:pt x="11071" y="17673"/>
                    <a:pt x="10800" y="17673"/>
                  </a:cubicBezTo>
                  <a:moveTo>
                    <a:pt x="17422" y="14057"/>
                  </a:moveTo>
                  <a:cubicBezTo>
                    <a:pt x="17188" y="13921"/>
                    <a:pt x="16887" y="14001"/>
                    <a:pt x="16752" y="14236"/>
                  </a:cubicBezTo>
                  <a:cubicBezTo>
                    <a:pt x="16616" y="14472"/>
                    <a:pt x="16697" y="14772"/>
                    <a:pt x="16932" y="14907"/>
                  </a:cubicBezTo>
                  <a:cubicBezTo>
                    <a:pt x="17166" y="15043"/>
                    <a:pt x="17467" y="14962"/>
                    <a:pt x="17602" y="14727"/>
                  </a:cubicBezTo>
                  <a:cubicBezTo>
                    <a:pt x="17737" y="14492"/>
                    <a:pt x="17657" y="14192"/>
                    <a:pt x="17422" y="14057"/>
                  </a:cubicBezTo>
                  <a:moveTo>
                    <a:pt x="4668" y="6693"/>
                  </a:moveTo>
                  <a:cubicBezTo>
                    <a:pt x="4433" y="6557"/>
                    <a:pt x="4133" y="6638"/>
                    <a:pt x="3998" y="6873"/>
                  </a:cubicBezTo>
                  <a:cubicBezTo>
                    <a:pt x="3863" y="7108"/>
                    <a:pt x="3942" y="7408"/>
                    <a:pt x="4178" y="7543"/>
                  </a:cubicBezTo>
                  <a:cubicBezTo>
                    <a:pt x="4412" y="7679"/>
                    <a:pt x="4713" y="7599"/>
                    <a:pt x="4848" y="7364"/>
                  </a:cubicBezTo>
                  <a:cubicBezTo>
                    <a:pt x="4984" y="7129"/>
                    <a:pt x="4903" y="6829"/>
                    <a:pt x="4668" y="6693"/>
                  </a:cubicBezTo>
                  <a:moveTo>
                    <a:pt x="14236" y="4848"/>
                  </a:moveTo>
                  <a:cubicBezTo>
                    <a:pt x="14472" y="4984"/>
                    <a:pt x="14771" y="4903"/>
                    <a:pt x="14907" y="4669"/>
                  </a:cubicBezTo>
                  <a:cubicBezTo>
                    <a:pt x="15042" y="4434"/>
                    <a:pt x="14962" y="4134"/>
                    <a:pt x="14727" y="3998"/>
                  </a:cubicBezTo>
                  <a:cubicBezTo>
                    <a:pt x="14493" y="3863"/>
                    <a:pt x="14192" y="3943"/>
                    <a:pt x="14057" y="4178"/>
                  </a:cubicBezTo>
                  <a:cubicBezTo>
                    <a:pt x="13921" y="4412"/>
                    <a:pt x="14001" y="4713"/>
                    <a:pt x="14236" y="4848"/>
                  </a:cubicBezTo>
                  <a:moveTo>
                    <a:pt x="3436" y="10309"/>
                  </a:moveTo>
                  <a:cubicBezTo>
                    <a:pt x="3166" y="10309"/>
                    <a:pt x="2945" y="10529"/>
                    <a:pt x="2945" y="10800"/>
                  </a:cubicBezTo>
                  <a:cubicBezTo>
                    <a:pt x="2945" y="11072"/>
                    <a:pt x="3166" y="11291"/>
                    <a:pt x="3436" y="11291"/>
                  </a:cubicBezTo>
                  <a:cubicBezTo>
                    <a:pt x="3707" y="11291"/>
                    <a:pt x="3927" y="11072"/>
                    <a:pt x="3927" y="10800"/>
                  </a:cubicBezTo>
                  <a:cubicBezTo>
                    <a:pt x="3927" y="10529"/>
                    <a:pt x="3707" y="10309"/>
                    <a:pt x="3436" y="10309"/>
                  </a:cubicBezTo>
                  <a:moveTo>
                    <a:pt x="6873" y="3998"/>
                  </a:moveTo>
                  <a:cubicBezTo>
                    <a:pt x="6638" y="4134"/>
                    <a:pt x="6558" y="4434"/>
                    <a:pt x="6693" y="4669"/>
                  </a:cubicBezTo>
                  <a:cubicBezTo>
                    <a:pt x="6829" y="4903"/>
                    <a:pt x="7129" y="4984"/>
                    <a:pt x="7364" y="4848"/>
                  </a:cubicBezTo>
                  <a:cubicBezTo>
                    <a:pt x="7599" y="4713"/>
                    <a:pt x="7679" y="4412"/>
                    <a:pt x="7543" y="4178"/>
                  </a:cubicBezTo>
                  <a:cubicBezTo>
                    <a:pt x="7408" y="3943"/>
                    <a:pt x="7108" y="3863"/>
                    <a:pt x="6873" y="3998"/>
                  </a:cubicBezTo>
                  <a:moveTo>
                    <a:pt x="4178" y="14057"/>
                  </a:moveTo>
                  <a:cubicBezTo>
                    <a:pt x="3942" y="14192"/>
                    <a:pt x="3863" y="14492"/>
                    <a:pt x="3998" y="14727"/>
                  </a:cubicBezTo>
                  <a:cubicBezTo>
                    <a:pt x="4133" y="14962"/>
                    <a:pt x="4433" y="15043"/>
                    <a:pt x="4668" y="14907"/>
                  </a:cubicBezTo>
                  <a:cubicBezTo>
                    <a:pt x="4903" y="14772"/>
                    <a:pt x="4984" y="14472"/>
                    <a:pt x="4848" y="14236"/>
                  </a:cubicBezTo>
                  <a:cubicBezTo>
                    <a:pt x="4713" y="14001"/>
                    <a:pt x="4412" y="13921"/>
                    <a:pt x="4178" y="14057"/>
                  </a:cubicBezTo>
                  <a:moveTo>
                    <a:pt x="7364" y="16752"/>
                  </a:moveTo>
                  <a:cubicBezTo>
                    <a:pt x="7129" y="16617"/>
                    <a:pt x="6829" y="16697"/>
                    <a:pt x="6693" y="16932"/>
                  </a:cubicBezTo>
                  <a:cubicBezTo>
                    <a:pt x="6558" y="17167"/>
                    <a:pt x="6638" y="17467"/>
                    <a:pt x="6873" y="17602"/>
                  </a:cubicBezTo>
                  <a:cubicBezTo>
                    <a:pt x="7108" y="17738"/>
                    <a:pt x="7408" y="17658"/>
                    <a:pt x="7543" y="17422"/>
                  </a:cubicBezTo>
                  <a:cubicBezTo>
                    <a:pt x="7679" y="17188"/>
                    <a:pt x="7599" y="16887"/>
                    <a:pt x="7364" y="16752"/>
                  </a:cubicBezTo>
                  <a:moveTo>
                    <a:pt x="18164" y="10309"/>
                  </a:moveTo>
                  <a:cubicBezTo>
                    <a:pt x="17893" y="10309"/>
                    <a:pt x="17673" y="10529"/>
                    <a:pt x="17673" y="10800"/>
                  </a:cubicBezTo>
                  <a:cubicBezTo>
                    <a:pt x="17673" y="11072"/>
                    <a:pt x="17893" y="11291"/>
                    <a:pt x="18164" y="11291"/>
                  </a:cubicBezTo>
                  <a:cubicBezTo>
                    <a:pt x="18434" y="11291"/>
                    <a:pt x="18655" y="11072"/>
                    <a:pt x="18655" y="10800"/>
                  </a:cubicBezTo>
                  <a:cubicBezTo>
                    <a:pt x="18655" y="10529"/>
                    <a:pt x="18434" y="10309"/>
                    <a:pt x="18164" y="103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15" name="深度视觉·原创设计 https://www.docer.com/works?userid=22383862"/>
          <p:cNvGrpSpPr/>
          <p:nvPr/>
        </p:nvGrpSpPr>
        <p:grpSpPr>
          <a:xfrm>
            <a:off x="3599502" y="3218976"/>
            <a:ext cx="1149172" cy="1149172"/>
            <a:chOff x="3599502" y="3218976"/>
            <a:chExt cx="1149172" cy="1149172"/>
          </a:xfrm>
        </p:grpSpPr>
        <p:sp>
          <p:nvSpPr>
            <p:cNvPr id="16" name="Oval 15"/>
            <p:cNvSpPr>
              <a:spLocks noChangeAspect="1"/>
            </p:cNvSpPr>
            <p:nvPr/>
          </p:nvSpPr>
          <p:spPr>
            <a:xfrm>
              <a:off x="3599502" y="3218976"/>
              <a:ext cx="1149172" cy="11491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17" name="Shape 2547"/>
            <p:cNvSpPr/>
            <p:nvPr/>
          </p:nvSpPr>
          <p:spPr>
            <a:xfrm>
              <a:off x="4032639" y="365389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18" name="深度视觉·原创设计 https://www.docer.com/works?userid=22383862"/>
          <p:cNvGrpSpPr/>
          <p:nvPr/>
        </p:nvGrpSpPr>
        <p:grpSpPr>
          <a:xfrm>
            <a:off x="5533099" y="3218976"/>
            <a:ext cx="1149172" cy="1149172"/>
            <a:chOff x="5533099" y="3218976"/>
            <a:chExt cx="1149172" cy="1149172"/>
          </a:xfrm>
        </p:grpSpPr>
        <p:sp>
          <p:nvSpPr>
            <p:cNvPr id="19" name="Oval 18"/>
            <p:cNvSpPr>
              <a:spLocks noChangeAspect="1"/>
            </p:cNvSpPr>
            <p:nvPr/>
          </p:nvSpPr>
          <p:spPr>
            <a:xfrm>
              <a:off x="5533099" y="3218976"/>
              <a:ext cx="1149172" cy="11491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0" name="Shape 2554"/>
            <p:cNvSpPr/>
            <p:nvPr/>
          </p:nvSpPr>
          <p:spPr>
            <a:xfrm>
              <a:off x="5968021" y="3679291"/>
              <a:ext cx="279328" cy="253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8900"/>
                  </a:moveTo>
                  <a:cubicBezTo>
                    <a:pt x="7279" y="18900"/>
                    <a:pt x="6684" y="18827"/>
                    <a:pt x="6086" y="18683"/>
                  </a:cubicBezTo>
                  <a:cubicBezTo>
                    <a:pt x="6017" y="18666"/>
                    <a:pt x="5946" y="18658"/>
                    <a:pt x="5876" y="18658"/>
                  </a:cubicBezTo>
                  <a:cubicBezTo>
                    <a:pt x="5756" y="18658"/>
                    <a:pt x="5636" y="18682"/>
                    <a:pt x="5523" y="18729"/>
                  </a:cubicBezTo>
                  <a:lnTo>
                    <a:pt x="2957" y="19815"/>
                  </a:lnTo>
                  <a:lnTo>
                    <a:pt x="3365" y="18243"/>
                  </a:lnTo>
                  <a:cubicBezTo>
                    <a:pt x="3474" y="17827"/>
                    <a:pt x="3345" y="17380"/>
                    <a:pt x="3039" y="17108"/>
                  </a:cubicBezTo>
                  <a:cubicBezTo>
                    <a:pt x="1712" y="15926"/>
                    <a:pt x="982" y="14358"/>
                    <a:pt x="982" y="12690"/>
                  </a:cubicBezTo>
                  <a:cubicBezTo>
                    <a:pt x="982" y="9266"/>
                    <a:pt x="4065" y="6480"/>
                    <a:pt x="7855" y="6480"/>
                  </a:cubicBezTo>
                  <a:cubicBezTo>
                    <a:pt x="11644" y="6480"/>
                    <a:pt x="14727" y="9266"/>
                    <a:pt x="14727" y="12690"/>
                  </a:cubicBezTo>
                  <a:cubicBezTo>
                    <a:pt x="14727" y="16114"/>
                    <a:pt x="11644" y="18900"/>
                    <a:pt x="7855" y="18900"/>
                  </a:cubicBezTo>
                  <a:moveTo>
                    <a:pt x="7855" y="5400"/>
                  </a:moveTo>
                  <a:cubicBezTo>
                    <a:pt x="3517" y="5400"/>
                    <a:pt x="0" y="8664"/>
                    <a:pt x="0" y="12690"/>
                  </a:cubicBezTo>
                  <a:cubicBezTo>
                    <a:pt x="0" y="14758"/>
                    <a:pt x="932" y="16620"/>
                    <a:pt x="2422" y="17947"/>
                  </a:cubicBezTo>
                  <a:lnTo>
                    <a:pt x="1473" y="21600"/>
                  </a:lnTo>
                  <a:lnTo>
                    <a:pt x="5876" y="19738"/>
                  </a:lnTo>
                  <a:cubicBezTo>
                    <a:pt x="6509" y="19891"/>
                    <a:pt x="7169" y="19980"/>
                    <a:pt x="7855" y="19980"/>
                  </a:cubicBezTo>
                  <a:cubicBezTo>
                    <a:pt x="12192" y="19980"/>
                    <a:pt x="15709" y="16716"/>
                    <a:pt x="15709" y="12690"/>
                  </a:cubicBezTo>
                  <a:cubicBezTo>
                    <a:pt x="15709" y="8664"/>
                    <a:pt x="12192" y="5400"/>
                    <a:pt x="7855" y="5400"/>
                  </a:cubicBezTo>
                  <a:moveTo>
                    <a:pt x="21600" y="7290"/>
                  </a:moveTo>
                  <a:cubicBezTo>
                    <a:pt x="21600" y="3264"/>
                    <a:pt x="18084" y="0"/>
                    <a:pt x="13745" y="0"/>
                  </a:cubicBezTo>
                  <a:cubicBezTo>
                    <a:pt x="10506" y="0"/>
                    <a:pt x="7725" y="1821"/>
                    <a:pt x="6525" y="4422"/>
                  </a:cubicBezTo>
                  <a:cubicBezTo>
                    <a:pt x="6912" y="4367"/>
                    <a:pt x="7306" y="4332"/>
                    <a:pt x="7708" y="4326"/>
                  </a:cubicBezTo>
                  <a:cubicBezTo>
                    <a:pt x="8875" y="2394"/>
                    <a:pt x="11143" y="1080"/>
                    <a:pt x="13745" y="1080"/>
                  </a:cubicBezTo>
                  <a:cubicBezTo>
                    <a:pt x="17535" y="1080"/>
                    <a:pt x="20618" y="3866"/>
                    <a:pt x="20618" y="7290"/>
                  </a:cubicBezTo>
                  <a:cubicBezTo>
                    <a:pt x="20618" y="8958"/>
                    <a:pt x="19888" y="10526"/>
                    <a:pt x="18561" y="11707"/>
                  </a:cubicBezTo>
                  <a:cubicBezTo>
                    <a:pt x="18255" y="11980"/>
                    <a:pt x="18126" y="12428"/>
                    <a:pt x="18234" y="12843"/>
                  </a:cubicBezTo>
                  <a:lnTo>
                    <a:pt x="18643" y="14415"/>
                  </a:lnTo>
                  <a:lnTo>
                    <a:pt x="16613" y="13556"/>
                  </a:lnTo>
                  <a:cubicBezTo>
                    <a:pt x="16573" y="13922"/>
                    <a:pt x="16500" y="14278"/>
                    <a:pt x="16411" y="14628"/>
                  </a:cubicBezTo>
                  <a:lnTo>
                    <a:pt x="20127" y="16200"/>
                  </a:lnTo>
                  <a:lnTo>
                    <a:pt x="19178" y="12547"/>
                  </a:lnTo>
                  <a:cubicBezTo>
                    <a:pt x="20669" y="11220"/>
                    <a:pt x="21600" y="9358"/>
                    <a:pt x="21600" y="729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21" name="深度视觉·原创设计 https://www.docer.com/works?userid=22383862"/>
          <p:cNvGrpSpPr/>
          <p:nvPr/>
        </p:nvGrpSpPr>
        <p:grpSpPr>
          <a:xfrm>
            <a:off x="7460460" y="3218976"/>
            <a:ext cx="1149172" cy="1149172"/>
            <a:chOff x="7460460" y="3218976"/>
            <a:chExt cx="1149172" cy="1149172"/>
          </a:xfrm>
        </p:grpSpPr>
        <p:sp>
          <p:nvSpPr>
            <p:cNvPr id="22" name="Oval 21"/>
            <p:cNvSpPr>
              <a:spLocks noChangeAspect="1"/>
            </p:cNvSpPr>
            <p:nvPr/>
          </p:nvSpPr>
          <p:spPr>
            <a:xfrm>
              <a:off x="7460460" y="3218976"/>
              <a:ext cx="1149172" cy="114917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3" name="Shape 2587"/>
            <p:cNvSpPr/>
            <p:nvPr/>
          </p:nvSpPr>
          <p:spPr>
            <a:xfrm>
              <a:off x="7895381" y="365389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24" name="深度视觉·原创设计 https://www.docer.com/works?userid=22383862"/>
          <p:cNvGrpSpPr/>
          <p:nvPr/>
        </p:nvGrpSpPr>
        <p:grpSpPr>
          <a:xfrm>
            <a:off x="9395842" y="3218976"/>
            <a:ext cx="1149172" cy="1149172"/>
            <a:chOff x="9395842" y="3218976"/>
            <a:chExt cx="1149172" cy="1149172"/>
          </a:xfrm>
        </p:grpSpPr>
        <p:sp>
          <p:nvSpPr>
            <p:cNvPr id="25" name="Oval 24"/>
            <p:cNvSpPr>
              <a:spLocks noChangeAspect="1"/>
            </p:cNvSpPr>
            <p:nvPr/>
          </p:nvSpPr>
          <p:spPr>
            <a:xfrm>
              <a:off x="9395842" y="3218976"/>
              <a:ext cx="1149172" cy="114917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32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26" name="Shape 2613"/>
            <p:cNvSpPr/>
            <p:nvPr/>
          </p:nvSpPr>
          <p:spPr>
            <a:xfrm>
              <a:off x="9823944" y="3679291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1964"/>
                  </a:moveTo>
                  <a:lnTo>
                    <a:pt x="10800" y="1964"/>
                  </a:lnTo>
                  <a:cubicBezTo>
                    <a:pt x="8836" y="1964"/>
                    <a:pt x="8836" y="0"/>
                    <a:pt x="6873" y="0"/>
                  </a:cubicBez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5709"/>
                  </a:lnTo>
                  <a:cubicBezTo>
                    <a:pt x="0" y="16794"/>
                    <a:pt x="879" y="17673"/>
                    <a:pt x="1964" y="17673"/>
                  </a:cubicBezTo>
                  <a:lnTo>
                    <a:pt x="6599" y="17673"/>
                  </a:lnTo>
                  <a:cubicBezTo>
                    <a:pt x="6257" y="17372"/>
                    <a:pt x="5941" y="17046"/>
                    <a:pt x="5656" y="16691"/>
                  </a:cubicBezTo>
                  <a:lnTo>
                    <a:pt x="1964" y="16691"/>
                  </a:lnTo>
                  <a:cubicBezTo>
                    <a:pt x="1422" y="16691"/>
                    <a:pt x="982" y="16252"/>
                    <a:pt x="982" y="15709"/>
                  </a:cubicBezTo>
                  <a:lnTo>
                    <a:pt x="982" y="5891"/>
                  </a:lnTo>
                  <a:lnTo>
                    <a:pt x="6599" y="5891"/>
                  </a:lnTo>
                  <a:cubicBezTo>
                    <a:pt x="7023" y="5517"/>
                    <a:pt x="7484" y="5185"/>
                    <a:pt x="7982" y="4909"/>
                  </a:cubicBezTo>
                  <a:lnTo>
                    <a:pt x="982" y="4909"/>
                  </a:ln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6873" y="982"/>
                  </a:lnTo>
                  <a:cubicBezTo>
                    <a:pt x="8345" y="982"/>
                    <a:pt x="8345" y="2946"/>
                    <a:pt x="10800" y="2946"/>
                  </a:cubicBezTo>
                  <a:lnTo>
                    <a:pt x="19636" y="2946"/>
                  </a:lnTo>
                  <a:cubicBezTo>
                    <a:pt x="20178" y="2946"/>
                    <a:pt x="20618" y="3385"/>
                    <a:pt x="20618" y="3927"/>
                  </a:cubicBezTo>
                  <a:lnTo>
                    <a:pt x="20618" y="4909"/>
                  </a:lnTo>
                  <a:lnTo>
                    <a:pt x="15582" y="4909"/>
                  </a:lnTo>
                  <a:cubicBezTo>
                    <a:pt x="16080" y="5185"/>
                    <a:pt x="16541" y="5517"/>
                    <a:pt x="16965" y="5891"/>
                  </a:cubicBezTo>
                  <a:lnTo>
                    <a:pt x="20618" y="5891"/>
                  </a:lnTo>
                  <a:lnTo>
                    <a:pt x="20618" y="15709"/>
                  </a:lnTo>
                  <a:cubicBezTo>
                    <a:pt x="20618" y="16252"/>
                    <a:pt x="20178" y="16691"/>
                    <a:pt x="19636" y="16691"/>
                  </a:cubicBezTo>
                  <a:lnTo>
                    <a:pt x="18766" y="16691"/>
                  </a:lnTo>
                  <a:lnTo>
                    <a:pt x="19738" y="17663"/>
                  </a:lnTo>
                  <a:cubicBezTo>
                    <a:pt x="20774" y="17609"/>
                    <a:pt x="21600" y="16759"/>
                    <a:pt x="21600" y="15709"/>
                  </a:cubicBezTo>
                  <a:lnTo>
                    <a:pt x="21600" y="3927"/>
                  </a:lnTo>
                  <a:cubicBezTo>
                    <a:pt x="21600" y="2843"/>
                    <a:pt x="20721" y="1964"/>
                    <a:pt x="19636" y="1964"/>
                  </a:cubicBezTo>
                  <a:moveTo>
                    <a:pt x="11782" y="17673"/>
                  </a:moveTo>
                  <a:cubicBezTo>
                    <a:pt x="8529" y="17673"/>
                    <a:pt x="5891" y="15036"/>
                    <a:pt x="5891" y="11782"/>
                  </a:cubicBezTo>
                  <a:cubicBezTo>
                    <a:pt x="5891" y="8529"/>
                    <a:pt x="8529" y="5891"/>
                    <a:pt x="11782" y="5891"/>
                  </a:cubicBezTo>
                  <a:cubicBezTo>
                    <a:pt x="15035" y="5891"/>
                    <a:pt x="17673" y="8529"/>
                    <a:pt x="17673" y="11782"/>
                  </a:cubicBezTo>
                  <a:cubicBezTo>
                    <a:pt x="17673" y="15036"/>
                    <a:pt x="15035" y="17673"/>
                    <a:pt x="11782" y="17673"/>
                  </a:cubicBezTo>
                  <a:moveTo>
                    <a:pt x="16972" y="16278"/>
                  </a:moveTo>
                  <a:cubicBezTo>
                    <a:pt x="18018" y="15072"/>
                    <a:pt x="18655" y="13503"/>
                    <a:pt x="18655" y="11782"/>
                  </a:cubicBezTo>
                  <a:cubicBezTo>
                    <a:pt x="18655" y="7987"/>
                    <a:pt x="15578" y="4910"/>
                    <a:pt x="11782" y="4910"/>
                  </a:cubicBezTo>
                  <a:cubicBezTo>
                    <a:pt x="7986" y="4910"/>
                    <a:pt x="4909" y="7987"/>
                    <a:pt x="4909" y="11782"/>
                  </a:cubicBezTo>
                  <a:cubicBezTo>
                    <a:pt x="4909" y="15578"/>
                    <a:pt x="7986" y="18655"/>
                    <a:pt x="11782" y="18655"/>
                  </a:cubicBezTo>
                  <a:cubicBezTo>
                    <a:pt x="13503" y="18655"/>
                    <a:pt x="15072" y="18017"/>
                    <a:pt x="16278" y="16972"/>
                  </a:cubicBezTo>
                  <a:lnTo>
                    <a:pt x="16972" y="17666"/>
                  </a:lnTo>
                  <a:cubicBezTo>
                    <a:pt x="16969" y="17668"/>
                    <a:pt x="16967" y="17671"/>
                    <a:pt x="16965" y="17673"/>
                  </a:cubicBezTo>
                  <a:lnTo>
                    <a:pt x="16979" y="17673"/>
                  </a:lnTo>
                  <a:lnTo>
                    <a:pt x="20762" y="21457"/>
                  </a:lnTo>
                  <a:cubicBezTo>
                    <a:pt x="20851" y="21546"/>
                    <a:pt x="20974" y="21600"/>
                    <a:pt x="21109" y="21600"/>
                  </a:cubicBezTo>
                  <a:cubicBezTo>
                    <a:pt x="21380" y="21600"/>
                    <a:pt x="21600" y="21381"/>
                    <a:pt x="21600" y="21109"/>
                  </a:cubicBezTo>
                  <a:cubicBezTo>
                    <a:pt x="21600" y="20974"/>
                    <a:pt x="21545" y="20851"/>
                    <a:pt x="21456" y="20762"/>
                  </a:cubicBezTo>
                  <a:cubicBezTo>
                    <a:pt x="21456" y="20762"/>
                    <a:pt x="16972" y="16278"/>
                    <a:pt x="16972" y="16278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600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latin typeface="Source Sans Pro Light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27" name="深度视觉·原创设计 https://www.docer.com/works?userid=22383862"/>
          <p:cNvSpPr/>
          <p:nvPr/>
        </p:nvSpPr>
        <p:spPr>
          <a:xfrm>
            <a:off x="1126157" y="1715292"/>
            <a:ext cx="2309586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8" name="深度视觉·原创设计 https://www.docer.com/works?userid=22383862"/>
          <p:cNvSpPr/>
          <p:nvPr/>
        </p:nvSpPr>
        <p:spPr>
          <a:xfrm>
            <a:off x="1734676" y="1378107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29" name="深度视觉·原创设计 https://www.docer.com/works?userid=22383862"/>
          <p:cNvSpPr/>
          <p:nvPr/>
        </p:nvSpPr>
        <p:spPr>
          <a:xfrm>
            <a:off x="4988899" y="1715292"/>
            <a:ext cx="2309586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0" name="深度视觉·原创设计 https://www.docer.com/works?userid=22383862"/>
          <p:cNvSpPr/>
          <p:nvPr/>
        </p:nvSpPr>
        <p:spPr>
          <a:xfrm>
            <a:off x="5597418" y="1378107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31" name="深度视觉·原创设计 https://www.docer.com/works?userid=22383862"/>
          <p:cNvSpPr/>
          <p:nvPr/>
        </p:nvSpPr>
        <p:spPr>
          <a:xfrm>
            <a:off x="8771607" y="1715292"/>
            <a:ext cx="2309586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2" name="深度视觉·原创设计 https://www.docer.com/works?userid=22383862"/>
          <p:cNvSpPr/>
          <p:nvPr/>
        </p:nvSpPr>
        <p:spPr>
          <a:xfrm>
            <a:off x="9380126" y="1378107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33" name="深度视觉·原创设计 https://www.docer.com/works?userid=22383862"/>
          <p:cNvSpPr/>
          <p:nvPr/>
        </p:nvSpPr>
        <p:spPr>
          <a:xfrm>
            <a:off x="6894185" y="5488311"/>
            <a:ext cx="2309586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4" name="深度视觉·原创设计 https://www.docer.com/works?userid=22383862"/>
          <p:cNvSpPr/>
          <p:nvPr/>
        </p:nvSpPr>
        <p:spPr>
          <a:xfrm>
            <a:off x="7502704" y="5151126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35" name="深度视觉·原创设计 https://www.docer.com/works?userid=22383862"/>
          <p:cNvSpPr/>
          <p:nvPr/>
        </p:nvSpPr>
        <p:spPr>
          <a:xfrm>
            <a:off x="3061539" y="5488311"/>
            <a:ext cx="2309586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6" name="深度视觉·原创设计 https://www.docer.com/works?userid=22383862"/>
          <p:cNvSpPr/>
          <p:nvPr/>
        </p:nvSpPr>
        <p:spPr>
          <a:xfrm>
            <a:off x="3670058" y="5151126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9" grpId="0" animBg="1"/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9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0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3" name="深度视觉·原创设计 https://www.docer.com/works?userid=22383862"/>
          <p:cNvSpPr/>
          <p:nvPr/>
        </p:nvSpPr>
        <p:spPr>
          <a:xfrm>
            <a:off x="1127448" y="836712"/>
            <a:ext cx="10009112" cy="5171182"/>
          </a:xfrm>
          <a:prstGeom prst="rect">
            <a:avLst/>
          </a:prstGeom>
          <a:noFill/>
          <a:ln w="285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深度视觉·原创设计 https://www.docer.com/works?userid=22383862"/>
          <p:cNvSpPr/>
          <p:nvPr/>
        </p:nvSpPr>
        <p:spPr>
          <a:xfrm>
            <a:off x="263352" y="1844824"/>
            <a:ext cx="5607207" cy="2936947"/>
          </a:xfrm>
          <a:prstGeom prst="rect">
            <a:avLst/>
          </a:prstGeom>
          <a:blipFill dpi="0" rotWithShape="1">
            <a:blip r:embed="rId1"/>
            <a:srcRect/>
            <a:stretch>
              <a:fillRect t="-13640" b="-136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深度视觉·原创设计 https://www.docer.com/works?userid=22383862"/>
          <p:cNvSpPr/>
          <p:nvPr/>
        </p:nvSpPr>
        <p:spPr>
          <a:xfrm flipV="1">
            <a:off x="6127083" y="1821068"/>
            <a:ext cx="180020" cy="180020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深度视觉·原创设计 https://www.docer.com/works?userid=22383862"/>
          <p:cNvSpPr txBox="1"/>
          <p:nvPr/>
        </p:nvSpPr>
        <p:spPr>
          <a:xfrm>
            <a:off x="6734655" y="2290913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深度视觉·原创设计 https://www.docer.com/works?userid=22383862"/>
          <p:cNvSpPr txBox="1"/>
          <p:nvPr/>
        </p:nvSpPr>
        <p:spPr>
          <a:xfrm>
            <a:off x="6734655" y="1856643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24" name="深度视觉·原创设计 https://www.docer.com/works?userid=22383862"/>
          <p:cNvSpPr txBox="1"/>
          <p:nvPr/>
        </p:nvSpPr>
        <p:spPr>
          <a:xfrm>
            <a:off x="6734655" y="3429000"/>
            <a:ext cx="3467616" cy="1353944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-798917" y="411681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9097061" y="-1412156"/>
            <a:ext cx="2147790" cy="214779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4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8758228" y="3203919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深度视觉·原创设计 https://www.docer.com/works?userid=22383862"/>
          <p:cNvSpPr/>
          <p:nvPr/>
        </p:nvSpPr>
        <p:spPr bwMode="auto">
          <a:xfrm rot="18974888">
            <a:off x="715291" y="5432380"/>
            <a:ext cx="691905" cy="625376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深度视觉·原创设计 https://www.docer.com/works?userid=22383862"/>
          <p:cNvSpPr/>
          <p:nvPr/>
        </p:nvSpPr>
        <p:spPr bwMode="auto">
          <a:xfrm rot="17418489">
            <a:off x="9899965" y="904492"/>
            <a:ext cx="971305" cy="877910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深度视觉·原创设计 https://www.docer.com/works?userid=22383862"/>
          <p:cNvSpPr txBox="1"/>
          <p:nvPr/>
        </p:nvSpPr>
        <p:spPr>
          <a:xfrm>
            <a:off x="2508396" y="2286457"/>
            <a:ext cx="192232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 b="1">
                <a:ln w="12700">
                  <a:noFill/>
                </a:ln>
                <a:gradFill>
                  <a:gsLst>
                    <a:gs pos="50000">
                      <a:srgbClr val="005674"/>
                    </a:gs>
                    <a:gs pos="70000">
                      <a:srgbClr val="00B0F0"/>
                    </a:gs>
                    <a:gs pos="49000">
                      <a:srgbClr val="0070C0"/>
                    </a:gs>
                    <a:gs pos="30000">
                      <a:srgbClr val="00B0F0"/>
                    </a:gs>
                  </a:gsLst>
                  <a:lin ang="5400000" scaled="1"/>
                </a:gradFill>
                <a:effectLst>
                  <a:outerShdw blurRad="254000" dist="152400" dir="2700000" algn="tl" rotWithShape="0">
                    <a:prstClr val="black"/>
                  </a:out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500" kern="0" dirty="0">
                <a:solidFill>
                  <a:schemeClr val="accent1"/>
                </a:solidFill>
                <a:effectLst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04</a:t>
            </a:r>
            <a:endParaRPr kumimoji="0" lang="zh-CN" altLang="en-US" sz="11500" b="1" i="0" u="none" strike="noStrike" kern="0" cap="none" spc="0" normalizeH="0" baseline="0" noProof="0" dirty="0">
              <a:ln w="12700">
                <a:noFill/>
              </a:ln>
              <a:solidFill>
                <a:schemeClr val="accent1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9" name="深度视觉·原创设计 https://www.docer.com/works?userid=22383862"/>
          <p:cNvSpPr txBox="1"/>
          <p:nvPr/>
        </p:nvSpPr>
        <p:spPr>
          <a:xfrm>
            <a:off x="2508396" y="4012910"/>
            <a:ext cx="1922321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 defTabSz="1219200">
              <a:defRPr sz="4400" b="1" spc="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</a:defRPr>
            </a:lvl1pPr>
          </a:lstStyle>
          <a:p>
            <a:pPr marL="0" marR="0" lvl="0" indent="0" algn="dist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400" normalizeH="0" baseline="0" noProof="0" dirty="0">
                <a:ln>
                  <a:noFill/>
                </a:ln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PART</a:t>
            </a:r>
            <a:endParaRPr kumimoji="0" lang="zh-CN" altLang="en-US" sz="3600" b="0" i="0" u="none" strike="noStrike" kern="0" cap="none" spc="400" normalizeH="0" baseline="0" noProof="0" dirty="0">
              <a:ln>
                <a:noFill/>
              </a:ln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 flipH="1">
            <a:off x="5602588" y="2694261"/>
            <a:ext cx="35845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金融领域新高度</a:t>
            </a:r>
            <a:endParaRPr lang="zh-CN" altLang="en-US" sz="2800" b="1" spc="5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5602587" y="3429000"/>
            <a:ext cx="4455829" cy="8908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The user can demonstrate on a projector or computer, or presentation and make it film to be used in a wider field user can demonstrate on a projector or computer.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11111E-6 L 0.25 1.11111E-6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/>
      <p:bldP spid="8" grpId="1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-798917" y="411681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9097061" y="-1412156"/>
            <a:ext cx="2147790" cy="214779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4" name="深度视觉·原创设计 https://www.docer.com/works?userid=22383862"/>
          <p:cNvSpPr/>
          <p:nvPr/>
        </p:nvSpPr>
        <p:spPr bwMode="auto">
          <a:xfrm rot="17418489">
            <a:off x="700528" y="1261834"/>
            <a:ext cx="4090711" cy="3697372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5" name="深度视觉·原创设计 https://www.docer.com/works?userid=22383862"/>
          <p:cNvSpPr/>
          <p:nvPr/>
        </p:nvSpPr>
        <p:spPr>
          <a:xfrm>
            <a:off x="0" y="6443107"/>
            <a:ext cx="12192000" cy="420843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深度视觉·原创设计 https://www.docer.com/works?userid=22383862"/>
          <p:cNvGrpSpPr/>
          <p:nvPr/>
        </p:nvGrpSpPr>
        <p:grpSpPr>
          <a:xfrm>
            <a:off x="1736089" y="2376209"/>
            <a:ext cx="2837730" cy="1468621"/>
            <a:chOff x="4570674" y="334943"/>
            <a:chExt cx="2837730" cy="1468621"/>
          </a:xfrm>
        </p:grpSpPr>
        <p:sp>
          <p:nvSpPr>
            <p:cNvPr id="7" name="文本框 6"/>
            <p:cNvSpPr txBox="1"/>
            <p:nvPr/>
          </p:nvSpPr>
          <p:spPr>
            <a:xfrm>
              <a:off x="4570674" y="1280344"/>
              <a:ext cx="283773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219200">
                <a:defRPr sz="4400" b="1" spc="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0" i="0" u="none" strike="noStrike" kern="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CONTENTS</a:t>
              </a:r>
              <a:endParaRPr kumimoji="0" lang="zh-CN" altLang="en-US" sz="2800" b="0" i="0" u="none" strike="noStrike" kern="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993150" y="334943"/>
              <a:ext cx="1992778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defTabSz="1219200">
                <a:defRPr sz="4400" b="1" spc="40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黑体简体" panose="02010601030101010101" pitchFamily="2" charset="-122"/>
                  <a:ea typeface="方正黑体简体" panose="02010601030101010101" pitchFamily="2" charset="-122"/>
                  <a:cs typeface="+mn-ea"/>
                </a:defRPr>
              </a:lvl1pPr>
            </a:lstStyle>
            <a:p>
              <a:pPr marL="0" marR="0" lvl="0" indent="0" algn="ctr" defTabSz="1219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1" i="0" u="none" strike="noStrike" kern="0" cap="none" spc="4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" panose="020B0500000000000000" pitchFamily="34" charset="-122"/>
                  <a:ea typeface="思源黑体" panose="020B0500000000000000" pitchFamily="34" charset="-122"/>
                  <a:sym typeface="思源黑体" panose="020B0500000000000000" pitchFamily="34" charset="-122"/>
                </a:rPr>
                <a:t>目 录</a:t>
              </a:r>
              <a:endParaRPr kumimoji="0" lang="zh-CN" altLang="en-US" sz="5400" b="1" i="0" u="none" strike="noStrike" kern="0" cap="none" spc="4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endParaRPr>
            </a:p>
          </p:txBody>
        </p:sp>
      </p:grpSp>
      <p:sp>
        <p:nvSpPr>
          <p:cNvPr id="9" name="深度视觉·原创设计 https://www.docer.com/works?userid=22383862"/>
          <p:cNvSpPr/>
          <p:nvPr/>
        </p:nvSpPr>
        <p:spPr>
          <a:xfrm flipH="1">
            <a:off x="9640484" y="1024141"/>
            <a:ext cx="828040" cy="82804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1</a:t>
            </a:r>
            <a:endParaRPr lang="en-US" altLang="zh-CN" sz="2400" b="1" dirty="0">
              <a:solidFill>
                <a:schemeClr val="bg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10" name="深度视觉·原创设计 https://www.docer.com/works?userid=22383862"/>
          <p:cNvGrpSpPr/>
          <p:nvPr/>
        </p:nvGrpSpPr>
        <p:grpSpPr>
          <a:xfrm flipH="1">
            <a:off x="6097819" y="1076210"/>
            <a:ext cx="3584575" cy="936366"/>
            <a:chOff x="7419181" y="1757690"/>
            <a:chExt cx="3584575" cy="936314"/>
          </a:xfrm>
        </p:grpSpPr>
        <p:sp>
          <p:nvSpPr>
            <p:cNvPr id="11" name="文本框 10"/>
            <p:cNvSpPr txBox="1"/>
            <p:nvPr/>
          </p:nvSpPr>
          <p:spPr>
            <a:xfrm>
              <a:off x="7419181" y="1757690"/>
              <a:ext cx="3584575" cy="52319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spc="5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互联网行业前景</a:t>
              </a:r>
              <a:endParaRPr lang="zh-CN" altLang="en-US" sz="2800" b="1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510615" y="2193317"/>
              <a:ext cx="3458369" cy="50068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spc="5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Enter the English Title here</a:t>
              </a:r>
              <a:endParaRPr lang="en-US" altLang="zh-CN" sz="1200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13" name="深度视觉·原创设计 https://www.docer.com/works?userid=22383862"/>
          <p:cNvSpPr/>
          <p:nvPr/>
        </p:nvSpPr>
        <p:spPr>
          <a:xfrm flipH="1">
            <a:off x="9641119" y="2161426"/>
            <a:ext cx="828040" cy="82804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2</a:t>
            </a:r>
            <a:endParaRPr lang="en-US" altLang="zh-CN" sz="2400" b="1" dirty="0">
              <a:solidFill>
                <a:schemeClr val="bg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14" name="深度视觉·原创设计 https://www.docer.com/works?userid=22383862"/>
          <p:cNvGrpSpPr/>
          <p:nvPr/>
        </p:nvGrpSpPr>
        <p:grpSpPr>
          <a:xfrm flipH="1">
            <a:off x="6110673" y="2213494"/>
            <a:ext cx="3480919" cy="962701"/>
            <a:chOff x="7282012" y="1757690"/>
            <a:chExt cx="3481079" cy="962651"/>
          </a:xfrm>
        </p:grpSpPr>
        <p:sp>
          <p:nvSpPr>
            <p:cNvPr id="15" name="文本框 14"/>
            <p:cNvSpPr txBox="1"/>
            <p:nvPr/>
          </p:nvSpPr>
          <p:spPr>
            <a:xfrm>
              <a:off x="7419181" y="1757690"/>
              <a:ext cx="3343910" cy="5231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spc="5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大数据匹配分析</a:t>
              </a:r>
              <a:endParaRPr lang="zh-CN" altLang="en-US" sz="2800" b="1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282012" y="2208558"/>
              <a:ext cx="3458369" cy="51178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spc="5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Enter the English Title here</a:t>
              </a:r>
              <a:endParaRPr lang="en-US" altLang="zh-CN" sz="1200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17" name="深度视觉·原创设计 https://www.docer.com/works?userid=22383862"/>
          <p:cNvSpPr/>
          <p:nvPr/>
        </p:nvSpPr>
        <p:spPr>
          <a:xfrm flipH="1">
            <a:off x="9641119" y="3311411"/>
            <a:ext cx="828040" cy="82804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3</a:t>
            </a:r>
            <a:endParaRPr lang="en-US" altLang="zh-CN" sz="2400" b="1" dirty="0">
              <a:solidFill>
                <a:schemeClr val="bg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18" name="深度视觉·原创设计 https://www.docer.com/works?userid=22383862"/>
          <p:cNvGrpSpPr/>
          <p:nvPr/>
        </p:nvGrpSpPr>
        <p:grpSpPr>
          <a:xfrm flipH="1">
            <a:off x="6097819" y="3363479"/>
            <a:ext cx="3585210" cy="962701"/>
            <a:chOff x="7419181" y="1757690"/>
            <a:chExt cx="3585210" cy="962651"/>
          </a:xfrm>
        </p:grpSpPr>
        <p:sp>
          <p:nvSpPr>
            <p:cNvPr id="19" name="文本框 18"/>
            <p:cNvSpPr txBox="1"/>
            <p:nvPr/>
          </p:nvSpPr>
          <p:spPr>
            <a:xfrm>
              <a:off x="7419181" y="1757690"/>
              <a:ext cx="3585210" cy="5231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spc="5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人工智能新时代</a:t>
              </a:r>
              <a:endParaRPr lang="zh-CN" altLang="en-US" sz="2800" b="1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495381" y="2208558"/>
              <a:ext cx="3458369" cy="51178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spc="5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Enter the English Title here</a:t>
              </a:r>
              <a:endParaRPr lang="en-US" altLang="zh-CN" sz="1200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  <p:sp>
        <p:nvSpPr>
          <p:cNvPr id="21" name="深度视觉·原创设计 https://www.docer.com/works?userid=22383862"/>
          <p:cNvSpPr/>
          <p:nvPr/>
        </p:nvSpPr>
        <p:spPr>
          <a:xfrm flipH="1">
            <a:off x="9641119" y="4460761"/>
            <a:ext cx="828040" cy="82804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4</a:t>
            </a:r>
            <a:endParaRPr lang="en-US" altLang="zh-CN" sz="2400" b="1" dirty="0">
              <a:solidFill>
                <a:schemeClr val="bg1"/>
              </a:solidFill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grpSp>
        <p:nvGrpSpPr>
          <p:cNvPr id="22" name="深度视觉·原创设计 https://www.docer.com/works?userid=22383862"/>
          <p:cNvGrpSpPr/>
          <p:nvPr/>
        </p:nvGrpSpPr>
        <p:grpSpPr>
          <a:xfrm flipH="1">
            <a:off x="6116869" y="4512829"/>
            <a:ext cx="3657600" cy="932221"/>
            <a:chOff x="7419181" y="1757690"/>
            <a:chExt cx="3657600" cy="932173"/>
          </a:xfrm>
        </p:grpSpPr>
        <p:sp>
          <p:nvSpPr>
            <p:cNvPr id="23" name="文本框 22"/>
            <p:cNvSpPr txBox="1"/>
            <p:nvPr/>
          </p:nvSpPr>
          <p:spPr>
            <a:xfrm>
              <a:off x="7419181" y="1757690"/>
              <a:ext cx="3657600" cy="52319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spc="5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金融领域新高度</a:t>
              </a:r>
              <a:endParaRPr lang="zh-CN" altLang="en-US" sz="2800" b="1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586821" y="2178080"/>
              <a:ext cx="3458369" cy="51178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spc="500" dirty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Source Han Sans SC" panose="020B0500000000000000" pitchFamily="34" charset="-122"/>
                  <a:ea typeface="Source Han Sans SC" panose="020B0500000000000000" pitchFamily="34" charset="-122"/>
                  <a:sym typeface="Source Han Sans SC" panose="020B0500000000000000" pitchFamily="34" charset="-122"/>
                </a:rPr>
                <a:t>Enter the English Title here</a:t>
              </a:r>
              <a:endParaRPr lang="en-US" altLang="zh-CN" sz="1200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3" grpId="0" animBg="1"/>
      <p:bldP spid="17" grpId="0" animBg="1"/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29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1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32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" name="深度视觉·原创设计 https://www.docer.com/works?userid=22383862"/>
          <p:cNvSpPr/>
          <p:nvPr/>
        </p:nvSpPr>
        <p:spPr>
          <a:xfrm>
            <a:off x="2063554" y="1526342"/>
            <a:ext cx="2684207" cy="4527755"/>
          </a:xfrm>
          <a:prstGeom prst="roundRect">
            <a:avLst>
              <a:gd name="adj" fmla="val 389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50" dirty="0"/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2063553" y="1526342"/>
            <a:ext cx="2684207" cy="188311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31800" dist="266700" dir="5400000" sx="106000" sy="106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50" dirty="0"/>
          </a:p>
        </p:txBody>
      </p:sp>
      <p:sp>
        <p:nvSpPr>
          <p:cNvPr id="4" name="深度视觉·原创设计 https://www.docer.com/works?userid=22383862"/>
          <p:cNvSpPr/>
          <p:nvPr/>
        </p:nvSpPr>
        <p:spPr>
          <a:xfrm>
            <a:off x="2457613" y="5282572"/>
            <a:ext cx="1843088" cy="457200"/>
          </a:xfrm>
          <a:prstGeom prst="roundRect">
            <a:avLst>
              <a:gd name="adj" fmla="val 873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dist="139700" dir="5400000" sx="104000" sy="104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MORE</a:t>
            </a:r>
            <a:endParaRPr lang="en-GB" sz="16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grpSp>
        <p:nvGrpSpPr>
          <p:cNvPr id="5" name="深度视觉·原创设计 https://www.docer.com/works?userid=22383862"/>
          <p:cNvGrpSpPr/>
          <p:nvPr/>
        </p:nvGrpSpPr>
        <p:grpSpPr>
          <a:xfrm>
            <a:off x="3093438" y="1806800"/>
            <a:ext cx="624436" cy="626531"/>
            <a:chOff x="4906963" y="2173288"/>
            <a:chExt cx="473075" cy="474663"/>
          </a:xfrm>
          <a:solidFill>
            <a:schemeClr val="accent2"/>
          </a:solidFill>
        </p:grpSpPr>
        <p:sp>
          <p:nvSpPr>
            <p:cNvPr id="6" name="Freeform 16"/>
            <p:cNvSpPr/>
            <p:nvPr/>
          </p:nvSpPr>
          <p:spPr bwMode="auto">
            <a:xfrm>
              <a:off x="4938713" y="2473325"/>
              <a:ext cx="142875" cy="141288"/>
            </a:xfrm>
            <a:custGeom>
              <a:avLst/>
              <a:gdLst>
                <a:gd name="T0" fmla="*/ 40 w 67"/>
                <a:gd name="T1" fmla="*/ 4 h 66"/>
                <a:gd name="T2" fmla="*/ 35 w 67"/>
                <a:gd name="T3" fmla="*/ 3 h 66"/>
                <a:gd name="T4" fmla="*/ 9 w 67"/>
                <a:gd name="T5" fmla="*/ 61 h 66"/>
                <a:gd name="T6" fmla="*/ 64 w 67"/>
                <a:gd name="T7" fmla="*/ 32 h 66"/>
                <a:gd name="T8" fmla="*/ 63 w 67"/>
                <a:gd name="T9" fmla="*/ 27 h 66"/>
                <a:gd name="T10" fmla="*/ 40 w 67"/>
                <a:gd name="T11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66">
                  <a:moveTo>
                    <a:pt x="40" y="4"/>
                  </a:moveTo>
                  <a:cubicBezTo>
                    <a:pt x="37" y="0"/>
                    <a:pt x="36" y="2"/>
                    <a:pt x="35" y="3"/>
                  </a:cubicBezTo>
                  <a:cubicBezTo>
                    <a:pt x="17" y="21"/>
                    <a:pt x="0" y="66"/>
                    <a:pt x="9" y="61"/>
                  </a:cubicBezTo>
                  <a:cubicBezTo>
                    <a:pt x="41" y="46"/>
                    <a:pt x="46" y="50"/>
                    <a:pt x="64" y="32"/>
                  </a:cubicBezTo>
                  <a:cubicBezTo>
                    <a:pt x="65" y="31"/>
                    <a:pt x="67" y="30"/>
                    <a:pt x="63" y="27"/>
                  </a:cubicBezTo>
                  <a:lnTo>
                    <a:pt x="4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AU" sz="450" dirty="0"/>
            </a:p>
          </p:txBody>
        </p:sp>
        <p:sp>
          <p:nvSpPr>
            <p:cNvPr id="7" name="Freeform 17"/>
            <p:cNvSpPr>
              <a:spLocks noEditPoints="1"/>
            </p:cNvSpPr>
            <p:nvPr/>
          </p:nvSpPr>
          <p:spPr bwMode="auto">
            <a:xfrm>
              <a:off x="4906963" y="2173288"/>
              <a:ext cx="473075" cy="474663"/>
            </a:xfrm>
            <a:custGeom>
              <a:avLst/>
              <a:gdLst>
                <a:gd name="T0" fmla="*/ 155 w 223"/>
                <a:gd name="T1" fmla="*/ 145 h 224"/>
                <a:gd name="T2" fmla="*/ 156 w 223"/>
                <a:gd name="T3" fmla="*/ 141 h 224"/>
                <a:gd name="T4" fmla="*/ 204 w 223"/>
                <a:gd name="T5" fmla="*/ 19 h 224"/>
                <a:gd name="T6" fmla="*/ 84 w 223"/>
                <a:gd name="T7" fmla="*/ 67 h 224"/>
                <a:gd name="T8" fmla="*/ 78 w 223"/>
                <a:gd name="T9" fmla="*/ 69 h 224"/>
                <a:gd name="T10" fmla="*/ 65 w 223"/>
                <a:gd name="T11" fmla="*/ 65 h 224"/>
                <a:gd name="T12" fmla="*/ 53 w 223"/>
                <a:gd name="T13" fmla="*/ 69 h 224"/>
                <a:gd name="T14" fmla="*/ 3 w 223"/>
                <a:gd name="T15" fmla="*/ 119 h 224"/>
                <a:gd name="T16" fmla="*/ 5 w 223"/>
                <a:gd name="T17" fmla="*/ 125 h 224"/>
                <a:gd name="T18" fmla="*/ 41 w 223"/>
                <a:gd name="T19" fmla="*/ 131 h 224"/>
                <a:gd name="T20" fmla="*/ 53 w 223"/>
                <a:gd name="T21" fmla="*/ 127 h 224"/>
                <a:gd name="T22" fmla="*/ 57 w 223"/>
                <a:gd name="T23" fmla="*/ 127 h 224"/>
                <a:gd name="T24" fmla="*/ 96 w 223"/>
                <a:gd name="T25" fmla="*/ 167 h 224"/>
                <a:gd name="T26" fmla="*/ 96 w 223"/>
                <a:gd name="T27" fmla="*/ 170 h 224"/>
                <a:gd name="T28" fmla="*/ 92 w 223"/>
                <a:gd name="T29" fmla="*/ 182 h 224"/>
                <a:gd name="T30" fmla="*/ 98 w 223"/>
                <a:gd name="T31" fmla="*/ 219 h 224"/>
                <a:gd name="T32" fmla="*/ 104 w 223"/>
                <a:gd name="T33" fmla="*/ 221 h 224"/>
                <a:gd name="T34" fmla="*/ 155 w 223"/>
                <a:gd name="T35" fmla="*/ 170 h 224"/>
                <a:gd name="T36" fmla="*/ 158 w 223"/>
                <a:gd name="T37" fmla="*/ 159 h 224"/>
                <a:gd name="T38" fmla="*/ 155 w 223"/>
                <a:gd name="T39" fmla="*/ 145 h 224"/>
                <a:gd name="T40" fmla="*/ 144 w 223"/>
                <a:gd name="T41" fmla="*/ 80 h 224"/>
                <a:gd name="T42" fmla="*/ 144 w 223"/>
                <a:gd name="T43" fmla="*/ 50 h 224"/>
                <a:gd name="T44" fmla="*/ 174 w 223"/>
                <a:gd name="T45" fmla="*/ 50 h 224"/>
                <a:gd name="T46" fmla="*/ 174 w 223"/>
                <a:gd name="T47" fmla="*/ 80 h 224"/>
                <a:gd name="T48" fmla="*/ 144 w 223"/>
                <a:gd name="T49" fmla="*/ 8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3" h="224">
                  <a:moveTo>
                    <a:pt x="155" y="145"/>
                  </a:moveTo>
                  <a:cubicBezTo>
                    <a:pt x="154" y="143"/>
                    <a:pt x="156" y="141"/>
                    <a:pt x="156" y="141"/>
                  </a:cubicBezTo>
                  <a:cubicBezTo>
                    <a:pt x="197" y="97"/>
                    <a:pt x="223" y="38"/>
                    <a:pt x="204" y="19"/>
                  </a:cubicBezTo>
                  <a:cubicBezTo>
                    <a:pt x="185" y="0"/>
                    <a:pt x="128" y="26"/>
                    <a:pt x="84" y="67"/>
                  </a:cubicBezTo>
                  <a:cubicBezTo>
                    <a:pt x="83" y="68"/>
                    <a:pt x="81" y="69"/>
                    <a:pt x="78" y="69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1" y="64"/>
                    <a:pt x="56" y="66"/>
                    <a:pt x="53" y="69"/>
                  </a:cubicBezTo>
                  <a:cubicBezTo>
                    <a:pt x="3" y="119"/>
                    <a:pt x="3" y="119"/>
                    <a:pt x="3" y="119"/>
                  </a:cubicBezTo>
                  <a:cubicBezTo>
                    <a:pt x="0" y="122"/>
                    <a:pt x="1" y="124"/>
                    <a:pt x="5" y="125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5" y="131"/>
                    <a:pt x="50" y="130"/>
                    <a:pt x="53" y="127"/>
                  </a:cubicBezTo>
                  <a:cubicBezTo>
                    <a:pt x="53" y="127"/>
                    <a:pt x="55" y="125"/>
                    <a:pt x="57" y="127"/>
                  </a:cubicBezTo>
                  <a:cubicBezTo>
                    <a:pt x="67" y="137"/>
                    <a:pt x="86" y="157"/>
                    <a:pt x="96" y="167"/>
                  </a:cubicBezTo>
                  <a:cubicBezTo>
                    <a:pt x="98" y="168"/>
                    <a:pt x="96" y="170"/>
                    <a:pt x="96" y="170"/>
                  </a:cubicBezTo>
                  <a:cubicBezTo>
                    <a:pt x="94" y="173"/>
                    <a:pt x="92" y="179"/>
                    <a:pt x="92" y="182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9" y="223"/>
                    <a:pt x="102" y="224"/>
                    <a:pt x="104" y="221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157" y="168"/>
                    <a:pt x="159" y="162"/>
                    <a:pt x="158" y="159"/>
                  </a:cubicBezTo>
                  <a:lnTo>
                    <a:pt x="155" y="145"/>
                  </a:lnTo>
                  <a:close/>
                  <a:moveTo>
                    <a:pt x="144" y="80"/>
                  </a:moveTo>
                  <a:cubicBezTo>
                    <a:pt x="135" y="72"/>
                    <a:pt x="135" y="58"/>
                    <a:pt x="144" y="50"/>
                  </a:cubicBezTo>
                  <a:cubicBezTo>
                    <a:pt x="152" y="41"/>
                    <a:pt x="166" y="41"/>
                    <a:pt x="174" y="50"/>
                  </a:cubicBezTo>
                  <a:cubicBezTo>
                    <a:pt x="183" y="58"/>
                    <a:pt x="183" y="72"/>
                    <a:pt x="174" y="80"/>
                  </a:cubicBezTo>
                  <a:cubicBezTo>
                    <a:pt x="166" y="89"/>
                    <a:pt x="152" y="89"/>
                    <a:pt x="144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AU" sz="450" dirty="0"/>
            </a:p>
          </p:txBody>
        </p:sp>
      </p:grpSp>
      <p:sp>
        <p:nvSpPr>
          <p:cNvPr id="8" name="深度视觉·原创设计 https://www.docer.com/works?userid=22383862"/>
          <p:cNvSpPr/>
          <p:nvPr/>
        </p:nvSpPr>
        <p:spPr>
          <a:xfrm>
            <a:off x="4728546" y="1493102"/>
            <a:ext cx="2759444" cy="4654667"/>
          </a:xfrm>
          <a:prstGeom prst="roundRect">
            <a:avLst>
              <a:gd name="adj" fmla="val 3892"/>
            </a:avLst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50" dirty="0"/>
          </a:p>
        </p:txBody>
      </p:sp>
      <p:sp>
        <p:nvSpPr>
          <p:cNvPr id="9" name="深度视觉·原创设计 https://www.docer.com/works?userid=22383862"/>
          <p:cNvSpPr/>
          <p:nvPr/>
        </p:nvSpPr>
        <p:spPr>
          <a:xfrm>
            <a:off x="4728545" y="1493102"/>
            <a:ext cx="2759444" cy="193589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31800" dist="266700" dir="5400000" sx="106000" sy="106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50" dirty="0"/>
          </a:p>
        </p:txBody>
      </p:sp>
      <p:sp>
        <p:nvSpPr>
          <p:cNvPr id="10" name="深度视觉·原创设计 https://www.docer.com/works?userid=22383862"/>
          <p:cNvSpPr/>
          <p:nvPr/>
        </p:nvSpPr>
        <p:spPr>
          <a:xfrm>
            <a:off x="5133650" y="5354618"/>
            <a:ext cx="1894749" cy="470015"/>
          </a:xfrm>
          <a:prstGeom prst="roundRect">
            <a:avLst>
              <a:gd name="adj" fmla="val 873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dist="139700" dir="5400000" sx="104000" sy="104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MORE</a:t>
            </a:r>
            <a:endParaRPr lang="en-GB" sz="16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grpSp>
        <p:nvGrpSpPr>
          <p:cNvPr id="11" name="深度视觉·原创设计 https://www.docer.com/works?userid=22383862"/>
          <p:cNvGrpSpPr/>
          <p:nvPr/>
        </p:nvGrpSpPr>
        <p:grpSpPr>
          <a:xfrm>
            <a:off x="5872975" y="1766004"/>
            <a:ext cx="370405" cy="754130"/>
            <a:chOff x="2087563" y="2211388"/>
            <a:chExt cx="220663" cy="449262"/>
          </a:xfrm>
          <a:solidFill>
            <a:schemeClr val="accent1"/>
          </a:solidFill>
        </p:grpSpPr>
        <p:sp>
          <p:nvSpPr>
            <p:cNvPr id="12" name="Freeform 10"/>
            <p:cNvSpPr/>
            <p:nvPr/>
          </p:nvSpPr>
          <p:spPr bwMode="auto">
            <a:xfrm>
              <a:off x="2132013" y="2211388"/>
              <a:ext cx="133350" cy="82550"/>
            </a:xfrm>
            <a:custGeom>
              <a:avLst/>
              <a:gdLst>
                <a:gd name="T0" fmla="*/ 61 w 63"/>
                <a:gd name="T1" fmla="*/ 30 h 39"/>
                <a:gd name="T2" fmla="*/ 51 w 63"/>
                <a:gd name="T3" fmla="*/ 39 h 39"/>
                <a:gd name="T4" fmla="*/ 12 w 63"/>
                <a:gd name="T5" fmla="*/ 39 h 39"/>
                <a:gd name="T6" fmla="*/ 2 w 63"/>
                <a:gd name="T7" fmla="*/ 30 h 39"/>
                <a:gd name="T8" fmla="*/ 0 w 63"/>
                <a:gd name="T9" fmla="*/ 9 h 39"/>
                <a:gd name="T10" fmla="*/ 9 w 63"/>
                <a:gd name="T11" fmla="*/ 0 h 39"/>
                <a:gd name="T12" fmla="*/ 54 w 63"/>
                <a:gd name="T13" fmla="*/ 0 h 39"/>
                <a:gd name="T14" fmla="*/ 62 w 63"/>
                <a:gd name="T15" fmla="*/ 9 h 39"/>
                <a:gd name="T16" fmla="*/ 61 w 63"/>
                <a:gd name="T17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39">
                  <a:moveTo>
                    <a:pt x="61" y="30"/>
                  </a:moveTo>
                  <a:cubicBezTo>
                    <a:pt x="60" y="35"/>
                    <a:pt x="56" y="39"/>
                    <a:pt x="5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7" y="39"/>
                    <a:pt x="2" y="35"/>
                    <a:pt x="2" y="3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9" y="0"/>
                    <a:pt x="63" y="4"/>
                    <a:pt x="62" y="9"/>
                  </a:cubicBezTo>
                  <a:lnTo>
                    <a:pt x="61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AU" sz="450" dirty="0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2087563" y="2317750"/>
              <a:ext cx="220663" cy="342900"/>
            </a:xfrm>
            <a:custGeom>
              <a:avLst/>
              <a:gdLst>
                <a:gd name="T0" fmla="*/ 103 w 104"/>
                <a:gd name="T1" fmla="*/ 107 h 162"/>
                <a:gd name="T2" fmla="*/ 83 w 104"/>
                <a:gd name="T3" fmla="*/ 9 h 162"/>
                <a:gd name="T4" fmla="*/ 72 w 104"/>
                <a:gd name="T5" fmla="*/ 0 h 162"/>
                <a:gd name="T6" fmla="*/ 33 w 104"/>
                <a:gd name="T7" fmla="*/ 0 h 162"/>
                <a:gd name="T8" fmla="*/ 22 w 104"/>
                <a:gd name="T9" fmla="*/ 9 h 162"/>
                <a:gd name="T10" fmla="*/ 1 w 104"/>
                <a:gd name="T11" fmla="*/ 107 h 162"/>
                <a:gd name="T12" fmla="*/ 6 w 104"/>
                <a:gd name="T13" fmla="*/ 122 h 162"/>
                <a:gd name="T14" fmla="*/ 45 w 104"/>
                <a:gd name="T15" fmla="*/ 159 h 162"/>
                <a:gd name="T16" fmla="*/ 59 w 104"/>
                <a:gd name="T17" fmla="*/ 159 h 162"/>
                <a:gd name="T18" fmla="*/ 98 w 104"/>
                <a:gd name="T19" fmla="*/ 122 h 162"/>
                <a:gd name="T20" fmla="*/ 103 w 104"/>
                <a:gd name="T21" fmla="*/ 107 h 162"/>
                <a:gd name="T22" fmla="*/ 24 w 104"/>
                <a:gd name="T23" fmla="*/ 54 h 162"/>
                <a:gd name="T24" fmla="*/ 26 w 104"/>
                <a:gd name="T25" fmla="*/ 44 h 162"/>
                <a:gd name="T26" fmla="*/ 27 w 104"/>
                <a:gd name="T27" fmla="*/ 43 h 162"/>
                <a:gd name="T28" fmla="*/ 72 w 104"/>
                <a:gd name="T29" fmla="*/ 22 h 162"/>
                <a:gd name="T30" fmla="*/ 73 w 104"/>
                <a:gd name="T31" fmla="*/ 23 h 162"/>
                <a:gd name="T32" fmla="*/ 73 w 104"/>
                <a:gd name="T33" fmla="*/ 24 h 162"/>
                <a:gd name="T34" fmla="*/ 74 w 104"/>
                <a:gd name="T35" fmla="*/ 30 h 162"/>
                <a:gd name="T36" fmla="*/ 74 w 104"/>
                <a:gd name="T37" fmla="*/ 31 h 162"/>
                <a:gd name="T38" fmla="*/ 25 w 104"/>
                <a:gd name="T39" fmla="*/ 55 h 162"/>
                <a:gd name="T40" fmla="*/ 24 w 104"/>
                <a:gd name="T41" fmla="*/ 54 h 162"/>
                <a:gd name="T42" fmla="*/ 15 w 104"/>
                <a:gd name="T43" fmla="*/ 99 h 162"/>
                <a:gd name="T44" fmla="*/ 17 w 104"/>
                <a:gd name="T45" fmla="*/ 90 h 162"/>
                <a:gd name="T46" fmla="*/ 18 w 104"/>
                <a:gd name="T47" fmla="*/ 89 h 162"/>
                <a:gd name="T48" fmla="*/ 79 w 104"/>
                <a:gd name="T49" fmla="*/ 59 h 162"/>
                <a:gd name="T50" fmla="*/ 80 w 104"/>
                <a:gd name="T51" fmla="*/ 60 h 162"/>
                <a:gd name="T52" fmla="*/ 82 w 104"/>
                <a:gd name="T53" fmla="*/ 67 h 162"/>
                <a:gd name="T54" fmla="*/ 81 w 104"/>
                <a:gd name="T55" fmla="*/ 68 h 162"/>
                <a:gd name="T56" fmla="*/ 15 w 104"/>
                <a:gd name="T57" fmla="*/ 100 h 162"/>
                <a:gd name="T58" fmla="*/ 15 w 104"/>
                <a:gd name="T59" fmla="*/ 99 h 162"/>
                <a:gd name="T60" fmla="*/ 89 w 104"/>
                <a:gd name="T61" fmla="*/ 105 h 162"/>
                <a:gd name="T62" fmla="*/ 33 w 104"/>
                <a:gd name="T63" fmla="*/ 132 h 162"/>
                <a:gd name="T64" fmla="*/ 31 w 104"/>
                <a:gd name="T65" fmla="*/ 132 h 162"/>
                <a:gd name="T66" fmla="*/ 26 w 104"/>
                <a:gd name="T67" fmla="*/ 127 h 162"/>
                <a:gd name="T68" fmla="*/ 26 w 104"/>
                <a:gd name="T69" fmla="*/ 125 h 162"/>
                <a:gd name="T70" fmla="*/ 87 w 104"/>
                <a:gd name="T71" fmla="*/ 96 h 162"/>
                <a:gd name="T72" fmla="*/ 88 w 104"/>
                <a:gd name="T73" fmla="*/ 97 h 162"/>
                <a:gd name="T74" fmla="*/ 90 w 104"/>
                <a:gd name="T75" fmla="*/ 104 h 162"/>
                <a:gd name="T76" fmla="*/ 89 w 104"/>
                <a:gd name="T77" fmla="*/ 10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62">
                  <a:moveTo>
                    <a:pt x="103" y="107"/>
                  </a:moveTo>
                  <a:cubicBezTo>
                    <a:pt x="83" y="9"/>
                    <a:pt x="83" y="9"/>
                    <a:pt x="83" y="9"/>
                  </a:cubicBezTo>
                  <a:cubicBezTo>
                    <a:pt x="82" y="4"/>
                    <a:pt x="77" y="0"/>
                    <a:pt x="7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8" y="0"/>
                    <a:pt x="23" y="4"/>
                    <a:pt x="22" y="9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0" y="112"/>
                    <a:pt x="2" y="119"/>
                    <a:pt x="6" y="122"/>
                  </a:cubicBezTo>
                  <a:cubicBezTo>
                    <a:pt x="45" y="159"/>
                    <a:pt x="45" y="159"/>
                    <a:pt x="45" y="159"/>
                  </a:cubicBezTo>
                  <a:cubicBezTo>
                    <a:pt x="49" y="162"/>
                    <a:pt x="55" y="162"/>
                    <a:pt x="59" y="159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102" y="119"/>
                    <a:pt x="104" y="112"/>
                    <a:pt x="103" y="107"/>
                  </a:cubicBezTo>
                  <a:close/>
                  <a:moveTo>
                    <a:pt x="24" y="54"/>
                  </a:moveTo>
                  <a:cubicBezTo>
                    <a:pt x="25" y="51"/>
                    <a:pt x="26" y="47"/>
                    <a:pt x="26" y="44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2"/>
                    <a:pt x="72" y="22"/>
                    <a:pt x="73" y="23"/>
                  </a:cubicBezTo>
                  <a:cubicBezTo>
                    <a:pt x="73" y="23"/>
                    <a:pt x="73" y="23"/>
                    <a:pt x="73" y="24"/>
                  </a:cubicBezTo>
                  <a:cubicBezTo>
                    <a:pt x="73" y="24"/>
                    <a:pt x="74" y="29"/>
                    <a:pt x="74" y="3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5" y="55"/>
                    <a:pt x="24" y="55"/>
                    <a:pt x="24" y="54"/>
                  </a:cubicBezTo>
                  <a:close/>
                  <a:moveTo>
                    <a:pt x="15" y="99"/>
                  </a:moveTo>
                  <a:cubicBezTo>
                    <a:pt x="15" y="97"/>
                    <a:pt x="16" y="92"/>
                    <a:pt x="17" y="90"/>
                  </a:cubicBezTo>
                  <a:cubicBezTo>
                    <a:pt x="17" y="89"/>
                    <a:pt x="18" y="89"/>
                    <a:pt x="18" y="89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59"/>
                    <a:pt x="80" y="58"/>
                    <a:pt x="80" y="60"/>
                  </a:cubicBezTo>
                  <a:cubicBezTo>
                    <a:pt x="81" y="61"/>
                    <a:pt x="82" y="65"/>
                    <a:pt x="82" y="67"/>
                  </a:cubicBezTo>
                  <a:cubicBezTo>
                    <a:pt x="82" y="68"/>
                    <a:pt x="81" y="68"/>
                    <a:pt x="81" y="68"/>
                  </a:cubicBezTo>
                  <a:cubicBezTo>
                    <a:pt x="15" y="100"/>
                    <a:pt x="15" y="100"/>
                    <a:pt x="15" y="100"/>
                  </a:cubicBezTo>
                  <a:cubicBezTo>
                    <a:pt x="15" y="100"/>
                    <a:pt x="15" y="101"/>
                    <a:pt x="15" y="99"/>
                  </a:cubicBezTo>
                  <a:close/>
                  <a:moveTo>
                    <a:pt x="89" y="105"/>
                  </a:moveTo>
                  <a:cubicBezTo>
                    <a:pt x="33" y="132"/>
                    <a:pt x="33" y="132"/>
                    <a:pt x="33" y="132"/>
                  </a:cubicBezTo>
                  <a:cubicBezTo>
                    <a:pt x="33" y="132"/>
                    <a:pt x="32" y="133"/>
                    <a:pt x="31" y="132"/>
                  </a:cubicBezTo>
                  <a:cubicBezTo>
                    <a:pt x="30" y="131"/>
                    <a:pt x="27" y="129"/>
                    <a:pt x="26" y="127"/>
                  </a:cubicBezTo>
                  <a:cubicBezTo>
                    <a:pt x="25" y="126"/>
                    <a:pt x="26" y="125"/>
                    <a:pt x="26" y="125"/>
                  </a:cubicBezTo>
                  <a:cubicBezTo>
                    <a:pt x="87" y="96"/>
                    <a:pt x="87" y="96"/>
                    <a:pt x="87" y="96"/>
                  </a:cubicBezTo>
                  <a:cubicBezTo>
                    <a:pt x="87" y="96"/>
                    <a:pt x="88" y="95"/>
                    <a:pt x="88" y="97"/>
                  </a:cubicBezTo>
                  <a:cubicBezTo>
                    <a:pt x="88" y="98"/>
                    <a:pt x="89" y="102"/>
                    <a:pt x="90" y="104"/>
                  </a:cubicBezTo>
                  <a:cubicBezTo>
                    <a:pt x="90" y="105"/>
                    <a:pt x="89" y="105"/>
                    <a:pt x="89" y="10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AU" sz="450" dirty="0"/>
            </a:p>
          </p:txBody>
        </p:sp>
      </p:grpSp>
      <p:sp>
        <p:nvSpPr>
          <p:cNvPr id="14" name="深度视觉·原创设计 https://www.docer.com/works?userid=22383862"/>
          <p:cNvSpPr/>
          <p:nvPr/>
        </p:nvSpPr>
        <p:spPr>
          <a:xfrm>
            <a:off x="7486937" y="1418330"/>
            <a:ext cx="2862167" cy="4827941"/>
          </a:xfrm>
          <a:prstGeom prst="roundRect">
            <a:avLst>
              <a:gd name="adj" fmla="val 3892"/>
            </a:avLst>
          </a:prstGeom>
          <a:solidFill>
            <a:schemeClr val="accent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50" dirty="0"/>
          </a:p>
        </p:txBody>
      </p:sp>
      <p:sp>
        <p:nvSpPr>
          <p:cNvPr id="15" name="深度视觉·原创设计 https://www.docer.com/works?userid=22383862"/>
          <p:cNvSpPr/>
          <p:nvPr/>
        </p:nvSpPr>
        <p:spPr>
          <a:xfrm>
            <a:off x="7486936" y="1418330"/>
            <a:ext cx="2862167" cy="20079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31800" dist="266700" dir="5400000" sx="106000" sy="106000" algn="t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450" dirty="0"/>
          </a:p>
        </p:txBody>
      </p:sp>
      <p:sp>
        <p:nvSpPr>
          <p:cNvPr id="16" name="深度视觉·原创设计 https://www.docer.com/works?userid=22383862"/>
          <p:cNvSpPr/>
          <p:nvPr/>
        </p:nvSpPr>
        <p:spPr>
          <a:xfrm>
            <a:off x="7907121" y="5423595"/>
            <a:ext cx="1965283" cy="487512"/>
          </a:xfrm>
          <a:prstGeom prst="roundRect">
            <a:avLst>
              <a:gd name="adj" fmla="val 8731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17500" dist="139700" dir="5400000" sx="104000" sy="104000" algn="t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MORE</a:t>
            </a:r>
            <a:endParaRPr lang="en-GB" sz="16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grpSp>
        <p:nvGrpSpPr>
          <p:cNvPr id="17" name="深度视觉·原创设计 https://www.docer.com/works?userid=22383862"/>
          <p:cNvGrpSpPr/>
          <p:nvPr/>
        </p:nvGrpSpPr>
        <p:grpSpPr>
          <a:xfrm>
            <a:off x="8495114" y="1795839"/>
            <a:ext cx="697443" cy="687665"/>
            <a:chOff x="4989513" y="5064125"/>
            <a:chExt cx="339726" cy="334963"/>
          </a:xfrm>
          <a:solidFill>
            <a:schemeClr val="accent2"/>
          </a:solidFill>
        </p:grpSpPr>
        <p:sp>
          <p:nvSpPr>
            <p:cNvPr id="18" name="Freeform 79"/>
            <p:cNvSpPr/>
            <p:nvPr/>
          </p:nvSpPr>
          <p:spPr bwMode="auto">
            <a:xfrm>
              <a:off x="5019676" y="5089525"/>
              <a:ext cx="309563" cy="309563"/>
            </a:xfrm>
            <a:custGeom>
              <a:avLst/>
              <a:gdLst>
                <a:gd name="T0" fmla="*/ 73 w 146"/>
                <a:gd name="T1" fmla="*/ 0 h 146"/>
                <a:gd name="T2" fmla="*/ 34 w 146"/>
                <a:gd name="T3" fmla="*/ 11 h 146"/>
                <a:gd name="T4" fmla="*/ 33 w 146"/>
                <a:gd name="T5" fmla="*/ 14 h 146"/>
                <a:gd name="T6" fmla="*/ 40 w 146"/>
                <a:gd name="T7" fmla="*/ 21 h 146"/>
                <a:gd name="T8" fmla="*/ 43 w 146"/>
                <a:gd name="T9" fmla="*/ 21 h 146"/>
                <a:gd name="T10" fmla="*/ 73 w 146"/>
                <a:gd name="T11" fmla="*/ 13 h 146"/>
                <a:gd name="T12" fmla="*/ 133 w 146"/>
                <a:gd name="T13" fmla="*/ 73 h 146"/>
                <a:gd name="T14" fmla="*/ 73 w 146"/>
                <a:gd name="T15" fmla="*/ 133 h 146"/>
                <a:gd name="T16" fmla="*/ 13 w 146"/>
                <a:gd name="T17" fmla="*/ 73 h 146"/>
                <a:gd name="T18" fmla="*/ 19 w 146"/>
                <a:gd name="T19" fmla="*/ 45 h 146"/>
                <a:gd name="T20" fmla="*/ 19 w 146"/>
                <a:gd name="T21" fmla="*/ 42 h 146"/>
                <a:gd name="T22" fmla="*/ 13 w 146"/>
                <a:gd name="T23" fmla="*/ 36 h 146"/>
                <a:gd name="T24" fmla="*/ 10 w 146"/>
                <a:gd name="T25" fmla="*/ 36 h 146"/>
                <a:gd name="T26" fmla="*/ 0 w 146"/>
                <a:gd name="T27" fmla="*/ 73 h 146"/>
                <a:gd name="T28" fmla="*/ 73 w 146"/>
                <a:gd name="T29" fmla="*/ 146 h 146"/>
                <a:gd name="T30" fmla="*/ 146 w 146"/>
                <a:gd name="T31" fmla="*/ 73 h 146"/>
                <a:gd name="T32" fmla="*/ 73 w 146"/>
                <a:gd name="T3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146">
                  <a:moveTo>
                    <a:pt x="73" y="0"/>
                  </a:moveTo>
                  <a:cubicBezTo>
                    <a:pt x="58" y="0"/>
                    <a:pt x="45" y="4"/>
                    <a:pt x="34" y="11"/>
                  </a:cubicBezTo>
                  <a:cubicBezTo>
                    <a:pt x="33" y="12"/>
                    <a:pt x="32" y="12"/>
                    <a:pt x="33" y="14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1" y="22"/>
                    <a:pt x="42" y="21"/>
                    <a:pt x="43" y="21"/>
                  </a:cubicBezTo>
                  <a:cubicBezTo>
                    <a:pt x="52" y="16"/>
                    <a:pt x="62" y="13"/>
                    <a:pt x="73" y="13"/>
                  </a:cubicBezTo>
                  <a:cubicBezTo>
                    <a:pt x="106" y="13"/>
                    <a:pt x="133" y="40"/>
                    <a:pt x="133" y="73"/>
                  </a:cubicBezTo>
                  <a:cubicBezTo>
                    <a:pt x="133" y="106"/>
                    <a:pt x="106" y="133"/>
                    <a:pt x="73" y="133"/>
                  </a:cubicBezTo>
                  <a:cubicBezTo>
                    <a:pt x="40" y="133"/>
                    <a:pt x="13" y="106"/>
                    <a:pt x="13" y="73"/>
                  </a:cubicBezTo>
                  <a:cubicBezTo>
                    <a:pt x="13" y="63"/>
                    <a:pt x="15" y="54"/>
                    <a:pt x="19" y="45"/>
                  </a:cubicBezTo>
                  <a:cubicBezTo>
                    <a:pt x="20" y="45"/>
                    <a:pt x="20" y="43"/>
                    <a:pt x="19" y="42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1" y="34"/>
                    <a:pt x="10" y="35"/>
                    <a:pt x="10" y="36"/>
                  </a:cubicBezTo>
                  <a:cubicBezTo>
                    <a:pt x="3" y="47"/>
                    <a:pt x="0" y="60"/>
                    <a:pt x="0" y="73"/>
                  </a:cubicBezTo>
                  <a:cubicBezTo>
                    <a:pt x="0" y="113"/>
                    <a:pt x="33" y="146"/>
                    <a:pt x="73" y="146"/>
                  </a:cubicBezTo>
                  <a:cubicBezTo>
                    <a:pt x="113" y="146"/>
                    <a:pt x="146" y="113"/>
                    <a:pt x="146" y="73"/>
                  </a:cubicBezTo>
                  <a:cubicBezTo>
                    <a:pt x="146" y="33"/>
                    <a:pt x="113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AU" sz="450" dirty="0"/>
            </a:p>
          </p:txBody>
        </p:sp>
        <p:sp>
          <p:nvSpPr>
            <p:cNvPr id="19" name="Freeform 80"/>
            <p:cNvSpPr/>
            <p:nvPr/>
          </p:nvSpPr>
          <p:spPr bwMode="auto">
            <a:xfrm>
              <a:off x="4989513" y="5064125"/>
              <a:ext cx="190500" cy="190500"/>
            </a:xfrm>
            <a:custGeom>
              <a:avLst/>
              <a:gdLst>
                <a:gd name="T0" fmla="*/ 85 w 90"/>
                <a:gd name="T1" fmla="*/ 90 h 90"/>
                <a:gd name="T2" fmla="*/ 78 w 90"/>
                <a:gd name="T3" fmla="*/ 87 h 90"/>
                <a:gd name="T4" fmla="*/ 23 w 90"/>
                <a:gd name="T5" fmla="*/ 32 h 90"/>
                <a:gd name="T6" fmla="*/ 18 w 90"/>
                <a:gd name="T7" fmla="*/ 30 h 90"/>
                <a:gd name="T8" fmla="*/ 12 w 90"/>
                <a:gd name="T9" fmla="*/ 27 h 90"/>
                <a:gd name="T10" fmla="*/ 2 w 90"/>
                <a:gd name="T11" fmla="*/ 18 h 90"/>
                <a:gd name="T12" fmla="*/ 3 w 90"/>
                <a:gd name="T13" fmla="*/ 13 h 90"/>
                <a:gd name="T14" fmla="*/ 7 w 90"/>
                <a:gd name="T15" fmla="*/ 12 h 90"/>
                <a:gd name="T16" fmla="*/ 12 w 90"/>
                <a:gd name="T17" fmla="*/ 7 h 90"/>
                <a:gd name="T18" fmla="*/ 14 w 90"/>
                <a:gd name="T19" fmla="*/ 3 h 90"/>
                <a:gd name="T20" fmla="*/ 18 w 90"/>
                <a:gd name="T21" fmla="*/ 2 h 90"/>
                <a:gd name="T22" fmla="*/ 28 w 90"/>
                <a:gd name="T23" fmla="*/ 11 h 90"/>
                <a:gd name="T24" fmla="*/ 30 w 90"/>
                <a:gd name="T25" fmla="*/ 17 h 90"/>
                <a:gd name="T26" fmla="*/ 32 w 90"/>
                <a:gd name="T27" fmla="*/ 23 h 90"/>
                <a:gd name="T28" fmla="*/ 87 w 90"/>
                <a:gd name="T29" fmla="*/ 78 h 90"/>
                <a:gd name="T30" fmla="*/ 90 w 90"/>
                <a:gd name="T31" fmla="*/ 85 h 90"/>
                <a:gd name="T32" fmla="*/ 90 w 90"/>
                <a:gd name="T33" fmla="*/ 86 h 90"/>
                <a:gd name="T34" fmla="*/ 86 w 90"/>
                <a:gd name="T35" fmla="*/ 90 h 90"/>
                <a:gd name="T36" fmla="*/ 85 w 90"/>
                <a:gd name="T37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0" h="90">
                  <a:moveTo>
                    <a:pt x="85" y="90"/>
                  </a:moveTo>
                  <a:cubicBezTo>
                    <a:pt x="83" y="90"/>
                    <a:pt x="80" y="88"/>
                    <a:pt x="78" y="87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19" y="29"/>
                    <a:pt x="18" y="30"/>
                  </a:cubicBezTo>
                  <a:cubicBezTo>
                    <a:pt x="16" y="30"/>
                    <a:pt x="13" y="29"/>
                    <a:pt x="12" y="2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16"/>
                    <a:pt x="1" y="14"/>
                    <a:pt x="3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11"/>
                    <a:pt x="12" y="9"/>
                    <a:pt x="12" y="7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1"/>
                    <a:pt x="16" y="0"/>
                    <a:pt x="18" y="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3"/>
                    <a:pt x="30" y="16"/>
                    <a:pt x="30" y="17"/>
                  </a:cubicBezTo>
                  <a:cubicBezTo>
                    <a:pt x="29" y="19"/>
                    <a:pt x="30" y="21"/>
                    <a:pt x="32" y="23"/>
                  </a:cubicBezTo>
                  <a:cubicBezTo>
                    <a:pt x="87" y="78"/>
                    <a:pt x="87" y="78"/>
                    <a:pt x="87" y="78"/>
                  </a:cubicBezTo>
                  <a:cubicBezTo>
                    <a:pt x="89" y="80"/>
                    <a:pt x="90" y="83"/>
                    <a:pt x="90" y="85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0" y="88"/>
                    <a:pt x="89" y="90"/>
                    <a:pt x="86" y="90"/>
                  </a:cubicBezTo>
                  <a:lnTo>
                    <a:pt x="85" y="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AU" sz="450" dirty="0"/>
            </a:p>
          </p:txBody>
        </p:sp>
        <p:sp>
          <p:nvSpPr>
            <p:cNvPr id="20" name="Freeform 81"/>
            <p:cNvSpPr/>
            <p:nvPr/>
          </p:nvSpPr>
          <p:spPr bwMode="auto">
            <a:xfrm>
              <a:off x="5129213" y="5199063"/>
              <a:ext cx="90488" cy="88900"/>
            </a:xfrm>
            <a:custGeom>
              <a:avLst/>
              <a:gdLst>
                <a:gd name="T0" fmla="*/ 21 w 42"/>
                <a:gd name="T1" fmla="*/ 2 h 42"/>
                <a:gd name="T2" fmla="*/ 27 w 42"/>
                <a:gd name="T3" fmla="*/ 8 h 42"/>
                <a:gd name="T4" fmla="*/ 33 w 42"/>
                <a:gd name="T5" fmla="*/ 21 h 42"/>
                <a:gd name="T6" fmla="*/ 33 w 42"/>
                <a:gd name="T7" fmla="*/ 22 h 42"/>
                <a:gd name="T8" fmla="*/ 30 w 42"/>
                <a:gd name="T9" fmla="*/ 31 h 42"/>
                <a:gd name="T10" fmla="*/ 21 w 42"/>
                <a:gd name="T11" fmla="*/ 35 h 42"/>
                <a:gd name="T12" fmla="*/ 19 w 42"/>
                <a:gd name="T13" fmla="*/ 35 h 42"/>
                <a:gd name="T14" fmla="*/ 19 w 42"/>
                <a:gd name="T15" fmla="*/ 35 h 42"/>
                <a:gd name="T16" fmla="*/ 6 w 42"/>
                <a:gd name="T17" fmla="*/ 29 h 42"/>
                <a:gd name="T18" fmla="*/ 3 w 42"/>
                <a:gd name="T19" fmla="*/ 26 h 42"/>
                <a:gd name="T20" fmla="*/ 1 w 42"/>
                <a:gd name="T21" fmla="*/ 27 h 42"/>
                <a:gd name="T22" fmla="*/ 21 w 42"/>
                <a:gd name="T23" fmla="*/ 42 h 42"/>
                <a:gd name="T24" fmla="*/ 42 w 42"/>
                <a:gd name="T25" fmla="*/ 21 h 42"/>
                <a:gd name="T26" fmla="*/ 23 w 42"/>
                <a:gd name="T27" fmla="*/ 0 h 42"/>
                <a:gd name="T28" fmla="*/ 21 w 42"/>
                <a:gd name="T2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42">
                  <a:moveTo>
                    <a:pt x="21" y="2"/>
                  </a:moveTo>
                  <a:cubicBezTo>
                    <a:pt x="27" y="8"/>
                    <a:pt x="27" y="8"/>
                    <a:pt x="27" y="8"/>
                  </a:cubicBezTo>
                  <a:cubicBezTo>
                    <a:pt x="30" y="11"/>
                    <a:pt x="33" y="16"/>
                    <a:pt x="33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5"/>
                    <a:pt x="32" y="29"/>
                    <a:pt x="30" y="31"/>
                  </a:cubicBezTo>
                  <a:cubicBezTo>
                    <a:pt x="27" y="34"/>
                    <a:pt x="24" y="35"/>
                    <a:pt x="21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4" y="34"/>
                    <a:pt x="9" y="32"/>
                    <a:pt x="6" y="29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0" y="22"/>
                    <a:pt x="1" y="26"/>
                    <a:pt x="1" y="27"/>
                  </a:cubicBezTo>
                  <a:cubicBezTo>
                    <a:pt x="4" y="36"/>
                    <a:pt x="12" y="42"/>
                    <a:pt x="21" y="42"/>
                  </a:cubicBezTo>
                  <a:cubicBezTo>
                    <a:pt x="32" y="42"/>
                    <a:pt x="42" y="32"/>
                    <a:pt x="42" y="21"/>
                  </a:cubicBezTo>
                  <a:cubicBezTo>
                    <a:pt x="42" y="10"/>
                    <a:pt x="34" y="2"/>
                    <a:pt x="23" y="0"/>
                  </a:cubicBezTo>
                  <a:cubicBezTo>
                    <a:pt x="23" y="0"/>
                    <a:pt x="19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AU" sz="450" dirty="0"/>
            </a:p>
          </p:txBody>
        </p:sp>
        <p:sp>
          <p:nvSpPr>
            <p:cNvPr id="21" name="Freeform 82"/>
            <p:cNvSpPr/>
            <p:nvPr/>
          </p:nvSpPr>
          <p:spPr bwMode="auto">
            <a:xfrm>
              <a:off x="5075238" y="5143500"/>
              <a:ext cx="198438" cy="200025"/>
            </a:xfrm>
            <a:custGeom>
              <a:avLst/>
              <a:gdLst>
                <a:gd name="T0" fmla="*/ 47 w 94"/>
                <a:gd name="T1" fmla="*/ 0 h 94"/>
                <a:gd name="T2" fmla="*/ 27 w 94"/>
                <a:gd name="T3" fmla="*/ 4 h 94"/>
                <a:gd name="T4" fmla="*/ 26 w 94"/>
                <a:gd name="T5" fmla="*/ 7 h 94"/>
                <a:gd name="T6" fmla="*/ 34 w 94"/>
                <a:gd name="T7" fmla="*/ 14 h 94"/>
                <a:gd name="T8" fmla="*/ 37 w 94"/>
                <a:gd name="T9" fmla="*/ 15 h 94"/>
                <a:gd name="T10" fmla="*/ 47 w 94"/>
                <a:gd name="T11" fmla="*/ 13 h 94"/>
                <a:gd name="T12" fmla="*/ 81 w 94"/>
                <a:gd name="T13" fmla="*/ 47 h 94"/>
                <a:gd name="T14" fmla="*/ 47 w 94"/>
                <a:gd name="T15" fmla="*/ 81 h 94"/>
                <a:gd name="T16" fmla="*/ 13 w 94"/>
                <a:gd name="T17" fmla="*/ 47 h 94"/>
                <a:gd name="T18" fmla="*/ 14 w 94"/>
                <a:gd name="T19" fmla="*/ 39 h 94"/>
                <a:gd name="T20" fmla="*/ 14 w 94"/>
                <a:gd name="T21" fmla="*/ 37 h 94"/>
                <a:gd name="T22" fmla="*/ 6 w 94"/>
                <a:gd name="T23" fmla="*/ 29 h 94"/>
                <a:gd name="T24" fmla="*/ 3 w 94"/>
                <a:gd name="T25" fmla="*/ 29 h 94"/>
                <a:gd name="T26" fmla="*/ 0 w 94"/>
                <a:gd name="T27" fmla="*/ 47 h 94"/>
                <a:gd name="T28" fmla="*/ 47 w 94"/>
                <a:gd name="T29" fmla="*/ 94 h 94"/>
                <a:gd name="T30" fmla="*/ 94 w 94"/>
                <a:gd name="T31" fmla="*/ 47 h 94"/>
                <a:gd name="T32" fmla="*/ 47 w 94"/>
                <a:gd name="T33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94">
                  <a:moveTo>
                    <a:pt x="47" y="0"/>
                  </a:moveTo>
                  <a:cubicBezTo>
                    <a:pt x="40" y="0"/>
                    <a:pt x="33" y="2"/>
                    <a:pt x="27" y="4"/>
                  </a:cubicBezTo>
                  <a:cubicBezTo>
                    <a:pt x="26" y="5"/>
                    <a:pt x="25" y="5"/>
                    <a:pt x="26" y="7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5"/>
                    <a:pt x="36" y="15"/>
                    <a:pt x="37" y="15"/>
                  </a:cubicBezTo>
                  <a:cubicBezTo>
                    <a:pt x="40" y="14"/>
                    <a:pt x="43" y="13"/>
                    <a:pt x="47" y="13"/>
                  </a:cubicBezTo>
                  <a:cubicBezTo>
                    <a:pt x="66" y="13"/>
                    <a:pt x="81" y="28"/>
                    <a:pt x="81" y="47"/>
                  </a:cubicBezTo>
                  <a:cubicBezTo>
                    <a:pt x="81" y="66"/>
                    <a:pt x="66" y="81"/>
                    <a:pt x="47" y="81"/>
                  </a:cubicBezTo>
                  <a:cubicBezTo>
                    <a:pt x="28" y="81"/>
                    <a:pt x="13" y="66"/>
                    <a:pt x="13" y="47"/>
                  </a:cubicBezTo>
                  <a:cubicBezTo>
                    <a:pt x="13" y="44"/>
                    <a:pt x="13" y="42"/>
                    <a:pt x="14" y="39"/>
                  </a:cubicBezTo>
                  <a:cubicBezTo>
                    <a:pt x="14" y="39"/>
                    <a:pt x="15" y="38"/>
                    <a:pt x="14" y="37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4" y="28"/>
                    <a:pt x="4" y="29"/>
                    <a:pt x="3" y="29"/>
                  </a:cubicBezTo>
                  <a:cubicBezTo>
                    <a:pt x="1" y="35"/>
                    <a:pt x="0" y="41"/>
                    <a:pt x="0" y="47"/>
                  </a:cubicBezTo>
                  <a:cubicBezTo>
                    <a:pt x="0" y="73"/>
                    <a:pt x="21" y="94"/>
                    <a:pt x="47" y="94"/>
                  </a:cubicBezTo>
                  <a:cubicBezTo>
                    <a:pt x="73" y="94"/>
                    <a:pt x="94" y="73"/>
                    <a:pt x="94" y="47"/>
                  </a:cubicBezTo>
                  <a:cubicBezTo>
                    <a:pt x="94" y="21"/>
                    <a:pt x="73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endParaRPr lang="en-AU" sz="450" dirty="0"/>
            </a:p>
          </p:txBody>
        </p:sp>
      </p:grpSp>
      <p:sp>
        <p:nvSpPr>
          <p:cNvPr id="22" name="深度视觉·原创设计 https://www.docer.com/works?userid=22383862"/>
          <p:cNvSpPr/>
          <p:nvPr/>
        </p:nvSpPr>
        <p:spPr>
          <a:xfrm>
            <a:off x="2859584" y="2713789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23" name="深度视觉·原创设计 https://www.docer.com/works?userid=22383862"/>
          <p:cNvSpPr/>
          <p:nvPr/>
        </p:nvSpPr>
        <p:spPr>
          <a:xfrm>
            <a:off x="5549929" y="2713789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24" name="深度视觉·原创设计 https://www.docer.com/works?userid=22383862"/>
          <p:cNvSpPr/>
          <p:nvPr/>
        </p:nvSpPr>
        <p:spPr>
          <a:xfrm>
            <a:off x="8340131" y="2713789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25" name="深度视觉·原创设计 https://www.docer.com/works?userid=22383862"/>
          <p:cNvSpPr/>
          <p:nvPr/>
        </p:nvSpPr>
        <p:spPr>
          <a:xfrm>
            <a:off x="2400910" y="3851282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26" name="深度视觉·原创设计 https://www.docer.com/works?userid=22383862"/>
          <p:cNvSpPr/>
          <p:nvPr/>
        </p:nvSpPr>
        <p:spPr>
          <a:xfrm>
            <a:off x="5053433" y="3851282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27" name="深度视觉·原创设计 https://www.docer.com/works?userid=22383862"/>
          <p:cNvSpPr/>
          <p:nvPr/>
        </p:nvSpPr>
        <p:spPr>
          <a:xfrm>
            <a:off x="7885897" y="3851282"/>
            <a:ext cx="2009488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15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8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" name="深度视觉·原创设计 https://www.docer.com/works?userid=22383862"/>
          <p:cNvSpPr/>
          <p:nvPr/>
        </p:nvSpPr>
        <p:spPr>
          <a:xfrm>
            <a:off x="9745014" y="561676"/>
            <a:ext cx="2446986" cy="2871989"/>
          </a:xfrm>
          <a:custGeom>
            <a:avLst/>
            <a:gdLst/>
            <a:ahLst/>
            <a:cxnLst/>
            <a:rect l="l" t="t" r="r" b="b"/>
            <a:pathLst>
              <a:path w="2446986" h="2871989" extrusionOk="0">
                <a:moveTo>
                  <a:pt x="0" y="0"/>
                </a:moveTo>
                <a:lnTo>
                  <a:pt x="2446986" y="0"/>
                </a:lnTo>
                <a:lnTo>
                  <a:pt x="2446986" y="2871989"/>
                </a:lnTo>
                <a:lnTo>
                  <a:pt x="0" y="2871989"/>
                </a:lnTo>
                <a:close/>
              </a:path>
            </a:pathLst>
          </a:custGeom>
          <a:blipFill>
            <a:blip r:embed="rId1"/>
            <a:stretch>
              <a:fillRect l="-34974" r="-34974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6954590" y="3157038"/>
            <a:ext cx="2446986" cy="2871989"/>
          </a:xfrm>
          <a:custGeom>
            <a:avLst/>
            <a:gdLst/>
            <a:ahLst/>
            <a:cxnLst/>
            <a:rect l="l" t="t" r="r" b="b"/>
            <a:pathLst>
              <a:path w="2446986" h="2871989" extrusionOk="0">
                <a:moveTo>
                  <a:pt x="0" y="0"/>
                </a:moveTo>
                <a:lnTo>
                  <a:pt x="2446986" y="0"/>
                </a:lnTo>
                <a:lnTo>
                  <a:pt x="2446986" y="2871989"/>
                </a:lnTo>
                <a:lnTo>
                  <a:pt x="0" y="2871989"/>
                </a:lnTo>
                <a:close/>
              </a:path>
            </a:pathLst>
          </a:custGeom>
          <a:blipFill>
            <a:blip r:embed="rId2"/>
            <a:stretch>
              <a:fillRect l="-33058" r="-33058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4" name="深度视觉·原创设计 https://www.docer.com/works?userid=22383862"/>
          <p:cNvSpPr/>
          <p:nvPr/>
        </p:nvSpPr>
        <p:spPr>
          <a:xfrm>
            <a:off x="4164166" y="561676"/>
            <a:ext cx="2446986" cy="2871989"/>
          </a:xfrm>
          <a:custGeom>
            <a:avLst/>
            <a:gdLst/>
            <a:ahLst/>
            <a:cxnLst/>
            <a:rect l="l" t="t" r="r" b="b"/>
            <a:pathLst>
              <a:path w="2446986" h="2871989" extrusionOk="0">
                <a:moveTo>
                  <a:pt x="0" y="0"/>
                </a:moveTo>
                <a:lnTo>
                  <a:pt x="2446986" y="0"/>
                </a:lnTo>
                <a:lnTo>
                  <a:pt x="2446986" y="2871989"/>
                </a:lnTo>
                <a:lnTo>
                  <a:pt x="0" y="2871989"/>
                </a:lnTo>
                <a:close/>
              </a:path>
            </a:pathLst>
          </a:custGeom>
          <a:blipFill>
            <a:blip r:embed="rId3"/>
            <a:stretch>
              <a:fillRect l="-38026" r="-38026"/>
            </a:stretch>
          </a:blipFill>
          <a:ln w="12700" cap="flat" cmpd="sng">
            <a:noFill/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 panose="020F0502020204030204"/>
              <a:ea typeface="Calibri" panose="020F0502020204030204"/>
              <a:cs typeface="Calibri" panose="020F0502020204030204"/>
              <a:sym typeface="Calibri" panose="020F0502020204030204"/>
            </a:endParaRPr>
          </a:p>
        </p:txBody>
      </p:sp>
      <p:sp>
        <p:nvSpPr>
          <p:cNvPr id="7" name="深度视觉·原创设计 https://www.docer.com/works?userid=22383862"/>
          <p:cNvSpPr/>
          <p:nvPr/>
        </p:nvSpPr>
        <p:spPr>
          <a:xfrm>
            <a:off x="4164166" y="3418969"/>
            <a:ext cx="2446986" cy="4202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" name="深度视觉·原创设计 https://www.docer.com/works?userid=22383862"/>
          <p:cNvSpPr/>
          <p:nvPr/>
        </p:nvSpPr>
        <p:spPr>
          <a:xfrm>
            <a:off x="6954590" y="2736818"/>
            <a:ext cx="2446986" cy="4202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" name="深度视觉·原创设计 https://www.docer.com/works?userid=22383862"/>
          <p:cNvSpPr/>
          <p:nvPr/>
        </p:nvSpPr>
        <p:spPr>
          <a:xfrm>
            <a:off x="9745014" y="3433665"/>
            <a:ext cx="2446986" cy="4202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859582" y="2124028"/>
            <a:ext cx="264687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在这添加</a:t>
            </a:r>
            <a:endParaRPr lang="en-US" altLang="zh-CN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r"/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322806" y="1600311"/>
            <a:ext cx="3183654" cy="3102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accent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accent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13" name="深度视觉·原创设计 https://www.docer.com/works?userid=22383862"/>
          <p:cNvSpPr txBox="1"/>
          <p:nvPr/>
        </p:nvSpPr>
        <p:spPr>
          <a:xfrm>
            <a:off x="1689315" y="4397129"/>
            <a:ext cx="4116841" cy="110067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r" defTabSz="121793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34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5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37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grpSp>
        <p:nvGrpSpPr>
          <p:cNvPr id="2" name="深度视觉·原创设计 https://www.docer.com/works?userid=22383862"/>
          <p:cNvGrpSpPr/>
          <p:nvPr/>
        </p:nvGrpSpPr>
        <p:grpSpPr>
          <a:xfrm flipH="1">
            <a:off x="1177537" y="2169955"/>
            <a:ext cx="3858608" cy="3807764"/>
            <a:chOff x="6837528" y="1883054"/>
            <a:chExt cx="4440072" cy="4381566"/>
          </a:xfrm>
        </p:grpSpPr>
        <p:grpSp>
          <p:nvGrpSpPr>
            <p:cNvPr id="3" name="Group 2"/>
            <p:cNvGrpSpPr/>
            <p:nvPr/>
          </p:nvGrpSpPr>
          <p:grpSpPr>
            <a:xfrm>
              <a:off x="8641109" y="3489476"/>
              <a:ext cx="456726" cy="2775144"/>
              <a:chOff x="5593170" y="3009100"/>
              <a:chExt cx="551454" cy="3350724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6047377" y="3009100"/>
                <a:ext cx="97247" cy="2952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Han Sans SC" panose="020B0500000000000000" pitchFamily="34" charset="-128"/>
                  <a:ea typeface="Source Han Sans SC" panose="020B0500000000000000" pitchFamily="34" charset="-128"/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6047377" y="5687798"/>
                <a:ext cx="97247" cy="299704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urce Han Sans SC" panose="020B0500000000000000" pitchFamily="34" charset="-128"/>
                  <a:ea typeface="Source Han Sans SC" panose="020B0500000000000000" pitchFamily="34" charset="-128"/>
                </a:endParaRPr>
              </a:p>
            </p:txBody>
          </p:sp>
          <p:grpSp>
            <p:nvGrpSpPr>
              <p:cNvPr id="15" name="Groupe 9"/>
              <p:cNvGrpSpPr/>
              <p:nvPr/>
            </p:nvGrpSpPr>
            <p:grpSpPr>
              <a:xfrm rot="313293">
                <a:off x="5593170" y="5445424"/>
                <a:ext cx="543924" cy="914400"/>
                <a:chOff x="5593170" y="5466688"/>
                <a:chExt cx="543924" cy="914400"/>
              </a:xfrm>
            </p:grpSpPr>
            <p:sp>
              <p:nvSpPr>
                <p:cNvPr id="16" name="Arc plein 7"/>
                <p:cNvSpPr/>
                <p:nvPr/>
              </p:nvSpPr>
              <p:spPr>
                <a:xfrm rot="9921231">
                  <a:off x="5593170" y="5466688"/>
                  <a:ext cx="543924" cy="914400"/>
                </a:xfrm>
                <a:prstGeom prst="blockArc">
                  <a:avLst>
                    <a:gd name="adj1" fmla="val 12267858"/>
                    <a:gd name="adj2" fmla="val 20874447"/>
                    <a:gd name="adj3" fmla="val 17419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ource Han Sans SC" panose="020B0500000000000000" pitchFamily="34" charset="-128"/>
                    <a:ea typeface="Source Han Sans SC" panose="020B0500000000000000" pitchFamily="34" charset="-128"/>
                  </a:endParaRPr>
                </a:p>
              </p:txBody>
            </p:sp>
            <p:sp>
              <p:nvSpPr>
                <p:cNvPr id="17" name="Ellipse 8"/>
                <p:cNvSpPr/>
                <p:nvPr/>
              </p:nvSpPr>
              <p:spPr>
                <a:xfrm>
                  <a:off x="5621020" y="5994369"/>
                  <a:ext cx="97247" cy="108000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Source Han Sans SC" panose="020B0500000000000000" pitchFamily="34" charset="-128"/>
                    <a:ea typeface="Source Han Sans SC" panose="020B0500000000000000" pitchFamily="34" charset="-128"/>
                  </a:endParaRPr>
                </a:p>
              </p:txBody>
            </p:sp>
          </p:grpSp>
        </p:grpSp>
        <p:sp>
          <p:nvSpPr>
            <p:cNvPr id="4" name="Forme libre : forme 34"/>
            <p:cNvSpPr/>
            <p:nvPr/>
          </p:nvSpPr>
          <p:spPr>
            <a:xfrm>
              <a:off x="8312651" y="1883054"/>
              <a:ext cx="1489391" cy="1982023"/>
            </a:xfrm>
            <a:custGeom>
              <a:avLst/>
              <a:gdLst>
                <a:gd name="connsiteX0" fmla="*/ 899149 w 1798299"/>
                <a:gd name="connsiteY0" fmla="*/ 0 h 2393105"/>
                <a:gd name="connsiteX1" fmla="*/ 1794503 w 1798299"/>
                <a:gd name="connsiteY1" fmla="*/ 2189383 h 2393105"/>
                <a:gd name="connsiteX2" fmla="*/ 1798299 w 1798299"/>
                <a:gd name="connsiteY2" fmla="*/ 2393105 h 2393105"/>
                <a:gd name="connsiteX3" fmla="*/ 1791475 w 1798299"/>
                <a:gd name="connsiteY3" fmla="*/ 2393105 h 2393105"/>
                <a:gd name="connsiteX4" fmla="*/ 1602784 w 1798299"/>
                <a:gd name="connsiteY4" fmla="*/ 2262347 h 2393105"/>
                <a:gd name="connsiteX5" fmla="*/ 905766 w 1798299"/>
                <a:gd name="connsiteY5" fmla="*/ 2076821 h 2393105"/>
                <a:gd name="connsiteX6" fmla="*/ 208749 w 1798299"/>
                <a:gd name="connsiteY6" fmla="*/ 2262347 h 2393105"/>
                <a:gd name="connsiteX7" fmla="*/ 20058 w 1798299"/>
                <a:gd name="connsiteY7" fmla="*/ 2393105 h 2393105"/>
                <a:gd name="connsiteX8" fmla="*/ 0 w 1798299"/>
                <a:gd name="connsiteY8" fmla="*/ 2393105 h 2393105"/>
                <a:gd name="connsiteX9" fmla="*/ 3796 w 1798299"/>
                <a:gd name="connsiteY9" fmla="*/ 2189383 h 2393105"/>
                <a:gd name="connsiteX10" fmla="*/ 899149 w 1798299"/>
                <a:gd name="connsiteY10" fmla="*/ 0 h 2393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8299" h="2393105">
                  <a:moveTo>
                    <a:pt x="899149" y="0"/>
                  </a:moveTo>
                  <a:cubicBezTo>
                    <a:pt x="1365139" y="0"/>
                    <a:pt x="1748414" y="959639"/>
                    <a:pt x="1794503" y="2189383"/>
                  </a:cubicBezTo>
                  <a:lnTo>
                    <a:pt x="1798299" y="2393105"/>
                  </a:lnTo>
                  <a:lnTo>
                    <a:pt x="1791475" y="2393105"/>
                  </a:lnTo>
                  <a:lnTo>
                    <a:pt x="1602784" y="2262347"/>
                  </a:lnTo>
                  <a:cubicBezTo>
                    <a:pt x="1397528" y="2144322"/>
                    <a:pt x="1159530" y="2076821"/>
                    <a:pt x="905766" y="2076821"/>
                  </a:cubicBezTo>
                  <a:cubicBezTo>
                    <a:pt x="652003" y="2076821"/>
                    <a:pt x="414006" y="2144322"/>
                    <a:pt x="208749" y="2262347"/>
                  </a:cubicBezTo>
                  <a:lnTo>
                    <a:pt x="20058" y="2393105"/>
                  </a:lnTo>
                  <a:lnTo>
                    <a:pt x="0" y="2393105"/>
                  </a:lnTo>
                  <a:lnTo>
                    <a:pt x="3796" y="2189383"/>
                  </a:lnTo>
                  <a:cubicBezTo>
                    <a:pt x="49885" y="959639"/>
                    <a:pt x="433159" y="0"/>
                    <a:pt x="899149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</a:endParaRPr>
            </a:p>
          </p:txBody>
        </p:sp>
        <p:sp>
          <p:nvSpPr>
            <p:cNvPr id="5" name="Forme libre : forme 36"/>
            <p:cNvSpPr>
              <a:spLocks noChangeAspect="1"/>
            </p:cNvSpPr>
            <p:nvPr/>
          </p:nvSpPr>
          <p:spPr>
            <a:xfrm>
              <a:off x="9065069" y="1883395"/>
              <a:ext cx="2212531" cy="1981681"/>
            </a:xfrm>
            <a:custGeom>
              <a:avLst/>
              <a:gdLst>
                <a:gd name="connsiteX0" fmla="*/ 0 w 2671422"/>
                <a:gd name="connsiteY0" fmla="*/ 0 h 2392692"/>
                <a:gd name="connsiteX1" fmla="*/ 232636 w 2671422"/>
                <a:gd name="connsiteY1" fmla="*/ 10282 h 2392692"/>
                <a:gd name="connsiteX2" fmla="*/ 2635822 w 2671422"/>
                <a:gd name="connsiteY2" fmla="*/ 2155445 h 2392692"/>
                <a:gd name="connsiteX3" fmla="*/ 2671422 w 2671422"/>
                <a:gd name="connsiteY3" fmla="*/ 2388707 h 2392692"/>
                <a:gd name="connsiteX4" fmla="*/ 2573606 w 2671422"/>
                <a:gd name="connsiteY4" fmla="*/ 2315562 h 2392692"/>
                <a:gd name="connsiteX5" fmla="*/ 1790675 w 2671422"/>
                <a:gd name="connsiteY5" fmla="*/ 2076409 h 2392692"/>
                <a:gd name="connsiteX6" fmla="*/ 1007744 w 2671422"/>
                <a:gd name="connsiteY6" fmla="*/ 2315562 h 2392692"/>
                <a:gd name="connsiteX7" fmla="*/ 904599 w 2671422"/>
                <a:gd name="connsiteY7" fmla="*/ 2392692 h 2392692"/>
                <a:gd name="connsiteX8" fmla="*/ 889826 w 2671422"/>
                <a:gd name="connsiteY8" fmla="*/ 2392692 h 2392692"/>
                <a:gd name="connsiteX9" fmla="*/ 886030 w 2671422"/>
                <a:gd name="connsiteY9" fmla="*/ 2188971 h 2392692"/>
                <a:gd name="connsiteX10" fmla="*/ 82696 w 2671422"/>
                <a:gd name="connsiteY10" fmla="*/ 12179 h 2392692"/>
                <a:gd name="connsiteX11" fmla="*/ 0 w 2671422"/>
                <a:gd name="connsiteY11" fmla="*/ 864 h 239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1422" h="2392692">
                  <a:moveTo>
                    <a:pt x="0" y="0"/>
                  </a:moveTo>
                  <a:lnTo>
                    <a:pt x="232636" y="10282"/>
                  </a:lnTo>
                  <a:cubicBezTo>
                    <a:pt x="1428256" y="116468"/>
                    <a:pt x="2399792" y="1001997"/>
                    <a:pt x="2635822" y="2155445"/>
                  </a:cubicBezTo>
                  <a:lnTo>
                    <a:pt x="2671422" y="2388707"/>
                  </a:lnTo>
                  <a:lnTo>
                    <a:pt x="2573606" y="2315562"/>
                  </a:lnTo>
                  <a:cubicBezTo>
                    <a:pt x="2350114" y="2164573"/>
                    <a:pt x="2080691" y="2076409"/>
                    <a:pt x="1790675" y="2076409"/>
                  </a:cubicBezTo>
                  <a:cubicBezTo>
                    <a:pt x="1500660" y="2076409"/>
                    <a:pt x="1231237" y="2164573"/>
                    <a:pt x="1007744" y="2315562"/>
                  </a:cubicBezTo>
                  <a:lnTo>
                    <a:pt x="904599" y="2392692"/>
                  </a:lnTo>
                  <a:lnTo>
                    <a:pt x="889826" y="2392692"/>
                  </a:lnTo>
                  <a:lnTo>
                    <a:pt x="886030" y="2188971"/>
                  </a:lnTo>
                  <a:cubicBezTo>
                    <a:pt x="843013" y="1041210"/>
                    <a:pt x="506271" y="128740"/>
                    <a:pt x="82696" y="12179"/>
                  </a:cubicBezTo>
                  <a:lnTo>
                    <a:pt x="0" y="864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</a:endParaRPr>
            </a:p>
          </p:txBody>
        </p:sp>
        <p:sp>
          <p:nvSpPr>
            <p:cNvPr id="6" name="Forme libre : forme 35"/>
            <p:cNvSpPr>
              <a:spLocks noChangeAspect="1"/>
            </p:cNvSpPr>
            <p:nvPr/>
          </p:nvSpPr>
          <p:spPr>
            <a:xfrm>
              <a:off x="6837528" y="1883297"/>
              <a:ext cx="2214338" cy="1981780"/>
            </a:xfrm>
            <a:custGeom>
              <a:avLst/>
              <a:gdLst>
                <a:gd name="connsiteX0" fmla="*/ 2673604 w 2673604"/>
                <a:gd name="connsiteY0" fmla="*/ 0 h 2392811"/>
                <a:gd name="connsiteX1" fmla="*/ 2673604 w 2673604"/>
                <a:gd name="connsiteY1" fmla="*/ 611 h 2392811"/>
                <a:gd name="connsiteX2" fmla="*/ 2588202 w 2673604"/>
                <a:gd name="connsiteY2" fmla="*/ 12297 h 2392811"/>
                <a:gd name="connsiteX3" fmla="*/ 1784868 w 2673604"/>
                <a:gd name="connsiteY3" fmla="*/ 2189089 h 2392811"/>
                <a:gd name="connsiteX4" fmla="*/ 1781072 w 2673604"/>
                <a:gd name="connsiteY4" fmla="*/ 2392811 h 2392811"/>
                <a:gd name="connsiteX5" fmla="*/ 1762239 w 2673604"/>
                <a:gd name="connsiteY5" fmla="*/ 2392811 h 2392811"/>
                <a:gd name="connsiteX6" fmla="*/ 1659092 w 2673604"/>
                <a:gd name="connsiteY6" fmla="*/ 2315680 h 2392811"/>
                <a:gd name="connsiteX7" fmla="*/ 876161 w 2673604"/>
                <a:gd name="connsiteY7" fmla="*/ 2076527 h 2392811"/>
                <a:gd name="connsiteX8" fmla="*/ 93230 w 2673604"/>
                <a:gd name="connsiteY8" fmla="*/ 2315680 h 2392811"/>
                <a:gd name="connsiteX9" fmla="*/ 0 w 2673604"/>
                <a:gd name="connsiteY9" fmla="*/ 2385396 h 2392811"/>
                <a:gd name="connsiteX10" fmla="*/ 35076 w 2673604"/>
                <a:gd name="connsiteY10" fmla="*/ 2155564 h 2392811"/>
                <a:gd name="connsiteX11" fmla="*/ 2438261 w 2673604"/>
                <a:gd name="connsiteY11" fmla="*/ 10401 h 2392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73604" h="2392811">
                  <a:moveTo>
                    <a:pt x="2673604" y="0"/>
                  </a:moveTo>
                  <a:lnTo>
                    <a:pt x="2673604" y="611"/>
                  </a:lnTo>
                  <a:lnTo>
                    <a:pt x="2588202" y="12297"/>
                  </a:lnTo>
                  <a:cubicBezTo>
                    <a:pt x="2164627" y="128858"/>
                    <a:pt x="1827884" y="1041328"/>
                    <a:pt x="1784868" y="2189089"/>
                  </a:cubicBezTo>
                  <a:lnTo>
                    <a:pt x="1781072" y="2392811"/>
                  </a:lnTo>
                  <a:lnTo>
                    <a:pt x="1762239" y="2392811"/>
                  </a:lnTo>
                  <a:lnTo>
                    <a:pt x="1659092" y="2315680"/>
                  </a:lnTo>
                  <a:cubicBezTo>
                    <a:pt x="1435600" y="2164691"/>
                    <a:pt x="1166177" y="2076527"/>
                    <a:pt x="876161" y="2076527"/>
                  </a:cubicBezTo>
                  <a:cubicBezTo>
                    <a:pt x="586146" y="2076527"/>
                    <a:pt x="316722" y="2164691"/>
                    <a:pt x="93230" y="2315680"/>
                  </a:cubicBezTo>
                  <a:lnTo>
                    <a:pt x="0" y="2385396"/>
                  </a:lnTo>
                  <a:lnTo>
                    <a:pt x="35076" y="2155564"/>
                  </a:lnTo>
                  <a:cubicBezTo>
                    <a:pt x="271106" y="1002116"/>
                    <a:pt x="1242641" y="116587"/>
                    <a:pt x="2438261" y="104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7623452" y="2715360"/>
              <a:ext cx="342062" cy="3420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noAutofit/>
            </a:bodyPr>
            <a:lstStyle/>
            <a:p>
              <a:pPr algn="ctr"/>
              <a:endParaRPr lang="en-ID" sz="120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Poppins" panose="00000500000000000000" pitchFamily="50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10218860" y="2703034"/>
              <a:ext cx="342062" cy="3420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noAutofit/>
            </a:bodyPr>
            <a:lstStyle/>
            <a:p>
              <a:pPr algn="ctr"/>
              <a:endParaRPr lang="en-ID" sz="120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Poppins" panose="00000500000000000000" pitchFamily="50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8880835" y="2937848"/>
              <a:ext cx="342062" cy="34206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b" anchorCtr="0" forceAA="0" compatLnSpc="1">
              <a:noAutofit/>
            </a:bodyPr>
            <a:lstStyle/>
            <a:p>
              <a:pPr algn="ctr"/>
              <a:endParaRPr lang="en-ID" sz="1200">
                <a:solidFill>
                  <a:schemeClr val="bg1">
                    <a:lumMod val="6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Poppins" panose="00000500000000000000" pitchFamily="50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0232017" y="2737607"/>
              <a:ext cx="326857" cy="3541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>
                  <a:solidFill>
                    <a:schemeClr val="accent1"/>
                  </a:solidFill>
                  <a:latin typeface="Source Han Sans SC" panose="020B0500000000000000" pitchFamily="34" charset="-128"/>
                  <a:ea typeface="Source Han Sans SC" panose="020B0500000000000000" pitchFamily="34" charset="-128"/>
                  <a:cs typeface="Poppins" panose="00000500000000000000" pitchFamily="50" charset="0"/>
                </a:rPr>
                <a:t>1</a:t>
              </a:r>
              <a:endParaRPr lang="en-ID" sz="1400">
                <a:solidFill>
                  <a:schemeClr val="accent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cs typeface="Poppins" panose="00000500000000000000" pitchFamily="50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8892165" y="2953507"/>
              <a:ext cx="326857" cy="3541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>
                  <a:latin typeface="Source Han Sans SC" panose="020B0500000000000000" pitchFamily="34" charset="-128"/>
                  <a:ea typeface="Source Han Sans SC" panose="020B0500000000000000" pitchFamily="34" charset="-128"/>
                  <a:cs typeface="Poppins" panose="00000500000000000000" pitchFamily="50" charset="0"/>
                </a:rPr>
                <a:t>2</a:t>
              </a:r>
              <a:endParaRPr lang="en-ID" sz="1400">
                <a:latin typeface="Source Han Sans SC" panose="020B0500000000000000" pitchFamily="34" charset="-128"/>
                <a:ea typeface="Source Han Sans SC" panose="020B0500000000000000" pitchFamily="34" charset="-128"/>
                <a:cs typeface="Poppins" panose="00000500000000000000" pitchFamily="50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628516" y="2737607"/>
              <a:ext cx="326857" cy="3541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>
                  <a:latin typeface="Source Han Sans SC" panose="020B0500000000000000" pitchFamily="34" charset="-128"/>
                  <a:ea typeface="Source Han Sans SC" panose="020B0500000000000000" pitchFamily="34" charset="-128"/>
                  <a:cs typeface="Poppins" panose="00000500000000000000" pitchFamily="50" charset="0"/>
                </a:rPr>
                <a:t>3</a:t>
              </a:r>
              <a:endParaRPr lang="en-ID" sz="1400">
                <a:latin typeface="Source Han Sans SC" panose="020B0500000000000000" pitchFamily="34" charset="-128"/>
                <a:ea typeface="Source Han Sans SC" panose="020B0500000000000000" pitchFamily="34" charset="-128"/>
                <a:cs typeface="Poppins" panose="00000500000000000000" pitchFamily="50" charset="0"/>
              </a:endParaRPr>
            </a:p>
          </p:txBody>
        </p:sp>
      </p:grpSp>
      <p:grpSp>
        <p:nvGrpSpPr>
          <p:cNvPr id="18" name="深度视觉·原创设计 https://www.docer.com/works?userid=22383862"/>
          <p:cNvGrpSpPr/>
          <p:nvPr/>
        </p:nvGrpSpPr>
        <p:grpSpPr>
          <a:xfrm>
            <a:off x="6074187" y="2358922"/>
            <a:ext cx="793273" cy="793273"/>
            <a:chOff x="12547317" y="5885253"/>
            <a:chExt cx="1586753" cy="1586753"/>
          </a:xfrm>
        </p:grpSpPr>
        <p:sp>
          <p:nvSpPr>
            <p:cNvPr id="19" name="Rounded Rectangle 11"/>
            <p:cNvSpPr/>
            <p:nvPr/>
          </p:nvSpPr>
          <p:spPr>
            <a:xfrm>
              <a:off x="12547317" y="5885253"/>
              <a:ext cx="1586753" cy="1586753"/>
            </a:xfrm>
            <a:prstGeom prst="round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7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0" name="Shape 5320"/>
            <p:cNvSpPr/>
            <p:nvPr/>
          </p:nvSpPr>
          <p:spPr>
            <a:xfrm>
              <a:off x="12979916" y="6315238"/>
              <a:ext cx="721554" cy="726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875"/>
                    <a:pt x="16537" y="21600"/>
                    <a:pt x="10800" y="21600"/>
                  </a:cubicBezTo>
                  <a:cubicBezTo>
                    <a:pt x="4725" y="21600"/>
                    <a:pt x="0" y="16875"/>
                    <a:pt x="0" y="10800"/>
                  </a:cubicBezTo>
                  <a:cubicBezTo>
                    <a:pt x="0" y="4725"/>
                    <a:pt x="4725" y="0"/>
                    <a:pt x="10800" y="0"/>
                  </a:cubicBezTo>
                  <a:cubicBezTo>
                    <a:pt x="16537" y="0"/>
                    <a:pt x="21600" y="4725"/>
                    <a:pt x="21600" y="10800"/>
                  </a:cubicBezTo>
                  <a:close/>
                  <a:moveTo>
                    <a:pt x="4725" y="12825"/>
                  </a:moveTo>
                  <a:cubicBezTo>
                    <a:pt x="4725" y="12150"/>
                    <a:pt x="4388" y="11475"/>
                    <a:pt x="4388" y="10800"/>
                  </a:cubicBezTo>
                  <a:cubicBezTo>
                    <a:pt x="4388" y="10125"/>
                    <a:pt x="4725" y="9450"/>
                    <a:pt x="4725" y="8775"/>
                  </a:cubicBezTo>
                  <a:cubicBezTo>
                    <a:pt x="2700" y="6413"/>
                    <a:pt x="2700" y="6413"/>
                    <a:pt x="2700" y="6413"/>
                  </a:cubicBezTo>
                  <a:cubicBezTo>
                    <a:pt x="2025" y="7763"/>
                    <a:pt x="1350" y="9450"/>
                    <a:pt x="1350" y="10800"/>
                  </a:cubicBezTo>
                  <a:cubicBezTo>
                    <a:pt x="1350" y="12487"/>
                    <a:pt x="2025" y="13837"/>
                    <a:pt x="2700" y="15187"/>
                  </a:cubicBezTo>
                  <a:lnTo>
                    <a:pt x="4725" y="12825"/>
                  </a:lnTo>
                  <a:close/>
                  <a:moveTo>
                    <a:pt x="15187" y="10800"/>
                  </a:moveTo>
                  <a:cubicBezTo>
                    <a:pt x="15187" y="8438"/>
                    <a:pt x="13162" y="6075"/>
                    <a:pt x="10800" y="6075"/>
                  </a:cubicBezTo>
                  <a:cubicBezTo>
                    <a:pt x="8100" y="6075"/>
                    <a:pt x="6075" y="8438"/>
                    <a:pt x="6075" y="10800"/>
                  </a:cubicBezTo>
                  <a:cubicBezTo>
                    <a:pt x="6075" y="13500"/>
                    <a:pt x="8100" y="15525"/>
                    <a:pt x="10800" y="15525"/>
                  </a:cubicBezTo>
                  <a:cubicBezTo>
                    <a:pt x="13162" y="15525"/>
                    <a:pt x="15187" y="13500"/>
                    <a:pt x="15187" y="10800"/>
                  </a:cubicBezTo>
                  <a:close/>
                  <a:moveTo>
                    <a:pt x="6413" y="2700"/>
                  </a:moveTo>
                  <a:cubicBezTo>
                    <a:pt x="8775" y="5063"/>
                    <a:pt x="8775" y="5063"/>
                    <a:pt x="8775" y="5063"/>
                  </a:cubicBezTo>
                  <a:cubicBezTo>
                    <a:pt x="9450" y="4725"/>
                    <a:pt x="10125" y="4725"/>
                    <a:pt x="10800" y="4725"/>
                  </a:cubicBezTo>
                  <a:cubicBezTo>
                    <a:pt x="11475" y="4725"/>
                    <a:pt x="12150" y="4725"/>
                    <a:pt x="12825" y="5063"/>
                  </a:cubicBezTo>
                  <a:cubicBezTo>
                    <a:pt x="15187" y="2700"/>
                    <a:pt x="15187" y="2700"/>
                    <a:pt x="15187" y="2700"/>
                  </a:cubicBezTo>
                  <a:cubicBezTo>
                    <a:pt x="13837" y="2025"/>
                    <a:pt x="12150" y="1688"/>
                    <a:pt x="10800" y="1688"/>
                  </a:cubicBezTo>
                  <a:cubicBezTo>
                    <a:pt x="9113" y="1688"/>
                    <a:pt x="7763" y="2025"/>
                    <a:pt x="6413" y="2700"/>
                  </a:cubicBezTo>
                  <a:close/>
                  <a:moveTo>
                    <a:pt x="15187" y="18900"/>
                  </a:moveTo>
                  <a:cubicBezTo>
                    <a:pt x="12825" y="16537"/>
                    <a:pt x="12825" y="16537"/>
                    <a:pt x="12825" y="16537"/>
                  </a:cubicBezTo>
                  <a:cubicBezTo>
                    <a:pt x="12150" y="16875"/>
                    <a:pt x="11475" y="16875"/>
                    <a:pt x="10800" y="16875"/>
                  </a:cubicBezTo>
                  <a:cubicBezTo>
                    <a:pt x="10125" y="16875"/>
                    <a:pt x="9450" y="16875"/>
                    <a:pt x="8775" y="16537"/>
                  </a:cubicBezTo>
                  <a:cubicBezTo>
                    <a:pt x="6413" y="18900"/>
                    <a:pt x="6413" y="18900"/>
                    <a:pt x="6413" y="18900"/>
                  </a:cubicBezTo>
                  <a:cubicBezTo>
                    <a:pt x="7763" y="19575"/>
                    <a:pt x="9113" y="20250"/>
                    <a:pt x="10800" y="20250"/>
                  </a:cubicBezTo>
                  <a:cubicBezTo>
                    <a:pt x="12150" y="20250"/>
                    <a:pt x="13837" y="19575"/>
                    <a:pt x="15187" y="18900"/>
                  </a:cubicBezTo>
                  <a:close/>
                  <a:moveTo>
                    <a:pt x="18900" y="15187"/>
                  </a:moveTo>
                  <a:cubicBezTo>
                    <a:pt x="19575" y="13837"/>
                    <a:pt x="19912" y="12487"/>
                    <a:pt x="19912" y="10800"/>
                  </a:cubicBezTo>
                  <a:cubicBezTo>
                    <a:pt x="19912" y="9450"/>
                    <a:pt x="19575" y="7763"/>
                    <a:pt x="18900" y="6413"/>
                  </a:cubicBezTo>
                  <a:cubicBezTo>
                    <a:pt x="16537" y="8775"/>
                    <a:pt x="16537" y="8775"/>
                    <a:pt x="16537" y="8775"/>
                  </a:cubicBezTo>
                  <a:cubicBezTo>
                    <a:pt x="16875" y="9450"/>
                    <a:pt x="16875" y="10125"/>
                    <a:pt x="16875" y="10800"/>
                  </a:cubicBezTo>
                  <a:cubicBezTo>
                    <a:pt x="16875" y="11475"/>
                    <a:pt x="16875" y="12150"/>
                    <a:pt x="16537" y="12825"/>
                  </a:cubicBezTo>
                  <a:lnTo>
                    <a:pt x="18900" y="15187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200">
                <a:defRPr sz="2400">
                  <a:solidFill>
                    <a:srgbClr val="000000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1" name="深度视觉·原创设计 https://www.docer.com/works?userid=22383862"/>
          <p:cNvGrpSpPr/>
          <p:nvPr/>
        </p:nvGrpSpPr>
        <p:grpSpPr>
          <a:xfrm>
            <a:off x="6074187" y="3520538"/>
            <a:ext cx="793273" cy="793273"/>
            <a:chOff x="12547317" y="8208787"/>
            <a:chExt cx="1586753" cy="1586753"/>
          </a:xfrm>
        </p:grpSpPr>
        <p:sp>
          <p:nvSpPr>
            <p:cNvPr id="22" name="Rounded Rectangle 16"/>
            <p:cNvSpPr/>
            <p:nvPr/>
          </p:nvSpPr>
          <p:spPr>
            <a:xfrm>
              <a:off x="12547317" y="8208787"/>
              <a:ext cx="1586753" cy="1586753"/>
            </a:xfrm>
            <a:prstGeom prst="roundRect">
              <a:avLst/>
            </a:prstGeom>
            <a:solidFill>
              <a:schemeClr val="accent3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7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3" name="Shape 5338"/>
            <p:cNvSpPr/>
            <p:nvPr/>
          </p:nvSpPr>
          <p:spPr>
            <a:xfrm>
              <a:off x="12985145" y="8638772"/>
              <a:ext cx="711097" cy="726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43" y="1688"/>
                  </a:moveTo>
                  <a:cubicBezTo>
                    <a:pt x="5486" y="1688"/>
                    <a:pt x="5486" y="1688"/>
                    <a:pt x="5486" y="1688"/>
                  </a:cubicBezTo>
                  <a:cubicBezTo>
                    <a:pt x="5143" y="2025"/>
                    <a:pt x="343" y="7425"/>
                    <a:pt x="4800" y="11475"/>
                  </a:cubicBezTo>
                  <a:cubicBezTo>
                    <a:pt x="6857" y="13837"/>
                    <a:pt x="8571" y="11812"/>
                    <a:pt x="8571" y="11812"/>
                  </a:cubicBezTo>
                  <a:cubicBezTo>
                    <a:pt x="10286" y="9450"/>
                    <a:pt x="8571" y="6413"/>
                    <a:pt x="8571" y="6413"/>
                  </a:cubicBezTo>
                  <a:cubicBezTo>
                    <a:pt x="8229" y="5063"/>
                    <a:pt x="6514" y="4388"/>
                    <a:pt x="6514" y="4388"/>
                  </a:cubicBezTo>
                  <a:cubicBezTo>
                    <a:pt x="7886" y="3038"/>
                    <a:pt x="7886" y="3038"/>
                    <a:pt x="7886" y="3038"/>
                  </a:cubicBezTo>
                  <a:cubicBezTo>
                    <a:pt x="8914" y="3713"/>
                    <a:pt x="9943" y="4725"/>
                    <a:pt x="9943" y="4725"/>
                  </a:cubicBezTo>
                  <a:cubicBezTo>
                    <a:pt x="9943" y="3375"/>
                    <a:pt x="8914" y="2025"/>
                    <a:pt x="8914" y="2025"/>
                  </a:cubicBezTo>
                  <a:cubicBezTo>
                    <a:pt x="10971" y="0"/>
                    <a:pt x="10971" y="0"/>
                    <a:pt x="10971" y="0"/>
                  </a:cubicBezTo>
                  <a:cubicBezTo>
                    <a:pt x="12686" y="2025"/>
                    <a:pt x="12686" y="2025"/>
                    <a:pt x="12686" y="2025"/>
                  </a:cubicBezTo>
                  <a:cubicBezTo>
                    <a:pt x="12000" y="3375"/>
                    <a:pt x="12000" y="4725"/>
                    <a:pt x="12000" y="4725"/>
                  </a:cubicBezTo>
                  <a:cubicBezTo>
                    <a:pt x="12343" y="3713"/>
                    <a:pt x="13714" y="3038"/>
                    <a:pt x="13714" y="3038"/>
                  </a:cubicBezTo>
                  <a:cubicBezTo>
                    <a:pt x="15086" y="4388"/>
                    <a:pt x="15086" y="4388"/>
                    <a:pt x="15086" y="4388"/>
                  </a:cubicBezTo>
                  <a:cubicBezTo>
                    <a:pt x="13714" y="4725"/>
                    <a:pt x="13029" y="6075"/>
                    <a:pt x="13029" y="6075"/>
                  </a:cubicBezTo>
                  <a:cubicBezTo>
                    <a:pt x="12343" y="7425"/>
                    <a:pt x="11657" y="10125"/>
                    <a:pt x="13029" y="11812"/>
                  </a:cubicBezTo>
                  <a:cubicBezTo>
                    <a:pt x="14400" y="13837"/>
                    <a:pt x="16800" y="11812"/>
                    <a:pt x="16800" y="11812"/>
                  </a:cubicBezTo>
                  <a:cubicBezTo>
                    <a:pt x="21600" y="7763"/>
                    <a:pt x="16457" y="2025"/>
                    <a:pt x="16457" y="2025"/>
                  </a:cubicBezTo>
                  <a:cubicBezTo>
                    <a:pt x="16114" y="1688"/>
                    <a:pt x="16457" y="1688"/>
                    <a:pt x="16457" y="1688"/>
                  </a:cubicBezTo>
                  <a:cubicBezTo>
                    <a:pt x="18857" y="3375"/>
                    <a:pt x="21600" y="5400"/>
                    <a:pt x="21600" y="10800"/>
                  </a:cubicBezTo>
                  <a:cubicBezTo>
                    <a:pt x="21600" y="16875"/>
                    <a:pt x="17143" y="21600"/>
                    <a:pt x="10971" y="21600"/>
                  </a:cubicBezTo>
                  <a:cubicBezTo>
                    <a:pt x="4800" y="21600"/>
                    <a:pt x="0" y="16537"/>
                    <a:pt x="0" y="10463"/>
                  </a:cubicBezTo>
                  <a:cubicBezTo>
                    <a:pt x="343" y="7088"/>
                    <a:pt x="2057" y="3713"/>
                    <a:pt x="5143" y="168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200">
                <a:defRPr sz="2400">
                  <a:solidFill>
                    <a:srgbClr val="000000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grpSp>
        <p:nvGrpSpPr>
          <p:cNvPr id="24" name="深度视觉·原创设计 https://www.docer.com/works?userid=22383862"/>
          <p:cNvGrpSpPr/>
          <p:nvPr/>
        </p:nvGrpSpPr>
        <p:grpSpPr>
          <a:xfrm>
            <a:off x="6074187" y="4682870"/>
            <a:ext cx="793273" cy="793273"/>
            <a:chOff x="12547316" y="10533753"/>
            <a:chExt cx="1586753" cy="1586753"/>
          </a:xfrm>
        </p:grpSpPr>
        <p:sp>
          <p:nvSpPr>
            <p:cNvPr id="25" name="Rounded Rectangle 24"/>
            <p:cNvSpPr/>
            <p:nvPr/>
          </p:nvSpPr>
          <p:spPr>
            <a:xfrm>
              <a:off x="12547316" y="10533753"/>
              <a:ext cx="1586753" cy="1586753"/>
            </a:xfrm>
            <a:prstGeom prst="roundRect">
              <a:avLst/>
            </a:prstGeom>
            <a:solidFill>
              <a:schemeClr val="accent1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<a:noAutofit/>
            </a:bodyPr>
            <a:lstStyle/>
            <a:p>
              <a:pPr algn="ctr"/>
              <a:endParaRPr lang="en-US" sz="7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  <p:sp>
          <p:nvSpPr>
            <p:cNvPr id="26" name="Shape 5339"/>
            <p:cNvSpPr/>
            <p:nvPr/>
          </p:nvSpPr>
          <p:spPr>
            <a:xfrm>
              <a:off x="13029588" y="11021252"/>
              <a:ext cx="622209" cy="611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33" y="6800"/>
                  </a:moveTo>
                  <a:cubicBezTo>
                    <a:pt x="9033" y="11600"/>
                    <a:pt x="6284" y="16000"/>
                    <a:pt x="2356" y="17600"/>
                  </a:cubicBezTo>
                  <a:cubicBezTo>
                    <a:pt x="785" y="16000"/>
                    <a:pt x="0" y="13600"/>
                    <a:pt x="0" y="10800"/>
                  </a:cubicBezTo>
                  <a:cubicBezTo>
                    <a:pt x="0" y="5200"/>
                    <a:pt x="3927" y="800"/>
                    <a:pt x="9033" y="0"/>
                  </a:cubicBezTo>
                  <a:lnTo>
                    <a:pt x="9033" y="6800"/>
                  </a:lnTo>
                  <a:close/>
                  <a:moveTo>
                    <a:pt x="10604" y="21600"/>
                  </a:moveTo>
                  <a:cubicBezTo>
                    <a:pt x="8640" y="21600"/>
                    <a:pt x="7069" y="21200"/>
                    <a:pt x="5498" y="20400"/>
                  </a:cubicBezTo>
                  <a:cubicBezTo>
                    <a:pt x="7855" y="18800"/>
                    <a:pt x="9818" y="16400"/>
                    <a:pt x="10604" y="13600"/>
                  </a:cubicBezTo>
                  <a:cubicBezTo>
                    <a:pt x="11389" y="16400"/>
                    <a:pt x="13353" y="18800"/>
                    <a:pt x="15709" y="20400"/>
                  </a:cubicBezTo>
                  <a:cubicBezTo>
                    <a:pt x="14138" y="21200"/>
                    <a:pt x="12567" y="21600"/>
                    <a:pt x="10604" y="21600"/>
                  </a:cubicBezTo>
                  <a:close/>
                  <a:moveTo>
                    <a:pt x="18851" y="17600"/>
                  </a:moveTo>
                  <a:cubicBezTo>
                    <a:pt x="15316" y="16000"/>
                    <a:pt x="12567" y="11600"/>
                    <a:pt x="12567" y="6800"/>
                  </a:cubicBezTo>
                  <a:cubicBezTo>
                    <a:pt x="12567" y="0"/>
                    <a:pt x="12567" y="0"/>
                    <a:pt x="12567" y="0"/>
                  </a:cubicBezTo>
                  <a:cubicBezTo>
                    <a:pt x="17673" y="800"/>
                    <a:pt x="21600" y="5200"/>
                    <a:pt x="21600" y="10800"/>
                  </a:cubicBezTo>
                  <a:cubicBezTo>
                    <a:pt x="21600" y="13600"/>
                    <a:pt x="20422" y="16000"/>
                    <a:pt x="18851" y="1760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5713" tIns="45713" rIns="45713" bIns="45713" numCol="1" anchor="t">
              <a:noAutofit/>
            </a:bodyPr>
            <a:lstStyle/>
            <a:p>
              <a:pPr defTabSz="457200">
                <a:defRPr sz="2400">
                  <a:solidFill>
                    <a:srgbClr val="000000"/>
                  </a:solidFill>
                  <a:latin typeface="Calibri" panose="020F0502020204030204"/>
                  <a:ea typeface="Calibri" panose="020F0502020204030204"/>
                  <a:cs typeface="Calibri" panose="020F0502020204030204"/>
                  <a:sym typeface="Calibri" panose="020F0502020204030204"/>
                </a:defRPr>
              </a:pPr>
              <a:endParaRPr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</p:txBody>
        </p:sp>
      </p:grpSp>
      <p:sp>
        <p:nvSpPr>
          <p:cNvPr id="27" name="深度视觉·原创设计 https://www.docer.com/works?userid=22383862"/>
          <p:cNvSpPr/>
          <p:nvPr/>
        </p:nvSpPr>
        <p:spPr>
          <a:xfrm>
            <a:off x="7155857" y="2642074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28" name="深度视觉·原创设计 https://www.docer.com/works?userid=22383862"/>
          <p:cNvSpPr/>
          <p:nvPr/>
        </p:nvSpPr>
        <p:spPr>
          <a:xfrm>
            <a:off x="7155857" y="2365849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29" name="深度视觉·原创设计 https://www.docer.com/works?userid=22383862"/>
          <p:cNvSpPr/>
          <p:nvPr/>
        </p:nvSpPr>
        <p:spPr>
          <a:xfrm>
            <a:off x="7155857" y="3754541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30" name="深度视觉·原创设计 https://www.docer.com/works?userid=22383862"/>
          <p:cNvSpPr/>
          <p:nvPr/>
        </p:nvSpPr>
        <p:spPr>
          <a:xfrm>
            <a:off x="7155857" y="3478316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31" name="深度视觉·原创设计 https://www.docer.com/works?userid=22383862"/>
          <p:cNvSpPr/>
          <p:nvPr/>
        </p:nvSpPr>
        <p:spPr>
          <a:xfrm>
            <a:off x="7155857" y="4930728"/>
            <a:ext cx="3631824" cy="57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32" name="深度视觉·原创设计 https://www.docer.com/works?userid=22383862"/>
          <p:cNvSpPr/>
          <p:nvPr/>
        </p:nvSpPr>
        <p:spPr>
          <a:xfrm>
            <a:off x="7155857" y="4654503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115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6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17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18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grpSp>
        <p:nvGrpSpPr>
          <p:cNvPr id="58" name="深度视觉·原创设计 https://www.docer.com/works?userid=22383862"/>
          <p:cNvGrpSpPr/>
          <p:nvPr/>
        </p:nvGrpSpPr>
        <p:grpSpPr>
          <a:xfrm>
            <a:off x="1142228" y="2703537"/>
            <a:ext cx="3990468" cy="2686167"/>
            <a:chOff x="1874698" y="2842622"/>
            <a:chExt cx="3368438" cy="2267450"/>
          </a:xfrm>
        </p:grpSpPr>
        <p:grpSp>
          <p:nvGrpSpPr>
            <p:cNvPr id="59" name="Google Shape;521;p38"/>
            <p:cNvGrpSpPr/>
            <p:nvPr/>
          </p:nvGrpSpPr>
          <p:grpSpPr>
            <a:xfrm>
              <a:off x="2799383" y="2984779"/>
              <a:ext cx="2443753" cy="1983137"/>
              <a:chOff x="3368612" y="3058644"/>
              <a:chExt cx="2443753" cy="1983137"/>
            </a:xfrm>
          </p:grpSpPr>
          <p:grpSp>
            <p:nvGrpSpPr>
              <p:cNvPr id="82" name="Google Shape;522;p38"/>
              <p:cNvGrpSpPr/>
              <p:nvPr/>
            </p:nvGrpSpPr>
            <p:grpSpPr>
              <a:xfrm>
                <a:off x="3368612" y="3058644"/>
                <a:ext cx="2206804" cy="386961"/>
                <a:chOff x="3368612" y="3058644"/>
                <a:chExt cx="2206804" cy="386961"/>
              </a:xfrm>
            </p:grpSpPr>
            <p:sp>
              <p:nvSpPr>
                <p:cNvPr id="92" name="Google Shape;523;p38"/>
                <p:cNvSpPr/>
                <p:nvPr/>
              </p:nvSpPr>
              <p:spPr>
                <a:xfrm>
                  <a:off x="3368612" y="3058644"/>
                  <a:ext cx="2052927" cy="386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5" h="373" extrusionOk="0">
                      <a:moveTo>
                        <a:pt x="284" y="373"/>
                      </a:moveTo>
                      <a:cubicBezTo>
                        <a:pt x="1850" y="373"/>
                        <a:pt x="1850" y="373"/>
                        <a:pt x="1850" y="373"/>
                      </a:cubicBezTo>
                      <a:cubicBezTo>
                        <a:pt x="1881" y="373"/>
                        <a:pt x="1907" y="348"/>
                        <a:pt x="1907" y="317"/>
                      </a:cubicBezTo>
                      <a:cubicBezTo>
                        <a:pt x="1907" y="255"/>
                        <a:pt x="1907" y="255"/>
                        <a:pt x="1907" y="255"/>
                      </a:cubicBezTo>
                      <a:cubicBezTo>
                        <a:pt x="1975" y="186"/>
                        <a:pt x="1975" y="186"/>
                        <a:pt x="1975" y="186"/>
                      </a:cubicBezTo>
                      <a:cubicBezTo>
                        <a:pt x="1907" y="118"/>
                        <a:pt x="1907" y="118"/>
                        <a:pt x="1907" y="118"/>
                      </a:cubicBezTo>
                      <a:cubicBezTo>
                        <a:pt x="1907" y="56"/>
                        <a:pt x="1907" y="56"/>
                        <a:pt x="1907" y="56"/>
                      </a:cubicBezTo>
                      <a:cubicBezTo>
                        <a:pt x="1907" y="25"/>
                        <a:pt x="1881" y="0"/>
                        <a:pt x="185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0" y="102"/>
                        <a:pt x="217" y="229"/>
                        <a:pt x="284" y="37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dk1"/>
                    </a:solidFill>
                    <a:latin typeface="Source Han Sans CN" panose="020B0500000000000000" pitchFamily="34" charset="-128"/>
                    <a:ea typeface="Source Han Sans CN" panose="020B0500000000000000" pitchFamily="34" charset="-128"/>
                    <a:cs typeface="Lato"/>
                    <a:sym typeface="Lato"/>
                  </a:endParaRPr>
                </a:p>
              </p:txBody>
            </p:sp>
            <p:sp>
              <p:nvSpPr>
                <p:cNvPr id="93" name="Google Shape;524;p38"/>
                <p:cNvSpPr txBox="1"/>
                <p:nvPr/>
              </p:nvSpPr>
              <p:spPr>
                <a:xfrm>
                  <a:off x="4316271" y="3102999"/>
                  <a:ext cx="1259145" cy="22083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100"/>
                    <a:buFont typeface="Lato"/>
                    <a:buNone/>
                  </a:pPr>
                  <a:r>
                    <a:rPr lang="en-US" sz="1100">
                      <a:solidFill>
                        <a:schemeClr val="lt1"/>
                      </a:solidFill>
                      <a:latin typeface="Source Han Sans CN" panose="020B0500000000000000" pitchFamily="34" charset="-128"/>
                      <a:ea typeface="Source Han Sans CN" panose="020B0500000000000000" pitchFamily="34" charset="-128"/>
                      <a:cs typeface="Lato"/>
                      <a:sym typeface="Lato"/>
                    </a:rPr>
                    <a:t>Step 01</a:t>
                  </a:r>
                  <a:endParaRPr sz="1100" b="0" i="0" u="none" strike="noStrike" cap="none">
                    <a:solidFill>
                      <a:schemeClr val="lt1"/>
                    </a:solidFill>
                    <a:latin typeface="Source Han Sans CN" panose="020B0500000000000000" pitchFamily="34" charset="-128"/>
                    <a:ea typeface="Source Han Sans CN" panose="020B0500000000000000" pitchFamily="34" charset="-128"/>
                    <a:cs typeface="Lato"/>
                    <a:sym typeface="Lato"/>
                  </a:endParaRPr>
                </a:p>
              </p:txBody>
            </p:sp>
          </p:grpSp>
          <p:grpSp>
            <p:nvGrpSpPr>
              <p:cNvPr id="83" name="Google Shape;525;p38"/>
              <p:cNvGrpSpPr/>
              <p:nvPr/>
            </p:nvGrpSpPr>
            <p:grpSpPr>
              <a:xfrm>
                <a:off x="3368612" y="4654820"/>
                <a:ext cx="2206804" cy="386961"/>
                <a:chOff x="3368612" y="4654820"/>
                <a:chExt cx="2206804" cy="386961"/>
              </a:xfrm>
            </p:grpSpPr>
            <p:sp>
              <p:nvSpPr>
                <p:cNvPr id="90" name="Google Shape;526;p38"/>
                <p:cNvSpPr/>
                <p:nvPr/>
              </p:nvSpPr>
              <p:spPr>
                <a:xfrm>
                  <a:off x="3368612" y="4654820"/>
                  <a:ext cx="2052927" cy="386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5" h="373" extrusionOk="0">
                      <a:moveTo>
                        <a:pt x="284" y="373"/>
                      </a:moveTo>
                      <a:cubicBezTo>
                        <a:pt x="1850" y="373"/>
                        <a:pt x="1850" y="373"/>
                        <a:pt x="1850" y="373"/>
                      </a:cubicBezTo>
                      <a:cubicBezTo>
                        <a:pt x="1881" y="373"/>
                        <a:pt x="1907" y="348"/>
                        <a:pt x="1907" y="317"/>
                      </a:cubicBezTo>
                      <a:cubicBezTo>
                        <a:pt x="1907" y="255"/>
                        <a:pt x="1907" y="255"/>
                        <a:pt x="1907" y="255"/>
                      </a:cubicBezTo>
                      <a:cubicBezTo>
                        <a:pt x="1975" y="186"/>
                        <a:pt x="1975" y="186"/>
                        <a:pt x="1975" y="186"/>
                      </a:cubicBezTo>
                      <a:cubicBezTo>
                        <a:pt x="1907" y="118"/>
                        <a:pt x="1907" y="118"/>
                        <a:pt x="1907" y="118"/>
                      </a:cubicBezTo>
                      <a:cubicBezTo>
                        <a:pt x="1907" y="56"/>
                        <a:pt x="1907" y="56"/>
                        <a:pt x="1907" y="56"/>
                      </a:cubicBezTo>
                      <a:cubicBezTo>
                        <a:pt x="1907" y="25"/>
                        <a:pt x="1881" y="0"/>
                        <a:pt x="185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0" y="102"/>
                        <a:pt x="217" y="229"/>
                        <a:pt x="284" y="37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dk1"/>
                    </a:solidFill>
                    <a:latin typeface="Source Han Sans CN" panose="020B0500000000000000" pitchFamily="34" charset="-128"/>
                    <a:ea typeface="Source Han Sans CN" panose="020B0500000000000000" pitchFamily="34" charset="-128"/>
                    <a:cs typeface="Lato"/>
                    <a:sym typeface="Lato"/>
                  </a:endParaRPr>
                </a:p>
              </p:txBody>
            </p:sp>
            <p:sp>
              <p:nvSpPr>
                <p:cNvPr id="91" name="Google Shape;527;p38"/>
                <p:cNvSpPr txBox="1"/>
                <p:nvPr/>
              </p:nvSpPr>
              <p:spPr>
                <a:xfrm>
                  <a:off x="4316271" y="4699175"/>
                  <a:ext cx="1259145" cy="22083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100"/>
                    <a:buFont typeface="Lato"/>
                    <a:buNone/>
                  </a:pPr>
                  <a:r>
                    <a:rPr lang="en-US" sz="1100">
                      <a:solidFill>
                        <a:schemeClr val="lt1"/>
                      </a:solidFill>
                      <a:latin typeface="Source Han Sans CN" panose="020B0500000000000000" pitchFamily="34" charset="-128"/>
                      <a:ea typeface="Source Han Sans CN" panose="020B0500000000000000" pitchFamily="34" charset="-128"/>
                      <a:cs typeface="Lato"/>
                      <a:sym typeface="Lato"/>
                    </a:rPr>
                    <a:t>Step 04</a:t>
                  </a:r>
                  <a:endParaRPr sz="1100" b="0" i="0" u="none" strike="noStrike" cap="none">
                    <a:solidFill>
                      <a:schemeClr val="lt1"/>
                    </a:solidFill>
                    <a:latin typeface="Source Han Sans CN" panose="020B0500000000000000" pitchFamily="34" charset="-128"/>
                    <a:ea typeface="Source Han Sans CN" panose="020B0500000000000000" pitchFamily="34" charset="-128"/>
                    <a:cs typeface="Lato"/>
                    <a:sym typeface="Lato"/>
                  </a:endParaRPr>
                </a:p>
              </p:txBody>
            </p:sp>
          </p:grpSp>
          <p:grpSp>
            <p:nvGrpSpPr>
              <p:cNvPr id="84" name="Google Shape;528;p38"/>
              <p:cNvGrpSpPr/>
              <p:nvPr/>
            </p:nvGrpSpPr>
            <p:grpSpPr>
              <a:xfrm>
                <a:off x="3605561" y="3590703"/>
                <a:ext cx="2206804" cy="386961"/>
                <a:chOff x="3605561" y="3609205"/>
                <a:chExt cx="2206804" cy="386961"/>
              </a:xfrm>
            </p:grpSpPr>
            <p:sp>
              <p:nvSpPr>
                <p:cNvPr id="88" name="Google Shape;529;p38"/>
                <p:cNvSpPr/>
                <p:nvPr/>
              </p:nvSpPr>
              <p:spPr>
                <a:xfrm>
                  <a:off x="3605561" y="3609205"/>
                  <a:ext cx="2052927" cy="386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5" h="373" extrusionOk="0">
                      <a:moveTo>
                        <a:pt x="284" y="373"/>
                      </a:moveTo>
                      <a:cubicBezTo>
                        <a:pt x="1850" y="373"/>
                        <a:pt x="1850" y="373"/>
                        <a:pt x="1850" y="373"/>
                      </a:cubicBezTo>
                      <a:cubicBezTo>
                        <a:pt x="1881" y="373"/>
                        <a:pt x="1907" y="348"/>
                        <a:pt x="1907" y="317"/>
                      </a:cubicBezTo>
                      <a:cubicBezTo>
                        <a:pt x="1907" y="255"/>
                        <a:pt x="1907" y="255"/>
                        <a:pt x="1907" y="255"/>
                      </a:cubicBezTo>
                      <a:cubicBezTo>
                        <a:pt x="1975" y="186"/>
                        <a:pt x="1975" y="186"/>
                        <a:pt x="1975" y="186"/>
                      </a:cubicBezTo>
                      <a:cubicBezTo>
                        <a:pt x="1907" y="118"/>
                        <a:pt x="1907" y="118"/>
                        <a:pt x="1907" y="118"/>
                      </a:cubicBezTo>
                      <a:cubicBezTo>
                        <a:pt x="1907" y="56"/>
                        <a:pt x="1907" y="56"/>
                        <a:pt x="1907" y="56"/>
                      </a:cubicBezTo>
                      <a:cubicBezTo>
                        <a:pt x="1907" y="25"/>
                        <a:pt x="1881" y="0"/>
                        <a:pt x="185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0" y="102"/>
                        <a:pt x="217" y="229"/>
                        <a:pt x="284" y="373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dk1"/>
                    </a:solidFill>
                    <a:latin typeface="Source Han Sans CN" panose="020B0500000000000000" pitchFamily="34" charset="-128"/>
                    <a:ea typeface="Source Han Sans CN" panose="020B0500000000000000" pitchFamily="34" charset="-128"/>
                    <a:cs typeface="Lato"/>
                    <a:sym typeface="Lato"/>
                  </a:endParaRPr>
                </a:p>
              </p:txBody>
            </p:sp>
            <p:sp>
              <p:nvSpPr>
                <p:cNvPr id="89" name="Google Shape;530;p38"/>
                <p:cNvSpPr txBox="1"/>
                <p:nvPr/>
              </p:nvSpPr>
              <p:spPr>
                <a:xfrm>
                  <a:off x="4553220" y="3653560"/>
                  <a:ext cx="1259145" cy="22083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100"/>
                    <a:buFont typeface="Lato"/>
                    <a:buNone/>
                  </a:pPr>
                  <a:r>
                    <a:rPr lang="en-US" sz="1100">
                      <a:solidFill>
                        <a:schemeClr val="lt1"/>
                      </a:solidFill>
                      <a:latin typeface="Source Han Sans CN" panose="020B0500000000000000" pitchFamily="34" charset="-128"/>
                      <a:ea typeface="Source Han Sans CN" panose="020B0500000000000000" pitchFamily="34" charset="-128"/>
                      <a:cs typeface="Lato"/>
                      <a:sym typeface="Lato"/>
                    </a:rPr>
                    <a:t>Step 02</a:t>
                  </a:r>
                  <a:endParaRPr sz="1100" b="0" i="0" u="none" strike="noStrike" cap="none">
                    <a:solidFill>
                      <a:schemeClr val="lt1"/>
                    </a:solidFill>
                    <a:latin typeface="Source Han Sans CN" panose="020B0500000000000000" pitchFamily="34" charset="-128"/>
                    <a:ea typeface="Source Han Sans CN" panose="020B0500000000000000" pitchFamily="34" charset="-128"/>
                    <a:cs typeface="Lato"/>
                    <a:sym typeface="Lato"/>
                  </a:endParaRPr>
                </a:p>
              </p:txBody>
            </p:sp>
          </p:grpSp>
          <p:grpSp>
            <p:nvGrpSpPr>
              <p:cNvPr id="85" name="Google Shape;531;p38"/>
              <p:cNvGrpSpPr/>
              <p:nvPr/>
            </p:nvGrpSpPr>
            <p:grpSpPr>
              <a:xfrm>
                <a:off x="3605561" y="4122762"/>
                <a:ext cx="2206804" cy="386961"/>
                <a:chOff x="3605561" y="4144480"/>
                <a:chExt cx="2206804" cy="386961"/>
              </a:xfrm>
            </p:grpSpPr>
            <p:sp>
              <p:nvSpPr>
                <p:cNvPr id="86" name="Google Shape;532;p38"/>
                <p:cNvSpPr/>
                <p:nvPr/>
              </p:nvSpPr>
              <p:spPr>
                <a:xfrm>
                  <a:off x="3605561" y="4144480"/>
                  <a:ext cx="2052927" cy="386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75" h="373" extrusionOk="0">
                      <a:moveTo>
                        <a:pt x="284" y="373"/>
                      </a:moveTo>
                      <a:cubicBezTo>
                        <a:pt x="1850" y="373"/>
                        <a:pt x="1850" y="373"/>
                        <a:pt x="1850" y="373"/>
                      </a:cubicBezTo>
                      <a:cubicBezTo>
                        <a:pt x="1881" y="373"/>
                        <a:pt x="1907" y="348"/>
                        <a:pt x="1907" y="317"/>
                      </a:cubicBezTo>
                      <a:cubicBezTo>
                        <a:pt x="1907" y="255"/>
                        <a:pt x="1907" y="255"/>
                        <a:pt x="1907" y="255"/>
                      </a:cubicBezTo>
                      <a:cubicBezTo>
                        <a:pt x="1975" y="186"/>
                        <a:pt x="1975" y="186"/>
                        <a:pt x="1975" y="186"/>
                      </a:cubicBezTo>
                      <a:cubicBezTo>
                        <a:pt x="1907" y="118"/>
                        <a:pt x="1907" y="118"/>
                        <a:pt x="1907" y="118"/>
                      </a:cubicBezTo>
                      <a:cubicBezTo>
                        <a:pt x="1907" y="56"/>
                        <a:pt x="1907" y="56"/>
                        <a:pt x="1907" y="56"/>
                      </a:cubicBezTo>
                      <a:cubicBezTo>
                        <a:pt x="1907" y="25"/>
                        <a:pt x="1881" y="0"/>
                        <a:pt x="185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20" y="102"/>
                        <a:pt x="217" y="229"/>
                        <a:pt x="284" y="373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600">
                    <a:solidFill>
                      <a:schemeClr val="dk1"/>
                    </a:solidFill>
                    <a:latin typeface="Source Han Sans CN" panose="020B0500000000000000" pitchFamily="34" charset="-128"/>
                    <a:ea typeface="Source Han Sans CN" panose="020B0500000000000000" pitchFamily="34" charset="-128"/>
                    <a:cs typeface="Lato"/>
                    <a:sym typeface="Lato"/>
                  </a:endParaRPr>
                </a:p>
              </p:txBody>
            </p:sp>
            <p:sp>
              <p:nvSpPr>
                <p:cNvPr id="87" name="Google Shape;533;p38"/>
                <p:cNvSpPr txBox="1"/>
                <p:nvPr/>
              </p:nvSpPr>
              <p:spPr>
                <a:xfrm>
                  <a:off x="4553220" y="4188835"/>
                  <a:ext cx="1259145" cy="22083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45700" rIns="91425" bIns="45700" anchor="t" anchorCtr="0">
                  <a:noAutofit/>
                </a:bodyPr>
                <a:lstStyle/>
                <a:p>
                  <a:pPr marL="0" marR="0" lvl="0" indent="0" algn="ctr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lt1"/>
                    </a:buClr>
                    <a:buSzPts val="1100"/>
                    <a:buFont typeface="Lato"/>
                    <a:buNone/>
                  </a:pPr>
                  <a:r>
                    <a:rPr lang="en-US" sz="1100">
                      <a:solidFill>
                        <a:schemeClr val="lt1"/>
                      </a:solidFill>
                      <a:latin typeface="Source Han Sans CN" panose="020B0500000000000000" pitchFamily="34" charset="-128"/>
                      <a:ea typeface="Source Han Sans CN" panose="020B0500000000000000" pitchFamily="34" charset="-128"/>
                      <a:cs typeface="Lato"/>
                      <a:sym typeface="Lato"/>
                    </a:rPr>
                    <a:t>Step 03</a:t>
                  </a:r>
                  <a:endParaRPr sz="1100" b="0" i="0" u="none" strike="noStrike" cap="none">
                    <a:solidFill>
                      <a:schemeClr val="lt1"/>
                    </a:solidFill>
                    <a:latin typeface="Source Han Sans CN" panose="020B0500000000000000" pitchFamily="34" charset="-128"/>
                    <a:ea typeface="Source Han Sans CN" panose="020B0500000000000000" pitchFamily="34" charset="-128"/>
                    <a:cs typeface="Lato"/>
                    <a:sym typeface="Lato"/>
                  </a:endParaRPr>
                </a:p>
              </p:txBody>
            </p:sp>
          </p:grpSp>
        </p:grpSp>
        <p:grpSp>
          <p:nvGrpSpPr>
            <p:cNvPr id="60" name="Google Shape;534;p38"/>
            <p:cNvGrpSpPr/>
            <p:nvPr/>
          </p:nvGrpSpPr>
          <p:grpSpPr>
            <a:xfrm>
              <a:off x="1874698" y="2842622"/>
              <a:ext cx="2271526" cy="2267450"/>
              <a:chOff x="2443927" y="2842622"/>
              <a:chExt cx="2271526" cy="2267450"/>
            </a:xfrm>
          </p:grpSpPr>
          <p:sp>
            <p:nvSpPr>
              <p:cNvPr id="61" name="Google Shape;535;p38"/>
              <p:cNvSpPr/>
              <p:nvPr/>
            </p:nvSpPr>
            <p:spPr>
              <a:xfrm>
                <a:off x="2593885" y="2989865"/>
                <a:ext cx="1971609" cy="1971608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lt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62" name="Google Shape;536;p38"/>
              <p:cNvSpPr/>
              <p:nvPr/>
            </p:nvSpPr>
            <p:spPr>
              <a:xfrm>
                <a:off x="2443927" y="2842622"/>
                <a:ext cx="2271526" cy="2267450"/>
              </a:xfrm>
              <a:custGeom>
                <a:avLst/>
                <a:gdLst/>
                <a:ahLst/>
                <a:cxnLst/>
                <a:rect l="l" t="t" r="r" b="b"/>
                <a:pathLst>
                  <a:path w="2184" h="2184" extrusionOk="0">
                    <a:moveTo>
                      <a:pt x="1092" y="91"/>
                    </a:moveTo>
                    <a:cubicBezTo>
                      <a:pt x="1360" y="91"/>
                      <a:pt x="1611" y="195"/>
                      <a:pt x="1800" y="384"/>
                    </a:cubicBezTo>
                    <a:cubicBezTo>
                      <a:pt x="1989" y="573"/>
                      <a:pt x="2093" y="825"/>
                      <a:pt x="2093" y="1092"/>
                    </a:cubicBezTo>
                    <a:cubicBezTo>
                      <a:pt x="2093" y="1359"/>
                      <a:pt x="1989" y="1611"/>
                      <a:pt x="1800" y="1800"/>
                    </a:cubicBezTo>
                    <a:cubicBezTo>
                      <a:pt x="1611" y="1989"/>
                      <a:pt x="1360" y="2093"/>
                      <a:pt x="1092" y="2093"/>
                    </a:cubicBezTo>
                    <a:cubicBezTo>
                      <a:pt x="825" y="2093"/>
                      <a:pt x="574" y="1989"/>
                      <a:pt x="384" y="1800"/>
                    </a:cubicBezTo>
                    <a:cubicBezTo>
                      <a:pt x="195" y="1611"/>
                      <a:pt x="91" y="1359"/>
                      <a:pt x="91" y="1092"/>
                    </a:cubicBezTo>
                    <a:cubicBezTo>
                      <a:pt x="91" y="825"/>
                      <a:pt x="195" y="573"/>
                      <a:pt x="384" y="384"/>
                    </a:cubicBezTo>
                    <a:cubicBezTo>
                      <a:pt x="574" y="195"/>
                      <a:pt x="825" y="91"/>
                      <a:pt x="1092" y="91"/>
                    </a:cubicBezTo>
                    <a:close/>
                    <a:moveTo>
                      <a:pt x="1092" y="0"/>
                    </a:moveTo>
                    <a:cubicBezTo>
                      <a:pt x="489" y="0"/>
                      <a:pt x="0" y="489"/>
                      <a:pt x="0" y="1092"/>
                    </a:cubicBezTo>
                    <a:cubicBezTo>
                      <a:pt x="0" y="1695"/>
                      <a:pt x="489" y="2184"/>
                      <a:pt x="1092" y="2184"/>
                    </a:cubicBezTo>
                    <a:cubicBezTo>
                      <a:pt x="1695" y="2184"/>
                      <a:pt x="2184" y="1695"/>
                      <a:pt x="2184" y="1092"/>
                    </a:cubicBezTo>
                    <a:cubicBezTo>
                      <a:pt x="2184" y="489"/>
                      <a:pt x="1695" y="0"/>
                      <a:pt x="10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63" name="Google Shape;537;p38"/>
              <p:cNvSpPr/>
              <p:nvPr/>
            </p:nvSpPr>
            <p:spPr>
              <a:xfrm>
                <a:off x="2525210" y="2922566"/>
                <a:ext cx="2108958" cy="2106207"/>
              </a:xfrm>
              <a:custGeom>
                <a:avLst/>
                <a:gdLst/>
                <a:ahLst/>
                <a:cxnLst/>
                <a:rect l="l" t="t" r="r" b="b"/>
                <a:pathLst>
                  <a:path w="2002" h="2002" extrusionOk="0">
                    <a:moveTo>
                      <a:pt x="1001" y="91"/>
                    </a:moveTo>
                    <a:cubicBezTo>
                      <a:pt x="1244" y="91"/>
                      <a:pt x="1473" y="186"/>
                      <a:pt x="1645" y="357"/>
                    </a:cubicBezTo>
                    <a:cubicBezTo>
                      <a:pt x="1817" y="529"/>
                      <a:pt x="1911" y="758"/>
                      <a:pt x="1911" y="1001"/>
                    </a:cubicBezTo>
                    <a:cubicBezTo>
                      <a:pt x="1911" y="1244"/>
                      <a:pt x="1817" y="1473"/>
                      <a:pt x="1645" y="1644"/>
                    </a:cubicBezTo>
                    <a:cubicBezTo>
                      <a:pt x="1473" y="1816"/>
                      <a:pt x="1244" y="1911"/>
                      <a:pt x="1001" y="1911"/>
                    </a:cubicBezTo>
                    <a:cubicBezTo>
                      <a:pt x="758" y="1911"/>
                      <a:pt x="530" y="1816"/>
                      <a:pt x="358" y="1644"/>
                    </a:cubicBezTo>
                    <a:cubicBezTo>
                      <a:pt x="186" y="1473"/>
                      <a:pt x="91" y="1244"/>
                      <a:pt x="91" y="1001"/>
                    </a:cubicBezTo>
                    <a:cubicBezTo>
                      <a:pt x="91" y="758"/>
                      <a:pt x="186" y="529"/>
                      <a:pt x="358" y="357"/>
                    </a:cubicBezTo>
                    <a:cubicBezTo>
                      <a:pt x="530" y="186"/>
                      <a:pt x="758" y="91"/>
                      <a:pt x="1001" y="91"/>
                    </a:cubicBezTo>
                    <a:close/>
                    <a:moveTo>
                      <a:pt x="1001" y="0"/>
                    </a:moveTo>
                    <a:cubicBezTo>
                      <a:pt x="448" y="0"/>
                      <a:pt x="0" y="448"/>
                      <a:pt x="0" y="1001"/>
                    </a:cubicBezTo>
                    <a:cubicBezTo>
                      <a:pt x="0" y="1554"/>
                      <a:pt x="448" y="2002"/>
                      <a:pt x="1001" y="2002"/>
                    </a:cubicBezTo>
                    <a:cubicBezTo>
                      <a:pt x="1554" y="2002"/>
                      <a:pt x="2002" y="1554"/>
                      <a:pt x="2002" y="1001"/>
                    </a:cubicBezTo>
                    <a:cubicBezTo>
                      <a:pt x="2002" y="448"/>
                      <a:pt x="1554" y="0"/>
                      <a:pt x="1001" y="0"/>
                    </a:cubicBez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64" name="Google Shape;538;p38"/>
              <p:cNvSpPr/>
              <p:nvPr/>
            </p:nvSpPr>
            <p:spPr>
              <a:xfrm>
                <a:off x="3938816" y="3244517"/>
                <a:ext cx="97758" cy="130344"/>
              </a:xfrm>
              <a:custGeom>
                <a:avLst/>
                <a:gdLst/>
                <a:ahLst/>
                <a:cxnLst/>
                <a:rect l="l" t="t" r="r" b="b"/>
                <a:pathLst>
                  <a:path w="93" h="125" extrusionOk="0">
                    <a:moveTo>
                      <a:pt x="93" y="99"/>
                    </a:moveTo>
                    <a:cubicBezTo>
                      <a:pt x="93" y="125"/>
                      <a:pt x="93" y="125"/>
                      <a:pt x="93" y="125"/>
                    </a:cubicBezTo>
                    <a:cubicBezTo>
                      <a:pt x="4" y="125"/>
                      <a:pt x="4" y="125"/>
                      <a:pt x="4" y="125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32"/>
                      <a:pt x="35" y="32"/>
                      <a:pt x="35" y="32"/>
                    </a:cubicBezTo>
                    <a:cubicBezTo>
                      <a:pt x="34" y="34"/>
                      <a:pt x="32" y="36"/>
                      <a:pt x="29" y="38"/>
                    </a:cubicBezTo>
                    <a:cubicBezTo>
                      <a:pt x="26" y="40"/>
                      <a:pt x="23" y="41"/>
                      <a:pt x="20" y="43"/>
                    </a:cubicBezTo>
                    <a:cubicBezTo>
                      <a:pt x="16" y="45"/>
                      <a:pt x="13" y="46"/>
                      <a:pt x="9" y="47"/>
                    </a:cubicBezTo>
                    <a:cubicBezTo>
                      <a:pt x="6" y="48"/>
                      <a:pt x="3" y="48"/>
                      <a:pt x="0" y="4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" y="21"/>
                      <a:pt x="6" y="20"/>
                      <a:pt x="10" y="19"/>
                    </a:cubicBezTo>
                    <a:cubicBezTo>
                      <a:pt x="13" y="17"/>
                      <a:pt x="17" y="15"/>
                      <a:pt x="21" y="12"/>
                    </a:cubicBezTo>
                    <a:cubicBezTo>
                      <a:pt x="24" y="10"/>
                      <a:pt x="28" y="8"/>
                      <a:pt x="30" y="6"/>
                    </a:cubicBezTo>
                    <a:cubicBezTo>
                      <a:pt x="33" y="3"/>
                      <a:pt x="35" y="2"/>
                      <a:pt x="3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99"/>
                      <a:pt x="65" y="99"/>
                      <a:pt x="65" y="99"/>
                    </a:cubicBezTo>
                    <a:lnTo>
                      <a:pt x="93" y="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65" name="Google Shape;539;p38"/>
              <p:cNvSpPr/>
              <p:nvPr/>
            </p:nvSpPr>
            <p:spPr>
              <a:xfrm>
                <a:off x="4218513" y="3535077"/>
                <a:ext cx="109979" cy="133060"/>
              </a:xfrm>
              <a:custGeom>
                <a:avLst/>
                <a:gdLst/>
                <a:ahLst/>
                <a:cxnLst/>
                <a:rect l="l" t="t" r="r" b="b"/>
                <a:pathLst>
                  <a:path w="105" h="128" extrusionOk="0">
                    <a:moveTo>
                      <a:pt x="0" y="128"/>
                    </a:moveTo>
                    <a:cubicBezTo>
                      <a:pt x="0" y="121"/>
                      <a:pt x="0" y="115"/>
                      <a:pt x="1" y="110"/>
                    </a:cubicBezTo>
                    <a:cubicBezTo>
                      <a:pt x="2" y="104"/>
                      <a:pt x="4" y="100"/>
                      <a:pt x="6" y="95"/>
                    </a:cubicBezTo>
                    <a:cubicBezTo>
                      <a:pt x="9" y="90"/>
                      <a:pt x="13" y="86"/>
                      <a:pt x="17" y="82"/>
                    </a:cubicBezTo>
                    <a:cubicBezTo>
                      <a:pt x="21" y="78"/>
                      <a:pt x="27" y="74"/>
                      <a:pt x="34" y="71"/>
                    </a:cubicBezTo>
                    <a:cubicBezTo>
                      <a:pt x="40" y="67"/>
                      <a:pt x="45" y="65"/>
                      <a:pt x="50" y="62"/>
                    </a:cubicBezTo>
                    <a:cubicBezTo>
                      <a:pt x="54" y="60"/>
                      <a:pt x="58" y="58"/>
                      <a:pt x="61" y="56"/>
                    </a:cubicBezTo>
                    <a:cubicBezTo>
                      <a:pt x="64" y="53"/>
                      <a:pt x="67" y="51"/>
                      <a:pt x="68" y="49"/>
                    </a:cubicBezTo>
                    <a:cubicBezTo>
                      <a:pt x="70" y="47"/>
                      <a:pt x="71" y="45"/>
                      <a:pt x="71" y="42"/>
                    </a:cubicBezTo>
                    <a:cubicBezTo>
                      <a:pt x="71" y="38"/>
                      <a:pt x="69" y="34"/>
                      <a:pt x="66" y="31"/>
                    </a:cubicBezTo>
                    <a:cubicBezTo>
                      <a:pt x="62" y="27"/>
                      <a:pt x="57" y="26"/>
                      <a:pt x="50" y="26"/>
                    </a:cubicBezTo>
                    <a:cubicBezTo>
                      <a:pt x="47" y="26"/>
                      <a:pt x="44" y="26"/>
                      <a:pt x="41" y="27"/>
                    </a:cubicBezTo>
                    <a:cubicBezTo>
                      <a:pt x="38" y="28"/>
                      <a:pt x="35" y="30"/>
                      <a:pt x="33" y="31"/>
                    </a:cubicBezTo>
                    <a:cubicBezTo>
                      <a:pt x="30" y="33"/>
                      <a:pt x="28" y="35"/>
                      <a:pt x="26" y="37"/>
                    </a:cubicBezTo>
                    <a:cubicBezTo>
                      <a:pt x="23" y="39"/>
                      <a:pt x="21" y="41"/>
                      <a:pt x="20" y="43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3" y="19"/>
                      <a:pt x="5" y="17"/>
                      <a:pt x="9" y="14"/>
                    </a:cubicBezTo>
                    <a:cubicBezTo>
                      <a:pt x="12" y="12"/>
                      <a:pt x="17" y="10"/>
                      <a:pt x="21" y="8"/>
                    </a:cubicBezTo>
                    <a:cubicBezTo>
                      <a:pt x="26" y="5"/>
                      <a:pt x="31" y="4"/>
                      <a:pt x="37" y="2"/>
                    </a:cubicBezTo>
                    <a:cubicBezTo>
                      <a:pt x="43" y="1"/>
                      <a:pt x="49" y="0"/>
                      <a:pt x="56" y="0"/>
                    </a:cubicBezTo>
                    <a:cubicBezTo>
                      <a:pt x="63" y="0"/>
                      <a:pt x="70" y="1"/>
                      <a:pt x="76" y="3"/>
                    </a:cubicBezTo>
                    <a:cubicBezTo>
                      <a:pt x="81" y="5"/>
                      <a:pt x="86" y="7"/>
                      <a:pt x="90" y="11"/>
                    </a:cubicBezTo>
                    <a:cubicBezTo>
                      <a:pt x="94" y="14"/>
                      <a:pt x="98" y="18"/>
                      <a:pt x="100" y="23"/>
                    </a:cubicBezTo>
                    <a:cubicBezTo>
                      <a:pt x="102" y="27"/>
                      <a:pt x="103" y="32"/>
                      <a:pt x="103" y="38"/>
                    </a:cubicBezTo>
                    <a:cubicBezTo>
                      <a:pt x="103" y="43"/>
                      <a:pt x="102" y="47"/>
                      <a:pt x="100" y="51"/>
                    </a:cubicBezTo>
                    <a:cubicBezTo>
                      <a:pt x="98" y="55"/>
                      <a:pt x="96" y="59"/>
                      <a:pt x="93" y="62"/>
                    </a:cubicBezTo>
                    <a:cubicBezTo>
                      <a:pt x="90" y="65"/>
                      <a:pt x="87" y="67"/>
                      <a:pt x="83" y="70"/>
                    </a:cubicBezTo>
                    <a:cubicBezTo>
                      <a:pt x="80" y="72"/>
                      <a:pt x="76" y="74"/>
                      <a:pt x="73" y="76"/>
                    </a:cubicBezTo>
                    <a:cubicBezTo>
                      <a:pt x="71" y="77"/>
                      <a:pt x="68" y="79"/>
                      <a:pt x="64" y="81"/>
                    </a:cubicBezTo>
                    <a:cubicBezTo>
                      <a:pt x="61" y="83"/>
                      <a:pt x="58" y="85"/>
                      <a:pt x="54" y="87"/>
                    </a:cubicBezTo>
                    <a:cubicBezTo>
                      <a:pt x="51" y="89"/>
                      <a:pt x="48" y="92"/>
                      <a:pt x="45" y="94"/>
                    </a:cubicBezTo>
                    <a:cubicBezTo>
                      <a:pt x="42" y="96"/>
                      <a:pt x="40" y="99"/>
                      <a:pt x="39" y="101"/>
                    </a:cubicBezTo>
                    <a:cubicBezTo>
                      <a:pt x="105" y="101"/>
                      <a:pt x="105" y="101"/>
                      <a:pt x="105" y="101"/>
                    </a:cubicBezTo>
                    <a:cubicBezTo>
                      <a:pt x="105" y="128"/>
                      <a:pt x="105" y="128"/>
                      <a:pt x="105" y="128"/>
                    </a:cubicBezTo>
                    <a:lnTo>
                      <a:pt x="0" y="128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66" name="Google Shape;540;p38"/>
              <p:cNvSpPr/>
              <p:nvPr/>
            </p:nvSpPr>
            <p:spPr>
              <a:xfrm>
                <a:off x="4316271" y="3904386"/>
                <a:ext cx="112694" cy="164289"/>
              </a:xfrm>
              <a:custGeom>
                <a:avLst/>
                <a:gdLst/>
                <a:ahLst/>
                <a:cxnLst/>
                <a:rect l="l" t="t" r="r" b="b"/>
                <a:pathLst>
                  <a:path w="108" h="159" extrusionOk="0">
                    <a:moveTo>
                      <a:pt x="78" y="75"/>
                    </a:moveTo>
                    <a:cubicBezTo>
                      <a:pt x="87" y="76"/>
                      <a:pt x="94" y="81"/>
                      <a:pt x="100" y="88"/>
                    </a:cubicBezTo>
                    <a:cubicBezTo>
                      <a:pt x="106" y="95"/>
                      <a:pt x="108" y="103"/>
                      <a:pt x="108" y="114"/>
                    </a:cubicBezTo>
                    <a:cubicBezTo>
                      <a:pt x="108" y="120"/>
                      <a:pt x="107" y="127"/>
                      <a:pt x="104" y="132"/>
                    </a:cubicBezTo>
                    <a:cubicBezTo>
                      <a:pt x="102" y="138"/>
                      <a:pt x="98" y="143"/>
                      <a:pt x="93" y="146"/>
                    </a:cubicBezTo>
                    <a:cubicBezTo>
                      <a:pt x="88" y="150"/>
                      <a:pt x="82" y="153"/>
                      <a:pt x="75" y="155"/>
                    </a:cubicBezTo>
                    <a:cubicBezTo>
                      <a:pt x="68" y="158"/>
                      <a:pt x="60" y="159"/>
                      <a:pt x="51" y="159"/>
                    </a:cubicBezTo>
                    <a:cubicBezTo>
                      <a:pt x="40" y="159"/>
                      <a:pt x="30" y="157"/>
                      <a:pt x="22" y="153"/>
                    </a:cubicBezTo>
                    <a:cubicBezTo>
                      <a:pt x="13" y="150"/>
                      <a:pt x="6" y="144"/>
                      <a:pt x="0" y="138"/>
                    </a:cubicBezTo>
                    <a:cubicBezTo>
                      <a:pt x="17" y="117"/>
                      <a:pt x="17" y="117"/>
                      <a:pt x="17" y="117"/>
                    </a:cubicBezTo>
                    <a:cubicBezTo>
                      <a:pt x="21" y="121"/>
                      <a:pt x="25" y="125"/>
                      <a:pt x="31" y="128"/>
                    </a:cubicBezTo>
                    <a:cubicBezTo>
                      <a:pt x="36" y="130"/>
                      <a:pt x="43" y="132"/>
                      <a:pt x="50" y="132"/>
                    </a:cubicBezTo>
                    <a:cubicBezTo>
                      <a:pt x="59" y="132"/>
                      <a:pt x="66" y="130"/>
                      <a:pt x="71" y="127"/>
                    </a:cubicBezTo>
                    <a:cubicBezTo>
                      <a:pt x="76" y="123"/>
                      <a:pt x="78" y="118"/>
                      <a:pt x="78" y="110"/>
                    </a:cubicBezTo>
                    <a:cubicBezTo>
                      <a:pt x="78" y="103"/>
                      <a:pt x="75" y="97"/>
                      <a:pt x="70" y="93"/>
                    </a:cubicBezTo>
                    <a:cubicBezTo>
                      <a:pt x="64" y="89"/>
                      <a:pt x="56" y="87"/>
                      <a:pt x="45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55" y="65"/>
                      <a:pt x="62" y="63"/>
                      <a:pt x="67" y="59"/>
                    </a:cubicBezTo>
                    <a:cubicBezTo>
                      <a:pt x="72" y="55"/>
                      <a:pt x="74" y="49"/>
                      <a:pt x="74" y="43"/>
                    </a:cubicBezTo>
                    <a:cubicBezTo>
                      <a:pt x="74" y="37"/>
                      <a:pt x="72" y="33"/>
                      <a:pt x="68" y="30"/>
                    </a:cubicBezTo>
                    <a:cubicBezTo>
                      <a:pt x="64" y="27"/>
                      <a:pt x="59" y="25"/>
                      <a:pt x="52" y="25"/>
                    </a:cubicBezTo>
                    <a:cubicBezTo>
                      <a:pt x="46" y="25"/>
                      <a:pt x="39" y="27"/>
                      <a:pt x="34" y="30"/>
                    </a:cubicBezTo>
                    <a:cubicBezTo>
                      <a:pt x="29" y="33"/>
                      <a:pt x="24" y="37"/>
                      <a:pt x="21" y="43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5" y="19"/>
                      <a:pt x="8" y="16"/>
                      <a:pt x="11" y="13"/>
                    </a:cubicBezTo>
                    <a:cubicBezTo>
                      <a:pt x="15" y="11"/>
                      <a:pt x="19" y="8"/>
                      <a:pt x="24" y="6"/>
                    </a:cubicBezTo>
                    <a:cubicBezTo>
                      <a:pt x="28" y="4"/>
                      <a:pt x="33" y="3"/>
                      <a:pt x="39" y="2"/>
                    </a:cubicBezTo>
                    <a:cubicBezTo>
                      <a:pt x="44" y="1"/>
                      <a:pt x="50" y="0"/>
                      <a:pt x="56" y="0"/>
                    </a:cubicBezTo>
                    <a:cubicBezTo>
                      <a:pt x="63" y="0"/>
                      <a:pt x="70" y="1"/>
                      <a:pt x="76" y="3"/>
                    </a:cubicBezTo>
                    <a:cubicBezTo>
                      <a:pt x="82" y="5"/>
                      <a:pt x="87" y="7"/>
                      <a:pt x="92" y="11"/>
                    </a:cubicBezTo>
                    <a:cubicBezTo>
                      <a:pt x="96" y="14"/>
                      <a:pt x="100" y="18"/>
                      <a:pt x="102" y="23"/>
                    </a:cubicBezTo>
                    <a:cubicBezTo>
                      <a:pt x="105" y="28"/>
                      <a:pt x="106" y="33"/>
                      <a:pt x="106" y="39"/>
                    </a:cubicBezTo>
                    <a:cubicBezTo>
                      <a:pt x="106" y="43"/>
                      <a:pt x="105" y="47"/>
                      <a:pt x="104" y="51"/>
                    </a:cubicBezTo>
                    <a:cubicBezTo>
                      <a:pt x="102" y="55"/>
                      <a:pt x="101" y="59"/>
                      <a:pt x="98" y="62"/>
                    </a:cubicBezTo>
                    <a:cubicBezTo>
                      <a:pt x="96" y="65"/>
                      <a:pt x="93" y="68"/>
                      <a:pt x="89" y="70"/>
                    </a:cubicBezTo>
                    <a:cubicBezTo>
                      <a:pt x="86" y="72"/>
                      <a:pt x="82" y="74"/>
                      <a:pt x="78" y="7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67" name="Google Shape;541;p38"/>
              <p:cNvSpPr/>
              <p:nvPr/>
            </p:nvSpPr>
            <p:spPr>
              <a:xfrm>
                <a:off x="4207651" y="4273695"/>
                <a:ext cx="118126" cy="158858"/>
              </a:xfrm>
              <a:custGeom>
                <a:avLst/>
                <a:gdLst/>
                <a:ahLst/>
                <a:cxnLst/>
                <a:rect l="l" t="t" r="r" b="b"/>
                <a:pathLst>
                  <a:path w="87" h="117" extrusionOk="0">
                    <a:moveTo>
                      <a:pt x="49" y="117"/>
                    </a:moveTo>
                    <a:lnTo>
                      <a:pt x="49" y="92"/>
                    </a:lnTo>
                    <a:lnTo>
                      <a:pt x="0" y="92"/>
                    </a:lnTo>
                    <a:lnTo>
                      <a:pt x="0" y="72"/>
                    </a:lnTo>
                    <a:lnTo>
                      <a:pt x="56" y="0"/>
                    </a:lnTo>
                    <a:lnTo>
                      <a:pt x="71" y="0"/>
                    </a:lnTo>
                    <a:lnTo>
                      <a:pt x="71" y="72"/>
                    </a:lnTo>
                    <a:lnTo>
                      <a:pt x="87" y="72"/>
                    </a:lnTo>
                    <a:lnTo>
                      <a:pt x="87" y="92"/>
                    </a:lnTo>
                    <a:lnTo>
                      <a:pt x="71" y="92"/>
                    </a:lnTo>
                    <a:lnTo>
                      <a:pt x="71" y="117"/>
                    </a:lnTo>
                    <a:lnTo>
                      <a:pt x="49" y="117"/>
                    </a:lnTo>
                    <a:close/>
                    <a:moveTo>
                      <a:pt x="22" y="72"/>
                    </a:moveTo>
                    <a:lnTo>
                      <a:pt x="51" y="72"/>
                    </a:lnTo>
                    <a:lnTo>
                      <a:pt x="51" y="34"/>
                    </a:lnTo>
                    <a:lnTo>
                      <a:pt x="22" y="72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68" name="Google Shape;542;p38"/>
              <p:cNvSpPr/>
              <p:nvPr/>
            </p:nvSpPr>
            <p:spPr>
              <a:xfrm>
                <a:off x="3922523" y="4571044"/>
                <a:ext cx="114051" cy="164289"/>
              </a:xfrm>
              <a:custGeom>
                <a:avLst/>
                <a:gdLst/>
                <a:ahLst/>
                <a:cxnLst/>
                <a:rect l="l" t="t" r="r" b="b"/>
                <a:pathLst>
                  <a:path w="109" h="158" extrusionOk="0">
                    <a:moveTo>
                      <a:pt x="58" y="55"/>
                    </a:moveTo>
                    <a:cubicBezTo>
                      <a:pt x="65" y="55"/>
                      <a:pt x="72" y="56"/>
                      <a:pt x="78" y="59"/>
                    </a:cubicBezTo>
                    <a:cubicBezTo>
                      <a:pt x="84" y="61"/>
                      <a:pt x="90" y="65"/>
                      <a:pt x="94" y="69"/>
                    </a:cubicBezTo>
                    <a:cubicBezTo>
                      <a:pt x="99" y="73"/>
                      <a:pt x="102" y="79"/>
                      <a:pt x="105" y="85"/>
                    </a:cubicBezTo>
                    <a:cubicBezTo>
                      <a:pt x="107" y="91"/>
                      <a:pt x="109" y="98"/>
                      <a:pt x="109" y="105"/>
                    </a:cubicBezTo>
                    <a:cubicBezTo>
                      <a:pt x="109" y="113"/>
                      <a:pt x="107" y="120"/>
                      <a:pt x="104" y="127"/>
                    </a:cubicBezTo>
                    <a:cubicBezTo>
                      <a:pt x="102" y="133"/>
                      <a:pt x="98" y="139"/>
                      <a:pt x="92" y="143"/>
                    </a:cubicBezTo>
                    <a:cubicBezTo>
                      <a:pt x="87" y="148"/>
                      <a:pt x="81" y="151"/>
                      <a:pt x="74" y="154"/>
                    </a:cubicBezTo>
                    <a:cubicBezTo>
                      <a:pt x="67" y="156"/>
                      <a:pt x="60" y="158"/>
                      <a:pt x="51" y="158"/>
                    </a:cubicBezTo>
                    <a:cubicBezTo>
                      <a:pt x="40" y="158"/>
                      <a:pt x="30" y="155"/>
                      <a:pt x="21" y="150"/>
                    </a:cubicBezTo>
                    <a:cubicBezTo>
                      <a:pt x="12" y="146"/>
                      <a:pt x="5" y="139"/>
                      <a:pt x="0" y="131"/>
                    </a:cubicBezTo>
                    <a:cubicBezTo>
                      <a:pt x="17" y="113"/>
                      <a:pt x="17" y="113"/>
                      <a:pt x="17" y="113"/>
                    </a:cubicBezTo>
                    <a:cubicBezTo>
                      <a:pt x="21" y="119"/>
                      <a:pt x="26" y="123"/>
                      <a:pt x="33" y="127"/>
                    </a:cubicBezTo>
                    <a:cubicBezTo>
                      <a:pt x="39" y="130"/>
                      <a:pt x="45" y="132"/>
                      <a:pt x="52" y="132"/>
                    </a:cubicBezTo>
                    <a:cubicBezTo>
                      <a:pt x="60" y="132"/>
                      <a:pt x="66" y="129"/>
                      <a:pt x="71" y="125"/>
                    </a:cubicBezTo>
                    <a:cubicBezTo>
                      <a:pt x="76" y="120"/>
                      <a:pt x="79" y="114"/>
                      <a:pt x="79" y="106"/>
                    </a:cubicBezTo>
                    <a:cubicBezTo>
                      <a:pt x="79" y="98"/>
                      <a:pt x="76" y="92"/>
                      <a:pt x="72" y="87"/>
                    </a:cubicBezTo>
                    <a:cubicBezTo>
                      <a:pt x="67" y="83"/>
                      <a:pt x="61" y="80"/>
                      <a:pt x="53" y="80"/>
                    </a:cubicBezTo>
                    <a:cubicBezTo>
                      <a:pt x="49" y="80"/>
                      <a:pt x="44" y="81"/>
                      <a:pt x="40" y="84"/>
                    </a:cubicBezTo>
                    <a:cubicBezTo>
                      <a:pt x="36" y="86"/>
                      <a:pt x="32" y="89"/>
                      <a:pt x="30" y="93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4" y="92"/>
                      <a:pt x="5" y="90"/>
                      <a:pt x="5" y="88"/>
                    </a:cubicBezTo>
                    <a:cubicBezTo>
                      <a:pt x="6" y="85"/>
                      <a:pt x="6" y="81"/>
                      <a:pt x="7" y="77"/>
                    </a:cubicBezTo>
                    <a:cubicBezTo>
                      <a:pt x="8" y="72"/>
                      <a:pt x="9" y="67"/>
                      <a:pt x="10" y="62"/>
                    </a:cubicBezTo>
                    <a:cubicBezTo>
                      <a:pt x="11" y="56"/>
                      <a:pt x="12" y="51"/>
                      <a:pt x="13" y="45"/>
                    </a:cubicBezTo>
                    <a:cubicBezTo>
                      <a:pt x="16" y="32"/>
                      <a:pt x="19" y="16"/>
                      <a:pt x="22" y="0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37" y="61"/>
                      <a:pt x="37" y="61"/>
                      <a:pt x="37" y="61"/>
                    </a:cubicBezTo>
                    <a:cubicBezTo>
                      <a:pt x="39" y="60"/>
                      <a:pt x="42" y="58"/>
                      <a:pt x="45" y="57"/>
                    </a:cubicBezTo>
                    <a:cubicBezTo>
                      <a:pt x="48" y="56"/>
                      <a:pt x="53" y="55"/>
                      <a:pt x="58" y="5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69" name="Google Shape;543;p38"/>
              <p:cNvSpPr/>
              <p:nvPr/>
            </p:nvSpPr>
            <p:spPr>
              <a:xfrm>
                <a:off x="3517911" y="4676949"/>
                <a:ext cx="119483" cy="164289"/>
              </a:xfrm>
              <a:custGeom>
                <a:avLst/>
                <a:gdLst/>
                <a:ahLst/>
                <a:cxnLst/>
                <a:rect l="l" t="t" r="r" b="b"/>
                <a:pathLst>
                  <a:path w="114" h="159" extrusionOk="0">
                    <a:moveTo>
                      <a:pt x="114" y="104"/>
                    </a:moveTo>
                    <a:cubicBezTo>
                      <a:pt x="114" y="112"/>
                      <a:pt x="112" y="119"/>
                      <a:pt x="110" y="126"/>
                    </a:cubicBezTo>
                    <a:cubicBezTo>
                      <a:pt x="107" y="132"/>
                      <a:pt x="103" y="138"/>
                      <a:pt x="97" y="143"/>
                    </a:cubicBezTo>
                    <a:cubicBezTo>
                      <a:pt x="92" y="148"/>
                      <a:pt x="86" y="152"/>
                      <a:pt x="79" y="154"/>
                    </a:cubicBezTo>
                    <a:cubicBezTo>
                      <a:pt x="72" y="157"/>
                      <a:pt x="65" y="159"/>
                      <a:pt x="57" y="159"/>
                    </a:cubicBezTo>
                    <a:cubicBezTo>
                      <a:pt x="48" y="159"/>
                      <a:pt x="40" y="157"/>
                      <a:pt x="33" y="154"/>
                    </a:cubicBezTo>
                    <a:cubicBezTo>
                      <a:pt x="26" y="151"/>
                      <a:pt x="20" y="146"/>
                      <a:pt x="15" y="140"/>
                    </a:cubicBezTo>
                    <a:cubicBezTo>
                      <a:pt x="10" y="134"/>
                      <a:pt x="6" y="126"/>
                      <a:pt x="4" y="117"/>
                    </a:cubicBezTo>
                    <a:cubicBezTo>
                      <a:pt x="1" y="108"/>
                      <a:pt x="0" y="98"/>
                      <a:pt x="0" y="87"/>
                    </a:cubicBezTo>
                    <a:cubicBezTo>
                      <a:pt x="0" y="73"/>
                      <a:pt x="1" y="60"/>
                      <a:pt x="4" y="49"/>
                    </a:cubicBezTo>
                    <a:cubicBezTo>
                      <a:pt x="7" y="39"/>
                      <a:pt x="11" y="29"/>
                      <a:pt x="16" y="22"/>
                    </a:cubicBezTo>
                    <a:cubicBezTo>
                      <a:pt x="21" y="15"/>
                      <a:pt x="27" y="9"/>
                      <a:pt x="35" y="5"/>
                    </a:cubicBezTo>
                    <a:cubicBezTo>
                      <a:pt x="42" y="1"/>
                      <a:pt x="51" y="0"/>
                      <a:pt x="60" y="0"/>
                    </a:cubicBezTo>
                    <a:cubicBezTo>
                      <a:pt x="70" y="0"/>
                      <a:pt x="79" y="2"/>
                      <a:pt x="87" y="6"/>
                    </a:cubicBezTo>
                    <a:cubicBezTo>
                      <a:pt x="95" y="10"/>
                      <a:pt x="102" y="16"/>
                      <a:pt x="108" y="24"/>
                    </a:cubicBezTo>
                    <a:cubicBezTo>
                      <a:pt x="91" y="43"/>
                      <a:pt x="91" y="43"/>
                      <a:pt x="91" y="43"/>
                    </a:cubicBezTo>
                    <a:cubicBezTo>
                      <a:pt x="88" y="37"/>
                      <a:pt x="83" y="33"/>
                      <a:pt x="78" y="30"/>
                    </a:cubicBezTo>
                    <a:cubicBezTo>
                      <a:pt x="72" y="27"/>
                      <a:pt x="66" y="25"/>
                      <a:pt x="60" y="25"/>
                    </a:cubicBezTo>
                    <a:cubicBezTo>
                      <a:pt x="50" y="25"/>
                      <a:pt x="42" y="29"/>
                      <a:pt x="36" y="37"/>
                    </a:cubicBezTo>
                    <a:cubicBezTo>
                      <a:pt x="30" y="44"/>
                      <a:pt x="27" y="55"/>
                      <a:pt x="27" y="69"/>
                    </a:cubicBezTo>
                    <a:cubicBezTo>
                      <a:pt x="30" y="64"/>
                      <a:pt x="34" y="60"/>
                      <a:pt x="40" y="57"/>
                    </a:cubicBezTo>
                    <a:cubicBezTo>
                      <a:pt x="46" y="54"/>
                      <a:pt x="52" y="52"/>
                      <a:pt x="60" y="52"/>
                    </a:cubicBezTo>
                    <a:cubicBezTo>
                      <a:pt x="67" y="52"/>
                      <a:pt x="74" y="54"/>
                      <a:pt x="81" y="56"/>
                    </a:cubicBezTo>
                    <a:cubicBezTo>
                      <a:pt x="88" y="59"/>
                      <a:pt x="93" y="63"/>
                      <a:pt x="98" y="67"/>
                    </a:cubicBezTo>
                    <a:cubicBezTo>
                      <a:pt x="103" y="72"/>
                      <a:pt x="107" y="78"/>
                      <a:pt x="110" y="84"/>
                    </a:cubicBezTo>
                    <a:cubicBezTo>
                      <a:pt x="113" y="90"/>
                      <a:pt x="114" y="97"/>
                      <a:pt x="114" y="104"/>
                    </a:cubicBezTo>
                    <a:close/>
                    <a:moveTo>
                      <a:pt x="57" y="134"/>
                    </a:moveTo>
                    <a:cubicBezTo>
                      <a:pt x="61" y="134"/>
                      <a:pt x="65" y="133"/>
                      <a:pt x="68" y="131"/>
                    </a:cubicBezTo>
                    <a:cubicBezTo>
                      <a:pt x="72" y="130"/>
                      <a:pt x="75" y="128"/>
                      <a:pt x="77" y="125"/>
                    </a:cubicBezTo>
                    <a:cubicBezTo>
                      <a:pt x="80" y="122"/>
                      <a:pt x="82" y="119"/>
                      <a:pt x="84" y="116"/>
                    </a:cubicBezTo>
                    <a:cubicBezTo>
                      <a:pt x="85" y="112"/>
                      <a:pt x="86" y="108"/>
                      <a:pt x="86" y="104"/>
                    </a:cubicBezTo>
                    <a:cubicBezTo>
                      <a:pt x="86" y="100"/>
                      <a:pt x="85" y="97"/>
                      <a:pt x="84" y="93"/>
                    </a:cubicBezTo>
                    <a:cubicBezTo>
                      <a:pt x="82" y="90"/>
                      <a:pt x="80" y="87"/>
                      <a:pt x="77" y="84"/>
                    </a:cubicBezTo>
                    <a:cubicBezTo>
                      <a:pt x="75" y="82"/>
                      <a:pt x="72" y="80"/>
                      <a:pt x="68" y="78"/>
                    </a:cubicBezTo>
                    <a:cubicBezTo>
                      <a:pt x="65" y="77"/>
                      <a:pt x="61" y="76"/>
                      <a:pt x="57" y="76"/>
                    </a:cubicBezTo>
                    <a:cubicBezTo>
                      <a:pt x="53" y="76"/>
                      <a:pt x="49" y="77"/>
                      <a:pt x="46" y="78"/>
                    </a:cubicBezTo>
                    <a:cubicBezTo>
                      <a:pt x="42" y="80"/>
                      <a:pt x="39" y="82"/>
                      <a:pt x="37" y="84"/>
                    </a:cubicBezTo>
                    <a:cubicBezTo>
                      <a:pt x="34" y="87"/>
                      <a:pt x="32" y="90"/>
                      <a:pt x="31" y="93"/>
                    </a:cubicBezTo>
                    <a:cubicBezTo>
                      <a:pt x="29" y="97"/>
                      <a:pt x="28" y="100"/>
                      <a:pt x="28" y="104"/>
                    </a:cubicBezTo>
                    <a:cubicBezTo>
                      <a:pt x="28" y="108"/>
                      <a:pt x="29" y="112"/>
                      <a:pt x="31" y="116"/>
                    </a:cubicBezTo>
                    <a:cubicBezTo>
                      <a:pt x="32" y="119"/>
                      <a:pt x="34" y="122"/>
                      <a:pt x="37" y="125"/>
                    </a:cubicBezTo>
                    <a:cubicBezTo>
                      <a:pt x="40" y="128"/>
                      <a:pt x="43" y="130"/>
                      <a:pt x="46" y="131"/>
                    </a:cubicBezTo>
                    <a:cubicBezTo>
                      <a:pt x="49" y="133"/>
                      <a:pt x="53" y="134"/>
                      <a:pt x="57" y="13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70" name="Google Shape;544;p38"/>
              <p:cNvSpPr/>
              <p:nvPr/>
            </p:nvSpPr>
            <p:spPr>
              <a:xfrm>
                <a:off x="3137740" y="4566970"/>
                <a:ext cx="122198" cy="162930"/>
              </a:xfrm>
              <a:custGeom>
                <a:avLst/>
                <a:gdLst/>
                <a:ahLst/>
                <a:cxnLst/>
                <a:rect l="l" t="t" r="r" b="b"/>
                <a:pathLst>
                  <a:path w="90" h="120" extrusionOk="0">
                    <a:moveTo>
                      <a:pt x="54" y="21"/>
                    </a:moveTo>
                    <a:lnTo>
                      <a:pt x="0" y="21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31" y="120"/>
                    </a:lnTo>
                    <a:lnTo>
                      <a:pt x="5" y="120"/>
                    </a:lnTo>
                    <a:lnTo>
                      <a:pt x="54" y="2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71" name="Google Shape;545;p38"/>
              <p:cNvSpPr/>
              <p:nvPr/>
            </p:nvSpPr>
            <p:spPr>
              <a:xfrm>
                <a:off x="2841749" y="4289988"/>
                <a:ext cx="118126" cy="162930"/>
              </a:xfrm>
              <a:custGeom>
                <a:avLst/>
                <a:gdLst/>
                <a:ahLst/>
                <a:cxnLst/>
                <a:rect l="l" t="t" r="r" b="b"/>
                <a:pathLst>
                  <a:path w="113" h="158" extrusionOk="0">
                    <a:moveTo>
                      <a:pt x="113" y="109"/>
                    </a:moveTo>
                    <a:cubicBezTo>
                      <a:pt x="113" y="117"/>
                      <a:pt x="111" y="123"/>
                      <a:pt x="108" y="129"/>
                    </a:cubicBezTo>
                    <a:cubicBezTo>
                      <a:pt x="105" y="135"/>
                      <a:pt x="101" y="140"/>
                      <a:pt x="96" y="144"/>
                    </a:cubicBezTo>
                    <a:cubicBezTo>
                      <a:pt x="91" y="149"/>
                      <a:pt x="85" y="152"/>
                      <a:pt x="78" y="154"/>
                    </a:cubicBezTo>
                    <a:cubicBezTo>
                      <a:pt x="71" y="156"/>
                      <a:pt x="64" y="158"/>
                      <a:pt x="56" y="158"/>
                    </a:cubicBezTo>
                    <a:cubicBezTo>
                      <a:pt x="48" y="158"/>
                      <a:pt x="41" y="156"/>
                      <a:pt x="34" y="154"/>
                    </a:cubicBezTo>
                    <a:cubicBezTo>
                      <a:pt x="27" y="151"/>
                      <a:pt x="21" y="148"/>
                      <a:pt x="16" y="144"/>
                    </a:cubicBezTo>
                    <a:cubicBezTo>
                      <a:pt x="11" y="139"/>
                      <a:pt x="7" y="134"/>
                      <a:pt x="4" y="128"/>
                    </a:cubicBezTo>
                    <a:cubicBezTo>
                      <a:pt x="1" y="122"/>
                      <a:pt x="0" y="116"/>
                      <a:pt x="0" y="108"/>
                    </a:cubicBezTo>
                    <a:cubicBezTo>
                      <a:pt x="0" y="104"/>
                      <a:pt x="0" y="100"/>
                      <a:pt x="2" y="96"/>
                    </a:cubicBezTo>
                    <a:cubicBezTo>
                      <a:pt x="3" y="93"/>
                      <a:pt x="5" y="89"/>
                      <a:pt x="7" y="86"/>
                    </a:cubicBezTo>
                    <a:cubicBezTo>
                      <a:pt x="10" y="83"/>
                      <a:pt x="12" y="80"/>
                      <a:pt x="15" y="78"/>
                    </a:cubicBezTo>
                    <a:cubicBezTo>
                      <a:pt x="18" y="76"/>
                      <a:pt x="21" y="74"/>
                      <a:pt x="24" y="72"/>
                    </a:cubicBezTo>
                    <a:cubicBezTo>
                      <a:pt x="18" y="70"/>
                      <a:pt x="14" y="66"/>
                      <a:pt x="10" y="60"/>
                    </a:cubicBezTo>
                    <a:cubicBezTo>
                      <a:pt x="6" y="55"/>
                      <a:pt x="4" y="49"/>
                      <a:pt x="4" y="43"/>
                    </a:cubicBezTo>
                    <a:cubicBezTo>
                      <a:pt x="4" y="36"/>
                      <a:pt x="6" y="30"/>
                      <a:pt x="9" y="25"/>
                    </a:cubicBezTo>
                    <a:cubicBezTo>
                      <a:pt x="12" y="19"/>
                      <a:pt x="16" y="15"/>
                      <a:pt x="21" y="11"/>
                    </a:cubicBezTo>
                    <a:cubicBezTo>
                      <a:pt x="26" y="7"/>
                      <a:pt x="32" y="5"/>
                      <a:pt x="38" y="3"/>
                    </a:cubicBezTo>
                    <a:cubicBezTo>
                      <a:pt x="44" y="1"/>
                      <a:pt x="50" y="0"/>
                      <a:pt x="56" y="0"/>
                    </a:cubicBezTo>
                    <a:cubicBezTo>
                      <a:pt x="62" y="0"/>
                      <a:pt x="68" y="1"/>
                      <a:pt x="74" y="3"/>
                    </a:cubicBezTo>
                    <a:cubicBezTo>
                      <a:pt x="80" y="4"/>
                      <a:pt x="86" y="7"/>
                      <a:pt x="91" y="11"/>
                    </a:cubicBezTo>
                    <a:cubicBezTo>
                      <a:pt x="96" y="14"/>
                      <a:pt x="100" y="19"/>
                      <a:pt x="103" y="24"/>
                    </a:cubicBezTo>
                    <a:cubicBezTo>
                      <a:pt x="106" y="30"/>
                      <a:pt x="108" y="36"/>
                      <a:pt x="108" y="43"/>
                    </a:cubicBezTo>
                    <a:cubicBezTo>
                      <a:pt x="108" y="46"/>
                      <a:pt x="108" y="49"/>
                      <a:pt x="107" y="52"/>
                    </a:cubicBezTo>
                    <a:cubicBezTo>
                      <a:pt x="106" y="55"/>
                      <a:pt x="104" y="58"/>
                      <a:pt x="102" y="60"/>
                    </a:cubicBezTo>
                    <a:cubicBezTo>
                      <a:pt x="100" y="63"/>
                      <a:pt x="98" y="65"/>
                      <a:pt x="96" y="67"/>
                    </a:cubicBezTo>
                    <a:cubicBezTo>
                      <a:pt x="93" y="69"/>
                      <a:pt x="91" y="71"/>
                      <a:pt x="88" y="72"/>
                    </a:cubicBezTo>
                    <a:cubicBezTo>
                      <a:pt x="91" y="74"/>
                      <a:pt x="94" y="76"/>
                      <a:pt x="97" y="78"/>
                    </a:cubicBezTo>
                    <a:cubicBezTo>
                      <a:pt x="100" y="81"/>
                      <a:pt x="103" y="83"/>
                      <a:pt x="105" y="87"/>
                    </a:cubicBezTo>
                    <a:cubicBezTo>
                      <a:pt x="107" y="90"/>
                      <a:pt x="109" y="93"/>
                      <a:pt x="111" y="97"/>
                    </a:cubicBezTo>
                    <a:cubicBezTo>
                      <a:pt x="112" y="101"/>
                      <a:pt x="113" y="105"/>
                      <a:pt x="113" y="109"/>
                    </a:cubicBezTo>
                    <a:close/>
                    <a:moveTo>
                      <a:pt x="83" y="108"/>
                    </a:moveTo>
                    <a:cubicBezTo>
                      <a:pt x="83" y="104"/>
                      <a:pt x="82" y="101"/>
                      <a:pt x="81" y="98"/>
                    </a:cubicBezTo>
                    <a:cubicBezTo>
                      <a:pt x="79" y="95"/>
                      <a:pt x="77" y="93"/>
                      <a:pt x="74" y="91"/>
                    </a:cubicBezTo>
                    <a:cubicBezTo>
                      <a:pt x="72" y="89"/>
                      <a:pt x="69" y="87"/>
                      <a:pt x="66" y="86"/>
                    </a:cubicBezTo>
                    <a:cubicBezTo>
                      <a:pt x="63" y="85"/>
                      <a:pt x="59" y="84"/>
                      <a:pt x="56" y="84"/>
                    </a:cubicBezTo>
                    <a:cubicBezTo>
                      <a:pt x="52" y="84"/>
                      <a:pt x="49" y="85"/>
                      <a:pt x="46" y="86"/>
                    </a:cubicBezTo>
                    <a:cubicBezTo>
                      <a:pt x="43" y="87"/>
                      <a:pt x="40" y="89"/>
                      <a:pt x="37" y="91"/>
                    </a:cubicBezTo>
                    <a:cubicBezTo>
                      <a:pt x="35" y="93"/>
                      <a:pt x="33" y="95"/>
                      <a:pt x="32" y="98"/>
                    </a:cubicBezTo>
                    <a:cubicBezTo>
                      <a:pt x="30" y="101"/>
                      <a:pt x="29" y="104"/>
                      <a:pt x="29" y="108"/>
                    </a:cubicBezTo>
                    <a:cubicBezTo>
                      <a:pt x="29" y="111"/>
                      <a:pt x="30" y="114"/>
                      <a:pt x="32" y="117"/>
                    </a:cubicBezTo>
                    <a:cubicBezTo>
                      <a:pt x="33" y="120"/>
                      <a:pt x="35" y="123"/>
                      <a:pt x="38" y="125"/>
                    </a:cubicBezTo>
                    <a:cubicBezTo>
                      <a:pt x="40" y="127"/>
                      <a:pt x="43" y="128"/>
                      <a:pt x="46" y="129"/>
                    </a:cubicBezTo>
                    <a:cubicBezTo>
                      <a:pt x="49" y="130"/>
                      <a:pt x="53" y="131"/>
                      <a:pt x="56" y="131"/>
                    </a:cubicBezTo>
                    <a:cubicBezTo>
                      <a:pt x="60" y="131"/>
                      <a:pt x="63" y="130"/>
                      <a:pt x="66" y="129"/>
                    </a:cubicBezTo>
                    <a:cubicBezTo>
                      <a:pt x="69" y="128"/>
                      <a:pt x="72" y="126"/>
                      <a:pt x="75" y="124"/>
                    </a:cubicBezTo>
                    <a:cubicBezTo>
                      <a:pt x="77" y="122"/>
                      <a:pt x="79" y="120"/>
                      <a:pt x="81" y="117"/>
                    </a:cubicBezTo>
                    <a:cubicBezTo>
                      <a:pt x="82" y="114"/>
                      <a:pt x="83" y="111"/>
                      <a:pt x="83" y="108"/>
                    </a:cubicBezTo>
                    <a:close/>
                    <a:moveTo>
                      <a:pt x="34" y="44"/>
                    </a:moveTo>
                    <a:cubicBezTo>
                      <a:pt x="34" y="47"/>
                      <a:pt x="35" y="50"/>
                      <a:pt x="36" y="52"/>
                    </a:cubicBezTo>
                    <a:cubicBezTo>
                      <a:pt x="37" y="54"/>
                      <a:pt x="39" y="56"/>
                      <a:pt x="41" y="58"/>
                    </a:cubicBezTo>
                    <a:cubicBezTo>
                      <a:pt x="43" y="59"/>
                      <a:pt x="46" y="60"/>
                      <a:pt x="48" y="61"/>
                    </a:cubicBezTo>
                    <a:cubicBezTo>
                      <a:pt x="51" y="62"/>
                      <a:pt x="53" y="62"/>
                      <a:pt x="56" y="62"/>
                    </a:cubicBezTo>
                    <a:cubicBezTo>
                      <a:pt x="59" y="62"/>
                      <a:pt x="61" y="62"/>
                      <a:pt x="64" y="61"/>
                    </a:cubicBezTo>
                    <a:cubicBezTo>
                      <a:pt x="66" y="60"/>
                      <a:pt x="69" y="59"/>
                      <a:pt x="71" y="58"/>
                    </a:cubicBezTo>
                    <a:cubicBezTo>
                      <a:pt x="73" y="56"/>
                      <a:pt x="75" y="54"/>
                      <a:pt x="76" y="52"/>
                    </a:cubicBezTo>
                    <a:cubicBezTo>
                      <a:pt x="77" y="49"/>
                      <a:pt x="78" y="47"/>
                      <a:pt x="78" y="44"/>
                    </a:cubicBezTo>
                    <a:cubicBezTo>
                      <a:pt x="78" y="38"/>
                      <a:pt x="76" y="34"/>
                      <a:pt x="72" y="31"/>
                    </a:cubicBezTo>
                    <a:cubicBezTo>
                      <a:pt x="67" y="28"/>
                      <a:pt x="62" y="26"/>
                      <a:pt x="56" y="26"/>
                    </a:cubicBezTo>
                    <a:cubicBezTo>
                      <a:pt x="50" y="26"/>
                      <a:pt x="45" y="28"/>
                      <a:pt x="41" y="31"/>
                    </a:cubicBezTo>
                    <a:cubicBezTo>
                      <a:pt x="36" y="34"/>
                      <a:pt x="34" y="39"/>
                      <a:pt x="34" y="44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72" name="Google Shape;546;p38"/>
              <p:cNvSpPr/>
              <p:nvPr/>
            </p:nvSpPr>
            <p:spPr>
              <a:xfrm>
                <a:off x="2733129" y="3897598"/>
                <a:ext cx="119483" cy="165646"/>
              </a:xfrm>
              <a:custGeom>
                <a:avLst/>
                <a:gdLst/>
                <a:ahLst/>
                <a:cxnLst/>
                <a:rect l="l" t="t" r="r" b="b"/>
                <a:pathLst>
                  <a:path w="115" h="159" extrusionOk="0">
                    <a:moveTo>
                      <a:pt x="0" y="54"/>
                    </a:moveTo>
                    <a:cubicBezTo>
                      <a:pt x="0" y="47"/>
                      <a:pt x="2" y="40"/>
                      <a:pt x="5" y="33"/>
                    </a:cubicBezTo>
                    <a:cubicBezTo>
                      <a:pt x="8" y="27"/>
                      <a:pt x="12" y="21"/>
                      <a:pt x="17" y="16"/>
                    </a:cubicBezTo>
                    <a:cubicBezTo>
                      <a:pt x="22" y="11"/>
                      <a:pt x="28" y="7"/>
                      <a:pt x="35" y="4"/>
                    </a:cubicBezTo>
                    <a:cubicBezTo>
                      <a:pt x="42" y="2"/>
                      <a:pt x="49" y="0"/>
                      <a:pt x="57" y="0"/>
                    </a:cubicBezTo>
                    <a:cubicBezTo>
                      <a:pt x="66" y="0"/>
                      <a:pt x="74" y="2"/>
                      <a:pt x="81" y="5"/>
                    </a:cubicBezTo>
                    <a:cubicBezTo>
                      <a:pt x="88" y="8"/>
                      <a:pt x="94" y="13"/>
                      <a:pt x="99" y="19"/>
                    </a:cubicBezTo>
                    <a:cubicBezTo>
                      <a:pt x="104" y="25"/>
                      <a:pt x="108" y="33"/>
                      <a:pt x="111" y="42"/>
                    </a:cubicBezTo>
                    <a:cubicBezTo>
                      <a:pt x="113" y="50"/>
                      <a:pt x="115" y="60"/>
                      <a:pt x="115" y="72"/>
                    </a:cubicBezTo>
                    <a:cubicBezTo>
                      <a:pt x="115" y="86"/>
                      <a:pt x="113" y="98"/>
                      <a:pt x="110" y="109"/>
                    </a:cubicBezTo>
                    <a:cubicBezTo>
                      <a:pt x="108" y="120"/>
                      <a:pt x="104" y="129"/>
                      <a:pt x="98" y="137"/>
                    </a:cubicBezTo>
                    <a:cubicBezTo>
                      <a:pt x="93" y="144"/>
                      <a:pt x="87" y="150"/>
                      <a:pt x="79" y="154"/>
                    </a:cubicBezTo>
                    <a:cubicBezTo>
                      <a:pt x="72" y="157"/>
                      <a:pt x="64" y="159"/>
                      <a:pt x="54" y="159"/>
                    </a:cubicBezTo>
                    <a:cubicBezTo>
                      <a:pt x="45" y="159"/>
                      <a:pt x="36" y="157"/>
                      <a:pt x="27" y="153"/>
                    </a:cubicBezTo>
                    <a:cubicBezTo>
                      <a:pt x="19" y="149"/>
                      <a:pt x="12" y="143"/>
                      <a:pt x="6" y="135"/>
                    </a:cubicBezTo>
                    <a:cubicBezTo>
                      <a:pt x="23" y="116"/>
                      <a:pt x="23" y="116"/>
                      <a:pt x="23" y="116"/>
                    </a:cubicBezTo>
                    <a:cubicBezTo>
                      <a:pt x="27" y="122"/>
                      <a:pt x="31" y="126"/>
                      <a:pt x="37" y="129"/>
                    </a:cubicBezTo>
                    <a:cubicBezTo>
                      <a:pt x="42" y="132"/>
                      <a:pt x="48" y="134"/>
                      <a:pt x="55" y="134"/>
                    </a:cubicBezTo>
                    <a:cubicBezTo>
                      <a:pt x="65" y="134"/>
                      <a:pt x="72" y="130"/>
                      <a:pt x="78" y="122"/>
                    </a:cubicBezTo>
                    <a:cubicBezTo>
                      <a:pt x="84" y="114"/>
                      <a:pt x="87" y="103"/>
                      <a:pt x="87" y="89"/>
                    </a:cubicBezTo>
                    <a:cubicBezTo>
                      <a:pt x="84" y="95"/>
                      <a:pt x="80" y="99"/>
                      <a:pt x="74" y="102"/>
                    </a:cubicBezTo>
                    <a:cubicBezTo>
                      <a:pt x="69" y="105"/>
                      <a:pt x="62" y="106"/>
                      <a:pt x="55" y="106"/>
                    </a:cubicBezTo>
                    <a:cubicBezTo>
                      <a:pt x="47" y="106"/>
                      <a:pt x="40" y="105"/>
                      <a:pt x="33" y="102"/>
                    </a:cubicBezTo>
                    <a:cubicBezTo>
                      <a:pt x="27" y="100"/>
                      <a:pt x="21" y="96"/>
                      <a:pt x="16" y="91"/>
                    </a:cubicBezTo>
                    <a:cubicBezTo>
                      <a:pt x="11" y="87"/>
                      <a:pt x="7" y="81"/>
                      <a:pt x="5" y="75"/>
                    </a:cubicBezTo>
                    <a:cubicBezTo>
                      <a:pt x="2" y="69"/>
                      <a:pt x="0" y="62"/>
                      <a:pt x="0" y="54"/>
                    </a:cubicBezTo>
                    <a:close/>
                    <a:moveTo>
                      <a:pt x="57" y="25"/>
                    </a:moveTo>
                    <a:cubicBezTo>
                      <a:pt x="53" y="25"/>
                      <a:pt x="50" y="26"/>
                      <a:pt x="46" y="27"/>
                    </a:cubicBezTo>
                    <a:cubicBezTo>
                      <a:pt x="43" y="29"/>
                      <a:pt x="40" y="31"/>
                      <a:pt x="37" y="34"/>
                    </a:cubicBezTo>
                    <a:cubicBezTo>
                      <a:pt x="34" y="36"/>
                      <a:pt x="32" y="40"/>
                      <a:pt x="31" y="43"/>
                    </a:cubicBezTo>
                    <a:cubicBezTo>
                      <a:pt x="29" y="47"/>
                      <a:pt x="28" y="50"/>
                      <a:pt x="28" y="54"/>
                    </a:cubicBezTo>
                    <a:cubicBezTo>
                      <a:pt x="28" y="58"/>
                      <a:pt x="29" y="62"/>
                      <a:pt x="31" y="65"/>
                    </a:cubicBezTo>
                    <a:cubicBezTo>
                      <a:pt x="32" y="69"/>
                      <a:pt x="34" y="72"/>
                      <a:pt x="37" y="75"/>
                    </a:cubicBezTo>
                    <a:cubicBezTo>
                      <a:pt x="39" y="77"/>
                      <a:pt x="43" y="79"/>
                      <a:pt x="46" y="81"/>
                    </a:cubicBezTo>
                    <a:cubicBezTo>
                      <a:pt x="50" y="82"/>
                      <a:pt x="53" y="83"/>
                      <a:pt x="57" y="83"/>
                    </a:cubicBezTo>
                    <a:cubicBezTo>
                      <a:pt x="61" y="83"/>
                      <a:pt x="65" y="82"/>
                      <a:pt x="68" y="81"/>
                    </a:cubicBezTo>
                    <a:cubicBezTo>
                      <a:pt x="72" y="79"/>
                      <a:pt x="75" y="77"/>
                      <a:pt x="78" y="75"/>
                    </a:cubicBezTo>
                    <a:cubicBezTo>
                      <a:pt x="80" y="72"/>
                      <a:pt x="82" y="69"/>
                      <a:pt x="84" y="65"/>
                    </a:cubicBezTo>
                    <a:cubicBezTo>
                      <a:pt x="85" y="62"/>
                      <a:pt x="86" y="58"/>
                      <a:pt x="86" y="54"/>
                    </a:cubicBezTo>
                    <a:cubicBezTo>
                      <a:pt x="86" y="50"/>
                      <a:pt x="85" y="47"/>
                      <a:pt x="84" y="43"/>
                    </a:cubicBezTo>
                    <a:cubicBezTo>
                      <a:pt x="82" y="40"/>
                      <a:pt x="80" y="36"/>
                      <a:pt x="77" y="34"/>
                    </a:cubicBezTo>
                    <a:cubicBezTo>
                      <a:pt x="75" y="31"/>
                      <a:pt x="72" y="29"/>
                      <a:pt x="68" y="27"/>
                    </a:cubicBezTo>
                    <a:cubicBezTo>
                      <a:pt x="65" y="26"/>
                      <a:pt x="61" y="25"/>
                      <a:pt x="57" y="25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73" name="Google Shape;547;p38"/>
              <p:cNvSpPr/>
              <p:nvPr/>
            </p:nvSpPr>
            <p:spPr>
              <a:xfrm>
                <a:off x="2836318" y="3537793"/>
                <a:ext cx="96401" cy="130344"/>
              </a:xfrm>
              <a:custGeom>
                <a:avLst/>
                <a:gdLst/>
                <a:ahLst/>
                <a:cxnLst/>
                <a:rect l="l" t="t" r="r" b="b"/>
                <a:pathLst>
                  <a:path w="93" h="126" extrusionOk="0">
                    <a:moveTo>
                      <a:pt x="93" y="99"/>
                    </a:moveTo>
                    <a:cubicBezTo>
                      <a:pt x="93" y="126"/>
                      <a:pt x="93" y="126"/>
                      <a:pt x="93" y="126"/>
                    </a:cubicBezTo>
                    <a:cubicBezTo>
                      <a:pt x="4" y="126"/>
                      <a:pt x="4" y="126"/>
                      <a:pt x="4" y="126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35" y="99"/>
                      <a:pt x="35" y="99"/>
                      <a:pt x="35" y="99"/>
                    </a:cubicBezTo>
                    <a:cubicBezTo>
                      <a:pt x="35" y="33"/>
                      <a:pt x="35" y="33"/>
                      <a:pt x="35" y="33"/>
                    </a:cubicBezTo>
                    <a:cubicBezTo>
                      <a:pt x="34" y="34"/>
                      <a:pt x="32" y="36"/>
                      <a:pt x="29" y="38"/>
                    </a:cubicBezTo>
                    <a:cubicBezTo>
                      <a:pt x="26" y="40"/>
                      <a:pt x="23" y="42"/>
                      <a:pt x="20" y="43"/>
                    </a:cubicBezTo>
                    <a:cubicBezTo>
                      <a:pt x="16" y="45"/>
                      <a:pt x="13" y="46"/>
                      <a:pt x="9" y="47"/>
                    </a:cubicBezTo>
                    <a:cubicBezTo>
                      <a:pt x="6" y="48"/>
                      <a:pt x="2" y="49"/>
                      <a:pt x="0" y="4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2" y="21"/>
                      <a:pt x="5" y="20"/>
                      <a:pt x="9" y="19"/>
                    </a:cubicBezTo>
                    <a:cubicBezTo>
                      <a:pt x="13" y="17"/>
                      <a:pt x="17" y="15"/>
                      <a:pt x="20" y="13"/>
                    </a:cubicBezTo>
                    <a:cubicBezTo>
                      <a:pt x="24" y="10"/>
                      <a:pt x="27" y="8"/>
                      <a:pt x="30" y="6"/>
                    </a:cubicBezTo>
                    <a:cubicBezTo>
                      <a:pt x="33" y="4"/>
                      <a:pt x="34" y="2"/>
                      <a:pt x="3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99"/>
                      <a:pt x="65" y="99"/>
                      <a:pt x="65" y="99"/>
                    </a:cubicBezTo>
                    <a:lnTo>
                      <a:pt x="93" y="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74" name="Google Shape;548;p38"/>
              <p:cNvSpPr/>
              <p:nvPr/>
            </p:nvSpPr>
            <p:spPr>
              <a:xfrm>
                <a:off x="2949011" y="3532361"/>
                <a:ext cx="118126" cy="138491"/>
              </a:xfrm>
              <a:custGeom>
                <a:avLst/>
                <a:gdLst/>
                <a:ahLst/>
                <a:cxnLst/>
                <a:rect l="l" t="t" r="r" b="b"/>
                <a:pathLst>
                  <a:path w="113" h="133" extrusionOk="0">
                    <a:moveTo>
                      <a:pt x="113" y="66"/>
                    </a:moveTo>
                    <a:cubicBezTo>
                      <a:pt x="113" y="76"/>
                      <a:pt x="112" y="85"/>
                      <a:pt x="109" y="93"/>
                    </a:cubicBezTo>
                    <a:cubicBezTo>
                      <a:pt x="106" y="101"/>
                      <a:pt x="102" y="108"/>
                      <a:pt x="97" y="114"/>
                    </a:cubicBezTo>
                    <a:cubicBezTo>
                      <a:pt x="92" y="120"/>
                      <a:pt x="86" y="125"/>
                      <a:pt x="79" y="128"/>
                    </a:cubicBezTo>
                    <a:cubicBezTo>
                      <a:pt x="72" y="131"/>
                      <a:pt x="65" y="133"/>
                      <a:pt x="57" y="133"/>
                    </a:cubicBezTo>
                    <a:cubicBezTo>
                      <a:pt x="48" y="133"/>
                      <a:pt x="41" y="131"/>
                      <a:pt x="34" y="128"/>
                    </a:cubicBezTo>
                    <a:cubicBezTo>
                      <a:pt x="27" y="125"/>
                      <a:pt x="21" y="120"/>
                      <a:pt x="16" y="114"/>
                    </a:cubicBezTo>
                    <a:cubicBezTo>
                      <a:pt x="11" y="108"/>
                      <a:pt x="7" y="101"/>
                      <a:pt x="4" y="93"/>
                    </a:cubicBezTo>
                    <a:cubicBezTo>
                      <a:pt x="1" y="85"/>
                      <a:pt x="0" y="76"/>
                      <a:pt x="0" y="66"/>
                    </a:cubicBezTo>
                    <a:cubicBezTo>
                      <a:pt x="0" y="57"/>
                      <a:pt x="1" y="48"/>
                      <a:pt x="4" y="40"/>
                    </a:cubicBezTo>
                    <a:cubicBezTo>
                      <a:pt x="7" y="32"/>
                      <a:pt x="11" y="25"/>
                      <a:pt x="16" y="19"/>
                    </a:cubicBezTo>
                    <a:cubicBezTo>
                      <a:pt x="21" y="13"/>
                      <a:pt x="27" y="8"/>
                      <a:pt x="34" y="5"/>
                    </a:cubicBezTo>
                    <a:cubicBezTo>
                      <a:pt x="41" y="1"/>
                      <a:pt x="48" y="0"/>
                      <a:pt x="57" y="0"/>
                    </a:cubicBezTo>
                    <a:cubicBezTo>
                      <a:pt x="65" y="0"/>
                      <a:pt x="72" y="1"/>
                      <a:pt x="79" y="5"/>
                    </a:cubicBezTo>
                    <a:cubicBezTo>
                      <a:pt x="86" y="8"/>
                      <a:pt x="92" y="13"/>
                      <a:pt x="97" y="19"/>
                    </a:cubicBezTo>
                    <a:cubicBezTo>
                      <a:pt x="102" y="25"/>
                      <a:pt x="106" y="32"/>
                      <a:pt x="109" y="40"/>
                    </a:cubicBezTo>
                    <a:cubicBezTo>
                      <a:pt x="112" y="48"/>
                      <a:pt x="113" y="57"/>
                      <a:pt x="113" y="66"/>
                    </a:cubicBezTo>
                    <a:close/>
                    <a:moveTo>
                      <a:pt x="84" y="66"/>
                    </a:moveTo>
                    <a:cubicBezTo>
                      <a:pt x="84" y="61"/>
                      <a:pt x="83" y="55"/>
                      <a:pt x="82" y="50"/>
                    </a:cubicBezTo>
                    <a:cubicBezTo>
                      <a:pt x="80" y="45"/>
                      <a:pt x="78" y="41"/>
                      <a:pt x="76" y="38"/>
                    </a:cubicBezTo>
                    <a:cubicBezTo>
                      <a:pt x="74" y="34"/>
                      <a:pt x="71" y="31"/>
                      <a:pt x="67" y="30"/>
                    </a:cubicBezTo>
                    <a:cubicBezTo>
                      <a:pt x="64" y="28"/>
                      <a:pt x="61" y="27"/>
                      <a:pt x="57" y="27"/>
                    </a:cubicBezTo>
                    <a:cubicBezTo>
                      <a:pt x="53" y="27"/>
                      <a:pt x="49" y="28"/>
                      <a:pt x="46" y="30"/>
                    </a:cubicBezTo>
                    <a:cubicBezTo>
                      <a:pt x="42" y="31"/>
                      <a:pt x="39" y="34"/>
                      <a:pt x="37" y="38"/>
                    </a:cubicBezTo>
                    <a:cubicBezTo>
                      <a:pt x="35" y="41"/>
                      <a:pt x="33" y="45"/>
                      <a:pt x="31" y="50"/>
                    </a:cubicBezTo>
                    <a:cubicBezTo>
                      <a:pt x="30" y="55"/>
                      <a:pt x="29" y="61"/>
                      <a:pt x="29" y="66"/>
                    </a:cubicBezTo>
                    <a:cubicBezTo>
                      <a:pt x="29" y="72"/>
                      <a:pt x="30" y="78"/>
                      <a:pt x="31" y="82"/>
                    </a:cubicBezTo>
                    <a:cubicBezTo>
                      <a:pt x="33" y="87"/>
                      <a:pt x="35" y="91"/>
                      <a:pt x="37" y="95"/>
                    </a:cubicBezTo>
                    <a:cubicBezTo>
                      <a:pt x="39" y="98"/>
                      <a:pt x="42" y="101"/>
                      <a:pt x="46" y="103"/>
                    </a:cubicBezTo>
                    <a:cubicBezTo>
                      <a:pt x="49" y="105"/>
                      <a:pt x="53" y="106"/>
                      <a:pt x="57" y="106"/>
                    </a:cubicBezTo>
                    <a:cubicBezTo>
                      <a:pt x="61" y="106"/>
                      <a:pt x="64" y="105"/>
                      <a:pt x="67" y="103"/>
                    </a:cubicBezTo>
                    <a:cubicBezTo>
                      <a:pt x="71" y="101"/>
                      <a:pt x="74" y="98"/>
                      <a:pt x="76" y="95"/>
                    </a:cubicBezTo>
                    <a:cubicBezTo>
                      <a:pt x="78" y="91"/>
                      <a:pt x="80" y="87"/>
                      <a:pt x="82" y="82"/>
                    </a:cubicBezTo>
                    <a:cubicBezTo>
                      <a:pt x="83" y="78"/>
                      <a:pt x="84" y="72"/>
                      <a:pt x="84" y="66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75" name="Google Shape;549;p38"/>
              <p:cNvSpPr/>
              <p:nvPr/>
            </p:nvSpPr>
            <p:spPr>
              <a:xfrm>
                <a:off x="3121447" y="3244517"/>
                <a:ext cx="97758" cy="130344"/>
              </a:xfrm>
              <a:custGeom>
                <a:avLst/>
                <a:gdLst/>
                <a:ahLst/>
                <a:cxnLst/>
                <a:rect l="l" t="t" r="r" b="b"/>
                <a:pathLst>
                  <a:path w="94" h="125" extrusionOk="0">
                    <a:moveTo>
                      <a:pt x="94" y="99"/>
                    </a:moveTo>
                    <a:cubicBezTo>
                      <a:pt x="94" y="125"/>
                      <a:pt x="94" y="125"/>
                      <a:pt x="94" y="125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99"/>
                      <a:pt x="5" y="99"/>
                      <a:pt x="5" y="99"/>
                    </a:cubicBezTo>
                    <a:cubicBezTo>
                      <a:pt x="36" y="99"/>
                      <a:pt x="36" y="99"/>
                      <a:pt x="36" y="99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4" y="34"/>
                      <a:pt x="32" y="36"/>
                      <a:pt x="29" y="38"/>
                    </a:cubicBezTo>
                    <a:cubicBezTo>
                      <a:pt x="27" y="40"/>
                      <a:pt x="23" y="41"/>
                      <a:pt x="20" y="43"/>
                    </a:cubicBezTo>
                    <a:cubicBezTo>
                      <a:pt x="17" y="45"/>
                      <a:pt x="13" y="46"/>
                      <a:pt x="10" y="47"/>
                    </a:cubicBezTo>
                    <a:cubicBezTo>
                      <a:pt x="6" y="48"/>
                      <a:pt x="3" y="48"/>
                      <a:pt x="0" y="4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" y="21"/>
                      <a:pt x="6" y="20"/>
                      <a:pt x="10" y="19"/>
                    </a:cubicBezTo>
                    <a:cubicBezTo>
                      <a:pt x="14" y="17"/>
                      <a:pt x="17" y="15"/>
                      <a:pt x="21" y="12"/>
                    </a:cubicBezTo>
                    <a:cubicBezTo>
                      <a:pt x="25" y="10"/>
                      <a:pt x="28" y="8"/>
                      <a:pt x="31" y="6"/>
                    </a:cubicBezTo>
                    <a:cubicBezTo>
                      <a:pt x="33" y="3"/>
                      <a:pt x="35" y="2"/>
                      <a:pt x="3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99"/>
                      <a:pt x="66" y="99"/>
                      <a:pt x="66" y="99"/>
                    </a:cubicBezTo>
                    <a:lnTo>
                      <a:pt x="94" y="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76" name="Google Shape;550;p38"/>
              <p:cNvSpPr/>
              <p:nvPr/>
            </p:nvSpPr>
            <p:spPr>
              <a:xfrm>
                <a:off x="3232783" y="3244517"/>
                <a:ext cx="97758" cy="130344"/>
              </a:xfrm>
              <a:custGeom>
                <a:avLst/>
                <a:gdLst/>
                <a:ahLst/>
                <a:cxnLst/>
                <a:rect l="l" t="t" r="r" b="b"/>
                <a:pathLst>
                  <a:path w="94" h="125" extrusionOk="0">
                    <a:moveTo>
                      <a:pt x="94" y="99"/>
                    </a:moveTo>
                    <a:cubicBezTo>
                      <a:pt x="94" y="125"/>
                      <a:pt x="94" y="125"/>
                      <a:pt x="94" y="125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99"/>
                      <a:pt x="5" y="99"/>
                      <a:pt x="5" y="99"/>
                    </a:cubicBezTo>
                    <a:cubicBezTo>
                      <a:pt x="36" y="99"/>
                      <a:pt x="36" y="99"/>
                      <a:pt x="36" y="99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5" y="34"/>
                      <a:pt x="33" y="36"/>
                      <a:pt x="30" y="38"/>
                    </a:cubicBezTo>
                    <a:cubicBezTo>
                      <a:pt x="27" y="40"/>
                      <a:pt x="24" y="41"/>
                      <a:pt x="20" y="43"/>
                    </a:cubicBezTo>
                    <a:cubicBezTo>
                      <a:pt x="17" y="45"/>
                      <a:pt x="14" y="46"/>
                      <a:pt x="10" y="47"/>
                    </a:cubicBezTo>
                    <a:cubicBezTo>
                      <a:pt x="6" y="48"/>
                      <a:pt x="3" y="48"/>
                      <a:pt x="0" y="4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" y="21"/>
                      <a:pt x="6" y="20"/>
                      <a:pt x="10" y="19"/>
                    </a:cubicBezTo>
                    <a:cubicBezTo>
                      <a:pt x="14" y="17"/>
                      <a:pt x="18" y="15"/>
                      <a:pt x="21" y="12"/>
                    </a:cubicBezTo>
                    <a:cubicBezTo>
                      <a:pt x="25" y="10"/>
                      <a:pt x="28" y="8"/>
                      <a:pt x="31" y="6"/>
                    </a:cubicBezTo>
                    <a:cubicBezTo>
                      <a:pt x="34" y="3"/>
                      <a:pt x="35" y="2"/>
                      <a:pt x="3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99"/>
                      <a:pt x="66" y="99"/>
                      <a:pt x="66" y="99"/>
                    </a:cubicBezTo>
                    <a:lnTo>
                      <a:pt x="94" y="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77" name="Google Shape;551;p38"/>
              <p:cNvSpPr/>
              <p:nvPr/>
            </p:nvSpPr>
            <p:spPr>
              <a:xfrm>
                <a:off x="3469032" y="3148118"/>
                <a:ext cx="97758" cy="128987"/>
              </a:xfrm>
              <a:custGeom>
                <a:avLst/>
                <a:gdLst/>
                <a:ahLst/>
                <a:cxnLst/>
                <a:rect l="l" t="t" r="r" b="b"/>
                <a:pathLst>
                  <a:path w="94" h="125" extrusionOk="0">
                    <a:moveTo>
                      <a:pt x="94" y="99"/>
                    </a:moveTo>
                    <a:cubicBezTo>
                      <a:pt x="94" y="125"/>
                      <a:pt x="94" y="125"/>
                      <a:pt x="94" y="125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99"/>
                      <a:pt x="5" y="99"/>
                      <a:pt x="5" y="99"/>
                    </a:cubicBezTo>
                    <a:cubicBezTo>
                      <a:pt x="36" y="99"/>
                      <a:pt x="36" y="99"/>
                      <a:pt x="36" y="99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5" y="34"/>
                      <a:pt x="32" y="36"/>
                      <a:pt x="30" y="38"/>
                    </a:cubicBezTo>
                    <a:cubicBezTo>
                      <a:pt x="27" y="40"/>
                      <a:pt x="24" y="41"/>
                      <a:pt x="20" y="43"/>
                    </a:cubicBezTo>
                    <a:cubicBezTo>
                      <a:pt x="17" y="45"/>
                      <a:pt x="13" y="46"/>
                      <a:pt x="10" y="47"/>
                    </a:cubicBezTo>
                    <a:cubicBezTo>
                      <a:pt x="6" y="48"/>
                      <a:pt x="3" y="48"/>
                      <a:pt x="0" y="4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" y="21"/>
                      <a:pt x="6" y="20"/>
                      <a:pt x="10" y="18"/>
                    </a:cubicBezTo>
                    <a:cubicBezTo>
                      <a:pt x="14" y="17"/>
                      <a:pt x="18" y="15"/>
                      <a:pt x="21" y="12"/>
                    </a:cubicBezTo>
                    <a:cubicBezTo>
                      <a:pt x="25" y="10"/>
                      <a:pt x="28" y="8"/>
                      <a:pt x="31" y="6"/>
                    </a:cubicBezTo>
                    <a:cubicBezTo>
                      <a:pt x="33" y="3"/>
                      <a:pt x="35" y="1"/>
                      <a:pt x="3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99"/>
                      <a:pt x="66" y="99"/>
                      <a:pt x="66" y="99"/>
                    </a:cubicBezTo>
                    <a:lnTo>
                      <a:pt x="94" y="99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78" name="Google Shape;552;p38"/>
              <p:cNvSpPr/>
              <p:nvPr/>
            </p:nvSpPr>
            <p:spPr>
              <a:xfrm>
                <a:off x="3580369" y="3145401"/>
                <a:ext cx="109979" cy="131702"/>
              </a:xfrm>
              <a:custGeom>
                <a:avLst/>
                <a:gdLst/>
                <a:ahLst/>
                <a:cxnLst/>
                <a:rect l="l" t="t" r="r" b="b"/>
                <a:pathLst>
                  <a:path w="106" h="127" extrusionOk="0">
                    <a:moveTo>
                      <a:pt x="0" y="127"/>
                    </a:moveTo>
                    <a:cubicBezTo>
                      <a:pt x="0" y="121"/>
                      <a:pt x="1" y="115"/>
                      <a:pt x="2" y="110"/>
                    </a:cubicBezTo>
                    <a:cubicBezTo>
                      <a:pt x="3" y="104"/>
                      <a:pt x="5" y="99"/>
                      <a:pt x="7" y="95"/>
                    </a:cubicBezTo>
                    <a:cubicBezTo>
                      <a:pt x="10" y="90"/>
                      <a:pt x="13" y="86"/>
                      <a:pt x="18" y="82"/>
                    </a:cubicBezTo>
                    <a:cubicBezTo>
                      <a:pt x="22" y="78"/>
                      <a:pt x="28" y="74"/>
                      <a:pt x="35" y="70"/>
                    </a:cubicBezTo>
                    <a:cubicBezTo>
                      <a:pt x="41" y="67"/>
                      <a:pt x="46" y="64"/>
                      <a:pt x="51" y="62"/>
                    </a:cubicBezTo>
                    <a:cubicBezTo>
                      <a:pt x="55" y="60"/>
                      <a:pt x="59" y="57"/>
                      <a:pt x="62" y="55"/>
                    </a:cubicBezTo>
                    <a:cubicBezTo>
                      <a:pt x="65" y="53"/>
                      <a:pt x="68" y="51"/>
                      <a:pt x="69" y="49"/>
                    </a:cubicBezTo>
                    <a:cubicBezTo>
                      <a:pt x="71" y="47"/>
                      <a:pt x="72" y="44"/>
                      <a:pt x="72" y="42"/>
                    </a:cubicBezTo>
                    <a:cubicBezTo>
                      <a:pt x="72" y="37"/>
                      <a:pt x="70" y="33"/>
                      <a:pt x="66" y="30"/>
                    </a:cubicBezTo>
                    <a:cubicBezTo>
                      <a:pt x="63" y="27"/>
                      <a:pt x="58" y="26"/>
                      <a:pt x="51" y="26"/>
                    </a:cubicBezTo>
                    <a:cubicBezTo>
                      <a:pt x="48" y="26"/>
                      <a:pt x="45" y="26"/>
                      <a:pt x="42" y="27"/>
                    </a:cubicBezTo>
                    <a:cubicBezTo>
                      <a:pt x="39" y="28"/>
                      <a:pt x="36" y="29"/>
                      <a:pt x="33" y="31"/>
                    </a:cubicBezTo>
                    <a:cubicBezTo>
                      <a:pt x="31" y="33"/>
                      <a:pt x="28" y="34"/>
                      <a:pt x="26" y="36"/>
                    </a:cubicBezTo>
                    <a:cubicBezTo>
                      <a:pt x="24" y="38"/>
                      <a:pt x="22" y="40"/>
                      <a:pt x="21" y="43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19"/>
                      <a:pt x="6" y="17"/>
                      <a:pt x="10" y="14"/>
                    </a:cubicBezTo>
                    <a:cubicBezTo>
                      <a:pt x="13" y="12"/>
                      <a:pt x="17" y="9"/>
                      <a:pt x="22" y="7"/>
                    </a:cubicBezTo>
                    <a:cubicBezTo>
                      <a:pt x="27" y="5"/>
                      <a:pt x="32" y="3"/>
                      <a:pt x="38" y="2"/>
                    </a:cubicBezTo>
                    <a:cubicBezTo>
                      <a:pt x="44" y="1"/>
                      <a:pt x="50" y="0"/>
                      <a:pt x="57" y="0"/>
                    </a:cubicBezTo>
                    <a:cubicBezTo>
                      <a:pt x="64" y="0"/>
                      <a:pt x="71" y="1"/>
                      <a:pt x="76" y="3"/>
                    </a:cubicBezTo>
                    <a:cubicBezTo>
                      <a:pt x="82" y="5"/>
                      <a:pt x="87" y="7"/>
                      <a:pt x="91" y="10"/>
                    </a:cubicBezTo>
                    <a:cubicBezTo>
                      <a:pt x="95" y="14"/>
                      <a:pt x="98" y="18"/>
                      <a:pt x="100" y="22"/>
                    </a:cubicBezTo>
                    <a:cubicBezTo>
                      <a:pt x="103" y="27"/>
                      <a:pt x="104" y="32"/>
                      <a:pt x="104" y="37"/>
                    </a:cubicBezTo>
                    <a:cubicBezTo>
                      <a:pt x="104" y="42"/>
                      <a:pt x="103" y="47"/>
                      <a:pt x="101" y="51"/>
                    </a:cubicBezTo>
                    <a:cubicBezTo>
                      <a:pt x="99" y="55"/>
                      <a:pt x="96" y="58"/>
                      <a:pt x="94" y="61"/>
                    </a:cubicBezTo>
                    <a:cubicBezTo>
                      <a:pt x="91" y="64"/>
                      <a:pt x="87" y="67"/>
                      <a:pt x="84" y="69"/>
                    </a:cubicBezTo>
                    <a:cubicBezTo>
                      <a:pt x="81" y="72"/>
                      <a:pt x="77" y="74"/>
                      <a:pt x="74" y="75"/>
                    </a:cubicBezTo>
                    <a:cubicBezTo>
                      <a:pt x="71" y="77"/>
                      <a:pt x="68" y="79"/>
                      <a:pt x="65" y="80"/>
                    </a:cubicBezTo>
                    <a:cubicBezTo>
                      <a:pt x="62" y="82"/>
                      <a:pt x="58" y="84"/>
                      <a:pt x="55" y="87"/>
                    </a:cubicBezTo>
                    <a:cubicBezTo>
                      <a:pt x="52" y="89"/>
                      <a:pt x="49" y="91"/>
                      <a:pt x="46" y="94"/>
                    </a:cubicBezTo>
                    <a:cubicBezTo>
                      <a:pt x="43" y="96"/>
                      <a:pt x="41" y="99"/>
                      <a:pt x="40" y="101"/>
                    </a:cubicBezTo>
                    <a:cubicBezTo>
                      <a:pt x="106" y="101"/>
                      <a:pt x="106" y="101"/>
                      <a:pt x="106" y="101"/>
                    </a:cubicBezTo>
                    <a:cubicBezTo>
                      <a:pt x="106" y="127"/>
                      <a:pt x="106" y="127"/>
                      <a:pt x="106" y="127"/>
                    </a:cubicBezTo>
                    <a:lnTo>
                      <a:pt x="0" y="127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79" name="Google Shape;553;p38"/>
              <p:cNvSpPr/>
              <p:nvPr/>
            </p:nvSpPr>
            <p:spPr>
              <a:xfrm>
                <a:off x="3373989" y="3942403"/>
                <a:ext cx="825516" cy="90970"/>
              </a:xfrm>
              <a:custGeom>
                <a:avLst/>
                <a:gdLst/>
                <a:ahLst/>
                <a:cxnLst/>
                <a:rect l="l" t="t" r="r" b="b"/>
                <a:pathLst>
                  <a:path w="794" h="87" extrusionOk="0">
                    <a:moveTo>
                      <a:pt x="786" y="33"/>
                    </a:moveTo>
                    <a:cubicBezTo>
                      <a:pt x="736" y="4"/>
                      <a:pt x="736" y="4"/>
                      <a:pt x="736" y="4"/>
                    </a:cubicBezTo>
                    <a:cubicBezTo>
                      <a:pt x="728" y="0"/>
                      <a:pt x="718" y="5"/>
                      <a:pt x="718" y="14"/>
                    </a:cubicBezTo>
                    <a:cubicBezTo>
                      <a:pt x="718" y="29"/>
                      <a:pt x="718" y="29"/>
                      <a:pt x="718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7" y="29"/>
                      <a:pt x="0" y="36"/>
                      <a:pt x="0" y="44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52"/>
                      <a:pt x="7" y="58"/>
                      <a:pt x="15" y="58"/>
                    </a:cubicBezTo>
                    <a:cubicBezTo>
                      <a:pt x="718" y="58"/>
                      <a:pt x="718" y="58"/>
                      <a:pt x="718" y="58"/>
                    </a:cubicBezTo>
                    <a:cubicBezTo>
                      <a:pt x="717" y="72"/>
                      <a:pt x="717" y="72"/>
                      <a:pt x="717" y="72"/>
                    </a:cubicBezTo>
                    <a:cubicBezTo>
                      <a:pt x="717" y="81"/>
                      <a:pt x="727" y="87"/>
                      <a:pt x="735" y="83"/>
                    </a:cubicBezTo>
                    <a:cubicBezTo>
                      <a:pt x="786" y="53"/>
                      <a:pt x="786" y="53"/>
                      <a:pt x="786" y="53"/>
                    </a:cubicBezTo>
                    <a:cubicBezTo>
                      <a:pt x="794" y="49"/>
                      <a:pt x="794" y="37"/>
                      <a:pt x="786" y="33"/>
                    </a:cubicBez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80" name="Google Shape;554;p38"/>
              <p:cNvSpPr/>
              <p:nvPr/>
            </p:nvSpPr>
            <p:spPr>
              <a:xfrm>
                <a:off x="3536920" y="3536435"/>
                <a:ext cx="161573" cy="598770"/>
              </a:xfrm>
              <a:custGeom>
                <a:avLst/>
                <a:gdLst/>
                <a:ahLst/>
                <a:cxnLst/>
                <a:rect l="l" t="t" r="r" b="b"/>
                <a:pathLst>
                  <a:path w="156" h="577" extrusionOk="0">
                    <a:moveTo>
                      <a:pt x="114" y="7"/>
                    </a:moveTo>
                    <a:cubicBezTo>
                      <a:pt x="76" y="51"/>
                      <a:pt x="76" y="51"/>
                      <a:pt x="76" y="51"/>
                    </a:cubicBezTo>
                    <a:cubicBezTo>
                      <a:pt x="70" y="58"/>
                      <a:pt x="74" y="68"/>
                      <a:pt x="83" y="70"/>
                    </a:cubicBezTo>
                    <a:cubicBezTo>
                      <a:pt x="97" y="73"/>
                      <a:pt x="97" y="73"/>
                      <a:pt x="97" y="73"/>
                    </a:cubicBezTo>
                    <a:cubicBezTo>
                      <a:pt x="2" y="559"/>
                      <a:pt x="2" y="559"/>
                      <a:pt x="2" y="559"/>
                    </a:cubicBezTo>
                    <a:cubicBezTo>
                      <a:pt x="0" y="567"/>
                      <a:pt x="5" y="574"/>
                      <a:pt x="13" y="576"/>
                    </a:cubicBezTo>
                    <a:cubicBezTo>
                      <a:pt x="13" y="576"/>
                      <a:pt x="13" y="576"/>
                      <a:pt x="13" y="576"/>
                    </a:cubicBezTo>
                    <a:cubicBezTo>
                      <a:pt x="21" y="577"/>
                      <a:pt x="29" y="572"/>
                      <a:pt x="30" y="564"/>
                    </a:cubicBezTo>
                    <a:cubicBezTo>
                      <a:pt x="126" y="79"/>
                      <a:pt x="126" y="79"/>
                      <a:pt x="126" y="79"/>
                    </a:cubicBezTo>
                    <a:cubicBezTo>
                      <a:pt x="139" y="82"/>
                      <a:pt x="139" y="82"/>
                      <a:pt x="139" y="82"/>
                    </a:cubicBezTo>
                    <a:cubicBezTo>
                      <a:pt x="148" y="84"/>
                      <a:pt x="156" y="75"/>
                      <a:pt x="153" y="67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1" y="2"/>
                      <a:pt x="120" y="0"/>
                      <a:pt x="114" y="7"/>
                    </a:cubicBez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  <p:sp>
            <p:nvSpPr>
              <p:cNvPr id="81" name="Google Shape;555;p38"/>
              <p:cNvSpPr/>
              <p:nvPr/>
            </p:nvSpPr>
            <p:spPr>
              <a:xfrm>
                <a:off x="3516553" y="3923395"/>
                <a:ext cx="126272" cy="126272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600">
                  <a:solidFill>
                    <a:schemeClr val="dk1"/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  <a:cs typeface="Lato"/>
                  <a:sym typeface="Lato"/>
                </a:endParaRPr>
              </a:p>
            </p:txBody>
          </p:sp>
        </p:grpSp>
      </p:grpSp>
      <p:grpSp>
        <p:nvGrpSpPr>
          <p:cNvPr id="94" name="深度视觉·原创设计 https://www.docer.com/works?userid=22383862"/>
          <p:cNvGrpSpPr/>
          <p:nvPr/>
        </p:nvGrpSpPr>
        <p:grpSpPr>
          <a:xfrm>
            <a:off x="6141146" y="2323639"/>
            <a:ext cx="399222" cy="402161"/>
            <a:chOff x="6141146" y="2472317"/>
            <a:chExt cx="399222" cy="402161"/>
          </a:xfrm>
        </p:grpSpPr>
        <p:sp>
          <p:nvSpPr>
            <p:cNvPr id="95" name="Google Shape;557;p38"/>
            <p:cNvSpPr/>
            <p:nvPr/>
          </p:nvSpPr>
          <p:spPr>
            <a:xfrm>
              <a:off x="6193506" y="2532597"/>
              <a:ext cx="346862" cy="341881"/>
            </a:xfrm>
            <a:prstGeom prst="rect">
              <a:avLst/>
            </a:prstGeom>
            <a:noFill/>
            <a:ln w="12700" cap="flat" cmpd="sng">
              <a:solidFill>
                <a:srgbClr val="F2F2F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 panose="020F0502020204030204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6" name="Google Shape;558;p38"/>
            <p:cNvSpPr/>
            <p:nvPr/>
          </p:nvSpPr>
          <p:spPr>
            <a:xfrm>
              <a:off x="6141146" y="2472317"/>
              <a:ext cx="346862" cy="3418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 panose="020F0502020204030204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97" name="深度视觉·原创设计 https://www.docer.com/works?userid=22383862"/>
          <p:cNvGrpSpPr/>
          <p:nvPr/>
        </p:nvGrpSpPr>
        <p:grpSpPr>
          <a:xfrm>
            <a:off x="8677463" y="2323639"/>
            <a:ext cx="399222" cy="402161"/>
            <a:chOff x="8677463" y="2472317"/>
            <a:chExt cx="399222" cy="402161"/>
          </a:xfrm>
        </p:grpSpPr>
        <p:sp>
          <p:nvSpPr>
            <p:cNvPr id="98" name="Google Shape;562;p38"/>
            <p:cNvSpPr/>
            <p:nvPr/>
          </p:nvSpPr>
          <p:spPr>
            <a:xfrm>
              <a:off x="8729823" y="2532597"/>
              <a:ext cx="346862" cy="341881"/>
            </a:xfrm>
            <a:prstGeom prst="rect">
              <a:avLst/>
            </a:prstGeom>
            <a:noFill/>
            <a:ln w="12700" cap="flat" cmpd="sng">
              <a:solidFill>
                <a:srgbClr val="F2F2F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 panose="020F0502020204030204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99" name="Google Shape;563;p38"/>
            <p:cNvSpPr/>
            <p:nvPr/>
          </p:nvSpPr>
          <p:spPr>
            <a:xfrm>
              <a:off x="8677463" y="2472317"/>
              <a:ext cx="346862" cy="3418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 panose="020F0502020204030204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00" name="深度视觉·原创设计 https://www.docer.com/works?userid=22383862"/>
          <p:cNvGrpSpPr/>
          <p:nvPr/>
        </p:nvGrpSpPr>
        <p:grpSpPr>
          <a:xfrm>
            <a:off x="6141146" y="4200209"/>
            <a:ext cx="399222" cy="402161"/>
            <a:chOff x="6141146" y="4348887"/>
            <a:chExt cx="399222" cy="402161"/>
          </a:xfrm>
        </p:grpSpPr>
        <p:sp>
          <p:nvSpPr>
            <p:cNvPr id="101" name="Google Shape;567;p38"/>
            <p:cNvSpPr/>
            <p:nvPr/>
          </p:nvSpPr>
          <p:spPr>
            <a:xfrm>
              <a:off x="6193506" y="4409167"/>
              <a:ext cx="346862" cy="341881"/>
            </a:xfrm>
            <a:prstGeom prst="rect">
              <a:avLst/>
            </a:prstGeom>
            <a:noFill/>
            <a:ln w="12700" cap="flat" cmpd="sng">
              <a:solidFill>
                <a:srgbClr val="F2F2F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 panose="020F0502020204030204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2" name="Google Shape;568;p38"/>
            <p:cNvSpPr/>
            <p:nvPr/>
          </p:nvSpPr>
          <p:spPr>
            <a:xfrm>
              <a:off x="6141146" y="4348887"/>
              <a:ext cx="346862" cy="34188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 panose="020F0502020204030204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grpSp>
        <p:nvGrpSpPr>
          <p:cNvPr id="103" name="深度视觉·原创设计 https://www.docer.com/works?userid=22383862"/>
          <p:cNvGrpSpPr/>
          <p:nvPr/>
        </p:nvGrpSpPr>
        <p:grpSpPr>
          <a:xfrm>
            <a:off x="8677463" y="4200209"/>
            <a:ext cx="399222" cy="402161"/>
            <a:chOff x="8677463" y="4348887"/>
            <a:chExt cx="399222" cy="402161"/>
          </a:xfrm>
        </p:grpSpPr>
        <p:sp>
          <p:nvSpPr>
            <p:cNvPr id="104" name="Google Shape;572;p38"/>
            <p:cNvSpPr/>
            <p:nvPr/>
          </p:nvSpPr>
          <p:spPr>
            <a:xfrm>
              <a:off x="8729823" y="4409167"/>
              <a:ext cx="346862" cy="341881"/>
            </a:xfrm>
            <a:prstGeom prst="rect">
              <a:avLst/>
            </a:prstGeom>
            <a:noFill/>
            <a:ln w="12700" cap="flat" cmpd="sng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 panose="020F0502020204030204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105" name="Google Shape;573;p38"/>
            <p:cNvSpPr/>
            <p:nvPr/>
          </p:nvSpPr>
          <p:spPr>
            <a:xfrm>
              <a:off x="8677463" y="4348887"/>
              <a:ext cx="346862" cy="3418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Calibri" panose="020F0502020204030204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06" name="深度视觉·原创设计 https://www.docer.com/works?userid=22383862"/>
          <p:cNvSpPr/>
          <p:nvPr/>
        </p:nvSpPr>
        <p:spPr>
          <a:xfrm>
            <a:off x="6054562" y="3165909"/>
            <a:ext cx="2009488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07" name="深度视觉·原创设计 https://www.docer.com/works?userid=22383862"/>
          <p:cNvSpPr/>
          <p:nvPr/>
        </p:nvSpPr>
        <p:spPr>
          <a:xfrm>
            <a:off x="6054562" y="2836379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108" name="深度视觉·原创设计 https://www.docer.com/works?userid=22383862"/>
          <p:cNvSpPr/>
          <p:nvPr/>
        </p:nvSpPr>
        <p:spPr>
          <a:xfrm>
            <a:off x="8629703" y="3165909"/>
            <a:ext cx="2009488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09" name="深度视觉·原创设计 https://www.docer.com/works?userid=22383862"/>
          <p:cNvSpPr/>
          <p:nvPr/>
        </p:nvSpPr>
        <p:spPr>
          <a:xfrm>
            <a:off x="8629703" y="2836379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110" name="深度视觉·原创设计 https://www.docer.com/works?userid=22383862"/>
          <p:cNvSpPr/>
          <p:nvPr/>
        </p:nvSpPr>
        <p:spPr>
          <a:xfrm>
            <a:off x="6054562" y="4992180"/>
            <a:ext cx="2009488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11" name="深度视觉·原创设计 https://www.docer.com/works?userid=22383862"/>
          <p:cNvSpPr/>
          <p:nvPr/>
        </p:nvSpPr>
        <p:spPr>
          <a:xfrm>
            <a:off x="6054562" y="466265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112" name="深度视觉·原创设计 https://www.docer.com/works?userid=22383862"/>
          <p:cNvSpPr/>
          <p:nvPr/>
        </p:nvSpPr>
        <p:spPr>
          <a:xfrm>
            <a:off x="8629703" y="4992180"/>
            <a:ext cx="2009488" cy="817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113" name="深度视觉·原创设计 https://www.docer.com/works?userid=22383862"/>
          <p:cNvSpPr/>
          <p:nvPr/>
        </p:nvSpPr>
        <p:spPr>
          <a:xfrm>
            <a:off x="8629703" y="466265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  <p:bldP spid="116" grpId="0" animBg="1"/>
      <p:bldP spid="106" grpId="0"/>
      <p:bldP spid="107" grpId="0"/>
      <p:bldP spid="108" grpId="0"/>
      <p:bldP spid="109" grpId="0"/>
      <p:bldP spid="110" grpId="0"/>
      <p:bldP spid="111" grpId="0"/>
      <p:bldP spid="112" grpId="0"/>
      <p:bldP spid="1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深度视觉·原创设计 https://www.docer.com/works?userid=22383862"/>
          <p:cNvSpPr/>
          <p:nvPr/>
        </p:nvSpPr>
        <p:spPr>
          <a:xfrm>
            <a:off x="10951588" y="1221393"/>
            <a:ext cx="293263" cy="293263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>
            <a:noFill/>
          </a:ln>
          <a:effectLst>
            <a:outerShdw blurRad="609600" dist="1524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7" name="深度视觉·原创设计 https://www.docer.com/works?userid=22383862"/>
          <p:cNvSpPr/>
          <p:nvPr/>
        </p:nvSpPr>
        <p:spPr>
          <a:xfrm>
            <a:off x="-798917" y="411681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8" name="深度视觉·原创设计 https://www.docer.com/works?userid=22383862"/>
          <p:cNvSpPr/>
          <p:nvPr/>
        </p:nvSpPr>
        <p:spPr>
          <a:xfrm>
            <a:off x="9097061" y="-1412156"/>
            <a:ext cx="2147790" cy="214779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>
            <a:off x="1637776" y="1664234"/>
            <a:ext cx="2929007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8800" b="1" dirty="0">
                <a:solidFill>
                  <a:schemeClr val="accent1"/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20XX</a:t>
            </a:r>
            <a:endParaRPr lang="en-US" altLang="zh-CN" sz="8800" b="1" dirty="0">
              <a:solidFill>
                <a:schemeClr val="accent1"/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1721138" y="3008820"/>
            <a:ext cx="4950981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6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思源黑体" panose="020B0500000000000000" pitchFamily="34" charset="-122"/>
              </a:rPr>
              <a:t>谢谢观看</a:t>
            </a:r>
            <a:endParaRPr lang="en-US" altLang="zh-CN" sz="6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思源黑体" panose="020B0500000000000000" pitchFamily="34" charset="-122"/>
            </a:endParaRPr>
          </a:p>
        </p:txBody>
      </p:sp>
      <p:sp>
        <p:nvSpPr>
          <p:cNvPr id="12" name="深度视觉·原创设计 https://www.docer.com/works?userid=22383862"/>
          <p:cNvSpPr txBox="1"/>
          <p:nvPr/>
        </p:nvSpPr>
        <p:spPr>
          <a:xfrm>
            <a:off x="1721139" y="4172370"/>
            <a:ext cx="7094782" cy="61125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The user can demonstrate on a projector or computer, or presentation and make it film to be used in a wider field user can demonstrate on a projector or computer.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5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8758228" y="3203919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6" name="深度视觉·原创设计 https://www.docer.com/works?userid=22383862"/>
          <p:cNvSpPr/>
          <p:nvPr/>
        </p:nvSpPr>
        <p:spPr bwMode="auto">
          <a:xfrm rot="18974888">
            <a:off x="10056018" y="3840859"/>
            <a:ext cx="691905" cy="625376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7" name="深度视觉·原创设计 https://www.docer.com/works?userid=22383862"/>
          <p:cNvSpPr/>
          <p:nvPr/>
        </p:nvSpPr>
        <p:spPr bwMode="auto">
          <a:xfrm rot="17418489">
            <a:off x="461497" y="467889"/>
            <a:ext cx="971305" cy="877910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深度视觉·原创设计 https://www.docer.com/works?userid=22383862"/>
          <p:cNvSpPr/>
          <p:nvPr/>
        </p:nvSpPr>
        <p:spPr>
          <a:xfrm>
            <a:off x="0" y="6443107"/>
            <a:ext cx="12192000" cy="420843"/>
          </a:xfrm>
          <a:prstGeom prst="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99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99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/>
      <p:bldP spid="11" grpId="0"/>
      <p:bldP spid="12" grpId="0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-798917" y="411681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9097061" y="-1412156"/>
            <a:ext cx="2147790" cy="214779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4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8758228" y="3203919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深度视觉·原创设计 https://www.docer.com/works?userid=22383862"/>
          <p:cNvSpPr/>
          <p:nvPr/>
        </p:nvSpPr>
        <p:spPr bwMode="auto">
          <a:xfrm rot="18974888">
            <a:off x="715291" y="5432380"/>
            <a:ext cx="691905" cy="625376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深度视觉·原创设计 https://www.docer.com/works?userid=22383862"/>
          <p:cNvSpPr/>
          <p:nvPr/>
        </p:nvSpPr>
        <p:spPr bwMode="auto">
          <a:xfrm rot="17418489">
            <a:off x="9899965" y="904492"/>
            <a:ext cx="971305" cy="877910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深度视觉·原创设计 https://www.docer.com/works?userid=22383862"/>
          <p:cNvSpPr txBox="1"/>
          <p:nvPr/>
        </p:nvSpPr>
        <p:spPr>
          <a:xfrm>
            <a:off x="2508396" y="2286457"/>
            <a:ext cx="192232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 b="1">
                <a:ln w="12700">
                  <a:noFill/>
                </a:ln>
                <a:gradFill>
                  <a:gsLst>
                    <a:gs pos="50000">
                      <a:srgbClr val="005674"/>
                    </a:gs>
                    <a:gs pos="70000">
                      <a:srgbClr val="00B0F0"/>
                    </a:gs>
                    <a:gs pos="49000">
                      <a:srgbClr val="0070C0"/>
                    </a:gs>
                    <a:gs pos="30000">
                      <a:srgbClr val="00B0F0"/>
                    </a:gs>
                  </a:gsLst>
                  <a:lin ang="5400000" scaled="1"/>
                </a:gradFill>
                <a:effectLst>
                  <a:outerShdw blurRad="254000" dist="152400" dir="2700000" algn="tl" rotWithShape="0">
                    <a:prstClr val="black"/>
                  </a:out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500" kern="0" dirty="0">
                <a:solidFill>
                  <a:schemeClr val="accent1"/>
                </a:solidFill>
                <a:effectLst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01</a:t>
            </a:r>
            <a:endParaRPr kumimoji="0" lang="zh-CN" altLang="en-US" sz="11500" b="1" i="0" u="none" strike="noStrike" kern="0" cap="none" spc="0" normalizeH="0" baseline="0" noProof="0" dirty="0">
              <a:ln w="12700">
                <a:noFill/>
              </a:ln>
              <a:solidFill>
                <a:schemeClr val="accent1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9" name="深度视觉·原创设计 https://www.docer.com/works?userid=22383862"/>
          <p:cNvSpPr txBox="1"/>
          <p:nvPr/>
        </p:nvSpPr>
        <p:spPr>
          <a:xfrm>
            <a:off x="2508396" y="4012910"/>
            <a:ext cx="1922321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 defTabSz="1219200">
              <a:defRPr sz="4400" b="1" spc="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</a:defRPr>
            </a:lvl1pPr>
          </a:lstStyle>
          <a:p>
            <a:pPr marL="0" marR="0" lvl="0" indent="0" algn="dist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400" normalizeH="0" baseline="0" noProof="0" dirty="0">
                <a:ln>
                  <a:noFill/>
                </a:ln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PART</a:t>
            </a:r>
            <a:endParaRPr kumimoji="0" lang="zh-CN" altLang="en-US" sz="3600" b="0" i="0" u="none" strike="noStrike" kern="0" cap="none" spc="400" normalizeH="0" baseline="0" noProof="0" dirty="0">
              <a:ln>
                <a:noFill/>
              </a:ln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 flipH="1">
            <a:off x="5602588" y="2694261"/>
            <a:ext cx="35845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互联网行业前景</a:t>
            </a:r>
            <a:endParaRPr lang="zh-CN" altLang="en-US" sz="2800" b="1" spc="5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5602587" y="3429000"/>
            <a:ext cx="4455829" cy="8908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The user can demonstrate on a projector or computer, or presentation and make it film to be used in a wider field user can demonstrate on a projector or computer.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11111E-6 L 0.25 1.11111E-6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/>
      <p:bldP spid="8" grpId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13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4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5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16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" name="深度视觉·原创设计 https://www.docer.com/works?userid=22383862"/>
          <p:cNvSpPr/>
          <p:nvPr/>
        </p:nvSpPr>
        <p:spPr>
          <a:xfrm>
            <a:off x="0" y="2040"/>
            <a:ext cx="4038599" cy="6855960"/>
          </a:xfrm>
          <a:prstGeom prst="rect">
            <a:avLst/>
          </a:prstGeom>
          <a:blipFill>
            <a:blip r:embed="rId1"/>
            <a:stretch>
              <a:fillRect l="-77321" r="-7732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 bwMode="auto">
          <a:xfrm>
            <a:off x="0" y="0"/>
            <a:ext cx="2179119" cy="1422400"/>
          </a:xfrm>
          <a:custGeom>
            <a:avLst/>
            <a:gdLst>
              <a:gd name="T0" fmla="*/ 0 w 383"/>
              <a:gd name="T1" fmla="*/ 0 h 250"/>
              <a:gd name="T2" fmla="*/ 0 w 383"/>
              <a:gd name="T3" fmla="*/ 250 h 250"/>
              <a:gd name="T4" fmla="*/ 383 w 383"/>
              <a:gd name="T5" fmla="*/ 0 h 250"/>
              <a:gd name="T6" fmla="*/ 0 w 383"/>
              <a:gd name="T7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250">
                <a:moveTo>
                  <a:pt x="0" y="0"/>
                </a:moveTo>
                <a:lnTo>
                  <a:pt x="0" y="250"/>
                </a:lnTo>
                <a:lnTo>
                  <a:pt x="38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7" name="深度视觉·原创设计 https://www.docer.com/works?userid=22383862"/>
          <p:cNvSpPr/>
          <p:nvPr/>
        </p:nvSpPr>
        <p:spPr bwMode="auto">
          <a:xfrm flipH="1">
            <a:off x="2179118" y="5644241"/>
            <a:ext cx="1859481" cy="1213759"/>
          </a:xfrm>
          <a:custGeom>
            <a:avLst/>
            <a:gdLst>
              <a:gd name="T0" fmla="*/ 0 w 383"/>
              <a:gd name="T1" fmla="*/ 0 h 250"/>
              <a:gd name="T2" fmla="*/ 0 w 383"/>
              <a:gd name="T3" fmla="*/ 250 h 250"/>
              <a:gd name="T4" fmla="*/ 383 w 383"/>
              <a:gd name="T5" fmla="*/ 0 h 250"/>
              <a:gd name="T6" fmla="*/ 0 w 383"/>
              <a:gd name="T7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250">
                <a:moveTo>
                  <a:pt x="0" y="0"/>
                </a:moveTo>
                <a:lnTo>
                  <a:pt x="0" y="250"/>
                </a:lnTo>
                <a:lnTo>
                  <a:pt x="383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6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cxnSp>
        <p:nvCxnSpPr>
          <p:cNvPr id="8" name="深度视觉·原创设计 https://www.docer.com/works?userid=22383862"/>
          <p:cNvCxnSpPr/>
          <p:nvPr/>
        </p:nvCxnSpPr>
        <p:spPr>
          <a:xfrm>
            <a:off x="6645744" y="5324021"/>
            <a:ext cx="5546256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深度视觉·原创设计 https://www.docer.com/works?userid=22383862"/>
          <p:cNvSpPr txBox="1"/>
          <p:nvPr/>
        </p:nvSpPr>
        <p:spPr>
          <a:xfrm>
            <a:off x="6556284" y="2598258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>
            <a:off x="6556284" y="2163988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accent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accent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6525221" y="3429000"/>
            <a:ext cx="4823136" cy="1357150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defTabSz="1217930">
              <a:lnSpc>
                <a:spcPts val="2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2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28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9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0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31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" name="深度视觉·原创设计 https://www.docer.com/works?userid=22383862"/>
          <p:cNvSpPr/>
          <p:nvPr/>
        </p:nvSpPr>
        <p:spPr>
          <a:xfrm flipH="1">
            <a:off x="7693027" y="0"/>
            <a:ext cx="2534020" cy="6857999"/>
          </a:xfrm>
          <a:prstGeom prst="rect">
            <a:avLst/>
          </a:prstGeom>
          <a:solidFill>
            <a:schemeClr val="tx2">
              <a:lumMod val="50000"/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6" name="深度视觉·原创设计 https://www.docer.com/works?userid=22383862"/>
          <p:cNvSpPr/>
          <p:nvPr/>
        </p:nvSpPr>
        <p:spPr>
          <a:xfrm>
            <a:off x="4926563" y="1500580"/>
            <a:ext cx="6789187" cy="4328270"/>
          </a:xfrm>
          <a:prstGeom prst="rect">
            <a:avLst/>
          </a:prstGeom>
          <a:blipFill>
            <a:blip r:embed="rId2"/>
            <a:stretch>
              <a:fillRect t="-9190" b="-919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4926563" y="1503363"/>
            <a:ext cx="6789187" cy="4328270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aphicFrame>
        <p:nvGraphicFramePr>
          <p:cNvPr id="6" name="深度视觉·原创设计 https://www.docer.com/works?userid=22383862"/>
          <p:cNvGraphicFramePr/>
          <p:nvPr/>
        </p:nvGraphicFramePr>
        <p:xfrm>
          <a:off x="5588843" y="1842767"/>
          <a:ext cx="5465844" cy="3643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深度视觉·原创设计 https://www.docer.com/works?userid=22383862"/>
          <p:cNvSpPr/>
          <p:nvPr/>
        </p:nvSpPr>
        <p:spPr>
          <a:xfrm>
            <a:off x="777591" y="2125953"/>
            <a:ext cx="812800" cy="7450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>
            <a:off x="777591" y="2298431"/>
            <a:ext cx="83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01</a:t>
            </a:r>
            <a:endParaRPr lang="en-ID" sz="2000" b="1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3" name="深度视觉·原创设计 https://www.docer.com/works?userid=22383862"/>
          <p:cNvSpPr/>
          <p:nvPr/>
        </p:nvSpPr>
        <p:spPr>
          <a:xfrm>
            <a:off x="777591" y="3378482"/>
            <a:ext cx="812800" cy="7450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4" name="深度视觉·原创设计 https://www.docer.com/works?userid=22383862"/>
          <p:cNvSpPr txBox="1"/>
          <p:nvPr/>
        </p:nvSpPr>
        <p:spPr>
          <a:xfrm>
            <a:off x="777591" y="3550960"/>
            <a:ext cx="83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02</a:t>
            </a:r>
            <a:endParaRPr lang="en-ID" sz="2000" b="1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7" name="深度视觉·原创设计 https://www.docer.com/works?userid=22383862"/>
          <p:cNvSpPr/>
          <p:nvPr/>
        </p:nvSpPr>
        <p:spPr>
          <a:xfrm>
            <a:off x="777591" y="4632797"/>
            <a:ext cx="812800" cy="74506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600"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8" name="深度视觉·原创设计 https://www.docer.com/works?userid=22383862"/>
          <p:cNvSpPr txBox="1"/>
          <p:nvPr/>
        </p:nvSpPr>
        <p:spPr>
          <a:xfrm>
            <a:off x="777591" y="4805275"/>
            <a:ext cx="8351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</a:rPr>
              <a:t>03</a:t>
            </a:r>
            <a:endParaRPr lang="en-ID" sz="2000" b="1" dirty="0">
              <a:solidFill>
                <a:schemeClr val="bg1"/>
              </a:solidFill>
              <a:latin typeface="Source Han Sans SC" panose="020B0500000000000000" pitchFamily="34" charset="-128"/>
              <a:ea typeface="Source Han Sans SC" panose="020B0500000000000000" pitchFamily="34" charset="-128"/>
            </a:endParaRPr>
          </a:p>
        </p:txBody>
      </p:sp>
      <p:sp>
        <p:nvSpPr>
          <p:cNvPr id="19" name="深度视觉·原创设计 https://www.docer.com/works?userid=22383862"/>
          <p:cNvSpPr/>
          <p:nvPr/>
        </p:nvSpPr>
        <p:spPr>
          <a:xfrm>
            <a:off x="1" y="537996"/>
            <a:ext cx="140676" cy="13970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深度视觉·原创设计 https://www.docer.com/works?userid=22383862"/>
          <p:cNvSpPr/>
          <p:nvPr/>
        </p:nvSpPr>
        <p:spPr>
          <a:xfrm>
            <a:off x="1897973" y="2370178"/>
            <a:ext cx="2625130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1" name="深度视觉·原创设计 https://www.docer.com/works?userid=22383862"/>
          <p:cNvSpPr/>
          <p:nvPr/>
        </p:nvSpPr>
        <p:spPr>
          <a:xfrm>
            <a:off x="1897973" y="2048935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22" name="深度视觉·原创设计 https://www.docer.com/works?userid=22383862"/>
          <p:cNvSpPr/>
          <p:nvPr/>
        </p:nvSpPr>
        <p:spPr>
          <a:xfrm>
            <a:off x="1897973" y="3670899"/>
            <a:ext cx="2625130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3" name="深度视觉·原创设计 https://www.docer.com/works?userid=22383862"/>
          <p:cNvSpPr/>
          <p:nvPr/>
        </p:nvSpPr>
        <p:spPr>
          <a:xfrm>
            <a:off x="1897973" y="3349656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24" name="深度视觉·原创设计 https://www.docer.com/works?userid=22383862"/>
          <p:cNvSpPr/>
          <p:nvPr/>
        </p:nvSpPr>
        <p:spPr>
          <a:xfrm>
            <a:off x="1897973" y="4911826"/>
            <a:ext cx="2625130" cy="5748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5" name="深度视觉·原创设计 https://www.docer.com/works?userid=22383862"/>
          <p:cNvSpPr/>
          <p:nvPr/>
        </p:nvSpPr>
        <p:spPr>
          <a:xfrm>
            <a:off x="1897973" y="4590583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4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4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4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accel="4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4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accel="4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accel="4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4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2" grpId="0" animBg="1"/>
      <p:bldGraphic spid="6" grpId="0">
        <p:bldSub>
          <a:bldChart bld="category"/>
        </p:bldSub>
      </p:bldGraphic>
      <p:bldP spid="9" grpId="0" animBg="1"/>
      <p:bldP spid="10" grpId="0"/>
      <p:bldP spid="13" grpId="0" animBg="1"/>
      <p:bldP spid="14" grpId="0"/>
      <p:bldP spid="17" grpId="0" animBg="1"/>
      <p:bldP spid="18" grpId="0"/>
      <p:bldP spid="19" grpId="0" animBg="1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18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20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1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5" name="深度视觉·原创设计 https://www.docer.com/works?userid=22383862"/>
          <p:cNvSpPr/>
          <p:nvPr/>
        </p:nvSpPr>
        <p:spPr>
          <a:xfrm>
            <a:off x="0" y="0"/>
            <a:ext cx="312057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深度视觉·原创设计 https://www.docer.com/works?userid=22383862"/>
          <p:cNvSpPr>
            <a:spLocks noChangeArrowheads="1"/>
          </p:cNvSpPr>
          <p:nvPr/>
        </p:nvSpPr>
        <p:spPr bwMode="auto">
          <a:xfrm>
            <a:off x="1430073" y="3106954"/>
            <a:ext cx="333154" cy="333154"/>
          </a:xfrm>
          <a:custGeom>
            <a:avLst/>
            <a:gdLst>
              <a:gd name="T0" fmla="*/ 116822 w 634"/>
              <a:gd name="T1" fmla="*/ 0 h 634"/>
              <a:gd name="T2" fmla="*/ 116822 w 634"/>
              <a:gd name="T3" fmla="*/ 228190 h 634"/>
              <a:gd name="T4" fmla="*/ 116822 w 634"/>
              <a:gd name="T5" fmla="*/ 0 h 634"/>
              <a:gd name="T6" fmla="*/ 196507 w 634"/>
              <a:gd name="T7" fmla="*/ 58399 h 634"/>
              <a:gd name="T8" fmla="*/ 159369 w 634"/>
              <a:gd name="T9" fmla="*/ 105984 h 634"/>
              <a:gd name="T10" fmla="*/ 196507 w 634"/>
              <a:gd name="T11" fmla="*/ 58399 h 634"/>
              <a:gd name="T12" fmla="*/ 186051 w 634"/>
              <a:gd name="T13" fmla="*/ 47945 h 634"/>
              <a:gd name="T14" fmla="*/ 138096 w 634"/>
              <a:gd name="T15" fmla="*/ 21269 h 634"/>
              <a:gd name="T16" fmla="*/ 85093 w 634"/>
              <a:gd name="T17" fmla="*/ 105984 h 634"/>
              <a:gd name="T18" fmla="*/ 90501 w 634"/>
              <a:gd name="T19" fmla="*/ 69214 h 634"/>
              <a:gd name="T20" fmla="*/ 138096 w 634"/>
              <a:gd name="T21" fmla="*/ 69214 h 634"/>
              <a:gd name="T22" fmla="*/ 85093 w 634"/>
              <a:gd name="T23" fmla="*/ 105984 h 634"/>
              <a:gd name="T24" fmla="*/ 143504 w 634"/>
              <a:gd name="T25" fmla="*/ 122206 h 634"/>
              <a:gd name="T26" fmla="*/ 116822 w 634"/>
              <a:gd name="T27" fmla="*/ 159336 h 634"/>
              <a:gd name="T28" fmla="*/ 85093 w 634"/>
              <a:gd name="T29" fmla="*/ 122206 h 634"/>
              <a:gd name="T30" fmla="*/ 106366 w 634"/>
              <a:gd name="T31" fmla="*/ 15862 h 634"/>
              <a:gd name="T32" fmla="*/ 116822 w 634"/>
              <a:gd name="T33" fmla="*/ 15862 h 634"/>
              <a:gd name="T34" fmla="*/ 138096 w 634"/>
              <a:gd name="T35" fmla="*/ 58399 h 634"/>
              <a:gd name="T36" fmla="*/ 95549 w 634"/>
              <a:gd name="T37" fmla="*/ 58399 h 634"/>
              <a:gd name="T38" fmla="*/ 90501 w 634"/>
              <a:gd name="T39" fmla="*/ 21269 h 634"/>
              <a:gd name="T40" fmla="*/ 79684 w 634"/>
              <a:gd name="T41" fmla="*/ 52992 h 634"/>
              <a:gd name="T42" fmla="*/ 90501 w 634"/>
              <a:gd name="T43" fmla="*/ 21269 h 634"/>
              <a:gd name="T44" fmla="*/ 32090 w 634"/>
              <a:gd name="T45" fmla="*/ 58399 h 634"/>
              <a:gd name="T46" fmla="*/ 74637 w 634"/>
              <a:gd name="T47" fmla="*/ 105984 h 634"/>
              <a:gd name="T48" fmla="*/ 32090 w 634"/>
              <a:gd name="T49" fmla="*/ 58399 h 634"/>
              <a:gd name="T50" fmla="*/ 32090 w 634"/>
              <a:gd name="T51" fmla="*/ 169790 h 634"/>
              <a:gd name="T52" fmla="*/ 74637 w 634"/>
              <a:gd name="T53" fmla="*/ 122206 h 634"/>
              <a:gd name="T54" fmla="*/ 32090 w 634"/>
              <a:gd name="T55" fmla="*/ 169790 h 634"/>
              <a:gd name="T56" fmla="*/ 42546 w 634"/>
              <a:gd name="T57" fmla="*/ 180605 h 634"/>
              <a:gd name="T58" fmla="*/ 90501 w 634"/>
              <a:gd name="T59" fmla="*/ 212328 h 634"/>
              <a:gd name="T60" fmla="*/ 122231 w 634"/>
              <a:gd name="T61" fmla="*/ 212328 h 634"/>
              <a:gd name="T62" fmla="*/ 116822 w 634"/>
              <a:gd name="T63" fmla="*/ 212328 h 634"/>
              <a:gd name="T64" fmla="*/ 95549 w 634"/>
              <a:gd name="T65" fmla="*/ 169790 h 634"/>
              <a:gd name="T66" fmla="*/ 138096 w 634"/>
              <a:gd name="T67" fmla="*/ 169790 h 634"/>
              <a:gd name="T68" fmla="*/ 138096 w 634"/>
              <a:gd name="T69" fmla="*/ 212328 h 634"/>
              <a:gd name="T70" fmla="*/ 148552 w 634"/>
              <a:gd name="T71" fmla="*/ 175198 h 634"/>
              <a:gd name="T72" fmla="*/ 138096 w 634"/>
              <a:gd name="T73" fmla="*/ 212328 h 634"/>
              <a:gd name="T74" fmla="*/ 196507 w 634"/>
              <a:gd name="T75" fmla="*/ 169790 h 634"/>
              <a:gd name="T76" fmla="*/ 159369 w 634"/>
              <a:gd name="T77" fmla="*/ 122206 h 634"/>
              <a:gd name="T78" fmla="*/ 196507 w 634"/>
              <a:gd name="T79" fmla="*/ 169790 h 634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34" h="634">
                <a:moveTo>
                  <a:pt x="324" y="0"/>
                </a:moveTo>
                <a:lnTo>
                  <a:pt x="324" y="0"/>
                </a:lnTo>
                <a:cubicBezTo>
                  <a:pt x="148" y="0"/>
                  <a:pt x="0" y="147"/>
                  <a:pt x="0" y="324"/>
                </a:cubicBezTo>
                <a:cubicBezTo>
                  <a:pt x="0" y="486"/>
                  <a:pt x="148" y="633"/>
                  <a:pt x="324" y="633"/>
                </a:cubicBezTo>
                <a:cubicBezTo>
                  <a:pt x="486" y="633"/>
                  <a:pt x="633" y="486"/>
                  <a:pt x="633" y="324"/>
                </a:cubicBezTo>
                <a:cubicBezTo>
                  <a:pt x="633" y="147"/>
                  <a:pt x="486" y="0"/>
                  <a:pt x="324" y="0"/>
                </a:cubicBezTo>
                <a:close/>
                <a:moveTo>
                  <a:pt x="545" y="162"/>
                </a:moveTo>
                <a:lnTo>
                  <a:pt x="545" y="162"/>
                </a:lnTo>
                <a:cubicBezTo>
                  <a:pt x="574" y="206"/>
                  <a:pt x="589" y="251"/>
                  <a:pt x="589" y="294"/>
                </a:cubicBezTo>
                <a:cubicBezTo>
                  <a:pt x="442" y="294"/>
                  <a:pt x="442" y="294"/>
                  <a:pt x="442" y="294"/>
                </a:cubicBezTo>
                <a:cubicBezTo>
                  <a:pt x="442" y="265"/>
                  <a:pt x="427" y="221"/>
                  <a:pt x="427" y="192"/>
                </a:cubicBezTo>
                <a:cubicBezTo>
                  <a:pt x="471" y="192"/>
                  <a:pt x="516" y="177"/>
                  <a:pt x="545" y="162"/>
                </a:cubicBezTo>
                <a:close/>
                <a:moveTo>
                  <a:pt x="516" y="133"/>
                </a:moveTo>
                <a:lnTo>
                  <a:pt x="516" y="133"/>
                </a:lnTo>
                <a:cubicBezTo>
                  <a:pt x="486" y="147"/>
                  <a:pt x="457" y="147"/>
                  <a:pt x="412" y="147"/>
                </a:cubicBezTo>
                <a:cubicBezTo>
                  <a:pt x="412" y="118"/>
                  <a:pt x="398" y="89"/>
                  <a:pt x="383" y="59"/>
                </a:cubicBezTo>
                <a:cubicBezTo>
                  <a:pt x="442" y="59"/>
                  <a:pt x="486" y="89"/>
                  <a:pt x="516" y="133"/>
                </a:cubicBezTo>
                <a:close/>
                <a:moveTo>
                  <a:pt x="236" y="294"/>
                </a:moveTo>
                <a:lnTo>
                  <a:pt x="236" y="294"/>
                </a:lnTo>
                <a:cubicBezTo>
                  <a:pt x="236" y="265"/>
                  <a:pt x="251" y="236"/>
                  <a:pt x="251" y="192"/>
                </a:cubicBezTo>
                <a:cubicBezTo>
                  <a:pt x="280" y="206"/>
                  <a:pt x="295" y="206"/>
                  <a:pt x="324" y="206"/>
                </a:cubicBezTo>
                <a:cubicBezTo>
                  <a:pt x="339" y="206"/>
                  <a:pt x="369" y="206"/>
                  <a:pt x="383" y="192"/>
                </a:cubicBezTo>
                <a:cubicBezTo>
                  <a:pt x="398" y="236"/>
                  <a:pt x="398" y="265"/>
                  <a:pt x="398" y="294"/>
                </a:cubicBezTo>
                <a:lnTo>
                  <a:pt x="236" y="294"/>
                </a:lnTo>
                <a:close/>
                <a:moveTo>
                  <a:pt x="398" y="339"/>
                </a:moveTo>
                <a:lnTo>
                  <a:pt x="398" y="339"/>
                </a:lnTo>
                <a:cubicBezTo>
                  <a:pt x="398" y="368"/>
                  <a:pt x="398" y="412"/>
                  <a:pt x="383" y="442"/>
                </a:cubicBezTo>
                <a:cubicBezTo>
                  <a:pt x="369" y="442"/>
                  <a:pt x="339" y="442"/>
                  <a:pt x="324" y="442"/>
                </a:cubicBezTo>
                <a:cubicBezTo>
                  <a:pt x="295" y="442"/>
                  <a:pt x="280" y="442"/>
                  <a:pt x="251" y="442"/>
                </a:cubicBezTo>
                <a:cubicBezTo>
                  <a:pt x="251" y="412"/>
                  <a:pt x="236" y="368"/>
                  <a:pt x="236" y="339"/>
                </a:cubicBezTo>
                <a:lnTo>
                  <a:pt x="398" y="339"/>
                </a:lnTo>
                <a:close/>
                <a:moveTo>
                  <a:pt x="295" y="44"/>
                </a:moveTo>
                <a:lnTo>
                  <a:pt x="295" y="44"/>
                </a:lnTo>
                <a:cubicBezTo>
                  <a:pt x="310" y="44"/>
                  <a:pt x="310" y="44"/>
                  <a:pt x="324" y="44"/>
                </a:cubicBezTo>
                <a:lnTo>
                  <a:pt x="339" y="44"/>
                </a:lnTo>
                <a:cubicBezTo>
                  <a:pt x="354" y="74"/>
                  <a:pt x="369" y="118"/>
                  <a:pt x="383" y="162"/>
                </a:cubicBezTo>
                <a:cubicBezTo>
                  <a:pt x="354" y="162"/>
                  <a:pt x="339" y="162"/>
                  <a:pt x="324" y="162"/>
                </a:cubicBezTo>
                <a:cubicBezTo>
                  <a:pt x="295" y="162"/>
                  <a:pt x="280" y="162"/>
                  <a:pt x="265" y="162"/>
                </a:cubicBezTo>
                <a:cubicBezTo>
                  <a:pt x="265" y="118"/>
                  <a:pt x="280" y="74"/>
                  <a:pt x="295" y="44"/>
                </a:cubicBezTo>
                <a:close/>
                <a:moveTo>
                  <a:pt x="251" y="59"/>
                </a:moveTo>
                <a:lnTo>
                  <a:pt x="251" y="59"/>
                </a:lnTo>
                <a:cubicBezTo>
                  <a:pt x="236" y="89"/>
                  <a:pt x="221" y="118"/>
                  <a:pt x="221" y="147"/>
                </a:cubicBezTo>
                <a:cubicBezTo>
                  <a:pt x="192" y="147"/>
                  <a:pt x="148" y="147"/>
                  <a:pt x="118" y="133"/>
                </a:cubicBezTo>
                <a:cubicBezTo>
                  <a:pt x="148" y="89"/>
                  <a:pt x="207" y="59"/>
                  <a:pt x="251" y="59"/>
                </a:cubicBezTo>
                <a:close/>
                <a:moveTo>
                  <a:pt x="89" y="162"/>
                </a:moveTo>
                <a:lnTo>
                  <a:pt x="89" y="162"/>
                </a:lnTo>
                <a:cubicBezTo>
                  <a:pt x="133" y="177"/>
                  <a:pt x="177" y="192"/>
                  <a:pt x="207" y="192"/>
                </a:cubicBezTo>
                <a:cubicBezTo>
                  <a:pt x="207" y="221"/>
                  <a:pt x="207" y="265"/>
                  <a:pt x="207" y="294"/>
                </a:cubicBezTo>
                <a:cubicBezTo>
                  <a:pt x="44" y="294"/>
                  <a:pt x="44" y="294"/>
                  <a:pt x="44" y="294"/>
                </a:cubicBezTo>
                <a:cubicBezTo>
                  <a:pt x="44" y="251"/>
                  <a:pt x="59" y="206"/>
                  <a:pt x="89" y="162"/>
                </a:cubicBezTo>
                <a:close/>
                <a:moveTo>
                  <a:pt x="89" y="471"/>
                </a:moveTo>
                <a:lnTo>
                  <a:pt x="89" y="471"/>
                </a:lnTo>
                <a:cubicBezTo>
                  <a:pt x="59" y="427"/>
                  <a:pt x="44" y="383"/>
                  <a:pt x="44" y="339"/>
                </a:cubicBezTo>
                <a:cubicBezTo>
                  <a:pt x="207" y="339"/>
                  <a:pt x="207" y="339"/>
                  <a:pt x="207" y="339"/>
                </a:cubicBezTo>
                <a:cubicBezTo>
                  <a:pt x="207" y="368"/>
                  <a:pt x="207" y="412"/>
                  <a:pt x="207" y="442"/>
                </a:cubicBezTo>
                <a:cubicBezTo>
                  <a:pt x="177" y="457"/>
                  <a:pt x="133" y="457"/>
                  <a:pt x="89" y="471"/>
                </a:cubicBezTo>
                <a:close/>
                <a:moveTo>
                  <a:pt x="118" y="501"/>
                </a:moveTo>
                <a:lnTo>
                  <a:pt x="118" y="501"/>
                </a:lnTo>
                <a:cubicBezTo>
                  <a:pt x="148" y="501"/>
                  <a:pt x="192" y="486"/>
                  <a:pt x="221" y="486"/>
                </a:cubicBezTo>
                <a:cubicBezTo>
                  <a:pt x="221" y="515"/>
                  <a:pt x="236" y="560"/>
                  <a:pt x="251" y="589"/>
                </a:cubicBezTo>
                <a:cubicBezTo>
                  <a:pt x="207" y="574"/>
                  <a:pt x="148" y="545"/>
                  <a:pt x="118" y="501"/>
                </a:cubicBezTo>
                <a:close/>
                <a:moveTo>
                  <a:pt x="339" y="589"/>
                </a:moveTo>
                <a:lnTo>
                  <a:pt x="339" y="589"/>
                </a:lnTo>
                <a:lnTo>
                  <a:pt x="324" y="589"/>
                </a:lnTo>
                <a:cubicBezTo>
                  <a:pt x="310" y="589"/>
                  <a:pt x="310" y="589"/>
                  <a:pt x="295" y="589"/>
                </a:cubicBezTo>
                <a:cubicBezTo>
                  <a:pt x="280" y="560"/>
                  <a:pt x="265" y="515"/>
                  <a:pt x="265" y="471"/>
                </a:cubicBezTo>
                <a:cubicBezTo>
                  <a:pt x="280" y="471"/>
                  <a:pt x="295" y="471"/>
                  <a:pt x="324" y="471"/>
                </a:cubicBezTo>
                <a:cubicBezTo>
                  <a:pt x="339" y="471"/>
                  <a:pt x="354" y="471"/>
                  <a:pt x="383" y="471"/>
                </a:cubicBezTo>
                <a:cubicBezTo>
                  <a:pt x="369" y="515"/>
                  <a:pt x="354" y="560"/>
                  <a:pt x="339" y="589"/>
                </a:cubicBezTo>
                <a:close/>
                <a:moveTo>
                  <a:pt x="383" y="589"/>
                </a:moveTo>
                <a:lnTo>
                  <a:pt x="383" y="589"/>
                </a:lnTo>
                <a:cubicBezTo>
                  <a:pt x="398" y="560"/>
                  <a:pt x="412" y="515"/>
                  <a:pt x="412" y="486"/>
                </a:cubicBezTo>
                <a:cubicBezTo>
                  <a:pt x="457" y="486"/>
                  <a:pt x="486" y="501"/>
                  <a:pt x="516" y="501"/>
                </a:cubicBezTo>
                <a:cubicBezTo>
                  <a:pt x="486" y="545"/>
                  <a:pt x="442" y="574"/>
                  <a:pt x="383" y="589"/>
                </a:cubicBezTo>
                <a:close/>
                <a:moveTo>
                  <a:pt x="545" y="471"/>
                </a:moveTo>
                <a:lnTo>
                  <a:pt x="545" y="471"/>
                </a:lnTo>
                <a:cubicBezTo>
                  <a:pt x="516" y="457"/>
                  <a:pt x="471" y="457"/>
                  <a:pt x="427" y="442"/>
                </a:cubicBezTo>
                <a:cubicBezTo>
                  <a:pt x="427" y="412"/>
                  <a:pt x="442" y="368"/>
                  <a:pt x="442" y="339"/>
                </a:cubicBezTo>
                <a:cubicBezTo>
                  <a:pt x="589" y="339"/>
                  <a:pt x="589" y="339"/>
                  <a:pt x="589" y="339"/>
                </a:cubicBezTo>
                <a:cubicBezTo>
                  <a:pt x="589" y="383"/>
                  <a:pt x="574" y="427"/>
                  <a:pt x="545" y="4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1" name="深度视觉·原创设计 https://www.docer.com/works?userid=22383862"/>
          <p:cNvSpPr>
            <a:spLocks noChangeArrowheads="1"/>
          </p:cNvSpPr>
          <p:nvPr/>
        </p:nvSpPr>
        <p:spPr bwMode="auto">
          <a:xfrm>
            <a:off x="1437775" y="4194941"/>
            <a:ext cx="317749" cy="335080"/>
          </a:xfrm>
          <a:custGeom>
            <a:avLst/>
            <a:gdLst>
              <a:gd name="T0" fmla="*/ 191315 w 604"/>
              <a:gd name="T1" fmla="*/ 0 h 634"/>
              <a:gd name="T2" fmla="*/ 191315 w 604"/>
              <a:gd name="T3" fmla="*/ 0 h 634"/>
              <a:gd name="T4" fmla="*/ 26712 w 604"/>
              <a:gd name="T5" fmla="*/ 0 h 634"/>
              <a:gd name="T6" fmla="*/ 0 w 604"/>
              <a:gd name="T7" fmla="*/ 26830 h 634"/>
              <a:gd name="T8" fmla="*/ 0 w 604"/>
              <a:gd name="T9" fmla="*/ 154818 h 634"/>
              <a:gd name="T10" fmla="*/ 26712 w 604"/>
              <a:gd name="T11" fmla="*/ 187087 h 634"/>
              <a:gd name="T12" fmla="*/ 85189 w 604"/>
              <a:gd name="T13" fmla="*/ 187087 h 634"/>
              <a:gd name="T14" fmla="*/ 85189 w 604"/>
              <a:gd name="T15" fmla="*/ 213555 h 634"/>
              <a:gd name="T16" fmla="*/ 68946 w 604"/>
              <a:gd name="T17" fmla="*/ 213555 h 634"/>
              <a:gd name="T18" fmla="*/ 63892 w 604"/>
              <a:gd name="T19" fmla="*/ 218994 h 634"/>
              <a:gd name="T20" fmla="*/ 68946 w 604"/>
              <a:gd name="T21" fmla="*/ 229508 h 634"/>
              <a:gd name="T22" fmla="*/ 154135 w 604"/>
              <a:gd name="T23" fmla="*/ 229508 h 634"/>
              <a:gd name="T24" fmla="*/ 159189 w 604"/>
              <a:gd name="T25" fmla="*/ 218994 h 634"/>
              <a:gd name="T26" fmla="*/ 154135 w 604"/>
              <a:gd name="T27" fmla="*/ 213555 h 634"/>
              <a:gd name="T28" fmla="*/ 138252 w 604"/>
              <a:gd name="T29" fmla="*/ 213555 h 634"/>
              <a:gd name="T30" fmla="*/ 138252 w 604"/>
              <a:gd name="T31" fmla="*/ 187087 h 634"/>
              <a:gd name="T32" fmla="*/ 191315 w 604"/>
              <a:gd name="T33" fmla="*/ 187087 h 634"/>
              <a:gd name="T34" fmla="*/ 217666 w 604"/>
              <a:gd name="T35" fmla="*/ 154818 h 634"/>
              <a:gd name="T36" fmla="*/ 217666 w 604"/>
              <a:gd name="T37" fmla="*/ 26830 h 634"/>
              <a:gd name="T38" fmla="*/ 191315 w 604"/>
              <a:gd name="T39" fmla="*/ 0 h 634"/>
              <a:gd name="T40" fmla="*/ 127423 w 604"/>
              <a:gd name="T41" fmla="*/ 213555 h 634"/>
              <a:gd name="T42" fmla="*/ 127423 w 604"/>
              <a:gd name="T43" fmla="*/ 213555 h 634"/>
              <a:gd name="T44" fmla="*/ 95658 w 604"/>
              <a:gd name="T45" fmla="*/ 213555 h 634"/>
              <a:gd name="T46" fmla="*/ 95658 w 604"/>
              <a:gd name="T47" fmla="*/ 187087 h 634"/>
              <a:gd name="T48" fmla="*/ 127423 w 604"/>
              <a:gd name="T49" fmla="*/ 187087 h 634"/>
              <a:gd name="T50" fmla="*/ 127423 w 604"/>
              <a:gd name="T51" fmla="*/ 213555 h 634"/>
              <a:gd name="T52" fmla="*/ 201783 w 604"/>
              <a:gd name="T53" fmla="*/ 154818 h 634"/>
              <a:gd name="T54" fmla="*/ 201783 w 604"/>
              <a:gd name="T55" fmla="*/ 154818 h 634"/>
              <a:gd name="T56" fmla="*/ 191315 w 604"/>
              <a:gd name="T57" fmla="*/ 170772 h 634"/>
              <a:gd name="T58" fmla="*/ 26712 w 604"/>
              <a:gd name="T59" fmla="*/ 170772 h 634"/>
              <a:gd name="T60" fmla="*/ 10468 w 604"/>
              <a:gd name="T61" fmla="*/ 154818 h 634"/>
              <a:gd name="T62" fmla="*/ 10468 w 604"/>
              <a:gd name="T63" fmla="*/ 144304 h 634"/>
              <a:gd name="T64" fmla="*/ 201783 w 604"/>
              <a:gd name="T65" fmla="*/ 144304 h 634"/>
              <a:gd name="T66" fmla="*/ 201783 w 604"/>
              <a:gd name="T67" fmla="*/ 154818 h 634"/>
              <a:gd name="T68" fmla="*/ 201783 w 604"/>
              <a:gd name="T69" fmla="*/ 128351 h 634"/>
              <a:gd name="T70" fmla="*/ 201783 w 604"/>
              <a:gd name="T71" fmla="*/ 128351 h 634"/>
              <a:gd name="T72" fmla="*/ 10468 w 604"/>
              <a:gd name="T73" fmla="*/ 128351 h 634"/>
              <a:gd name="T74" fmla="*/ 10468 w 604"/>
              <a:gd name="T75" fmla="*/ 26830 h 634"/>
              <a:gd name="T76" fmla="*/ 26712 w 604"/>
              <a:gd name="T77" fmla="*/ 15953 h 634"/>
              <a:gd name="T78" fmla="*/ 191315 w 604"/>
              <a:gd name="T79" fmla="*/ 15953 h 634"/>
              <a:gd name="T80" fmla="*/ 201783 w 604"/>
              <a:gd name="T81" fmla="*/ 26830 h 634"/>
              <a:gd name="T82" fmla="*/ 201783 w 604"/>
              <a:gd name="T83" fmla="*/ 128351 h 63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4" h="634">
                <a:moveTo>
                  <a:pt x="530" y="0"/>
                </a:moveTo>
                <a:lnTo>
                  <a:pt x="530" y="0"/>
                </a:lnTo>
                <a:cubicBezTo>
                  <a:pt x="74" y="0"/>
                  <a:pt x="74" y="0"/>
                  <a:pt x="74" y="0"/>
                </a:cubicBezTo>
                <a:cubicBezTo>
                  <a:pt x="29" y="0"/>
                  <a:pt x="0" y="30"/>
                  <a:pt x="0" y="74"/>
                </a:cubicBezTo>
                <a:cubicBezTo>
                  <a:pt x="0" y="427"/>
                  <a:pt x="0" y="427"/>
                  <a:pt x="0" y="427"/>
                </a:cubicBezTo>
                <a:cubicBezTo>
                  <a:pt x="0" y="471"/>
                  <a:pt x="29" y="516"/>
                  <a:pt x="74" y="516"/>
                </a:cubicBezTo>
                <a:cubicBezTo>
                  <a:pt x="236" y="516"/>
                  <a:pt x="236" y="516"/>
                  <a:pt x="236" y="51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191" y="589"/>
                  <a:pt x="191" y="589"/>
                  <a:pt x="191" y="589"/>
                </a:cubicBezTo>
                <a:cubicBezTo>
                  <a:pt x="177" y="589"/>
                  <a:pt x="177" y="604"/>
                  <a:pt x="177" y="604"/>
                </a:cubicBezTo>
                <a:cubicBezTo>
                  <a:pt x="177" y="619"/>
                  <a:pt x="177" y="633"/>
                  <a:pt x="191" y="633"/>
                </a:cubicBezTo>
                <a:cubicBezTo>
                  <a:pt x="427" y="633"/>
                  <a:pt x="427" y="633"/>
                  <a:pt x="427" y="633"/>
                </a:cubicBezTo>
                <a:cubicBezTo>
                  <a:pt x="441" y="633"/>
                  <a:pt x="441" y="619"/>
                  <a:pt x="441" y="604"/>
                </a:cubicBezTo>
                <a:cubicBezTo>
                  <a:pt x="441" y="604"/>
                  <a:pt x="441" y="589"/>
                  <a:pt x="427" y="589"/>
                </a:cubicBezTo>
                <a:cubicBezTo>
                  <a:pt x="383" y="589"/>
                  <a:pt x="383" y="589"/>
                  <a:pt x="383" y="589"/>
                </a:cubicBezTo>
                <a:cubicBezTo>
                  <a:pt x="383" y="516"/>
                  <a:pt x="383" y="516"/>
                  <a:pt x="383" y="516"/>
                </a:cubicBezTo>
                <a:cubicBezTo>
                  <a:pt x="530" y="516"/>
                  <a:pt x="530" y="516"/>
                  <a:pt x="530" y="516"/>
                </a:cubicBezTo>
                <a:cubicBezTo>
                  <a:pt x="574" y="516"/>
                  <a:pt x="603" y="471"/>
                  <a:pt x="603" y="427"/>
                </a:cubicBezTo>
                <a:cubicBezTo>
                  <a:pt x="603" y="74"/>
                  <a:pt x="603" y="74"/>
                  <a:pt x="603" y="74"/>
                </a:cubicBezTo>
                <a:cubicBezTo>
                  <a:pt x="603" y="30"/>
                  <a:pt x="574" y="0"/>
                  <a:pt x="530" y="0"/>
                </a:cubicBezTo>
                <a:close/>
                <a:moveTo>
                  <a:pt x="353" y="589"/>
                </a:moveTo>
                <a:lnTo>
                  <a:pt x="353" y="589"/>
                </a:lnTo>
                <a:cubicBezTo>
                  <a:pt x="265" y="589"/>
                  <a:pt x="265" y="589"/>
                  <a:pt x="265" y="589"/>
                </a:cubicBezTo>
                <a:cubicBezTo>
                  <a:pt x="265" y="516"/>
                  <a:pt x="265" y="516"/>
                  <a:pt x="265" y="516"/>
                </a:cubicBezTo>
                <a:cubicBezTo>
                  <a:pt x="353" y="516"/>
                  <a:pt x="353" y="516"/>
                  <a:pt x="353" y="516"/>
                </a:cubicBezTo>
                <a:lnTo>
                  <a:pt x="353" y="589"/>
                </a:lnTo>
                <a:close/>
                <a:moveTo>
                  <a:pt x="559" y="427"/>
                </a:moveTo>
                <a:lnTo>
                  <a:pt x="559" y="427"/>
                </a:lnTo>
                <a:cubicBezTo>
                  <a:pt x="559" y="457"/>
                  <a:pt x="545" y="471"/>
                  <a:pt x="530" y="471"/>
                </a:cubicBezTo>
                <a:cubicBezTo>
                  <a:pt x="74" y="471"/>
                  <a:pt x="74" y="471"/>
                  <a:pt x="74" y="471"/>
                </a:cubicBezTo>
                <a:cubicBezTo>
                  <a:pt x="59" y="471"/>
                  <a:pt x="29" y="457"/>
                  <a:pt x="29" y="427"/>
                </a:cubicBezTo>
                <a:cubicBezTo>
                  <a:pt x="29" y="398"/>
                  <a:pt x="29" y="398"/>
                  <a:pt x="29" y="398"/>
                </a:cubicBezTo>
                <a:cubicBezTo>
                  <a:pt x="559" y="398"/>
                  <a:pt x="559" y="398"/>
                  <a:pt x="559" y="398"/>
                </a:cubicBezTo>
                <a:lnTo>
                  <a:pt x="559" y="427"/>
                </a:lnTo>
                <a:close/>
                <a:moveTo>
                  <a:pt x="559" y="354"/>
                </a:moveTo>
                <a:lnTo>
                  <a:pt x="559" y="354"/>
                </a:lnTo>
                <a:cubicBezTo>
                  <a:pt x="29" y="354"/>
                  <a:pt x="29" y="354"/>
                  <a:pt x="29" y="354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44"/>
                  <a:pt x="74" y="44"/>
                </a:cubicBezTo>
                <a:cubicBezTo>
                  <a:pt x="530" y="44"/>
                  <a:pt x="530" y="44"/>
                  <a:pt x="530" y="44"/>
                </a:cubicBezTo>
                <a:cubicBezTo>
                  <a:pt x="545" y="44"/>
                  <a:pt x="559" y="59"/>
                  <a:pt x="559" y="74"/>
                </a:cubicBezTo>
                <a:lnTo>
                  <a:pt x="559" y="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35" name="深度视觉·原创设计 https://www.docer.com/works?userid=22383862"/>
          <p:cNvSpPr>
            <a:spLocks noChangeArrowheads="1"/>
          </p:cNvSpPr>
          <p:nvPr/>
        </p:nvSpPr>
        <p:spPr bwMode="auto">
          <a:xfrm>
            <a:off x="1430073" y="2065185"/>
            <a:ext cx="333154" cy="286936"/>
          </a:xfrm>
          <a:custGeom>
            <a:avLst/>
            <a:gdLst>
              <a:gd name="T0" fmla="*/ 212372 w 634"/>
              <a:gd name="T1" fmla="*/ 85082 h 546"/>
              <a:gd name="T2" fmla="*/ 212372 w 634"/>
              <a:gd name="T3" fmla="*/ 85082 h 546"/>
              <a:gd name="T4" fmla="*/ 169825 w 634"/>
              <a:gd name="T5" fmla="*/ 111400 h 546"/>
              <a:gd name="T6" fmla="*/ 159369 w 634"/>
              <a:gd name="T7" fmla="*/ 90130 h 546"/>
              <a:gd name="T8" fmla="*/ 186051 w 634"/>
              <a:gd name="T9" fmla="*/ 47949 h 546"/>
              <a:gd name="T10" fmla="*/ 138096 w 634"/>
              <a:gd name="T11" fmla="*/ 0 h 546"/>
              <a:gd name="T12" fmla="*/ 85093 w 634"/>
              <a:gd name="T13" fmla="*/ 47949 h 546"/>
              <a:gd name="T14" fmla="*/ 100958 w 634"/>
              <a:gd name="T15" fmla="*/ 85082 h 546"/>
              <a:gd name="T16" fmla="*/ 74637 w 634"/>
              <a:gd name="T17" fmla="*/ 85082 h 546"/>
              <a:gd name="T18" fmla="*/ 85093 w 634"/>
              <a:gd name="T19" fmla="*/ 58404 h 546"/>
              <a:gd name="T20" fmla="*/ 42546 w 634"/>
              <a:gd name="T21" fmla="*/ 15863 h 546"/>
              <a:gd name="T22" fmla="*/ 0 w 634"/>
              <a:gd name="T23" fmla="*/ 58404 h 546"/>
              <a:gd name="T24" fmla="*/ 15865 w 634"/>
              <a:gd name="T25" fmla="*/ 90130 h 546"/>
              <a:gd name="T26" fmla="*/ 0 w 634"/>
              <a:gd name="T27" fmla="*/ 111400 h 546"/>
              <a:gd name="T28" fmla="*/ 0 w 634"/>
              <a:gd name="T29" fmla="*/ 169804 h 546"/>
              <a:gd name="T30" fmla="*/ 32090 w 634"/>
              <a:gd name="T31" fmla="*/ 196482 h 546"/>
              <a:gd name="T32" fmla="*/ 143504 w 634"/>
              <a:gd name="T33" fmla="*/ 196482 h 546"/>
              <a:gd name="T34" fmla="*/ 169825 w 634"/>
              <a:gd name="T35" fmla="*/ 169804 h 546"/>
              <a:gd name="T36" fmla="*/ 169825 w 634"/>
              <a:gd name="T37" fmla="*/ 164757 h 546"/>
              <a:gd name="T38" fmla="*/ 212372 w 634"/>
              <a:gd name="T39" fmla="*/ 196482 h 546"/>
              <a:gd name="T40" fmla="*/ 228236 w 634"/>
              <a:gd name="T41" fmla="*/ 186027 h 546"/>
              <a:gd name="T42" fmla="*/ 228236 w 634"/>
              <a:gd name="T43" fmla="*/ 100945 h 546"/>
              <a:gd name="T44" fmla="*/ 212372 w 634"/>
              <a:gd name="T45" fmla="*/ 85082 h 546"/>
              <a:gd name="T46" fmla="*/ 15865 w 634"/>
              <a:gd name="T47" fmla="*/ 58404 h 546"/>
              <a:gd name="T48" fmla="*/ 15865 w 634"/>
              <a:gd name="T49" fmla="*/ 58404 h 546"/>
              <a:gd name="T50" fmla="*/ 42546 w 634"/>
              <a:gd name="T51" fmla="*/ 26678 h 546"/>
              <a:gd name="T52" fmla="*/ 74637 w 634"/>
              <a:gd name="T53" fmla="*/ 58404 h 546"/>
              <a:gd name="T54" fmla="*/ 42546 w 634"/>
              <a:gd name="T55" fmla="*/ 85082 h 546"/>
              <a:gd name="T56" fmla="*/ 15865 w 634"/>
              <a:gd name="T57" fmla="*/ 58404 h 546"/>
              <a:gd name="T58" fmla="*/ 159369 w 634"/>
              <a:gd name="T59" fmla="*/ 169804 h 546"/>
              <a:gd name="T60" fmla="*/ 159369 w 634"/>
              <a:gd name="T61" fmla="*/ 169804 h 546"/>
              <a:gd name="T62" fmla="*/ 143504 w 634"/>
              <a:gd name="T63" fmla="*/ 186027 h 546"/>
              <a:gd name="T64" fmla="*/ 32090 w 634"/>
              <a:gd name="T65" fmla="*/ 186027 h 546"/>
              <a:gd name="T66" fmla="*/ 15865 w 634"/>
              <a:gd name="T67" fmla="*/ 169804 h 546"/>
              <a:gd name="T68" fmla="*/ 15865 w 634"/>
              <a:gd name="T69" fmla="*/ 111400 h 546"/>
              <a:gd name="T70" fmla="*/ 32090 w 634"/>
              <a:gd name="T71" fmla="*/ 100945 h 546"/>
              <a:gd name="T72" fmla="*/ 143504 w 634"/>
              <a:gd name="T73" fmla="*/ 100945 h 546"/>
              <a:gd name="T74" fmla="*/ 159369 w 634"/>
              <a:gd name="T75" fmla="*/ 111400 h 546"/>
              <a:gd name="T76" fmla="*/ 159369 w 634"/>
              <a:gd name="T77" fmla="*/ 169804 h 546"/>
              <a:gd name="T78" fmla="*/ 138096 w 634"/>
              <a:gd name="T79" fmla="*/ 85082 h 546"/>
              <a:gd name="T80" fmla="*/ 138096 w 634"/>
              <a:gd name="T81" fmla="*/ 85082 h 546"/>
              <a:gd name="T82" fmla="*/ 100958 w 634"/>
              <a:gd name="T83" fmla="*/ 47949 h 546"/>
              <a:gd name="T84" fmla="*/ 138096 w 634"/>
              <a:gd name="T85" fmla="*/ 15863 h 546"/>
              <a:gd name="T86" fmla="*/ 169825 w 634"/>
              <a:gd name="T87" fmla="*/ 47949 h 546"/>
              <a:gd name="T88" fmla="*/ 138096 w 634"/>
              <a:gd name="T89" fmla="*/ 85082 h 546"/>
              <a:gd name="T90" fmla="*/ 212372 w 634"/>
              <a:gd name="T91" fmla="*/ 186027 h 546"/>
              <a:gd name="T92" fmla="*/ 212372 w 634"/>
              <a:gd name="T93" fmla="*/ 186027 h 546"/>
              <a:gd name="T94" fmla="*/ 169825 w 634"/>
              <a:gd name="T95" fmla="*/ 148534 h 546"/>
              <a:gd name="T96" fmla="*/ 169825 w 634"/>
              <a:gd name="T97" fmla="*/ 127623 h 546"/>
              <a:gd name="T98" fmla="*/ 212372 w 634"/>
              <a:gd name="T99" fmla="*/ 100945 h 546"/>
              <a:gd name="T100" fmla="*/ 212372 w 634"/>
              <a:gd name="T101" fmla="*/ 186027 h 54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634" h="546">
                <a:moveTo>
                  <a:pt x="589" y="236"/>
                </a:moveTo>
                <a:lnTo>
                  <a:pt x="589" y="236"/>
                </a:lnTo>
                <a:cubicBezTo>
                  <a:pt x="471" y="309"/>
                  <a:pt x="471" y="309"/>
                  <a:pt x="471" y="309"/>
                </a:cubicBezTo>
                <a:cubicBezTo>
                  <a:pt x="471" y="295"/>
                  <a:pt x="471" y="265"/>
                  <a:pt x="442" y="250"/>
                </a:cubicBezTo>
                <a:cubicBezTo>
                  <a:pt x="486" y="236"/>
                  <a:pt x="516" y="191"/>
                  <a:pt x="516" y="133"/>
                </a:cubicBezTo>
                <a:cubicBezTo>
                  <a:pt x="516" y="59"/>
                  <a:pt x="457" y="0"/>
                  <a:pt x="383" y="0"/>
                </a:cubicBezTo>
                <a:cubicBezTo>
                  <a:pt x="310" y="0"/>
                  <a:pt x="236" y="59"/>
                  <a:pt x="236" y="133"/>
                </a:cubicBezTo>
                <a:cubicBezTo>
                  <a:pt x="236" y="177"/>
                  <a:pt x="251" y="207"/>
                  <a:pt x="280" y="236"/>
                </a:cubicBezTo>
                <a:cubicBezTo>
                  <a:pt x="207" y="236"/>
                  <a:pt x="207" y="236"/>
                  <a:pt x="207" y="236"/>
                </a:cubicBezTo>
                <a:cubicBezTo>
                  <a:pt x="236" y="221"/>
                  <a:pt x="236" y="191"/>
                  <a:pt x="236" y="162"/>
                </a:cubicBezTo>
                <a:cubicBezTo>
                  <a:pt x="236" y="89"/>
                  <a:pt x="192" y="44"/>
                  <a:pt x="118" y="44"/>
                </a:cubicBezTo>
                <a:cubicBezTo>
                  <a:pt x="59" y="44"/>
                  <a:pt x="0" y="89"/>
                  <a:pt x="0" y="162"/>
                </a:cubicBezTo>
                <a:cubicBezTo>
                  <a:pt x="0" y="191"/>
                  <a:pt x="15" y="221"/>
                  <a:pt x="44" y="250"/>
                </a:cubicBezTo>
                <a:cubicBezTo>
                  <a:pt x="15" y="265"/>
                  <a:pt x="0" y="280"/>
                  <a:pt x="0" y="309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516"/>
                  <a:pt x="44" y="545"/>
                  <a:pt x="89" y="545"/>
                </a:cubicBezTo>
                <a:cubicBezTo>
                  <a:pt x="398" y="545"/>
                  <a:pt x="398" y="545"/>
                  <a:pt x="398" y="545"/>
                </a:cubicBezTo>
                <a:cubicBezTo>
                  <a:pt x="442" y="545"/>
                  <a:pt x="471" y="516"/>
                  <a:pt x="471" y="471"/>
                </a:cubicBezTo>
                <a:cubicBezTo>
                  <a:pt x="471" y="457"/>
                  <a:pt x="471" y="457"/>
                  <a:pt x="471" y="457"/>
                </a:cubicBezTo>
                <a:cubicBezTo>
                  <a:pt x="589" y="545"/>
                  <a:pt x="589" y="545"/>
                  <a:pt x="589" y="545"/>
                </a:cubicBezTo>
                <a:cubicBezTo>
                  <a:pt x="619" y="545"/>
                  <a:pt x="633" y="530"/>
                  <a:pt x="633" y="516"/>
                </a:cubicBezTo>
                <a:cubicBezTo>
                  <a:pt x="633" y="280"/>
                  <a:pt x="633" y="280"/>
                  <a:pt x="633" y="280"/>
                </a:cubicBezTo>
                <a:cubicBezTo>
                  <a:pt x="633" y="250"/>
                  <a:pt x="619" y="236"/>
                  <a:pt x="589" y="236"/>
                </a:cubicBezTo>
                <a:close/>
                <a:moveTo>
                  <a:pt x="44" y="162"/>
                </a:moveTo>
                <a:lnTo>
                  <a:pt x="44" y="162"/>
                </a:lnTo>
                <a:cubicBezTo>
                  <a:pt x="44" y="118"/>
                  <a:pt x="74" y="74"/>
                  <a:pt x="118" y="74"/>
                </a:cubicBezTo>
                <a:cubicBezTo>
                  <a:pt x="162" y="74"/>
                  <a:pt x="207" y="118"/>
                  <a:pt x="207" y="162"/>
                </a:cubicBezTo>
                <a:cubicBezTo>
                  <a:pt x="207" y="207"/>
                  <a:pt x="162" y="236"/>
                  <a:pt x="118" y="236"/>
                </a:cubicBezTo>
                <a:cubicBezTo>
                  <a:pt x="74" y="236"/>
                  <a:pt x="44" y="207"/>
                  <a:pt x="44" y="162"/>
                </a:cubicBezTo>
                <a:close/>
                <a:moveTo>
                  <a:pt x="442" y="471"/>
                </a:moveTo>
                <a:lnTo>
                  <a:pt x="442" y="471"/>
                </a:lnTo>
                <a:cubicBezTo>
                  <a:pt x="442" y="486"/>
                  <a:pt x="412" y="516"/>
                  <a:pt x="398" y="516"/>
                </a:cubicBezTo>
                <a:cubicBezTo>
                  <a:pt x="89" y="516"/>
                  <a:pt x="89" y="516"/>
                  <a:pt x="89" y="516"/>
                </a:cubicBezTo>
                <a:cubicBezTo>
                  <a:pt x="59" y="516"/>
                  <a:pt x="44" y="486"/>
                  <a:pt x="44" y="471"/>
                </a:cubicBezTo>
                <a:cubicBezTo>
                  <a:pt x="44" y="309"/>
                  <a:pt x="44" y="309"/>
                  <a:pt x="44" y="309"/>
                </a:cubicBezTo>
                <a:cubicBezTo>
                  <a:pt x="44" y="295"/>
                  <a:pt x="59" y="280"/>
                  <a:pt x="89" y="280"/>
                </a:cubicBezTo>
                <a:cubicBezTo>
                  <a:pt x="398" y="280"/>
                  <a:pt x="398" y="280"/>
                  <a:pt x="398" y="280"/>
                </a:cubicBezTo>
                <a:cubicBezTo>
                  <a:pt x="412" y="280"/>
                  <a:pt x="442" y="295"/>
                  <a:pt x="442" y="309"/>
                </a:cubicBezTo>
                <a:lnTo>
                  <a:pt x="442" y="471"/>
                </a:lnTo>
                <a:close/>
                <a:moveTo>
                  <a:pt x="383" y="236"/>
                </a:moveTo>
                <a:lnTo>
                  <a:pt x="383" y="236"/>
                </a:lnTo>
                <a:cubicBezTo>
                  <a:pt x="324" y="236"/>
                  <a:pt x="280" y="191"/>
                  <a:pt x="280" y="133"/>
                </a:cubicBezTo>
                <a:cubicBezTo>
                  <a:pt x="280" y="89"/>
                  <a:pt x="324" y="44"/>
                  <a:pt x="383" y="44"/>
                </a:cubicBezTo>
                <a:cubicBezTo>
                  <a:pt x="427" y="44"/>
                  <a:pt x="471" y="89"/>
                  <a:pt x="471" y="133"/>
                </a:cubicBezTo>
                <a:cubicBezTo>
                  <a:pt x="471" y="191"/>
                  <a:pt x="427" y="236"/>
                  <a:pt x="383" y="236"/>
                </a:cubicBezTo>
                <a:close/>
                <a:moveTo>
                  <a:pt x="589" y="516"/>
                </a:moveTo>
                <a:lnTo>
                  <a:pt x="589" y="516"/>
                </a:lnTo>
                <a:cubicBezTo>
                  <a:pt x="471" y="412"/>
                  <a:pt x="471" y="412"/>
                  <a:pt x="471" y="412"/>
                </a:cubicBezTo>
                <a:cubicBezTo>
                  <a:pt x="471" y="398"/>
                  <a:pt x="471" y="368"/>
                  <a:pt x="471" y="354"/>
                </a:cubicBezTo>
                <a:cubicBezTo>
                  <a:pt x="589" y="280"/>
                  <a:pt x="589" y="280"/>
                  <a:pt x="589" y="280"/>
                </a:cubicBezTo>
                <a:cubicBezTo>
                  <a:pt x="589" y="309"/>
                  <a:pt x="589" y="501"/>
                  <a:pt x="589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42" name="深度视觉·原创设计 https://www.docer.com/works?userid=22383862"/>
          <p:cNvSpPr/>
          <p:nvPr/>
        </p:nvSpPr>
        <p:spPr>
          <a:xfrm>
            <a:off x="7398867" y="699588"/>
            <a:ext cx="3386404" cy="3062922"/>
          </a:xfrm>
          <a:prstGeom prst="rect">
            <a:avLst/>
          </a:prstGeom>
          <a:noFill/>
          <a:ln w="63500" cmpd="sng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44" name="深度视觉·原创设计 https://www.docer.com/works?userid=22383862"/>
          <p:cNvGrpSpPr/>
          <p:nvPr/>
        </p:nvGrpSpPr>
        <p:grpSpPr>
          <a:xfrm rot="5400000" flipV="1">
            <a:off x="10086184" y="921394"/>
            <a:ext cx="496038" cy="493425"/>
            <a:chOff x="8532745" y="456688"/>
            <a:chExt cx="1931367" cy="1960684"/>
          </a:xfrm>
        </p:grpSpPr>
        <p:sp>
          <p:nvSpPr>
            <p:cNvPr id="45" name="Right Triangle 24"/>
            <p:cNvSpPr/>
            <p:nvPr/>
          </p:nvSpPr>
          <p:spPr>
            <a:xfrm>
              <a:off x="8532745" y="855272"/>
              <a:ext cx="1562100" cy="1562100"/>
            </a:xfrm>
            <a:prstGeom prst="rtTriangl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6" name="Right Triangle 25"/>
            <p:cNvSpPr/>
            <p:nvPr/>
          </p:nvSpPr>
          <p:spPr>
            <a:xfrm>
              <a:off x="8902012" y="456688"/>
              <a:ext cx="1562100" cy="1562099"/>
            </a:xfrm>
            <a:prstGeom prst="rtTriangl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49" name="深度视觉·原创设计 https://www.docer.com/works?userid=22383862"/>
          <p:cNvSpPr/>
          <p:nvPr/>
        </p:nvSpPr>
        <p:spPr>
          <a:xfrm>
            <a:off x="1014214" y="2500107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50" name="深度视觉·原创设计 https://www.docer.com/works?userid=22383862"/>
          <p:cNvSpPr/>
          <p:nvPr/>
        </p:nvSpPr>
        <p:spPr>
          <a:xfrm>
            <a:off x="1014214" y="357972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51" name="深度视觉·原创设计 https://www.docer.com/works?userid=22383862"/>
          <p:cNvSpPr/>
          <p:nvPr/>
        </p:nvSpPr>
        <p:spPr>
          <a:xfrm>
            <a:off x="1014214" y="47997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52" name="深度视觉·原创设计 https://www.docer.com/works?userid=22383862"/>
          <p:cNvSpPr/>
          <p:nvPr/>
        </p:nvSpPr>
        <p:spPr>
          <a:xfrm>
            <a:off x="3090402" y="0"/>
            <a:ext cx="3730928" cy="6858000"/>
          </a:xfrm>
          <a:prstGeom prst="rect">
            <a:avLst/>
          </a:prstGeom>
          <a:blipFill>
            <a:blip r:embed="rId1"/>
            <a:stretch>
              <a:fillRect l="-72562" r="-7256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3" name="深度视觉·原创设计 https://www.docer.com/works?userid=22383862"/>
          <p:cNvSpPr txBox="1"/>
          <p:nvPr/>
        </p:nvSpPr>
        <p:spPr>
          <a:xfrm>
            <a:off x="7601617" y="2898084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4" name="深度视觉·原创设计 https://www.docer.com/works?userid=22383862"/>
          <p:cNvSpPr txBox="1"/>
          <p:nvPr/>
        </p:nvSpPr>
        <p:spPr>
          <a:xfrm>
            <a:off x="7601617" y="2463814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0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55" name="深度视觉·原创设计 https://www.docer.com/works?userid=22383862"/>
          <p:cNvSpPr txBox="1"/>
          <p:nvPr/>
        </p:nvSpPr>
        <p:spPr>
          <a:xfrm>
            <a:off x="7327980" y="4131395"/>
            <a:ext cx="3730928" cy="1673904"/>
          </a:xfrm>
          <a:prstGeom prst="rect">
            <a:avLst/>
          </a:prstGeom>
          <a:noFill/>
        </p:spPr>
        <p:txBody>
          <a:bodyPr wrap="square" lIns="91423" tIns="45712" rIns="91423" bIns="45712" rtlCol="0">
            <a:spAutoFit/>
          </a:bodyPr>
          <a:lstStyle/>
          <a:p>
            <a:pPr marL="0" marR="0" lvl="0" indent="0" algn="l" defTabSz="121793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请在此处添加具体内容，文字尽量言简意赅，简单说明即可，不必过于繁琐，注意板面美观度。请在此处添加具体内容，文字尽量言简意赅，简单说明即可，不必过于繁琐，注意板面美观度。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5" grpId="0" animBg="1"/>
      <p:bldP spid="42" grpId="0" animBg="1"/>
      <p:bldP spid="49" grpId="0"/>
      <p:bldP spid="50" grpId="0"/>
      <p:bldP spid="51" grpId="0"/>
      <p:bldP spid="52" grpId="0" animBg="1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35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6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37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38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" name="深度视觉·原创设计 https://www.docer.com/works?userid=22383862"/>
          <p:cNvSpPr/>
          <p:nvPr/>
        </p:nvSpPr>
        <p:spPr>
          <a:xfrm>
            <a:off x="7442498" y="2372004"/>
            <a:ext cx="1056996" cy="105699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深度视觉·原创设计 https://www.docer.com/works?userid=22383862"/>
          <p:cNvSpPr>
            <a:spLocks noEditPoints="1"/>
          </p:cNvSpPr>
          <p:nvPr/>
        </p:nvSpPr>
        <p:spPr bwMode="auto">
          <a:xfrm>
            <a:off x="7771425" y="2674242"/>
            <a:ext cx="411592" cy="431348"/>
          </a:xfrm>
          <a:custGeom>
            <a:avLst/>
            <a:gdLst>
              <a:gd name="T0" fmla="*/ 618 w 657"/>
              <a:gd name="T1" fmla="*/ 608 h 687"/>
              <a:gd name="T2" fmla="*/ 587 w 657"/>
              <a:gd name="T3" fmla="*/ 608 h 687"/>
              <a:gd name="T4" fmla="*/ 587 w 657"/>
              <a:gd name="T5" fmla="*/ 576 h 687"/>
              <a:gd name="T6" fmla="*/ 618 w 657"/>
              <a:gd name="T7" fmla="*/ 576 h 687"/>
              <a:gd name="T8" fmla="*/ 618 w 657"/>
              <a:gd name="T9" fmla="*/ 608 h 687"/>
              <a:gd name="T10" fmla="*/ 638 w 657"/>
              <a:gd name="T11" fmla="*/ 556 h 687"/>
              <a:gd name="T12" fmla="*/ 638 w 657"/>
              <a:gd name="T13" fmla="*/ 555 h 687"/>
              <a:gd name="T14" fmla="*/ 405 w 657"/>
              <a:gd name="T15" fmla="*/ 322 h 687"/>
              <a:gd name="T16" fmla="*/ 511 w 657"/>
              <a:gd name="T17" fmla="*/ 216 h 687"/>
              <a:gd name="T18" fmla="*/ 605 w 657"/>
              <a:gd name="T19" fmla="*/ 156 h 687"/>
              <a:gd name="T20" fmla="*/ 643 w 657"/>
              <a:gd name="T21" fmla="*/ 88 h 687"/>
              <a:gd name="T22" fmla="*/ 599 w 657"/>
              <a:gd name="T23" fmla="*/ 44 h 687"/>
              <a:gd name="T24" fmla="*/ 532 w 657"/>
              <a:gd name="T25" fmla="*/ 82 h 687"/>
              <a:gd name="T26" fmla="*/ 471 w 657"/>
              <a:gd name="T27" fmla="*/ 176 h 687"/>
              <a:gd name="T28" fmla="*/ 366 w 657"/>
              <a:gd name="T29" fmla="*/ 282 h 687"/>
              <a:gd name="T30" fmla="*/ 261 w 657"/>
              <a:gd name="T31" fmla="*/ 177 h 687"/>
              <a:gd name="T32" fmla="*/ 261 w 657"/>
              <a:gd name="T33" fmla="*/ 38 h 687"/>
              <a:gd name="T34" fmla="*/ 119 w 657"/>
              <a:gd name="T35" fmla="*/ 0 h 687"/>
              <a:gd name="T36" fmla="*/ 104 w 657"/>
              <a:gd name="T37" fmla="*/ 15 h 687"/>
              <a:gd name="T38" fmla="*/ 179 w 657"/>
              <a:gd name="T39" fmla="*/ 90 h 687"/>
              <a:gd name="T40" fmla="*/ 105 w 657"/>
              <a:gd name="T41" fmla="*/ 164 h 687"/>
              <a:gd name="T42" fmla="*/ 30 w 657"/>
              <a:gd name="T43" fmla="*/ 89 h 687"/>
              <a:gd name="T44" fmla="*/ 15 w 657"/>
              <a:gd name="T45" fmla="*/ 104 h 687"/>
              <a:gd name="T46" fmla="*/ 53 w 657"/>
              <a:gd name="T47" fmla="*/ 246 h 687"/>
              <a:gd name="T48" fmla="*/ 188 w 657"/>
              <a:gd name="T49" fmla="*/ 246 h 687"/>
              <a:gd name="T50" fmla="*/ 187 w 657"/>
              <a:gd name="T51" fmla="*/ 247 h 687"/>
              <a:gd name="T52" fmla="*/ 294 w 657"/>
              <a:gd name="T53" fmla="*/ 354 h 687"/>
              <a:gd name="T54" fmla="*/ 254 w 657"/>
              <a:gd name="T55" fmla="*/ 393 h 687"/>
              <a:gd name="T56" fmla="*/ 228 w 657"/>
              <a:gd name="T57" fmla="*/ 367 h 687"/>
              <a:gd name="T58" fmla="*/ 188 w 657"/>
              <a:gd name="T59" fmla="*/ 407 h 687"/>
              <a:gd name="T60" fmla="*/ 201 w 657"/>
              <a:gd name="T61" fmla="*/ 420 h 687"/>
              <a:gd name="T62" fmla="*/ 52 w 657"/>
              <a:gd name="T63" fmla="*/ 568 h 687"/>
              <a:gd name="T64" fmla="*/ 40 w 657"/>
              <a:gd name="T65" fmla="*/ 556 h 687"/>
              <a:gd name="T66" fmla="*/ 0 w 657"/>
              <a:gd name="T67" fmla="*/ 596 h 687"/>
              <a:gd name="T68" fmla="*/ 92 w 657"/>
              <a:gd name="T69" fmla="*/ 687 h 687"/>
              <a:gd name="T70" fmla="*/ 132 w 657"/>
              <a:gd name="T71" fmla="*/ 647 h 687"/>
              <a:gd name="T72" fmla="*/ 119 w 657"/>
              <a:gd name="T73" fmla="*/ 635 h 687"/>
              <a:gd name="T74" fmla="*/ 268 w 657"/>
              <a:gd name="T75" fmla="*/ 487 h 687"/>
              <a:gd name="T76" fmla="*/ 280 w 657"/>
              <a:gd name="T77" fmla="*/ 499 h 687"/>
              <a:gd name="T78" fmla="*/ 320 w 657"/>
              <a:gd name="T79" fmla="*/ 459 h 687"/>
              <a:gd name="T80" fmla="*/ 294 w 657"/>
              <a:gd name="T81" fmla="*/ 433 h 687"/>
              <a:gd name="T82" fmla="*/ 333 w 657"/>
              <a:gd name="T83" fmla="*/ 394 h 687"/>
              <a:gd name="T84" fmla="*/ 566 w 657"/>
              <a:gd name="T85" fmla="*/ 627 h 687"/>
              <a:gd name="T86" fmla="*/ 566 w 657"/>
              <a:gd name="T87" fmla="*/ 627 h 687"/>
              <a:gd name="T88" fmla="*/ 637 w 657"/>
              <a:gd name="T89" fmla="*/ 626 h 687"/>
              <a:gd name="T90" fmla="*/ 638 w 657"/>
              <a:gd name="T91" fmla="*/ 556 h 6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57" h="687">
                <a:moveTo>
                  <a:pt x="618" y="608"/>
                </a:moveTo>
                <a:cubicBezTo>
                  <a:pt x="610" y="616"/>
                  <a:pt x="596" y="617"/>
                  <a:pt x="587" y="608"/>
                </a:cubicBezTo>
                <a:cubicBezTo>
                  <a:pt x="578" y="599"/>
                  <a:pt x="578" y="585"/>
                  <a:pt x="587" y="576"/>
                </a:cubicBezTo>
                <a:cubicBezTo>
                  <a:pt x="596" y="567"/>
                  <a:pt x="610" y="567"/>
                  <a:pt x="618" y="576"/>
                </a:cubicBezTo>
                <a:cubicBezTo>
                  <a:pt x="627" y="585"/>
                  <a:pt x="627" y="599"/>
                  <a:pt x="618" y="608"/>
                </a:cubicBezTo>
                <a:close/>
                <a:moveTo>
                  <a:pt x="638" y="556"/>
                </a:moveTo>
                <a:lnTo>
                  <a:pt x="638" y="555"/>
                </a:lnTo>
                <a:lnTo>
                  <a:pt x="405" y="322"/>
                </a:lnTo>
                <a:lnTo>
                  <a:pt x="511" y="216"/>
                </a:lnTo>
                <a:lnTo>
                  <a:pt x="605" y="156"/>
                </a:lnTo>
                <a:lnTo>
                  <a:pt x="643" y="88"/>
                </a:lnTo>
                <a:lnTo>
                  <a:pt x="599" y="44"/>
                </a:lnTo>
                <a:lnTo>
                  <a:pt x="532" y="82"/>
                </a:lnTo>
                <a:lnTo>
                  <a:pt x="471" y="176"/>
                </a:lnTo>
                <a:lnTo>
                  <a:pt x="366" y="282"/>
                </a:lnTo>
                <a:lnTo>
                  <a:pt x="261" y="177"/>
                </a:lnTo>
                <a:lnTo>
                  <a:pt x="261" y="38"/>
                </a:lnTo>
                <a:lnTo>
                  <a:pt x="119" y="0"/>
                </a:lnTo>
                <a:lnTo>
                  <a:pt x="104" y="15"/>
                </a:lnTo>
                <a:lnTo>
                  <a:pt x="179" y="90"/>
                </a:lnTo>
                <a:lnTo>
                  <a:pt x="105" y="164"/>
                </a:lnTo>
                <a:lnTo>
                  <a:pt x="30" y="89"/>
                </a:lnTo>
                <a:lnTo>
                  <a:pt x="15" y="104"/>
                </a:lnTo>
                <a:lnTo>
                  <a:pt x="53" y="246"/>
                </a:lnTo>
                <a:lnTo>
                  <a:pt x="188" y="246"/>
                </a:lnTo>
                <a:lnTo>
                  <a:pt x="187" y="247"/>
                </a:lnTo>
                <a:lnTo>
                  <a:pt x="294" y="354"/>
                </a:lnTo>
                <a:lnTo>
                  <a:pt x="254" y="393"/>
                </a:lnTo>
                <a:lnTo>
                  <a:pt x="228" y="367"/>
                </a:lnTo>
                <a:lnTo>
                  <a:pt x="188" y="407"/>
                </a:lnTo>
                <a:lnTo>
                  <a:pt x="201" y="420"/>
                </a:lnTo>
                <a:cubicBezTo>
                  <a:pt x="165" y="433"/>
                  <a:pt x="66" y="532"/>
                  <a:pt x="52" y="568"/>
                </a:cubicBezTo>
                <a:lnTo>
                  <a:pt x="40" y="556"/>
                </a:lnTo>
                <a:lnTo>
                  <a:pt x="0" y="596"/>
                </a:lnTo>
                <a:lnTo>
                  <a:pt x="92" y="687"/>
                </a:lnTo>
                <a:lnTo>
                  <a:pt x="132" y="647"/>
                </a:lnTo>
                <a:lnTo>
                  <a:pt x="119" y="635"/>
                </a:lnTo>
                <a:cubicBezTo>
                  <a:pt x="155" y="621"/>
                  <a:pt x="254" y="522"/>
                  <a:pt x="268" y="487"/>
                </a:cubicBezTo>
                <a:lnTo>
                  <a:pt x="280" y="499"/>
                </a:lnTo>
                <a:lnTo>
                  <a:pt x="320" y="459"/>
                </a:lnTo>
                <a:lnTo>
                  <a:pt x="294" y="433"/>
                </a:lnTo>
                <a:lnTo>
                  <a:pt x="333" y="394"/>
                </a:lnTo>
                <a:lnTo>
                  <a:pt x="566" y="627"/>
                </a:lnTo>
                <a:lnTo>
                  <a:pt x="566" y="627"/>
                </a:lnTo>
                <a:cubicBezTo>
                  <a:pt x="586" y="646"/>
                  <a:pt x="618" y="646"/>
                  <a:pt x="637" y="626"/>
                </a:cubicBezTo>
                <a:cubicBezTo>
                  <a:pt x="657" y="607"/>
                  <a:pt x="657" y="575"/>
                  <a:pt x="638" y="5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299" tIns="45649" rIns="91299" bIns="45649" numCol="1" anchor="t" anchorCtr="0" compatLnSpc="1"/>
          <a:lstStyle/>
          <a:p>
            <a:endParaRPr lang="en-US" sz="1800"/>
          </a:p>
        </p:txBody>
      </p:sp>
      <p:sp>
        <p:nvSpPr>
          <p:cNvPr id="4" name="深度视觉·原创设计 https://www.docer.com/works?userid=22383862"/>
          <p:cNvSpPr/>
          <p:nvPr/>
        </p:nvSpPr>
        <p:spPr>
          <a:xfrm>
            <a:off x="3683272" y="3220440"/>
            <a:ext cx="1056996" cy="105699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深度视觉·原创设计 https://www.docer.com/works?userid=22383862"/>
          <p:cNvSpPr>
            <a:spLocks noEditPoints="1"/>
          </p:cNvSpPr>
          <p:nvPr/>
        </p:nvSpPr>
        <p:spPr bwMode="auto">
          <a:xfrm>
            <a:off x="3990314" y="3508867"/>
            <a:ext cx="478527" cy="474216"/>
          </a:xfrm>
          <a:custGeom>
            <a:avLst/>
            <a:gdLst>
              <a:gd name="T0" fmla="*/ 322 w 584"/>
              <a:gd name="T1" fmla="*/ 200 h 580"/>
              <a:gd name="T2" fmla="*/ 241 w 584"/>
              <a:gd name="T3" fmla="*/ 200 h 580"/>
              <a:gd name="T4" fmla="*/ 241 w 584"/>
              <a:gd name="T5" fmla="*/ 120 h 580"/>
              <a:gd name="T6" fmla="*/ 238 w 584"/>
              <a:gd name="T7" fmla="*/ 112 h 580"/>
              <a:gd name="T8" fmla="*/ 230 w 584"/>
              <a:gd name="T9" fmla="*/ 108 h 580"/>
              <a:gd name="T10" fmla="*/ 207 w 584"/>
              <a:gd name="T11" fmla="*/ 108 h 580"/>
              <a:gd name="T12" fmla="*/ 199 w 584"/>
              <a:gd name="T13" fmla="*/ 112 h 580"/>
              <a:gd name="T14" fmla="*/ 195 w 584"/>
              <a:gd name="T15" fmla="*/ 120 h 580"/>
              <a:gd name="T16" fmla="*/ 195 w 584"/>
              <a:gd name="T17" fmla="*/ 200 h 580"/>
              <a:gd name="T18" fmla="*/ 115 w 584"/>
              <a:gd name="T19" fmla="*/ 200 h 580"/>
              <a:gd name="T20" fmla="*/ 107 w 584"/>
              <a:gd name="T21" fmla="*/ 204 h 580"/>
              <a:gd name="T22" fmla="*/ 104 w 584"/>
              <a:gd name="T23" fmla="*/ 212 h 580"/>
              <a:gd name="T24" fmla="*/ 104 w 584"/>
              <a:gd name="T25" fmla="*/ 235 h 580"/>
              <a:gd name="T26" fmla="*/ 107 w 584"/>
              <a:gd name="T27" fmla="*/ 243 h 580"/>
              <a:gd name="T28" fmla="*/ 115 w 584"/>
              <a:gd name="T29" fmla="*/ 246 h 580"/>
              <a:gd name="T30" fmla="*/ 195 w 584"/>
              <a:gd name="T31" fmla="*/ 246 h 580"/>
              <a:gd name="T32" fmla="*/ 195 w 584"/>
              <a:gd name="T33" fmla="*/ 326 h 580"/>
              <a:gd name="T34" fmla="*/ 199 w 584"/>
              <a:gd name="T35" fmla="*/ 334 h 580"/>
              <a:gd name="T36" fmla="*/ 207 w 584"/>
              <a:gd name="T37" fmla="*/ 338 h 580"/>
              <a:gd name="T38" fmla="*/ 230 w 584"/>
              <a:gd name="T39" fmla="*/ 338 h 580"/>
              <a:gd name="T40" fmla="*/ 238 w 584"/>
              <a:gd name="T41" fmla="*/ 334 h 580"/>
              <a:gd name="T42" fmla="*/ 241 w 584"/>
              <a:gd name="T43" fmla="*/ 326 h 580"/>
              <a:gd name="T44" fmla="*/ 241 w 584"/>
              <a:gd name="T45" fmla="*/ 246 h 580"/>
              <a:gd name="T46" fmla="*/ 322 w 584"/>
              <a:gd name="T47" fmla="*/ 246 h 580"/>
              <a:gd name="T48" fmla="*/ 330 w 584"/>
              <a:gd name="T49" fmla="*/ 243 h 580"/>
              <a:gd name="T50" fmla="*/ 333 w 584"/>
              <a:gd name="T51" fmla="*/ 235 h 580"/>
              <a:gd name="T52" fmla="*/ 333 w 584"/>
              <a:gd name="T53" fmla="*/ 212 h 580"/>
              <a:gd name="T54" fmla="*/ 330 w 584"/>
              <a:gd name="T55" fmla="*/ 204 h 580"/>
              <a:gd name="T56" fmla="*/ 322 w 584"/>
              <a:gd name="T57" fmla="*/ 200 h 580"/>
              <a:gd name="T58" fmla="*/ 218 w 584"/>
              <a:gd name="T59" fmla="*/ 382 h 580"/>
              <a:gd name="T60" fmla="*/ 55 w 584"/>
              <a:gd name="T61" fmla="*/ 218 h 580"/>
              <a:gd name="T62" fmla="*/ 218 w 584"/>
              <a:gd name="T63" fmla="*/ 54 h 580"/>
              <a:gd name="T64" fmla="*/ 382 w 584"/>
              <a:gd name="T65" fmla="*/ 218 h 580"/>
              <a:gd name="T66" fmla="*/ 218 w 584"/>
              <a:gd name="T67" fmla="*/ 382 h 580"/>
              <a:gd name="T68" fmla="*/ 437 w 584"/>
              <a:gd name="T69" fmla="*/ 218 h 580"/>
              <a:gd name="T70" fmla="*/ 218 w 584"/>
              <a:gd name="T71" fmla="*/ 0 h 580"/>
              <a:gd name="T72" fmla="*/ 0 w 584"/>
              <a:gd name="T73" fmla="*/ 218 h 580"/>
              <a:gd name="T74" fmla="*/ 218 w 584"/>
              <a:gd name="T75" fmla="*/ 436 h 580"/>
              <a:gd name="T76" fmla="*/ 437 w 584"/>
              <a:gd name="T77" fmla="*/ 218 h 580"/>
              <a:gd name="T78" fmla="*/ 563 w 584"/>
              <a:gd name="T79" fmla="*/ 482 h 580"/>
              <a:gd name="T80" fmla="*/ 430 w 584"/>
              <a:gd name="T81" fmla="*/ 348 h 580"/>
              <a:gd name="T82" fmla="*/ 352 w 584"/>
              <a:gd name="T83" fmla="*/ 425 h 580"/>
              <a:gd name="T84" fmla="*/ 486 w 584"/>
              <a:gd name="T85" fmla="*/ 559 h 580"/>
              <a:gd name="T86" fmla="*/ 563 w 584"/>
              <a:gd name="T87" fmla="*/ 559 h 580"/>
              <a:gd name="T88" fmla="*/ 563 w 584"/>
              <a:gd name="T89" fmla="*/ 482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584" h="580">
                <a:moveTo>
                  <a:pt x="322" y="200"/>
                </a:moveTo>
                <a:lnTo>
                  <a:pt x="241" y="200"/>
                </a:lnTo>
                <a:lnTo>
                  <a:pt x="241" y="120"/>
                </a:lnTo>
                <a:cubicBezTo>
                  <a:pt x="241" y="117"/>
                  <a:pt x="240" y="114"/>
                  <a:pt x="238" y="112"/>
                </a:cubicBezTo>
                <a:cubicBezTo>
                  <a:pt x="236" y="109"/>
                  <a:pt x="233" y="108"/>
                  <a:pt x="230" y="108"/>
                </a:cubicBezTo>
                <a:lnTo>
                  <a:pt x="207" y="108"/>
                </a:lnTo>
                <a:cubicBezTo>
                  <a:pt x="204" y="108"/>
                  <a:pt x="201" y="109"/>
                  <a:pt x="199" y="112"/>
                </a:cubicBezTo>
                <a:cubicBezTo>
                  <a:pt x="197" y="114"/>
                  <a:pt x="195" y="117"/>
                  <a:pt x="195" y="120"/>
                </a:cubicBezTo>
                <a:lnTo>
                  <a:pt x="195" y="200"/>
                </a:lnTo>
                <a:lnTo>
                  <a:pt x="115" y="200"/>
                </a:lnTo>
                <a:cubicBezTo>
                  <a:pt x="112" y="200"/>
                  <a:pt x="109" y="201"/>
                  <a:pt x="107" y="204"/>
                </a:cubicBezTo>
                <a:cubicBezTo>
                  <a:pt x="105" y="206"/>
                  <a:pt x="104" y="209"/>
                  <a:pt x="104" y="212"/>
                </a:cubicBezTo>
                <a:lnTo>
                  <a:pt x="104" y="235"/>
                </a:lnTo>
                <a:cubicBezTo>
                  <a:pt x="104" y="238"/>
                  <a:pt x="105" y="240"/>
                  <a:pt x="107" y="243"/>
                </a:cubicBezTo>
                <a:cubicBezTo>
                  <a:pt x="109" y="245"/>
                  <a:pt x="112" y="246"/>
                  <a:pt x="115" y="246"/>
                </a:cubicBezTo>
                <a:lnTo>
                  <a:pt x="195" y="246"/>
                </a:lnTo>
                <a:lnTo>
                  <a:pt x="195" y="326"/>
                </a:lnTo>
                <a:cubicBezTo>
                  <a:pt x="195" y="329"/>
                  <a:pt x="197" y="332"/>
                  <a:pt x="199" y="334"/>
                </a:cubicBezTo>
                <a:cubicBezTo>
                  <a:pt x="201" y="337"/>
                  <a:pt x="204" y="338"/>
                  <a:pt x="207" y="338"/>
                </a:cubicBezTo>
                <a:lnTo>
                  <a:pt x="230" y="338"/>
                </a:lnTo>
                <a:cubicBezTo>
                  <a:pt x="233" y="338"/>
                  <a:pt x="236" y="337"/>
                  <a:pt x="238" y="334"/>
                </a:cubicBezTo>
                <a:cubicBezTo>
                  <a:pt x="240" y="332"/>
                  <a:pt x="241" y="329"/>
                  <a:pt x="241" y="326"/>
                </a:cubicBezTo>
                <a:lnTo>
                  <a:pt x="241" y="246"/>
                </a:lnTo>
                <a:lnTo>
                  <a:pt x="322" y="246"/>
                </a:lnTo>
                <a:cubicBezTo>
                  <a:pt x="325" y="246"/>
                  <a:pt x="327" y="245"/>
                  <a:pt x="330" y="243"/>
                </a:cubicBezTo>
                <a:cubicBezTo>
                  <a:pt x="332" y="240"/>
                  <a:pt x="333" y="238"/>
                  <a:pt x="333" y="235"/>
                </a:cubicBezTo>
                <a:lnTo>
                  <a:pt x="333" y="212"/>
                </a:lnTo>
                <a:cubicBezTo>
                  <a:pt x="333" y="208"/>
                  <a:pt x="332" y="206"/>
                  <a:pt x="330" y="204"/>
                </a:cubicBezTo>
                <a:cubicBezTo>
                  <a:pt x="327" y="201"/>
                  <a:pt x="325" y="200"/>
                  <a:pt x="322" y="200"/>
                </a:cubicBezTo>
                <a:close/>
                <a:moveTo>
                  <a:pt x="218" y="382"/>
                </a:moveTo>
                <a:cubicBezTo>
                  <a:pt x="128" y="382"/>
                  <a:pt x="55" y="308"/>
                  <a:pt x="55" y="218"/>
                </a:cubicBezTo>
                <a:cubicBezTo>
                  <a:pt x="55" y="128"/>
                  <a:pt x="128" y="54"/>
                  <a:pt x="218" y="54"/>
                </a:cubicBezTo>
                <a:cubicBezTo>
                  <a:pt x="309" y="54"/>
                  <a:pt x="382" y="128"/>
                  <a:pt x="382" y="218"/>
                </a:cubicBezTo>
                <a:cubicBezTo>
                  <a:pt x="382" y="308"/>
                  <a:pt x="309" y="382"/>
                  <a:pt x="218" y="382"/>
                </a:cubicBezTo>
                <a:close/>
                <a:moveTo>
                  <a:pt x="437" y="218"/>
                </a:moveTo>
                <a:cubicBezTo>
                  <a:pt x="437" y="98"/>
                  <a:pt x="339" y="0"/>
                  <a:pt x="218" y="0"/>
                </a:cubicBezTo>
                <a:cubicBezTo>
                  <a:pt x="98" y="0"/>
                  <a:pt x="0" y="98"/>
                  <a:pt x="0" y="218"/>
                </a:cubicBezTo>
                <a:cubicBezTo>
                  <a:pt x="0" y="339"/>
                  <a:pt x="98" y="436"/>
                  <a:pt x="218" y="436"/>
                </a:cubicBezTo>
                <a:cubicBezTo>
                  <a:pt x="339" y="436"/>
                  <a:pt x="437" y="339"/>
                  <a:pt x="437" y="218"/>
                </a:cubicBezTo>
                <a:close/>
                <a:moveTo>
                  <a:pt x="563" y="482"/>
                </a:moveTo>
                <a:lnTo>
                  <a:pt x="430" y="348"/>
                </a:lnTo>
                <a:cubicBezTo>
                  <a:pt x="410" y="379"/>
                  <a:pt x="383" y="406"/>
                  <a:pt x="352" y="425"/>
                </a:cubicBezTo>
                <a:lnTo>
                  <a:pt x="486" y="559"/>
                </a:lnTo>
                <a:cubicBezTo>
                  <a:pt x="507" y="580"/>
                  <a:pt x="542" y="580"/>
                  <a:pt x="563" y="559"/>
                </a:cubicBezTo>
                <a:cubicBezTo>
                  <a:pt x="584" y="538"/>
                  <a:pt x="584" y="503"/>
                  <a:pt x="563" y="4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vert="horz" wrap="square" lIns="91299" tIns="45649" rIns="91299" bIns="45649" numCol="1" anchor="t" anchorCtr="0" compatLnSpc="1"/>
          <a:lstStyle/>
          <a:p>
            <a:endParaRPr lang="en-US" sz="1800"/>
          </a:p>
        </p:txBody>
      </p:sp>
      <p:sp>
        <p:nvSpPr>
          <p:cNvPr id="6" name="深度视觉·原创设计 https://www.docer.com/works?userid=22383862"/>
          <p:cNvSpPr/>
          <p:nvPr/>
        </p:nvSpPr>
        <p:spPr>
          <a:xfrm>
            <a:off x="1492538" y="1993065"/>
            <a:ext cx="1602496" cy="1602496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深度视觉·原创设计 https://www.docer.com/works?userid=22383862"/>
          <p:cNvSpPr>
            <a:spLocks noEditPoints="1"/>
          </p:cNvSpPr>
          <p:nvPr/>
        </p:nvSpPr>
        <p:spPr bwMode="auto">
          <a:xfrm>
            <a:off x="1813595" y="2344752"/>
            <a:ext cx="807378" cy="807378"/>
          </a:xfrm>
          <a:custGeom>
            <a:avLst/>
            <a:gdLst>
              <a:gd name="T0" fmla="*/ 126 w 128"/>
              <a:gd name="T1" fmla="*/ 1 h 128"/>
              <a:gd name="T2" fmla="*/ 124 w 128"/>
              <a:gd name="T3" fmla="*/ 0 h 128"/>
              <a:gd name="T4" fmla="*/ 122 w 128"/>
              <a:gd name="T5" fmla="*/ 1 h 128"/>
              <a:gd name="T6" fmla="*/ 2 w 128"/>
              <a:gd name="T7" fmla="*/ 81 h 128"/>
              <a:gd name="T8" fmla="*/ 0 w 128"/>
              <a:gd name="T9" fmla="*/ 84 h 128"/>
              <a:gd name="T10" fmla="*/ 3 w 128"/>
              <a:gd name="T11" fmla="*/ 88 h 128"/>
              <a:gd name="T12" fmla="*/ 34 w 128"/>
              <a:gd name="T13" fmla="*/ 100 h 128"/>
              <a:gd name="T14" fmla="*/ 49 w 128"/>
              <a:gd name="T15" fmla="*/ 126 h 128"/>
              <a:gd name="T16" fmla="*/ 52 w 128"/>
              <a:gd name="T17" fmla="*/ 128 h 128"/>
              <a:gd name="T18" fmla="*/ 52 w 128"/>
              <a:gd name="T19" fmla="*/ 128 h 128"/>
              <a:gd name="T20" fmla="*/ 55 w 128"/>
              <a:gd name="T21" fmla="*/ 126 h 128"/>
              <a:gd name="T22" fmla="*/ 64 w 128"/>
              <a:gd name="T23" fmla="*/ 112 h 128"/>
              <a:gd name="T24" fmla="*/ 103 w 128"/>
              <a:gd name="T25" fmla="*/ 128 h 128"/>
              <a:gd name="T26" fmla="*/ 104 w 128"/>
              <a:gd name="T27" fmla="*/ 128 h 128"/>
              <a:gd name="T28" fmla="*/ 106 w 128"/>
              <a:gd name="T29" fmla="*/ 127 h 128"/>
              <a:gd name="T30" fmla="*/ 108 w 128"/>
              <a:gd name="T31" fmla="*/ 125 h 128"/>
              <a:gd name="T32" fmla="*/ 128 w 128"/>
              <a:gd name="T33" fmla="*/ 5 h 128"/>
              <a:gd name="T34" fmla="*/ 126 w 128"/>
              <a:gd name="T35" fmla="*/ 1 h 128"/>
              <a:gd name="T36" fmla="*/ 13 w 128"/>
              <a:gd name="T37" fmla="*/ 83 h 128"/>
              <a:gd name="T38" fmla="*/ 105 w 128"/>
              <a:gd name="T39" fmla="*/ 21 h 128"/>
              <a:gd name="T40" fmla="*/ 38 w 128"/>
              <a:gd name="T41" fmla="*/ 93 h 128"/>
              <a:gd name="T42" fmla="*/ 37 w 128"/>
              <a:gd name="T43" fmla="*/ 93 h 128"/>
              <a:gd name="T44" fmla="*/ 13 w 128"/>
              <a:gd name="T45" fmla="*/ 83 h 128"/>
              <a:gd name="T46" fmla="*/ 41 w 128"/>
              <a:gd name="T47" fmla="*/ 96 h 128"/>
              <a:gd name="T48" fmla="*/ 41 w 128"/>
              <a:gd name="T49" fmla="*/ 96 h 128"/>
              <a:gd name="T50" fmla="*/ 117 w 128"/>
              <a:gd name="T51" fmla="*/ 15 h 128"/>
              <a:gd name="T52" fmla="*/ 52 w 128"/>
              <a:gd name="T53" fmla="*/ 116 h 128"/>
              <a:gd name="T54" fmla="*/ 41 w 128"/>
              <a:gd name="T55" fmla="*/ 96 h 128"/>
              <a:gd name="T56" fmla="*/ 101 w 128"/>
              <a:gd name="T57" fmla="*/ 118 h 128"/>
              <a:gd name="T58" fmla="*/ 67 w 128"/>
              <a:gd name="T59" fmla="*/ 105 h 128"/>
              <a:gd name="T60" fmla="*/ 64 w 128"/>
              <a:gd name="T61" fmla="*/ 104 h 128"/>
              <a:gd name="T62" fmla="*/ 117 w 128"/>
              <a:gd name="T63" fmla="*/ 23 h 128"/>
              <a:gd name="T64" fmla="*/ 101 w 128"/>
              <a:gd name="T65" fmla="*/ 11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8" h="128">
                <a:moveTo>
                  <a:pt x="126" y="1"/>
                </a:moveTo>
                <a:cubicBezTo>
                  <a:pt x="126" y="0"/>
                  <a:pt x="125" y="0"/>
                  <a:pt x="124" y="0"/>
                </a:cubicBezTo>
                <a:cubicBezTo>
                  <a:pt x="123" y="0"/>
                  <a:pt x="122" y="0"/>
                  <a:pt x="122" y="1"/>
                </a:cubicBezTo>
                <a:cubicBezTo>
                  <a:pt x="2" y="81"/>
                  <a:pt x="2" y="81"/>
                  <a:pt x="2" y="81"/>
                </a:cubicBezTo>
                <a:cubicBezTo>
                  <a:pt x="1" y="81"/>
                  <a:pt x="0" y="83"/>
                  <a:pt x="0" y="84"/>
                </a:cubicBezTo>
                <a:cubicBezTo>
                  <a:pt x="0" y="86"/>
                  <a:pt x="1" y="87"/>
                  <a:pt x="3" y="88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49" y="126"/>
                  <a:pt x="49" y="126"/>
                  <a:pt x="49" y="126"/>
                </a:cubicBezTo>
                <a:cubicBezTo>
                  <a:pt x="49" y="127"/>
                  <a:pt x="51" y="128"/>
                  <a:pt x="52" y="128"/>
                </a:cubicBezTo>
                <a:cubicBezTo>
                  <a:pt x="52" y="128"/>
                  <a:pt x="52" y="128"/>
                  <a:pt x="52" y="128"/>
                </a:cubicBezTo>
                <a:cubicBezTo>
                  <a:pt x="53" y="128"/>
                  <a:pt x="55" y="127"/>
                  <a:pt x="55" y="126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4" y="128"/>
                </a:cubicBezTo>
                <a:cubicBezTo>
                  <a:pt x="105" y="128"/>
                  <a:pt x="105" y="128"/>
                  <a:pt x="106" y="127"/>
                </a:cubicBezTo>
                <a:cubicBezTo>
                  <a:pt x="107" y="127"/>
                  <a:pt x="108" y="126"/>
                  <a:pt x="108" y="125"/>
                </a:cubicBezTo>
                <a:cubicBezTo>
                  <a:pt x="128" y="5"/>
                  <a:pt x="128" y="5"/>
                  <a:pt x="128" y="5"/>
                </a:cubicBezTo>
                <a:cubicBezTo>
                  <a:pt x="128" y="3"/>
                  <a:pt x="128" y="2"/>
                  <a:pt x="126" y="1"/>
                </a:cubicBezTo>
                <a:close/>
                <a:moveTo>
                  <a:pt x="13" y="83"/>
                </a:moveTo>
                <a:cubicBezTo>
                  <a:pt x="105" y="21"/>
                  <a:pt x="105" y="21"/>
                  <a:pt x="105" y="21"/>
                </a:cubicBezTo>
                <a:cubicBezTo>
                  <a:pt x="38" y="93"/>
                  <a:pt x="38" y="93"/>
                  <a:pt x="38" y="93"/>
                </a:cubicBezTo>
                <a:cubicBezTo>
                  <a:pt x="37" y="93"/>
                  <a:pt x="37" y="93"/>
                  <a:pt x="37" y="93"/>
                </a:cubicBezTo>
                <a:lnTo>
                  <a:pt x="13" y="83"/>
                </a:lnTo>
                <a:close/>
                <a:moveTo>
                  <a:pt x="41" y="96"/>
                </a:moveTo>
                <a:cubicBezTo>
                  <a:pt x="41" y="96"/>
                  <a:pt x="41" y="96"/>
                  <a:pt x="41" y="96"/>
                </a:cubicBezTo>
                <a:cubicBezTo>
                  <a:pt x="117" y="15"/>
                  <a:pt x="117" y="15"/>
                  <a:pt x="117" y="15"/>
                </a:cubicBezTo>
                <a:cubicBezTo>
                  <a:pt x="52" y="116"/>
                  <a:pt x="52" y="116"/>
                  <a:pt x="52" y="116"/>
                </a:cubicBezTo>
                <a:lnTo>
                  <a:pt x="41" y="96"/>
                </a:lnTo>
                <a:close/>
                <a:moveTo>
                  <a:pt x="101" y="118"/>
                </a:moveTo>
                <a:cubicBezTo>
                  <a:pt x="67" y="105"/>
                  <a:pt x="67" y="105"/>
                  <a:pt x="67" y="105"/>
                </a:cubicBezTo>
                <a:cubicBezTo>
                  <a:pt x="66" y="104"/>
                  <a:pt x="65" y="104"/>
                  <a:pt x="64" y="104"/>
                </a:cubicBezTo>
                <a:cubicBezTo>
                  <a:pt x="117" y="23"/>
                  <a:pt x="117" y="23"/>
                  <a:pt x="117" y="23"/>
                </a:cubicBezTo>
                <a:lnTo>
                  <a:pt x="101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/>
          </a:p>
        </p:txBody>
      </p:sp>
      <p:sp>
        <p:nvSpPr>
          <p:cNvPr id="8" name="深度视觉·原创设计 https://www.docer.com/works?userid=22383862"/>
          <p:cNvSpPr/>
          <p:nvPr/>
        </p:nvSpPr>
        <p:spPr>
          <a:xfrm>
            <a:off x="5373724" y="2958127"/>
            <a:ext cx="1444552" cy="1444552"/>
          </a:xfrm>
          <a:prstGeom prst="teardrop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深度视觉·原创设计 https://www.docer.com/works?userid=22383862"/>
          <p:cNvGrpSpPr/>
          <p:nvPr/>
        </p:nvGrpSpPr>
        <p:grpSpPr>
          <a:xfrm>
            <a:off x="5782306" y="3429000"/>
            <a:ext cx="633582" cy="535266"/>
            <a:chOff x="13828713" y="2805113"/>
            <a:chExt cx="1381125" cy="1166812"/>
          </a:xfrm>
          <a:solidFill>
            <a:schemeClr val="bg1"/>
          </a:solidFill>
        </p:grpSpPr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4173200" y="3109913"/>
              <a:ext cx="690563" cy="690562"/>
            </a:xfrm>
            <a:custGeom>
              <a:avLst/>
              <a:gdLst>
                <a:gd name="T0" fmla="*/ 92 w 184"/>
                <a:gd name="T1" fmla="*/ 0 h 184"/>
                <a:gd name="T2" fmla="*/ 0 w 184"/>
                <a:gd name="T3" fmla="*/ 92 h 184"/>
                <a:gd name="T4" fmla="*/ 92 w 184"/>
                <a:gd name="T5" fmla="*/ 184 h 184"/>
                <a:gd name="T6" fmla="*/ 184 w 184"/>
                <a:gd name="T7" fmla="*/ 92 h 184"/>
                <a:gd name="T8" fmla="*/ 92 w 184"/>
                <a:gd name="T9" fmla="*/ 0 h 184"/>
                <a:gd name="T10" fmla="*/ 144 w 184"/>
                <a:gd name="T11" fmla="*/ 137 h 184"/>
                <a:gd name="T12" fmla="*/ 47 w 184"/>
                <a:gd name="T13" fmla="*/ 144 h 184"/>
                <a:gd name="T14" fmla="*/ 39 w 184"/>
                <a:gd name="T15" fmla="*/ 47 h 184"/>
                <a:gd name="T16" fmla="*/ 137 w 184"/>
                <a:gd name="T17" fmla="*/ 39 h 184"/>
                <a:gd name="T18" fmla="*/ 144 w 184"/>
                <a:gd name="T19" fmla="*/ 13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84">
                  <a:moveTo>
                    <a:pt x="92" y="0"/>
                  </a:moveTo>
                  <a:cubicBezTo>
                    <a:pt x="41" y="0"/>
                    <a:pt x="0" y="41"/>
                    <a:pt x="0" y="92"/>
                  </a:cubicBezTo>
                  <a:cubicBezTo>
                    <a:pt x="0" y="143"/>
                    <a:pt x="41" y="184"/>
                    <a:pt x="92" y="184"/>
                  </a:cubicBezTo>
                  <a:cubicBezTo>
                    <a:pt x="143" y="184"/>
                    <a:pt x="184" y="143"/>
                    <a:pt x="184" y="92"/>
                  </a:cubicBezTo>
                  <a:cubicBezTo>
                    <a:pt x="184" y="41"/>
                    <a:pt x="143" y="0"/>
                    <a:pt x="92" y="0"/>
                  </a:cubicBezTo>
                  <a:close/>
                  <a:moveTo>
                    <a:pt x="144" y="137"/>
                  </a:moveTo>
                  <a:cubicBezTo>
                    <a:pt x="119" y="166"/>
                    <a:pt x="76" y="169"/>
                    <a:pt x="47" y="144"/>
                  </a:cubicBezTo>
                  <a:cubicBezTo>
                    <a:pt x="18" y="120"/>
                    <a:pt x="15" y="76"/>
                    <a:pt x="39" y="47"/>
                  </a:cubicBezTo>
                  <a:cubicBezTo>
                    <a:pt x="64" y="18"/>
                    <a:pt x="108" y="15"/>
                    <a:pt x="137" y="39"/>
                  </a:cubicBezTo>
                  <a:cubicBezTo>
                    <a:pt x="166" y="64"/>
                    <a:pt x="169" y="108"/>
                    <a:pt x="144" y="1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14346238" y="3281363"/>
              <a:ext cx="195263" cy="195262"/>
            </a:xfrm>
            <a:custGeom>
              <a:avLst/>
              <a:gdLst>
                <a:gd name="T0" fmla="*/ 46 w 52"/>
                <a:gd name="T1" fmla="*/ 0 h 52"/>
                <a:gd name="T2" fmla="*/ 0 w 52"/>
                <a:gd name="T3" fmla="*/ 46 h 52"/>
                <a:gd name="T4" fmla="*/ 0 w 52"/>
                <a:gd name="T5" fmla="*/ 46 h 52"/>
                <a:gd name="T6" fmla="*/ 6 w 52"/>
                <a:gd name="T7" fmla="*/ 52 h 52"/>
                <a:gd name="T8" fmla="*/ 11 w 52"/>
                <a:gd name="T9" fmla="*/ 46 h 52"/>
                <a:gd name="T10" fmla="*/ 11 w 52"/>
                <a:gd name="T11" fmla="*/ 46 h 52"/>
                <a:gd name="T12" fmla="*/ 46 w 52"/>
                <a:gd name="T13" fmla="*/ 11 h 52"/>
                <a:gd name="T14" fmla="*/ 52 w 52"/>
                <a:gd name="T15" fmla="*/ 6 h 52"/>
                <a:gd name="T16" fmla="*/ 46 w 52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52">
                  <a:moveTo>
                    <a:pt x="46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9"/>
                    <a:pt x="2" y="52"/>
                    <a:pt x="6" y="52"/>
                  </a:cubicBezTo>
                  <a:cubicBezTo>
                    <a:pt x="9" y="52"/>
                    <a:pt x="11" y="49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27"/>
                    <a:pt x="27" y="11"/>
                    <a:pt x="46" y="11"/>
                  </a:cubicBezTo>
                  <a:cubicBezTo>
                    <a:pt x="49" y="11"/>
                    <a:pt x="52" y="9"/>
                    <a:pt x="52" y="6"/>
                  </a:cubicBezTo>
                  <a:cubicBezTo>
                    <a:pt x="52" y="2"/>
                    <a:pt x="49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3828713" y="2805113"/>
              <a:ext cx="1381125" cy="1166812"/>
            </a:xfrm>
            <a:custGeom>
              <a:avLst/>
              <a:gdLst>
                <a:gd name="T0" fmla="*/ 339 w 368"/>
                <a:gd name="T1" fmla="*/ 70 h 311"/>
                <a:gd name="T2" fmla="*/ 289 w 368"/>
                <a:gd name="T3" fmla="*/ 61 h 311"/>
                <a:gd name="T4" fmla="*/ 273 w 368"/>
                <a:gd name="T5" fmla="*/ 22 h 311"/>
                <a:gd name="T6" fmla="*/ 241 w 368"/>
                <a:gd name="T7" fmla="*/ 0 h 311"/>
                <a:gd name="T8" fmla="*/ 126 w 368"/>
                <a:gd name="T9" fmla="*/ 0 h 311"/>
                <a:gd name="T10" fmla="*/ 94 w 368"/>
                <a:gd name="T11" fmla="*/ 22 h 311"/>
                <a:gd name="T12" fmla="*/ 78 w 368"/>
                <a:gd name="T13" fmla="*/ 61 h 311"/>
                <a:gd name="T14" fmla="*/ 29 w 368"/>
                <a:gd name="T15" fmla="*/ 70 h 311"/>
                <a:gd name="T16" fmla="*/ 0 w 368"/>
                <a:gd name="T17" fmla="*/ 104 h 311"/>
                <a:gd name="T18" fmla="*/ 0 w 368"/>
                <a:gd name="T19" fmla="*/ 277 h 311"/>
                <a:gd name="T20" fmla="*/ 34 w 368"/>
                <a:gd name="T21" fmla="*/ 311 h 311"/>
                <a:gd name="T22" fmla="*/ 333 w 368"/>
                <a:gd name="T23" fmla="*/ 311 h 311"/>
                <a:gd name="T24" fmla="*/ 368 w 368"/>
                <a:gd name="T25" fmla="*/ 277 h 311"/>
                <a:gd name="T26" fmla="*/ 368 w 368"/>
                <a:gd name="T27" fmla="*/ 104 h 311"/>
                <a:gd name="T28" fmla="*/ 339 w 368"/>
                <a:gd name="T29" fmla="*/ 70 h 311"/>
                <a:gd name="T30" fmla="*/ 345 w 368"/>
                <a:gd name="T31" fmla="*/ 277 h 311"/>
                <a:gd name="T32" fmla="*/ 333 w 368"/>
                <a:gd name="T33" fmla="*/ 288 h 311"/>
                <a:gd name="T34" fmla="*/ 34 w 368"/>
                <a:gd name="T35" fmla="*/ 288 h 311"/>
                <a:gd name="T36" fmla="*/ 23 w 368"/>
                <a:gd name="T37" fmla="*/ 277 h 311"/>
                <a:gd name="T38" fmla="*/ 23 w 368"/>
                <a:gd name="T39" fmla="*/ 104 h 311"/>
                <a:gd name="T40" fmla="*/ 32 w 368"/>
                <a:gd name="T41" fmla="*/ 92 h 311"/>
                <a:gd name="T42" fmla="*/ 95 w 368"/>
                <a:gd name="T43" fmla="*/ 82 h 311"/>
                <a:gd name="T44" fmla="*/ 116 w 368"/>
                <a:gd name="T45" fmla="*/ 31 h 311"/>
                <a:gd name="T46" fmla="*/ 126 w 368"/>
                <a:gd name="T47" fmla="*/ 23 h 311"/>
                <a:gd name="T48" fmla="*/ 241 w 368"/>
                <a:gd name="T49" fmla="*/ 23 h 311"/>
                <a:gd name="T50" fmla="*/ 252 w 368"/>
                <a:gd name="T51" fmla="*/ 31 h 311"/>
                <a:gd name="T52" fmla="*/ 273 w 368"/>
                <a:gd name="T53" fmla="*/ 82 h 311"/>
                <a:gd name="T54" fmla="*/ 335 w 368"/>
                <a:gd name="T55" fmla="*/ 92 h 311"/>
                <a:gd name="T56" fmla="*/ 345 w 368"/>
                <a:gd name="T57" fmla="*/ 104 h 311"/>
                <a:gd name="T58" fmla="*/ 345 w 368"/>
                <a:gd name="T59" fmla="*/ 277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8" h="311">
                  <a:moveTo>
                    <a:pt x="339" y="70"/>
                  </a:moveTo>
                  <a:cubicBezTo>
                    <a:pt x="289" y="61"/>
                    <a:pt x="289" y="61"/>
                    <a:pt x="289" y="61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68" y="9"/>
                    <a:pt x="256" y="0"/>
                    <a:pt x="241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12" y="0"/>
                    <a:pt x="99" y="9"/>
                    <a:pt x="94" y="22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12" y="73"/>
                    <a:pt x="0" y="87"/>
                    <a:pt x="0" y="104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296"/>
                    <a:pt x="15" y="311"/>
                    <a:pt x="34" y="311"/>
                  </a:cubicBezTo>
                  <a:cubicBezTo>
                    <a:pt x="333" y="311"/>
                    <a:pt x="333" y="311"/>
                    <a:pt x="333" y="311"/>
                  </a:cubicBezTo>
                  <a:cubicBezTo>
                    <a:pt x="353" y="311"/>
                    <a:pt x="368" y="296"/>
                    <a:pt x="368" y="277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87"/>
                    <a:pt x="356" y="73"/>
                    <a:pt x="339" y="70"/>
                  </a:cubicBezTo>
                  <a:close/>
                  <a:moveTo>
                    <a:pt x="345" y="277"/>
                  </a:moveTo>
                  <a:cubicBezTo>
                    <a:pt x="345" y="283"/>
                    <a:pt x="340" y="288"/>
                    <a:pt x="333" y="288"/>
                  </a:cubicBezTo>
                  <a:cubicBezTo>
                    <a:pt x="34" y="288"/>
                    <a:pt x="34" y="288"/>
                    <a:pt x="34" y="288"/>
                  </a:cubicBezTo>
                  <a:cubicBezTo>
                    <a:pt x="28" y="288"/>
                    <a:pt x="23" y="283"/>
                    <a:pt x="23" y="277"/>
                  </a:cubicBezTo>
                  <a:cubicBezTo>
                    <a:pt x="23" y="104"/>
                    <a:pt x="23" y="104"/>
                    <a:pt x="23" y="104"/>
                  </a:cubicBezTo>
                  <a:cubicBezTo>
                    <a:pt x="23" y="98"/>
                    <a:pt x="27" y="93"/>
                    <a:pt x="32" y="92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7" y="26"/>
                    <a:pt x="122" y="23"/>
                    <a:pt x="126" y="23"/>
                  </a:cubicBezTo>
                  <a:cubicBezTo>
                    <a:pt x="241" y="23"/>
                    <a:pt x="241" y="23"/>
                    <a:pt x="241" y="23"/>
                  </a:cubicBezTo>
                  <a:cubicBezTo>
                    <a:pt x="246" y="23"/>
                    <a:pt x="250" y="26"/>
                    <a:pt x="252" y="31"/>
                  </a:cubicBezTo>
                  <a:cubicBezTo>
                    <a:pt x="273" y="82"/>
                    <a:pt x="273" y="82"/>
                    <a:pt x="273" y="82"/>
                  </a:cubicBezTo>
                  <a:cubicBezTo>
                    <a:pt x="335" y="92"/>
                    <a:pt x="335" y="92"/>
                    <a:pt x="335" y="92"/>
                  </a:cubicBezTo>
                  <a:cubicBezTo>
                    <a:pt x="341" y="93"/>
                    <a:pt x="345" y="98"/>
                    <a:pt x="345" y="104"/>
                  </a:cubicBezTo>
                  <a:lnTo>
                    <a:pt x="345" y="2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/>
            </a:p>
          </p:txBody>
        </p:sp>
      </p:grpSp>
      <p:cxnSp>
        <p:nvCxnSpPr>
          <p:cNvPr id="13" name="深度视觉·原创设计 https://www.docer.com/works?userid=22383862"/>
          <p:cNvCxnSpPr/>
          <p:nvPr/>
        </p:nvCxnSpPr>
        <p:spPr>
          <a:xfrm flipV="1">
            <a:off x="7981999" y="3311074"/>
            <a:ext cx="1" cy="1393828"/>
          </a:xfrm>
          <a:prstGeom prst="line">
            <a:avLst/>
          </a:prstGeom>
          <a:ln w="25400" cap="sq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深度视觉·原创设计 https://www.docer.com/works?userid=22383862"/>
          <p:cNvCxnSpPr/>
          <p:nvPr/>
        </p:nvCxnSpPr>
        <p:spPr>
          <a:xfrm flipH="1" flipV="1">
            <a:off x="4211770" y="4138611"/>
            <a:ext cx="2327" cy="569595"/>
          </a:xfrm>
          <a:prstGeom prst="line">
            <a:avLst/>
          </a:prstGeom>
          <a:ln w="25400" cap="sq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深度视觉·原创设计 https://www.docer.com/works?userid=22383862"/>
          <p:cNvCxnSpPr/>
          <p:nvPr/>
        </p:nvCxnSpPr>
        <p:spPr>
          <a:xfrm flipV="1">
            <a:off x="2295759" y="3498334"/>
            <a:ext cx="1" cy="1206568"/>
          </a:xfrm>
          <a:prstGeom prst="line">
            <a:avLst/>
          </a:prstGeom>
          <a:ln w="25400" cap="sq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深度视觉·原创设计 https://www.docer.com/works?userid=22383862"/>
          <p:cNvCxnSpPr/>
          <p:nvPr/>
        </p:nvCxnSpPr>
        <p:spPr>
          <a:xfrm flipV="1">
            <a:off x="6093210" y="4136221"/>
            <a:ext cx="0" cy="571988"/>
          </a:xfrm>
          <a:prstGeom prst="line">
            <a:avLst/>
          </a:prstGeom>
          <a:ln w="25400" cap="sq">
            <a:solidFill>
              <a:schemeClr val="accent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深度视觉·原创设计 https://www.docer.com/works?userid=22383862"/>
          <p:cNvCxnSpPr/>
          <p:nvPr/>
        </p:nvCxnSpPr>
        <p:spPr>
          <a:xfrm flipV="1">
            <a:off x="9862695" y="3220649"/>
            <a:ext cx="1" cy="1487740"/>
          </a:xfrm>
          <a:prstGeom prst="line">
            <a:avLst/>
          </a:prstGeom>
          <a:ln w="25400" cap="sq">
            <a:solidFill>
              <a:schemeClr val="accent2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深度视觉·原创设计 https://www.docer.com/works?userid=22383862"/>
          <p:cNvSpPr/>
          <p:nvPr/>
        </p:nvSpPr>
        <p:spPr>
          <a:xfrm>
            <a:off x="9140419" y="1901123"/>
            <a:ext cx="1444552" cy="1444552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grpSp>
        <p:nvGrpSpPr>
          <p:cNvPr id="19" name="深度视觉·原创设计 https://www.docer.com/works?userid=22383862"/>
          <p:cNvGrpSpPr>
            <a:grpSpLocks noChangeAspect="1"/>
          </p:cNvGrpSpPr>
          <p:nvPr/>
        </p:nvGrpSpPr>
        <p:grpSpPr bwMode="auto">
          <a:xfrm>
            <a:off x="9536512" y="2368410"/>
            <a:ext cx="696866" cy="630626"/>
            <a:chOff x="559" y="1410"/>
            <a:chExt cx="2062" cy="1866"/>
          </a:xfrm>
          <a:solidFill>
            <a:schemeClr val="bg1"/>
          </a:solidFill>
          <a:effectLst/>
        </p:grpSpPr>
        <p:sp>
          <p:nvSpPr>
            <p:cNvPr id="20" name="Freeform 535"/>
            <p:cNvSpPr/>
            <p:nvPr/>
          </p:nvSpPr>
          <p:spPr bwMode="auto">
            <a:xfrm>
              <a:off x="707" y="1410"/>
              <a:ext cx="1553" cy="1102"/>
            </a:xfrm>
            <a:custGeom>
              <a:avLst/>
              <a:gdLst>
                <a:gd name="T0" fmla="*/ 269 w 3106"/>
                <a:gd name="T1" fmla="*/ 0 h 2204"/>
                <a:gd name="T2" fmla="*/ 2837 w 3106"/>
                <a:gd name="T3" fmla="*/ 0 h 2204"/>
                <a:gd name="T4" fmla="*/ 2881 w 3106"/>
                <a:gd name="T5" fmla="*/ 3 h 2204"/>
                <a:gd name="T6" fmla="*/ 2922 w 3106"/>
                <a:gd name="T7" fmla="*/ 14 h 2204"/>
                <a:gd name="T8" fmla="*/ 2961 w 3106"/>
                <a:gd name="T9" fmla="*/ 30 h 2204"/>
                <a:gd name="T10" fmla="*/ 2996 w 3106"/>
                <a:gd name="T11" fmla="*/ 51 h 2204"/>
                <a:gd name="T12" fmla="*/ 3027 w 3106"/>
                <a:gd name="T13" fmla="*/ 79 h 2204"/>
                <a:gd name="T14" fmla="*/ 3053 w 3106"/>
                <a:gd name="T15" fmla="*/ 110 h 2204"/>
                <a:gd name="T16" fmla="*/ 3076 w 3106"/>
                <a:gd name="T17" fmla="*/ 145 h 2204"/>
                <a:gd name="T18" fmla="*/ 3092 w 3106"/>
                <a:gd name="T19" fmla="*/ 183 h 2204"/>
                <a:gd name="T20" fmla="*/ 3102 w 3106"/>
                <a:gd name="T21" fmla="*/ 224 h 2204"/>
                <a:gd name="T22" fmla="*/ 3106 w 3106"/>
                <a:gd name="T23" fmla="*/ 268 h 2204"/>
                <a:gd name="T24" fmla="*/ 3106 w 3106"/>
                <a:gd name="T25" fmla="*/ 1187 h 2204"/>
                <a:gd name="T26" fmla="*/ 3052 w 3106"/>
                <a:gd name="T27" fmla="*/ 1161 h 2204"/>
                <a:gd name="T28" fmla="*/ 2998 w 3106"/>
                <a:gd name="T29" fmla="*/ 1138 h 2204"/>
                <a:gd name="T30" fmla="*/ 2943 w 3106"/>
                <a:gd name="T31" fmla="*/ 1122 h 2204"/>
                <a:gd name="T32" fmla="*/ 2887 w 3106"/>
                <a:gd name="T33" fmla="*/ 1113 h 2204"/>
                <a:gd name="T34" fmla="*/ 2829 w 3106"/>
                <a:gd name="T35" fmla="*/ 1110 h 2204"/>
                <a:gd name="T36" fmla="*/ 2829 w 3106"/>
                <a:gd name="T37" fmla="*/ 268 h 2204"/>
                <a:gd name="T38" fmla="*/ 269 w 3106"/>
                <a:gd name="T39" fmla="*/ 275 h 2204"/>
                <a:gd name="T40" fmla="*/ 276 w 3106"/>
                <a:gd name="T41" fmla="*/ 1935 h 2204"/>
                <a:gd name="T42" fmla="*/ 1726 w 3106"/>
                <a:gd name="T43" fmla="*/ 1931 h 2204"/>
                <a:gd name="T44" fmla="*/ 1726 w 3106"/>
                <a:gd name="T45" fmla="*/ 1950 h 2204"/>
                <a:gd name="T46" fmla="*/ 1727 w 3106"/>
                <a:gd name="T47" fmla="*/ 1969 h 2204"/>
                <a:gd name="T48" fmla="*/ 1754 w 3106"/>
                <a:gd name="T49" fmla="*/ 2204 h 2204"/>
                <a:gd name="T50" fmla="*/ 269 w 3106"/>
                <a:gd name="T51" fmla="*/ 2204 h 2204"/>
                <a:gd name="T52" fmla="*/ 225 w 3106"/>
                <a:gd name="T53" fmla="*/ 2200 h 2204"/>
                <a:gd name="T54" fmla="*/ 184 w 3106"/>
                <a:gd name="T55" fmla="*/ 2190 h 2204"/>
                <a:gd name="T56" fmla="*/ 145 w 3106"/>
                <a:gd name="T57" fmla="*/ 2174 h 2204"/>
                <a:gd name="T58" fmla="*/ 110 w 3106"/>
                <a:gd name="T59" fmla="*/ 2152 h 2204"/>
                <a:gd name="T60" fmla="*/ 78 w 3106"/>
                <a:gd name="T61" fmla="*/ 2125 h 2204"/>
                <a:gd name="T62" fmla="*/ 52 w 3106"/>
                <a:gd name="T63" fmla="*/ 2094 h 2204"/>
                <a:gd name="T64" fmla="*/ 30 w 3106"/>
                <a:gd name="T65" fmla="*/ 2059 h 2204"/>
                <a:gd name="T66" fmla="*/ 13 w 3106"/>
                <a:gd name="T67" fmla="*/ 2020 h 2204"/>
                <a:gd name="T68" fmla="*/ 3 w 3106"/>
                <a:gd name="T69" fmla="*/ 1979 h 2204"/>
                <a:gd name="T70" fmla="*/ 0 w 3106"/>
                <a:gd name="T71" fmla="*/ 1935 h 2204"/>
                <a:gd name="T72" fmla="*/ 0 w 3106"/>
                <a:gd name="T73" fmla="*/ 268 h 2204"/>
                <a:gd name="T74" fmla="*/ 3 w 3106"/>
                <a:gd name="T75" fmla="*/ 224 h 2204"/>
                <a:gd name="T76" fmla="*/ 13 w 3106"/>
                <a:gd name="T77" fmla="*/ 183 h 2204"/>
                <a:gd name="T78" fmla="*/ 30 w 3106"/>
                <a:gd name="T79" fmla="*/ 145 h 2204"/>
                <a:gd name="T80" fmla="*/ 52 w 3106"/>
                <a:gd name="T81" fmla="*/ 110 h 2204"/>
                <a:gd name="T82" fmla="*/ 78 w 3106"/>
                <a:gd name="T83" fmla="*/ 79 h 2204"/>
                <a:gd name="T84" fmla="*/ 110 w 3106"/>
                <a:gd name="T85" fmla="*/ 51 h 2204"/>
                <a:gd name="T86" fmla="*/ 145 w 3106"/>
                <a:gd name="T87" fmla="*/ 30 h 2204"/>
                <a:gd name="T88" fmla="*/ 184 w 3106"/>
                <a:gd name="T89" fmla="*/ 14 h 2204"/>
                <a:gd name="T90" fmla="*/ 225 w 3106"/>
                <a:gd name="T91" fmla="*/ 3 h 2204"/>
                <a:gd name="T92" fmla="*/ 269 w 3106"/>
                <a:gd name="T93" fmla="*/ 0 h 2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106" h="2204">
                  <a:moveTo>
                    <a:pt x="269" y="0"/>
                  </a:moveTo>
                  <a:lnTo>
                    <a:pt x="2837" y="0"/>
                  </a:lnTo>
                  <a:lnTo>
                    <a:pt x="2881" y="3"/>
                  </a:lnTo>
                  <a:lnTo>
                    <a:pt x="2922" y="14"/>
                  </a:lnTo>
                  <a:lnTo>
                    <a:pt x="2961" y="30"/>
                  </a:lnTo>
                  <a:lnTo>
                    <a:pt x="2996" y="51"/>
                  </a:lnTo>
                  <a:lnTo>
                    <a:pt x="3027" y="79"/>
                  </a:lnTo>
                  <a:lnTo>
                    <a:pt x="3053" y="110"/>
                  </a:lnTo>
                  <a:lnTo>
                    <a:pt x="3076" y="145"/>
                  </a:lnTo>
                  <a:lnTo>
                    <a:pt x="3092" y="183"/>
                  </a:lnTo>
                  <a:lnTo>
                    <a:pt x="3102" y="224"/>
                  </a:lnTo>
                  <a:lnTo>
                    <a:pt x="3106" y="268"/>
                  </a:lnTo>
                  <a:lnTo>
                    <a:pt x="3106" y="1187"/>
                  </a:lnTo>
                  <a:lnTo>
                    <a:pt x="3052" y="1161"/>
                  </a:lnTo>
                  <a:lnTo>
                    <a:pt x="2998" y="1138"/>
                  </a:lnTo>
                  <a:lnTo>
                    <a:pt x="2943" y="1122"/>
                  </a:lnTo>
                  <a:lnTo>
                    <a:pt x="2887" y="1113"/>
                  </a:lnTo>
                  <a:lnTo>
                    <a:pt x="2829" y="1110"/>
                  </a:lnTo>
                  <a:lnTo>
                    <a:pt x="2829" y="268"/>
                  </a:lnTo>
                  <a:lnTo>
                    <a:pt x="269" y="275"/>
                  </a:lnTo>
                  <a:lnTo>
                    <a:pt x="276" y="1935"/>
                  </a:lnTo>
                  <a:lnTo>
                    <a:pt x="1726" y="1931"/>
                  </a:lnTo>
                  <a:lnTo>
                    <a:pt x="1726" y="1950"/>
                  </a:lnTo>
                  <a:lnTo>
                    <a:pt x="1727" y="1969"/>
                  </a:lnTo>
                  <a:lnTo>
                    <a:pt x="1754" y="2204"/>
                  </a:lnTo>
                  <a:lnTo>
                    <a:pt x="269" y="2204"/>
                  </a:lnTo>
                  <a:lnTo>
                    <a:pt x="225" y="2200"/>
                  </a:lnTo>
                  <a:lnTo>
                    <a:pt x="184" y="2190"/>
                  </a:lnTo>
                  <a:lnTo>
                    <a:pt x="145" y="2174"/>
                  </a:lnTo>
                  <a:lnTo>
                    <a:pt x="110" y="2152"/>
                  </a:lnTo>
                  <a:lnTo>
                    <a:pt x="78" y="2125"/>
                  </a:lnTo>
                  <a:lnTo>
                    <a:pt x="52" y="2094"/>
                  </a:lnTo>
                  <a:lnTo>
                    <a:pt x="30" y="2059"/>
                  </a:lnTo>
                  <a:lnTo>
                    <a:pt x="13" y="2020"/>
                  </a:lnTo>
                  <a:lnTo>
                    <a:pt x="3" y="1979"/>
                  </a:lnTo>
                  <a:lnTo>
                    <a:pt x="0" y="1935"/>
                  </a:lnTo>
                  <a:lnTo>
                    <a:pt x="0" y="268"/>
                  </a:lnTo>
                  <a:lnTo>
                    <a:pt x="3" y="224"/>
                  </a:lnTo>
                  <a:lnTo>
                    <a:pt x="13" y="183"/>
                  </a:lnTo>
                  <a:lnTo>
                    <a:pt x="30" y="145"/>
                  </a:lnTo>
                  <a:lnTo>
                    <a:pt x="52" y="110"/>
                  </a:lnTo>
                  <a:lnTo>
                    <a:pt x="78" y="79"/>
                  </a:lnTo>
                  <a:lnTo>
                    <a:pt x="110" y="51"/>
                  </a:lnTo>
                  <a:lnTo>
                    <a:pt x="145" y="30"/>
                  </a:lnTo>
                  <a:lnTo>
                    <a:pt x="184" y="14"/>
                  </a:lnTo>
                  <a:lnTo>
                    <a:pt x="225" y="3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536"/>
            <p:cNvSpPr/>
            <p:nvPr/>
          </p:nvSpPr>
          <p:spPr bwMode="auto">
            <a:xfrm>
              <a:off x="559" y="2627"/>
              <a:ext cx="1063" cy="207"/>
            </a:xfrm>
            <a:custGeom>
              <a:avLst/>
              <a:gdLst>
                <a:gd name="T0" fmla="*/ 208 w 2126"/>
                <a:gd name="T1" fmla="*/ 0 h 414"/>
                <a:gd name="T2" fmla="*/ 2076 w 2126"/>
                <a:gd name="T3" fmla="*/ 0 h 414"/>
                <a:gd name="T4" fmla="*/ 2121 w 2126"/>
                <a:gd name="T5" fmla="*/ 387 h 414"/>
                <a:gd name="T6" fmla="*/ 2124 w 2126"/>
                <a:gd name="T7" fmla="*/ 400 h 414"/>
                <a:gd name="T8" fmla="*/ 2126 w 2126"/>
                <a:gd name="T9" fmla="*/ 414 h 414"/>
                <a:gd name="T10" fmla="*/ 208 w 2126"/>
                <a:gd name="T11" fmla="*/ 414 h 414"/>
                <a:gd name="T12" fmla="*/ 170 w 2126"/>
                <a:gd name="T13" fmla="*/ 412 h 414"/>
                <a:gd name="T14" fmla="*/ 135 w 2126"/>
                <a:gd name="T15" fmla="*/ 402 h 414"/>
                <a:gd name="T16" fmla="*/ 103 w 2126"/>
                <a:gd name="T17" fmla="*/ 387 h 414"/>
                <a:gd name="T18" fmla="*/ 74 w 2126"/>
                <a:gd name="T19" fmla="*/ 367 h 414"/>
                <a:gd name="T20" fmla="*/ 49 w 2126"/>
                <a:gd name="T21" fmla="*/ 342 h 414"/>
                <a:gd name="T22" fmla="*/ 29 w 2126"/>
                <a:gd name="T23" fmla="*/ 312 h 414"/>
                <a:gd name="T24" fmla="*/ 13 w 2126"/>
                <a:gd name="T25" fmla="*/ 280 h 414"/>
                <a:gd name="T26" fmla="*/ 4 w 2126"/>
                <a:gd name="T27" fmla="*/ 245 h 414"/>
                <a:gd name="T28" fmla="*/ 0 w 2126"/>
                <a:gd name="T29" fmla="*/ 208 h 414"/>
                <a:gd name="T30" fmla="*/ 4 w 2126"/>
                <a:gd name="T31" fmla="*/ 170 h 414"/>
                <a:gd name="T32" fmla="*/ 13 w 2126"/>
                <a:gd name="T33" fmla="*/ 135 h 414"/>
                <a:gd name="T34" fmla="*/ 29 w 2126"/>
                <a:gd name="T35" fmla="*/ 103 h 414"/>
                <a:gd name="T36" fmla="*/ 49 w 2126"/>
                <a:gd name="T37" fmla="*/ 74 h 414"/>
                <a:gd name="T38" fmla="*/ 74 w 2126"/>
                <a:gd name="T39" fmla="*/ 49 h 414"/>
                <a:gd name="T40" fmla="*/ 103 w 2126"/>
                <a:gd name="T41" fmla="*/ 29 h 414"/>
                <a:gd name="T42" fmla="*/ 135 w 2126"/>
                <a:gd name="T43" fmla="*/ 14 h 414"/>
                <a:gd name="T44" fmla="*/ 170 w 2126"/>
                <a:gd name="T45" fmla="*/ 4 h 414"/>
                <a:gd name="T46" fmla="*/ 208 w 2126"/>
                <a:gd name="T47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26" h="414">
                  <a:moveTo>
                    <a:pt x="208" y="0"/>
                  </a:moveTo>
                  <a:lnTo>
                    <a:pt x="2076" y="0"/>
                  </a:lnTo>
                  <a:lnTo>
                    <a:pt x="2121" y="387"/>
                  </a:lnTo>
                  <a:lnTo>
                    <a:pt x="2124" y="400"/>
                  </a:lnTo>
                  <a:lnTo>
                    <a:pt x="2126" y="414"/>
                  </a:lnTo>
                  <a:lnTo>
                    <a:pt x="208" y="414"/>
                  </a:lnTo>
                  <a:lnTo>
                    <a:pt x="170" y="412"/>
                  </a:lnTo>
                  <a:lnTo>
                    <a:pt x="135" y="402"/>
                  </a:lnTo>
                  <a:lnTo>
                    <a:pt x="103" y="387"/>
                  </a:lnTo>
                  <a:lnTo>
                    <a:pt x="74" y="367"/>
                  </a:lnTo>
                  <a:lnTo>
                    <a:pt x="49" y="342"/>
                  </a:lnTo>
                  <a:lnTo>
                    <a:pt x="29" y="312"/>
                  </a:lnTo>
                  <a:lnTo>
                    <a:pt x="13" y="280"/>
                  </a:lnTo>
                  <a:lnTo>
                    <a:pt x="4" y="245"/>
                  </a:lnTo>
                  <a:lnTo>
                    <a:pt x="0" y="208"/>
                  </a:lnTo>
                  <a:lnTo>
                    <a:pt x="4" y="170"/>
                  </a:lnTo>
                  <a:lnTo>
                    <a:pt x="13" y="135"/>
                  </a:lnTo>
                  <a:lnTo>
                    <a:pt x="29" y="103"/>
                  </a:lnTo>
                  <a:lnTo>
                    <a:pt x="49" y="74"/>
                  </a:lnTo>
                  <a:lnTo>
                    <a:pt x="74" y="49"/>
                  </a:lnTo>
                  <a:lnTo>
                    <a:pt x="103" y="29"/>
                  </a:lnTo>
                  <a:lnTo>
                    <a:pt x="135" y="14"/>
                  </a:lnTo>
                  <a:lnTo>
                    <a:pt x="170" y="4"/>
                  </a:lnTo>
                  <a:lnTo>
                    <a:pt x="2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537"/>
            <p:cNvSpPr/>
            <p:nvPr/>
          </p:nvSpPr>
          <p:spPr bwMode="auto">
            <a:xfrm>
              <a:off x="1770" y="2166"/>
              <a:ext cx="667" cy="958"/>
            </a:xfrm>
            <a:custGeom>
              <a:avLst/>
              <a:gdLst>
                <a:gd name="T0" fmla="*/ 699 w 1333"/>
                <a:gd name="T1" fmla="*/ 0 h 1918"/>
                <a:gd name="T2" fmla="*/ 699 w 1333"/>
                <a:gd name="T3" fmla="*/ 960 h 1918"/>
                <a:gd name="T4" fmla="*/ 1333 w 1333"/>
                <a:gd name="T5" fmla="*/ 960 h 1918"/>
                <a:gd name="T6" fmla="*/ 1298 w 1333"/>
                <a:gd name="T7" fmla="*/ 1262 h 1918"/>
                <a:gd name="T8" fmla="*/ 1295 w 1333"/>
                <a:gd name="T9" fmla="*/ 1285 h 1918"/>
                <a:gd name="T10" fmla="*/ 1286 w 1333"/>
                <a:gd name="T11" fmla="*/ 1305 h 1918"/>
                <a:gd name="T12" fmla="*/ 1272 w 1333"/>
                <a:gd name="T13" fmla="*/ 1322 h 1918"/>
                <a:gd name="T14" fmla="*/ 781 w 1333"/>
                <a:gd name="T15" fmla="*/ 1883 h 1918"/>
                <a:gd name="T16" fmla="*/ 764 w 1333"/>
                <a:gd name="T17" fmla="*/ 1898 h 1918"/>
                <a:gd name="T18" fmla="*/ 744 w 1333"/>
                <a:gd name="T19" fmla="*/ 1909 h 1918"/>
                <a:gd name="T20" fmla="*/ 722 w 1333"/>
                <a:gd name="T21" fmla="*/ 1917 h 1918"/>
                <a:gd name="T22" fmla="*/ 699 w 1333"/>
                <a:gd name="T23" fmla="*/ 1918 h 1918"/>
                <a:gd name="T24" fmla="*/ 699 w 1333"/>
                <a:gd name="T25" fmla="*/ 960 h 1918"/>
                <a:gd name="T26" fmla="*/ 64 w 1333"/>
                <a:gd name="T27" fmla="*/ 960 h 1918"/>
                <a:gd name="T28" fmla="*/ 0 w 1333"/>
                <a:gd name="T29" fmla="*/ 412 h 1918"/>
                <a:gd name="T30" fmla="*/ 1 w 1333"/>
                <a:gd name="T31" fmla="*/ 384 h 1918"/>
                <a:gd name="T32" fmla="*/ 7 w 1333"/>
                <a:gd name="T33" fmla="*/ 358 h 1918"/>
                <a:gd name="T34" fmla="*/ 20 w 1333"/>
                <a:gd name="T35" fmla="*/ 335 h 1918"/>
                <a:gd name="T36" fmla="*/ 39 w 1333"/>
                <a:gd name="T37" fmla="*/ 315 h 1918"/>
                <a:gd name="T38" fmla="*/ 61 w 1333"/>
                <a:gd name="T39" fmla="*/ 300 h 1918"/>
                <a:gd name="T40" fmla="*/ 650 w 1333"/>
                <a:gd name="T41" fmla="*/ 11 h 1918"/>
                <a:gd name="T42" fmla="*/ 673 w 1333"/>
                <a:gd name="T43" fmla="*/ 3 h 1918"/>
                <a:gd name="T44" fmla="*/ 699 w 1333"/>
                <a:gd name="T45" fmla="*/ 0 h 1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3" h="1918">
                  <a:moveTo>
                    <a:pt x="699" y="0"/>
                  </a:moveTo>
                  <a:lnTo>
                    <a:pt x="699" y="960"/>
                  </a:lnTo>
                  <a:lnTo>
                    <a:pt x="1333" y="960"/>
                  </a:lnTo>
                  <a:lnTo>
                    <a:pt x="1298" y="1262"/>
                  </a:lnTo>
                  <a:lnTo>
                    <a:pt x="1295" y="1285"/>
                  </a:lnTo>
                  <a:lnTo>
                    <a:pt x="1286" y="1305"/>
                  </a:lnTo>
                  <a:lnTo>
                    <a:pt x="1272" y="1322"/>
                  </a:lnTo>
                  <a:lnTo>
                    <a:pt x="781" y="1883"/>
                  </a:lnTo>
                  <a:lnTo>
                    <a:pt x="764" y="1898"/>
                  </a:lnTo>
                  <a:lnTo>
                    <a:pt x="744" y="1909"/>
                  </a:lnTo>
                  <a:lnTo>
                    <a:pt x="722" y="1917"/>
                  </a:lnTo>
                  <a:lnTo>
                    <a:pt x="699" y="1918"/>
                  </a:lnTo>
                  <a:lnTo>
                    <a:pt x="699" y="960"/>
                  </a:lnTo>
                  <a:lnTo>
                    <a:pt x="64" y="960"/>
                  </a:lnTo>
                  <a:lnTo>
                    <a:pt x="0" y="412"/>
                  </a:lnTo>
                  <a:lnTo>
                    <a:pt x="1" y="384"/>
                  </a:lnTo>
                  <a:lnTo>
                    <a:pt x="7" y="358"/>
                  </a:lnTo>
                  <a:lnTo>
                    <a:pt x="20" y="335"/>
                  </a:lnTo>
                  <a:lnTo>
                    <a:pt x="39" y="315"/>
                  </a:lnTo>
                  <a:lnTo>
                    <a:pt x="61" y="300"/>
                  </a:lnTo>
                  <a:lnTo>
                    <a:pt x="650" y="11"/>
                  </a:lnTo>
                  <a:lnTo>
                    <a:pt x="673" y="3"/>
                  </a:lnTo>
                  <a:lnTo>
                    <a:pt x="69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/>
            </a:p>
          </p:txBody>
        </p:sp>
        <p:sp>
          <p:nvSpPr>
            <p:cNvPr id="23" name="Freeform 538"/>
            <p:cNvSpPr>
              <a:spLocks noEditPoints="1"/>
            </p:cNvSpPr>
            <p:nvPr/>
          </p:nvSpPr>
          <p:spPr bwMode="auto">
            <a:xfrm>
              <a:off x="1619" y="2015"/>
              <a:ext cx="1002" cy="1261"/>
            </a:xfrm>
            <a:custGeom>
              <a:avLst/>
              <a:gdLst>
                <a:gd name="T0" fmla="*/ 970 w 2003"/>
                <a:gd name="T1" fmla="*/ 202 h 2523"/>
                <a:gd name="T2" fmla="*/ 909 w 2003"/>
                <a:gd name="T3" fmla="*/ 221 h 2523"/>
                <a:gd name="T4" fmla="*/ 288 w 2003"/>
                <a:gd name="T5" fmla="*/ 530 h 2523"/>
                <a:gd name="T6" fmla="*/ 238 w 2003"/>
                <a:gd name="T7" fmla="*/ 584 h 2523"/>
                <a:gd name="T8" fmla="*/ 208 w 2003"/>
                <a:gd name="T9" fmla="*/ 650 h 2523"/>
                <a:gd name="T10" fmla="*/ 203 w 2003"/>
                <a:gd name="T11" fmla="*/ 724 h 2523"/>
                <a:gd name="T12" fmla="*/ 308 w 2003"/>
                <a:gd name="T13" fmla="*/ 1607 h 2523"/>
                <a:gd name="T14" fmla="*/ 333 w 2003"/>
                <a:gd name="T15" fmla="*/ 1665 h 2523"/>
                <a:gd name="T16" fmla="*/ 843 w 2003"/>
                <a:gd name="T17" fmla="*/ 2250 h 2523"/>
                <a:gd name="T18" fmla="*/ 893 w 2003"/>
                <a:gd name="T19" fmla="*/ 2290 h 2523"/>
                <a:gd name="T20" fmla="*/ 953 w 2003"/>
                <a:gd name="T21" fmla="*/ 2313 h 2523"/>
                <a:gd name="T22" fmla="*/ 1018 w 2003"/>
                <a:gd name="T23" fmla="*/ 2318 h 2523"/>
                <a:gd name="T24" fmla="*/ 1080 w 2003"/>
                <a:gd name="T25" fmla="*/ 2304 h 2523"/>
                <a:gd name="T26" fmla="*/ 1137 w 2003"/>
                <a:gd name="T27" fmla="*/ 2273 h 2523"/>
                <a:gd name="T28" fmla="*/ 1651 w 2003"/>
                <a:gd name="T29" fmla="*/ 1690 h 2523"/>
                <a:gd name="T30" fmla="*/ 1685 w 2003"/>
                <a:gd name="T31" fmla="*/ 1636 h 2523"/>
                <a:gd name="T32" fmla="*/ 1701 w 2003"/>
                <a:gd name="T33" fmla="*/ 1576 h 2523"/>
                <a:gd name="T34" fmla="*/ 1800 w 2003"/>
                <a:gd name="T35" fmla="*/ 686 h 2523"/>
                <a:gd name="T36" fmla="*/ 1784 w 2003"/>
                <a:gd name="T37" fmla="*/ 615 h 2523"/>
                <a:gd name="T38" fmla="*/ 1743 w 2003"/>
                <a:gd name="T39" fmla="*/ 555 h 2523"/>
                <a:gd name="T40" fmla="*/ 1684 w 2003"/>
                <a:gd name="T41" fmla="*/ 510 h 2523"/>
                <a:gd name="T42" fmla="*/ 1065 w 2003"/>
                <a:gd name="T43" fmla="*/ 210 h 2523"/>
                <a:gd name="T44" fmla="*/ 1002 w 2003"/>
                <a:gd name="T45" fmla="*/ 200 h 2523"/>
                <a:gd name="T46" fmla="*/ 1049 w 2003"/>
                <a:gd name="T47" fmla="*/ 2 h 2523"/>
                <a:gd name="T48" fmla="*/ 1141 w 2003"/>
                <a:gd name="T49" fmla="*/ 23 h 2523"/>
                <a:gd name="T50" fmla="*/ 1772 w 2003"/>
                <a:gd name="T51" fmla="*/ 330 h 2523"/>
                <a:gd name="T52" fmla="*/ 1858 w 2003"/>
                <a:gd name="T53" fmla="*/ 386 h 2523"/>
                <a:gd name="T54" fmla="*/ 1926 w 2003"/>
                <a:gd name="T55" fmla="*/ 460 h 2523"/>
                <a:gd name="T56" fmla="*/ 1973 w 2003"/>
                <a:gd name="T57" fmla="*/ 548 h 2523"/>
                <a:gd name="T58" fmla="*/ 1999 w 2003"/>
                <a:gd name="T59" fmla="*/ 645 h 2523"/>
                <a:gd name="T60" fmla="*/ 2001 w 2003"/>
                <a:gd name="T61" fmla="*/ 746 h 2523"/>
                <a:gd name="T62" fmla="*/ 1893 w 2003"/>
                <a:gd name="T63" fmla="*/ 1647 h 2523"/>
                <a:gd name="T64" fmla="*/ 1859 w 2003"/>
                <a:gd name="T65" fmla="*/ 1740 h 2523"/>
                <a:gd name="T66" fmla="*/ 1803 w 2003"/>
                <a:gd name="T67" fmla="*/ 1822 h 2523"/>
                <a:gd name="T68" fmla="*/ 1277 w 2003"/>
                <a:gd name="T69" fmla="*/ 2419 h 2523"/>
                <a:gd name="T70" fmla="*/ 1194 w 2003"/>
                <a:gd name="T71" fmla="*/ 2475 h 2523"/>
                <a:gd name="T72" fmla="*/ 1102 w 2003"/>
                <a:gd name="T73" fmla="*/ 2511 h 2523"/>
                <a:gd name="T74" fmla="*/ 1002 w 2003"/>
                <a:gd name="T75" fmla="*/ 2523 h 2523"/>
                <a:gd name="T76" fmla="*/ 901 w 2003"/>
                <a:gd name="T77" fmla="*/ 2511 h 2523"/>
                <a:gd name="T78" fmla="*/ 809 w 2003"/>
                <a:gd name="T79" fmla="*/ 2475 h 2523"/>
                <a:gd name="T80" fmla="*/ 727 w 2003"/>
                <a:gd name="T81" fmla="*/ 2419 h 2523"/>
                <a:gd name="T82" fmla="*/ 200 w 2003"/>
                <a:gd name="T83" fmla="*/ 1822 h 2523"/>
                <a:gd name="T84" fmla="*/ 144 w 2003"/>
                <a:gd name="T85" fmla="*/ 1740 h 2523"/>
                <a:gd name="T86" fmla="*/ 110 w 2003"/>
                <a:gd name="T87" fmla="*/ 1647 h 2523"/>
                <a:gd name="T88" fmla="*/ 4 w 2003"/>
                <a:gd name="T89" fmla="*/ 746 h 2523"/>
                <a:gd name="T90" fmla="*/ 4 w 2003"/>
                <a:gd name="T91" fmla="*/ 645 h 2523"/>
                <a:gd name="T92" fmla="*/ 30 w 2003"/>
                <a:gd name="T93" fmla="*/ 548 h 2523"/>
                <a:gd name="T94" fmla="*/ 77 w 2003"/>
                <a:gd name="T95" fmla="*/ 460 h 2523"/>
                <a:gd name="T96" fmla="*/ 145 w 2003"/>
                <a:gd name="T97" fmla="*/ 386 h 2523"/>
                <a:gd name="T98" fmla="*/ 230 w 2003"/>
                <a:gd name="T99" fmla="*/ 330 h 2523"/>
                <a:gd name="T100" fmla="*/ 864 w 2003"/>
                <a:gd name="T101" fmla="*/ 23 h 2523"/>
                <a:gd name="T102" fmla="*/ 955 w 2003"/>
                <a:gd name="T103" fmla="*/ 2 h 2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003" h="2523">
                  <a:moveTo>
                    <a:pt x="1002" y="200"/>
                  </a:moveTo>
                  <a:lnTo>
                    <a:pt x="970" y="202"/>
                  </a:lnTo>
                  <a:lnTo>
                    <a:pt x="939" y="210"/>
                  </a:lnTo>
                  <a:lnTo>
                    <a:pt x="909" y="221"/>
                  </a:lnTo>
                  <a:lnTo>
                    <a:pt x="320" y="510"/>
                  </a:lnTo>
                  <a:lnTo>
                    <a:pt x="288" y="530"/>
                  </a:lnTo>
                  <a:lnTo>
                    <a:pt x="260" y="555"/>
                  </a:lnTo>
                  <a:lnTo>
                    <a:pt x="238" y="584"/>
                  </a:lnTo>
                  <a:lnTo>
                    <a:pt x="220" y="615"/>
                  </a:lnTo>
                  <a:lnTo>
                    <a:pt x="208" y="650"/>
                  </a:lnTo>
                  <a:lnTo>
                    <a:pt x="203" y="686"/>
                  </a:lnTo>
                  <a:lnTo>
                    <a:pt x="203" y="724"/>
                  </a:lnTo>
                  <a:lnTo>
                    <a:pt x="302" y="1576"/>
                  </a:lnTo>
                  <a:lnTo>
                    <a:pt x="308" y="1607"/>
                  </a:lnTo>
                  <a:lnTo>
                    <a:pt x="318" y="1636"/>
                  </a:lnTo>
                  <a:lnTo>
                    <a:pt x="333" y="1665"/>
                  </a:lnTo>
                  <a:lnTo>
                    <a:pt x="352" y="1690"/>
                  </a:lnTo>
                  <a:lnTo>
                    <a:pt x="843" y="2250"/>
                  </a:lnTo>
                  <a:lnTo>
                    <a:pt x="866" y="2273"/>
                  </a:lnTo>
                  <a:lnTo>
                    <a:pt x="893" y="2290"/>
                  </a:lnTo>
                  <a:lnTo>
                    <a:pt x="923" y="2304"/>
                  </a:lnTo>
                  <a:lnTo>
                    <a:pt x="953" y="2313"/>
                  </a:lnTo>
                  <a:lnTo>
                    <a:pt x="985" y="2318"/>
                  </a:lnTo>
                  <a:lnTo>
                    <a:pt x="1018" y="2318"/>
                  </a:lnTo>
                  <a:lnTo>
                    <a:pt x="1049" y="2314"/>
                  </a:lnTo>
                  <a:lnTo>
                    <a:pt x="1080" y="2304"/>
                  </a:lnTo>
                  <a:lnTo>
                    <a:pt x="1110" y="2290"/>
                  </a:lnTo>
                  <a:lnTo>
                    <a:pt x="1137" y="2273"/>
                  </a:lnTo>
                  <a:lnTo>
                    <a:pt x="1161" y="2250"/>
                  </a:lnTo>
                  <a:lnTo>
                    <a:pt x="1651" y="1690"/>
                  </a:lnTo>
                  <a:lnTo>
                    <a:pt x="1670" y="1665"/>
                  </a:lnTo>
                  <a:lnTo>
                    <a:pt x="1685" y="1636"/>
                  </a:lnTo>
                  <a:lnTo>
                    <a:pt x="1696" y="1607"/>
                  </a:lnTo>
                  <a:lnTo>
                    <a:pt x="1701" y="1576"/>
                  </a:lnTo>
                  <a:lnTo>
                    <a:pt x="1800" y="724"/>
                  </a:lnTo>
                  <a:lnTo>
                    <a:pt x="1800" y="686"/>
                  </a:lnTo>
                  <a:lnTo>
                    <a:pt x="1795" y="650"/>
                  </a:lnTo>
                  <a:lnTo>
                    <a:pt x="1784" y="615"/>
                  </a:lnTo>
                  <a:lnTo>
                    <a:pt x="1767" y="584"/>
                  </a:lnTo>
                  <a:lnTo>
                    <a:pt x="1743" y="555"/>
                  </a:lnTo>
                  <a:lnTo>
                    <a:pt x="1715" y="530"/>
                  </a:lnTo>
                  <a:lnTo>
                    <a:pt x="1684" y="510"/>
                  </a:lnTo>
                  <a:lnTo>
                    <a:pt x="1094" y="221"/>
                  </a:lnTo>
                  <a:lnTo>
                    <a:pt x="1065" y="210"/>
                  </a:lnTo>
                  <a:lnTo>
                    <a:pt x="1034" y="202"/>
                  </a:lnTo>
                  <a:lnTo>
                    <a:pt x="1002" y="200"/>
                  </a:lnTo>
                  <a:close/>
                  <a:moveTo>
                    <a:pt x="1002" y="0"/>
                  </a:moveTo>
                  <a:lnTo>
                    <a:pt x="1049" y="2"/>
                  </a:lnTo>
                  <a:lnTo>
                    <a:pt x="1095" y="10"/>
                  </a:lnTo>
                  <a:lnTo>
                    <a:pt x="1141" y="23"/>
                  </a:lnTo>
                  <a:lnTo>
                    <a:pt x="1183" y="41"/>
                  </a:lnTo>
                  <a:lnTo>
                    <a:pt x="1772" y="330"/>
                  </a:lnTo>
                  <a:lnTo>
                    <a:pt x="1817" y="355"/>
                  </a:lnTo>
                  <a:lnTo>
                    <a:pt x="1858" y="386"/>
                  </a:lnTo>
                  <a:lnTo>
                    <a:pt x="1894" y="421"/>
                  </a:lnTo>
                  <a:lnTo>
                    <a:pt x="1926" y="460"/>
                  </a:lnTo>
                  <a:lnTo>
                    <a:pt x="1952" y="503"/>
                  </a:lnTo>
                  <a:lnTo>
                    <a:pt x="1973" y="548"/>
                  </a:lnTo>
                  <a:lnTo>
                    <a:pt x="1989" y="595"/>
                  </a:lnTo>
                  <a:lnTo>
                    <a:pt x="1999" y="645"/>
                  </a:lnTo>
                  <a:lnTo>
                    <a:pt x="2003" y="695"/>
                  </a:lnTo>
                  <a:lnTo>
                    <a:pt x="2001" y="746"/>
                  </a:lnTo>
                  <a:lnTo>
                    <a:pt x="1902" y="1598"/>
                  </a:lnTo>
                  <a:lnTo>
                    <a:pt x="1893" y="1647"/>
                  </a:lnTo>
                  <a:lnTo>
                    <a:pt x="1879" y="1695"/>
                  </a:lnTo>
                  <a:lnTo>
                    <a:pt x="1859" y="1740"/>
                  </a:lnTo>
                  <a:lnTo>
                    <a:pt x="1833" y="1782"/>
                  </a:lnTo>
                  <a:lnTo>
                    <a:pt x="1803" y="1822"/>
                  </a:lnTo>
                  <a:lnTo>
                    <a:pt x="1312" y="2383"/>
                  </a:lnTo>
                  <a:lnTo>
                    <a:pt x="1277" y="2419"/>
                  </a:lnTo>
                  <a:lnTo>
                    <a:pt x="1237" y="2449"/>
                  </a:lnTo>
                  <a:lnTo>
                    <a:pt x="1194" y="2475"/>
                  </a:lnTo>
                  <a:lnTo>
                    <a:pt x="1149" y="2496"/>
                  </a:lnTo>
                  <a:lnTo>
                    <a:pt x="1102" y="2511"/>
                  </a:lnTo>
                  <a:lnTo>
                    <a:pt x="1052" y="2520"/>
                  </a:lnTo>
                  <a:lnTo>
                    <a:pt x="1002" y="2523"/>
                  </a:lnTo>
                  <a:lnTo>
                    <a:pt x="951" y="2520"/>
                  </a:lnTo>
                  <a:lnTo>
                    <a:pt x="901" y="2511"/>
                  </a:lnTo>
                  <a:lnTo>
                    <a:pt x="854" y="2496"/>
                  </a:lnTo>
                  <a:lnTo>
                    <a:pt x="809" y="2475"/>
                  </a:lnTo>
                  <a:lnTo>
                    <a:pt x="766" y="2449"/>
                  </a:lnTo>
                  <a:lnTo>
                    <a:pt x="727" y="2419"/>
                  </a:lnTo>
                  <a:lnTo>
                    <a:pt x="691" y="2383"/>
                  </a:lnTo>
                  <a:lnTo>
                    <a:pt x="200" y="1822"/>
                  </a:lnTo>
                  <a:lnTo>
                    <a:pt x="170" y="1782"/>
                  </a:lnTo>
                  <a:lnTo>
                    <a:pt x="144" y="1740"/>
                  </a:lnTo>
                  <a:lnTo>
                    <a:pt x="124" y="1695"/>
                  </a:lnTo>
                  <a:lnTo>
                    <a:pt x="110" y="1647"/>
                  </a:lnTo>
                  <a:lnTo>
                    <a:pt x="101" y="1598"/>
                  </a:lnTo>
                  <a:lnTo>
                    <a:pt x="4" y="746"/>
                  </a:lnTo>
                  <a:lnTo>
                    <a:pt x="0" y="695"/>
                  </a:lnTo>
                  <a:lnTo>
                    <a:pt x="4" y="645"/>
                  </a:lnTo>
                  <a:lnTo>
                    <a:pt x="14" y="595"/>
                  </a:lnTo>
                  <a:lnTo>
                    <a:pt x="30" y="548"/>
                  </a:lnTo>
                  <a:lnTo>
                    <a:pt x="51" y="503"/>
                  </a:lnTo>
                  <a:lnTo>
                    <a:pt x="77" y="460"/>
                  </a:lnTo>
                  <a:lnTo>
                    <a:pt x="109" y="421"/>
                  </a:lnTo>
                  <a:lnTo>
                    <a:pt x="145" y="386"/>
                  </a:lnTo>
                  <a:lnTo>
                    <a:pt x="186" y="355"/>
                  </a:lnTo>
                  <a:lnTo>
                    <a:pt x="230" y="330"/>
                  </a:lnTo>
                  <a:lnTo>
                    <a:pt x="820" y="41"/>
                  </a:lnTo>
                  <a:lnTo>
                    <a:pt x="864" y="23"/>
                  </a:lnTo>
                  <a:lnTo>
                    <a:pt x="909" y="10"/>
                  </a:lnTo>
                  <a:lnTo>
                    <a:pt x="955" y="2"/>
                  </a:lnTo>
                  <a:lnTo>
                    <a:pt x="100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4" name="深度视觉·原创设计 https://www.docer.com/works?userid=22383862"/>
          <p:cNvSpPr/>
          <p:nvPr/>
        </p:nvSpPr>
        <p:spPr>
          <a:xfrm>
            <a:off x="1536080" y="5316539"/>
            <a:ext cx="1606442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5" name="深度视觉·原创设计 https://www.docer.com/works?userid=22383862"/>
          <p:cNvSpPr/>
          <p:nvPr/>
        </p:nvSpPr>
        <p:spPr>
          <a:xfrm>
            <a:off x="1749485" y="49793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26" name="深度视觉·原创设计 https://www.docer.com/works?userid=22383862"/>
          <p:cNvSpPr/>
          <p:nvPr/>
        </p:nvSpPr>
        <p:spPr>
          <a:xfrm>
            <a:off x="3452091" y="5316539"/>
            <a:ext cx="1606442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7" name="深度视觉·原创设计 https://www.docer.com/works?userid=22383862"/>
          <p:cNvSpPr/>
          <p:nvPr/>
        </p:nvSpPr>
        <p:spPr>
          <a:xfrm>
            <a:off x="3665496" y="49793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28" name="深度视觉·原创设计 https://www.docer.com/works?userid=22383862"/>
          <p:cNvSpPr/>
          <p:nvPr/>
        </p:nvSpPr>
        <p:spPr>
          <a:xfrm>
            <a:off x="5349614" y="5316539"/>
            <a:ext cx="1606442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29" name="深度视觉·原创设计 https://www.docer.com/works?userid=22383862"/>
          <p:cNvSpPr/>
          <p:nvPr/>
        </p:nvSpPr>
        <p:spPr>
          <a:xfrm>
            <a:off x="5563019" y="49793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30" name="深度视觉·原创设计 https://www.docer.com/works?userid=22383862"/>
          <p:cNvSpPr/>
          <p:nvPr/>
        </p:nvSpPr>
        <p:spPr>
          <a:xfrm>
            <a:off x="7220553" y="5316539"/>
            <a:ext cx="1606442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1" name="深度视觉·原创设计 https://www.docer.com/works?userid=22383862"/>
          <p:cNvSpPr/>
          <p:nvPr/>
        </p:nvSpPr>
        <p:spPr>
          <a:xfrm>
            <a:off x="7433958" y="49793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  <p:sp>
        <p:nvSpPr>
          <p:cNvPr id="32" name="深度视觉·原创设计 https://www.docer.com/works?userid=22383862"/>
          <p:cNvSpPr/>
          <p:nvPr/>
        </p:nvSpPr>
        <p:spPr>
          <a:xfrm>
            <a:off x="9103016" y="5316539"/>
            <a:ext cx="1606442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8"/>
                <a:ea typeface="Source Han Sans SC" panose="020B0500000000000000" pitchFamily="34" charset="-128"/>
                <a:sym typeface="FZHei-B01S" panose="02010601030101010101" pitchFamily="2" charset="-122"/>
              </a:rPr>
              <a:t>请在此处添加具体内容，文字尽量言简意赅，简单说明即可。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8"/>
              <a:ea typeface="Source Han Sans SC" panose="020B0500000000000000" pitchFamily="34" charset="-128"/>
              <a:sym typeface="FZHei-B01S" panose="02010601030101010101" pitchFamily="2" charset="-122"/>
            </a:endParaRPr>
          </a:p>
        </p:txBody>
      </p:sp>
      <p:sp>
        <p:nvSpPr>
          <p:cNvPr id="33" name="深度视觉·原创设计 https://www.docer.com/works?userid=22383862"/>
          <p:cNvSpPr/>
          <p:nvPr/>
        </p:nvSpPr>
        <p:spPr>
          <a:xfrm>
            <a:off x="9316421" y="4979354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Han Sans SC" panose="020B0500000000000000" pitchFamily="34" charset="-128"/>
                <a:ea typeface="Source Han Sans SC" panose="020B0500000000000000" pitchFamily="34" charset="-128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Han Sans SC" panose="020B0500000000000000" pitchFamily="34" charset="-128"/>
              <a:ea typeface="Source Han Sans SC" panose="020B0500000000000000" pitchFamily="34" charset="-128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深度视觉·原创设计 https://www.docer.com/works?userid=22383862"/>
          <p:cNvSpPr/>
          <p:nvPr/>
        </p:nvSpPr>
        <p:spPr>
          <a:xfrm>
            <a:off x="11244851" y="182306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17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-990205" y="3990633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1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8" name="深度视觉·原创设计 https://www.docer.com/works?userid=22383862"/>
          <p:cNvSpPr/>
          <p:nvPr/>
        </p:nvSpPr>
        <p:spPr bwMode="auto">
          <a:xfrm rot="17418489">
            <a:off x="460587" y="387426"/>
            <a:ext cx="726685" cy="656811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19" name="深度视觉·原创设计 https://www.docer.com/works?userid=22383862"/>
          <p:cNvSpPr txBox="1"/>
          <p:nvPr/>
        </p:nvSpPr>
        <p:spPr>
          <a:xfrm>
            <a:off x="1483201" y="522635"/>
            <a:ext cx="2031313" cy="369326"/>
          </a:xfrm>
          <a:prstGeom prst="rect">
            <a:avLst/>
          </a:prstGeom>
          <a:noFill/>
        </p:spPr>
        <p:txBody>
          <a:bodyPr wrap="none" lIns="91434" tIns="45717" rIns="91434" bIns="45717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点击添加相关标题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0" name="深度视觉·原创设计 https://www.docer.com/works?userid=22383862"/>
          <p:cNvSpPr txBox="1"/>
          <p:nvPr/>
        </p:nvSpPr>
        <p:spPr>
          <a:xfrm>
            <a:off x="1483201" y="891961"/>
            <a:ext cx="2143402" cy="253910"/>
          </a:xfrm>
          <a:prstGeom prst="rect">
            <a:avLst/>
          </a:prstGeom>
          <a:noFill/>
        </p:spPr>
        <p:txBody>
          <a:bodyPr wrap="square" lIns="91434" tIns="45717" rIns="91434" bIns="45717" rtlCol="0">
            <a:spAutoFit/>
          </a:bodyPr>
          <a:lstStyle/>
          <a:p>
            <a:pPr algn="di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  <a:latin typeface="Source Han Sans SC" panose="020B0500000000000000" pitchFamily="34" charset="-122"/>
                <a:ea typeface="Source Han Sans SC" panose="020B0500000000000000" pitchFamily="34" charset="-122"/>
                <a:cs typeface="+mn-ea"/>
                <a:sym typeface="Source Han Sans SC" panose="020B0500000000000000" pitchFamily="34" charset="-122"/>
              </a:rPr>
              <a:t>ADD RELATED TITLE WORDS</a:t>
            </a:r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Source Han Sans SC" panose="020B0500000000000000" pitchFamily="34" charset="-122"/>
              <a:ea typeface="Source Han Sans SC" panose="020B0500000000000000" pitchFamily="34" charset="-122"/>
              <a:cs typeface="+mn-ea"/>
              <a:sym typeface="Source Han Sans SC" panose="020B0500000000000000" pitchFamily="34" charset="-122"/>
            </a:endParaRPr>
          </a:p>
        </p:txBody>
      </p:sp>
      <p:sp>
        <p:nvSpPr>
          <p:cNvPr id="2" name="深度视觉·原创设计 https://www.docer.com/works?userid=22383862"/>
          <p:cNvSpPr txBox="1"/>
          <p:nvPr/>
        </p:nvSpPr>
        <p:spPr>
          <a:xfrm>
            <a:off x="1788224" y="1419473"/>
            <a:ext cx="1371421" cy="3786188"/>
          </a:xfrm>
          <a:custGeom>
            <a:avLst/>
            <a:gdLst>
              <a:gd name="connsiteX0" fmla="*/ 2486025 w 2743200"/>
              <a:gd name="connsiteY0" fmla="*/ 0 h 7572375"/>
              <a:gd name="connsiteX1" fmla="*/ 2686050 w 2743200"/>
              <a:gd name="connsiteY1" fmla="*/ 142875 h 7572375"/>
              <a:gd name="connsiteX2" fmla="*/ 2743200 w 2743200"/>
              <a:gd name="connsiteY2" fmla="*/ 5972175 h 7572375"/>
              <a:gd name="connsiteX3" fmla="*/ 2657475 w 2743200"/>
              <a:gd name="connsiteY3" fmla="*/ 6286500 h 7572375"/>
              <a:gd name="connsiteX4" fmla="*/ 2571750 w 2743200"/>
              <a:gd name="connsiteY4" fmla="*/ 6372225 h 7572375"/>
              <a:gd name="connsiteX5" fmla="*/ 314325 w 2743200"/>
              <a:gd name="connsiteY5" fmla="*/ 7572375 h 7572375"/>
              <a:gd name="connsiteX6" fmla="*/ 171450 w 2743200"/>
              <a:gd name="connsiteY6" fmla="*/ 7543800 h 7572375"/>
              <a:gd name="connsiteX7" fmla="*/ 85725 w 2743200"/>
              <a:gd name="connsiteY7" fmla="*/ 7400925 h 7572375"/>
              <a:gd name="connsiteX8" fmla="*/ 0 w 2743200"/>
              <a:gd name="connsiteY8" fmla="*/ 1657350 h 7572375"/>
              <a:gd name="connsiteX9" fmla="*/ 114300 w 2743200"/>
              <a:gd name="connsiteY9" fmla="*/ 1343025 h 757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43200" h="7572375">
                <a:moveTo>
                  <a:pt x="2486025" y="0"/>
                </a:moveTo>
                <a:lnTo>
                  <a:pt x="2686050" y="142875"/>
                </a:lnTo>
                <a:lnTo>
                  <a:pt x="2743200" y="5972175"/>
                </a:lnTo>
                <a:lnTo>
                  <a:pt x="2657475" y="6286500"/>
                </a:lnTo>
                <a:lnTo>
                  <a:pt x="2571750" y="6372225"/>
                </a:lnTo>
                <a:lnTo>
                  <a:pt x="314325" y="7572375"/>
                </a:lnTo>
                <a:lnTo>
                  <a:pt x="171450" y="7543800"/>
                </a:lnTo>
                <a:lnTo>
                  <a:pt x="85725" y="7400925"/>
                </a:lnTo>
                <a:lnTo>
                  <a:pt x="0" y="1657350"/>
                </a:lnTo>
                <a:lnTo>
                  <a:pt x="114300" y="1343025"/>
                </a:lnTo>
                <a:close/>
              </a:path>
            </a:pathLst>
          </a:custGeom>
          <a:blipFill>
            <a:blip r:embed="rId1"/>
            <a:stretch>
              <a:fillRect l="-157059" r="-157059"/>
            </a:stretch>
          </a:blipFill>
        </p:spPr>
      </p:sp>
      <p:sp>
        <p:nvSpPr>
          <p:cNvPr id="3" name="深度视觉·原创设计 https://www.docer.com/works?userid=22383862"/>
          <p:cNvSpPr txBox="1"/>
          <p:nvPr/>
        </p:nvSpPr>
        <p:spPr>
          <a:xfrm>
            <a:off x="2260044" y="3719028"/>
            <a:ext cx="3842837" cy="2293938"/>
          </a:xfrm>
          <a:custGeom>
            <a:avLst/>
            <a:gdLst>
              <a:gd name="connsiteX0" fmla="*/ 5143500 w 7686675"/>
              <a:gd name="connsiteY0" fmla="*/ 0 h 4587875"/>
              <a:gd name="connsiteX1" fmla="*/ 5372100 w 7686675"/>
              <a:gd name="connsiteY1" fmla="*/ 28575 h 4587875"/>
              <a:gd name="connsiteX2" fmla="*/ 7629525 w 7686675"/>
              <a:gd name="connsiteY2" fmla="*/ 1285875 h 4587875"/>
              <a:gd name="connsiteX3" fmla="*/ 7686675 w 7686675"/>
              <a:gd name="connsiteY3" fmla="*/ 1400175 h 4587875"/>
              <a:gd name="connsiteX4" fmla="*/ 7686675 w 7686675"/>
              <a:gd name="connsiteY4" fmla="*/ 1514475 h 4587875"/>
              <a:gd name="connsiteX5" fmla="*/ 2400300 w 7686675"/>
              <a:gd name="connsiteY5" fmla="*/ 4587875 h 4587875"/>
              <a:gd name="connsiteX6" fmla="*/ 371476 w 7686675"/>
              <a:gd name="connsiteY6" fmla="*/ 3543300 h 4587875"/>
              <a:gd name="connsiteX7" fmla="*/ 0 w 7686675"/>
              <a:gd name="connsiteY7" fmla="*/ 3143250 h 4587875"/>
              <a:gd name="connsiteX8" fmla="*/ 114301 w 7686675"/>
              <a:gd name="connsiteY8" fmla="*/ 2857500 h 4587875"/>
              <a:gd name="connsiteX9" fmla="*/ 4829175 w 7686675"/>
              <a:gd name="connsiteY9" fmla="*/ 142875 h 4587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86675" h="4587875">
                <a:moveTo>
                  <a:pt x="5143500" y="0"/>
                </a:moveTo>
                <a:lnTo>
                  <a:pt x="5372100" y="28575"/>
                </a:lnTo>
                <a:lnTo>
                  <a:pt x="7629525" y="1285875"/>
                </a:lnTo>
                <a:lnTo>
                  <a:pt x="7686675" y="1400175"/>
                </a:lnTo>
                <a:lnTo>
                  <a:pt x="7686675" y="1514475"/>
                </a:lnTo>
                <a:lnTo>
                  <a:pt x="2400300" y="4587875"/>
                </a:lnTo>
                <a:lnTo>
                  <a:pt x="371476" y="3543300"/>
                </a:lnTo>
                <a:lnTo>
                  <a:pt x="0" y="3143250"/>
                </a:lnTo>
                <a:lnTo>
                  <a:pt x="114301" y="2857500"/>
                </a:lnTo>
                <a:lnTo>
                  <a:pt x="4829175" y="142875"/>
                </a:lnTo>
                <a:close/>
              </a:path>
            </a:pathLst>
          </a:custGeom>
          <a:blipFill>
            <a:blip r:embed="rId2"/>
            <a:stretch>
              <a:fillRect t="-11051" b="-11051"/>
            </a:stretch>
          </a:blipFill>
        </p:spPr>
      </p:sp>
      <p:pic>
        <p:nvPicPr>
          <p:cNvPr id="4" name="深度视觉·原创设计 https://www.docer.com/works?userid=223838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87956" y="930376"/>
            <a:ext cx="8281121" cy="5523781"/>
          </a:xfrm>
          <a:prstGeom prst="rect">
            <a:avLst/>
          </a:prstGeom>
        </p:spPr>
      </p:pic>
      <p:sp>
        <p:nvSpPr>
          <p:cNvPr id="5" name="深度视觉·原创设计 https://www.docer.com/works?userid=22383862"/>
          <p:cNvSpPr/>
          <p:nvPr/>
        </p:nvSpPr>
        <p:spPr>
          <a:xfrm>
            <a:off x="6599566" y="-5590"/>
            <a:ext cx="5592435" cy="68691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3" name="深度视觉·原创设计 https://www.docer.com/works?userid=22383862"/>
          <p:cNvSpPr/>
          <p:nvPr/>
        </p:nvSpPr>
        <p:spPr>
          <a:xfrm>
            <a:off x="0" y="1364441"/>
            <a:ext cx="394447" cy="41291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35" name="深度视觉·原创设计 https://www.docer.com/works?userid=22383862"/>
          <p:cNvSpPr txBox="1"/>
          <p:nvPr/>
        </p:nvSpPr>
        <p:spPr>
          <a:xfrm>
            <a:off x="7712133" y="1601909"/>
            <a:ext cx="34676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添加页面标题内容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6" name="深度视觉·原创设计 https://www.docer.com/works?userid=22383862"/>
          <p:cNvSpPr txBox="1"/>
          <p:nvPr/>
        </p:nvSpPr>
        <p:spPr>
          <a:xfrm>
            <a:off x="7712133" y="1167639"/>
            <a:ext cx="3183654" cy="434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0" i="0" u="none" strike="noStrike" cap="none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Lato"/>
                <a:sym typeface="Lato"/>
              </a:rPr>
              <a:t>YOUR TITLE HERE</a:t>
            </a:r>
            <a:endParaRPr sz="2400" b="0" i="0" u="none" strike="noStrike" cap="none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cs typeface="Lato"/>
              <a:sym typeface="Lato"/>
            </a:endParaRPr>
          </a:p>
        </p:txBody>
      </p:sp>
      <p:sp>
        <p:nvSpPr>
          <p:cNvPr id="37" name="深度视觉·原创设计 https://www.docer.com/works?userid=22383862"/>
          <p:cNvSpPr/>
          <p:nvPr/>
        </p:nvSpPr>
        <p:spPr>
          <a:xfrm>
            <a:off x="7712133" y="3732385"/>
            <a:ext cx="237486" cy="2374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深度视觉·原创设计 https://www.docer.com/works?userid=22383862"/>
          <p:cNvSpPr/>
          <p:nvPr/>
        </p:nvSpPr>
        <p:spPr>
          <a:xfrm>
            <a:off x="7712133" y="4919556"/>
            <a:ext cx="237486" cy="23748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深度视觉·原创设计 https://www.docer.com/works?userid=22383862"/>
          <p:cNvSpPr/>
          <p:nvPr/>
        </p:nvSpPr>
        <p:spPr>
          <a:xfrm>
            <a:off x="7712133" y="2390631"/>
            <a:ext cx="3183654" cy="6170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单击此处添加文字阐述，添加简短问题说明文字，具体添加文字在此处添加单击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0" name="深度视觉·原创设计 https://www.docer.com/works?userid=22383862"/>
          <p:cNvSpPr/>
          <p:nvPr/>
        </p:nvSpPr>
        <p:spPr>
          <a:xfrm>
            <a:off x="8223986" y="3860509"/>
            <a:ext cx="2671802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41" name="深度视觉·原创设计 https://www.docer.com/works?userid=22383862"/>
          <p:cNvSpPr/>
          <p:nvPr/>
        </p:nvSpPr>
        <p:spPr>
          <a:xfrm>
            <a:off x="8223986" y="3550280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  <p:sp>
        <p:nvSpPr>
          <p:cNvPr id="42" name="深度视觉·原创设计 https://www.docer.com/works?userid=22383862"/>
          <p:cNvSpPr/>
          <p:nvPr/>
        </p:nvSpPr>
        <p:spPr>
          <a:xfrm>
            <a:off x="8223986" y="5042467"/>
            <a:ext cx="2671802" cy="5777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ts val="2000"/>
              </a:lnSpc>
              <a:defRPr/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FZHei-B01S" panose="02010601030101010101" pitchFamily="2" charset="-122"/>
              </a:rPr>
              <a:t>请在此处添加具体内容，文字尽量言简意赅，简单说明即可，不必过于繁琐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  <a:sym typeface="FZHei-B01S" panose="02010601030101010101" pitchFamily="2" charset="-122"/>
            </a:endParaRPr>
          </a:p>
        </p:txBody>
      </p:sp>
      <p:sp>
        <p:nvSpPr>
          <p:cNvPr id="43" name="深度视觉·原创设计 https://www.docer.com/works?userid=22383862"/>
          <p:cNvSpPr/>
          <p:nvPr/>
        </p:nvSpPr>
        <p:spPr>
          <a:xfrm>
            <a:off x="8223986" y="4732238"/>
            <a:ext cx="1092141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Open Sans" pitchFamily="34" charset="0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Open Sans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37" grpId="0" animBg="1"/>
      <p:bldP spid="38" grpId="0" animBg="1"/>
      <p:bldP spid="39" grpId="0"/>
      <p:bldP spid="40" grpId="0"/>
      <p:bldP spid="41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深度视觉·原创设计 https://www.docer.com/works?userid=22383862"/>
          <p:cNvSpPr/>
          <p:nvPr/>
        </p:nvSpPr>
        <p:spPr>
          <a:xfrm>
            <a:off x="-798917" y="4116816"/>
            <a:ext cx="2326291" cy="2326291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3" name="深度视觉·原创设计 https://www.docer.com/works?userid=22383862"/>
          <p:cNvSpPr/>
          <p:nvPr/>
        </p:nvSpPr>
        <p:spPr>
          <a:xfrm>
            <a:off x="9097061" y="-1412156"/>
            <a:ext cx="2147790" cy="2147790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 defTabSz="914400"/>
            <a:endParaRPr lang="zh-CN" altLang="en-US">
              <a:solidFill>
                <a:srgbClr val="FFFFFF"/>
              </a:solidFill>
              <a:latin typeface="印品黑体"/>
              <a:ea typeface="印品黑体"/>
              <a:cs typeface="+mn-ea"/>
            </a:endParaRPr>
          </a:p>
        </p:txBody>
      </p:sp>
      <p:sp>
        <p:nvSpPr>
          <p:cNvPr id="4" name="深度视觉·原创设计 https://www.docer.com/works?userid=22383862"/>
          <p:cNvSpPr>
            <a:spLocks noEditPoints="1"/>
          </p:cNvSpPr>
          <p:nvPr/>
        </p:nvSpPr>
        <p:spPr bwMode="auto">
          <a:xfrm rot="2858138">
            <a:off x="8758228" y="3203919"/>
            <a:ext cx="5422829" cy="4904949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  <a:gd name="T20" fmla="*/ 1079 w 1271"/>
              <a:gd name="T21" fmla="*/ 948 h 1140"/>
              <a:gd name="T22" fmla="*/ 1058 w 1271"/>
              <a:gd name="T23" fmla="*/ 960 h 1140"/>
              <a:gd name="T24" fmla="*/ 212 w 1271"/>
              <a:gd name="T25" fmla="*/ 960 h 1140"/>
              <a:gd name="T26" fmla="*/ 192 w 1271"/>
              <a:gd name="T27" fmla="*/ 948 h 1140"/>
              <a:gd name="T28" fmla="*/ 192 w 1271"/>
              <a:gd name="T29" fmla="*/ 924 h 1140"/>
              <a:gd name="T30" fmla="*/ 614 w 1271"/>
              <a:gd name="T31" fmla="*/ 192 h 1140"/>
              <a:gd name="T32" fmla="*/ 635 w 1271"/>
              <a:gd name="T33" fmla="*/ 180 h 1140"/>
              <a:gd name="T34" fmla="*/ 656 w 1271"/>
              <a:gd name="T35" fmla="*/ 192 h 1140"/>
              <a:gd name="T36" fmla="*/ 1079 w 1271"/>
              <a:gd name="T37" fmla="*/ 924 h 1140"/>
              <a:gd name="T38" fmla="*/ 1079 w 1271"/>
              <a:gd name="T39" fmla="*/ 948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  <a:moveTo>
                  <a:pt x="1079" y="948"/>
                </a:moveTo>
                <a:cubicBezTo>
                  <a:pt x="1074" y="955"/>
                  <a:pt x="1066" y="960"/>
                  <a:pt x="1058" y="960"/>
                </a:cubicBezTo>
                <a:cubicBezTo>
                  <a:pt x="212" y="960"/>
                  <a:pt x="212" y="960"/>
                  <a:pt x="212" y="960"/>
                </a:cubicBezTo>
                <a:cubicBezTo>
                  <a:pt x="204" y="960"/>
                  <a:pt x="196" y="955"/>
                  <a:pt x="192" y="948"/>
                </a:cubicBezTo>
                <a:cubicBezTo>
                  <a:pt x="187" y="940"/>
                  <a:pt x="187" y="931"/>
                  <a:pt x="192" y="924"/>
                </a:cubicBezTo>
                <a:cubicBezTo>
                  <a:pt x="614" y="192"/>
                  <a:pt x="614" y="192"/>
                  <a:pt x="614" y="192"/>
                </a:cubicBezTo>
                <a:cubicBezTo>
                  <a:pt x="619" y="184"/>
                  <a:pt x="627" y="180"/>
                  <a:pt x="635" y="180"/>
                </a:cubicBezTo>
                <a:cubicBezTo>
                  <a:pt x="644" y="180"/>
                  <a:pt x="652" y="184"/>
                  <a:pt x="656" y="192"/>
                </a:cubicBezTo>
                <a:cubicBezTo>
                  <a:pt x="1079" y="924"/>
                  <a:pt x="1079" y="924"/>
                  <a:pt x="1079" y="924"/>
                </a:cubicBezTo>
                <a:cubicBezTo>
                  <a:pt x="1083" y="931"/>
                  <a:pt x="1083" y="940"/>
                  <a:pt x="1079" y="948"/>
                </a:cubicBezTo>
                <a:close/>
              </a:path>
            </a:pathLst>
          </a:custGeom>
          <a:solidFill>
            <a:schemeClr val="tx1">
              <a:lumMod val="50000"/>
              <a:alpha val="3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6" name="深度视觉·原创设计 https://www.docer.com/works?userid=22383862"/>
          <p:cNvSpPr/>
          <p:nvPr/>
        </p:nvSpPr>
        <p:spPr bwMode="auto">
          <a:xfrm rot="18974888">
            <a:off x="715291" y="5432380"/>
            <a:ext cx="691905" cy="625376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7" name="深度视觉·原创设计 https://www.docer.com/works?userid=22383862"/>
          <p:cNvSpPr/>
          <p:nvPr/>
        </p:nvSpPr>
        <p:spPr bwMode="auto">
          <a:xfrm rot="17418489">
            <a:off x="9899965" y="904492"/>
            <a:ext cx="971305" cy="877910"/>
          </a:xfrm>
          <a:custGeom>
            <a:avLst/>
            <a:gdLst>
              <a:gd name="T0" fmla="*/ 1234 w 1271"/>
              <a:gd name="T1" fmla="*/ 834 h 1140"/>
              <a:gd name="T2" fmla="*/ 812 w 1271"/>
              <a:gd name="T3" fmla="*/ 102 h 1140"/>
              <a:gd name="T4" fmla="*/ 635 w 1271"/>
              <a:gd name="T5" fmla="*/ 0 h 1140"/>
              <a:gd name="T6" fmla="*/ 458 w 1271"/>
              <a:gd name="T7" fmla="*/ 102 h 1140"/>
              <a:gd name="T8" fmla="*/ 36 w 1271"/>
              <a:gd name="T9" fmla="*/ 834 h 1140"/>
              <a:gd name="T10" fmla="*/ 36 w 1271"/>
              <a:gd name="T11" fmla="*/ 1038 h 1140"/>
              <a:gd name="T12" fmla="*/ 212 w 1271"/>
              <a:gd name="T13" fmla="*/ 1140 h 1140"/>
              <a:gd name="T14" fmla="*/ 1058 w 1271"/>
              <a:gd name="T15" fmla="*/ 1140 h 1140"/>
              <a:gd name="T16" fmla="*/ 1234 w 1271"/>
              <a:gd name="T17" fmla="*/ 1037 h 1140"/>
              <a:gd name="T18" fmla="*/ 1234 w 1271"/>
              <a:gd name="T19" fmla="*/ 834 h 1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71" h="1140">
                <a:moveTo>
                  <a:pt x="1234" y="834"/>
                </a:moveTo>
                <a:cubicBezTo>
                  <a:pt x="812" y="102"/>
                  <a:pt x="812" y="102"/>
                  <a:pt x="812" y="102"/>
                </a:cubicBezTo>
                <a:cubicBezTo>
                  <a:pt x="775" y="39"/>
                  <a:pt x="708" y="0"/>
                  <a:pt x="635" y="0"/>
                </a:cubicBezTo>
                <a:cubicBezTo>
                  <a:pt x="562" y="0"/>
                  <a:pt x="495" y="39"/>
                  <a:pt x="458" y="102"/>
                </a:cubicBezTo>
                <a:cubicBezTo>
                  <a:pt x="36" y="834"/>
                  <a:pt x="36" y="834"/>
                  <a:pt x="36" y="834"/>
                </a:cubicBezTo>
                <a:cubicBezTo>
                  <a:pt x="0" y="896"/>
                  <a:pt x="0" y="975"/>
                  <a:pt x="36" y="1038"/>
                </a:cubicBezTo>
                <a:cubicBezTo>
                  <a:pt x="72" y="1100"/>
                  <a:pt x="140" y="1140"/>
                  <a:pt x="212" y="1140"/>
                </a:cubicBezTo>
                <a:cubicBezTo>
                  <a:pt x="1058" y="1140"/>
                  <a:pt x="1058" y="1140"/>
                  <a:pt x="1058" y="1140"/>
                </a:cubicBezTo>
                <a:cubicBezTo>
                  <a:pt x="1130" y="1140"/>
                  <a:pt x="1198" y="1100"/>
                  <a:pt x="1234" y="1037"/>
                </a:cubicBezTo>
                <a:cubicBezTo>
                  <a:pt x="1271" y="975"/>
                  <a:pt x="1271" y="896"/>
                  <a:pt x="1234" y="8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77800" dist="50800" dir="5400000" algn="ctr" rotWithShape="0">
              <a:srgbClr val="000000">
                <a:alpha val="25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US"/>
          </a:p>
        </p:txBody>
      </p:sp>
      <p:sp>
        <p:nvSpPr>
          <p:cNvPr id="8" name="深度视觉·原创设计 https://www.docer.com/works?userid=22383862"/>
          <p:cNvSpPr txBox="1"/>
          <p:nvPr/>
        </p:nvSpPr>
        <p:spPr>
          <a:xfrm>
            <a:off x="2508396" y="2286457"/>
            <a:ext cx="192232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600" b="1">
                <a:ln w="12700">
                  <a:noFill/>
                </a:ln>
                <a:gradFill>
                  <a:gsLst>
                    <a:gs pos="50000">
                      <a:srgbClr val="005674"/>
                    </a:gs>
                    <a:gs pos="70000">
                      <a:srgbClr val="00B0F0"/>
                    </a:gs>
                    <a:gs pos="49000">
                      <a:srgbClr val="0070C0"/>
                    </a:gs>
                    <a:gs pos="30000">
                      <a:srgbClr val="00B0F0"/>
                    </a:gs>
                  </a:gsLst>
                  <a:lin ang="5400000" scaled="1"/>
                </a:gradFill>
                <a:effectLst>
                  <a:outerShdw blurRad="254000" dist="152400" dir="2700000" algn="tl" rotWithShape="0">
                    <a:prstClr val="black"/>
                  </a:outerShdw>
                </a:effectLst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1500" kern="0" dirty="0">
                <a:solidFill>
                  <a:schemeClr val="accent1"/>
                </a:solidFill>
                <a:effectLst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02</a:t>
            </a:r>
            <a:endParaRPr kumimoji="0" lang="zh-CN" altLang="en-US" sz="11500" b="1" i="0" u="none" strike="noStrike" kern="0" cap="none" spc="0" normalizeH="0" baseline="0" noProof="0" dirty="0">
              <a:ln w="12700">
                <a:noFill/>
              </a:ln>
              <a:solidFill>
                <a:schemeClr val="accent1"/>
              </a:solidFill>
              <a:effectLst/>
              <a:uLnTx/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9" name="深度视觉·原创设计 https://www.docer.com/works?userid=22383862"/>
          <p:cNvSpPr txBox="1"/>
          <p:nvPr/>
        </p:nvSpPr>
        <p:spPr>
          <a:xfrm>
            <a:off x="2508396" y="4012910"/>
            <a:ext cx="1922321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 defTabSz="1219200">
              <a:defRPr sz="4400" b="1" spc="400">
                <a:solidFill>
                  <a:schemeClr val="tx1">
                    <a:lumMod val="75000"/>
                    <a:lumOff val="25000"/>
                  </a:schemeClr>
                </a:solidFill>
                <a:latin typeface="方正黑体简体" panose="02010601030101010101" pitchFamily="2" charset="-122"/>
                <a:ea typeface="方正黑体简体" panose="02010601030101010101" pitchFamily="2" charset="-122"/>
                <a:cs typeface="+mn-ea"/>
              </a:defRPr>
            </a:lvl1pPr>
          </a:lstStyle>
          <a:p>
            <a:pPr marL="0" marR="0" lvl="0" indent="0" algn="dist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0" cap="none" spc="400" normalizeH="0" baseline="0" noProof="0" dirty="0">
                <a:ln>
                  <a:noFill/>
                </a:ln>
                <a:effectLst/>
                <a:uLnTx/>
                <a:uFillTx/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PART</a:t>
            </a:r>
            <a:endParaRPr kumimoji="0" lang="zh-CN" altLang="en-US" sz="3600" b="0" i="0" u="none" strike="noStrike" kern="0" cap="none" spc="400" normalizeH="0" baseline="0" noProof="0" dirty="0">
              <a:ln>
                <a:noFill/>
              </a:ln>
              <a:effectLst/>
              <a:uLnTx/>
              <a:uFillTx/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  <p:sp>
        <p:nvSpPr>
          <p:cNvPr id="10" name="深度视觉·原创设计 https://www.docer.com/works?userid=22383862"/>
          <p:cNvSpPr txBox="1"/>
          <p:nvPr/>
        </p:nvSpPr>
        <p:spPr>
          <a:xfrm flipH="1">
            <a:off x="5602588" y="2694261"/>
            <a:ext cx="358457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b="1" spc="5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Source Han Sans SC" panose="020B0500000000000000" pitchFamily="34" charset="-122"/>
                <a:ea typeface="Source Han Sans SC" panose="020B0500000000000000" pitchFamily="34" charset="-122"/>
                <a:sym typeface="Source Han Sans SC" panose="020B0500000000000000" pitchFamily="34" charset="-122"/>
              </a:rPr>
              <a:t>大数据匹配分析</a:t>
            </a:r>
            <a:endParaRPr lang="zh-CN" altLang="en-US" sz="2800" b="1" spc="500" dirty="0">
              <a:solidFill>
                <a:schemeClr val="tx1">
                  <a:lumMod val="65000"/>
                  <a:lumOff val="35000"/>
                </a:schemeClr>
              </a:solidFill>
              <a:uFillTx/>
              <a:latin typeface="Source Han Sans SC" panose="020B0500000000000000" pitchFamily="34" charset="-122"/>
              <a:ea typeface="Source Han Sans SC" panose="020B0500000000000000" pitchFamily="34" charset="-122"/>
              <a:sym typeface="Source Han Sans SC" panose="020B0500000000000000" pitchFamily="34" charset="-122"/>
            </a:endParaRPr>
          </a:p>
        </p:txBody>
      </p:sp>
      <p:sp>
        <p:nvSpPr>
          <p:cNvPr id="11" name="深度视觉·原创设计 https://www.docer.com/works?userid=22383862"/>
          <p:cNvSpPr txBox="1"/>
          <p:nvPr/>
        </p:nvSpPr>
        <p:spPr>
          <a:xfrm>
            <a:off x="5602587" y="3429000"/>
            <a:ext cx="4455829" cy="8908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" panose="020B0500000000000000" pitchFamily="34" charset="-122"/>
                <a:ea typeface="思源黑体" panose="020B0500000000000000" pitchFamily="34" charset="-122"/>
                <a:sym typeface="思源黑体" panose="020B0500000000000000" pitchFamily="34" charset="-122"/>
              </a:rPr>
              <a:t>The user can demonstrate on a projector or computer, or presentation and make it film to be used in a wider field user can demonstrate on a projector or computer.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" panose="020B0500000000000000" pitchFamily="34" charset="-122"/>
              <a:ea typeface="思源黑体" panose="020B0500000000000000" pitchFamily="34" charset="-122"/>
              <a:sym typeface="思源黑体" panose="020B0500000000000000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25E-6 1.11111E-6 L 0.25 1.11111E-6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7" grpId="0" animBg="1"/>
      <p:bldP spid="8" grpId="0"/>
      <p:bldP spid="8" grpId="1"/>
      <p:bldP spid="11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890F9"/>
      </a:accent1>
      <a:accent2>
        <a:srgbClr val="3DD493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4123</Words>
  <Application>WPS 演示</Application>
  <PresentationFormat>宽屏</PresentationFormat>
  <Paragraphs>395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55" baseType="lpstr">
      <vt:lpstr>Arial</vt:lpstr>
      <vt:lpstr>宋体</vt:lpstr>
      <vt:lpstr>Wingdings</vt:lpstr>
      <vt:lpstr>印品黑体</vt:lpstr>
      <vt:lpstr>思源黑体</vt:lpstr>
      <vt:lpstr>黑体</vt:lpstr>
      <vt:lpstr>Source Han Sans SC</vt:lpstr>
      <vt:lpstr>方正黑体简体</vt:lpstr>
      <vt:lpstr>微软雅黑</vt:lpstr>
      <vt:lpstr>Source Han Sans SC</vt:lpstr>
      <vt:lpstr>Source Han Sans CN</vt:lpstr>
      <vt:lpstr>思源黑体 CN Normal</vt:lpstr>
      <vt:lpstr>Lato</vt:lpstr>
      <vt:lpstr>FZHei-B01S</vt:lpstr>
      <vt:lpstr>Open Sans</vt:lpstr>
      <vt:lpstr>Yu Gothic UI</vt:lpstr>
      <vt:lpstr>等线</vt:lpstr>
      <vt:lpstr>Arial Unicode MS</vt:lpstr>
      <vt:lpstr>等线 Light</vt:lpstr>
      <vt:lpstr>Lato</vt:lpstr>
      <vt:lpstr>Source Han Sans HC</vt:lpstr>
      <vt:lpstr>Calibri</vt:lpstr>
      <vt:lpstr>Helvetica Neue Medium</vt:lpstr>
      <vt:lpstr>Quicksand Bold</vt:lpstr>
      <vt:lpstr>Gill Sans</vt:lpstr>
      <vt:lpstr>FontAwesome</vt:lpstr>
      <vt:lpstr>Source Sans Pro Light</vt:lpstr>
      <vt:lpstr>Poppins</vt:lpstr>
      <vt:lpstr>Menk Xvsiga Tig</vt:lpstr>
      <vt:lpstr>Menk Amglang Tig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铭</cp:lastModifiedBy>
  <cp:revision>8</cp:revision>
  <dcterms:created xsi:type="dcterms:W3CDTF">2020-10-12T08:09:00Z</dcterms:created>
  <dcterms:modified xsi:type="dcterms:W3CDTF">2022-01-16T01:14:49Z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TemplateUUID">
    <vt:lpwstr>v1.0_mb_ZYR7T3d5wuvuK3GI6hdJQw==</vt:lpwstr>
  </property>
  <property fmtid="{D5CDD505-2E9C-101B-9397-08002B2CF9AE}" pid="4" name="ICV">
    <vt:lpwstr>6BD9BDC077234045ACACADF898468CD0</vt:lpwstr>
  </property>
</Properties>
</file>