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459" r:id="rId3"/>
    <p:sldId id="262" r:id="rId5"/>
    <p:sldId id="488" r:id="rId6"/>
    <p:sldId id="497" r:id="rId7"/>
    <p:sldId id="464" r:id="rId8"/>
    <p:sldId id="466" r:id="rId9"/>
    <p:sldId id="485" r:id="rId10"/>
    <p:sldId id="477" r:id="rId11"/>
    <p:sldId id="480" r:id="rId12"/>
    <p:sldId id="494" r:id="rId13"/>
    <p:sldId id="484" r:id="rId14"/>
    <p:sldId id="486" r:id="rId15"/>
    <p:sldId id="489" r:id="rId16"/>
    <p:sldId id="490" r:id="rId17"/>
    <p:sldId id="496" r:id="rId18"/>
    <p:sldId id="487" r:id="rId19"/>
    <p:sldId id="492" r:id="rId20"/>
    <p:sldId id="491" r:id="rId21"/>
    <p:sldId id="498"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8DC8"/>
    <a:srgbClr val="DB4D45"/>
    <a:srgbClr val="00418A"/>
    <a:srgbClr val="0D3173"/>
    <a:srgbClr val="146BE9"/>
    <a:srgbClr val="9FCDFF"/>
    <a:srgbClr val="0077FA"/>
    <a:srgbClr val="FFFFFF"/>
    <a:srgbClr val="46350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53" autoAdjust="0"/>
    <p:restoredTop sz="63804" autoAdjust="0"/>
  </p:normalViewPr>
  <p:slideViewPr>
    <p:cSldViewPr snapToGrid="0" showGuides="1">
      <p:cViewPr varScale="1">
        <p:scale>
          <a:sx n="66" d="100"/>
          <a:sy n="66" d="100"/>
        </p:scale>
        <p:origin x="1500" y="78"/>
      </p:cViewPr>
      <p:guideLst>
        <p:guide orient="horz" pos="4020"/>
        <p:guide pos="7310"/>
        <p:guide orient="horz" pos="618"/>
        <p:guide pos="370"/>
        <p:guide pos="551"/>
        <p:guide pos="3840"/>
        <p:guide pos="7129"/>
      </p:guideLst>
    </p:cSldViewPr>
  </p:slideViewPr>
  <p:notesTextViewPr>
    <p:cViewPr>
      <p:scale>
        <a:sx n="100" d="100"/>
        <a:sy n="100" d="100"/>
      </p:scale>
      <p:origin x="0" y="0"/>
    </p:cViewPr>
  </p:notesTextViewPr>
  <p:sorterViewPr>
    <p:cViewPr varScale="1">
      <p:scale>
        <a:sx n="1" d="1"/>
        <a:sy n="1" d="1"/>
      </p:scale>
      <p:origin x="0" y="-1398"/>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标题">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9239250" y="6356350"/>
            <a:ext cx="2743200" cy="365125"/>
          </a:xfrm>
        </p:spPr>
        <p:txBody>
          <a:bodyPr/>
          <a:lstStyle/>
          <a:p>
            <a:fld id="{49AE70B2-8BF9-45C0-BB95-33D1B9D3A854}" type="slidenum">
              <a:rPr lang="zh-CN" altLang="en-US" smtClean="0"/>
            </a:fld>
            <a:endParaRPr lang="zh-CN" altLang="en-US"/>
          </a:p>
        </p:txBody>
      </p:sp>
      <p:cxnSp>
        <p:nvCxnSpPr>
          <p:cNvPr id="5" name="直接连接符 4"/>
          <p:cNvCxnSpPr/>
          <p:nvPr userDrawn="1"/>
        </p:nvCxnSpPr>
        <p:spPr>
          <a:xfrm>
            <a:off x="858520" y="0"/>
            <a:ext cx="0" cy="1038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userDrawn="1"/>
        </p:nvSpPr>
        <p:spPr>
          <a:xfrm>
            <a:off x="812800" y="350520"/>
            <a:ext cx="45719" cy="6941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A58EE0E-50D3-4403-8E38-1B325EB87D5E}" type="slidenum">
              <a:rPr lang="zh-CN" altLang="en-US" smtClean="0"/>
            </a:fld>
            <a:endParaRPr lang="zh-CN" altLang="en-US"/>
          </a:p>
        </p:txBody>
      </p:sp>
      <p:sp>
        <p:nvSpPr>
          <p:cNvPr id="4" name="矩形 3"/>
          <p:cNvSpPr/>
          <p:nvPr userDrawn="1"/>
        </p:nvSpPr>
        <p:spPr>
          <a:xfrm flipH="1">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75867" y="242386"/>
            <a:ext cx="11640267"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68468" y="242386"/>
            <a:ext cx="11464304"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83032" y="242386"/>
            <a:ext cx="11242243"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89644" y="242386"/>
            <a:ext cx="11030855" cy="629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rot="1800000">
            <a:off x="10376067" y="316601"/>
            <a:ext cx="1126700" cy="1126700"/>
          </a:xfrm>
          <a:custGeom>
            <a:avLst/>
            <a:gdLst/>
            <a:ahLst/>
            <a:cxnLst/>
            <a:rect l="l" t="t" r="r" b="b"/>
            <a:pathLst>
              <a:path w="2574142" h="2574142">
                <a:moveTo>
                  <a:pt x="396794" y="1776529"/>
                </a:moveTo>
                <a:lnTo>
                  <a:pt x="2181372" y="1776529"/>
                </a:lnTo>
                <a:lnTo>
                  <a:pt x="2181372" y="1853567"/>
                </a:lnTo>
                <a:lnTo>
                  <a:pt x="396794" y="1853567"/>
                </a:lnTo>
                <a:close/>
                <a:moveTo>
                  <a:pt x="850855" y="1352629"/>
                </a:moveTo>
                <a:lnTo>
                  <a:pt x="949082" y="1352629"/>
                </a:lnTo>
                <a:lnTo>
                  <a:pt x="949082" y="1407696"/>
                </a:lnTo>
                <a:lnTo>
                  <a:pt x="1251947" y="1407696"/>
                </a:lnTo>
                <a:lnTo>
                  <a:pt x="1251947" y="1485086"/>
                </a:lnTo>
                <a:lnTo>
                  <a:pt x="1022007" y="1485086"/>
                </a:lnTo>
                <a:cubicBezTo>
                  <a:pt x="1085259" y="1519813"/>
                  <a:pt x="1168107" y="1546106"/>
                  <a:pt x="1270550" y="1563965"/>
                </a:cubicBezTo>
                <a:cubicBezTo>
                  <a:pt x="1254675" y="1596211"/>
                  <a:pt x="1241033" y="1626473"/>
                  <a:pt x="1229623" y="1654750"/>
                </a:cubicBezTo>
                <a:cubicBezTo>
                  <a:pt x="1114033" y="1625729"/>
                  <a:pt x="1020519" y="1582569"/>
                  <a:pt x="949082" y="1525270"/>
                </a:cubicBezTo>
                <a:lnTo>
                  <a:pt x="949082" y="1660703"/>
                </a:lnTo>
                <a:lnTo>
                  <a:pt x="850855" y="1660703"/>
                </a:lnTo>
                <a:lnTo>
                  <a:pt x="850855" y="1522665"/>
                </a:lnTo>
                <a:cubicBezTo>
                  <a:pt x="780410" y="1580956"/>
                  <a:pt x="687392" y="1624985"/>
                  <a:pt x="571803" y="1654750"/>
                </a:cubicBezTo>
                <a:cubicBezTo>
                  <a:pt x="558904" y="1622504"/>
                  <a:pt x="545262" y="1593235"/>
                  <a:pt x="530875" y="1566942"/>
                </a:cubicBezTo>
                <a:cubicBezTo>
                  <a:pt x="625133" y="1550074"/>
                  <a:pt x="705872" y="1522789"/>
                  <a:pt x="773092" y="1485086"/>
                </a:cubicBezTo>
                <a:lnTo>
                  <a:pt x="546502" y="1485086"/>
                </a:lnTo>
                <a:lnTo>
                  <a:pt x="546502" y="1407696"/>
                </a:lnTo>
                <a:lnTo>
                  <a:pt x="850855" y="1407696"/>
                </a:lnTo>
                <a:close/>
                <a:moveTo>
                  <a:pt x="1590903" y="1214219"/>
                </a:moveTo>
                <a:cubicBezTo>
                  <a:pt x="1583958" y="1236295"/>
                  <a:pt x="1576268" y="1257627"/>
                  <a:pt x="1567835" y="1278215"/>
                </a:cubicBezTo>
                <a:cubicBezTo>
                  <a:pt x="1591151" y="1295578"/>
                  <a:pt x="1613971" y="1313190"/>
                  <a:pt x="1636295" y="1331049"/>
                </a:cubicBezTo>
                <a:cubicBezTo>
                  <a:pt x="1645969" y="1294834"/>
                  <a:pt x="1652047" y="1255891"/>
                  <a:pt x="1654527" y="1214219"/>
                </a:cubicBezTo>
                <a:close/>
                <a:moveTo>
                  <a:pt x="819229" y="1181477"/>
                </a:moveTo>
                <a:lnTo>
                  <a:pt x="792812" y="1211987"/>
                </a:lnTo>
                <a:lnTo>
                  <a:pt x="933083" y="1239148"/>
                </a:lnTo>
                <a:cubicBezTo>
                  <a:pt x="964337" y="1224265"/>
                  <a:pt x="990381" y="1205041"/>
                  <a:pt x="1011217" y="1181477"/>
                </a:cubicBezTo>
                <a:close/>
                <a:moveTo>
                  <a:pt x="793556" y="1057205"/>
                </a:moveTo>
                <a:lnTo>
                  <a:pt x="905922" y="1077297"/>
                </a:lnTo>
                <a:lnTo>
                  <a:pt x="878016" y="1111528"/>
                </a:lnTo>
                <a:lnTo>
                  <a:pt x="1254923" y="1111528"/>
                </a:lnTo>
                <a:lnTo>
                  <a:pt x="1254923" y="1181477"/>
                </a:lnTo>
                <a:lnTo>
                  <a:pt x="1128420" y="1181477"/>
                </a:lnTo>
                <a:cubicBezTo>
                  <a:pt x="1105103" y="1213227"/>
                  <a:pt x="1078810" y="1240388"/>
                  <a:pt x="1049541" y="1262960"/>
                </a:cubicBezTo>
                <a:lnTo>
                  <a:pt x="1227390" y="1300539"/>
                </a:lnTo>
                <a:lnTo>
                  <a:pt x="1178277" y="1389836"/>
                </a:lnTo>
                <a:cubicBezTo>
                  <a:pt x="1101383" y="1364287"/>
                  <a:pt x="1023124" y="1340971"/>
                  <a:pt x="943501" y="1319887"/>
                </a:cubicBezTo>
                <a:cubicBezTo>
                  <a:pt x="867102" y="1348164"/>
                  <a:pt x="756597" y="1370985"/>
                  <a:pt x="611986" y="1388348"/>
                </a:cubicBezTo>
                <a:cubicBezTo>
                  <a:pt x="600080" y="1358086"/>
                  <a:pt x="587182" y="1329561"/>
                  <a:pt x="573291" y="1302772"/>
                </a:cubicBezTo>
                <a:cubicBezTo>
                  <a:pt x="657131" y="1298555"/>
                  <a:pt x="728196" y="1291486"/>
                  <a:pt x="786487" y="1281564"/>
                </a:cubicBezTo>
                <a:cubicBezTo>
                  <a:pt x="738614" y="1270650"/>
                  <a:pt x="690369" y="1260604"/>
                  <a:pt x="641752" y="1251426"/>
                </a:cubicBezTo>
                <a:cubicBezTo>
                  <a:pt x="662836" y="1228606"/>
                  <a:pt x="683051" y="1205289"/>
                  <a:pt x="702399" y="1181477"/>
                </a:cubicBezTo>
                <a:lnTo>
                  <a:pt x="546502" y="1181477"/>
                </a:lnTo>
                <a:lnTo>
                  <a:pt x="546502" y="1111528"/>
                </a:lnTo>
                <a:lnTo>
                  <a:pt x="755977" y="1111528"/>
                </a:lnTo>
                <a:cubicBezTo>
                  <a:pt x="768876" y="1093668"/>
                  <a:pt x="781402" y="1075561"/>
                  <a:pt x="793556" y="1057205"/>
                </a:cubicBezTo>
                <a:close/>
                <a:moveTo>
                  <a:pt x="1778054" y="990977"/>
                </a:moveTo>
                <a:lnTo>
                  <a:pt x="1861398" y="990977"/>
                </a:lnTo>
                <a:lnTo>
                  <a:pt x="1861398" y="1490295"/>
                </a:lnTo>
                <a:lnTo>
                  <a:pt x="1778054" y="1490295"/>
                </a:lnTo>
                <a:close/>
                <a:moveTo>
                  <a:pt x="1491560" y="960467"/>
                </a:moveTo>
                <a:lnTo>
                  <a:pt x="1752009" y="960467"/>
                </a:lnTo>
                <a:lnTo>
                  <a:pt x="1752009" y="1051252"/>
                </a:lnTo>
                <a:lnTo>
                  <a:pt x="1626622" y="1051252"/>
                </a:lnTo>
                <a:cubicBezTo>
                  <a:pt x="1623149" y="1076305"/>
                  <a:pt x="1618808" y="1100614"/>
                  <a:pt x="1613599" y="1124178"/>
                </a:cubicBezTo>
                <a:lnTo>
                  <a:pt x="1747545" y="1124178"/>
                </a:lnTo>
                <a:cubicBezTo>
                  <a:pt x="1747545" y="1379666"/>
                  <a:pt x="1675859" y="1557020"/>
                  <a:pt x="1532488" y="1656239"/>
                </a:cubicBezTo>
                <a:cubicBezTo>
                  <a:pt x="1513140" y="1633418"/>
                  <a:pt x="1488832" y="1608614"/>
                  <a:pt x="1459562" y="1581824"/>
                </a:cubicBezTo>
                <a:cubicBezTo>
                  <a:pt x="1521078" y="1539408"/>
                  <a:pt x="1568083" y="1486698"/>
                  <a:pt x="1600577" y="1423695"/>
                </a:cubicBezTo>
                <a:cubicBezTo>
                  <a:pt x="1578501" y="1400626"/>
                  <a:pt x="1554812" y="1378550"/>
                  <a:pt x="1529511" y="1357466"/>
                </a:cubicBezTo>
                <a:cubicBezTo>
                  <a:pt x="1520334" y="1374333"/>
                  <a:pt x="1510412" y="1390332"/>
                  <a:pt x="1499746" y="1405463"/>
                </a:cubicBezTo>
                <a:cubicBezTo>
                  <a:pt x="1487343" y="1378178"/>
                  <a:pt x="1471717" y="1347420"/>
                  <a:pt x="1452865" y="1313190"/>
                </a:cubicBezTo>
                <a:cubicBezTo>
                  <a:pt x="1496025" y="1238280"/>
                  <a:pt x="1523558" y="1150967"/>
                  <a:pt x="1535465" y="1051252"/>
                </a:cubicBezTo>
                <a:lnTo>
                  <a:pt x="1491560" y="1051252"/>
                </a:lnTo>
                <a:close/>
                <a:moveTo>
                  <a:pt x="1906791" y="935166"/>
                </a:moveTo>
                <a:lnTo>
                  <a:pt x="1999808" y="935166"/>
                </a:lnTo>
                <a:lnTo>
                  <a:pt x="1999808" y="1536432"/>
                </a:lnTo>
                <a:cubicBezTo>
                  <a:pt x="1999808" y="1570414"/>
                  <a:pt x="1992367" y="1596459"/>
                  <a:pt x="1977484" y="1614567"/>
                </a:cubicBezTo>
                <a:cubicBezTo>
                  <a:pt x="1962601" y="1632674"/>
                  <a:pt x="1941703" y="1642968"/>
                  <a:pt x="1914790" y="1645448"/>
                </a:cubicBezTo>
                <a:cubicBezTo>
                  <a:pt x="1887877" y="1647929"/>
                  <a:pt x="1849740" y="1648549"/>
                  <a:pt x="1800379" y="1647309"/>
                </a:cubicBezTo>
                <a:cubicBezTo>
                  <a:pt x="1796906" y="1619032"/>
                  <a:pt x="1790705" y="1584801"/>
                  <a:pt x="1781775" y="1544617"/>
                </a:cubicBezTo>
                <a:cubicBezTo>
                  <a:pt x="1819974" y="1547098"/>
                  <a:pt x="1849244" y="1548338"/>
                  <a:pt x="1869584" y="1548338"/>
                </a:cubicBezTo>
                <a:cubicBezTo>
                  <a:pt x="1894388" y="1548338"/>
                  <a:pt x="1906791" y="1532463"/>
                  <a:pt x="1906791" y="1500713"/>
                </a:cubicBezTo>
                <a:close/>
                <a:moveTo>
                  <a:pt x="1400775" y="926981"/>
                </a:moveTo>
                <a:lnTo>
                  <a:pt x="1487839" y="944096"/>
                </a:lnTo>
                <a:cubicBezTo>
                  <a:pt x="1476925" y="992961"/>
                  <a:pt x="1464027" y="1040958"/>
                  <a:pt x="1449144" y="1088087"/>
                </a:cubicBezTo>
                <a:lnTo>
                  <a:pt x="1449144" y="1654006"/>
                </a:lnTo>
                <a:lnTo>
                  <a:pt x="1362080" y="1654006"/>
                </a:lnTo>
                <a:lnTo>
                  <a:pt x="1362080" y="1307981"/>
                </a:lnTo>
                <a:cubicBezTo>
                  <a:pt x="1347197" y="1338987"/>
                  <a:pt x="1331322" y="1369496"/>
                  <a:pt x="1314455" y="1399510"/>
                </a:cubicBezTo>
                <a:cubicBezTo>
                  <a:pt x="1310486" y="1368752"/>
                  <a:pt x="1302549" y="1322615"/>
                  <a:pt x="1290642" y="1261100"/>
                </a:cubicBezTo>
                <a:cubicBezTo>
                  <a:pt x="1340748" y="1153448"/>
                  <a:pt x="1377459" y="1042074"/>
                  <a:pt x="1400775" y="926981"/>
                </a:cubicBezTo>
                <a:close/>
                <a:moveTo>
                  <a:pt x="945361" y="921028"/>
                </a:moveTo>
                <a:cubicBezTo>
                  <a:pt x="951066" y="936655"/>
                  <a:pt x="957515" y="955754"/>
                  <a:pt x="964709" y="978326"/>
                </a:cubicBezTo>
                <a:lnTo>
                  <a:pt x="1240785" y="978326"/>
                </a:lnTo>
                <a:lnTo>
                  <a:pt x="1240785" y="1098133"/>
                </a:lnTo>
                <a:lnTo>
                  <a:pt x="1141070" y="1098133"/>
                </a:lnTo>
                <a:lnTo>
                  <a:pt x="1141070" y="1054973"/>
                </a:lnTo>
                <a:lnTo>
                  <a:pt x="655890" y="1054973"/>
                </a:lnTo>
                <a:lnTo>
                  <a:pt x="655890" y="1098133"/>
                </a:lnTo>
                <a:lnTo>
                  <a:pt x="556176" y="1098133"/>
                </a:lnTo>
                <a:lnTo>
                  <a:pt x="556176" y="978326"/>
                </a:lnTo>
                <a:lnTo>
                  <a:pt x="839321" y="978326"/>
                </a:lnTo>
                <a:cubicBezTo>
                  <a:pt x="832376" y="960467"/>
                  <a:pt x="825802" y="944840"/>
                  <a:pt x="819601" y="931446"/>
                </a:cubicBezTo>
                <a:close/>
                <a:moveTo>
                  <a:pt x="396794" y="711189"/>
                </a:moveTo>
                <a:lnTo>
                  <a:pt x="2181372" y="711189"/>
                </a:lnTo>
                <a:lnTo>
                  <a:pt x="2181372" y="788227"/>
                </a:lnTo>
                <a:lnTo>
                  <a:pt x="396794" y="788227"/>
                </a:lnTo>
                <a:close/>
                <a:moveTo>
                  <a:pt x="1287070" y="105695"/>
                </a:moveTo>
                <a:cubicBezTo>
                  <a:pt x="634615" y="105695"/>
                  <a:pt x="105694" y="634615"/>
                  <a:pt x="105694" y="1287071"/>
                </a:cubicBezTo>
                <a:cubicBezTo>
                  <a:pt x="105694" y="1939527"/>
                  <a:pt x="634615" y="2468447"/>
                  <a:pt x="1287070" y="2468447"/>
                </a:cubicBezTo>
                <a:cubicBezTo>
                  <a:pt x="1939526" y="2468447"/>
                  <a:pt x="2468447" y="1939527"/>
                  <a:pt x="2468447" y="1287071"/>
                </a:cubicBezTo>
                <a:cubicBezTo>
                  <a:pt x="2468447" y="634615"/>
                  <a:pt x="1939526" y="105695"/>
                  <a:pt x="1287070" y="105695"/>
                </a:cubicBezTo>
                <a:close/>
                <a:moveTo>
                  <a:pt x="1287071" y="0"/>
                </a:moveTo>
                <a:cubicBezTo>
                  <a:pt x="1997900" y="0"/>
                  <a:pt x="2574142" y="576242"/>
                  <a:pt x="2574142" y="1287071"/>
                </a:cubicBezTo>
                <a:cubicBezTo>
                  <a:pt x="2574142" y="1997900"/>
                  <a:pt x="1997900" y="2574142"/>
                  <a:pt x="1287071" y="2574142"/>
                </a:cubicBezTo>
                <a:cubicBezTo>
                  <a:pt x="576242" y="2574142"/>
                  <a:pt x="0" y="1997900"/>
                  <a:pt x="0" y="1287071"/>
                </a:cubicBezTo>
                <a:cubicBezTo>
                  <a:pt x="0" y="576242"/>
                  <a:pt x="576242" y="0"/>
                  <a:pt x="1287071" y="0"/>
                </a:cubicBezTo>
                <a:close/>
              </a:path>
            </a:pathLst>
          </a:custGeom>
          <a:solidFill>
            <a:schemeClr val="bg1">
              <a:lumMod val="8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流程图: 过程 14"/>
          <p:cNvSpPr/>
          <p:nvPr userDrawn="1"/>
        </p:nvSpPr>
        <p:spPr>
          <a:xfrm>
            <a:off x="870857" y="242386"/>
            <a:ext cx="214993" cy="52278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1" fmla="*/ 0 w 10000"/>
              <a:gd name="connsiteY0-2" fmla="*/ 0 h 10000"/>
              <a:gd name="connsiteX1-3" fmla="*/ 10000 w 10000"/>
              <a:gd name="connsiteY1-4" fmla="*/ 0 h 10000"/>
              <a:gd name="connsiteX2-5" fmla="*/ 10000 w 10000"/>
              <a:gd name="connsiteY2-6" fmla="*/ 10000 h 10000"/>
              <a:gd name="connsiteX3-7" fmla="*/ 4947 w 10000"/>
              <a:gd name="connsiteY3-8" fmla="*/ 10000 h 10000"/>
              <a:gd name="connsiteX4-9" fmla="*/ 0 w 10000"/>
              <a:gd name="connsiteY4-10" fmla="*/ 10000 h 10000"/>
              <a:gd name="connsiteX5" fmla="*/ 0 w 10000"/>
              <a:gd name="connsiteY5" fmla="*/ 0 h 10000"/>
              <a:gd name="connsiteX0-11" fmla="*/ 0 w 10000"/>
              <a:gd name="connsiteY0-12" fmla="*/ 0 h 10740"/>
              <a:gd name="connsiteX1-13" fmla="*/ 10000 w 10000"/>
              <a:gd name="connsiteY1-14" fmla="*/ 0 h 10740"/>
              <a:gd name="connsiteX2-15" fmla="*/ 10000 w 10000"/>
              <a:gd name="connsiteY2-16" fmla="*/ 10000 h 10740"/>
              <a:gd name="connsiteX3-17" fmla="*/ 4947 w 10000"/>
              <a:gd name="connsiteY3-18" fmla="*/ 10000 h 10740"/>
              <a:gd name="connsiteX4-19" fmla="*/ 0 w 10000"/>
              <a:gd name="connsiteY4-20" fmla="*/ 10000 h 10740"/>
              <a:gd name="connsiteX5-21" fmla="*/ 0 w 10000"/>
              <a:gd name="connsiteY5-22" fmla="*/ 0 h 10740"/>
              <a:gd name="connsiteX0-23" fmla="*/ 0 w 10000"/>
              <a:gd name="connsiteY0-24" fmla="*/ 0 h 10740"/>
              <a:gd name="connsiteX1-25" fmla="*/ 10000 w 10000"/>
              <a:gd name="connsiteY1-26" fmla="*/ 0 h 10740"/>
              <a:gd name="connsiteX2-27" fmla="*/ 10000 w 10000"/>
              <a:gd name="connsiteY2-28" fmla="*/ 10000 h 10740"/>
              <a:gd name="connsiteX3-29" fmla="*/ 4947 w 10000"/>
              <a:gd name="connsiteY3-30" fmla="*/ 10000 h 10740"/>
              <a:gd name="connsiteX4-31" fmla="*/ 0 w 10000"/>
              <a:gd name="connsiteY4-32" fmla="*/ 10000 h 10740"/>
              <a:gd name="connsiteX5-33" fmla="*/ 0 w 10000"/>
              <a:gd name="connsiteY5-34" fmla="*/ 0 h 10740"/>
              <a:gd name="connsiteX0-35" fmla="*/ 0 w 10000"/>
              <a:gd name="connsiteY0-36" fmla="*/ 0 h 10740"/>
              <a:gd name="connsiteX1-37" fmla="*/ 10000 w 10000"/>
              <a:gd name="connsiteY1-38" fmla="*/ 0 h 10740"/>
              <a:gd name="connsiteX2-39" fmla="*/ 10000 w 10000"/>
              <a:gd name="connsiteY2-40" fmla="*/ 10000 h 10740"/>
              <a:gd name="connsiteX3-41" fmla="*/ 4947 w 10000"/>
              <a:gd name="connsiteY3-42" fmla="*/ 10000 h 10740"/>
              <a:gd name="connsiteX4-43" fmla="*/ 0 w 10000"/>
              <a:gd name="connsiteY4-44" fmla="*/ 10000 h 10740"/>
              <a:gd name="connsiteX5-45" fmla="*/ 0 w 10000"/>
              <a:gd name="connsiteY5-46" fmla="*/ 0 h 10740"/>
              <a:gd name="connsiteX0-47" fmla="*/ 0 w 10000"/>
              <a:gd name="connsiteY0-48" fmla="*/ 0 h 10467"/>
              <a:gd name="connsiteX1-49" fmla="*/ 10000 w 10000"/>
              <a:gd name="connsiteY1-50" fmla="*/ 0 h 10467"/>
              <a:gd name="connsiteX2-51" fmla="*/ 10000 w 10000"/>
              <a:gd name="connsiteY2-52" fmla="*/ 10000 h 10467"/>
              <a:gd name="connsiteX3-53" fmla="*/ 4680 w 10000"/>
              <a:gd name="connsiteY3-54" fmla="*/ 8338 h 10467"/>
              <a:gd name="connsiteX4-55" fmla="*/ 0 w 10000"/>
              <a:gd name="connsiteY4-56" fmla="*/ 10000 h 10467"/>
              <a:gd name="connsiteX5-57" fmla="*/ 0 w 10000"/>
              <a:gd name="connsiteY5-58" fmla="*/ 0 h 10467"/>
              <a:gd name="connsiteX0-59" fmla="*/ 0 w 10000"/>
              <a:gd name="connsiteY0-60" fmla="*/ 0 h 10461"/>
              <a:gd name="connsiteX1-61" fmla="*/ 10000 w 10000"/>
              <a:gd name="connsiteY1-62" fmla="*/ 0 h 10461"/>
              <a:gd name="connsiteX2-63" fmla="*/ 10000 w 10000"/>
              <a:gd name="connsiteY2-64" fmla="*/ 10000 h 10461"/>
              <a:gd name="connsiteX3-65" fmla="*/ 4947 w 10000"/>
              <a:gd name="connsiteY3-66" fmla="*/ 8286 h 10461"/>
              <a:gd name="connsiteX4-67" fmla="*/ 0 w 10000"/>
              <a:gd name="connsiteY4-68" fmla="*/ 10000 h 10461"/>
              <a:gd name="connsiteX5-69" fmla="*/ 0 w 10000"/>
              <a:gd name="connsiteY5-70" fmla="*/ 0 h 104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0000" h="10461">
                <a:moveTo>
                  <a:pt x="0" y="0"/>
                </a:moveTo>
                <a:lnTo>
                  <a:pt x="10000" y="0"/>
                </a:lnTo>
                <a:lnTo>
                  <a:pt x="10000" y="10000"/>
                </a:lnTo>
                <a:cubicBezTo>
                  <a:pt x="9158" y="11667"/>
                  <a:pt x="7473" y="8286"/>
                  <a:pt x="4947" y="8286"/>
                </a:cubicBezTo>
                <a:cubicBezTo>
                  <a:pt x="3280" y="8286"/>
                  <a:pt x="824" y="11667"/>
                  <a:pt x="0" y="1000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387648" y="242386"/>
            <a:ext cx="1716505" cy="6296526"/>
          </a:xfrm>
          <a:prstGeom prst="rect">
            <a:avLst/>
          </a:prstGeom>
          <a:gradFill flip="none" rotWithShape="1">
            <a:gsLst>
              <a:gs pos="0">
                <a:schemeClr val="accent5">
                  <a:lumMod val="50000"/>
                  <a:alpha val="0"/>
                </a:schemeClr>
              </a:gs>
              <a:gs pos="100000">
                <a:schemeClr val="accent5">
                  <a:lumMod val="50000"/>
                  <a:alpha val="2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D60CA13-1D35-FB4C-A00C-0558FB41B5AA}" type="slidenum">
              <a:rPr kumimoji="1" lang="zh-CN" altLang="en-US" smtClean="0"/>
            </a:fld>
            <a:endParaRPr kumimoji="1"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2202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2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13.wdp"/><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microsoft.com/office/2007/relationships/hdphoto" Target="../media/image7.wdp"/><Relationship Id="rId1" Type="http://schemas.openxmlformats.org/officeDocument/2006/relationships/image" Target="../media/image31.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svg"/><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7.wd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microsoft.com/office/2007/relationships/hdphoto" Target="../media/image10.wdp"/><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microsoft.com/office/2007/relationships/hdphoto" Target="../media/image13.wdp"/><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image" Target="../media/image14.png"/><Relationship Id="rId2" Type="http://schemas.microsoft.com/office/2007/relationships/hdphoto" Target="../media/image13.wdp"/><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svg"/><Relationship Id="rId5" Type="http://schemas.openxmlformats.org/officeDocument/2006/relationships/image" Target="../media/image17.png"/><Relationship Id="rId4" Type="http://schemas.openxmlformats.org/officeDocument/2006/relationships/image" Target="../media/image3.svg"/><Relationship Id="rId3" Type="http://schemas.openxmlformats.org/officeDocument/2006/relationships/image" Target="../media/image16.png"/><Relationship Id="rId2" Type="http://schemas.openxmlformats.org/officeDocument/2006/relationships/image" Target="../media/image2.sv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svg"/><Relationship Id="rId2" Type="http://schemas.openxmlformats.org/officeDocument/2006/relationships/image" Target="../media/image19.png"/><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 name="图片 36" descr="蓝天映衬下的摩天大楼"/>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31" name="图片 30" descr="天空中的太阳&#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Lst>
          </a:blip>
          <a:srcRect b="33761"/>
          <a:stretch>
            <a:fillRect/>
          </a:stretch>
        </p:blipFill>
        <p:spPr>
          <a:xfrm>
            <a:off x="0" y="0"/>
            <a:ext cx="12199938" cy="6858000"/>
          </a:xfrm>
          <a:prstGeom prst="rect">
            <a:avLst/>
          </a:prstGeom>
        </p:spPr>
      </p:pic>
      <p:pic>
        <p:nvPicPr>
          <p:cNvPr id="26" name="图片 25" descr="图片包含 烟, 火车, 未来, 空气&#10;&#10;描述已自动生成"/>
          <p:cNvPicPr>
            <a:picLocks noChangeAspect="1"/>
          </p:cNvPicPr>
          <p:nvPr/>
        </p:nvPicPr>
        <p:blipFill>
          <a:blip r:embed="rId4" cstate="print"/>
          <a:stretch>
            <a:fillRect/>
          </a:stretch>
        </p:blipFill>
        <p:spPr>
          <a:xfrm rot="550093" flipH="1">
            <a:off x="-3247537" y="4416675"/>
            <a:ext cx="11665706" cy="5630941"/>
          </a:xfrm>
          <a:prstGeom prst="rect">
            <a:avLst/>
          </a:prstGeom>
        </p:spPr>
      </p:pic>
      <p:pic>
        <p:nvPicPr>
          <p:cNvPr id="28" name="图片 27" descr="图片包含 烟, 火车, 未来, 空气&#10;&#10;描述已自动生成"/>
          <p:cNvPicPr>
            <a:picLocks noChangeAspect="1"/>
          </p:cNvPicPr>
          <p:nvPr/>
        </p:nvPicPr>
        <p:blipFill>
          <a:blip r:embed="rId4" cstate="print"/>
          <a:stretch>
            <a:fillRect/>
          </a:stretch>
        </p:blipFill>
        <p:spPr>
          <a:xfrm rot="20715382">
            <a:off x="3543977" y="4935372"/>
            <a:ext cx="11430000" cy="4607258"/>
          </a:xfrm>
          <a:prstGeom prst="rect">
            <a:avLst/>
          </a:prstGeom>
        </p:spPr>
      </p:pic>
      <p:sp>
        <p:nvSpPr>
          <p:cNvPr id="17" name="文本框 16"/>
          <p:cNvSpPr txBox="1"/>
          <p:nvPr/>
        </p:nvSpPr>
        <p:spPr>
          <a:xfrm>
            <a:off x="0" y="638175"/>
            <a:ext cx="2916184" cy="2718693"/>
          </a:xfrm>
          <a:prstGeom prst="rect">
            <a:avLst/>
          </a:prstGeom>
          <a:noFill/>
        </p:spPr>
        <p:txBody>
          <a:bodyPr wrap="none">
            <a:spAutoFit/>
          </a:bodyPr>
          <a:lstStyle/>
          <a:p>
            <a:pPr marL="0" indent="266700" algn="ctr">
              <a:lnSpc>
                <a:spcPct val="120000"/>
              </a:lnSpc>
            </a:pPr>
            <a:r>
              <a:rPr lang="zh-CN" altLang="en-US" sz="16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给</a:t>
            </a:r>
            <a:endParaRPr lang="zh-CN" altLang="en-US" sz="16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18" name="文本框 17"/>
          <p:cNvSpPr txBox="1"/>
          <p:nvPr/>
        </p:nvSpPr>
        <p:spPr>
          <a:xfrm>
            <a:off x="1414543" y="981075"/>
            <a:ext cx="2762296" cy="2554545"/>
          </a:xfrm>
          <a:prstGeom prst="rect">
            <a:avLst/>
          </a:prstGeom>
          <a:noFill/>
        </p:spPr>
        <p:txBody>
          <a:bodyPr wrap="none">
            <a:spAutoFit/>
          </a:bodyPr>
          <a:lstStyle/>
          <a:p>
            <a:pPr marL="0" indent="266700" algn="ctr">
              <a:lnSpc>
                <a:spcPct val="120000"/>
              </a:lnSpc>
            </a:pPr>
            <a:r>
              <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忙</a:t>
            </a:r>
            <a:endPar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19" name="文本框 18"/>
          <p:cNvSpPr txBox="1"/>
          <p:nvPr/>
        </p:nvSpPr>
        <p:spPr>
          <a:xfrm>
            <a:off x="2679613" y="981075"/>
            <a:ext cx="2762296" cy="2554545"/>
          </a:xfrm>
          <a:prstGeom prst="rect">
            <a:avLst/>
          </a:prstGeom>
          <a:noFill/>
        </p:spPr>
        <p:txBody>
          <a:bodyPr wrap="none">
            <a:spAutoFit/>
          </a:bodyPr>
          <a:lstStyle/>
          <a:p>
            <a:pPr marL="0" indent="266700" algn="ctr">
              <a:lnSpc>
                <a:spcPct val="120000"/>
              </a:lnSpc>
            </a:pPr>
            <a:r>
              <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碌</a:t>
            </a:r>
            <a:endPar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21" name="文本框 20"/>
          <p:cNvSpPr txBox="1"/>
          <p:nvPr/>
        </p:nvSpPr>
        <p:spPr>
          <a:xfrm>
            <a:off x="4051433" y="1235354"/>
            <a:ext cx="2300630" cy="2062103"/>
          </a:xfrm>
          <a:prstGeom prst="rect">
            <a:avLst/>
          </a:prstGeom>
          <a:noFill/>
        </p:spPr>
        <p:txBody>
          <a:bodyPr wrap="none">
            <a:spAutoFit/>
          </a:bodyPr>
          <a:lstStyle/>
          <a:p>
            <a:pPr marL="0" indent="266700" algn="ctr">
              <a:lnSpc>
                <a:spcPct val="120000"/>
              </a:lnSpc>
            </a:pPr>
            <a:r>
              <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者</a:t>
            </a:r>
            <a:endPar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23" name="文本框 22"/>
          <p:cNvSpPr txBox="1"/>
          <p:nvPr/>
        </p:nvSpPr>
        <p:spPr>
          <a:xfrm>
            <a:off x="5817118" y="1152525"/>
            <a:ext cx="2300630" cy="2062103"/>
          </a:xfrm>
          <a:prstGeom prst="rect">
            <a:avLst/>
          </a:prstGeom>
          <a:noFill/>
        </p:spPr>
        <p:txBody>
          <a:bodyPr wrap="none">
            <a:spAutoFit/>
          </a:bodyPr>
          <a:lstStyle/>
          <a:p>
            <a:pPr marL="0" indent="266700" algn="ctr">
              <a:lnSpc>
                <a:spcPct val="120000"/>
              </a:lnSpc>
            </a:pPr>
            <a:r>
              <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演</a:t>
            </a:r>
            <a:endPar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24" name="文本框 23"/>
          <p:cNvSpPr txBox="1"/>
          <p:nvPr/>
        </p:nvSpPr>
        <p:spPr>
          <a:xfrm>
            <a:off x="6737889" y="981075"/>
            <a:ext cx="2762296" cy="2554545"/>
          </a:xfrm>
          <a:prstGeom prst="rect">
            <a:avLst/>
          </a:prstGeom>
          <a:noFill/>
        </p:spPr>
        <p:txBody>
          <a:bodyPr wrap="none">
            <a:spAutoFit/>
          </a:bodyPr>
          <a:lstStyle/>
          <a:p>
            <a:pPr marL="0" indent="266700" algn="ctr">
              <a:lnSpc>
                <a:spcPct val="120000"/>
              </a:lnSpc>
            </a:pPr>
            <a:r>
              <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示</a:t>
            </a:r>
            <a:endParaRPr lang="zh-CN" altLang="en-US" sz="15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25" name="文本框 24"/>
          <p:cNvSpPr txBox="1"/>
          <p:nvPr/>
        </p:nvSpPr>
        <p:spPr>
          <a:xfrm>
            <a:off x="7987049" y="1126218"/>
            <a:ext cx="2300630" cy="2062103"/>
          </a:xfrm>
          <a:prstGeom prst="rect">
            <a:avLst/>
          </a:prstGeom>
          <a:noFill/>
        </p:spPr>
        <p:txBody>
          <a:bodyPr wrap="none">
            <a:spAutoFit/>
          </a:bodyPr>
          <a:lstStyle/>
          <a:p>
            <a:pPr marL="0" indent="266700" algn="ctr">
              <a:lnSpc>
                <a:spcPct val="120000"/>
              </a:lnSpc>
            </a:pPr>
            <a:r>
              <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模</a:t>
            </a:r>
            <a:endParaRPr lang="zh-CN" altLang="en-US" sz="12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27" name="文本框 26"/>
          <p:cNvSpPr txBox="1"/>
          <p:nvPr/>
        </p:nvSpPr>
        <p:spPr>
          <a:xfrm>
            <a:off x="8937742" y="580118"/>
            <a:ext cx="2916183" cy="2718693"/>
          </a:xfrm>
          <a:prstGeom prst="rect">
            <a:avLst/>
          </a:prstGeom>
          <a:noFill/>
        </p:spPr>
        <p:txBody>
          <a:bodyPr wrap="none">
            <a:spAutoFit/>
          </a:bodyPr>
          <a:lstStyle/>
          <a:p>
            <a:pPr marL="0" indent="266700" algn="ctr">
              <a:lnSpc>
                <a:spcPct val="120000"/>
              </a:lnSpc>
            </a:pPr>
            <a:r>
              <a:rPr lang="zh-CN" altLang="en-US" sz="16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板</a:t>
            </a:r>
            <a:endParaRPr lang="zh-CN" altLang="en-US" sz="16000" dirty="0">
              <a:gradFill>
                <a:gsLst>
                  <a:gs pos="93000">
                    <a:schemeClr val="accent6"/>
                  </a:gs>
                  <a:gs pos="63000">
                    <a:schemeClr val="accent6">
                      <a:lumMod val="20000"/>
                      <a:lumOff val="80000"/>
                    </a:schemeClr>
                  </a:gs>
                  <a:gs pos="0">
                    <a:schemeClr val="accent6">
                      <a:lumMod val="20000"/>
                      <a:lumOff val="80000"/>
                    </a:schemeClr>
                  </a:gs>
                </a:gsLst>
                <a:lin ang="5400000" scaled="0"/>
              </a:gradFill>
              <a:effectLst>
                <a:outerShdw blurRad="127000" dist="38100" dir="2700000" algn="tl" rotWithShape="0">
                  <a:schemeClr val="accent1">
                    <a:lumMod val="50000"/>
                    <a:alpha val="40000"/>
                  </a:schemeClr>
                </a:outerShdw>
              </a:effectLst>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endParaRPr>
          </a:p>
        </p:txBody>
      </p:sp>
      <p:sp>
        <p:nvSpPr>
          <p:cNvPr id="2" name="椭圆 1"/>
          <p:cNvSpPr/>
          <p:nvPr/>
        </p:nvSpPr>
        <p:spPr>
          <a:xfrm>
            <a:off x="5839691" y="2161311"/>
            <a:ext cx="512618" cy="512618"/>
          </a:xfrm>
          <a:prstGeom prst="ellipse">
            <a:avLst/>
          </a:prstGeom>
          <a:gradFill>
            <a:gsLst>
              <a:gs pos="100000">
                <a:schemeClr val="accent6">
                  <a:lumMod val="20000"/>
                  <a:lumOff val="80000"/>
                </a:schemeClr>
              </a:gs>
              <a:gs pos="0">
                <a:schemeClr val="accent6">
                  <a:lumMod val="20000"/>
                  <a:lumOff val="80000"/>
                </a:schemeClr>
              </a:gs>
            </a:gsLst>
            <a:lin ang="5400000" scaled="0"/>
          </a:gradFill>
          <a:ln>
            <a:noFill/>
          </a:ln>
          <a:effectLst>
            <a:outerShdw blurRad="1270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solidFill>
                  <a:srgbClr val="398DC8"/>
                </a:solidFill>
                <a:latin typeface="+mj-ea"/>
                <a:ea typeface="+mj-ea"/>
              </a:rPr>
              <a:t>的</a:t>
            </a:r>
            <a:r>
              <a:rPr lang="en-US" altLang="zh-CN" sz="3000" dirty="0">
                <a:solidFill>
                  <a:schemeClr val="accent1"/>
                </a:solidFill>
                <a:latin typeface="+mj-ea"/>
                <a:ea typeface="+mj-ea"/>
              </a:rPr>
              <a:t> </a:t>
            </a:r>
            <a:endParaRPr lang="zh-CN" altLang="en-US" sz="3000" dirty="0">
              <a:solidFill>
                <a:schemeClr val="accent1"/>
              </a:solidFill>
              <a:latin typeface="+mj-ea"/>
              <a:ea typeface="+mj-ea"/>
            </a:endParaRPr>
          </a:p>
        </p:txBody>
      </p:sp>
      <p:sp>
        <p:nvSpPr>
          <p:cNvPr id="30" name="矩形: 圆角 29"/>
          <p:cNvSpPr/>
          <p:nvPr/>
        </p:nvSpPr>
        <p:spPr>
          <a:xfrm>
            <a:off x="3077682" y="3188959"/>
            <a:ext cx="6409218" cy="487692"/>
          </a:xfrm>
          <a:prstGeom prst="roundRect">
            <a:avLst>
              <a:gd name="adj" fmla="val 30713"/>
            </a:avLst>
          </a:prstGeom>
          <a:gradFill>
            <a:gsLst>
              <a:gs pos="95575">
                <a:schemeClr val="accent1">
                  <a:lumMod val="60000"/>
                  <a:lumOff val="40000"/>
                  <a:alpha val="0"/>
                </a:schemeClr>
              </a:gs>
              <a:gs pos="70000">
                <a:schemeClr val="accent1">
                  <a:alpha val="70000"/>
                </a:schemeClr>
              </a:gs>
              <a:gs pos="23000">
                <a:schemeClr val="accent1">
                  <a:alpha val="70000"/>
                </a:schemeClr>
              </a:gs>
              <a:gs pos="0">
                <a:schemeClr val="accent1">
                  <a:lumMod val="60000"/>
                  <a:lumOff val="40000"/>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n-ea"/>
              </a:rPr>
              <a:t>演讲人 ∣ 某某公司 ∣ </a:t>
            </a:r>
            <a:r>
              <a:rPr lang="en-US" altLang="zh-CN" sz="2500" dirty="0">
                <a:latin typeface="+mn-ea"/>
              </a:rPr>
              <a:t>20XX.XX</a:t>
            </a:r>
            <a:endParaRPr lang="zh-CN" altLang="en-US" sz="2500" dirty="0">
              <a:latin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顶角 26"/>
          <p:cNvSpPr/>
          <p:nvPr/>
        </p:nvSpPr>
        <p:spPr>
          <a:xfrm>
            <a:off x="0" y="1702629"/>
            <a:ext cx="12192000" cy="2209545"/>
          </a:xfrm>
          <a:prstGeom prst="round2SameRect">
            <a:avLst>
              <a:gd name="adj1" fmla="val 0"/>
              <a:gd name="adj2" fmla="val 0"/>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nvGrpSpPr>
          <p:cNvPr id="4" name="组合 3"/>
          <p:cNvGrpSpPr/>
          <p:nvPr/>
        </p:nvGrpSpPr>
        <p:grpSpPr>
          <a:xfrm>
            <a:off x="874712" y="4072944"/>
            <a:ext cx="10442575" cy="1995645"/>
            <a:chOff x="874713" y="4072944"/>
            <a:chExt cx="10260356" cy="1995645"/>
          </a:xfrm>
        </p:grpSpPr>
        <p:grpSp>
          <p:nvGrpSpPr>
            <p:cNvPr id="2" name="组合 1"/>
            <p:cNvGrpSpPr/>
            <p:nvPr/>
          </p:nvGrpSpPr>
          <p:grpSpPr>
            <a:xfrm>
              <a:off x="874713" y="4072944"/>
              <a:ext cx="2425078" cy="1995645"/>
              <a:chOff x="874713" y="4072944"/>
              <a:chExt cx="3119582" cy="1995645"/>
            </a:xfrm>
          </p:grpSpPr>
          <p:sp>
            <p:nvSpPr>
              <p:cNvPr id="9" name="矩形: 圆角 8"/>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顶角 10"/>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nvGrpSpPr>
            <p:cNvPr id="31" name="组合 30"/>
            <p:cNvGrpSpPr/>
            <p:nvPr/>
          </p:nvGrpSpPr>
          <p:grpSpPr>
            <a:xfrm>
              <a:off x="3488704" y="4072944"/>
              <a:ext cx="2425078" cy="1995645"/>
              <a:chOff x="874713" y="4072944"/>
              <a:chExt cx="3119582" cy="1995645"/>
            </a:xfrm>
          </p:grpSpPr>
          <p:sp>
            <p:nvSpPr>
              <p:cNvPr id="32" name="矩形: 圆角 31"/>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顶角 32"/>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nvGrpSpPr>
            <p:cNvPr id="34" name="组合 33"/>
            <p:cNvGrpSpPr/>
            <p:nvPr/>
          </p:nvGrpSpPr>
          <p:grpSpPr>
            <a:xfrm>
              <a:off x="6096000" y="4072944"/>
              <a:ext cx="2425078" cy="1995645"/>
              <a:chOff x="874713" y="4072944"/>
              <a:chExt cx="3119582" cy="1995645"/>
            </a:xfrm>
          </p:grpSpPr>
          <p:sp>
            <p:nvSpPr>
              <p:cNvPr id="35" name="矩形: 圆角 34"/>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顶角 35"/>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nvGrpSpPr>
            <p:cNvPr id="37" name="组合 36"/>
            <p:cNvGrpSpPr/>
            <p:nvPr/>
          </p:nvGrpSpPr>
          <p:grpSpPr>
            <a:xfrm>
              <a:off x="8709991" y="4072944"/>
              <a:ext cx="2425078" cy="1995645"/>
              <a:chOff x="874713" y="4072944"/>
              <a:chExt cx="3119582" cy="1995645"/>
            </a:xfrm>
          </p:grpSpPr>
          <p:sp>
            <p:nvSpPr>
              <p:cNvPr id="38" name="矩形: 圆角 37"/>
              <p:cNvSpPr/>
              <p:nvPr/>
            </p:nvSpPr>
            <p:spPr>
              <a:xfrm>
                <a:off x="874713" y="4242156"/>
                <a:ext cx="3119582" cy="1826433"/>
              </a:xfrm>
              <a:prstGeom prst="roundRect">
                <a:avLst>
                  <a:gd name="adj" fmla="val 0"/>
                </a:avLst>
              </a:prstGeom>
              <a:gradFill>
                <a:gsLst>
                  <a:gs pos="100000">
                    <a:schemeClr val="accent1">
                      <a:lumMod val="20000"/>
                      <a:lumOff val="80000"/>
                      <a:alpha val="6000"/>
                    </a:schemeClr>
                  </a:gs>
                  <a:gs pos="0">
                    <a:schemeClr val="accent1">
                      <a:lumMod val="20000"/>
                      <a:lumOff val="80000"/>
                      <a:alpha val="6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顶角 38"/>
              <p:cNvSpPr/>
              <p:nvPr/>
            </p:nvSpPr>
            <p:spPr>
              <a:xfrm>
                <a:off x="874713" y="4072944"/>
                <a:ext cx="3119582" cy="198269"/>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grpSp>
      </p:grpSp>
      <p:sp>
        <p:nvSpPr>
          <p:cNvPr id="45" name="矩形 44"/>
          <p:cNvSpPr/>
          <p:nvPr/>
        </p:nvSpPr>
        <p:spPr>
          <a:xfrm>
            <a:off x="1013784"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endParaRPr lang="zh-CN" altLang="en-US" sz="1600" dirty="0">
              <a:solidFill>
                <a:schemeClr val="accent1"/>
              </a:solidFill>
            </a:endParaRPr>
          </a:p>
        </p:txBody>
      </p:sp>
      <p:pic>
        <p:nvPicPr>
          <p:cNvPr id="49" name="图片 48"/>
          <p:cNvPicPr>
            <a:picLocks noChangeAspect="1"/>
          </p:cNvPicPr>
          <p:nvPr/>
        </p:nvPicPr>
        <p:blipFill rotWithShape="1">
          <a:blip r:embed="rId1" cstate="screen"/>
          <a:srcRect/>
          <a:stretch>
            <a:fillRect/>
          </a:stretch>
        </p:blipFill>
        <p:spPr>
          <a:xfrm>
            <a:off x="5438899" y="1537856"/>
            <a:ext cx="2202872" cy="2374318"/>
          </a:xfrm>
          <a:prstGeom prst="rect">
            <a:avLst/>
          </a:prstGeom>
          <a:effectLst>
            <a:outerShdw blurRad="317500" dist="317500" dir="10800000" algn="r" rotWithShape="0">
              <a:schemeClr val="accent1">
                <a:lumMod val="50000"/>
                <a:alpha val="40000"/>
              </a:schemeClr>
            </a:outerShdw>
          </a:effectLst>
        </p:spPr>
      </p:pic>
      <p:sp>
        <p:nvSpPr>
          <p:cNvPr id="44" name="矩形 43"/>
          <p:cNvSpPr/>
          <p:nvPr/>
        </p:nvSpPr>
        <p:spPr>
          <a:xfrm>
            <a:off x="1002209" y="1936104"/>
            <a:ext cx="4011207" cy="633187"/>
          </a:xfrm>
          <a:prstGeom prst="rect">
            <a:avLst/>
          </a:prstGeom>
        </p:spPr>
        <p:txBody>
          <a:bodyPr wrap="square">
            <a:spAutoFit/>
          </a:bodyPr>
          <a:lstStyle/>
          <a:p>
            <a:pPr algn="just">
              <a:lnSpc>
                <a:spcPct val="130000"/>
              </a:lnSpc>
            </a:pPr>
            <a:r>
              <a:rPr lang="zh-CN" altLang="en-US" sz="3000" dirty="0">
                <a:solidFill>
                  <a:schemeClr val="bg1"/>
                </a:solidFill>
              </a:rPr>
              <a:t>请在这里输入标题</a:t>
            </a:r>
            <a:endParaRPr lang="zh-CN" altLang="en-US" sz="3000" dirty="0">
              <a:solidFill>
                <a:schemeClr val="bg1"/>
              </a:solidFill>
            </a:endParaRPr>
          </a:p>
        </p:txBody>
      </p:sp>
      <p:sp>
        <p:nvSpPr>
          <p:cNvPr id="51" name="文本框 50"/>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52" name="文本框 51"/>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53" name="矩形 52"/>
          <p:cNvSpPr/>
          <p:nvPr/>
        </p:nvSpPr>
        <p:spPr>
          <a:xfrm>
            <a:off x="1013784"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90%</a:t>
            </a:r>
            <a:endParaRPr lang="zh-CN" altLang="en-US" sz="5000" dirty="0">
              <a:solidFill>
                <a:schemeClr val="accent1"/>
              </a:solidFill>
              <a:latin typeface="+mn-ea"/>
            </a:endParaRPr>
          </a:p>
        </p:txBody>
      </p:sp>
      <p:sp>
        <p:nvSpPr>
          <p:cNvPr id="54" name="矩形 53"/>
          <p:cNvSpPr/>
          <p:nvPr/>
        </p:nvSpPr>
        <p:spPr>
          <a:xfrm>
            <a:off x="3711947"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endParaRPr lang="zh-CN" altLang="en-US" sz="1600" dirty="0">
              <a:solidFill>
                <a:schemeClr val="accent1"/>
              </a:solidFill>
            </a:endParaRPr>
          </a:p>
        </p:txBody>
      </p:sp>
      <p:sp>
        <p:nvSpPr>
          <p:cNvPr id="55" name="矩形 54"/>
          <p:cNvSpPr/>
          <p:nvPr/>
        </p:nvSpPr>
        <p:spPr>
          <a:xfrm>
            <a:off x="3711947"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80h</a:t>
            </a:r>
            <a:endParaRPr lang="zh-CN" altLang="en-US" sz="5000" dirty="0">
              <a:solidFill>
                <a:schemeClr val="accent1"/>
              </a:solidFill>
              <a:latin typeface="+mn-ea"/>
            </a:endParaRPr>
          </a:p>
        </p:txBody>
      </p:sp>
      <p:sp>
        <p:nvSpPr>
          <p:cNvPr id="56" name="矩形 55"/>
          <p:cNvSpPr/>
          <p:nvPr/>
        </p:nvSpPr>
        <p:spPr>
          <a:xfrm>
            <a:off x="6360972"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endParaRPr lang="zh-CN" altLang="en-US" sz="1600" dirty="0">
              <a:solidFill>
                <a:schemeClr val="accent1"/>
              </a:solidFill>
            </a:endParaRPr>
          </a:p>
        </p:txBody>
      </p:sp>
      <p:sp>
        <p:nvSpPr>
          <p:cNvPr id="57" name="矩形 56"/>
          <p:cNvSpPr/>
          <p:nvPr/>
        </p:nvSpPr>
        <p:spPr>
          <a:xfrm>
            <a:off x="6360972"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65Hz</a:t>
            </a:r>
            <a:endParaRPr lang="zh-CN" altLang="en-US" sz="5000" dirty="0">
              <a:solidFill>
                <a:schemeClr val="accent1"/>
              </a:solidFill>
              <a:latin typeface="+mn-ea"/>
            </a:endParaRPr>
          </a:p>
        </p:txBody>
      </p:sp>
      <p:sp>
        <p:nvSpPr>
          <p:cNvPr id="58" name="矩形 57"/>
          <p:cNvSpPr/>
          <p:nvPr/>
        </p:nvSpPr>
        <p:spPr>
          <a:xfrm>
            <a:off x="9023177" y="5398444"/>
            <a:ext cx="2108739" cy="380810"/>
          </a:xfrm>
          <a:prstGeom prst="rect">
            <a:avLst/>
          </a:prstGeom>
        </p:spPr>
        <p:txBody>
          <a:bodyPr wrap="square">
            <a:spAutoFit/>
          </a:bodyPr>
          <a:lstStyle/>
          <a:p>
            <a:pPr algn="ctr">
              <a:lnSpc>
                <a:spcPct val="130000"/>
              </a:lnSpc>
            </a:pPr>
            <a:r>
              <a:rPr lang="zh-CN" altLang="en-US" sz="1600" dirty="0">
                <a:solidFill>
                  <a:schemeClr val="accent1"/>
                </a:solidFill>
              </a:rPr>
              <a:t>请在这里输入文字</a:t>
            </a:r>
            <a:endParaRPr lang="zh-CN" altLang="en-US" sz="1600" dirty="0">
              <a:solidFill>
                <a:schemeClr val="accent1"/>
              </a:solidFill>
            </a:endParaRPr>
          </a:p>
        </p:txBody>
      </p:sp>
      <p:sp>
        <p:nvSpPr>
          <p:cNvPr id="59" name="矩形 58"/>
          <p:cNvSpPr/>
          <p:nvPr/>
        </p:nvSpPr>
        <p:spPr>
          <a:xfrm>
            <a:off x="9023177" y="4517666"/>
            <a:ext cx="2108739" cy="1008931"/>
          </a:xfrm>
          <a:prstGeom prst="rect">
            <a:avLst/>
          </a:prstGeom>
        </p:spPr>
        <p:txBody>
          <a:bodyPr wrap="square">
            <a:spAutoFit/>
          </a:bodyPr>
          <a:lstStyle/>
          <a:p>
            <a:pPr algn="ctr">
              <a:lnSpc>
                <a:spcPct val="130000"/>
              </a:lnSpc>
            </a:pPr>
            <a:r>
              <a:rPr lang="en-US" altLang="zh-CN" sz="5000" dirty="0">
                <a:solidFill>
                  <a:schemeClr val="accent1"/>
                </a:solidFill>
                <a:latin typeface="+mn-ea"/>
              </a:rPr>
              <a:t>5G</a:t>
            </a:r>
            <a:endParaRPr lang="zh-CN" altLang="en-US" sz="5000" dirty="0">
              <a:solidFill>
                <a:schemeClr val="accent1"/>
              </a:solidFill>
              <a:latin typeface="+mn-ea"/>
            </a:endParaRPr>
          </a:p>
        </p:txBody>
      </p:sp>
      <p:pic>
        <p:nvPicPr>
          <p:cNvPr id="40" name="图片 39" descr="商务人士握手"/>
          <p:cNvPicPr>
            <a:picLocks noChangeAspect="1"/>
          </p:cNvPicPr>
          <p:nvPr/>
        </p:nvPicPr>
        <p:blipFill rotWithShape="1">
          <a:blip r:embed="rId2" cstate="screen"/>
          <a:srcRect/>
          <a:stretch>
            <a:fillRect/>
          </a:stretch>
        </p:blipFill>
        <p:spPr>
          <a:xfrm>
            <a:off x="7505613" y="1012072"/>
            <a:ext cx="3811675" cy="2900102"/>
          </a:xfrm>
          <a:prstGeom prst="rect">
            <a:avLst/>
          </a:prstGeom>
          <a:effectLst>
            <a:outerShdw blurRad="317500" dist="317500" dir="10800000" algn="r" rotWithShape="0">
              <a:schemeClr val="accent1">
                <a:lumMod val="50000"/>
                <a:alpha val="40000"/>
              </a:schemeClr>
            </a:outerShdw>
          </a:effectLst>
        </p:spPr>
      </p:pic>
      <p:sp>
        <p:nvSpPr>
          <p:cNvPr id="41" name="矩形: 圆顶角 40"/>
          <p:cNvSpPr/>
          <p:nvPr/>
        </p:nvSpPr>
        <p:spPr>
          <a:xfrm>
            <a:off x="0" y="2743202"/>
            <a:ext cx="12192000" cy="1168972"/>
          </a:xfrm>
          <a:prstGeom prst="round2SameRect">
            <a:avLst>
              <a:gd name="adj1" fmla="val 0"/>
              <a:gd name="adj2" fmla="val 0"/>
            </a:avLst>
          </a:prstGeom>
          <a:gradFill>
            <a:gsLst>
              <a:gs pos="100000">
                <a:schemeClr val="accent1">
                  <a:lumMod val="50000"/>
                  <a:alpha val="50000"/>
                </a:schemeClr>
              </a:gs>
              <a:gs pos="0">
                <a:schemeClr val="accent1">
                  <a:lumMod val="5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dirty="0">
              <a:latin typeface="+mj-ea"/>
              <a:ea typeface="+mj-ea"/>
            </a:endParaRPr>
          </a:p>
        </p:txBody>
      </p:sp>
      <p:sp>
        <p:nvSpPr>
          <p:cNvPr id="42" name="矩形 41"/>
          <p:cNvSpPr/>
          <p:nvPr/>
        </p:nvSpPr>
        <p:spPr>
          <a:xfrm>
            <a:off x="1002209" y="2682748"/>
            <a:ext cx="4195956" cy="777008"/>
          </a:xfrm>
          <a:prstGeom prst="rect">
            <a:avLst/>
          </a:prstGeom>
        </p:spPr>
        <p:txBody>
          <a:bodyPr wrap="square">
            <a:spAutoFit/>
          </a:bodyPr>
          <a:lstStyle/>
          <a:p>
            <a:pPr algn="just">
              <a:lnSpc>
                <a:spcPct val="130000"/>
              </a:lnSpc>
            </a:pPr>
            <a:r>
              <a:rPr lang="zh-CN" altLang="en-US" dirty="0">
                <a:solidFill>
                  <a:schemeClr val="bg1"/>
                </a:solidFill>
              </a:rPr>
              <a:t>请在这里输入文字请在这里输入文字请在这里输入文字请在这里输入文字</a:t>
            </a:r>
            <a:endParaRPr lang="zh-CN" altLang="en-US" dirty="0">
              <a:solidFill>
                <a:schemeClr val="bg1"/>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3390900" y="1977390"/>
            <a:ext cx="7708900" cy="0"/>
          </a:xfrm>
          <a:prstGeom prst="line">
            <a:avLst/>
          </a:prstGeom>
          <a:ln>
            <a:gradFill>
              <a:gsLst>
                <a:gs pos="0">
                  <a:schemeClr val="accent3">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096000" y="2043936"/>
            <a:ext cx="5003800" cy="782394"/>
          </a:xfrm>
          <a:prstGeom prst="rect">
            <a:avLst/>
          </a:prstGeom>
          <a:noFill/>
        </p:spPr>
        <p:txBody>
          <a:bodyPr wrap="square" rtlCol="0">
            <a:spAutoFit/>
          </a:bodyPr>
          <a:lstStyle>
            <a:defPPr>
              <a:defRPr lang="zh-CN"/>
            </a:defPPr>
            <a:lvl1pPr marL="285750" indent="-285750">
              <a:lnSpc>
                <a:spcPct val="130000"/>
              </a:lnSpc>
              <a:buFont typeface="Arial" panose="020B0604020202020204" pitchFamily="34" charset="0"/>
              <a:buChar char="•"/>
              <a:defRPr i="1" kern="100">
                <a:solidFill>
                  <a:schemeClr val="tx2">
                    <a:lumMod val="60000"/>
                    <a:lumOff val="40000"/>
                  </a:schemeClr>
                </a:solidFill>
                <a:effectLst/>
                <a:latin typeface="+mn-ea"/>
                <a:cs typeface="仿宋_GB2312" panose="02010609030101010101" pitchFamily="49" charset="-122"/>
              </a:defRPr>
            </a:lvl1pPr>
          </a:lstStyle>
          <a:p>
            <a:r>
              <a:rPr lang="zh-CN" altLang="en-US" i="0" dirty="0">
                <a:solidFill>
                  <a:schemeClr val="accent1"/>
                </a:solidFill>
              </a:rPr>
              <a:t>在此处输入一段文在此处输入一段文字在此处输入一段文字在此处输入</a:t>
            </a:r>
            <a:r>
              <a:rPr lang="zh-CN" altLang="en-US" i="0" dirty="0">
                <a:solidFill>
                  <a:schemeClr val="accent2"/>
                </a:solidFill>
              </a:rPr>
              <a:t>一段文字</a:t>
            </a:r>
            <a:endParaRPr lang="zh-CN" altLang="en-US" i="0" dirty="0">
              <a:solidFill>
                <a:schemeClr val="accent2"/>
              </a:solidFill>
            </a:endParaRPr>
          </a:p>
        </p:txBody>
      </p:sp>
      <p:sp>
        <p:nvSpPr>
          <p:cNvPr id="2" name="平行四边形 1"/>
          <p:cNvSpPr/>
          <p:nvPr/>
        </p:nvSpPr>
        <p:spPr>
          <a:xfrm>
            <a:off x="1092200" y="1352550"/>
            <a:ext cx="3841750" cy="1348740"/>
          </a:xfrm>
          <a:prstGeom prst="parallelogram">
            <a:avLst>
              <a:gd name="adj" fmla="val 13732"/>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5003800" y="1352550"/>
            <a:ext cx="6096000" cy="510540"/>
          </a:xfrm>
          <a:prstGeom prst="parallelogram">
            <a:avLst>
              <a:gd name="adj" fmla="val 13732"/>
            </a:avLst>
          </a:prstGeom>
          <a:gradFill>
            <a:gsLst>
              <a:gs pos="100000">
                <a:schemeClr val="accent1"/>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输入标题</a:t>
            </a:r>
            <a:endParaRPr lang="zh-CN" altLang="en-US" sz="3000" dirty="0">
              <a:latin typeface="+mj-ea"/>
              <a:ea typeface="+mj-ea"/>
            </a:endParaRPr>
          </a:p>
        </p:txBody>
      </p:sp>
      <p:cxnSp>
        <p:nvCxnSpPr>
          <p:cNvPr id="19" name="直接连接符 18"/>
          <p:cNvCxnSpPr/>
          <p:nvPr/>
        </p:nvCxnSpPr>
        <p:spPr>
          <a:xfrm>
            <a:off x="3390900" y="5524238"/>
            <a:ext cx="7708900" cy="0"/>
          </a:xfrm>
          <a:prstGeom prst="line">
            <a:avLst/>
          </a:prstGeom>
          <a:ln>
            <a:gradFill>
              <a:gsLst>
                <a:gs pos="0">
                  <a:schemeClr val="accent3">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096000" y="5590784"/>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endParaRPr lang="zh-CN" altLang="en-US" kern="100" dirty="0">
              <a:solidFill>
                <a:schemeClr val="accent2"/>
              </a:solidFill>
              <a:effectLst/>
              <a:latin typeface="+mn-ea"/>
              <a:cs typeface="仿宋_GB2312" panose="02010609030101010101" pitchFamily="49" charset="-122"/>
            </a:endParaRPr>
          </a:p>
        </p:txBody>
      </p:sp>
      <p:sp>
        <p:nvSpPr>
          <p:cNvPr id="21" name="平行四边形 20"/>
          <p:cNvSpPr/>
          <p:nvPr/>
        </p:nvSpPr>
        <p:spPr>
          <a:xfrm>
            <a:off x="1092200" y="4899398"/>
            <a:ext cx="3841750" cy="1348740"/>
          </a:xfrm>
          <a:prstGeom prst="parallelogram">
            <a:avLst>
              <a:gd name="adj" fmla="val 13732"/>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5003800" y="4899398"/>
            <a:ext cx="6096000" cy="510540"/>
          </a:xfrm>
          <a:prstGeom prst="parallelogram">
            <a:avLst>
              <a:gd name="adj" fmla="val 13732"/>
            </a:avLst>
          </a:prstGeom>
          <a:gradFill>
            <a:gsLst>
              <a:gs pos="100000">
                <a:schemeClr val="accent1"/>
              </a:gs>
              <a:gs pos="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输入标题</a:t>
            </a:r>
            <a:endParaRPr lang="zh-CN" altLang="en-US" sz="3000" dirty="0">
              <a:latin typeface="+mj-ea"/>
              <a:ea typeface="+mj-ea"/>
            </a:endParaRPr>
          </a:p>
        </p:txBody>
      </p:sp>
      <p:cxnSp>
        <p:nvCxnSpPr>
          <p:cNvPr id="23" name="直接连接符 22"/>
          <p:cNvCxnSpPr/>
          <p:nvPr/>
        </p:nvCxnSpPr>
        <p:spPr>
          <a:xfrm flipH="1">
            <a:off x="1092200" y="3733538"/>
            <a:ext cx="7708900" cy="0"/>
          </a:xfrm>
          <a:prstGeom prst="line">
            <a:avLst/>
          </a:prstGeom>
          <a:ln>
            <a:gradFill>
              <a:gsLst>
                <a:gs pos="0">
                  <a:schemeClr val="accent3">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092200" y="3800084"/>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endParaRPr lang="zh-CN" altLang="en-US" kern="100" dirty="0">
              <a:solidFill>
                <a:schemeClr val="accent2"/>
              </a:solidFill>
              <a:effectLst/>
              <a:latin typeface="+mn-ea"/>
              <a:cs typeface="仿宋_GB2312" panose="02010609030101010101" pitchFamily="49" charset="-122"/>
            </a:endParaRPr>
          </a:p>
        </p:txBody>
      </p:sp>
      <p:sp>
        <p:nvSpPr>
          <p:cNvPr id="25" name="平行四边形 24"/>
          <p:cNvSpPr/>
          <p:nvPr/>
        </p:nvSpPr>
        <p:spPr>
          <a:xfrm>
            <a:off x="7258050" y="3108698"/>
            <a:ext cx="3841750" cy="1348740"/>
          </a:xfrm>
          <a:prstGeom prst="parallelogram">
            <a:avLst>
              <a:gd name="adj" fmla="val 13732"/>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1092200" y="3108698"/>
            <a:ext cx="6210300" cy="510540"/>
          </a:xfrm>
          <a:prstGeom prst="parallelogram">
            <a:avLst>
              <a:gd name="adj" fmla="val 13732"/>
            </a:avLst>
          </a:prstGeom>
          <a:gradFill>
            <a:gsLst>
              <a:gs pos="0">
                <a:schemeClr val="accent1"/>
              </a:gs>
              <a:gs pos="100000">
                <a:schemeClr val="accent1">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输入标题</a:t>
            </a:r>
            <a:endParaRPr lang="zh-CN" altLang="en-US" sz="3000" dirty="0">
              <a:latin typeface="+mj-ea"/>
              <a:ea typeface="+mj-ea"/>
            </a:endParaRPr>
          </a:p>
        </p:txBody>
      </p:sp>
      <p:sp>
        <p:nvSpPr>
          <p:cNvPr id="17" name="文本框 16"/>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18" name="文本框 17"/>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16" name="文本框 15"/>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505200" y="2517140"/>
            <a:ext cx="6794500" cy="0"/>
          </a:xfrm>
          <a:prstGeom prst="line">
            <a:avLst/>
          </a:prstGeom>
          <a:ln w="19050">
            <a:solidFill>
              <a:schemeClr val="accent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044700" y="4878070"/>
            <a:ext cx="6794500" cy="0"/>
          </a:xfrm>
          <a:prstGeom prst="line">
            <a:avLst/>
          </a:prstGeom>
          <a:ln w="19050">
            <a:solidFill>
              <a:schemeClr val="accent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092200" y="1145540"/>
            <a:ext cx="2957512" cy="2957512"/>
            <a:chOff x="1092200" y="952500"/>
            <a:chExt cx="3276600" cy="3276600"/>
          </a:xfrm>
        </p:grpSpPr>
        <p:sp>
          <p:nvSpPr>
            <p:cNvPr id="2" name="椭圆 1"/>
            <p:cNvSpPr/>
            <p:nvPr/>
          </p:nvSpPr>
          <p:spPr>
            <a:xfrm>
              <a:off x="1482724" y="1343024"/>
              <a:ext cx="2495550" cy="2495550"/>
            </a:xfrm>
            <a:prstGeom prst="ellipse">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空心弧 2"/>
            <p:cNvSpPr/>
            <p:nvPr/>
          </p:nvSpPr>
          <p:spPr>
            <a:xfrm rot="16200000">
              <a:off x="1092200" y="952500"/>
              <a:ext cx="3276600" cy="3276600"/>
            </a:xfrm>
            <a:prstGeom prst="blockArc">
              <a:avLst>
                <a:gd name="adj1" fmla="val 5147149"/>
                <a:gd name="adj2" fmla="val 21460826"/>
                <a:gd name="adj3" fmla="val 7216"/>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8142288" y="3344546"/>
            <a:ext cx="2957512" cy="2957512"/>
            <a:chOff x="7823200" y="2852738"/>
            <a:chExt cx="3276600" cy="3276600"/>
          </a:xfrm>
        </p:grpSpPr>
        <p:sp>
          <p:nvSpPr>
            <p:cNvPr id="15" name="椭圆 14"/>
            <p:cNvSpPr/>
            <p:nvPr/>
          </p:nvSpPr>
          <p:spPr>
            <a:xfrm>
              <a:off x="8213724" y="3243262"/>
              <a:ext cx="2495550" cy="2495550"/>
            </a:xfrm>
            <a:prstGeom prst="ellipse">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空心弧 15"/>
            <p:cNvSpPr/>
            <p:nvPr/>
          </p:nvSpPr>
          <p:spPr>
            <a:xfrm rot="10800000">
              <a:off x="7823200" y="2852738"/>
              <a:ext cx="3276600" cy="3276600"/>
            </a:xfrm>
            <a:prstGeom prst="blockArc">
              <a:avLst>
                <a:gd name="adj1" fmla="val 5147149"/>
                <a:gd name="adj2" fmla="val 21460826"/>
                <a:gd name="adj3" fmla="val 7216"/>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文本框 19"/>
          <p:cNvSpPr txBox="1"/>
          <p:nvPr/>
        </p:nvSpPr>
        <p:spPr>
          <a:xfrm>
            <a:off x="7735684" y="1861575"/>
            <a:ext cx="2664232" cy="642292"/>
          </a:xfrm>
          <a:prstGeom prst="rect">
            <a:avLst/>
          </a:prstGeom>
          <a:noFill/>
        </p:spPr>
        <p:txBody>
          <a:bodyPr wrap="square" rtlCol="0">
            <a:spAutoFit/>
          </a:bodyPr>
          <a:lstStyle/>
          <a:p>
            <a:pPr algn="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21" name="文本框 20"/>
          <p:cNvSpPr txBox="1"/>
          <p:nvPr/>
        </p:nvSpPr>
        <p:spPr>
          <a:xfrm>
            <a:off x="1949450" y="4222505"/>
            <a:ext cx="2664232" cy="642292"/>
          </a:xfrm>
          <a:prstGeom prst="rect">
            <a:avLst/>
          </a:prstGeom>
          <a:noFill/>
        </p:spPr>
        <p:txBody>
          <a:bodyPr wrap="square" rtlCol="0">
            <a:spAutoFit/>
          </a:bodyPr>
          <a:lstStyle/>
          <a:p>
            <a:pP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22" name="文本框 21"/>
          <p:cNvSpPr txBox="1"/>
          <p:nvPr/>
        </p:nvSpPr>
        <p:spPr>
          <a:xfrm>
            <a:off x="5257800" y="2564636"/>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endParaRPr lang="zh-CN" altLang="en-US" kern="100" dirty="0">
              <a:solidFill>
                <a:schemeClr val="accent2"/>
              </a:solidFill>
              <a:effectLst/>
              <a:latin typeface="+mn-ea"/>
              <a:cs typeface="仿宋_GB2312" panose="02010609030101010101" pitchFamily="49" charset="-122"/>
            </a:endParaRPr>
          </a:p>
        </p:txBody>
      </p:sp>
      <p:sp>
        <p:nvSpPr>
          <p:cNvPr id="23" name="文本框 22"/>
          <p:cNvSpPr txBox="1"/>
          <p:nvPr/>
        </p:nvSpPr>
        <p:spPr>
          <a:xfrm>
            <a:off x="1619250" y="5001766"/>
            <a:ext cx="5003800" cy="782394"/>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在此处输入一段文在此处输入一段文字在此处输入一段文字在此处输入</a:t>
            </a:r>
            <a:r>
              <a:rPr lang="zh-CN" altLang="en-US" kern="100" dirty="0">
                <a:solidFill>
                  <a:schemeClr val="accent2"/>
                </a:solidFill>
                <a:effectLst/>
                <a:latin typeface="+mn-ea"/>
                <a:cs typeface="仿宋_GB2312" panose="02010609030101010101" pitchFamily="49" charset="-122"/>
              </a:rPr>
              <a:t>一段文字</a:t>
            </a:r>
            <a:endParaRPr lang="zh-CN" altLang="en-US" kern="100" dirty="0">
              <a:solidFill>
                <a:schemeClr val="accent2"/>
              </a:solidFill>
              <a:effectLst/>
              <a:latin typeface="+mn-ea"/>
              <a:cs typeface="仿宋_GB2312" panose="02010609030101010101" pitchFamily="49" charset="-122"/>
            </a:endParaRPr>
          </a:p>
        </p:txBody>
      </p:sp>
      <p:sp>
        <p:nvSpPr>
          <p:cNvPr id="26" name="文本框 25"/>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27" name="文本框 26"/>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
        <p:nvSpPr>
          <p:cNvPr id="10" name="矩形: 圆角 9"/>
          <p:cNvSpPr/>
          <p:nvPr/>
        </p:nvSpPr>
        <p:spPr>
          <a:xfrm>
            <a:off x="874713" y="1769065"/>
            <a:ext cx="9092248" cy="4145280"/>
          </a:xfrm>
          <a:prstGeom prst="roundRect">
            <a:avLst>
              <a:gd name="adj" fmla="val 2942"/>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7345680" y="1329844"/>
            <a:ext cx="3971607" cy="5023723"/>
          </a:xfrm>
          <a:prstGeom prst="roundRect">
            <a:avLst>
              <a:gd name="adj" fmla="val 2942"/>
            </a:avLst>
          </a:prstGeom>
          <a:gradFill>
            <a:gsLst>
              <a:gs pos="100000">
                <a:schemeClr val="accent1">
                  <a:lumMod val="60000"/>
                  <a:lumOff val="40000"/>
                </a:schemeClr>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113181" y="2877977"/>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13181" y="3630038"/>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13181" y="4382099"/>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13181" y="5134159"/>
            <a:ext cx="9869557" cy="0"/>
          </a:xfrm>
          <a:prstGeom prst="line">
            <a:avLst/>
          </a:prstGeom>
          <a:ln w="9525">
            <a:gradFill>
              <a:gsLst>
                <a:gs pos="0">
                  <a:schemeClr val="accent1">
                    <a:lumMod val="20000"/>
                    <a:lumOff val="80000"/>
                    <a:alpha val="0"/>
                  </a:schemeClr>
                </a:gs>
                <a:gs pos="70075">
                  <a:srgbClr val="B5D8FF"/>
                </a:gs>
                <a:gs pos="6000">
                  <a:schemeClr val="accent1">
                    <a:lumMod val="20000"/>
                    <a:lumOff val="80000"/>
                  </a:schemeClr>
                </a:gs>
                <a:gs pos="100000">
                  <a:schemeClr val="accent1">
                    <a:lumMod val="20000"/>
                    <a:lumOff val="8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7" name="矩形: 圆角 16"/>
          <p:cNvSpPr/>
          <p:nvPr/>
        </p:nvSpPr>
        <p:spPr>
          <a:xfrm>
            <a:off x="2164592" y="1933700"/>
            <a:ext cx="1369735" cy="377474"/>
          </a:xfrm>
          <a:prstGeom prst="roundRect">
            <a:avLst>
              <a:gd name="adj" fmla="val 27834"/>
            </a:avLst>
          </a:prstGeom>
          <a:gradFill>
            <a:gsLst>
              <a:gs pos="0">
                <a:schemeClr val="accent1">
                  <a:lumMod val="60000"/>
                  <a:lumOff val="40000"/>
                </a:schemeClr>
              </a:gs>
              <a:gs pos="100000">
                <a:schemeClr val="accent1"/>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输入文字</a:t>
            </a:r>
            <a:endParaRPr lang="zh-CN" altLang="en-US" dirty="0"/>
          </a:p>
        </p:txBody>
      </p:sp>
      <p:sp>
        <p:nvSpPr>
          <p:cNvPr id="18" name="矩形: 圆角 17"/>
          <p:cNvSpPr/>
          <p:nvPr/>
        </p:nvSpPr>
        <p:spPr>
          <a:xfrm>
            <a:off x="3966128" y="1933700"/>
            <a:ext cx="1369735" cy="377474"/>
          </a:xfrm>
          <a:prstGeom prst="roundRect">
            <a:avLst>
              <a:gd name="adj" fmla="val 27834"/>
            </a:avLst>
          </a:prstGeom>
          <a:gradFill>
            <a:gsLst>
              <a:gs pos="0">
                <a:schemeClr val="accent1">
                  <a:lumMod val="60000"/>
                  <a:lumOff val="40000"/>
                </a:schemeClr>
              </a:gs>
              <a:gs pos="100000">
                <a:schemeClr val="accent1"/>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输入文字</a:t>
            </a:r>
            <a:endParaRPr lang="zh-CN" altLang="en-US" dirty="0"/>
          </a:p>
        </p:txBody>
      </p:sp>
      <p:sp>
        <p:nvSpPr>
          <p:cNvPr id="19" name="矩形: 圆角 18"/>
          <p:cNvSpPr/>
          <p:nvPr/>
        </p:nvSpPr>
        <p:spPr>
          <a:xfrm>
            <a:off x="5716864" y="1933700"/>
            <a:ext cx="1369735" cy="377474"/>
          </a:xfrm>
          <a:prstGeom prst="roundRect">
            <a:avLst>
              <a:gd name="adj" fmla="val 27834"/>
            </a:avLst>
          </a:prstGeom>
          <a:gradFill>
            <a:gsLst>
              <a:gs pos="0">
                <a:schemeClr val="accent1">
                  <a:lumMod val="60000"/>
                  <a:lumOff val="40000"/>
                </a:schemeClr>
              </a:gs>
              <a:gs pos="100000">
                <a:schemeClr val="accent1"/>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输入文字</a:t>
            </a:r>
            <a:endParaRPr lang="zh-CN" altLang="en-US" dirty="0"/>
          </a:p>
        </p:txBody>
      </p:sp>
      <p:sp>
        <p:nvSpPr>
          <p:cNvPr id="24" name="矩形: 圆角 23"/>
          <p:cNvSpPr/>
          <p:nvPr/>
        </p:nvSpPr>
        <p:spPr>
          <a:xfrm>
            <a:off x="7861064" y="1539492"/>
            <a:ext cx="2940839" cy="586426"/>
          </a:xfrm>
          <a:prstGeom prst="roundRect">
            <a:avLst>
              <a:gd name="adj" fmla="val 27834"/>
            </a:avLst>
          </a:prstGeom>
          <a:solidFill>
            <a:schemeClr val="accent1"/>
          </a:soli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mj-ea"/>
                <a:ea typeface="+mj-ea"/>
              </a:rPr>
              <a:t>输入文字</a:t>
            </a:r>
            <a:endParaRPr lang="zh-CN" altLang="en-US" sz="3000" dirty="0">
              <a:latin typeface="+mj-ea"/>
              <a:ea typeface="+mj-ea"/>
            </a:endParaRPr>
          </a:p>
        </p:txBody>
      </p:sp>
      <p:sp>
        <p:nvSpPr>
          <p:cNvPr id="26" name="文本框 25"/>
          <p:cNvSpPr txBox="1"/>
          <p:nvPr/>
        </p:nvSpPr>
        <p:spPr>
          <a:xfrm>
            <a:off x="1002209" y="3107587"/>
            <a:ext cx="877163" cy="369332"/>
          </a:xfrm>
          <a:prstGeom prst="rect">
            <a:avLst/>
          </a:prstGeom>
          <a:noFill/>
        </p:spPr>
        <p:txBody>
          <a:bodyPr wrap="none" rtlCol="0">
            <a:spAutoFit/>
          </a:bodyPr>
          <a:lstStyle/>
          <a:p>
            <a:r>
              <a:rPr lang="zh-CN" altLang="en-US" dirty="0">
                <a:solidFill>
                  <a:schemeClr val="accent1"/>
                </a:solidFill>
              </a:rPr>
              <a:t>字段一</a:t>
            </a:r>
            <a:endParaRPr lang="zh-CN" altLang="en-US" dirty="0">
              <a:solidFill>
                <a:schemeClr val="accent1"/>
              </a:solidFill>
            </a:endParaRPr>
          </a:p>
        </p:txBody>
      </p:sp>
      <p:sp>
        <p:nvSpPr>
          <p:cNvPr id="27" name="文本框 26"/>
          <p:cNvSpPr txBox="1"/>
          <p:nvPr/>
        </p:nvSpPr>
        <p:spPr>
          <a:xfrm>
            <a:off x="1002209" y="3803983"/>
            <a:ext cx="877163" cy="369332"/>
          </a:xfrm>
          <a:prstGeom prst="rect">
            <a:avLst/>
          </a:prstGeom>
          <a:noFill/>
        </p:spPr>
        <p:txBody>
          <a:bodyPr wrap="none" rtlCol="0">
            <a:spAutoFit/>
          </a:bodyPr>
          <a:lstStyle/>
          <a:p>
            <a:r>
              <a:rPr lang="zh-CN" altLang="en-US" dirty="0">
                <a:solidFill>
                  <a:schemeClr val="accent1"/>
                </a:solidFill>
              </a:rPr>
              <a:t>字段二</a:t>
            </a:r>
            <a:endParaRPr lang="zh-CN" altLang="en-US" dirty="0">
              <a:solidFill>
                <a:schemeClr val="accent1"/>
              </a:solidFill>
            </a:endParaRPr>
          </a:p>
        </p:txBody>
      </p:sp>
      <p:sp>
        <p:nvSpPr>
          <p:cNvPr id="28" name="文本框 27"/>
          <p:cNvSpPr txBox="1"/>
          <p:nvPr/>
        </p:nvSpPr>
        <p:spPr>
          <a:xfrm>
            <a:off x="1002209" y="4588183"/>
            <a:ext cx="877163" cy="369332"/>
          </a:xfrm>
          <a:prstGeom prst="rect">
            <a:avLst/>
          </a:prstGeom>
          <a:noFill/>
        </p:spPr>
        <p:txBody>
          <a:bodyPr wrap="none" rtlCol="0">
            <a:spAutoFit/>
          </a:bodyPr>
          <a:lstStyle/>
          <a:p>
            <a:r>
              <a:rPr lang="zh-CN" altLang="en-US" dirty="0">
                <a:solidFill>
                  <a:schemeClr val="accent1"/>
                </a:solidFill>
              </a:rPr>
              <a:t>字段三</a:t>
            </a:r>
            <a:endParaRPr lang="zh-CN" altLang="en-US" dirty="0">
              <a:solidFill>
                <a:schemeClr val="accent1"/>
              </a:solidFill>
            </a:endParaRPr>
          </a:p>
        </p:txBody>
      </p:sp>
      <p:sp>
        <p:nvSpPr>
          <p:cNvPr id="29" name="文本框 28"/>
          <p:cNvSpPr txBox="1"/>
          <p:nvPr/>
        </p:nvSpPr>
        <p:spPr>
          <a:xfrm>
            <a:off x="1002209" y="5339522"/>
            <a:ext cx="877163" cy="369332"/>
          </a:xfrm>
          <a:prstGeom prst="rect">
            <a:avLst/>
          </a:prstGeom>
          <a:noFill/>
        </p:spPr>
        <p:txBody>
          <a:bodyPr wrap="none" rtlCol="0">
            <a:spAutoFit/>
          </a:bodyPr>
          <a:lstStyle/>
          <a:p>
            <a:r>
              <a:rPr lang="zh-CN" altLang="en-US" dirty="0">
                <a:solidFill>
                  <a:schemeClr val="accent1"/>
                </a:solidFill>
              </a:rPr>
              <a:t>字段四</a:t>
            </a:r>
            <a:endParaRPr lang="zh-CN" altLang="en-US" dirty="0">
              <a:solidFill>
                <a:schemeClr val="accent1"/>
              </a:solidFill>
            </a:endParaRPr>
          </a:p>
        </p:txBody>
      </p:sp>
      <p:sp>
        <p:nvSpPr>
          <p:cNvPr id="20" name="文本框 19"/>
          <p:cNvSpPr txBox="1"/>
          <p:nvPr/>
        </p:nvSpPr>
        <p:spPr>
          <a:xfrm>
            <a:off x="2205693" y="2475181"/>
            <a:ext cx="1287532" cy="369332"/>
          </a:xfrm>
          <a:prstGeom prst="rect">
            <a:avLst/>
          </a:prstGeom>
          <a:noFill/>
        </p:spPr>
        <p:txBody>
          <a:bodyPr wrap="none" rtlCol="0">
            <a:spAutoFit/>
          </a:bodyPr>
          <a:lstStyle/>
          <a:p>
            <a:r>
              <a:rPr lang="en-US" altLang="zh-CN" dirty="0">
                <a:solidFill>
                  <a:schemeClr val="accent1"/>
                </a:solidFill>
              </a:rPr>
              <a:t>2015-2010</a:t>
            </a:r>
            <a:endParaRPr lang="zh-CN" altLang="en-US" dirty="0">
              <a:solidFill>
                <a:schemeClr val="accent1"/>
              </a:solidFill>
            </a:endParaRPr>
          </a:p>
        </p:txBody>
      </p:sp>
      <p:sp>
        <p:nvSpPr>
          <p:cNvPr id="21" name="文本框 20"/>
          <p:cNvSpPr txBox="1"/>
          <p:nvPr/>
        </p:nvSpPr>
        <p:spPr>
          <a:xfrm>
            <a:off x="4007229" y="2475181"/>
            <a:ext cx="1287532" cy="369332"/>
          </a:xfrm>
          <a:prstGeom prst="rect">
            <a:avLst/>
          </a:prstGeom>
          <a:noFill/>
        </p:spPr>
        <p:txBody>
          <a:bodyPr wrap="none" rtlCol="0">
            <a:spAutoFit/>
          </a:bodyPr>
          <a:lstStyle/>
          <a:p>
            <a:r>
              <a:rPr lang="en-US" altLang="zh-CN" dirty="0">
                <a:solidFill>
                  <a:schemeClr val="accent1"/>
                </a:solidFill>
              </a:rPr>
              <a:t>2010-2019</a:t>
            </a:r>
            <a:endParaRPr lang="zh-CN" altLang="en-US" dirty="0">
              <a:solidFill>
                <a:schemeClr val="accent1"/>
              </a:solidFill>
            </a:endParaRPr>
          </a:p>
        </p:txBody>
      </p:sp>
      <p:sp>
        <p:nvSpPr>
          <p:cNvPr id="22" name="文本框 21"/>
          <p:cNvSpPr txBox="1"/>
          <p:nvPr/>
        </p:nvSpPr>
        <p:spPr>
          <a:xfrm>
            <a:off x="5799067" y="2475181"/>
            <a:ext cx="1287532" cy="369332"/>
          </a:xfrm>
          <a:prstGeom prst="rect">
            <a:avLst/>
          </a:prstGeom>
          <a:noFill/>
        </p:spPr>
        <p:txBody>
          <a:bodyPr wrap="none" rtlCol="0">
            <a:spAutoFit/>
          </a:bodyPr>
          <a:lstStyle/>
          <a:p>
            <a:r>
              <a:rPr lang="en-US" altLang="zh-CN" dirty="0">
                <a:solidFill>
                  <a:schemeClr val="accent1"/>
                </a:solidFill>
              </a:rPr>
              <a:t>2019-2020</a:t>
            </a:r>
            <a:endParaRPr lang="zh-CN" altLang="en-US" dirty="0">
              <a:solidFill>
                <a:schemeClr val="accent1"/>
              </a:solidFill>
            </a:endParaRPr>
          </a:p>
        </p:txBody>
      </p:sp>
      <p:sp>
        <p:nvSpPr>
          <p:cNvPr id="25" name="文本框 24"/>
          <p:cNvSpPr txBox="1"/>
          <p:nvPr/>
        </p:nvSpPr>
        <p:spPr>
          <a:xfrm>
            <a:off x="8892902" y="2291551"/>
            <a:ext cx="877163" cy="369332"/>
          </a:xfrm>
          <a:prstGeom prst="rect">
            <a:avLst/>
          </a:prstGeom>
          <a:noFill/>
        </p:spPr>
        <p:txBody>
          <a:bodyPr wrap="none" rtlCol="0">
            <a:spAutoFit/>
          </a:bodyPr>
          <a:lstStyle/>
          <a:p>
            <a:r>
              <a:rPr lang="zh-CN" altLang="en-US" dirty="0">
                <a:solidFill>
                  <a:schemeClr val="bg1"/>
                </a:solidFill>
              </a:rPr>
              <a:t>现阶段</a:t>
            </a:r>
            <a:endParaRPr lang="zh-CN" altLang="en-US" dirty="0">
              <a:solidFill>
                <a:schemeClr val="bg1"/>
              </a:solidFill>
            </a:endParaRPr>
          </a:p>
        </p:txBody>
      </p:sp>
      <p:sp>
        <p:nvSpPr>
          <p:cNvPr id="37" name="文本框 36"/>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38" name="文本框 37"/>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2882261" y="507988"/>
            <a:ext cx="6410603" cy="6410603"/>
          </a:xfrm>
          <a:prstGeom prst="ellipse">
            <a:avLst/>
          </a:prstGeom>
          <a:gradFill flip="none" rotWithShape="1">
            <a:gsLst>
              <a:gs pos="100000">
                <a:schemeClr val="accent1">
                  <a:lumMod val="60000"/>
                  <a:lumOff val="40000"/>
                  <a:alpha val="40000"/>
                </a:schemeClr>
              </a:gs>
              <a:gs pos="49000">
                <a:schemeClr val="accent1">
                  <a:lumMod val="60000"/>
                  <a:lumOff val="40000"/>
                  <a:alpha val="0"/>
                </a:schemeClr>
              </a:gs>
            </a:gsLst>
            <a:path path="circle">
              <a:fillToRect l="50000" t="50000" r="50000" b="50000"/>
            </a:path>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 name="椭圆 1"/>
          <p:cNvSpPr/>
          <p:nvPr/>
        </p:nvSpPr>
        <p:spPr>
          <a:xfrm>
            <a:off x="3886531" y="1512258"/>
            <a:ext cx="4402062" cy="4402062"/>
          </a:xfrm>
          <a:prstGeom prst="ellipse">
            <a:avLst/>
          </a:prstGeom>
          <a:gradFill flip="none" rotWithShape="1">
            <a:gsLst>
              <a:gs pos="100000">
                <a:schemeClr val="accent1">
                  <a:lumMod val="60000"/>
                  <a:lumOff val="40000"/>
                  <a:alpha val="42000"/>
                </a:schemeClr>
              </a:gs>
              <a:gs pos="49000">
                <a:schemeClr val="accent1">
                  <a:lumMod val="60000"/>
                  <a:lumOff val="40000"/>
                  <a:alpha val="0"/>
                </a:schemeClr>
              </a:gs>
            </a:gsLst>
            <a:path path="circle">
              <a:fillToRect l="50000" t="50000" r="50000" b="50000"/>
            </a:path>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4" name="矩形: 圆角 3"/>
          <p:cNvSpPr/>
          <p:nvPr/>
        </p:nvSpPr>
        <p:spPr>
          <a:xfrm>
            <a:off x="1445134" y="1742455"/>
            <a:ext cx="3048728"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000" b="1" kern="0" dirty="0">
                <a:solidFill>
                  <a:prstClr val="white"/>
                </a:solidFill>
                <a:latin typeface="+mj-ea"/>
                <a:ea typeface="+mj-ea"/>
              </a:rPr>
              <a:t>输入标题一</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5" name="矩形: 圆角 4"/>
          <p:cNvSpPr/>
          <p:nvPr/>
        </p:nvSpPr>
        <p:spPr>
          <a:xfrm>
            <a:off x="874712" y="3406215"/>
            <a:ext cx="3048728"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000" b="1" kern="0" dirty="0">
                <a:solidFill>
                  <a:prstClr val="white"/>
                </a:solidFill>
                <a:latin typeface="+mj-ea"/>
                <a:ea typeface="+mj-ea"/>
              </a:rPr>
              <a:t>输入标题二</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6" name="矩形: 圆角 5"/>
          <p:cNvSpPr/>
          <p:nvPr/>
        </p:nvSpPr>
        <p:spPr>
          <a:xfrm>
            <a:off x="1445134" y="5069975"/>
            <a:ext cx="3048728"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000" b="1" kern="0" dirty="0">
                <a:solidFill>
                  <a:prstClr val="white"/>
                </a:solidFill>
                <a:latin typeface="+mj-ea"/>
                <a:ea typeface="+mj-ea"/>
              </a:rPr>
              <a:t>输入标题三</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7" name="矩形: 圆角 6"/>
          <p:cNvSpPr/>
          <p:nvPr/>
        </p:nvSpPr>
        <p:spPr>
          <a:xfrm flipH="1">
            <a:off x="7681263" y="1742455"/>
            <a:ext cx="3062090"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000" b="1" kern="0" dirty="0">
                <a:solidFill>
                  <a:prstClr val="white"/>
                </a:solidFill>
                <a:latin typeface="+mj-ea"/>
                <a:ea typeface="+mj-ea"/>
              </a:rPr>
              <a:t>输入标题四</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8" name="矩形: 圆角 7"/>
          <p:cNvSpPr/>
          <p:nvPr/>
        </p:nvSpPr>
        <p:spPr>
          <a:xfrm flipH="1">
            <a:off x="8255198" y="3406215"/>
            <a:ext cx="3062090"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000" b="1" kern="0" dirty="0">
                <a:solidFill>
                  <a:prstClr val="white"/>
                </a:solidFill>
                <a:latin typeface="+mj-ea"/>
                <a:ea typeface="+mj-ea"/>
              </a:rPr>
              <a:t>输入标题五</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sp>
        <p:nvSpPr>
          <p:cNvPr id="9" name="矩形: 圆角 8"/>
          <p:cNvSpPr/>
          <p:nvPr/>
        </p:nvSpPr>
        <p:spPr>
          <a:xfrm flipH="1">
            <a:off x="7681263" y="5069975"/>
            <a:ext cx="3062090" cy="623197"/>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000" b="1" kern="0" dirty="0">
                <a:solidFill>
                  <a:prstClr val="white"/>
                </a:solidFill>
                <a:latin typeface="+mj-ea"/>
                <a:ea typeface="+mj-ea"/>
              </a:rPr>
              <a:t>输入标题六</a:t>
            </a:r>
            <a:endParaRPr kumimoji="0" lang="zh-CN" altLang="en-US" sz="3000" b="1" i="0" u="none" strike="noStrike" kern="0" cap="none" spc="0" normalizeH="0" baseline="0" noProof="0" dirty="0">
              <a:ln>
                <a:noFill/>
              </a:ln>
              <a:solidFill>
                <a:prstClr val="white"/>
              </a:solidFill>
              <a:effectLst/>
              <a:uLnTx/>
              <a:uFillTx/>
              <a:latin typeface="+mj-ea"/>
              <a:ea typeface="+mj-ea"/>
              <a:cs typeface="+mn-cs"/>
            </a:endParaRPr>
          </a:p>
        </p:txBody>
      </p:sp>
      <p:pic>
        <p:nvPicPr>
          <p:cNvPr id="13" name="图片 12" descr="芝加哥天际线"/>
          <p:cNvPicPr preferRelativeResize="0"/>
          <p:nvPr/>
        </p:nvPicPr>
        <p:blipFill rotWithShape="1">
          <a:blip r:embed="rId1" cstate="screen"/>
          <a:srcRect/>
          <a:stretch>
            <a:fillRect/>
          </a:stretch>
        </p:blipFill>
        <p:spPr>
          <a:xfrm>
            <a:off x="3765855" y="1391582"/>
            <a:ext cx="4643414" cy="4643414"/>
          </a:xfrm>
          <a:prstGeom prst="ellipse">
            <a:avLst/>
          </a:prstGeom>
          <a:ln>
            <a:noFill/>
          </a:ln>
          <a:effectLst>
            <a:softEdge rad="635000"/>
          </a:effectLst>
        </p:spPr>
      </p:pic>
      <p:sp>
        <p:nvSpPr>
          <p:cNvPr id="14" name="文本框 13"/>
          <p:cNvSpPr txBox="1"/>
          <p:nvPr/>
        </p:nvSpPr>
        <p:spPr>
          <a:xfrm>
            <a:off x="1467456" y="2449831"/>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endParaRPr lang="zh-CN" altLang="en-US" i="1" kern="100" dirty="0">
              <a:solidFill>
                <a:schemeClr val="accent1"/>
              </a:solidFill>
              <a:effectLst/>
              <a:latin typeface="+mn-ea"/>
              <a:cs typeface="仿宋_GB2312" panose="02010609030101010101" pitchFamily="49" charset="-122"/>
            </a:endParaRPr>
          </a:p>
        </p:txBody>
      </p:sp>
      <p:sp>
        <p:nvSpPr>
          <p:cNvPr id="15" name="文本框 14"/>
          <p:cNvSpPr txBox="1"/>
          <p:nvPr/>
        </p:nvSpPr>
        <p:spPr>
          <a:xfrm>
            <a:off x="8116488" y="2449831"/>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endParaRPr lang="zh-CN" altLang="en-US" i="1" kern="100" dirty="0">
              <a:solidFill>
                <a:schemeClr val="accent1"/>
              </a:solidFill>
              <a:effectLst/>
              <a:latin typeface="+mn-ea"/>
              <a:cs typeface="仿宋_GB2312" panose="02010609030101010101" pitchFamily="49" charset="-122"/>
            </a:endParaRPr>
          </a:p>
        </p:txBody>
      </p:sp>
      <p:sp>
        <p:nvSpPr>
          <p:cNvPr id="16" name="文本框 15"/>
          <p:cNvSpPr txBox="1"/>
          <p:nvPr/>
        </p:nvSpPr>
        <p:spPr>
          <a:xfrm>
            <a:off x="1002209" y="4150088"/>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endParaRPr lang="zh-CN" altLang="en-US" i="1" kern="100" dirty="0">
              <a:solidFill>
                <a:schemeClr val="accent1"/>
              </a:solidFill>
              <a:effectLst/>
              <a:latin typeface="+mn-ea"/>
              <a:cs typeface="仿宋_GB2312" panose="02010609030101010101" pitchFamily="49" charset="-122"/>
            </a:endParaRPr>
          </a:p>
        </p:txBody>
      </p:sp>
      <p:sp>
        <p:nvSpPr>
          <p:cNvPr id="17" name="文本框 16"/>
          <p:cNvSpPr txBox="1"/>
          <p:nvPr/>
        </p:nvSpPr>
        <p:spPr>
          <a:xfrm>
            <a:off x="8529945" y="4150088"/>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endParaRPr lang="zh-CN" altLang="en-US" i="1" kern="100" dirty="0">
              <a:solidFill>
                <a:schemeClr val="accent1"/>
              </a:solidFill>
              <a:effectLst/>
              <a:latin typeface="+mn-ea"/>
              <a:cs typeface="仿宋_GB2312" panose="02010609030101010101" pitchFamily="49" charset="-122"/>
            </a:endParaRPr>
          </a:p>
        </p:txBody>
      </p:sp>
      <p:sp>
        <p:nvSpPr>
          <p:cNvPr id="18" name="文本框 17"/>
          <p:cNvSpPr txBox="1"/>
          <p:nvPr/>
        </p:nvSpPr>
        <p:spPr>
          <a:xfrm>
            <a:off x="1467456" y="5760559"/>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endParaRPr lang="zh-CN" altLang="en-US" i="1" kern="100" dirty="0">
              <a:solidFill>
                <a:schemeClr val="accent1"/>
              </a:solidFill>
              <a:effectLst/>
              <a:latin typeface="+mn-ea"/>
              <a:cs typeface="仿宋_GB2312" panose="02010609030101010101" pitchFamily="49" charset="-122"/>
            </a:endParaRPr>
          </a:p>
        </p:txBody>
      </p:sp>
      <p:sp>
        <p:nvSpPr>
          <p:cNvPr id="19" name="文本框 18"/>
          <p:cNvSpPr txBox="1"/>
          <p:nvPr/>
        </p:nvSpPr>
        <p:spPr>
          <a:xfrm>
            <a:off x="8116488" y="5760559"/>
            <a:ext cx="2608058" cy="422039"/>
          </a:xfrm>
          <a:prstGeom prst="rect">
            <a:avLst/>
          </a:prstGeom>
          <a:noFill/>
        </p:spPr>
        <p:txBody>
          <a:bodyPr wrap="square" rtlCol="0">
            <a:spAutoFit/>
          </a:bodyPr>
          <a:lstStyle/>
          <a:p>
            <a:pPr algn="ctr">
              <a:lnSpc>
                <a:spcPct val="130000"/>
              </a:lnSpc>
            </a:pPr>
            <a:r>
              <a:rPr lang="zh-CN" altLang="en-US" i="1" kern="100" dirty="0">
                <a:solidFill>
                  <a:schemeClr val="accent1"/>
                </a:solidFill>
                <a:effectLst/>
                <a:latin typeface="+mn-ea"/>
                <a:cs typeface="仿宋_GB2312" panose="02010609030101010101" pitchFamily="49" charset="-122"/>
              </a:rPr>
              <a:t>在此处输入一段文</a:t>
            </a:r>
            <a:endParaRPr lang="zh-CN" altLang="en-US" i="1" kern="100" dirty="0">
              <a:solidFill>
                <a:schemeClr val="accent1"/>
              </a:solidFill>
              <a:effectLst/>
              <a:latin typeface="+mn-ea"/>
              <a:cs typeface="仿宋_GB2312" panose="02010609030101010101" pitchFamily="49" charset="-122"/>
            </a:endParaRPr>
          </a:p>
        </p:txBody>
      </p:sp>
      <p:sp>
        <p:nvSpPr>
          <p:cNvPr id="20" name="文本框 19"/>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21" name="文本框 20"/>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上海城市地平线"/>
          <p:cNvPicPr>
            <a:picLocks noChangeAspect="1"/>
          </p:cNvPicPr>
          <p:nvPr/>
        </p:nvPicPr>
        <p:blipFill rotWithShape="1">
          <a:blip r:embed="rId1" cstate="screen"/>
          <a:srcRect/>
          <a:stretch>
            <a:fillRect/>
          </a:stretch>
        </p:blipFill>
        <p:spPr>
          <a:xfrm>
            <a:off x="7921625" y="0"/>
            <a:ext cx="4270375" cy="6858000"/>
          </a:xfrm>
          <a:prstGeom prst="rect">
            <a:avLst/>
          </a:prstGeom>
        </p:spPr>
      </p:pic>
      <p:sp>
        <p:nvSpPr>
          <p:cNvPr id="26" name="文本框 25"/>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27" name="文本框 26"/>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35" name="矩形: 圆角 34"/>
          <p:cNvSpPr/>
          <p:nvPr/>
        </p:nvSpPr>
        <p:spPr>
          <a:xfrm>
            <a:off x="6779078" y="2704436"/>
            <a:ext cx="2820035" cy="3302431"/>
          </a:xfrm>
          <a:prstGeom prst="roundRect">
            <a:avLst>
              <a:gd name="adj" fmla="val 4899"/>
            </a:avLst>
          </a:prstGeom>
          <a:solidFill>
            <a:schemeClr val="bg1"/>
          </a:solidFill>
          <a:ln>
            <a:solidFill>
              <a:schemeClr val="accent1">
                <a:lumMod val="20000"/>
                <a:lumOff val="80000"/>
              </a:schemeClr>
            </a:solid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36" name="矩形 35"/>
          <p:cNvSpPr/>
          <p:nvPr/>
        </p:nvSpPr>
        <p:spPr>
          <a:xfrm>
            <a:off x="7013719" y="4402410"/>
            <a:ext cx="2338892" cy="1137106"/>
          </a:xfrm>
          <a:prstGeom prst="rect">
            <a:avLst/>
          </a:prstGeom>
        </p:spPr>
        <p:txBody>
          <a:bodyPr wrap="square">
            <a:spAutoFit/>
          </a:bodyPr>
          <a:lstStyle/>
          <a:p>
            <a:pPr algn="just">
              <a:lnSpc>
                <a:spcPct val="130000"/>
              </a:lnSpc>
            </a:pPr>
            <a:r>
              <a:rPr lang="zh-CN" altLang="en-US" dirty="0">
                <a:solidFill>
                  <a:schemeClr val="accent1"/>
                </a:solidFill>
                <a:latin typeface="+mn-ea"/>
              </a:rPr>
              <a:t>请在这里输入文字请在这里输入文字请在这里</a:t>
            </a:r>
            <a:r>
              <a:rPr lang="zh-CN" altLang="en-US" dirty="0">
                <a:solidFill>
                  <a:schemeClr val="accent2"/>
                </a:solidFill>
                <a:latin typeface="+mn-ea"/>
              </a:rPr>
              <a:t>输入文字</a:t>
            </a:r>
            <a:endParaRPr lang="zh-CN" altLang="en-US" dirty="0">
              <a:solidFill>
                <a:schemeClr val="accent2"/>
              </a:solidFill>
              <a:latin typeface="+mn-ea"/>
            </a:endParaRPr>
          </a:p>
        </p:txBody>
      </p:sp>
      <p:sp>
        <p:nvSpPr>
          <p:cNvPr id="37" name="矩形 36"/>
          <p:cNvSpPr/>
          <p:nvPr/>
        </p:nvSpPr>
        <p:spPr>
          <a:xfrm>
            <a:off x="7013719" y="3417814"/>
            <a:ext cx="2338892" cy="553998"/>
          </a:xfrm>
          <a:prstGeom prst="rect">
            <a:avLst/>
          </a:prstGeom>
        </p:spPr>
        <p:txBody>
          <a:bodyPr wrap="square">
            <a:spAutoFit/>
          </a:bodyPr>
          <a:lstStyle/>
          <a:p>
            <a:pPr algn="just"/>
            <a:r>
              <a:rPr lang="zh-CN" altLang="en-US" sz="3000" b="1" dirty="0">
                <a:solidFill>
                  <a:schemeClr val="accent1"/>
                </a:solidFill>
                <a:latin typeface="+mj-ea"/>
                <a:ea typeface="+mj-ea"/>
              </a:rPr>
              <a:t>关键词</a:t>
            </a:r>
            <a:endParaRPr lang="zh-CN" altLang="en-US" sz="3000" b="1" dirty="0">
              <a:solidFill>
                <a:schemeClr val="accent1"/>
              </a:solidFill>
              <a:latin typeface="+mj-ea"/>
              <a:ea typeface="+mj-ea"/>
            </a:endParaRPr>
          </a:p>
        </p:txBody>
      </p:sp>
      <p:sp>
        <p:nvSpPr>
          <p:cNvPr id="38" name="矩形 37"/>
          <p:cNvSpPr/>
          <p:nvPr/>
        </p:nvSpPr>
        <p:spPr>
          <a:xfrm>
            <a:off x="7013719" y="2991845"/>
            <a:ext cx="2338892" cy="369332"/>
          </a:xfrm>
          <a:prstGeom prst="rect">
            <a:avLst/>
          </a:prstGeom>
        </p:spPr>
        <p:txBody>
          <a:bodyPr wrap="square">
            <a:spAutoFit/>
          </a:bodyPr>
          <a:lstStyle/>
          <a:p>
            <a:pPr algn="just"/>
            <a:r>
              <a:rPr lang="zh-CN" altLang="en-US" dirty="0">
                <a:solidFill>
                  <a:schemeClr val="accent1"/>
                </a:solidFill>
                <a:latin typeface="+mn-ea"/>
              </a:rPr>
              <a:t>输入文字</a:t>
            </a:r>
            <a:endParaRPr lang="zh-CN" altLang="en-US" dirty="0">
              <a:solidFill>
                <a:schemeClr val="accent1"/>
              </a:solidFill>
              <a:latin typeface="+mn-ea"/>
            </a:endParaRPr>
          </a:p>
        </p:txBody>
      </p:sp>
      <p:cxnSp>
        <p:nvCxnSpPr>
          <p:cNvPr id="39" name="直接连接符 38"/>
          <p:cNvCxnSpPr/>
          <p:nvPr/>
        </p:nvCxnSpPr>
        <p:spPr>
          <a:xfrm>
            <a:off x="7117140" y="4084840"/>
            <a:ext cx="212682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0" name="图形 39" descr="上升趋势条形图 轮廓"/>
          <p:cNvPicPr>
            <a:picLocks noChangeAspect="1"/>
          </p:cNvPicPr>
          <p:nvPr/>
        </p:nvPicPr>
        <p:blipFill>
          <a:blip r:embed="rId2"/>
          <a:stretch>
            <a:fillRect/>
          </a:stretch>
        </p:blipFill>
        <p:spPr>
          <a:xfrm>
            <a:off x="8784590" y="2976950"/>
            <a:ext cx="691271" cy="691271"/>
          </a:xfrm>
          <a:prstGeom prst="rect">
            <a:avLst/>
          </a:prstGeom>
        </p:spPr>
      </p:pic>
      <p:sp>
        <p:nvSpPr>
          <p:cNvPr id="29" name="矩形: 圆角 28"/>
          <p:cNvSpPr/>
          <p:nvPr/>
        </p:nvSpPr>
        <p:spPr>
          <a:xfrm>
            <a:off x="3694472" y="2704436"/>
            <a:ext cx="2820035" cy="3302431"/>
          </a:xfrm>
          <a:prstGeom prst="roundRect">
            <a:avLst>
              <a:gd name="adj" fmla="val 4899"/>
            </a:avLst>
          </a:prstGeom>
          <a:solidFill>
            <a:schemeClr val="bg1"/>
          </a:solidFill>
          <a:ln>
            <a:solidFill>
              <a:schemeClr val="accent1">
                <a:lumMod val="20000"/>
                <a:lumOff val="80000"/>
              </a:schemeClr>
            </a:solid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30" name="矩形 29"/>
          <p:cNvSpPr/>
          <p:nvPr/>
        </p:nvSpPr>
        <p:spPr>
          <a:xfrm>
            <a:off x="3929113" y="4402410"/>
            <a:ext cx="2338892" cy="1137106"/>
          </a:xfrm>
          <a:prstGeom prst="rect">
            <a:avLst/>
          </a:prstGeom>
        </p:spPr>
        <p:txBody>
          <a:bodyPr wrap="square">
            <a:spAutoFit/>
          </a:bodyPr>
          <a:lstStyle/>
          <a:p>
            <a:pPr algn="just">
              <a:lnSpc>
                <a:spcPct val="130000"/>
              </a:lnSpc>
            </a:pPr>
            <a:r>
              <a:rPr lang="zh-CN" altLang="en-US" dirty="0">
                <a:solidFill>
                  <a:schemeClr val="accent1"/>
                </a:solidFill>
                <a:latin typeface="+mn-ea"/>
              </a:rPr>
              <a:t>请在这里输入文字请在这里输入文字请在这里</a:t>
            </a:r>
            <a:r>
              <a:rPr lang="zh-CN" altLang="en-US" dirty="0">
                <a:solidFill>
                  <a:schemeClr val="accent2"/>
                </a:solidFill>
                <a:latin typeface="+mn-ea"/>
              </a:rPr>
              <a:t>输入文字</a:t>
            </a:r>
            <a:endParaRPr lang="zh-CN" altLang="en-US" dirty="0">
              <a:solidFill>
                <a:schemeClr val="accent2"/>
              </a:solidFill>
              <a:latin typeface="+mn-ea"/>
            </a:endParaRPr>
          </a:p>
        </p:txBody>
      </p:sp>
      <p:sp>
        <p:nvSpPr>
          <p:cNvPr id="31" name="矩形 30"/>
          <p:cNvSpPr/>
          <p:nvPr/>
        </p:nvSpPr>
        <p:spPr>
          <a:xfrm>
            <a:off x="3929113" y="3417814"/>
            <a:ext cx="2338892" cy="553998"/>
          </a:xfrm>
          <a:prstGeom prst="rect">
            <a:avLst/>
          </a:prstGeom>
        </p:spPr>
        <p:txBody>
          <a:bodyPr wrap="square">
            <a:spAutoFit/>
          </a:bodyPr>
          <a:lstStyle/>
          <a:p>
            <a:pPr algn="just"/>
            <a:r>
              <a:rPr lang="zh-CN" altLang="en-US" sz="3000" b="1" dirty="0">
                <a:solidFill>
                  <a:schemeClr val="accent1"/>
                </a:solidFill>
                <a:latin typeface="+mj-ea"/>
                <a:ea typeface="+mj-ea"/>
              </a:rPr>
              <a:t>关键词</a:t>
            </a:r>
            <a:endParaRPr lang="zh-CN" altLang="en-US" sz="3000" b="1" dirty="0">
              <a:solidFill>
                <a:schemeClr val="accent1"/>
              </a:solidFill>
              <a:latin typeface="+mj-ea"/>
              <a:ea typeface="+mj-ea"/>
            </a:endParaRPr>
          </a:p>
        </p:txBody>
      </p:sp>
      <p:sp>
        <p:nvSpPr>
          <p:cNvPr id="32" name="矩形 31"/>
          <p:cNvSpPr/>
          <p:nvPr/>
        </p:nvSpPr>
        <p:spPr>
          <a:xfrm>
            <a:off x="3929113" y="2991845"/>
            <a:ext cx="2338892" cy="369332"/>
          </a:xfrm>
          <a:prstGeom prst="rect">
            <a:avLst/>
          </a:prstGeom>
        </p:spPr>
        <p:txBody>
          <a:bodyPr wrap="square">
            <a:spAutoFit/>
          </a:bodyPr>
          <a:lstStyle/>
          <a:p>
            <a:pPr algn="just"/>
            <a:r>
              <a:rPr lang="zh-CN" altLang="en-US" dirty="0">
                <a:solidFill>
                  <a:schemeClr val="accent1"/>
                </a:solidFill>
                <a:latin typeface="+mn-ea"/>
              </a:rPr>
              <a:t>输入文字</a:t>
            </a:r>
            <a:endParaRPr lang="zh-CN" altLang="en-US" dirty="0">
              <a:solidFill>
                <a:schemeClr val="accent1"/>
              </a:solidFill>
              <a:latin typeface="+mn-ea"/>
            </a:endParaRPr>
          </a:p>
        </p:txBody>
      </p:sp>
      <p:cxnSp>
        <p:nvCxnSpPr>
          <p:cNvPr id="33" name="直接连接符 32"/>
          <p:cNvCxnSpPr/>
          <p:nvPr/>
        </p:nvCxnSpPr>
        <p:spPr>
          <a:xfrm>
            <a:off x="4032534" y="4084840"/>
            <a:ext cx="212682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4" name="图形 33" descr="上升趋势条形图 轮廓"/>
          <p:cNvPicPr>
            <a:picLocks noChangeAspect="1"/>
          </p:cNvPicPr>
          <p:nvPr/>
        </p:nvPicPr>
        <p:blipFill>
          <a:blip r:embed="rId2"/>
          <a:stretch>
            <a:fillRect/>
          </a:stretch>
        </p:blipFill>
        <p:spPr>
          <a:xfrm>
            <a:off x="5699984" y="2976950"/>
            <a:ext cx="691271" cy="691271"/>
          </a:xfrm>
          <a:prstGeom prst="rect">
            <a:avLst/>
          </a:prstGeom>
        </p:spPr>
      </p:pic>
      <p:sp>
        <p:nvSpPr>
          <p:cNvPr id="11" name="矩形: 圆角 10"/>
          <p:cNvSpPr/>
          <p:nvPr/>
        </p:nvSpPr>
        <p:spPr>
          <a:xfrm>
            <a:off x="587375" y="2704436"/>
            <a:ext cx="2820035" cy="3302431"/>
          </a:xfrm>
          <a:prstGeom prst="roundRect">
            <a:avLst>
              <a:gd name="adj" fmla="val 4899"/>
            </a:avLst>
          </a:prstGeom>
          <a:solidFill>
            <a:schemeClr val="bg1"/>
          </a:solidFill>
          <a:ln>
            <a:solidFill>
              <a:schemeClr val="accent1">
                <a:lumMod val="20000"/>
                <a:lumOff val="80000"/>
              </a:schemeClr>
            </a:solidFill>
          </a:ln>
          <a:effectLst>
            <a:outerShdw blurRad="444500" dist="622300" dir="8100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lt"/>
              <a:ea typeface="+mj-ea"/>
              <a:cs typeface="+mn-cs"/>
            </a:endParaRPr>
          </a:p>
        </p:txBody>
      </p:sp>
      <p:sp>
        <p:nvSpPr>
          <p:cNvPr id="12" name="矩形 11"/>
          <p:cNvSpPr/>
          <p:nvPr/>
        </p:nvSpPr>
        <p:spPr>
          <a:xfrm>
            <a:off x="822016" y="4402410"/>
            <a:ext cx="2338892" cy="1137106"/>
          </a:xfrm>
          <a:prstGeom prst="rect">
            <a:avLst/>
          </a:prstGeom>
        </p:spPr>
        <p:txBody>
          <a:bodyPr wrap="square">
            <a:spAutoFit/>
          </a:bodyPr>
          <a:lstStyle/>
          <a:p>
            <a:pPr algn="just">
              <a:lnSpc>
                <a:spcPct val="130000"/>
              </a:lnSpc>
            </a:pPr>
            <a:r>
              <a:rPr lang="zh-CN" altLang="en-US" dirty="0">
                <a:solidFill>
                  <a:schemeClr val="accent1"/>
                </a:solidFill>
                <a:latin typeface="+mn-ea"/>
              </a:rPr>
              <a:t>请在这里输入文字请在这里输入文字请在这里</a:t>
            </a:r>
            <a:r>
              <a:rPr lang="zh-CN" altLang="en-US" dirty="0">
                <a:solidFill>
                  <a:schemeClr val="accent2"/>
                </a:solidFill>
                <a:latin typeface="+mn-ea"/>
              </a:rPr>
              <a:t>输入文字</a:t>
            </a:r>
            <a:endParaRPr lang="zh-CN" altLang="en-US" dirty="0">
              <a:solidFill>
                <a:schemeClr val="accent2"/>
              </a:solidFill>
              <a:latin typeface="+mn-ea"/>
            </a:endParaRPr>
          </a:p>
        </p:txBody>
      </p:sp>
      <p:sp>
        <p:nvSpPr>
          <p:cNvPr id="13" name="矩形 12"/>
          <p:cNvSpPr/>
          <p:nvPr/>
        </p:nvSpPr>
        <p:spPr>
          <a:xfrm>
            <a:off x="822016" y="3417814"/>
            <a:ext cx="2338892" cy="553998"/>
          </a:xfrm>
          <a:prstGeom prst="rect">
            <a:avLst/>
          </a:prstGeom>
        </p:spPr>
        <p:txBody>
          <a:bodyPr wrap="square">
            <a:spAutoFit/>
          </a:bodyPr>
          <a:lstStyle/>
          <a:p>
            <a:pPr algn="just"/>
            <a:r>
              <a:rPr lang="zh-CN" altLang="en-US" sz="3000" b="1" dirty="0">
                <a:solidFill>
                  <a:schemeClr val="accent1"/>
                </a:solidFill>
                <a:latin typeface="+mj-ea"/>
                <a:ea typeface="+mj-ea"/>
              </a:rPr>
              <a:t>关键词</a:t>
            </a:r>
            <a:endParaRPr lang="zh-CN" altLang="en-US" sz="3000" b="1" dirty="0">
              <a:solidFill>
                <a:schemeClr val="accent1"/>
              </a:solidFill>
              <a:latin typeface="+mj-ea"/>
              <a:ea typeface="+mj-ea"/>
            </a:endParaRPr>
          </a:p>
        </p:txBody>
      </p:sp>
      <p:sp>
        <p:nvSpPr>
          <p:cNvPr id="14" name="矩形 13"/>
          <p:cNvSpPr/>
          <p:nvPr/>
        </p:nvSpPr>
        <p:spPr>
          <a:xfrm>
            <a:off x="822016" y="2991845"/>
            <a:ext cx="2338892" cy="369332"/>
          </a:xfrm>
          <a:prstGeom prst="rect">
            <a:avLst/>
          </a:prstGeom>
        </p:spPr>
        <p:txBody>
          <a:bodyPr wrap="square">
            <a:spAutoFit/>
          </a:bodyPr>
          <a:lstStyle/>
          <a:p>
            <a:pPr algn="just"/>
            <a:r>
              <a:rPr lang="zh-CN" altLang="en-US" dirty="0">
                <a:solidFill>
                  <a:schemeClr val="accent1"/>
                </a:solidFill>
                <a:latin typeface="+mn-ea"/>
              </a:rPr>
              <a:t>输入文字</a:t>
            </a:r>
            <a:endParaRPr lang="zh-CN" altLang="en-US" dirty="0">
              <a:solidFill>
                <a:schemeClr val="accent1"/>
              </a:solidFill>
              <a:latin typeface="+mn-ea"/>
            </a:endParaRPr>
          </a:p>
        </p:txBody>
      </p:sp>
      <p:cxnSp>
        <p:nvCxnSpPr>
          <p:cNvPr id="15" name="直接连接符 14"/>
          <p:cNvCxnSpPr/>
          <p:nvPr/>
        </p:nvCxnSpPr>
        <p:spPr>
          <a:xfrm>
            <a:off x="925437" y="4084840"/>
            <a:ext cx="212682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8" name="图形 27" descr="上升趋势条形图 轮廓"/>
          <p:cNvPicPr>
            <a:picLocks noChangeAspect="1"/>
          </p:cNvPicPr>
          <p:nvPr/>
        </p:nvPicPr>
        <p:blipFill>
          <a:blip r:embed="rId2"/>
          <a:stretch>
            <a:fillRect/>
          </a:stretch>
        </p:blipFill>
        <p:spPr>
          <a:xfrm>
            <a:off x="2592887" y="2976950"/>
            <a:ext cx="691271" cy="691271"/>
          </a:xfrm>
          <a:prstGeom prst="rect">
            <a:avLst/>
          </a:prstGeom>
        </p:spPr>
      </p:pic>
      <p:sp>
        <p:nvSpPr>
          <p:cNvPr id="41" name="矩形 40"/>
          <p:cNvSpPr/>
          <p:nvPr/>
        </p:nvSpPr>
        <p:spPr>
          <a:xfrm>
            <a:off x="822015" y="1531477"/>
            <a:ext cx="6191703" cy="777008"/>
          </a:xfrm>
          <a:prstGeom prst="rect">
            <a:avLst/>
          </a:prstGeom>
        </p:spPr>
        <p:txBody>
          <a:bodyPr wrap="square">
            <a:spAutoFit/>
          </a:bodyPr>
          <a:lstStyle/>
          <a:p>
            <a:pPr algn="just">
              <a:lnSpc>
                <a:spcPct val="130000"/>
              </a:lnSpc>
            </a:pPr>
            <a:r>
              <a:rPr lang="zh-CN" altLang="en-US" dirty="0">
                <a:solidFill>
                  <a:schemeClr val="accent1"/>
                </a:solidFill>
              </a:rPr>
              <a:t>请在这里输入文字请在这里输入文字请在这里输入文字请在这里输入文字请在这里输入文字请在这里输入文字</a:t>
            </a:r>
            <a:endParaRPr lang="zh-CN" altLang="en-US" dirty="0">
              <a:solidFill>
                <a:schemeClr val="accent1"/>
              </a:solidFill>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上海城市地平线"/>
          <p:cNvPicPr>
            <a:picLocks noChangeAspect="1"/>
          </p:cNvPicPr>
          <p:nvPr/>
        </p:nvPicPr>
        <p:blipFill rotWithShape="1">
          <a:blip r:embed="rId1" cstate="screen">
            <a:alphaModFix amt="50000"/>
            <a:extLst>
              <a:ext uri="{BEBA8EAE-BF5A-486C-A8C5-ECC9F3942E4B}">
                <a14:imgProps xmlns:a14="http://schemas.microsoft.com/office/drawing/2010/main">
                  <a14:imgLayer r:embed="rId2">
                    <a14:imgEffect>
                      <a14:artisticBlur radius="30"/>
                    </a14:imgEffect>
                  </a14:imgLayer>
                </a14:imgProps>
              </a:ext>
            </a:extLst>
          </a:blip>
          <a:srcRect/>
          <a:stretch>
            <a:fillRect/>
          </a:stretch>
        </p:blipFill>
        <p:spPr>
          <a:xfrm>
            <a:off x="0" y="0"/>
            <a:ext cx="12192000" cy="6858000"/>
          </a:xfrm>
          <a:prstGeom prst="rect">
            <a:avLst/>
          </a:prstGeom>
        </p:spPr>
      </p:pic>
      <p:sp>
        <p:nvSpPr>
          <p:cNvPr id="2" name="圆: 空心 1"/>
          <p:cNvSpPr/>
          <p:nvPr/>
        </p:nvSpPr>
        <p:spPr>
          <a:xfrm>
            <a:off x="1176867" y="-2124172"/>
            <a:ext cx="9838266" cy="9838266"/>
          </a:xfrm>
          <a:prstGeom prst="donut">
            <a:avLst>
              <a:gd name="adj" fmla="val 38596"/>
            </a:avLst>
          </a:prstGeom>
          <a:gradFill flip="none" rotWithShape="1">
            <a:gsLst>
              <a:gs pos="73000">
                <a:schemeClr val="bg1"/>
              </a:gs>
              <a:gs pos="45000">
                <a:schemeClr val="accent1">
                  <a:lumMod val="20000"/>
                  <a:lumOff val="80000"/>
                  <a:alpha val="0"/>
                </a:schemeClr>
              </a:gs>
            </a:gsLst>
            <a:path path="circle">
              <a:fillToRect l="50000" t="50000" r="50000" b="50000"/>
            </a:path>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Roboto Regular"/>
              <a:ea typeface="思源黑体 CN Regular"/>
              <a:cs typeface="+mn-cs"/>
            </a:endParaRPr>
          </a:p>
        </p:txBody>
      </p:sp>
      <p:sp>
        <p:nvSpPr>
          <p:cNvPr id="3" name="椭圆 2"/>
          <p:cNvSpPr/>
          <p:nvPr/>
        </p:nvSpPr>
        <p:spPr>
          <a:xfrm>
            <a:off x="4552950" y="1251911"/>
            <a:ext cx="3086100" cy="308610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419100" sx="102000" sy="102000" algn="ctr" rotWithShape="0">
              <a:schemeClr val="accent1">
                <a:lumMod val="50000"/>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4" name="椭圆 3"/>
          <p:cNvSpPr/>
          <p:nvPr/>
        </p:nvSpPr>
        <p:spPr>
          <a:xfrm>
            <a:off x="4279900" y="978861"/>
            <a:ext cx="3632200" cy="3632200"/>
          </a:xfrm>
          <a:prstGeom prst="ellipse">
            <a:avLst/>
          </a:prstGeom>
          <a:noFill/>
          <a:ln w="6350" cap="flat" cmpd="sng" algn="ctr">
            <a:solidFill>
              <a:schemeClr val="accent1">
                <a:lumMod val="60000"/>
                <a:lumOff val="4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5" name="弧形 4"/>
          <p:cNvSpPr/>
          <p:nvPr/>
        </p:nvSpPr>
        <p:spPr>
          <a:xfrm>
            <a:off x="4415271" y="1114232"/>
            <a:ext cx="3361458" cy="3361458"/>
          </a:xfrm>
          <a:prstGeom prst="arc">
            <a:avLst>
              <a:gd name="adj1" fmla="val 19197945"/>
              <a:gd name="adj2" fmla="val 5455022"/>
            </a:avLst>
          </a:prstGeom>
          <a:noFill/>
          <a:ln w="38100" cap="flat" cmpd="sng" algn="ctr">
            <a:gradFill flip="none" rotWithShape="1">
              <a:gsLst>
                <a:gs pos="0">
                  <a:srgbClr val="1D78FA"/>
                </a:gs>
                <a:gs pos="100000">
                  <a:srgbClr val="1D78FA">
                    <a:alpha val="0"/>
                  </a:srgbClr>
                </a:gs>
              </a:gsLst>
              <a:lin ang="16200000" scaled="1"/>
              <a:tileRect/>
            </a:gradFill>
            <a:prstDash val="sysDot"/>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6" name="矩形 5"/>
          <p:cNvSpPr/>
          <p:nvPr/>
        </p:nvSpPr>
        <p:spPr>
          <a:xfrm>
            <a:off x="937366" y="3448370"/>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第一个主题</a:t>
            </a:r>
            <a:endParaRPr lang="zh-CN" altLang="en-US" sz="3000" b="1" dirty="0">
              <a:solidFill>
                <a:schemeClr val="accent1"/>
              </a:solidFill>
              <a:latin typeface="+mj-ea"/>
              <a:ea typeface="+mj-ea"/>
            </a:endParaRPr>
          </a:p>
        </p:txBody>
      </p:sp>
      <p:sp>
        <p:nvSpPr>
          <p:cNvPr id="7" name="矩形 6"/>
          <p:cNvSpPr/>
          <p:nvPr/>
        </p:nvSpPr>
        <p:spPr>
          <a:xfrm>
            <a:off x="3260275" y="5551254"/>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第二个主题</a:t>
            </a:r>
            <a:endParaRPr lang="zh-CN" altLang="en-US" sz="3000" b="1" dirty="0">
              <a:solidFill>
                <a:schemeClr val="accent1"/>
              </a:solidFill>
              <a:latin typeface="+mj-ea"/>
              <a:ea typeface="+mj-ea"/>
            </a:endParaRPr>
          </a:p>
        </p:txBody>
      </p:sp>
      <p:sp>
        <p:nvSpPr>
          <p:cNvPr id="8" name="矩形 7"/>
          <p:cNvSpPr/>
          <p:nvPr/>
        </p:nvSpPr>
        <p:spPr>
          <a:xfrm>
            <a:off x="6832387" y="5551254"/>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第三个主题</a:t>
            </a:r>
            <a:endParaRPr lang="zh-CN" altLang="en-US" sz="3000" b="1" dirty="0">
              <a:solidFill>
                <a:schemeClr val="accent1"/>
              </a:solidFill>
              <a:latin typeface="+mj-ea"/>
              <a:ea typeface="+mj-ea"/>
            </a:endParaRPr>
          </a:p>
        </p:txBody>
      </p:sp>
      <p:sp>
        <p:nvSpPr>
          <p:cNvPr id="9" name="矩形 8"/>
          <p:cNvSpPr/>
          <p:nvPr/>
        </p:nvSpPr>
        <p:spPr>
          <a:xfrm>
            <a:off x="9146367" y="3448370"/>
            <a:ext cx="2108270" cy="553998"/>
          </a:xfrm>
          <a:prstGeom prst="rect">
            <a:avLst/>
          </a:prstGeom>
        </p:spPr>
        <p:txBody>
          <a:bodyPr wrap="none">
            <a:spAutoFit/>
          </a:bodyPr>
          <a:lstStyle/>
          <a:p>
            <a:pPr algn="ctr"/>
            <a:r>
              <a:rPr lang="zh-CN" altLang="en-US" sz="3000" b="1" dirty="0">
                <a:solidFill>
                  <a:schemeClr val="accent1"/>
                </a:solidFill>
                <a:latin typeface="+mj-ea"/>
                <a:ea typeface="+mj-ea"/>
              </a:rPr>
              <a:t>第四个主题</a:t>
            </a:r>
            <a:endParaRPr lang="zh-CN" altLang="en-US" sz="3000" b="1" dirty="0">
              <a:solidFill>
                <a:schemeClr val="accent1"/>
              </a:solidFill>
              <a:latin typeface="+mj-ea"/>
              <a:ea typeface="+mj-ea"/>
            </a:endParaRPr>
          </a:p>
        </p:txBody>
      </p:sp>
      <p:sp>
        <p:nvSpPr>
          <p:cNvPr id="10" name="椭圆 9"/>
          <p:cNvSpPr/>
          <p:nvPr/>
        </p:nvSpPr>
        <p:spPr>
          <a:xfrm>
            <a:off x="7498277" y="4524274"/>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11" name="椭圆 10"/>
          <p:cNvSpPr/>
          <p:nvPr/>
        </p:nvSpPr>
        <p:spPr>
          <a:xfrm>
            <a:off x="1603255" y="2421390"/>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12" name="椭圆 11"/>
          <p:cNvSpPr/>
          <p:nvPr/>
        </p:nvSpPr>
        <p:spPr>
          <a:xfrm>
            <a:off x="3918545" y="4524274"/>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
        <p:nvSpPr>
          <p:cNvPr id="13" name="椭圆 12"/>
          <p:cNvSpPr/>
          <p:nvPr/>
        </p:nvSpPr>
        <p:spPr>
          <a:xfrm>
            <a:off x="9812254" y="2421390"/>
            <a:ext cx="776490" cy="776490"/>
          </a:xfrm>
          <a:prstGeom prst="ellipse">
            <a:avLst/>
          </a:prstGeom>
          <a:gradFill>
            <a:gsLst>
              <a:gs pos="0">
                <a:schemeClr val="accent1">
                  <a:lumMod val="60000"/>
                  <a:lumOff val="40000"/>
                </a:schemeClr>
              </a:gs>
              <a:gs pos="99000">
                <a:schemeClr val="accent1"/>
              </a:gs>
            </a:gsLst>
            <a:lin ang="2700000" scaled="1"/>
          </a:gradFill>
          <a:ln w="12700" cap="flat" cmpd="sng" algn="ctr">
            <a:noFill/>
            <a:prstDash val="solid"/>
            <a:miter lim="800000"/>
          </a:ln>
          <a:effectLst>
            <a:outerShdw blurRad="177800" dist="190500" dir="7380000" algn="t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grpSp>
        <p:nvGrpSpPr>
          <p:cNvPr id="14" name="Group 23"/>
          <p:cNvGrpSpPr/>
          <p:nvPr/>
        </p:nvGrpSpPr>
        <p:grpSpPr>
          <a:xfrm>
            <a:off x="1770188" y="2588635"/>
            <a:ext cx="442624" cy="442002"/>
            <a:chOff x="-931862" y="2296719"/>
            <a:chExt cx="569912" cy="569111"/>
          </a:xfrm>
          <a:solidFill>
            <a:sysClr val="window" lastClr="FFFFFF"/>
          </a:solidFill>
        </p:grpSpPr>
        <p:sp>
          <p:nvSpPr>
            <p:cNvPr id="15" name="Freeform 5"/>
            <p:cNvSpPr>
              <a:spLocks noEditPoints="1"/>
            </p:cNvSpPr>
            <p:nvPr/>
          </p:nvSpPr>
          <p:spPr bwMode="auto">
            <a:xfrm>
              <a:off x="-931862" y="2296719"/>
              <a:ext cx="569912" cy="569111"/>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6" name="Freeform 6"/>
            <p:cNvSpPr/>
            <p:nvPr/>
          </p:nvSpPr>
          <p:spPr bwMode="auto">
            <a:xfrm>
              <a:off x="-509588" y="2451112"/>
              <a:ext cx="17463" cy="17438"/>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7" name="Freeform 7"/>
            <p:cNvSpPr/>
            <p:nvPr/>
          </p:nvSpPr>
          <p:spPr bwMode="auto">
            <a:xfrm>
              <a:off x="-545307" y="2451112"/>
              <a:ext cx="17463" cy="17438"/>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8" name="Freeform 8"/>
            <p:cNvSpPr/>
            <p:nvPr/>
          </p:nvSpPr>
          <p:spPr bwMode="auto">
            <a:xfrm>
              <a:off x="-884238" y="2557499"/>
              <a:ext cx="52386" cy="5231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19" name="Freeform 9"/>
            <p:cNvSpPr/>
            <p:nvPr/>
          </p:nvSpPr>
          <p:spPr bwMode="auto">
            <a:xfrm>
              <a:off x="-884238" y="2594012"/>
              <a:ext cx="52386" cy="5231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0" name="Freeform 10"/>
            <p:cNvSpPr/>
            <p:nvPr/>
          </p:nvSpPr>
          <p:spPr bwMode="auto">
            <a:xfrm>
              <a:off x="-884238" y="2629730"/>
              <a:ext cx="52386" cy="5231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1" name="Freeform 11"/>
            <p:cNvSpPr/>
            <p:nvPr/>
          </p:nvSpPr>
          <p:spPr bwMode="auto">
            <a:xfrm>
              <a:off x="-677863" y="2632916"/>
              <a:ext cx="68262" cy="68166"/>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2" name="Freeform 12"/>
            <p:cNvSpPr/>
            <p:nvPr/>
          </p:nvSpPr>
          <p:spPr bwMode="auto">
            <a:xfrm>
              <a:off x="-680244" y="2619388"/>
              <a:ext cx="19050" cy="1902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3" name="Freeform 13"/>
            <p:cNvSpPr/>
            <p:nvPr/>
          </p:nvSpPr>
          <p:spPr bwMode="auto">
            <a:xfrm>
              <a:off x="-626269" y="2619388"/>
              <a:ext cx="19050" cy="19023"/>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sp>
          <p:nvSpPr>
            <p:cNvPr id="24" name="Freeform 14"/>
            <p:cNvSpPr>
              <a:spLocks noEditPoints="1"/>
            </p:cNvSpPr>
            <p:nvPr/>
          </p:nvSpPr>
          <p:spPr bwMode="auto">
            <a:xfrm>
              <a:off x="-465138" y="2601950"/>
              <a:ext cx="53975" cy="53899"/>
            </a:xfrm>
            <a:custGeom>
              <a:avLst/>
              <a:gdLst>
                <a:gd name="connsiteX0" fmla="*/ 404873 w 607614"/>
                <a:gd name="connsiteY0" fmla="*/ 364057 h 606761"/>
                <a:gd name="connsiteX1" fmla="*/ 425342 w 607614"/>
                <a:gd name="connsiteY1" fmla="*/ 364057 h 606761"/>
                <a:gd name="connsiteX2" fmla="*/ 425342 w 607614"/>
                <a:gd name="connsiteY2" fmla="*/ 384526 h 606761"/>
                <a:gd name="connsiteX3" fmla="*/ 404873 w 607614"/>
                <a:gd name="connsiteY3" fmla="*/ 384526 h 606761"/>
                <a:gd name="connsiteX4" fmla="*/ 364544 w 607614"/>
                <a:gd name="connsiteY4" fmla="*/ 364057 h 606761"/>
                <a:gd name="connsiteX5" fmla="*/ 385135 w 607614"/>
                <a:gd name="connsiteY5" fmla="*/ 364057 h 606761"/>
                <a:gd name="connsiteX6" fmla="*/ 385135 w 607614"/>
                <a:gd name="connsiteY6" fmla="*/ 384526 h 606761"/>
                <a:gd name="connsiteX7" fmla="*/ 364544 w 607614"/>
                <a:gd name="connsiteY7" fmla="*/ 384526 h 606761"/>
                <a:gd name="connsiteX8" fmla="*/ 324337 w 607614"/>
                <a:gd name="connsiteY8" fmla="*/ 364057 h 606761"/>
                <a:gd name="connsiteX9" fmla="*/ 344075 w 607614"/>
                <a:gd name="connsiteY9" fmla="*/ 364057 h 606761"/>
                <a:gd name="connsiteX10" fmla="*/ 344075 w 607614"/>
                <a:gd name="connsiteY10" fmla="*/ 384526 h 606761"/>
                <a:gd name="connsiteX11" fmla="*/ 324337 w 607614"/>
                <a:gd name="connsiteY11" fmla="*/ 384526 h 606761"/>
                <a:gd name="connsiteX12" fmla="*/ 364544 w 607614"/>
                <a:gd name="connsiteY12" fmla="*/ 323850 h 606761"/>
                <a:gd name="connsiteX13" fmla="*/ 385135 w 607614"/>
                <a:gd name="connsiteY13" fmla="*/ 323850 h 606761"/>
                <a:gd name="connsiteX14" fmla="*/ 385135 w 607614"/>
                <a:gd name="connsiteY14" fmla="*/ 343588 h 606761"/>
                <a:gd name="connsiteX15" fmla="*/ 364544 w 607614"/>
                <a:gd name="connsiteY15" fmla="*/ 343588 h 606761"/>
                <a:gd name="connsiteX16" fmla="*/ 324337 w 607614"/>
                <a:gd name="connsiteY16" fmla="*/ 323850 h 606761"/>
                <a:gd name="connsiteX17" fmla="*/ 344075 w 607614"/>
                <a:gd name="connsiteY17" fmla="*/ 323850 h 606761"/>
                <a:gd name="connsiteX18" fmla="*/ 344075 w 607614"/>
                <a:gd name="connsiteY18" fmla="*/ 343588 h 606761"/>
                <a:gd name="connsiteX19" fmla="*/ 324337 w 607614"/>
                <a:gd name="connsiteY19" fmla="*/ 343588 h 606761"/>
                <a:gd name="connsiteX20" fmla="*/ 324337 w 607614"/>
                <a:gd name="connsiteY20" fmla="*/ 282911 h 606761"/>
                <a:gd name="connsiteX21" fmla="*/ 344075 w 607614"/>
                <a:gd name="connsiteY21" fmla="*/ 282911 h 606761"/>
                <a:gd name="connsiteX22" fmla="*/ 344075 w 607614"/>
                <a:gd name="connsiteY22" fmla="*/ 303380 h 606761"/>
                <a:gd name="connsiteX23" fmla="*/ 324337 w 607614"/>
                <a:gd name="connsiteY23" fmla="*/ 303380 h 606761"/>
                <a:gd name="connsiteX24" fmla="*/ 516478 w 607614"/>
                <a:gd name="connsiteY24" fmla="*/ 263173 h 606761"/>
                <a:gd name="connsiteX25" fmla="*/ 607614 w 607614"/>
                <a:gd name="connsiteY25" fmla="*/ 263173 h 606761"/>
                <a:gd name="connsiteX26" fmla="*/ 607614 w 607614"/>
                <a:gd name="connsiteY26" fmla="*/ 282911 h 606761"/>
                <a:gd name="connsiteX27" fmla="*/ 516478 w 607614"/>
                <a:gd name="connsiteY27" fmla="*/ 282911 h 606761"/>
                <a:gd name="connsiteX28" fmla="*/ 0 w 607614"/>
                <a:gd name="connsiteY28" fmla="*/ 263173 h 606761"/>
                <a:gd name="connsiteX29" fmla="*/ 91136 w 607614"/>
                <a:gd name="connsiteY29" fmla="*/ 263173 h 606761"/>
                <a:gd name="connsiteX30" fmla="*/ 91136 w 607614"/>
                <a:gd name="connsiteY30" fmla="*/ 282911 h 606761"/>
                <a:gd name="connsiteX31" fmla="*/ 0 w 607614"/>
                <a:gd name="connsiteY31" fmla="*/ 282911 h 606761"/>
                <a:gd name="connsiteX32" fmla="*/ 313679 w 607614"/>
                <a:gd name="connsiteY32" fmla="*/ 254073 h 606761"/>
                <a:gd name="connsiteX33" fmla="*/ 313679 w 607614"/>
                <a:gd name="connsiteY33" fmla="*/ 394395 h 606761"/>
                <a:gd name="connsiteX34" fmla="*/ 445806 w 607614"/>
                <a:gd name="connsiteY34" fmla="*/ 394395 h 606761"/>
                <a:gd name="connsiteX35" fmla="*/ 313679 w 607614"/>
                <a:gd name="connsiteY35" fmla="*/ 254073 h 606761"/>
                <a:gd name="connsiteX36" fmla="*/ 293936 w 607614"/>
                <a:gd name="connsiteY36" fmla="*/ 254073 h 606761"/>
                <a:gd name="connsiteX37" fmla="*/ 161808 w 607614"/>
                <a:gd name="connsiteY37" fmla="*/ 394395 h 606761"/>
                <a:gd name="connsiteX38" fmla="*/ 303807 w 607614"/>
                <a:gd name="connsiteY38" fmla="*/ 536233 h 606761"/>
                <a:gd name="connsiteX39" fmla="*/ 443528 w 607614"/>
                <a:gd name="connsiteY39" fmla="*/ 415633 h 606761"/>
                <a:gd name="connsiteX40" fmla="*/ 306845 w 607614"/>
                <a:gd name="connsiteY40" fmla="*/ 415633 h 606761"/>
                <a:gd name="connsiteX41" fmla="*/ 249134 w 607614"/>
                <a:gd name="connsiteY41" fmla="*/ 473278 h 606761"/>
                <a:gd name="connsiteX42" fmla="*/ 234706 w 607614"/>
                <a:gd name="connsiteY42" fmla="*/ 458867 h 606761"/>
                <a:gd name="connsiteX43" fmla="*/ 293936 w 607614"/>
                <a:gd name="connsiteY43" fmla="*/ 400463 h 606761"/>
                <a:gd name="connsiteX44" fmla="*/ 303807 w 607614"/>
                <a:gd name="connsiteY44" fmla="*/ 232835 h 606761"/>
                <a:gd name="connsiteX45" fmla="*/ 465549 w 607614"/>
                <a:gd name="connsiteY45" fmla="*/ 394395 h 606761"/>
                <a:gd name="connsiteX46" fmla="*/ 303807 w 607614"/>
                <a:gd name="connsiteY46" fmla="*/ 555954 h 606761"/>
                <a:gd name="connsiteX47" fmla="*/ 142065 w 607614"/>
                <a:gd name="connsiteY47" fmla="*/ 394395 h 606761"/>
                <a:gd name="connsiteX48" fmla="*/ 303807 w 607614"/>
                <a:gd name="connsiteY48" fmla="*/ 232835 h 606761"/>
                <a:gd name="connsiteX49" fmla="*/ 516478 w 607614"/>
                <a:gd name="connsiteY49" fmla="*/ 212366 h 606761"/>
                <a:gd name="connsiteX50" fmla="*/ 607614 w 607614"/>
                <a:gd name="connsiteY50" fmla="*/ 212366 h 606761"/>
                <a:gd name="connsiteX51" fmla="*/ 607614 w 607614"/>
                <a:gd name="connsiteY51" fmla="*/ 232835 h 606761"/>
                <a:gd name="connsiteX52" fmla="*/ 516478 w 607614"/>
                <a:gd name="connsiteY52" fmla="*/ 232835 h 606761"/>
                <a:gd name="connsiteX53" fmla="*/ 0 w 607614"/>
                <a:gd name="connsiteY53" fmla="*/ 212366 h 606761"/>
                <a:gd name="connsiteX54" fmla="*/ 91136 w 607614"/>
                <a:gd name="connsiteY54" fmla="*/ 212366 h 606761"/>
                <a:gd name="connsiteX55" fmla="*/ 91136 w 607614"/>
                <a:gd name="connsiteY55" fmla="*/ 232835 h 606761"/>
                <a:gd name="connsiteX56" fmla="*/ 0 w 607614"/>
                <a:gd name="connsiteY56" fmla="*/ 232835 h 606761"/>
                <a:gd name="connsiteX57" fmla="*/ 516478 w 607614"/>
                <a:gd name="connsiteY57" fmla="*/ 161559 h 606761"/>
                <a:gd name="connsiteX58" fmla="*/ 607614 w 607614"/>
                <a:gd name="connsiteY58" fmla="*/ 161559 h 606761"/>
                <a:gd name="connsiteX59" fmla="*/ 607614 w 607614"/>
                <a:gd name="connsiteY59" fmla="*/ 182028 h 606761"/>
                <a:gd name="connsiteX60" fmla="*/ 516478 w 607614"/>
                <a:gd name="connsiteY60" fmla="*/ 182028 h 606761"/>
                <a:gd name="connsiteX61" fmla="*/ 0 w 607614"/>
                <a:gd name="connsiteY61" fmla="*/ 161559 h 606761"/>
                <a:gd name="connsiteX62" fmla="*/ 91136 w 607614"/>
                <a:gd name="connsiteY62" fmla="*/ 161559 h 606761"/>
                <a:gd name="connsiteX63" fmla="*/ 91136 w 607614"/>
                <a:gd name="connsiteY63" fmla="*/ 182028 h 606761"/>
                <a:gd name="connsiteX64" fmla="*/ 0 w 607614"/>
                <a:gd name="connsiteY64" fmla="*/ 182028 h 606761"/>
                <a:gd name="connsiteX65" fmla="*/ 516478 w 607614"/>
                <a:gd name="connsiteY65" fmla="*/ 111483 h 606761"/>
                <a:gd name="connsiteX66" fmla="*/ 567407 w 607614"/>
                <a:gd name="connsiteY66" fmla="*/ 111483 h 606761"/>
                <a:gd name="connsiteX67" fmla="*/ 567407 w 607614"/>
                <a:gd name="connsiteY67" fmla="*/ 131221 h 606761"/>
                <a:gd name="connsiteX68" fmla="*/ 516478 w 607614"/>
                <a:gd name="connsiteY68" fmla="*/ 131221 h 606761"/>
                <a:gd name="connsiteX69" fmla="*/ 425351 w 607614"/>
                <a:gd name="connsiteY69" fmla="*/ 111483 h 606761"/>
                <a:gd name="connsiteX70" fmla="*/ 486140 w 607614"/>
                <a:gd name="connsiteY70" fmla="*/ 111483 h 606761"/>
                <a:gd name="connsiteX71" fmla="*/ 486140 w 607614"/>
                <a:gd name="connsiteY71" fmla="*/ 131207 h 606761"/>
                <a:gd name="connsiteX72" fmla="*/ 435229 w 607614"/>
                <a:gd name="connsiteY72" fmla="*/ 131207 h 606761"/>
                <a:gd name="connsiteX73" fmla="*/ 435229 w 607614"/>
                <a:gd name="connsiteY73" fmla="*/ 191897 h 606761"/>
                <a:gd name="connsiteX74" fmla="*/ 415473 w 607614"/>
                <a:gd name="connsiteY74" fmla="*/ 191897 h 606761"/>
                <a:gd name="connsiteX75" fmla="*/ 415473 w 607614"/>
                <a:gd name="connsiteY75" fmla="*/ 121345 h 606761"/>
                <a:gd name="connsiteX76" fmla="*/ 425351 w 607614"/>
                <a:gd name="connsiteY76" fmla="*/ 111483 h 606761"/>
                <a:gd name="connsiteX77" fmla="*/ 121474 w 607614"/>
                <a:gd name="connsiteY77" fmla="*/ 111483 h 606761"/>
                <a:gd name="connsiteX78" fmla="*/ 182263 w 607614"/>
                <a:gd name="connsiteY78" fmla="*/ 111483 h 606761"/>
                <a:gd name="connsiteX79" fmla="*/ 192141 w 607614"/>
                <a:gd name="connsiteY79" fmla="*/ 121345 h 606761"/>
                <a:gd name="connsiteX80" fmla="*/ 192141 w 607614"/>
                <a:gd name="connsiteY80" fmla="*/ 191897 h 606761"/>
                <a:gd name="connsiteX81" fmla="*/ 172385 w 607614"/>
                <a:gd name="connsiteY81" fmla="*/ 191897 h 606761"/>
                <a:gd name="connsiteX82" fmla="*/ 172385 w 607614"/>
                <a:gd name="connsiteY82" fmla="*/ 131207 h 606761"/>
                <a:gd name="connsiteX83" fmla="*/ 121474 w 607614"/>
                <a:gd name="connsiteY83" fmla="*/ 131207 h 606761"/>
                <a:gd name="connsiteX84" fmla="*/ 40207 w 607614"/>
                <a:gd name="connsiteY84" fmla="*/ 111483 h 606761"/>
                <a:gd name="connsiteX85" fmla="*/ 91136 w 607614"/>
                <a:gd name="connsiteY85" fmla="*/ 111483 h 606761"/>
                <a:gd name="connsiteX86" fmla="*/ 91136 w 607614"/>
                <a:gd name="connsiteY86" fmla="*/ 131221 h 606761"/>
                <a:gd name="connsiteX87" fmla="*/ 40207 w 607614"/>
                <a:gd name="connsiteY87" fmla="*/ 131221 h 606761"/>
                <a:gd name="connsiteX88" fmla="*/ 263552 w 607614"/>
                <a:gd name="connsiteY88" fmla="*/ 100874 h 606761"/>
                <a:gd name="connsiteX89" fmla="*/ 263552 w 607614"/>
                <a:gd name="connsiteY89" fmla="*/ 199473 h 606761"/>
                <a:gd name="connsiteX90" fmla="*/ 255197 w 607614"/>
                <a:gd name="connsiteY90" fmla="*/ 209332 h 606761"/>
                <a:gd name="connsiteX91" fmla="*/ 111644 w 607614"/>
                <a:gd name="connsiteY91" fmla="*/ 394395 h 606761"/>
                <a:gd name="connsiteX92" fmla="*/ 303807 w 607614"/>
                <a:gd name="connsiteY92" fmla="*/ 586283 h 606761"/>
                <a:gd name="connsiteX93" fmla="*/ 495971 w 607614"/>
                <a:gd name="connsiteY93" fmla="*/ 394395 h 606761"/>
                <a:gd name="connsiteX94" fmla="*/ 352418 w 607614"/>
                <a:gd name="connsiteY94" fmla="*/ 209332 h 606761"/>
                <a:gd name="connsiteX95" fmla="*/ 344063 w 607614"/>
                <a:gd name="connsiteY95" fmla="*/ 199473 h 606761"/>
                <a:gd name="connsiteX96" fmla="*/ 344063 w 607614"/>
                <a:gd name="connsiteY96" fmla="*/ 100874 h 606761"/>
                <a:gd name="connsiteX97" fmla="*/ 202788 w 607614"/>
                <a:gd name="connsiteY97" fmla="*/ 20478 h 606761"/>
                <a:gd name="connsiteX98" fmla="*/ 202788 w 607614"/>
                <a:gd name="connsiteY98" fmla="*/ 70536 h 606761"/>
                <a:gd name="connsiteX99" fmla="*/ 206586 w 607614"/>
                <a:gd name="connsiteY99" fmla="*/ 81154 h 606761"/>
                <a:gd name="connsiteX100" fmla="*/ 252918 w 607614"/>
                <a:gd name="connsiteY100" fmla="*/ 81154 h 606761"/>
                <a:gd name="connsiteX101" fmla="*/ 354696 w 607614"/>
                <a:gd name="connsiteY101" fmla="*/ 81154 h 606761"/>
                <a:gd name="connsiteX102" fmla="*/ 401028 w 607614"/>
                <a:gd name="connsiteY102" fmla="*/ 81154 h 606761"/>
                <a:gd name="connsiteX103" fmla="*/ 404826 w 607614"/>
                <a:gd name="connsiteY103" fmla="*/ 70536 h 606761"/>
                <a:gd name="connsiteX104" fmla="*/ 404826 w 607614"/>
                <a:gd name="connsiteY104" fmla="*/ 20478 h 606761"/>
                <a:gd name="connsiteX105" fmla="*/ 192155 w 607614"/>
                <a:gd name="connsiteY105" fmla="*/ 0 h 606761"/>
                <a:gd name="connsiteX106" fmla="*/ 415459 w 607614"/>
                <a:gd name="connsiteY106" fmla="*/ 0 h 606761"/>
                <a:gd name="connsiteX107" fmla="*/ 425333 w 607614"/>
                <a:gd name="connsiteY107" fmla="*/ 9860 h 606761"/>
                <a:gd name="connsiteX108" fmla="*/ 425333 w 607614"/>
                <a:gd name="connsiteY108" fmla="*/ 70536 h 606761"/>
                <a:gd name="connsiteX109" fmla="*/ 401028 w 607614"/>
                <a:gd name="connsiteY109" fmla="*/ 100874 h 606761"/>
                <a:gd name="connsiteX110" fmla="*/ 364570 w 607614"/>
                <a:gd name="connsiteY110" fmla="*/ 100874 h 606761"/>
                <a:gd name="connsiteX111" fmla="*/ 364570 w 607614"/>
                <a:gd name="connsiteY111" fmla="*/ 191130 h 606761"/>
                <a:gd name="connsiteX112" fmla="*/ 516478 w 607614"/>
                <a:gd name="connsiteY112" fmla="*/ 394395 h 606761"/>
                <a:gd name="connsiteX113" fmla="*/ 303807 w 607614"/>
                <a:gd name="connsiteY113" fmla="*/ 606761 h 606761"/>
                <a:gd name="connsiteX114" fmla="*/ 91136 w 607614"/>
                <a:gd name="connsiteY114" fmla="*/ 394395 h 606761"/>
                <a:gd name="connsiteX115" fmla="*/ 243044 w 607614"/>
                <a:gd name="connsiteY115" fmla="*/ 191130 h 606761"/>
                <a:gd name="connsiteX116" fmla="*/ 243044 w 607614"/>
                <a:gd name="connsiteY116" fmla="*/ 100874 h 606761"/>
                <a:gd name="connsiteX117" fmla="*/ 206586 w 607614"/>
                <a:gd name="connsiteY117" fmla="*/ 100874 h 606761"/>
                <a:gd name="connsiteX118" fmla="*/ 182281 w 607614"/>
                <a:gd name="connsiteY118" fmla="*/ 70536 h 606761"/>
                <a:gd name="connsiteX119" fmla="*/ 182281 w 607614"/>
                <a:gd name="connsiteY119" fmla="*/ 9860 h 606761"/>
                <a:gd name="connsiteX120" fmla="*/ 192155 w 607614"/>
                <a:gd name="connsiteY120"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7614" h="606761">
                  <a:moveTo>
                    <a:pt x="404873" y="364057"/>
                  </a:moveTo>
                  <a:lnTo>
                    <a:pt x="425342" y="364057"/>
                  </a:lnTo>
                  <a:lnTo>
                    <a:pt x="425342" y="384526"/>
                  </a:lnTo>
                  <a:lnTo>
                    <a:pt x="404873" y="384526"/>
                  </a:lnTo>
                  <a:close/>
                  <a:moveTo>
                    <a:pt x="364544" y="364057"/>
                  </a:moveTo>
                  <a:lnTo>
                    <a:pt x="385135" y="364057"/>
                  </a:lnTo>
                  <a:lnTo>
                    <a:pt x="385135" y="384526"/>
                  </a:lnTo>
                  <a:lnTo>
                    <a:pt x="364544" y="384526"/>
                  </a:lnTo>
                  <a:close/>
                  <a:moveTo>
                    <a:pt x="324337" y="364057"/>
                  </a:moveTo>
                  <a:lnTo>
                    <a:pt x="344075" y="364057"/>
                  </a:lnTo>
                  <a:lnTo>
                    <a:pt x="344075" y="384526"/>
                  </a:lnTo>
                  <a:lnTo>
                    <a:pt x="324337" y="384526"/>
                  </a:lnTo>
                  <a:close/>
                  <a:moveTo>
                    <a:pt x="364544" y="323850"/>
                  </a:moveTo>
                  <a:lnTo>
                    <a:pt x="385135" y="323850"/>
                  </a:lnTo>
                  <a:lnTo>
                    <a:pt x="385135" y="343588"/>
                  </a:lnTo>
                  <a:lnTo>
                    <a:pt x="364544" y="343588"/>
                  </a:lnTo>
                  <a:close/>
                  <a:moveTo>
                    <a:pt x="324337" y="323850"/>
                  </a:moveTo>
                  <a:lnTo>
                    <a:pt x="344075" y="323850"/>
                  </a:lnTo>
                  <a:lnTo>
                    <a:pt x="344075" y="343588"/>
                  </a:lnTo>
                  <a:lnTo>
                    <a:pt x="324337" y="343588"/>
                  </a:lnTo>
                  <a:close/>
                  <a:moveTo>
                    <a:pt x="324337" y="282911"/>
                  </a:moveTo>
                  <a:lnTo>
                    <a:pt x="344075" y="282911"/>
                  </a:lnTo>
                  <a:lnTo>
                    <a:pt x="344075" y="303380"/>
                  </a:lnTo>
                  <a:lnTo>
                    <a:pt x="324337" y="303380"/>
                  </a:lnTo>
                  <a:close/>
                  <a:moveTo>
                    <a:pt x="516478" y="263173"/>
                  </a:moveTo>
                  <a:lnTo>
                    <a:pt x="607614" y="263173"/>
                  </a:lnTo>
                  <a:lnTo>
                    <a:pt x="607614" y="282911"/>
                  </a:lnTo>
                  <a:lnTo>
                    <a:pt x="516478" y="282911"/>
                  </a:lnTo>
                  <a:close/>
                  <a:moveTo>
                    <a:pt x="0" y="263173"/>
                  </a:moveTo>
                  <a:lnTo>
                    <a:pt x="91136" y="263173"/>
                  </a:lnTo>
                  <a:lnTo>
                    <a:pt x="91136" y="282911"/>
                  </a:lnTo>
                  <a:lnTo>
                    <a:pt x="0" y="282911"/>
                  </a:lnTo>
                  <a:close/>
                  <a:moveTo>
                    <a:pt x="313679" y="254073"/>
                  </a:moveTo>
                  <a:lnTo>
                    <a:pt x="313679" y="394395"/>
                  </a:lnTo>
                  <a:lnTo>
                    <a:pt x="445806" y="394395"/>
                  </a:lnTo>
                  <a:cubicBezTo>
                    <a:pt x="445806" y="320821"/>
                    <a:pt x="386577" y="258624"/>
                    <a:pt x="313679" y="254073"/>
                  </a:cubicBezTo>
                  <a:close/>
                  <a:moveTo>
                    <a:pt x="293936" y="254073"/>
                  </a:moveTo>
                  <a:cubicBezTo>
                    <a:pt x="221038" y="258624"/>
                    <a:pt x="161808" y="319304"/>
                    <a:pt x="161808" y="394395"/>
                  </a:cubicBezTo>
                  <a:cubicBezTo>
                    <a:pt x="161808" y="472520"/>
                    <a:pt x="225594" y="536233"/>
                    <a:pt x="303807" y="536233"/>
                  </a:cubicBezTo>
                  <a:cubicBezTo>
                    <a:pt x="374427" y="536233"/>
                    <a:pt x="434416" y="483139"/>
                    <a:pt x="443528" y="415633"/>
                  </a:cubicBezTo>
                  <a:lnTo>
                    <a:pt x="306845" y="415633"/>
                  </a:lnTo>
                  <a:lnTo>
                    <a:pt x="249134" y="473278"/>
                  </a:lnTo>
                  <a:lnTo>
                    <a:pt x="234706" y="458867"/>
                  </a:lnTo>
                  <a:lnTo>
                    <a:pt x="293936" y="400463"/>
                  </a:lnTo>
                  <a:close/>
                  <a:moveTo>
                    <a:pt x="303807" y="232835"/>
                  </a:moveTo>
                  <a:cubicBezTo>
                    <a:pt x="392651" y="232835"/>
                    <a:pt x="465549" y="305651"/>
                    <a:pt x="465549" y="394395"/>
                  </a:cubicBezTo>
                  <a:cubicBezTo>
                    <a:pt x="465549" y="483139"/>
                    <a:pt x="392651" y="555954"/>
                    <a:pt x="303807" y="555954"/>
                  </a:cubicBezTo>
                  <a:cubicBezTo>
                    <a:pt x="214963" y="555954"/>
                    <a:pt x="142065" y="483139"/>
                    <a:pt x="142065" y="394395"/>
                  </a:cubicBezTo>
                  <a:cubicBezTo>
                    <a:pt x="142065" y="305651"/>
                    <a:pt x="214963" y="232835"/>
                    <a:pt x="303807" y="232835"/>
                  </a:cubicBezTo>
                  <a:close/>
                  <a:moveTo>
                    <a:pt x="516478" y="212366"/>
                  </a:moveTo>
                  <a:lnTo>
                    <a:pt x="607614" y="212366"/>
                  </a:lnTo>
                  <a:lnTo>
                    <a:pt x="607614" y="232835"/>
                  </a:lnTo>
                  <a:lnTo>
                    <a:pt x="516478" y="232835"/>
                  </a:lnTo>
                  <a:close/>
                  <a:moveTo>
                    <a:pt x="0" y="212366"/>
                  </a:moveTo>
                  <a:lnTo>
                    <a:pt x="91136" y="212366"/>
                  </a:lnTo>
                  <a:lnTo>
                    <a:pt x="91136" y="232835"/>
                  </a:lnTo>
                  <a:lnTo>
                    <a:pt x="0" y="232835"/>
                  </a:lnTo>
                  <a:close/>
                  <a:moveTo>
                    <a:pt x="516478" y="161559"/>
                  </a:moveTo>
                  <a:lnTo>
                    <a:pt x="607614" y="161559"/>
                  </a:lnTo>
                  <a:lnTo>
                    <a:pt x="607614" y="182028"/>
                  </a:lnTo>
                  <a:lnTo>
                    <a:pt x="516478" y="182028"/>
                  </a:lnTo>
                  <a:close/>
                  <a:moveTo>
                    <a:pt x="0" y="161559"/>
                  </a:moveTo>
                  <a:lnTo>
                    <a:pt x="91136" y="161559"/>
                  </a:lnTo>
                  <a:lnTo>
                    <a:pt x="91136" y="182028"/>
                  </a:lnTo>
                  <a:lnTo>
                    <a:pt x="0" y="182028"/>
                  </a:lnTo>
                  <a:close/>
                  <a:moveTo>
                    <a:pt x="516478" y="111483"/>
                  </a:moveTo>
                  <a:lnTo>
                    <a:pt x="567407" y="111483"/>
                  </a:lnTo>
                  <a:lnTo>
                    <a:pt x="567407" y="131221"/>
                  </a:lnTo>
                  <a:lnTo>
                    <a:pt x="516478" y="131221"/>
                  </a:lnTo>
                  <a:close/>
                  <a:moveTo>
                    <a:pt x="425351" y="111483"/>
                  </a:moveTo>
                  <a:lnTo>
                    <a:pt x="486140" y="111483"/>
                  </a:lnTo>
                  <a:lnTo>
                    <a:pt x="486140" y="131207"/>
                  </a:lnTo>
                  <a:lnTo>
                    <a:pt x="435229" y="131207"/>
                  </a:lnTo>
                  <a:lnTo>
                    <a:pt x="435229" y="191897"/>
                  </a:lnTo>
                  <a:lnTo>
                    <a:pt x="415473" y="191897"/>
                  </a:lnTo>
                  <a:lnTo>
                    <a:pt x="415473" y="121345"/>
                  </a:lnTo>
                  <a:cubicBezTo>
                    <a:pt x="415473" y="115276"/>
                    <a:pt x="419272" y="111483"/>
                    <a:pt x="425351" y="111483"/>
                  </a:cubicBezTo>
                  <a:close/>
                  <a:moveTo>
                    <a:pt x="121474" y="111483"/>
                  </a:moveTo>
                  <a:lnTo>
                    <a:pt x="182263" y="111483"/>
                  </a:lnTo>
                  <a:cubicBezTo>
                    <a:pt x="188342" y="111483"/>
                    <a:pt x="192141" y="115276"/>
                    <a:pt x="192141" y="121345"/>
                  </a:cubicBezTo>
                  <a:lnTo>
                    <a:pt x="192141" y="191897"/>
                  </a:lnTo>
                  <a:lnTo>
                    <a:pt x="172385" y="191897"/>
                  </a:lnTo>
                  <a:lnTo>
                    <a:pt x="172385" y="131207"/>
                  </a:lnTo>
                  <a:lnTo>
                    <a:pt x="121474" y="131207"/>
                  </a:lnTo>
                  <a:close/>
                  <a:moveTo>
                    <a:pt x="40207" y="111483"/>
                  </a:moveTo>
                  <a:lnTo>
                    <a:pt x="91136" y="111483"/>
                  </a:lnTo>
                  <a:lnTo>
                    <a:pt x="91136" y="131221"/>
                  </a:lnTo>
                  <a:lnTo>
                    <a:pt x="40207" y="131221"/>
                  </a:lnTo>
                  <a:close/>
                  <a:moveTo>
                    <a:pt x="263552" y="100874"/>
                  </a:moveTo>
                  <a:lnTo>
                    <a:pt x="263552" y="199473"/>
                  </a:lnTo>
                  <a:cubicBezTo>
                    <a:pt x="263552" y="204023"/>
                    <a:pt x="260513" y="208574"/>
                    <a:pt x="255197" y="209332"/>
                  </a:cubicBezTo>
                  <a:cubicBezTo>
                    <a:pt x="170888" y="230569"/>
                    <a:pt x="111644" y="307173"/>
                    <a:pt x="111644" y="394395"/>
                  </a:cubicBezTo>
                  <a:cubicBezTo>
                    <a:pt x="111644" y="500578"/>
                    <a:pt x="197472" y="586283"/>
                    <a:pt x="303807" y="586283"/>
                  </a:cubicBezTo>
                  <a:cubicBezTo>
                    <a:pt x="410143" y="586283"/>
                    <a:pt x="495971" y="500578"/>
                    <a:pt x="495971" y="394395"/>
                  </a:cubicBezTo>
                  <a:cubicBezTo>
                    <a:pt x="495971" y="307173"/>
                    <a:pt x="436727" y="230569"/>
                    <a:pt x="352418" y="209332"/>
                  </a:cubicBezTo>
                  <a:cubicBezTo>
                    <a:pt x="348620" y="208574"/>
                    <a:pt x="344063" y="204023"/>
                    <a:pt x="344063" y="199473"/>
                  </a:cubicBezTo>
                  <a:lnTo>
                    <a:pt x="344063" y="100874"/>
                  </a:lnTo>
                  <a:close/>
                  <a:moveTo>
                    <a:pt x="202788" y="20478"/>
                  </a:moveTo>
                  <a:lnTo>
                    <a:pt x="202788" y="70536"/>
                  </a:lnTo>
                  <a:cubicBezTo>
                    <a:pt x="202788" y="76603"/>
                    <a:pt x="205827" y="81154"/>
                    <a:pt x="206586" y="81154"/>
                  </a:cubicBezTo>
                  <a:lnTo>
                    <a:pt x="252918" y="81154"/>
                  </a:lnTo>
                  <a:lnTo>
                    <a:pt x="354696" y="81154"/>
                  </a:lnTo>
                  <a:lnTo>
                    <a:pt x="401028" y="81154"/>
                  </a:lnTo>
                  <a:cubicBezTo>
                    <a:pt x="401788" y="81154"/>
                    <a:pt x="404826" y="76603"/>
                    <a:pt x="404826" y="70536"/>
                  </a:cubicBezTo>
                  <a:lnTo>
                    <a:pt x="404826" y="20478"/>
                  </a:lnTo>
                  <a:close/>
                  <a:moveTo>
                    <a:pt x="192155" y="0"/>
                  </a:moveTo>
                  <a:lnTo>
                    <a:pt x="415459" y="0"/>
                  </a:lnTo>
                  <a:cubicBezTo>
                    <a:pt x="421536" y="0"/>
                    <a:pt x="425333" y="3792"/>
                    <a:pt x="425333" y="9860"/>
                  </a:cubicBezTo>
                  <a:lnTo>
                    <a:pt x="425333" y="70536"/>
                  </a:lnTo>
                  <a:cubicBezTo>
                    <a:pt x="425333" y="87980"/>
                    <a:pt x="413940" y="100874"/>
                    <a:pt x="401028" y="100874"/>
                  </a:cubicBezTo>
                  <a:lnTo>
                    <a:pt x="364570" y="100874"/>
                  </a:lnTo>
                  <a:lnTo>
                    <a:pt x="364570" y="191130"/>
                  </a:lnTo>
                  <a:cubicBezTo>
                    <a:pt x="454955" y="217675"/>
                    <a:pt x="516478" y="300347"/>
                    <a:pt x="516478" y="394395"/>
                  </a:cubicBezTo>
                  <a:cubicBezTo>
                    <a:pt x="516478" y="511955"/>
                    <a:pt x="421536" y="606761"/>
                    <a:pt x="303807" y="606761"/>
                  </a:cubicBezTo>
                  <a:cubicBezTo>
                    <a:pt x="186079" y="606761"/>
                    <a:pt x="91136" y="511955"/>
                    <a:pt x="91136" y="394395"/>
                  </a:cubicBezTo>
                  <a:cubicBezTo>
                    <a:pt x="91136" y="300347"/>
                    <a:pt x="152659" y="218434"/>
                    <a:pt x="243044" y="191130"/>
                  </a:cubicBezTo>
                  <a:lnTo>
                    <a:pt x="243044" y="100874"/>
                  </a:lnTo>
                  <a:lnTo>
                    <a:pt x="206586" y="100874"/>
                  </a:lnTo>
                  <a:cubicBezTo>
                    <a:pt x="193674" y="100874"/>
                    <a:pt x="182281" y="87980"/>
                    <a:pt x="182281" y="70536"/>
                  </a:cubicBezTo>
                  <a:lnTo>
                    <a:pt x="182281" y="9860"/>
                  </a:lnTo>
                  <a:cubicBezTo>
                    <a:pt x="182281" y="3792"/>
                    <a:pt x="186079" y="0"/>
                    <a:pt x="192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mj-ea"/>
                <a:ea typeface="+mj-ea"/>
              </a:endParaRPr>
            </a:p>
          </p:txBody>
        </p:sp>
      </p:grpSp>
      <p:sp>
        <p:nvSpPr>
          <p:cNvPr id="25" name="椭圆 24"/>
          <p:cNvSpPr/>
          <p:nvPr/>
        </p:nvSpPr>
        <p:spPr>
          <a:xfrm>
            <a:off x="7655350" y="406671"/>
            <a:ext cx="1362252" cy="1362252"/>
          </a:xfrm>
          <a:prstGeom prst="ellipse">
            <a:avLst/>
          </a:prstGeom>
          <a:gradFill flip="none" rotWithShape="1">
            <a:gsLst>
              <a:gs pos="0">
                <a:srgbClr val="1D78FA">
                  <a:alpha val="49000"/>
                </a:srgbClr>
              </a:gs>
              <a:gs pos="49000">
                <a:srgbClr val="1D78FA">
                  <a:alpha val="16000"/>
                </a:srgbClr>
              </a:gs>
              <a:gs pos="95000">
                <a:srgbClr val="1D78FA">
                  <a:alpha val="0"/>
                </a:srgbClr>
              </a:gs>
            </a:gsLst>
            <a:lin ang="2700000" scaled="1"/>
            <a:tileRect/>
          </a:gradFill>
          <a:ln w="12700" cap="flat" cmpd="sng" algn="ctr">
            <a:noFill/>
            <a:prstDash val="solid"/>
            <a:miter lim="800000"/>
          </a:ln>
          <a:effectLst>
            <a:softEdge rad="2032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26" name="椭圆 25"/>
          <p:cNvSpPr/>
          <p:nvPr/>
        </p:nvSpPr>
        <p:spPr>
          <a:xfrm>
            <a:off x="3113920" y="2092086"/>
            <a:ext cx="628250" cy="628250"/>
          </a:xfrm>
          <a:prstGeom prst="ellipse">
            <a:avLst/>
          </a:prstGeom>
          <a:gradFill>
            <a:gsLst>
              <a:gs pos="0">
                <a:srgbClr val="1D78FA">
                  <a:alpha val="20000"/>
                </a:srgbClr>
              </a:gs>
              <a:gs pos="100000">
                <a:srgbClr val="1D78FA">
                  <a:alpha val="0"/>
                </a:srgbClr>
              </a:gs>
            </a:gsLst>
            <a:lin ang="2700000" scaled="1"/>
          </a:gradFill>
          <a:ln w="12700" cap="flat" cmpd="sng" algn="ctr">
            <a:noFill/>
            <a:prstDash val="solid"/>
            <a:miter lim="800000"/>
          </a:ln>
          <a:effectLst>
            <a:softEdge rad="889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mj-ea"/>
              <a:ea typeface="+mj-ea"/>
              <a:cs typeface="+mn-cs"/>
            </a:endParaRPr>
          </a:p>
        </p:txBody>
      </p:sp>
      <p:sp>
        <p:nvSpPr>
          <p:cNvPr id="27" name="矩形 26"/>
          <p:cNvSpPr/>
          <p:nvPr/>
        </p:nvSpPr>
        <p:spPr>
          <a:xfrm>
            <a:off x="4977745" y="2485422"/>
            <a:ext cx="2236510" cy="707886"/>
          </a:xfrm>
          <a:prstGeom prst="rect">
            <a:avLst/>
          </a:prstGeom>
        </p:spPr>
        <p:txBody>
          <a:bodyPr wrap="none">
            <a:spAutoFit/>
          </a:bodyPr>
          <a:lstStyle/>
          <a:p>
            <a:pPr algn="ctr"/>
            <a:r>
              <a:rPr lang="zh-CN" altLang="en-US" sz="4000" b="1" dirty="0">
                <a:solidFill>
                  <a:prstClr val="white"/>
                </a:solidFill>
                <a:latin typeface="+mj-ea"/>
                <a:ea typeface="+mj-ea"/>
              </a:rPr>
              <a:t>输入标题</a:t>
            </a:r>
            <a:endParaRPr lang="zh-CN" altLang="en-US" sz="4000" b="1" dirty="0">
              <a:solidFill>
                <a:prstClr val="white"/>
              </a:solidFill>
              <a:latin typeface="+mj-ea"/>
              <a:ea typeface="+mj-ea"/>
            </a:endParaRPr>
          </a:p>
        </p:txBody>
      </p:sp>
      <p:sp>
        <p:nvSpPr>
          <p:cNvPr id="28" name="link-building_82207"/>
          <p:cNvSpPr/>
          <p:nvPr/>
        </p:nvSpPr>
        <p:spPr>
          <a:xfrm>
            <a:off x="4070596" y="4654559"/>
            <a:ext cx="485316" cy="484812"/>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 name="connsiteX88" fmla="*/ 121763 h 600884"/>
              <a:gd name="connsiteY88" fmla="*/ 121763 h 600884"/>
              <a:gd name="connsiteX89" fmla="*/ 121763 h 600884"/>
              <a:gd name="connsiteY89" fmla="*/ 121763 h 600884"/>
              <a:gd name="connsiteX90" fmla="*/ 121763 h 600884"/>
              <a:gd name="connsiteY90" fmla="*/ 121763 h 600884"/>
              <a:gd name="connsiteX91" fmla="*/ 121763 h 600884"/>
              <a:gd name="connsiteY91" fmla="*/ 121763 h 600884"/>
              <a:gd name="connsiteX92" fmla="*/ 121763 h 600884"/>
              <a:gd name="connsiteY92" fmla="*/ 121763 h 600884"/>
              <a:gd name="connsiteX93" fmla="*/ 121763 h 600884"/>
              <a:gd name="connsiteY93" fmla="*/ 121763 h 600884"/>
              <a:gd name="connsiteX94" fmla="*/ 121763 h 600884"/>
              <a:gd name="connsiteY94" fmla="*/ 121763 h 600884"/>
              <a:gd name="connsiteX95" fmla="*/ 121763 h 600884"/>
              <a:gd name="connsiteY95" fmla="*/ 121763 h 600884"/>
              <a:gd name="connsiteX96" fmla="*/ 121763 h 600884"/>
              <a:gd name="connsiteY96" fmla="*/ 121763 h 600884"/>
              <a:gd name="connsiteX97" fmla="*/ 121763 h 600884"/>
              <a:gd name="connsiteY97" fmla="*/ 121763 h 600884"/>
              <a:gd name="connsiteX98" fmla="*/ 121763 h 600884"/>
              <a:gd name="connsiteY98" fmla="*/ 121763 h 600884"/>
              <a:gd name="connsiteX99" fmla="*/ 121763 h 600884"/>
              <a:gd name="connsiteY99" fmla="*/ 121763 h 600884"/>
              <a:gd name="connsiteX100" fmla="*/ 121763 h 600884"/>
              <a:gd name="connsiteY100" fmla="*/ 121763 h 600884"/>
              <a:gd name="connsiteX101" fmla="*/ 121763 h 600884"/>
              <a:gd name="connsiteY101" fmla="*/ 121763 h 600884"/>
              <a:gd name="connsiteX102" fmla="*/ 121763 h 600884"/>
              <a:gd name="connsiteY102" fmla="*/ 121763 h 600884"/>
              <a:gd name="connsiteX103" fmla="*/ 121763 h 600884"/>
              <a:gd name="connsiteY103" fmla="*/ 121763 h 600884"/>
              <a:gd name="connsiteX104" fmla="*/ 121763 h 600884"/>
              <a:gd name="connsiteY104" fmla="*/ 121763 h 600884"/>
              <a:gd name="connsiteX105" fmla="*/ 121763 h 600884"/>
              <a:gd name="connsiteY105" fmla="*/ 121763 h 600884"/>
              <a:gd name="connsiteX106" fmla="*/ 121763 h 600884"/>
              <a:gd name="connsiteY106" fmla="*/ 121763 h 600884"/>
              <a:gd name="connsiteX107" fmla="*/ 121763 h 600884"/>
              <a:gd name="connsiteY107" fmla="*/ 121763 h 600884"/>
              <a:gd name="connsiteX108" fmla="*/ 121763 h 600884"/>
              <a:gd name="connsiteY108" fmla="*/ 121763 h 600884"/>
              <a:gd name="connsiteX109" fmla="*/ 121763 h 600884"/>
              <a:gd name="connsiteY109" fmla="*/ 121763 h 600884"/>
              <a:gd name="connsiteX110" fmla="*/ 121763 h 600884"/>
              <a:gd name="connsiteY110" fmla="*/ 121763 h 600884"/>
              <a:gd name="connsiteX111" fmla="*/ 121763 h 600884"/>
              <a:gd name="connsiteY111" fmla="*/ 121763 h 600884"/>
              <a:gd name="connsiteX112" fmla="*/ 121763 h 600884"/>
              <a:gd name="connsiteY112" fmla="*/ 121763 h 600884"/>
              <a:gd name="connsiteX113" fmla="*/ 121763 h 600884"/>
              <a:gd name="connsiteY113" fmla="*/ 121763 h 600884"/>
              <a:gd name="connsiteX114" fmla="*/ 121763 h 600884"/>
              <a:gd name="connsiteY114" fmla="*/ 121763 h 600884"/>
              <a:gd name="connsiteX115" fmla="*/ 121763 h 600884"/>
              <a:gd name="connsiteY115" fmla="*/ 121763 h 600884"/>
              <a:gd name="connsiteX116" fmla="*/ 121763 h 600884"/>
              <a:gd name="connsiteY116" fmla="*/ 121763 h 600884"/>
              <a:gd name="connsiteX117" fmla="*/ 121763 h 600884"/>
              <a:gd name="connsiteY117" fmla="*/ 121763 h 600884"/>
              <a:gd name="connsiteX118" fmla="*/ 121763 h 600884"/>
              <a:gd name="connsiteY118" fmla="*/ 121763 h 600884"/>
              <a:gd name="connsiteX119" fmla="*/ 121763 h 600884"/>
              <a:gd name="connsiteY119"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181" h="606551">
                <a:moveTo>
                  <a:pt x="307530" y="454721"/>
                </a:moveTo>
                <a:lnTo>
                  <a:pt x="302084" y="460160"/>
                </a:lnTo>
                <a:cubicBezTo>
                  <a:pt x="299716" y="462524"/>
                  <a:pt x="297112" y="464652"/>
                  <a:pt x="294270" y="466425"/>
                </a:cubicBezTo>
                <a:lnTo>
                  <a:pt x="307530" y="493970"/>
                </a:lnTo>
                <a:close/>
                <a:moveTo>
                  <a:pt x="233421" y="419374"/>
                </a:moveTo>
                <a:lnTo>
                  <a:pt x="260531" y="432496"/>
                </a:lnTo>
                <a:cubicBezTo>
                  <a:pt x="262307" y="429777"/>
                  <a:pt x="264319" y="427177"/>
                  <a:pt x="266687" y="424812"/>
                </a:cubicBezTo>
                <a:lnTo>
                  <a:pt x="272133" y="419374"/>
                </a:lnTo>
                <a:close/>
                <a:moveTo>
                  <a:pt x="387794" y="374569"/>
                </a:moveTo>
                <a:lnTo>
                  <a:pt x="341743" y="420675"/>
                </a:lnTo>
                <a:lnTo>
                  <a:pt x="380573" y="501418"/>
                </a:lnTo>
                <a:lnTo>
                  <a:pt x="387794" y="495270"/>
                </a:lnTo>
                <a:close/>
                <a:moveTo>
                  <a:pt x="26305" y="370560"/>
                </a:moveTo>
                <a:cubicBezTo>
                  <a:pt x="6296" y="427193"/>
                  <a:pt x="8309" y="472594"/>
                  <a:pt x="32580" y="496832"/>
                </a:cubicBezTo>
                <a:cubicBezTo>
                  <a:pt x="47972" y="512202"/>
                  <a:pt x="71888" y="518823"/>
                  <a:pt x="102197" y="516340"/>
                </a:cubicBezTo>
                <a:cubicBezTo>
                  <a:pt x="62061" y="474486"/>
                  <a:pt x="36842" y="423764"/>
                  <a:pt x="26305" y="370560"/>
                </a:cubicBezTo>
                <a:close/>
                <a:moveTo>
                  <a:pt x="228922" y="336976"/>
                </a:moveTo>
                <a:lnTo>
                  <a:pt x="222529" y="343360"/>
                </a:lnTo>
                <a:lnTo>
                  <a:pt x="307174" y="384381"/>
                </a:lnTo>
                <a:lnTo>
                  <a:pt x="354647" y="336976"/>
                </a:lnTo>
                <a:close/>
                <a:moveTo>
                  <a:pt x="435148" y="279640"/>
                </a:moveTo>
                <a:cubicBezTo>
                  <a:pt x="431833" y="279640"/>
                  <a:pt x="428637" y="280822"/>
                  <a:pt x="426388" y="283186"/>
                </a:cubicBezTo>
                <a:lnTo>
                  <a:pt x="275566" y="433797"/>
                </a:lnTo>
                <a:cubicBezTo>
                  <a:pt x="270002" y="439353"/>
                  <a:pt x="266332" y="446801"/>
                  <a:pt x="265266" y="454603"/>
                </a:cubicBezTo>
                <a:cubicBezTo>
                  <a:pt x="265029" y="456377"/>
                  <a:pt x="265503" y="458150"/>
                  <a:pt x="266687" y="459568"/>
                </a:cubicBezTo>
                <a:cubicBezTo>
                  <a:pt x="267871" y="460869"/>
                  <a:pt x="269646" y="461696"/>
                  <a:pt x="271422" y="461696"/>
                </a:cubicBezTo>
                <a:cubicBezTo>
                  <a:pt x="271659" y="461696"/>
                  <a:pt x="272014" y="461696"/>
                  <a:pt x="272251" y="461578"/>
                </a:cubicBezTo>
                <a:cubicBezTo>
                  <a:pt x="280064" y="460514"/>
                  <a:pt x="287523" y="456849"/>
                  <a:pt x="293205" y="451293"/>
                </a:cubicBezTo>
                <a:lnTo>
                  <a:pt x="309424" y="435097"/>
                </a:lnTo>
                <a:lnTo>
                  <a:pt x="443909" y="300801"/>
                </a:lnTo>
                <a:cubicBezTo>
                  <a:pt x="446276" y="298436"/>
                  <a:pt x="447578" y="295245"/>
                  <a:pt x="447578" y="291934"/>
                </a:cubicBezTo>
                <a:cubicBezTo>
                  <a:pt x="447578" y="288624"/>
                  <a:pt x="446276" y="285551"/>
                  <a:pt x="443909" y="283186"/>
                </a:cubicBezTo>
                <a:cubicBezTo>
                  <a:pt x="441541" y="280822"/>
                  <a:pt x="438463" y="279640"/>
                  <a:pt x="435148" y="279640"/>
                </a:cubicBezTo>
                <a:close/>
                <a:moveTo>
                  <a:pt x="435148" y="266990"/>
                </a:moveTo>
                <a:cubicBezTo>
                  <a:pt x="441778" y="266990"/>
                  <a:pt x="448052" y="269591"/>
                  <a:pt x="452787" y="274320"/>
                </a:cubicBezTo>
                <a:cubicBezTo>
                  <a:pt x="457523" y="279049"/>
                  <a:pt x="460127" y="285314"/>
                  <a:pt x="460127" y="291934"/>
                </a:cubicBezTo>
                <a:cubicBezTo>
                  <a:pt x="460127" y="298673"/>
                  <a:pt x="457523" y="304938"/>
                  <a:pt x="452787" y="309667"/>
                </a:cubicBezTo>
                <a:lnTo>
                  <a:pt x="400461" y="361920"/>
                </a:lnTo>
                <a:lnTo>
                  <a:pt x="400461" y="399986"/>
                </a:lnTo>
                <a:lnTo>
                  <a:pt x="411116" y="389465"/>
                </a:lnTo>
                <a:cubicBezTo>
                  <a:pt x="413484" y="386982"/>
                  <a:pt x="417509" y="386982"/>
                  <a:pt x="419995" y="389465"/>
                </a:cubicBezTo>
                <a:cubicBezTo>
                  <a:pt x="422481" y="391947"/>
                  <a:pt x="422481" y="395967"/>
                  <a:pt x="419995" y="398331"/>
                </a:cubicBezTo>
                <a:lnTo>
                  <a:pt x="400461" y="417837"/>
                </a:lnTo>
                <a:lnTo>
                  <a:pt x="400461" y="498226"/>
                </a:lnTo>
                <a:cubicBezTo>
                  <a:pt x="400461" y="500117"/>
                  <a:pt x="399633" y="501891"/>
                  <a:pt x="398212" y="503073"/>
                </a:cubicBezTo>
                <a:lnTo>
                  <a:pt x="382467" y="516313"/>
                </a:lnTo>
                <a:cubicBezTo>
                  <a:pt x="381283" y="517259"/>
                  <a:pt x="379862" y="517850"/>
                  <a:pt x="378323" y="517850"/>
                </a:cubicBezTo>
                <a:cubicBezTo>
                  <a:pt x="377968" y="517850"/>
                  <a:pt x="377495" y="517732"/>
                  <a:pt x="377021" y="517614"/>
                </a:cubicBezTo>
                <a:cubicBezTo>
                  <a:pt x="375127" y="517259"/>
                  <a:pt x="373470" y="515959"/>
                  <a:pt x="372641" y="514185"/>
                </a:cubicBezTo>
                <a:lnTo>
                  <a:pt x="332272" y="430132"/>
                </a:lnTo>
                <a:lnTo>
                  <a:pt x="320197" y="442072"/>
                </a:lnTo>
                <a:lnTo>
                  <a:pt x="320197" y="498226"/>
                </a:lnTo>
                <a:cubicBezTo>
                  <a:pt x="320197" y="500117"/>
                  <a:pt x="319368" y="501891"/>
                  <a:pt x="317947" y="503073"/>
                </a:cubicBezTo>
                <a:lnTo>
                  <a:pt x="309897" y="509811"/>
                </a:lnTo>
                <a:cubicBezTo>
                  <a:pt x="308713" y="510757"/>
                  <a:pt x="307293" y="511348"/>
                  <a:pt x="305872" y="511348"/>
                </a:cubicBezTo>
                <a:cubicBezTo>
                  <a:pt x="305399" y="511348"/>
                  <a:pt x="304925" y="511230"/>
                  <a:pt x="304570" y="511112"/>
                </a:cubicBezTo>
                <a:cubicBezTo>
                  <a:pt x="302557" y="510757"/>
                  <a:pt x="301018" y="509457"/>
                  <a:pt x="300190" y="507683"/>
                </a:cubicBezTo>
                <a:lnTo>
                  <a:pt x="283024" y="471981"/>
                </a:lnTo>
                <a:cubicBezTo>
                  <a:pt x="280064" y="472927"/>
                  <a:pt x="276986" y="473755"/>
                  <a:pt x="273908" y="474109"/>
                </a:cubicBezTo>
                <a:cubicBezTo>
                  <a:pt x="273080" y="474228"/>
                  <a:pt x="272251" y="474228"/>
                  <a:pt x="271422" y="474228"/>
                </a:cubicBezTo>
                <a:cubicBezTo>
                  <a:pt x="265977" y="474228"/>
                  <a:pt x="260768" y="471981"/>
                  <a:pt x="257216" y="467844"/>
                </a:cubicBezTo>
                <a:cubicBezTo>
                  <a:pt x="253665" y="463824"/>
                  <a:pt x="252007" y="458386"/>
                  <a:pt x="252717" y="452948"/>
                </a:cubicBezTo>
                <a:cubicBezTo>
                  <a:pt x="253191" y="449875"/>
                  <a:pt x="253901" y="446801"/>
                  <a:pt x="254967" y="443845"/>
                </a:cubicBezTo>
                <a:lnTo>
                  <a:pt x="218386" y="426113"/>
                </a:lnTo>
                <a:cubicBezTo>
                  <a:pt x="216610" y="425167"/>
                  <a:pt x="215308" y="423512"/>
                  <a:pt x="214953" y="421502"/>
                </a:cubicBezTo>
                <a:cubicBezTo>
                  <a:pt x="214598" y="419492"/>
                  <a:pt x="215308" y="417364"/>
                  <a:pt x="216729" y="415946"/>
                </a:cubicBezTo>
                <a:lnTo>
                  <a:pt x="224068" y="408616"/>
                </a:lnTo>
                <a:cubicBezTo>
                  <a:pt x="225252" y="407434"/>
                  <a:pt x="226910" y="406725"/>
                  <a:pt x="228567" y="406725"/>
                </a:cubicBezTo>
                <a:lnTo>
                  <a:pt x="284800" y="406725"/>
                </a:lnTo>
                <a:lnTo>
                  <a:pt x="297704" y="393839"/>
                </a:lnTo>
                <a:lnTo>
                  <a:pt x="209034" y="350807"/>
                </a:lnTo>
                <a:cubicBezTo>
                  <a:pt x="207258" y="349980"/>
                  <a:pt x="205956" y="348206"/>
                  <a:pt x="205600" y="346197"/>
                </a:cubicBezTo>
                <a:cubicBezTo>
                  <a:pt x="205245" y="344187"/>
                  <a:pt x="205837" y="342177"/>
                  <a:pt x="207376" y="340759"/>
                </a:cubicBezTo>
                <a:lnTo>
                  <a:pt x="221819" y="326218"/>
                </a:lnTo>
                <a:cubicBezTo>
                  <a:pt x="223003" y="325036"/>
                  <a:pt x="224660" y="324326"/>
                  <a:pt x="226318" y="324326"/>
                </a:cubicBezTo>
                <a:lnTo>
                  <a:pt x="307648" y="324326"/>
                </a:lnTo>
                <a:lnTo>
                  <a:pt x="326708" y="305293"/>
                </a:lnTo>
                <a:cubicBezTo>
                  <a:pt x="329194" y="302811"/>
                  <a:pt x="333219" y="302811"/>
                  <a:pt x="335705" y="305293"/>
                </a:cubicBezTo>
                <a:cubicBezTo>
                  <a:pt x="338191" y="307776"/>
                  <a:pt x="338191" y="311795"/>
                  <a:pt x="335705" y="314159"/>
                </a:cubicBezTo>
                <a:lnTo>
                  <a:pt x="325524" y="324326"/>
                </a:lnTo>
                <a:lnTo>
                  <a:pt x="367314" y="324326"/>
                </a:lnTo>
                <a:lnTo>
                  <a:pt x="417390" y="274320"/>
                </a:lnTo>
                <a:cubicBezTo>
                  <a:pt x="422126" y="269591"/>
                  <a:pt x="428400" y="266990"/>
                  <a:pt x="435148" y="266990"/>
                </a:cubicBezTo>
                <a:close/>
                <a:moveTo>
                  <a:pt x="314010" y="33243"/>
                </a:moveTo>
                <a:cubicBezTo>
                  <a:pt x="239064" y="33243"/>
                  <a:pt x="168500" y="62447"/>
                  <a:pt x="115458" y="115415"/>
                </a:cubicBezTo>
                <a:cubicBezTo>
                  <a:pt x="6059" y="224661"/>
                  <a:pt x="6059" y="402482"/>
                  <a:pt x="115458" y="511847"/>
                </a:cubicBezTo>
                <a:cubicBezTo>
                  <a:pt x="116287" y="512675"/>
                  <a:pt x="117115" y="513384"/>
                  <a:pt x="117944" y="514212"/>
                </a:cubicBezTo>
                <a:cubicBezTo>
                  <a:pt x="149201" y="508773"/>
                  <a:pt x="185549" y="494704"/>
                  <a:pt x="223081" y="473540"/>
                </a:cubicBezTo>
                <a:cubicBezTo>
                  <a:pt x="226159" y="471767"/>
                  <a:pt x="230066" y="472831"/>
                  <a:pt x="231724" y="475905"/>
                </a:cubicBezTo>
                <a:cubicBezTo>
                  <a:pt x="233500" y="478860"/>
                  <a:pt x="232434" y="482762"/>
                  <a:pt x="229356" y="484417"/>
                </a:cubicBezTo>
                <a:cubicBezTo>
                  <a:pt x="194073" y="504399"/>
                  <a:pt x="159857" y="518114"/>
                  <a:pt x="129429" y="524853"/>
                </a:cubicBezTo>
                <a:cubicBezTo>
                  <a:pt x="180576" y="569545"/>
                  <a:pt x="245458" y="593900"/>
                  <a:pt x="314010" y="593900"/>
                </a:cubicBezTo>
                <a:cubicBezTo>
                  <a:pt x="388955" y="593900"/>
                  <a:pt x="459520" y="564815"/>
                  <a:pt x="512443" y="511847"/>
                </a:cubicBezTo>
                <a:cubicBezTo>
                  <a:pt x="617461" y="407094"/>
                  <a:pt x="621723" y="239322"/>
                  <a:pt x="525467" y="129248"/>
                </a:cubicBezTo>
                <a:cubicBezTo>
                  <a:pt x="518244" y="162116"/>
                  <a:pt x="502853" y="199241"/>
                  <a:pt x="480239" y="237430"/>
                </a:cubicBezTo>
                <a:cubicBezTo>
                  <a:pt x="479055" y="239440"/>
                  <a:pt x="476924" y="240504"/>
                  <a:pt x="474793" y="240504"/>
                </a:cubicBezTo>
                <a:cubicBezTo>
                  <a:pt x="473727" y="240504"/>
                  <a:pt x="472662" y="240268"/>
                  <a:pt x="471596" y="239677"/>
                </a:cubicBezTo>
                <a:cubicBezTo>
                  <a:pt x="468636" y="237903"/>
                  <a:pt x="467571" y="234002"/>
                  <a:pt x="469346" y="231046"/>
                </a:cubicBezTo>
                <a:cubicBezTo>
                  <a:pt x="493381" y="190492"/>
                  <a:pt x="509009" y="151357"/>
                  <a:pt x="514929" y="117779"/>
                </a:cubicBezTo>
                <a:cubicBezTo>
                  <a:pt x="514101" y="116952"/>
                  <a:pt x="513272" y="116242"/>
                  <a:pt x="512443" y="115415"/>
                </a:cubicBezTo>
                <a:cubicBezTo>
                  <a:pt x="459520" y="62447"/>
                  <a:pt x="388955" y="33243"/>
                  <a:pt x="314010" y="33243"/>
                </a:cubicBezTo>
                <a:close/>
                <a:moveTo>
                  <a:pt x="446555" y="12833"/>
                </a:moveTo>
                <a:cubicBezTo>
                  <a:pt x="425125" y="11784"/>
                  <a:pt x="399670" y="16277"/>
                  <a:pt x="371432" y="26268"/>
                </a:cubicBezTo>
                <a:cubicBezTo>
                  <a:pt x="425895" y="37027"/>
                  <a:pt x="476095" y="63038"/>
                  <a:pt x="516942" y="102173"/>
                </a:cubicBezTo>
                <a:cubicBezTo>
                  <a:pt x="519547" y="71905"/>
                  <a:pt x="512917" y="48022"/>
                  <a:pt x="497525" y="32652"/>
                </a:cubicBezTo>
                <a:cubicBezTo>
                  <a:pt x="485389" y="20474"/>
                  <a:pt x="467985" y="13883"/>
                  <a:pt x="446555" y="12833"/>
                </a:cubicBezTo>
                <a:close/>
                <a:moveTo>
                  <a:pt x="438090" y="20"/>
                </a:moveTo>
                <a:cubicBezTo>
                  <a:pt x="467334" y="-453"/>
                  <a:pt x="490303" y="7587"/>
                  <a:pt x="506405" y="23667"/>
                </a:cubicBezTo>
                <a:cubicBezTo>
                  <a:pt x="526414" y="43648"/>
                  <a:pt x="533873" y="74625"/>
                  <a:pt x="528308" y="113641"/>
                </a:cubicBezTo>
                <a:cubicBezTo>
                  <a:pt x="635694" y="228327"/>
                  <a:pt x="633445" y="408867"/>
                  <a:pt x="521441" y="520715"/>
                </a:cubicBezTo>
                <a:cubicBezTo>
                  <a:pt x="466031" y="576047"/>
                  <a:pt x="392388" y="606551"/>
                  <a:pt x="314010" y="606551"/>
                </a:cubicBezTo>
                <a:cubicBezTo>
                  <a:pt x="238946" y="606551"/>
                  <a:pt x="168263" y="578648"/>
                  <a:pt x="113682" y="527690"/>
                </a:cubicBezTo>
                <a:cubicBezTo>
                  <a:pt x="105394" y="528873"/>
                  <a:pt x="97462" y="529464"/>
                  <a:pt x="89884" y="529464"/>
                </a:cubicBezTo>
                <a:cubicBezTo>
                  <a:pt x="61942" y="529464"/>
                  <a:pt x="39329" y="521424"/>
                  <a:pt x="23700" y="505817"/>
                </a:cubicBezTo>
                <a:cubicBezTo>
                  <a:pt x="7480" y="489620"/>
                  <a:pt x="-453" y="466683"/>
                  <a:pt x="21" y="437597"/>
                </a:cubicBezTo>
                <a:cubicBezTo>
                  <a:pt x="376" y="410641"/>
                  <a:pt x="7953" y="379782"/>
                  <a:pt x="22516" y="345613"/>
                </a:cubicBezTo>
                <a:cubicBezTo>
                  <a:pt x="13281" y="260367"/>
                  <a:pt x="41223" y="171693"/>
                  <a:pt x="106578" y="106429"/>
                </a:cubicBezTo>
                <a:cubicBezTo>
                  <a:pt x="161988" y="51096"/>
                  <a:pt x="235631" y="20711"/>
                  <a:pt x="314010" y="20711"/>
                </a:cubicBezTo>
                <a:cubicBezTo>
                  <a:pt x="324902" y="20711"/>
                  <a:pt x="335676" y="21302"/>
                  <a:pt x="346450" y="22484"/>
                </a:cubicBezTo>
                <a:cubicBezTo>
                  <a:pt x="380430" y="7942"/>
                  <a:pt x="411214" y="493"/>
                  <a:pt x="438090" y="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flight-transfer_108263"/>
          <p:cNvSpPr/>
          <p:nvPr/>
        </p:nvSpPr>
        <p:spPr>
          <a:xfrm>
            <a:off x="9985785" y="2653799"/>
            <a:ext cx="474101" cy="315080"/>
          </a:xfrm>
          <a:custGeom>
            <a:avLst/>
            <a:gdLst>
              <a:gd name="connsiteX0" fmla="*/ 148875 w 607822"/>
              <a:gd name="connsiteY0" fmla="*/ 341283 h 403949"/>
              <a:gd name="connsiteX1" fmla="*/ 126934 w 607822"/>
              <a:gd name="connsiteY1" fmla="*/ 370602 h 403949"/>
              <a:gd name="connsiteX2" fmla="*/ 177915 w 607822"/>
              <a:gd name="connsiteY2" fmla="*/ 341283 h 403949"/>
              <a:gd name="connsiteX3" fmla="*/ 33523 w 607822"/>
              <a:gd name="connsiteY3" fmla="*/ 287316 h 403949"/>
              <a:gd name="connsiteX4" fmla="*/ 41267 w 607822"/>
              <a:gd name="connsiteY4" fmla="*/ 300043 h 403949"/>
              <a:gd name="connsiteX5" fmla="*/ 41267 w 607822"/>
              <a:gd name="connsiteY5" fmla="*/ 313414 h 403949"/>
              <a:gd name="connsiteX6" fmla="*/ 33523 w 607822"/>
              <a:gd name="connsiteY6" fmla="*/ 325979 h 403949"/>
              <a:gd name="connsiteX7" fmla="*/ 48688 w 607822"/>
              <a:gd name="connsiteY7" fmla="*/ 317119 h 403949"/>
              <a:gd name="connsiteX8" fmla="*/ 55141 w 607822"/>
              <a:gd name="connsiteY8" fmla="*/ 315508 h 403949"/>
              <a:gd name="connsiteX9" fmla="*/ 329084 w 607822"/>
              <a:gd name="connsiteY9" fmla="*/ 315508 h 403949"/>
              <a:gd name="connsiteX10" fmla="*/ 338441 w 607822"/>
              <a:gd name="connsiteY10" fmla="*/ 307131 h 403949"/>
              <a:gd name="connsiteX11" fmla="*/ 336021 w 607822"/>
              <a:gd name="connsiteY11" fmla="*/ 300687 h 403949"/>
              <a:gd name="connsiteX12" fmla="*/ 329729 w 607822"/>
              <a:gd name="connsiteY12" fmla="*/ 297949 h 403949"/>
              <a:gd name="connsiteX13" fmla="*/ 55141 w 607822"/>
              <a:gd name="connsiteY13" fmla="*/ 297949 h 403949"/>
              <a:gd name="connsiteX14" fmla="*/ 48688 w 607822"/>
              <a:gd name="connsiteY14" fmla="*/ 296177 h 403949"/>
              <a:gd name="connsiteX15" fmla="*/ 126934 w 607822"/>
              <a:gd name="connsiteY15" fmla="*/ 241727 h 403949"/>
              <a:gd name="connsiteX16" fmla="*/ 149682 w 607822"/>
              <a:gd name="connsiteY16" fmla="*/ 272174 h 403949"/>
              <a:gd name="connsiteX17" fmla="*/ 179690 w 607822"/>
              <a:gd name="connsiteY17" fmla="*/ 272174 h 403949"/>
              <a:gd name="connsiteX18" fmla="*/ 123869 w 607822"/>
              <a:gd name="connsiteY18" fmla="*/ 210152 h 403949"/>
              <a:gd name="connsiteX19" fmla="*/ 230187 w 607822"/>
              <a:gd name="connsiteY19" fmla="*/ 271529 h 403949"/>
              <a:gd name="connsiteX20" fmla="*/ 231155 w 607822"/>
              <a:gd name="connsiteY20" fmla="*/ 272174 h 403949"/>
              <a:gd name="connsiteX21" fmla="*/ 329729 w 607822"/>
              <a:gd name="connsiteY21" fmla="*/ 272174 h 403949"/>
              <a:gd name="connsiteX22" fmla="*/ 354736 w 607822"/>
              <a:gd name="connsiteY22" fmla="*/ 282806 h 403949"/>
              <a:gd name="connsiteX23" fmla="*/ 364254 w 607822"/>
              <a:gd name="connsiteY23" fmla="*/ 308420 h 403949"/>
              <a:gd name="connsiteX24" fmla="*/ 329084 w 607822"/>
              <a:gd name="connsiteY24" fmla="*/ 341283 h 403949"/>
              <a:gd name="connsiteX25" fmla="*/ 229541 w 607822"/>
              <a:gd name="connsiteY25" fmla="*/ 341283 h 403949"/>
              <a:gd name="connsiteX26" fmla="*/ 123869 w 607822"/>
              <a:gd name="connsiteY26" fmla="*/ 402177 h 403949"/>
              <a:gd name="connsiteX27" fmla="*/ 117416 w 607822"/>
              <a:gd name="connsiteY27" fmla="*/ 403949 h 403949"/>
              <a:gd name="connsiteX28" fmla="*/ 106929 w 607822"/>
              <a:gd name="connsiteY28" fmla="*/ 398633 h 403949"/>
              <a:gd name="connsiteX29" fmla="*/ 96281 w 607822"/>
              <a:gd name="connsiteY29" fmla="*/ 383812 h 403949"/>
              <a:gd name="connsiteX30" fmla="*/ 96281 w 607822"/>
              <a:gd name="connsiteY30" fmla="*/ 368508 h 403949"/>
              <a:gd name="connsiteX31" fmla="*/ 116609 w 607822"/>
              <a:gd name="connsiteY31" fmla="*/ 341283 h 403949"/>
              <a:gd name="connsiteX32" fmla="*/ 58691 w 607822"/>
              <a:gd name="connsiteY32" fmla="*/ 341283 h 403949"/>
              <a:gd name="connsiteX33" fmla="*/ 19487 w 607822"/>
              <a:gd name="connsiteY33" fmla="*/ 363837 h 403949"/>
              <a:gd name="connsiteX34" fmla="*/ 13034 w 607822"/>
              <a:gd name="connsiteY34" fmla="*/ 365447 h 403949"/>
              <a:gd name="connsiteX35" fmla="*/ 7226 w 607822"/>
              <a:gd name="connsiteY35" fmla="*/ 364159 h 403949"/>
              <a:gd name="connsiteX36" fmla="*/ 288 w 607822"/>
              <a:gd name="connsiteY36" fmla="*/ 353849 h 403949"/>
              <a:gd name="connsiteX37" fmla="*/ 8839 w 607822"/>
              <a:gd name="connsiteY37" fmla="*/ 316958 h 403949"/>
              <a:gd name="connsiteX38" fmla="*/ 15131 w 607822"/>
              <a:gd name="connsiteY38" fmla="*/ 306648 h 403949"/>
              <a:gd name="connsiteX39" fmla="*/ 8839 w 607822"/>
              <a:gd name="connsiteY39" fmla="*/ 296338 h 403949"/>
              <a:gd name="connsiteX40" fmla="*/ 288 w 607822"/>
              <a:gd name="connsiteY40" fmla="*/ 259447 h 403949"/>
              <a:gd name="connsiteX41" fmla="*/ 7226 w 607822"/>
              <a:gd name="connsiteY41" fmla="*/ 249298 h 403949"/>
              <a:gd name="connsiteX42" fmla="*/ 19487 w 607822"/>
              <a:gd name="connsiteY42" fmla="*/ 249620 h 403949"/>
              <a:gd name="connsiteX43" fmla="*/ 58691 w 607822"/>
              <a:gd name="connsiteY43" fmla="*/ 272174 h 403949"/>
              <a:gd name="connsiteX44" fmla="*/ 117416 w 607822"/>
              <a:gd name="connsiteY44" fmla="*/ 272174 h 403949"/>
              <a:gd name="connsiteX45" fmla="*/ 96281 w 607822"/>
              <a:gd name="connsiteY45" fmla="*/ 243821 h 403949"/>
              <a:gd name="connsiteX46" fmla="*/ 96281 w 607822"/>
              <a:gd name="connsiteY46" fmla="*/ 228517 h 403949"/>
              <a:gd name="connsiteX47" fmla="*/ 106929 w 607822"/>
              <a:gd name="connsiteY47" fmla="*/ 213857 h 403949"/>
              <a:gd name="connsiteX48" fmla="*/ 123869 w 607822"/>
              <a:gd name="connsiteY48" fmla="*/ 210152 h 403949"/>
              <a:gd name="connsiteX49" fmla="*/ 555416 w 607822"/>
              <a:gd name="connsiteY49" fmla="*/ 209965 h 403949"/>
              <a:gd name="connsiteX50" fmla="*/ 568320 w 607822"/>
              <a:gd name="connsiteY50" fmla="*/ 222852 h 403949"/>
              <a:gd name="connsiteX51" fmla="*/ 541221 w 607822"/>
              <a:gd name="connsiteY51" fmla="*/ 288094 h 403949"/>
              <a:gd name="connsiteX52" fmla="*/ 431536 w 607822"/>
              <a:gd name="connsiteY52" fmla="*/ 321600 h 403949"/>
              <a:gd name="connsiteX53" fmla="*/ 417664 w 607822"/>
              <a:gd name="connsiteY53" fmla="*/ 321117 h 403949"/>
              <a:gd name="connsiteX54" fmla="*/ 405888 w 607822"/>
              <a:gd name="connsiteY54" fmla="*/ 307263 h 403949"/>
              <a:gd name="connsiteX55" fmla="*/ 419760 w 607822"/>
              <a:gd name="connsiteY55" fmla="*/ 295504 h 403949"/>
              <a:gd name="connsiteX56" fmla="*/ 523639 w 607822"/>
              <a:gd name="connsiteY56" fmla="*/ 269085 h 403949"/>
              <a:gd name="connsiteX57" fmla="*/ 542512 w 607822"/>
              <a:gd name="connsiteY57" fmla="*/ 222852 h 403949"/>
              <a:gd name="connsiteX58" fmla="*/ 555416 w 607822"/>
              <a:gd name="connsiteY58" fmla="*/ 209965 h 403949"/>
              <a:gd name="connsiteX59" fmla="*/ 428132 w 607822"/>
              <a:gd name="connsiteY59" fmla="*/ 131671 h 403949"/>
              <a:gd name="connsiteX60" fmla="*/ 480888 w 607822"/>
              <a:gd name="connsiteY60" fmla="*/ 162110 h 403949"/>
              <a:gd name="connsiteX61" fmla="*/ 458140 w 607822"/>
              <a:gd name="connsiteY61" fmla="*/ 131671 h 403949"/>
              <a:gd name="connsiteX62" fmla="*/ 170264 w 607822"/>
              <a:gd name="connsiteY62" fmla="*/ 84774 h 403949"/>
              <a:gd name="connsiteX63" fmla="*/ 185009 w 607822"/>
              <a:gd name="connsiteY63" fmla="*/ 85277 h 403949"/>
              <a:gd name="connsiteX64" fmla="*/ 196783 w 607822"/>
              <a:gd name="connsiteY64" fmla="*/ 99129 h 403949"/>
              <a:gd name="connsiteX65" fmla="*/ 182912 w 607822"/>
              <a:gd name="connsiteY65" fmla="*/ 110887 h 403949"/>
              <a:gd name="connsiteX66" fmla="*/ 78885 w 607822"/>
              <a:gd name="connsiteY66" fmla="*/ 137303 h 403949"/>
              <a:gd name="connsiteX67" fmla="*/ 60015 w 607822"/>
              <a:gd name="connsiteY67" fmla="*/ 183530 h 403949"/>
              <a:gd name="connsiteX68" fmla="*/ 47112 w 607822"/>
              <a:gd name="connsiteY68" fmla="*/ 196416 h 403949"/>
              <a:gd name="connsiteX69" fmla="*/ 34210 w 607822"/>
              <a:gd name="connsiteY69" fmla="*/ 183530 h 403949"/>
              <a:gd name="connsiteX70" fmla="*/ 61467 w 607822"/>
              <a:gd name="connsiteY70" fmla="*/ 118297 h 403949"/>
              <a:gd name="connsiteX71" fmla="*/ 170264 w 607822"/>
              <a:gd name="connsiteY71" fmla="*/ 84774 h 403949"/>
              <a:gd name="connsiteX72" fmla="*/ 574299 w 607822"/>
              <a:gd name="connsiteY72" fmla="*/ 77879 h 403949"/>
              <a:gd name="connsiteX73" fmla="*/ 558973 w 607822"/>
              <a:gd name="connsiteY73" fmla="*/ 86576 h 403949"/>
              <a:gd name="connsiteX74" fmla="*/ 552519 w 607822"/>
              <a:gd name="connsiteY74" fmla="*/ 88348 h 403949"/>
              <a:gd name="connsiteX75" fmla="*/ 278739 w 607822"/>
              <a:gd name="connsiteY75" fmla="*/ 88348 h 403949"/>
              <a:gd name="connsiteX76" fmla="*/ 269381 w 607822"/>
              <a:gd name="connsiteY76" fmla="*/ 96723 h 403949"/>
              <a:gd name="connsiteX77" fmla="*/ 271801 w 607822"/>
              <a:gd name="connsiteY77" fmla="*/ 103165 h 403949"/>
              <a:gd name="connsiteX78" fmla="*/ 278093 w 607822"/>
              <a:gd name="connsiteY78" fmla="*/ 105903 h 403949"/>
              <a:gd name="connsiteX79" fmla="*/ 552519 w 607822"/>
              <a:gd name="connsiteY79" fmla="*/ 105903 h 403949"/>
              <a:gd name="connsiteX80" fmla="*/ 558973 w 607822"/>
              <a:gd name="connsiteY80" fmla="*/ 107674 h 403949"/>
              <a:gd name="connsiteX81" fmla="*/ 574299 w 607822"/>
              <a:gd name="connsiteY81" fmla="*/ 116371 h 403949"/>
              <a:gd name="connsiteX82" fmla="*/ 566555 w 607822"/>
              <a:gd name="connsiteY82" fmla="*/ 103809 h 403949"/>
              <a:gd name="connsiteX83" fmla="*/ 566555 w 607822"/>
              <a:gd name="connsiteY83" fmla="*/ 90442 h 403949"/>
              <a:gd name="connsiteX84" fmla="*/ 480888 w 607822"/>
              <a:gd name="connsiteY84" fmla="*/ 33268 h 403949"/>
              <a:gd name="connsiteX85" fmla="*/ 429907 w 607822"/>
              <a:gd name="connsiteY85" fmla="*/ 62579 h 403949"/>
              <a:gd name="connsiteX86" fmla="*/ 458947 w 607822"/>
              <a:gd name="connsiteY86" fmla="*/ 62579 h 403949"/>
              <a:gd name="connsiteX87" fmla="*/ 483953 w 607822"/>
              <a:gd name="connsiteY87" fmla="*/ 1701 h 403949"/>
              <a:gd name="connsiteX88" fmla="*/ 500893 w 607822"/>
              <a:gd name="connsiteY88" fmla="*/ 5244 h 403949"/>
              <a:gd name="connsiteX89" fmla="*/ 511541 w 607822"/>
              <a:gd name="connsiteY89" fmla="*/ 20061 h 403949"/>
              <a:gd name="connsiteX90" fmla="*/ 511541 w 607822"/>
              <a:gd name="connsiteY90" fmla="*/ 35361 h 403949"/>
              <a:gd name="connsiteX91" fmla="*/ 491052 w 607822"/>
              <a:gd name="connsiteY91" fmla="*/ 62579 h 403949"/>
              <a:gd name="connsiteX92" fmla="*/ 549131 w 607822"/>
              <a:gd name="connsiteY92" fmla="*/ 62579 h 403949"/>
              <a:gd name="connsiteX93" fmla="*/ 588335 w 607822"/>
              <a:gd name="connsiteY93" fmla="*/ 40032 h 403949"/>
              <a:gd name="connsiteX94" fmla="*/ 600596 w 607822"/>
              <a:gd name="connsiteY94" fmla="*/ 39710 h 403949"/>
              <a:gd name="connsiteX95" fmla="*/ 607534 w 607822"/>
              <a:gd name="connsiteY95" fmla="*/ 50017 h 403949"/>
              <a:gd name="connsiteX96" fmla="*/ 598983 w 607822"/>
              <a:gd name="connsiteY96" fmla="*/ 86898 h 403949"/>
              <a:gd name="connsiteX97" fmla="*/ 592691 w 607822"/>
              <a:gd name="connsiteY97" fmla="*/ 97206 h 403949"/>
              <a:gd name="connsiteX98" fmla="*/ 598983 w 607822"/>
              <a:gd name="connsiteY98" fmla="*/ 107352 h 403949"/>
              <a:gd name="connsiteX99" fmla="*/ 607534 w 607822"/>
              <a:gd name="connsiteY99" fmla="*/ 144233 h 403949"/>
              <a:gd name="connsiteX100" fmla="*/ 600596 w 607822"/>
              <a:gd name="connsiteY100" fmla="*/ 154541 h 403949"/>
              <a:gd name="connsiteX101" fmla="*/ 594788 w 607822"/>
              <a:gd name="connsiteY101" fmla="*/ 155990 h 403949"/>
              <a:gd name="connsiteX102" fmla="*/ 588335 w 607822"/>
              <a:gd name="connsiteY102" fmla="*/ 154219 h 403949"/>
              <a:gd name="connsiteX103" fmla="*/ 549131 w 607822"/>
              <a:gd name="connsiteY103" fmla="*/ 131671 h 403949"/>
              <a:gd name="connsiteX104" fmla="*/ 490406 w 607822"/>
              <a:gd name="connsiteY104" fmla="*/ 131671 h 403949"/>
              <a:gd name="connsiteX105" fmla="*/ 511541 w 607822"/>
              <a:gd name="connsiteY105" fmla="*/ 160016 h 403949"/>
              <a:gd name="connsiteX106" fmla="*/ 511541 w 607822"/>
              <a:gd name="connsiteY106" fmla="*/ 175155 h 403949"/>
              <a:gd name="connsiteX107" fmla="*/ 500893 w 607822"/>
              <a:gd name="connsiteY107" fmla="*/ 189972 h 403949"/>
              <a:gd name="connsiteX108" fmla="*/ 490406 w 607822"/>
              <a:gd name="connsiteY108" fmla="*/ 195287 h 403949"/>
              <a:gd name="connsiteX109" fmla="*/ 483953 w 607822"/>
              <a:gd name="connsiteY109" fmla="*/ 193677 h 403949"/>
              <a:gd name="connsiteX110" fmla="*/ 377635 w 607822"/>
              <a:gd name="connsiteY110" fmla="*/ 132315 h 403949"/>
              <a:gd name="connsiteX111" fmla="*/ 376667 w 607822"/>
              <a:gd name="connsiteY111" fmla="*/ 131671 h 403949"/>
              <a:gd name="connsiteX112" fmla="*/ 278093 w 607822"/>
              <a:gd name="connsiteY112" fmla="*/ 131671 h 403949"/>
              <a:gd name="connsiteX113" fmla="*/ 253087 w 607822"/>
              <a:gd name="connsiteY113" fmla="*/ 121042 h 403949"/>
              <a:gd name="connsiteX114" fmla="*/ 243568 w 607822"/>
              <a:gd name="connsiteY114" fmla="*/ 95434 h 403949"/>
              <a:gd name="connsiteX115" fmla="*/ 278739 w 607822"/>
              <a:gd name="connsiteY115" fmla="*/ 62579 h 403949"/>
              <a:gd name="connsiteX116" fmla="*/ 378281 w 607822"/>
              <a:gd name="connsiteY116" fmla="*/ 62579 h 40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822" h="403949">
                <a:moveTo>
                  <a:pt x="148875" y="341283"/>
                </a:moveTo>
                <a:lnTo>
                  <a:pt x="126934" y="370602"/>
                </a:lnTo>
                <a:lnTo>
                  <a:pt x="177915" y="341283"/>
                </a:lnTo>
                <a:close/>
                <a:moveTo>
                  <a:pt x="33523" y="287316"/>
                </a:moveTo>
                <a:lnTo>
                  <a:pt x="41267" y="300043"/>
                </a:lnTo>
                <a:cubicBezTo>
                  <a:pt x="43687" y="304070"/>
                  <a:pt x="43687" y="309225"/>
                  <a:pt x="41267" y="313414"/>
                </a:cubicBezTo>
                <a:lnTo>
                  <a:pt x="33523" y="325979"/>
                </a:lnTo>
                <a:lnTo>
                  <a:pt x="48688" y="317119"/>
                </a:lnTo>
                <a:cubicBezTo>
                  <a:pt x="50785" y="315991"/>
                  <a:pt x="52883" y="315508"/>
                  <a:pt x="55141" y="315508"/>
                </a:cubicBezTo>
                <a:lnTo>
                  <a:pt x="329084" y="315508"/>
                </a:lnTo>
                <a:cubicBezTo>
                  <a:pt x="333924" y="315508"/>
                  <a:pt x="338280" y="311803"/>
                  <a:pt x="338441" y="307131"/>
                </a:cubicBezTo>
                <a:cubicBezTo>
                  <a:pt x="338602" y="304715"/>
                  <a:pt x="337634" y="302459"/>
                  <a:pt x="336021" y="300687"/>
                </a:cubicBezTo>
                <a:cubicBezTo>
                  <a:pt x="334408" y="298915"/>
                  <a:pt x="332149" y="297949"/>
                  <a:pt x="329729" y="297949"/>
                </a:cubicBezTo>
                <a:lnTo>
                  <a:pt x="55141" y="297949"/>
                </a:lnTo>
                <a:cubicBezTo>
                  <a:pt x="52883" y="297949"/>
                  <a:pt x="50785" y="297304"/>
                  <a:pt x="48688" y="296177"/>
                </a:cubicBezTo>
                <a:close/>
                <a:moveTo>
                  <a:pt x="126934" y="241727"/>
                </a:moveTo>
                <a:lnTo>
                  <a:pt x="149682" y="272174"/>
                </a:lnTo>
                <a:lnTo>
                  <a:pt x="179690" y="272174"/>
                </a:lnTo>
                <a:close/>
                <a:moveTo>
                  <a:pt x="123869" y="210152"/>
                </a:moveTo>
                <a:lnTo>
                  <a:pt x="230187" y="271529"/>
                </a:lnTo>
                <a:cubicBezTo>
                  <a:pt x="230509" y="271690"/>
                  <a:pt x="230832" y="271851"/>
                  <a:pt x="231155" y="272174"/>
                </a:cubicBezTo>
                <a:lnTo>
                  <a:pt x="329729" y="272174"/>
                </a:lnTo>
                <a:cubicBezTo>
                  <a:pt x="339086" y="272174"/>
                  <a:pt x="348121" y="276040"/>
                  <a:pt x="354736" y="282806"/>
                </a:cubicBezTo>
                <a:cubicBezTo>
                  <a:pt x="361350" y="289733"/>
                  <a:pt x="364738" y="298754"/>
                  <a:pt x="364254" y="308420"/>
                </a:cubicBezTo>
                <a:cubicBezTo>
                  <a:pt x="363286" y="326785"/>
                  <a:pt x="347960" y="341283"/>
                  <a:pt x="329084" y="341283"/>
                </a:cubicBezTo>
                <a:lnTo>
                  <a:pt x="229541" y="341283"/>
                </a:lnTo>
                <a:lnTo>
                  <a:pt x="123869" y="402177"/>
                </a:lnTo>
                <a:cubicBezTo>
                  <a:pt x="121772" y="403305"/>
                  <a:pt x="119674" y="403949"/>
                  <a:pt x="117416" y="403949"/>
                </a:cubicBezTo>
                <a:cubicBezTo>
                  <a:pt x="113382" y="403949"/>
                  <a:pt x="109510" y="402016"/>
                  <a:pt x="106929" y="398633"/>
                </a:cubicBezTo>
                <a:lnTo>
                  <a:pt x="96281" y="383812"/>
                </a:lnTo>
                <a:cubicBezTo>
                  <a:pt x="92893" y="379141"/>
                  <a:pt x="92893" y="373019"/>
                  <a:pt x="96281" y="368508"/>
                </a:cubicBezTo>
                <a:lnTo>
                  <a:pt x="116609" y="341283"/>
                </a:lnTo>
                <a:lnTo>
                  <a:pt x="58691" y="341283"/>
                </a:lnTo>
                <a:lnTo>
                  <a:pt x="19487" y="363837"/>
                </a:lnTo>
                <a:cubicBezTo>
                  <a:pt x="17551" y="364964"/>
                  <a:pt x="15292" y="365447"/>
                  <a:pt x="13034" y="365447"/>
                </a:cubicBezTo>
                <a:cubicBezTo>
                  <a:pt x="11098" y="365447"/>
                  <a:pt x="9000" y="365125"/>
                  <a:pt x="7226" y="364159"/>
                </a:cubicBezTo>
                <a:cubicBezTo>
                  <a:pt x="3192" y="362064"/>
                  <a:pt x="611" y="358198"/>
                  <a:pt x="288" y="353849"/>
                </a:cubicBezTo>
                <a:cubicBezTo>
                  <a:pt x="-1002" y="341122"/>
                  <a:pt x="2063" y="327912"/>
                  <a:pt x="8839" y="316958"/>
                </a:cubicBezTo>
                <a:lnTo>
                  <a:pt x="15131" y="306648"/>
                </a:lnTo>
                <a:lnTo>
                  <a:pt x="8839" y="296338"/>
                </a:lnTo>
                <a:cubicBezTo>
                  <a:pt x="2063" y="285383"/>
                  <a:pt x="-1002" y="272335"/>
                  <a:pt x="288" y="259447"/>
                </a:cubicBezTo>
                <a:cubicBezTo>
                  <a:pt x="611" y="255097"/>
                  <a:pt x="3192" y="251231"/>
                  <a:pt x="7226" y="249298"/>
                </a:cubicBezTo>
                <a:cubicBezTo>
                  <a:pt x="11098" y="247204"/>
                  <a:pt x="15776" y="247365"/>
                  <a:pt x="19487" y="249620"/>
                </a:cubicBezTo>
                <a:lnTo>
                  <a:pt x="58691" y="272174"/>
                </a:lnTo>
                <a:lnTo>
                  <a:pt x="117416" y="272174"/>
                </a:lnTo>
                <a:lnTo>
                  <a:pt x="96281" y="243821"/>
                </a:lnTo>
                <a:cubicBezTo>
                  <a:pt x="92893" y="239310"/>
                  <a:pt x="92893" y="233189"/>
                  <a:pt x="96281" y="228517"/>
                </a:cubicBezTo>
                <a:lnTo>
                  <a:pt x="106929" y="213857"/>
                </a:lnTo>
                <a:cubicBezTo>
                  <a:pt x="110801" y="208380"/>
                  <a:pt x="118222" y="206930"/>
                  <a:pt x="123869" y="210152"/>
                </a:cubicBezTo>
                <a:close/>
                <a:moveTo>
                  <a:pt x="555416" y="209965"/>
                </a:moveTo>
                <a:cubicBezTo>
                  <a:pt x="562513" y="209965"/>
                  <a:pt x="568320" y="215764"/>
                  <a:pt x="568320" y="222852"/>
                </a:cubicBezTo>
                <a:cubicBezTo>
                  <a:pt x="568320" y="249432"/>
                  <a:pt x="559126" y="271501"/>
                  <a:pt x="541221" y="288094"/>
                </a:cubicBezTo>
                <a:cubicBezTo>
                  <a:pt x="508800" y="317734"/>
                  <a:pt x="456537" y="321600"/>
                  <a:pt x="431536" y="321600"/>
                </a:cubicBezTo>
                <a:cubicBezTo>
                  <a:pt x="423632" y="321600"/>
                  <a:pt x="418470" y="321278"/>
                  <a:pt x="417664" y="321117"/>
                </a:cubicBezTo>
                <a:cubicBezTo>
                  <a:pt x="410566" y="320634"/>
                  <a:pt x="405243" y="314351"/>
                  <a:pt x="405888" y="307263"/>
                </a:cubicBezTo>
                <a:cubicBezTo>
                  <a:pt x="406372" y="300175"/>
                  <a:pt x="412663" y="294859"/>
                  <a:pt x="419760" y="295504"/>
                </a:cubicBezTo>
                <a:cubicBezTo>
                  <a:pt x="420567" y="295504"/>
                  <a:pt x="489443" y="300658"/>
                  <a:pt x="523639" y="269085"/>
                </a:cubicBezTo>
                <a:cubicBezTo>
                  <a:pt x="536382" y="257325"/>
                  <a:pt x="542512" y="242183"/>
                  <a:pt x="542512" y="222852"/>
                </a:cubicBezTo>
                <a:cubicBezTo>
                  <a:pt x="542512" y="215764"/>
                  <a:pt x="548319" y="209965"/>
                  <a:pt x="555416" y="209965"/>
                </a:cubicBezTo>
                <a:close/>
                <a:moveTo>
                  <a:pt x="428132" y="131671"/>
                </a:moveTo>
                <a:lnTo>
                  <a:pt x="480888" y="162110"/>
                </a:lnTo>
                <a:lnTo>
                  <a:pt x="458140" y="131671"/>
                </a:lnTo>
                <a:close/>
                <a:moveTo>
                  <a:pt x="170264" y="84774"/>
                </a:moveTo>
                <a:cubicBezTo>
                  <a:pt x="178679" y="84764"/>
                  <a:pt x="184162" y="85196"/>
                  <a:pt x="185009" y="85277"/>
                </a:cubicBezTo>
                <a:cubicBezTo>
                  <a:pt x="192105" y="85760"/>
                  <a:pt x="197428" y="92042"/>
                  <a:pt x="196783" y="99129"/>
                </a:cubicBezTo>
                <a:cubicBezTo>
                  <a:pt x="196137" y="106216"/>
                  <a:pt x="189847" y="111532"/>
                  <a:pt x="182912" y="110887"/>
                </a:cubicBezTo>
                <a:cubicBezTo>
                  <a:pt x="182106" y="110887"/>
                  <a:pt x="113077" y="105733"/>
                  <a:pt x="78885" y="137303"/>
                </a:cubicBezTo>
                <a:cubicBezTo>
                  <a:pt x="66305" y="149061"/>
                  <a:pt x="60015" y="164041"/>
                  <a:pt x="60015" y="183530"/>
                </a:cubicBezTo>
                <a:cubicBezTo>
                  <a:pt x="60015" y="190618"/>
                  <a:pt x="54370" y="196416"/>
                  <a:pt x="47112" y="196416"/>
                </a:cubicBezTo>
                <a:cubicBezTo>
                  <a:pt x="40016" y="196416"/>
                  <a:pt x="34210" y="190618"/>
                  <a:pt x="34210" y="183530"/>
                </a:cubicBezTo>
                <a:cubicBezTo>
                  <a:pt x="34210" y="156793"/>
                  <a:pt x="43403" y="134887"/>
                  <a:pt x="61467" y="118297"/>
                </a:cubicBezTo>
                <a:cubicBezTo>
                  <a:pt x="93401" y="88821"/>
                  <a:pt x="145021" y="84804"/>
                  <a:pt x="170264" y="84774"/>
                </a:cubicBezTo>
                <a:close/>
                <a:moveTo>
                  <a:pt x="574299" y="77879"/>
                </a:moveTo>
                <a:lnTo>
                  <a:pt x="558973" y="86576"/>
                </a:lnTo>
                <a:cubicBezTo>
                  <a:pt x="557037" y="87704"/>
                  <a:pt x="554778" y="88348"/>
                  <a:pt x="552519" y="88348"/>
                </a:cubicBezTo>
                <a:lnTo>
                  <a:pt x="278739" y="88348"/>
                </a:lnTo>
                <a:cubicBezTo>
                  <a:pt x="273737" y="88348"/>
                  <a:pt x="269543" y="92052"/>
                  <a:pt x="269381" y="96723"/>
                </a:cubicBezTo>
                <a:cubicBezTo>
                  <a:pt x="269220" y="99138"/>
                  <a:pt x="270188" y="101393"/>
                  <a:pt x="271801" y="103165"/>
                </a:cubicBezTo>
                <a:cubicBezTo>
                  <a:pt x="273415" y="104936"/>
                  <a:pt x="275673" y="105903"/>
                  <a:pt x="278093" y="105903"/>
                </a:cubicBezTo>
                <a:lnTo>
                  <a:pt x="552519" y="105903"/>
                </a:lnTo>
                <a:cubicBezTo>
                  <a:pt x="554778" y="105903"/>
                  <a:pt x="557037" y="106547"/>
                  <a:pt x="558973" y="107674"/>
                </a:cubicBezTo>
                <a:lnTo>
                  <a:pt x="574299" y="116371"/>
                </a:lnTo>
                <a:lnTo>
                  <a:pt x="566555" y="103809"/>
                </a:lnTo>
                <a:cubicBezTo>
                  <a:pt x="564135" y="99783"/>
                  <a:pt x="564135" y="94468"/>
                  <a:pt x="566555" y="90442"/>
                </a:cubicBezTo>
                <a:close/>
                <a:moveTo>
                  <a:pt x="480888" y="33268"/>
                </a:moveTo>
                <a:lnTo>
                  <a:pt x="429907" y="62579"/>
                </a:lnTo>
                <a:lnTo>
                  <a:pt x="458947" y="62579"/>
                </a:lnTo>
                <a:close/>
                <a:moveTo>
                  <a:pt x="483953" y="1701"/>
                </a:moveTo>
                <a:cubicBezTo>
                  <a:pt x="489600" y="-1520"/>
                  <a:pt x="496860" y="-70"/>
                  <a:pt x="500893" y="5244"/>
                </a:cubicBezTo>
                <a:lnTo>
                  <a:pt x="511541" y="20061"/>
                </a:lnTo>
                <a:cubicBezTo>
                  <a:pt x="514929" y="24571"/>
                  <a:pt x="514929" y="30852"/>
                  <a:pt x="511541" y="35361"/>
                </a:cubicBezTo>
                <a:lnTo>
                  <a:pt x="491052" y="62579"/>
                </a:lnTo>
                <a:lnTo>
                  <a:pt x="549131" y="62579"/>
                </a:lnTo>
                <a:lnTo>
                  <a:pt x="588335" y="40032"/>
                </a:lnTo>
                <a:cubicBezTo>
                  <a:pt x="592046" y="37938"/>
                  <a:pt x="596724" y="37777"/>
                  <a:pt x="600596" y="39710"/>
                </a:cubicBezTo>
                <a:cubicBezTo>
                  <a:pt x="604468" y="41803"/>
                  <a:pt x="607211" y="45669"/>
                  <a:pt x="607534" y="50017"/>
                </a:cubicBezTo>
                <a:cubicBezTo>
                  <a:pt x="608824" y="62740"/>
                  <a:pt x="605759" y="75947"/>
                  <a:pt x="598983" y="86898"/>
                </a:cubicBezTo>
                <a:lnTo>
                  <a:pt x="592691" y="97206"/>
                </a:lnTo>
                <a:lnTo>
                  <a:pt x="598983" y="107352"/>
                </a:lnTo>
                <a:cubicBezTo>
                  <a:pt x="605759" y="118465"/>
                  <a:pt x="608824" y="131510"/>
                  <a:pt x="607534" y="144233"/>
                </a:cubicBezTo>
                <a:cubicBezTo>
                  <a:pt x="607211" y="148582"/>
                  <a:pt x="604468" y="152447"/>
                  <a:pt x="600596" y="154541"/>
                </a:cubicBezTo>
                <a:cubicBezTo>
                  <a:pt x="598822" y="155507"/>
                  <a:pt x="596724" y="155990"/>
                  <a:pt x="594788" y="155990"/>
                </a:cubicBezTo>
                <a:cubicBezTo>
                  <a:pt x="592530" y="155990"/>
                  <a:pt x="590271" y="155346"/>
                  <a:pt x="588335" y="154219"/>
                </a:cubicBezTo>
                <a:lnTo>
                  <a:pt x="549131" y="131671"/>
                </a:lnTo>
                <a:lnTo>
                  <a:pt x="490406" y="131671"/>
                </a:lnTo>
                <a:lnTo>
                  <a:pt x="511541" y="160016"/>
                </a:lnTo>
                <a:cubicBezTo>
                  <a:pt x="514929" y="164526"/>
                  <a:pt x="514929" y="170646"/>
                  <a:pt x="511541" y="175155"/>
                </a:cubicBezTo>
                <a:lnTo>
                  <a:pt x="500893" y="189972"/>
                </a:lnTo>
                <a:cubicBezTo>
                  <a:pt x="498312" y="193516"/>
                  <a:pt x="494440" y="195287"/>
                  <a:pt x="490406" y="195287"/>
                </a:cubicBezTo>
                <a:cubicBezTo>
                  <a:pt x="488148" y="195287"/>
                  <a:pt x="485889" y="194804"/>
                  <a:pt x="483953" y="193677"/>
                </a:cubicBezTo>
                <a:lnTo>
                  <a:pt x="377635" y="132315"/>
                </a:lnTo>
                <a:cubicBezTo>
                  <a:pt x="377313" y="132154"/>
                  <a:pt x="376990" y="131993"/>
                  <a:pt x="376667" y="131671"/>
                </a:cubicBezTo>
                <a:lnTo>
                  <a:pt x="278093" y="131671"/>
                </a:lnTo>
                <a:cubicBezTo>
                  <a:pt x="268736" y="131671"/>
                  <a:pt x="259540" y="127806"/>
                  <a:pt x="253087" y="121042"/>
                </a:cubicBezTo>
                <a:cubicBezTo>
                  <a:pt x="246472" y="114116"/>
                  <a:pt x="243084" y="105097"/>
                  <a:pt x="243568" y="95434"/>
                </a:cubicBezTo>
                <a:cubicBezTo>
                  <a:pt x="244536" y="77074"/>
                  <a:pt x="259863" y="62579"/>
                  <a:pt x="278739" y="62579"/>
                </a:cubicBezTo>
                <a:lnTo>
                  <a:pt x="378281" y="625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ight-transfer_108263"/>
          <p:cNvSpPr/>
          <p:nvPr/>
        </p:nvSpPr>
        <p:spPr>
          <a:xfrm>
            <a:off x="7648985" y="4708222"/>
            <a:ext cx="474101" cy="473435"/>
          </a:xfrm>
          <a:custGeom>
            <a:avLst/>
            <a:gdLst>
              <a:gd name="connsiteX0" fmla="*/ 445837 w 607614"/>
              <a:gd name="connsiteY0" fmla="*/ 546085 h 606761"/>
              <a:gd name="connsiteX1" fmla="*/ 445837 w 607614"/>
              <a:gd name="connsiteY1" fmla="*/ 586283 h 606761"/>
              <a:gd name="connsiteX2" fmla="*/ 546853 w 607614"/>
              <a:gd name="connsiteY2" fmla="*/ 586283 h 606761"/>
              <a:gd name="connsiteX3" fmla="*/ 546853 w 607614"/>
              <a:gd name="connsiteY3" fmla="*/ 546085 h 606761"/>
              <a:gd name="connsiteX4" fmla="*/ 313681 w 607614"/>
              <a:gd name="connsiteY4" fmla="*/ 546085 h 606761"/>
              <a:gd name="connsiteX5" fmla="*/ 313681 w 607614"/>
              <a:gd name="connsiteY5" fmla="*/ 586283 h 606761"/>
              <a:gd name="connsiteX6" fmla="*/ 425330 w 607614"/>
              <a:gd name="connsiteY6" fmla="*/ 586283 h 606761"/>
              <a:gd name="connsiteX7" fmla="*/ 425330 w 607614"/>
              <a:gd name="connsiteY7" fmla="*/ 546085 h 606761"/>
              <a:gd name="connsiteX8" fmla="*/ 182284 w 607614"/>
              <a:gd name="connsiteY8" fmla="*/ 546085 h 606761"/>
              <a:gd name="connsiteX9" fmla="*/ 182284 w 607614"/>
              <a:gd name="connsiteY9" fmla="*/ 586283 h 606761"/>
              <a:gd name="connsiteX10" fmla="*/ 293933 w 607614"/>
              <a:gd name="connsiteY10" fmla="*/ 586283 h 606761"/>
              <a:gd name="connsiteX11" fmla="*/ 293933 w 607614"/>
              <a:gd name="connsiteY11" fmla="*/ 546085 h 606761"/>
              <a:gd name="connsiteX12" fmla="*/ 60761 w 607614"/>
              <a:gd name="connsiteY12" fmla="*/ 546085 h 606761"/>
              <a:gd name="connsiteX13" fmla="*/ 60761 w 607614"/>
              <a:gd name="connsiteY13" fmla="*/ 586283 h 606761"/>
              <a:gd name="connsiteX14" fmla="*/ 161777 w 607614"/>
              <a:gd name="connsiteY14" fmla="*/ 586283 h 606761"/>
              <a:gd name="connsiteX15" fmla="*/ 161777 w 607614"/>
              <a:gd name="connsiteY15" fmla="*/ 546085 h 606761"/>
              <a:gd name="connsiteX16" fmla="*/ 445837 w 607614"/>
              <a:gd name="connsiteY16" fmla="*/ 485409 h 606761"/>
              <a:gd name="connsiteX17" fmla="*/ 445837 w 607614"/>
              <a:gd name="connsiteY17" fmla="*/ 525607 h 606761"/>
              <a:gd name="connsiteX18" fmla="*/ 546853 w 607614"/>
              <a:gd name="connsiteY18" fmla="*/ 525607 h 606761"/>
              <a:gd name="connsiteX19" fmla="*/ 546853 w 607614"/>
              <a:gd name="connsiteY19" fmla="*/ 485409 h 606761"/>
              <a:gd name="connsiteX20" fmla="*/ 313681 w 607614"/>
              <a:gd name="connsiteY20" fmla="*/ 485409 h 606761"/>
              <a:gd name="connsiteX21" fmla="*/ 313681 w 607614"/>
              <a:gd name="connsiteY21" fmla="*/ 525607 h 606761"/>
              <a:gd name="connsiteX22" fmla="*/ 425330 w 607614"/>
              <a:gd name="connsiteY22" fmla="*/ 525607 h 606761"/>
              <a:gd name="connsiteX23" fmla="*/ 425330 w 607614"/>
              <a:gd name="connsiteY23" fmla="*/ 485409 h 606761"/>
              <a:gd name="connsiteX24" fmla="*/ 182284 w 607614"/>
              <a:gd name="connsiteY24" fmla="*/ 485409 h 606761"/>
              <a:gd name="connsiteX25" fmla="*/ 182284 w 607614"/>
              <a:gd name="connsiteY25" fmla="*/ 525607 h 606761"/>
              <a:gd name="connsiteX26" fmla="*/ 293933 w 607614"/>
              <a:gd name="connsiteY26" fmla="*/ 525607 h 606761"/>
              <a:gd name="connsiteX27" fmla="*/ 293933 w 607614"/>
              <a:gd name="connsiteY27" fmla="*/ 485409 h 606761"/>
              <a:gd name="connsiteX28" fmla="*/ 60761 w 607614"/>
              <a:gd name="connsiteY28" fmla="*/ 485409 h 606761"/>
              <a:gd name="connsiteX29" fmla="*/ 60761 w 607614"/>
              <a:gd name="connsiteY29" fmla="*/ 525607 h 606761"/>
              <a:gd name="connsiteX30" fmla="*/ 161777 w 607614"/>
              <a:gd name="connsiteY30" fmla="*/ 525607 h 606761"/>
              <a:gd name="connsiteX31" fmla="*/ 161777 w 607614"/>
              <a:gd name="connsiteY31" fmla="*/ 485409 h 606761"/>
              <a:gd name="connsiteX32" fmla="*/ 20507 w 607614"/>
              <a:gd name="connsiteY32" fmla="*/ 445211 h 606761"/>
              <a:gd name="connsiteX33" fmla="*/ 20507 w 607614"/>
              <a:gd name="connsiteY33" fmla="*/ 586283 h 606761"/>
              <a:gd name="connsiteX34" fmla="*/ 40254 w 607614"/>
              <a:gd name="connsiteY34" fmla="*/ 586283 h 606761"/>
              <a:gd name="connsiteX35" fmla="*/ 40254 w 607614"/>
              <a:gd name="connsiteY35" fmla="*/ 475549 h 606761"/>
              <a:gd name="connsiteX36" fmla="*/ 50888 w 607614"/>
              <a:gd name="connsiteY36" fmla="*/ 464931 h 606761"/>
              <a:gd name="connsiteX37" fmla="*/ 556726 w 607614"/>
              <a:gd name="connsiteY37" fmla="*/ 464931 h 606761"/>
              <a:gd name="connsiteX38" fmla="*/ 567360 w 607614"/>
              <a:gd name="connsiteY38" fmla="*/ 475549 h 606761"/>
              <a:gd name="connsiteX39" fmla="*/ 567360 w 607614"/>
              <a:gd name="connsiteY39" fmla="*/ 586283 h 606761"/>
              <a:gd name="connsiteX40" fmla="*/ 587107 w 607614"/>
              <a:gd name="connsiteY40" fmla="*/ 586283 h 606761"/>
              <a:gd name="connsiteX41" fmla="*/ 587107 w 607614"/>
              <a:gd name="connsiteY41" fmla="*/ 445211 h 606761"/>
              <a:gd name="connsiteX42" fmla="*/ 202791 w 607614"/>
              <a:gd name="connsiteY42" fmla="*/ 445211 h 606761"/>
              <a:gd name="connsiteX43" fmla="*/ 101016 w 607614"/>
              <a:gd name="connsiteY43" fmla="*/ 445211 h 606761"/>
              <a:gd name="connsiteX44" fmla="*/ 161777 w 607614"/>
              <a:gd name="connsiteY44" fmla="*/ 293521 h 606761"/>
              <a:gd name="connsiteX45" fmla="*/ 161777 w 607614"/>
              <a:gd name="connsiteY45" fmla="*/ 424733 h 606761"/>
              <a:gd name="connsiteX46" fmla="*/ 192158 w 607614"/>
              <a:gd name="connsiteY46" fmla="*/ 424733 h 606761"/>
              <a:gd name="connsiteX47" fmla="*/ 192158 w 607614"/>
              <a:gd name="connsiteY47" fmla="*/ 293521 h 606761"/>
              <a:gd name="connsiteX48" fmla="*/ 111649 w 607614"/>
              <a:gd name="connsiteY48" fmla="*/ 293521 h 606761"/>
              <a:gd name="connsiteX49" fmla="*/ 111649 w 607614"/>
              <a:gd name="connsiteY49" fmla="*/ 424733 h 606761"/>
              <a:gd name="connsiteX50" fmla="*/ 142030 w 607614"/>
              <a:gd name="connsiteY50" fmla="*/ 424733 h 606761"/>
              <a:gd name="connsiteX51" fmla="*/ 142030 w 607614"/>
              <a:gd name="connsiteY51" fmla="*/ 293521 h 606761"/>
              <a:gd name="connsiteX52" fmla="*/ 465573 w 607614"/>
              <a:gd name="connsiteY52" fmla="*/ 263188 h 606761"/>
              <a:gd name="connsiteX53" fmla="*/ 465573 w 607614"/>
              <a:gd name="connsiteY53" fmla="*/ 323867 h 606761"/>
              <a:gd name="connsiteX54" fmla="*/ 486082 w 607614"/>
              <a:gd name="connsiteY54" fmla="*/ 323867 h 606761"/>
              <a:gd name="connsiteX55" fmla="*/ 486082 w 607614"/>
              <a:gd name="connsiteY55" fmla="*/ 263188 h 606761"/>
              <a:gd name="connsiteX56" fmla="*/ 111649 w 607614"/>
              <a:gd name="connsiteY56" fmla="*/ 242705 h 606761"/>
              <a:gd name="connsiteX57" fmla="*/ 111649 w 607614"/>
              <a:gd name="connsiteY57" fmla="*/ 273043 h 606761"/>
              <a:gd name="connsiteX58" fmla="*/ 192158 w 607614"/>
              <a:gd name="connsiteY58" fmla="*/ 273043 h 606761"/>
              <a:gd name="connsiteX59" fmla="*/ 192158 w 607614"/>
              <a:gd name="connsiteY59" fmla="*/ 242705 h 606761"/>
              <a:gd name="connsiteX60" fmla="*/ 374424 w 607614"/>
              <a:gd name="connsiteY60" fmla="*/ 182031 h 606761"/>
              <a:gd name="connsiteX61" fmla="*/ 374424 w 607614"/>
              <a:gd name="connsiteY61" fmla="*/ 242709 h 606761"/>
              <a:gd name="connsiteX62" fmla="*/ 455699 w 607614"/>
              <a:gd name="connsiteY62" fmla="*/ 242709 h 606761"/>
              <a:gd name="connsiteX63" fmla="*/ 495956 w 607614"/>
              <a:gd name="connsiteY63" fmla="*/ 242709 h 606761"/>
              <a:gd name="connsiteX64" fmla="*/ 585586 w 607614"/>
              <a:gd name="connsiteY64" fmla="*/ 242709 h 606761"/>
              <a:gd name="connsiteX65" fmla="*/ 565078 w 607614"/>
              <a:gd name="connsiteY65" fmla="*/ 222230 h 606761"/>
              <a:gd name="connsiteX66" fmla="*/ 495956 w 607614"/>
              <a:gd name="connsiteY66" fmla="*/ 222230 h 606761"/>
              <a:gd name="connsiteX67" fmla="*/ 455699 w 607614"/>
              <a:gd name="connsiteY67" fmla="*/ 222230 h 606761"/>
              <a:gd name="connsiteX68" fmla="*/ 404807 w 607614"/>
              <a:gd name="connsiteY68" fmla="*/ 222230 h 606761"/>
              <a:gd name="connsiteX69" fmla="*/ 394933 w 607614"/>
              <a:gd name="connsiteY69" fmla="*/ 212370 h 606761"/>
              <a:gd name="connsiteX70" fmla="*/ 394933 w 607614"/>
              <a:gd name="connsiteY70" fmla="*/ 182031 h 606761"/>
              <a:gd name="connsiteX71" fmla="*/ 222601 w 607614"/>
              <a:gd name="connsiteY71" fmla="*/ 172159 h 606761"/>
              <a:gd name="connsiteX72" fmla="*/ 263539 w 607614"/>
              <a:gd name="connsiteY72" fmla="*/ 172159 h 606761"/>
              <a:gd name="connsiteX73" fmla="*/ 263539 w 607614"/>
              <a:gd name="connsiteY73" fmla="*/ 191897 h 606761"/>
              <a:gd name="connsiteX74" fmla="*/ 222601 w 607614"/>
              <a:gd name="connsiteY74" fmla="*/ 191897 h 606761"/>
              <a:gd name="connsiteX75" fmla="*/ 161803 w 607614"/>
              <a:gd name="connsiteY75" fmla="*/ 172159 h 606761"/>
              <a:gd name="connsiteX76" fmla="*/ 202741 w 607614"/>
              <a:gd name="connsiteY76" fmla="*/ 172159 h 606761"/>
              <a:gd name="connsiteX77" fmla="*/ 202741 w 607614"/>
              <a:gd name="connsiteY77" fmla="*/ 191897 h 606761"/>
              <a:gd name="connsiteX78" fmla="*/ 161803 w 607614"/>
              <a:gd name="connsiteY78" fmla="*/ 191897 h 606761"/>
              <a:gd name="connsiteX79" fmla="*/ 101005 w 607614"/>
              <a:gd name="connsiteY79" fmla="*/ 172159 h 606761"/>
              <a:gd name="connsiteX80" fmla="*/ 142065 w 607614"/>
              <a:gd name="connsiteY80" fmla="*/ 172159 h 606761"/>
              <a:gd name="connsiteX81" fmla="*/ 142065 w 607614"/>
              <a:gd name="connsiteY81" fmla="*/ 191897 h 606761"/>
              <a:gd name="connsiteX82" fmla="*/ 101005 w 607614"/>
              <a:gd name="connsiteY82" fmla="*/ 191897 h 606761"/>
              <a:gd name="connsiteX83" fmla="*/ 40207 w 607614"/>
              <a:gd name="connsiteY83" fmla="*/ 172159 h 606761"/>
              <a:gd name="connsiteX84" fmla="*/ 81267 w 607614"/>
              <a:gd name="connsiteY84" fmla="*/ 172159 h 606761"/>
              <a:gd name="connsiteX85" fmla="*/ 81267 w 607614"/>
              <a:gd name="connsiteY85" fmla="*/ 191897 h 606761"/>
              <a:gd name="connsiteX86" fmla="*/ 40207 w 607614"/>
              <a:gd name="connsiteY86" fmla="*/ 191897 h 606761"/>
              <a:gd name="connsiteX87" fmla="*/ 465573 w 607614"/>
              <a:gd name="connsiteY87" fmla="*/ 141831 h 606761"/>
              <a:gd name="connsiteX88" fmla="*/ 465573 w 607614"/>
              <a:gd name="connsiteY88" fmla="*/ 202510 h 606761"/>
              <a:gd name="connsiteX89" fmla="*/ 486082 w 607614"/>
              <a:gd name="connsiteY89" fmla="*/ 202510 h 606761"/>
              <a:gd name="connsiteX90" fmla="*/ 486082 w 607614"/>
              <a:gd name="connsiteY90" fmla="*/ 141831 h 606761"/>
              <a:gd name="connsiteX91" fmla="*/ 20507 w 607614"/>
              <a:gd name="connsiteY91" fmla="*/ 141831 h 606761"/>
              <a:gd name="connsiteX92" fmla="*/ 20507 w 607614"/>
              <a:gd name="connsiteY92" fmla="*/ 222226 h 606761"/>
              <a:gd name="connsiteX93" fmla="*/ 101016 w 607614"/>
              <a:gd name="connsiteY93" fmla="*/ 222226 h 606761"/>
              <a:gd name="connsiteX94" fmla="*/ 202791 w 607614"/>
              <a:gd name="connsiteY94" fmla="*/ 222226 h 606761"/>
              <a:gd name="connsiteX95" fmla="*/ 283300 w 607614"/>
              <a:gd name="connsiteY95" fmla="*/ 222226 h 606761"/>
              <a:gd name="connsiteX96" fmla="*/ 283300 w 607614"/>
              <a:gd name="connsiteY96" fmla="*/ 141831 h 606761"/>
              <a:gd name="connsiteX97" fmla="*/ 233172 w 607614"/>
              <a:gd name="connsiteY97" fmla="*/ 141831 h 606761"/>
              <a:gd name="connsiteX98" fmla="*/ 70635 w 607614"/>
              <a:gd name="connsiteY98" fmla="*/ 141831 h 606761"/>
              <a:gd name="connsiteX99" fmla="*/ 455699 w 607614"/>
              <a:gd name="connsiteY99" fmla="*/ 121352 h 606761"/>
              <a:gd name="connsiteX100" fmla="*/ 495956 w 607614"/>
              <a:gd name="connsiteY100" fmla="*/ 121352 h 606761"/>
              <a:gd name="connsiteX101" fmla="*/ 506590 w 607614"/>
              <a:gd name="connsiteY101" fmla="*/ 131213 h 606761"/>
              <a:gd name="connsiteX102" fmla="*/ 506590 w 607614"/>
              <a:gd name="connsiteY102" fmla="*/ 202510 h 606761"/>
              <a:gd name="connsiteX103" fmla="*/ 567356 w 607614"/>
              <a:gd name="connsiteY103" fmla="*/ 202510 h 606761"/>
              <a:gd name="connsiteX104" fmla="*/ 570395 w 607614"/>
              <a:gd name="connsiteY104" fmla="*/ 202510 h 606761"/>
              <a:gd name="connsiteX105" fmla="*/ 607614 w 607614"/>
              <a:gd name="connsiteY105" fmla="*/ 252569 h 606761"/>
              <a:gd name="connsiteX106" fmla="*/ 597740 w 607614"/>
              <a:gd name="connsiteY106" fmla="*/ 263188 h 606761"/>
              <a:gd name="connsiteX107" fmla="*/ 506590 w 607614"/>
              <a:gd name="connsiteY107" fmla="*/ 263188 h 606761"/>
              <a:gd name="connsiteX108" fmla="*/ 506590 w 607614"/>
              <a:gd name="connsiteY108" fmla="*/ 333727 h 606761"/>
              <a:gd name="connsiteX109" fmla="*/ 495956 w 607614"/>
              <a:gd name="connsiteY109" fmla="*/ 343587 h 606761"/>
              <a:gd name="connsiteX110" fmla="*/ 455699 w 607614"/>
              <a:gd name="connsiteY110" fmla="*/ 343587 h 606761"/>
              <a:gd name="connsiteX111" fmla="*/ 445824 w 607614"/>
              <a:gd name="connsiteY111" fmla="*/ 333727 h 606761"/>
              <a:gd name="connsiteX112" fmla="*/ 445824 w 607614"/>
              <a:gd name="connsiteY112" fmla="*/ 263188 h 606761"/>
              <a:gd name="connsiteX113" fmla="*/ 364550 w 607614"/>
              <a:gd name="connsiteY113" fmla="*/ 263188 h 606761"/>
              <a:gd name="connsiteX114" fmla="*/ 354675 w 607614"/>
              <a:gd name="connsiteY114" fmla="*/ 252569 h 606761"/>
              <a:gd name="connsiteX115" fmla="*/ 354675 w 607614"/>
              <a:gd name="connsiteY115" fmla="*/ 172170 h 606761"/>
              <a:gd name="connsiteX116" fmla="*/ 364550 w 607614"/>
              <a:gd name="connsiteY116" fmla="*/ 161552 h 606761"/>
              <a:gd name="connsiteX117" fmla="*/ 404807 w 607614"/>
              <a:gd name="connsiteY117" fmla="*/ 161552 h 606761"/>
              <a:gd name="connsiteX118" fmla="*/ 415441 w 607614"/>
              <a:gd name="connsiteY118" fmla="*/ 172170 h 606761"/>
              <a:gd name="connsiteX119" fmla="*/ 415441 w 607614"/>
              <a:gd name="connsiteY119" fmla="*/ 202510 h 606761"/>
              <a:gd name="connsiteX120" fmla="*/ 445824 w 607614"/>
              <a:gd name="connsiteY120" fmla="*/ 202510 h 606761"/>
              <a:gd name="connsiteX121" fmla="*/ 445824 w 607614"/>
              <a:gd name="connsiteY121" fmla="*/ 131213 h 606761"/>
              <a:gd name="connsiteX122" fmla="*/ 455699 w 607614"/>
              <a:gd name="connsiteY122" fmla="*/ 121352 h 606761"/>
              <a:gd name="connsiteX123" fmla="*/ 101005 w 607614"/>
              <a:gd name="connsiteY123" fmla="*/ 91014 h 606761"/>
              <a:gd name="connsiteX124" fmla="*/ 202741 w 607614"/>
              <a:gd name="connsiteY124" fmla="*/ 91014 h 606761"/>
              <a:gd name="connsiteX125" fmla="*/ 202741 w 607614"/>
              <a:gd name="connsiteY125" fmla="*/ 111483 h 606761"/>
              <a:gd name="connsiteX126" fmla="*/ 101005 w 607614"/>
              <a:gd name="connsiteY126" fmla="*/ 111483 h 606761"/>
              <a:gd name="connsiteX127" fmla="*/ 81268 w 607614"/>
              <a:gd name="connsiteY127" fmla="*/ 81154 h 606761"/>
              <a:gd name="connsiteX128" fmla="*/ 81268 w 607614"/>
              <a:gd name="connsiteY128" fmla="*/ 121352 h 606761"/>
              <a:gd name="connsiteX129" fmla="*/ 222539 w 607614"/>
              <a:gd name="connsiteY129" fmla="*/ 121352 h 606761"/>
              <a:gd name="connsiteX130" fmla="*/ 222539 w 607614"/>
              <a:gd name="connsiteY130" fmla="*/ 81154 h 606761"/>
              <a:gd name="connsiteX131" fmla="*/ 121523 w 607614"/>
              <a:gd name="connsiteY131" fmla="*/ 0 h 606761"/>
              <a:gd name="connsiteX132" fmla="*/ 142030 w 607614"/>
              <a:gd name="connsiteY132" fmla="*/ 0 h 606761"/>
              <a:gd name="connsiteX133" fmla="*/ 161777 w 607614"/>
              <a:gd name="connsiteY133" fmla="*/ 0 h 606761"/>
              <a:gd name="connsiteX134" fmla="*/ 182284 w 607614"/>
              <a:gd name="connsiteY134" fmla="*/ 0 h 606761"/>
              <a:gd name="connsiteX135" fmla="*/ 182284 w 607614"/>
              <a:gd name="connsiteY135" fmla="*/ 20478 h 606761"/>
              <a:gd name="connsiteX136" fmla="*/ 161777 w 607614"/>
              <a:gd name="connsiteY136" fmla="*/ 20478 h 606761"/>
              <a:gd name="connsiteX137" fmla="*/ 161777 w 607614"/>
              <a:gd name="connsiteY137" fmla="*/ 60676 h 606761"/>
              <a:gd name="connsiteX138" fmla="*/ 233172 w 607614"/>
              <a:gd name="connsiteY138" fmla="*/ 60676 h 606761"/>
              <a:gd name="connsiteX139" fmla="*/ 243046 w 607614"/>
              <a:gd name="connsiteY139" fmla="*/ 70536 h 606761"/>
              <a:gd name="connsiteX140" fmla="*/ 243046 w 607614"/>
              <a:gd name="connsiteY140" fmla="*/ 121352 h 606761"/>
              <a:gd name="connsiteX141" fmla="*/ 293933 w 607614"/>
              <a:gd name="connsiteY141" fmla="*/ 121352 h 606761"/>
              <a:gd name="connsiteX142" fmla="*/ 303807 w 607614"/>
              <a:gd name="connsiteY142" fmla="*/ 131212 h 606761"/>
              <a:gd name="connsiteX143" fmla="*/ 303807 w 607614"/>
              <a:gd name="connsiteY143" fmla="*/ 232845 h 606761"/>
              <a:gd name="connsiteX144" fmla="*/ 293933 w 607614"/>
              <a:gd name="connsiteY144" fmla="*/ 242705 h 606761"/>
              <a:gd name="connsiteX145" fmla="*/ 212665 w 607614"/>
              <a:gd name="connsiteY145" fmla="*/ 242705 h 606761"/>
              <a:gd name="connsiteX146" fmla="*/ 212665 w 607614"/>
              <a:gd name="connsiteY146" fmla="*/ 424733 h 606761"/>
              <a:gd name="connsiteX147" fmla="*/ 597740 w 607614"/>
              <a:gd name="connsiteY147" fmla="*/ 424733 h 606761"/>
              <a:gd name="connsiteX148" fmla="*/ 607614 w 607614"/>
              <a:gd name="connsiteY148" fmla="*/ 434593 h 606761"/>
              <a:gd name="connsiteX149" fmla="*/ 607614 w 607614"/>
              <a:gd name="connsiteY149" fmla="*/ 596901 h 606761"/>
              <a:gd name="connsiteX150" fmla="*/ 597740 w 607614"/>
              <a:gd name="connsiteY150" fmla="*/ 606761 h 606761"/>
              <a:gd name="connsiteX151" fmla="*/ 556726 w 607614"/>
              <a:gd name="connsiteY151" fmla="*/ 606761 h 606761"/>
              <a:gd name="connsiteX152" fmla="*/ 50888 w 607614"/>
              <a:gd name="connsiteY152" fmla="*/ 606761 h 606761"/>
              <a:gd name="connsiteX153" fmla="*/ 9874 w 607614"/>
              <a:gd name="connsiteY153" fmla="*/ 606761 h 606761"/>
              <a:gd name="connsiteX154" fmla="*/ 0 w 607614"/>
              <a:gd name="connsiteY154" fmla="*/ 596901 h 606761"/>
              <a:gd name="connsiteX155" fmla="*/ 0 w 607614"/>
              <a:gd name="connsiteY155" fmla="*/ 434593 h 606761"/>
              <a:gd name="connsiteX156" fmla="*/ 9874 w 607614"/>
              <a:gd name="connsiteY156" fmla="*/ 424733 h 606761"/>
              <a:gd name="connsiteX157" fmla="*/ 91142 w 607614"/>
              <a:gd name="connsiteY157" fmla="*/ 424733 h 606761"/>
              <a:gd name="connsiteX158" fmla="*/ 91142 w 607614"/>
              <a:gd name="connsiteY158" fmla="*/ 242705 h 606761"/>
              <a:gd name="connsiteX159" fmla="*/ 9874 w 607614"/>
              <a:gd name="connsiteY159" fmla="*/ 242705 h 606761"/>
              <a:gd name="connsiteX160" fmla="*/ 0 w 607614"/>
              <a:gd name="connsiteY160" fmla="*/ 232845 h 606761"/>
              <a:gd name="connsiteX161" fmla="*/ 0 w 607614"/>
              <a:gd name="connsiteY161" fmla="*/ 131212 h 606761"/>
              <a:gd name="connsiteX162" fmla="*/ 9874 w 607614"/>
              <a:gd name="connsiteY162" fmla="*/ 121352 h 606761"/>
              <a:gd name="connsiteX163" fmla="*/ 60761 w 607614"/>
              <a:gd name="connsiteY163" fmla="*/ 121352 h 606761"/>
              <a:gd name="connsiteX164" fmla="*/ 60761 w 607614"/>
              <a:gd name="connsiteY164" fmla="*/ 70536 h 606761"/>
              <a:gd name="connsiteX165" fmla="*/ 70635 w 607614"/>
              <a:gd name="connsiteY165" fmla="*/ 60676 h 606761"/>
              <a:gd name="connsiteX166" fmla="*/ 142030 w 607614"/>
              <a:gd name="connsiteY166" fmla="*/ 60676 h 606761"/>
              <a:gd name="connsiteX167" fmla="*/ 142030 w 607614"/>
              <a:gd name="connsiteY167" fmla="*/ 20478 h 606761"/>
              <a:gd name="connsiteX168" fmla="*/ 121523 w 607614"/>
              <a:gd name="connsiteY168" fmla="*/ 20478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607614" h="606761">
                <a:moveTo>
                  <a:pt x="445837" y="546085"/>
                </a:moveTo>
                <a:lnTo>
                  <a:pt x="445837" y="586283"/>
                </a:lnTo>
                <a:lnTo>
                  <a:pt x="546853" y="586283"/>
                </a:lnTo>
                <a:lnTo>
                  <a:pt x="546853" y="546085"/>
                </a:lnTo>
                <a:close/>
                <a:moveTo>
                  <a:pt x="313681" y="546085"/>
                </a:moveTo>
                <a:lnTo>
                  <a:pt x="313681" y="586283"/>
                </a:lnTo>
                <a:lnTo>
                  <a:pt x="425330" y="586283"/>
                </a:lnTo>
                <a:lnTo>
                  <a:pt x="425330" y="546085"/>
                </a:lnTo>
                <a:close/>
                <a:moveTo>
                  <a:pt x="182284" y="546085"/>
                </a:moveTo>
                <a:lnTo>
                  <a:pt x="182284" y="586283"/>
                </a:lnTo>
                <a:lnTo>
                  <a:pt x="293933" y="586283"/>
                </a:lnTo>
                <a:lnTo>
                  <a:pt x="293933" y="546085"/>
                </a:lnTo>
                <a:close/>
                <a:moveTo>
                  <a:pt x="60761" y="546085"/>
                </a:moveTo>
                <a:lnTo>
                  <a:pt x="60761" y="586283"/>
                </a:lnTo>
                <a:lnTo>
                  <a:pt x="161777" y="586283"/>
                </a:lnTo>
                <a:lnTo>
                  <a:pt x="161777" y="546085"/>
                </a:lnTo>
                <a:close/>
                <a:moveTo>
                  <a:pt x="445837" y="485409"/>
                </a:moveTo>
                <a:lnTo>
                  <a:pt x="445837" y="525607"/>
                </a:lnTo>
                <a:lnTo>
                  <a:pt x="546853" y="525607"/>
                </a:lnTo>
                <a:lnTo>
                  <a:pt x="546853" y="485409"/>
                </a:lnTo>
                <a:close/>
                <a:moveTo>
                  <a:pt x="313681" y="485409"/>
                </a:moveTo>
                <a:lnTo>
                  <a:pt x="313681" y="525607"/>
                </a:lnTo>
                <a:lnTo>
                  <a:pt x="425330" y="525607"/>
                </a:lnTo>
                <a:lnTo>
                  <a:pt x="425330" y="485409"/>
                </a:lnTo>
                <a:close/>
                <a:moveTo>
                  <a:pt x="182284" y="485409"/>
                </a:moveTo>
                <a:lnTo>
                  <a:pt x="182284" y="525607"/>
                </a:lnTo>
                <a:lnTo>
                  <a:pt x="293933" y="525607"/>
                </a:lnTo>
                <a:lnTo>
                  <a:pt x="293933" y="485409"/>
                </a:lnTo>
                <a:close/>
                <a:moveTo>
                  <a:pt x="60761" y="485409"/>
                </a:moveTo>
                <a:lnTo>
                  <a:pt x="60761" y="525607"/>
                </a:lnTo>
                <a:lnTo>
                  <a:pt x="161777" y="525607"/>
                </a:lnTo>
                <a:lnTo>
                  <a:pt x="161777" y="485409"/>
                </a:lnTo>
                <a:close/>
                <a:moveTo>
                  <a:pt x="20507" y="445211"/>
                </a:moveTo>
                <a:lnTo>
                  <a:pt x="20507" y="586283"/>
                </a:lnTo>
                <a:lnTo>
                  <a:pt x="40254" y="586283"/>
                </a:lnTo>
                <a:lnTo>
                  <a:pt x="40254" y="475549"/>
                </a:lnTo>
                <a:cubicBezTo>
                  <a:pt x="40254" y="469482"/>
                  <a:pt x="44812" y="464931"/>
                  <a:pt x="50888" y="464931"/>
                </a:cubicBezTo>
                <a:lnTo>
                  <a:pt x="556726" y="464931"/>
                </a:lnTo>
                <a:cubicBezTo>
                  <a:pt x="562802" y="464931"/>
                  <a:pt x="567360" y="469482"/>
                  <a:pt x="567360" y="475549"/>
                </a:cubicBezTo>
                <a:lnTo>
                  <a:pt x="567360" y="586283"/>
                </a:lnTo>
                <a:lnTo>
                  <a:pt x="587107" y="586283"/>
                </a:lnTo>
                <a:lnTo>
                  <a:pt x="587107" y="445211"/>
                </a:lnTo>
                <a:lnTo>
                  <a:pt x="202791" y="445211"/>
                </a:lnTo>
                <a:lnTo>
                  <a:pt x="101016" y="445211"/>
                </a:lnTo>
                <a:close/>
                <a:moveTo>
                  <a:pt x="161777" y="293521"/>
                </a:moveTo>
                <a:lnTo>
                  <a:pt x="161777" y="424733"/>
                </a:lnTo>
                <a:lnTo>
                  <a:pt x="192158" y="424733"/>
                </a:lnTo>
                <a:lnTo>
                  <a:pt x="192158" y="293521"/>
                </a:lnTo>
                <a:close/>
                <a:moveTo>
                  <a:pt x="111649" y="293521"/>
                </a:moveTo>
                <a:lnTo>
                  <a:pt x="111649" y="424733"/>
                </a:lnTo>
                <a:lnTo>
                  <a:pt x="142030" y="424733"/>
                </a:lnTo>
                <a:lnTo>
                  <a:pt x="142030" y="293521"/>
                </a:lnTo>
                <a:close/>
                <a:moveTo>
                  <a:pt x="465573" y="263188"/>
                </a:moveTo>
                <a:lnTo>
                  <a:pt x="465573" y="323867"/>
                </a:lnTo>
                <a:lnTo>
                  <a:pt x="486082" y="323867"/>
                </a:lnTo>
                <a:lnTo>
                  <a:pt x="486082" y="263188"/>
                </a:lnTo>
                <a:close/>
                <a:moveTo>
                  <a:pt x="111649" y="242705"/>
                </a:moveTo>
                <a:lnTo>
                  <a:pt x="111649" y="273043"/>
                </a:lnTo>
                <a:lnTo>
                  <a:pt x="192158" y="273043"/>
                </a:lnTo>
                <a:lnTo>
                  <a:pt x="192158" y="242705"/>
                </a:lnTo>
                <a:close/>
                <a:moveTo>
                  <a:pt x="374424" y="182031"/>
                </a:moveTo>
                <a:lnTo>
                  <a:pt x="374424" y="242709"/>
                </a:lnTo>
                <a:lnTo>
                  <a:pt x="455699" y="242709"/>
                </a:lnTo>
                <a:lnTo>
                  <a:pt x="495956" y="242709"/>
                </a:lnTo>
                <a:lnTo>
                  <a:pt x="585586" y="242709"/>
                </a:lnTo>
                <a:cubicBezTo>
                  <a:pt x="581029" y="229815"/>
                  <a:pt x="569635" y="224506"/>
                  <a:pt x="565078" y="222230"/>
                </a:cubicBezTo>
                <a:lnTo>
                  <a:pt x="495956" y="222230"/>
                </a:lnTo>
                <a:lnTo>
                  <a:pt x="455699" y="222230"/>
                </a:lnTo>
                <a:lnTo>
                  <a:pt x="404807" y="222230"/>
                </a:lnTo>
                <a:cubicBezTo>
                  <a:pt x="399490" y="222230"/>
                  <a:pt x="394933" y="217679"/>
                  <a:pt x="394933" y="212370"/>
                </a:cubicBezTo>
                <a:lnTo>
                  <a:pt x="394933" y="182031"/>
                </a:lnTo>
                <a:close/>
                <a:moveTo>
                  <a:pt x="222601" y="172159"/>
                </a:moveTo>
                <a:lnTo>
                  <a:pt x="263539" y="172159"/>
                </a:lnTo>
                <a:lnTo>
                  <a:pt x="263539" y="191897"/>
                </a:lnTo>
                <a:lnTo>
                  <a:pt x="222601" y="191897"/>
                </a:lnTo>
                <a:close/>
                <a:moveTo>
                  <a:pt x="161803" y="172159"/>
                </a:moveTo>
                <a:lnTo>
                  <a:pt x="202741" y="172159"/>
                </a:lnTo>
                <a:lnTo>
                  <a:pt x="202741" y="191897"/>
                </a:lnTo>
                <a:lnTo>
                  <a:pt x="161803" y="191897"/>
                </a:lnTo>
                <a:close/>
                <a:moveTo>
                  <a:pt x="101005" y="172159"/>
                </a:moveTo>
                <a:lnTo>
                  <a:pt x="142065" y="172159"/>
                </a:lnTo>
                <a:lnTo>
                  <a:pt x="142065" y="191897"/>
                </a:lnTo>
                <a:lnTo>
                  <a:pt x="101005" y="191897"/>
                </a:lnTo>
                <a:close/>
                <a:moveTo>
                  <a:pt x="40207" y="172159"/>
                </a:moveTo>
                <a:lnTo>
                  <a:pt x="81267" y="172159"/>
                </a:lnTo>
                <a:lnTo>
                  <a:pt x="81267" y="191897"/>
                </a:lnTo>
                <a:lnTo>
                  <a:pt x="40207" y="191897"/>
                </a:lnTo>
                <a:close/>
                <a:moveTo>
                  <a:pt x="465573" y="141831"/>
                </a:moveTo>
                <a:lnTo>
                  <a:pt x="465573" y="202510"/>
                </a:lnTo>
                <a:lnTo>
                  <a:pt x="486082" y="202510"/>
                </a:lnTo>
                <a:lnTo>
                  <a:pt x="486082" y="141831"/>
                </a:lnTo>
                <a:close/>
                <a:moveTo>
                  <a:pt x="20507" y="141831"/>
                </a:moveTo>
                <a:lnTo>
                  <a:pt x="20507" y="222226"/>
                </a:lnTo>
                <a:lnTo>
                  <a:pt x="101016" y="222226"/>
                </a:lnTo>
                <a:lnTo>
                  <a:pt x="202791" y="222226"/>
                </a:lnTo>
                <a:lnTo>
                  <a:pt x="283300" y="222226"/>
                </a:lnTo>
                <a:lnTo>
                  <a:pt x="283300" y="141831"/>
                </a:lnTo>
                <a:lnTo>
                  <a:pt x="233172" y="141831"/>
                </a:lnTo>
                <a:lnTo>
                  <a:pt x="70635" y="141831"/>
                </a:lnTo>
                <a:close/>
                <a:moveTo>
                  <a:pt x="455699" y="121352"/>
                </a:moveTo>
                <a:lnTo>
                  <a:pt x="495956" y="121352"/>
                </a:lnTo>
                <a:cubicBezTo>
                  <a:pt x="502033" y="121352"/>
                  <a:pt x="506590" y="125903"/>
                  <a:pt x="506590" y="131213"/>
                </a:cubicBezTo>
                <a:lnTo>
                  <a:pt x="506590" y="202510"/>
                </a:lnTo>
                <a:lnTo>
                  <a:pt x="567356" y="202510"/>
                </a:lnTo>
                <a:cubicBezTo>
                  <a:pt x="568116" y="202510"/>
                  <a:pt x="569635" y="202510"/>
                  <a:pt x="570395" y="202510"/>
                </a:cubicBezTo>
                <a:cubicBezTo>
                  <a:pt x="571914" y="203268"/>
                  <a:pt x="607614" y="215404"/>
                  <a:pt x="607614" y="252569"/>
                </a:cubicBezTo>
                <a:cubicBezTo>
                  <a:pt x="607614" y="258637"/>
                  <a:pt x="603057" y="263188"/>
                  <a:pt x="597740" y="263188"/>
                </a:cubicBezTo>
                <a:lnTo>
                  <a:pt x="506590" y="263188"/>
                </a:lnTo>
                <a:lnTo>
                  <a:pt x="506590" y="333727"/>
                </a:lnTo>
                <a:cubicBezTo>
                  <a:pt x="506590" y="339036"/>
                  <a:pt x="502033" y="343587"/>
                  <a:pt x="495956" y="343587"/>
                </a:cubicBezTo>
                <a:lnTo>
                  <a:pt x="455699" y="343587"/>
                </a:lnTo>
                <a:cubicBezTo>
                  <a:pt x="450382" y="343587"/>
                  <a:pt x="445824" y="339036"/>
                  <a:pt x="445824" y="333727"/>
                </a:cubicBezTo>
                <a:lnTo>
                  <a:pt x="445824" y="263188"/>
                </a:lnTo>
                <a:lnTo>
                  <a:pt x="364550" y="263188"/>
                </a:lnTo>
                <a:cubicBezTo>
                  <a:pt x="359232" y="263188"/>
                  <a:pt x="354675" y="258637"/>
                  <a:pt x="354675" y="252569"/>
                </a:cubicBezTo>
                <a:lnTo>
                  <a:pt x="354675" y="172170"/>
                </a:lnTo>
                <a:cubicBezTo>
                  <a:pt x="354675" y="166103"/>
                  <a:pt x="359232" y="161552"/>
                  <a:pt x="364550" y="161552"/>
                </a:cubicBezTo>
                <a:lnTo>
                  <a:pt x="404807" y="161552"/>
                </a:lnTo>
                <a:cubicBezTo>
                  <a:pt x="410884" y="161552"/>
                  <a:pt x="415441" y="166103"/>
                  <a:pt x="415441" y="172170"/>
                </a:cubicBezTo>
                <a:lnTo>
                  <a:pt x="415441" y="202510"/>
                </a:lnTo>
                <a:lnTo>
                  <a:pt x="445824" y="202510"/>
                </a:lnTo>
                <a:lnTo>
                  <a:pt x="445824" y="131213"/>
                </a:lnTo>
                <a:cubicBezTo>
                  <a:pt x="445824" y="125903"/>
                  <a:pt x="450382" y="121352"/>
                  <a:pt x="455699" y="121352"/>
                </a:cubicBezTo>
                <a:close/>
                <a:moveTo>
                  <a:pt x="101005" y="91014"/>
                </a:moveTo>
                <a:lnTo>
                  <a:pt x="202741" y="91014"/>
                </a:lnTo>
                <a:lnTo>
                  <a:pt x="202741" y="111483"/>
                </a:lnTo>
                <a:lnTo>
                  <a:pt x="101005" y="111483"/>
                </a:lnTo>
                <a:close/>
                <a:moveTo>
                  <a:pt x="81268" y="81154"/>
                </a:moveTo>
                <a:lnTo>
                  <a:pt x="81268" y="121352"/>
                </a:lnTo>
                <a:lnTo>
                  <a:pt x="222539" y="121352"/>
                </a:lnTo>
                <a:lnTo>
                  <a:pt x="222539" y="81154"/>
                </a:lnTo>
                <a:close/>
                <a:moveTo>
                  <a:pt x="121523" y="0"/>
                </a:moveTo>
                <a:lnTo>
                  <a:pt x="142030" y="0"/>
                </a:lnTo>
                <a:lnTo>
                  <a:pt x="161777" y="0"/>
                </a:lnTo>
                <a:lnTo>
                  <a:pt x="182284" y="0"/>
                </a:lnTo>
                <a:lnTo>
                  <a:pt x="182284" y="20478"/>
                </a:lnTo>
                <a:lnTo>
                  <a:pt x="161777" y="20478"/>
                </a:lnTo>
                <a:lnTo>
                  <a:pt x="161777" y="60676"/>
                </a:lnTo>
                <a:lnTo>
                  <a:pt x="233172" y="60676"/>
                </a:lnTo>
                <a:cubicBezTo>
                  <a:pt x="238489" y="60676"/>
                  <a:pt x="243046" y="65227"/>
                  <a:pt x="243046" y="70536"/>
                </a:cubicBezTo>
                <a:lnTo>
                  <a:pt x="243046" y="121352"/>
                </a:lnTo>
                <a:lnTo>
                  <a:pt x="293933" y="121352"/>
                </a:lnTo>
                <a:cubicBezTo>
                  <a:pt x="299250" y="121352"/>
                  <a:pt x="303807" y="125903"/>
                  <a:pt x="303807" y="131212"/>
                </a:cubicBezTo>
                <a:lnTo>
                  <a:pt x="303807" y="232845"/>
                </a:lnTo>
                <a:cubicBezTo>
                  <a:pt x="303807" y="238154"/>
                  <a:pt x="299250" y="242705"/>
                  <a:pt x="293933" y="242705"/>
                </a:cubicBezTo>
                <a:lnTo>
                  <a:pt x="212665" y="242705"/>
                </a:lnTo>
                <a:lnTo>
                  <a:pt x="212665" y="424733"/>
                </a:lnTo>
                <a:lnTo>
                  <a:pt x="597740" y="424733"/>
                </a:lnTo>
                <a:cubicBezTo>
                  <a:pt x="603057" y="424733"/>
                  <a:pt x="607614" y="429284"/>
                  <a:pt x="607614" y="434593"/>
                </a:cubicBezTo>
                <a:lnTo>
                  <a:pt x="607614" y="596901"/>
                </a:lnTo>
                <a:cubicBezTo>
                  <a:pt x="607614" y="602211"/>
                  <a:pt x="603057" y="606761"/>
                  <a:pt x="597740" y="606761"/>
                </a:cubicBezTo>
                <a:lnTo>
                  <a:pt x="556726" y="606761"/>
                </a:lnTo>
                <a:lnTo>
                  <a:pt x="50888" y="606761"/>
                </a:lnTo>
                <a:lnTo>
                  <a:pt x="9874" y="606761"/>
                </a:lnTo>
                <a:cubicBezTo>
                  <a:pt x="4557" y="606761"/>
                  <a:pt x="0" y="602211"/>
                  <a:pt x="0" y="596901"/>
                </a:cubicBezTo>
                <a:lnTo>
                  <a:pt x="0" y="434593"/>
                </a:lnTo>
                <a:cubicBezTo>
                  <a:pt x="0" y="429284"/>
                  <a:pt x="4557" y="424733"/>
                  <a:pt x="9874" y="424733"/>
                </a:cubicBezTo>
                <a:lnTo>
                  <a:pt x="91142" y="424733"/>
                </a:lnTo>
                <a:lnTo>
                  <a:pt x="91142" y="242705"/>
                </a:lnTo>
                <a:lnTo>
                  <a:pt x="9874" y="242705"/>
                </a:lnTo>
                <a:cubicBezTo>
                  <a:pt x="4557" y="242705"/>
                  <a:pt x="0" y="238154"/>
                  <a:pt x="0" y="232845"/>
                </a:cubicBezTo>
                <a:lnTo>
                  <a:pt x="0" y="131212"/>
                </a:lnTo>
                <a:cubicBezTo>
                  <a:pt x="0" y="125903"/>
                  <a:pt x="4557" y="121352"/>
                  <a:pt x="9874" y="121352"/>
                </a:cubicBezTo>
                <a:lnTo>
                  <a:pt x="60761" y="121352"/>
                </a:lnTo>
                <a:lnTo>
                  <a:pt x="60761" y="70536"/>
                </a:lnTo>
                <a:cubicBezTo>
                  <a:pt x="60761" y="65227"/>
                  <a:pt x="65319" y="60676"/>
                  <a:pt x="70635" y="60676"/>
                </a:cubicBezTo>
                <a:lnTo>
                  <a:pt x="142030" y="60676"/>
                </a:lnTo>
                <a:lnTo>
                  <a:pt x="142030" y="20478"/>
                </a:lnTo>
                <a:lnTo>
                  <a:pt x="121523" y="204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1" name="弧形 30"/>
          <p:cNvSpPr/>
          <p:nvPr/>
        </p:nvSpPr>
        <p:spPr>
          <a:xfrm rot="10800000">
            <a:off x="4415272" y="1114233"/>
            <a:ext cx="3361458" cy="3361458"/>
          </a:xfrm>
          <a:prstGeom prst="arc">
            <a:avLst>
              <a:gd name="adj1" fmla="val 19197945"/>
              <a:gd name="adj2" fmla="val 5455022"/>
            </a:avLst>
          </a:prstGeom>
          <a:noFill/>
          <a:ln w="38100" cap="flat" cmpd="sng" algn="ctr">
            <a:gradFill flip="none" rotWithShape="1">
              <a:gsLst>
                <a:gs pos="0">
                  <a:srgbClr val="1D78FA"/>
                </a:gs>
                <a:gs pos="100000">
                  <a:srgbClr val="1D78FA">
                    <a:alpha val="0"/>
                  </a:srgbClr>
                </a:gs>
              </a:gsLst>
              <a:lin ang="16200000" scaled="1"/>
              <a:tileRect/>
            </a:gradFill>
            <a:prstDash val="sysDot"/>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mj-ea"/>
              <a:ea typeface="+mj-ea"/>
              <a:cs typeface="+mn-cs"/>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芝加哥天际线"/>
          <p:cNvPicPr>
            <a:picLocks noChangeAspect="1"/>
          </p:cNvPicPr>
          <p:nvPr/>
        </p:nvPicPr>
        <p:blipFill rotWithShape="1">
          <a:blip r:embed="rId1" cstate="screen"/>
          <a:srcRect/>
          <a:stretch>
            <a:fillRect/>
          </a:stretch>
        </p:blipFill>
        <p:spPr>
          <a:xfrm>
            <a:off x="9197791" y="2534855"/>
            <a:ext cx="2174292" cy="3032249"/>
          </a:xfrm>
          <a:prstGeom prst="rect">
            <a:avLst/>
          </a:prstGeom>
          <a:effectLst>
            <a:reflection blurRad="6350" stA="52000" endA="300" endPos="35000" dir="5400000" sy="-100000" algn="bl" rotWithShape="0"/>
          </a:effectLst>
          <a:scene3d>
            <a:camera prst="perspectiveLeft" fov="3900000"/>
            <a:lightRig rig="threePt" dir="t"/>
          </a:scene3d>
        </p:spPr>
      </p:pic>
      <p:pic>
        <p:nvPicPr>
          <p:cNvPr id="9" name="图片 8" descr="芝加哥天际线"/>
          <p:cNvPicPr>
            <a:picLocks noChangeAspect="1"/>
          </p:cNvPicPr>
          <p:nvPr/>
        </p:nvPicPr>
        <p:blipFill rotWithShape="1">
          <a:blip r:embed="rId1" cstate="screen"/>
          <a:srcRect/>
          <a:stretch>
            <a:fillRect/>
          </a:stretch>
        </p:blipFill>
        <p:spPr>
          <a:xfrm>
            <a:off x="921013" y="2534855"/>
            <a:ext cx="2174292" cy="3032249"/>
          </a:xfrm>
          <a:prstGeom prst="rect">
            <a:avLst/>
          </a:prstGeom>
          <a:effectLst>
            <a:reflection blurRad="6350" stA="52000" endA="300" endPos="35000" dir="5400000" sy="-100000" algn="bl" rotWithShape="0"/>
          </a:effectLst>
          <a:scene3d>
            <a:camera prst="perspectiveRight" fov="5100000"/>
            <a:lightRig rig="threePt" dir="t"/>
          </a:scene3d>
        </p:spPr>
      </p:pic>
      <p:pic>
        <p:nvPicPr>
          <p:cNvPr id="5" name="图片 4" descr="芝加哥天际线"/>
          <p:cNvPicPr>
            <a:picLocks noChangeAspect="1"/>
          </p:cNvPicPr>
          <p:nvPr/>
        </p:nvPicPr>
        <p:blipFill rotWithShape="1">
          <a:blip r:embed="rId2" cstate="screen"/>
          <a:srcRect/>
          <a:stretch>
            <a:fillRect/>
          </a:stretch>
        </p:blipFill>
        <p:spPr>
          <a:xfrm>
            <a:off x="7151683" y="2095017"/>
            <a:ext cx="2516469" cy="3509447"/>
          </a:xfrm>
          <a:prstGeom prst="rect">
            <a:avLst/>
          </a:prstGeom>
          <a:effectLst>
            <a:reflection blurRad="6350" stA="52000" endA="300" endPos="35000" dir="5400000" sy="-100000" algn="bl" rotWithShape="0"/>
          </a:effectLst>
          <a:scene3d>
            <a:camera prst="perspectiveLeft" fov="3900000"/>
            <a:lightRig rig="threePt" dir="t"/>
          </a:scene3d>
        </p:spPr>
      </p:pic>
      <p:pic>
        <p:nvPicPr>
          <p:cNvPr id="7" name="图片 6" descr="芝加哥天际线"/>
          <p:cNvPicPr>
            <a:picLocks noChangeAspect="1"/>
          </p:cNvPicPr>
          <p:nvPr/>
        </p:nvPicPr>
        <p:blipFill rotWithShape="1">
          <a:blip r:embed="rId2" cstate="screen"/>
          <a:srcRect/>
          <a:stretch>
            <a:fillRect/>
          </a:stretch>
        </p:blipFill>
        <p:spPr>
          <a:xfrm>
            <a:off x="2624944" y="2095017"/>
            <a:ext cx="2516469" cy="3509447"/>
          </a:xfrm>
          <a:prstGeom prst="rect">
            <a:avLst/>
          </a:prstGeom>
          <a:effectLst>
            <a:reflection blurRad="6350" stA="52000" endA="300" endPos="35000" dir="5400000" sy="-100000" algn="bl" rotWithShape="0"/>
          </a:effectLst>
          <a:scene3d>
            <a:camera prst="perspectiveRight" fov="5100000"/>
            <a:lightRig rig="threePt" dir="t"/>
          </a:scene3d>
        </p:spPr>
      </p:pic>
      <p:pic>
        <p:nvPicPr>
          <p:cNvPr id="4" name="图片 3" descr="芝加哥天际线"/>
          <p:cNvPicPr>
            <a:picLocks noChangeAspect="1"/>
          </p:cNvPicPr>
          <p:nvPr/>
        </p:nvPicPr>
        <p:blipFill rotWithShape="1">
          <a:blip r:embed="rId3" cstate="screen"/>
          <a:srcRect/>
          <a:stretch>
            <a:fillRect/>
          </a:stretch>
        </p:blipFill>
        <p:spPr>
          <a:xfrm>
            <a:off x="4671051" y="1713481"/>
            <a:ext cx="2813290" cy="3923390"/>
          </a:xfrm>
          <a:prstGeom prst="rect">
            <a:avLst/>
          </a:prstGeom>
          <a:effectLst>
            <a:reflection blurRad="6350" stA="52000" endA="300" endPos="35000" dir="5400000" sy="-100000" algn="bl" rotWithShape="0"/>
          </a:effectLst>
        </p:spPr>
      </p:pic>
      <p:sp>
        <p:nvSpPr>
          <p:cNvPr id="10" name="文本框 9"/>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
        <p:nvSpPr>
          <p:cNvPr id="11" name="文本框 10"/>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12" name="文本框 11"/>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4713" y="3406834"/>
            <a:ext cx="11317287" cy="3451166"/>
          </a:xfrm>
          <a:prstGeom prst="rect">
            <a:avLst/>
          </a:prstGeom>
          <a:blipFill>
            <a:blip r:embed="rId1" cstate="screen">
              <a:extLst>
                <a:ext uri="{BEBA8EAE-BF5A-486C-A8C5-ECC9F3942E4B}">
                  <a14:imgProps xmlns:a14="http://schemas.microsoft.com/office/drawing/2010/main">
                    <a14:imgLayer r:embed="rId2">
                      <a14:imgEffect>
                        <a14:colorTemperature colorTemp="4964"/>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22"/>
          <p:cNvSpPr/>
          <p:nvPr/>
        </p:nvSpPr>
        <p:spPr>
          <a:xfrm>
            <a:off x="1002209"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Roboto Regular"/>
              <a:ea typeface="思源黑体 CN Regular"/>
              <a:cs typeface="+mn-cs"/>
            </a:endParaRPr>
          </a:p>
        </p:txBody>
      </p:sp>
      <p:sp>
        <p:nvSpPr>
          <p:cNvPr id="7" name="矩形 6"/>
          <p:cNvSpPr/>
          <p:nvPr/>
        </p:nvSpPr>
        <p:spPr>
          <a:xfrm>
            <a:off x="1155199" y="2003188"/>
            <a:ext cx="1614102" cy="477054"/>
          </a:xfrm>
          <a:prstGeom prst="rect">
            <a:avLst/>
          </a:prstGeom>
        </p:spPr>
        <p:txBody>
          <a:bodyPr wrap="square">
            <a:spAutoFit/>
          </a:bodyPr>
          <a:lstStyle/>
          <a:p>
            <a:r>
              <a:rPr lang="zh-CN" altLang="en-US" sz="2500" dirty="0">
                <a:solidFill>
                  <a:schemeClr val="accent1"/>
                </a:solidFill>
                <a:latin typeface="+mn-ea"/>
              </a:rPr>
              <a:t>输入文字</a:t>
            </a:r>
            <a:endParaRPr lang="zh-CN" altLang="en-US" sz="2500" dirty="0">
              <a:solidFill>
                <a:schemeClr val="accent1"/>
              </a:solidFill>
              <a:latin typeface="+mn-ea"/>
            </a:endParaRPr>
          </a:p>
        </p:txBody>
      </p:sp>
      <p:cxnSp>
        <p:nvCxnSpPr>
          <p:cNvPr id="8" name="直接连接符 7"/>
          <p:cNvCxnSpPr/>
          <p:nvPr/>
        </p:nvCxnSpPr>
        <p:spPr>
          <a:xfrm>
            <a:off x="1226776"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9" name="Freeform 5"/>
          <p:cNvSpPr>
            <a:spLocks noEditPoints="1"/>
          </p:cNvSpPr>
          <p:nvPr/>
        </p:nvSpPr>
        <p:spPr bwMode="auto">
          <a:xfrm>
            <a:off x="2451527"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10" name="Rectangle 3"/>
          <p:cNvSpPr/>
          <p:nvPr/>
        </p:nvSpPr>
        <p:spPr>
          <a:xfrm>
            <a:off x="1002209"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6" name="矩形 5"/>
          <p:cNvSpPr/>
          <p:nvPr/>
        </p:nvSpPr>
        <p:spPr>
          <a:xfrm>
            <a:off x="1058388"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endParaRPr lang="zh-CN" altLang="en-US" sz="1600" dirty="0">
              <a:solidFill>
                <a:schemeClr val="accent1"/>
              </a:solidFill>
              <a:latin typeface="+mn-ea"/>
            </a:endParaRPr>
          </a:p>
        </p:txBody>
      </p:sp>
      <p:sp>
        <p:nvSpPr>
          <p:cNvPr id="16" name="矩形: 圆角 22"/>
          <p:cNvSpPr/>
          <p:nvPr/>
        </p:nvSpPr>
        <p:spPr>
          <a:xfrm>
            <a:off x="3672996"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7" name="矩形 16"/>
          <p:cNvSpPr/>
          <p:nvPr/>
        </p:nvSpPr>
        <p:spPr>
          <a:xfrm>
            <a:off x="3825986" y="2003188"/>
            <a:ext cx="1614102" cy="477054"/>
          </a:xfrm>
          <a:prstGeom prst="rect">
            <a:avLst/>
          </a:prstGeom>
        </p:spPr>
        <p:txBody>
          <a:bodyPr wrap="square">
            <a:spAutoFit/>
          </a:bodyPr>
          <a:lstStyle/>
          <a:p>
            <a:r>
              <a:rPr lang="zh-CN" altLang="en-US" sz="2500" dirty="0">
                <a:solidFill>
                  <a:schemeClr val="accent1"/>
                </a:solidFill>
                <a:latin typeface="+mn-ea"/>
              </a:rPr>
              <a:t>输入文字</a:t>
            </a:r>
            <a:endParaRPr lang="zh-CN" altLang="en-US" sz="2500" dirty="0">
              <a:solidFill>
                <a:schemeClr val="accent1"/>
              </a:solidFill>
              <a:latin typeface="+mn-ea"/>
            </a:endParaRPr>
          </a:p>
        </p:txBody>
      </p:sp>
      <p:cxnSp>
        <p:nvCxnSpPr>
          <p:cNvPr id="18" name="直接连接符 17"/>
          <p:cNvCxnSpPr/>
          <p:nvPr/>
        </p:nvCxnSpPr>
        <p:spPr>
          <a:xfrm>
            <a:off x="3897563"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19" name="Freeform 5"/>
          <p:cNvSpPr>
            <a:spLocks noEditPoints="1"/>
          </p:cNvSpPr>
          <p:nvPr/>
        </p:nvSpPr>
        <p:spPr bwMode="auto">
          <a:xfrm>
            <a:off x="5122314"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20" name="Rectangle 3"/>
          <p:cNvSpPr/>
          <p:nvPr/>
        </p:nvSpPr>
        <p:spPr>
          <a:xfrm>
            <a:off x="3672996"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1" name="矩形 20"/>
          <p:cNvSpPr/>
          <p:nvPr/>
        </p:nvSpPr>
        <p:spPr>
          <a:xfrm>
            <a:off x="3729175"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endParaRPr lang="zh-CN" altLang="en-US" sz="1600" dirty="0">
              <a:solidFill>
                <a:schemeClr val="accent1"/>
              </a:solidFill>
              <a:latin typeface="+mn-ea"/>
            </a:endParaRPr>
          </a:p>
        </p:txBody>
      </p:sp>
      <p:sp>
        <p:nvSpPr>
          <p:cNvPr id="23" name="矩形: 圆角 22"/>
          <p:cNvSpPr/>
          <p:nvPr/>
        </p:nvSpPr>
        <p:spPr>
          <a:xfrm>
            <a:off x="6343783"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4" name="矩形 23"/>
          <p:cNvSpPr/>
          <p:nvPr/>
        </p:nvSpPr>
        <p:spPr>
          <a:xfrm>
            <a:off x="6496773" y="2003188"/>
            <a:ext cx="1614102" cy="477054"/>
          </a:xfrm>
          <a:prstGeom prst="rect">
            <a:avLst/>
          </a:prstGeom>
        </p:spPr>
        <p:txBody>
          <a:bodyPr wrap="square">
            <a:spAutoFit/>
          </a:bodyPr>
          <a:lstStyle/>
          <a:p>
            <a:r>
              <a:rPr lang="zh-CN" altLang="en-US" sz="2500" dirty="0">
                <a:solidFill>
                  <a:schemeClr val="accent1"/>
                </a:solidFill>
                <a:latin typeface="+mn-ea"/>
              </a:rPr>
              <a:t>输入文字</a:t>
            </a:r>
            <a:endParaRPr lang="zh-CN" altLang="en-US" sz="2500" dirty="0">
              <a:solidFill>
                <a:schemeClr val="accent1"/>
              </a:solidFill>
              <a:latin typeface="+mn-ea"/>
            </a:endParaRPr>
          </a:p>
        </p:txBody>
      </p:sp>
      <p:cxnSp>
        <p:nvCxnSpPr>
          <p:cNvPr id="25" name="直接连接符 24"/>
          <p:cNvCxnSpPr/>
          <p:nvPr/>
        </p:nvCxnSpPr>
        <p:spPr>
          <a:xfrm>
            <a:off x="6568350"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26" name="Freeform 5"/>
          <p:cNvSpPr>
            <a:spLocks noEditPoints="1"/>
          </p:cNvSpPr>
          <p:nvPr/>
        </p:nvSpPr>
        <p:spPr bwMode="auto">
          <a:xfrm>
            <a:off x="7793101"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27" name="Rectangle 3"/>
          <p:cNvSpPr/>
          <p:nvPr/>
        </p:nvSpPr>
        <p:spPr>
          <a:xfrm>
            <a:off x="6343783"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8" name="矩形 27"/>
          <p:cNvSpPr/>
          <p:nvPr/>
        </p:nvSpPr>
        <p:spPr>
          <a:xfrm>
            <a:off x="6399962"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endParaRPr lang="zh-CN" altLang="en-US" sz="1600" dirty="0">
              <a:solidFill>
                <a:schemeClr val="accent1"/>
              </a:solidFill>
              <a:latin typeface="+mn-ea"/>
            </a:endParaRPr>
          </a:p>
        </p:txBody>
      </p:sp>
      <p:sp>
        <p:nvSpPr>
          <p:cNvPr id="30" name="矩形: 圆角 22"/>
          <p:cNvSpPr/>
          <p:nvPr/>
        </p:nvSpPr>
        <p:spPr>
          <a:xfrm>
            <a:off x="9014571" y="1899794"/>
            <a:ext cx="2302717" cy="2390313"/>
          </a:xfrm>
          <a:custGeom>
            <a:avLst/>
            <a:gdLst>
              <a:gd name="connsiteX0" fmla="*/ 0 w 3487810"/>
              <a:gd name="connsiteY0" fmla="*/ 0 h 4621846"/>
              <a:gd name="connsiteX1" fmla="*/ 0 w 3487810"/>
              <a:gd name="connsiteY1" fmla="*/ 0 h 4621846"/>
              <a:gd name="connsiteX2" fmla="*/ 3487810 w 3487810"/>
              <a:gd name="connsiteY2" fmla="*/ 0 h 4621846"/>
              <a:gd name="connsiteX3" fmla="*/ 3487810 w 3487810"/>
              <a:gd name="connsiteY3" fmla="*/ 0 h 4621846"/>
              <a:gd name="connsiteX4" fmla="*/ 3487810 w 3487810"/>
              <a:gd name="connsiteY4" fmla="*/ 4621846 h 4621846"/>
              <a:gd name="connsiteX5" fmla="*/ 3487810 w 3487810"/>
              <a:gd name="connsiteY5" fmla="*/ 4621846 h 4621846"/>
              <a:gd name="connsiteX6" fmla="*/ 0 w 3487810"/>
              <a:gd name="connsiteY6" fmla="*/ 4621846 h 4621846"/>
              <a:gd name="connsiteX7" fmla="*/ 0 w 3487810"/>
              <a:gd name="connsiteY7" fmla="*/ 4621846 h 4621846"/>
              <a:gd name="connsiteX8" fmla="*/ 0 w 3487810"/>
              <a:gd name="connsiteY8" fmla="*/ 0 h 4621846"/>
              <a:gd name="connsiteX0-1" fmla="*/ 695325 w 4183135"/>
              <a:gd name="connsiteY0-2" fmla="*/ 1615442 h 6237288"/>
              <a:gd name="connsiteX1-3" fmla="*/ 0 w 4183135"/>
              <a:gd name="connsiteY1-4" fmla="*/ 0 h 6237288"/>
              <a:gd name="connsiteX2-5" fmla="*/ 695325 w 4183135"/>
              <a:gd name="connsiteY2-6" fmla="*/ 1615442 h 6237288"/>
              <a:gd name="connsiteX3-7" fmla="*/ 4183135 w 4183135"/>
              <a:gd name="connsiteY3-8" fmla="*/ 1615442 h 6237288"/>
              <a:gd name="connsiteX4-9" fmla="*/ 4183135 w 4183135"/>
              <a:gd name="connsiteY4-10" fmla="*/ 1615442 h 6237288"/>
              <a:gd name="connsiteX5-11" fmla="*/ 4183135 w 4183135"/>
              <a:gd name="connsiteY5-12" fmla="*/ 6237288 h 6237288"/>
              <a:gd name="connsiteX6-13" fmla="*/ 4183135 w 4183135"/>
              <a:gd name="connsiteY6-14" fmla="*/ 6237288 h 6237288"/>
              <a:gd name="connsiteX7-15" fmla="*/ 695325 w 4183135"/>
              <a:gd name="connsiteY7-16" fmla="*/ 6237288 h 6237288"/>
              <a:gd name="connsiteX8-17" fmla="*/ 695325 w 4183135"/>
              <a:gd name="connsiteY8-18" fmla="*/ 6237288 h 6237288"/>
              <a:gd name="connsiteX9" fmla="*/ 695325 w 4183135"/>
              <a:gd name="connsiteY9" fmla="*/ 1615442 h 6237288"/>
              <a:gd name="connsiteX0-19" fmla="*/ 0 w 3487810"/>
              <a:gd name="connsiteY0-20" fmla="*/ 0 h 4621846"/>
              <a:gd name="connsiteX1-21" fmla="*/ 0 w 3487810"/>
              <a:gd name="connsiteY1-22" fmla="*/ 0 h 4621846"/>
              <a:gd name="connsiteX2-23" fmla="*/ 3487810 w 3487810"/>
              <a:gd name="connsiteY2-24" fmla="*/ 0 h 4621846"/>
              <a:gd name="connsiteX3-25" fmla="*/ 3487810 w 3487810"/>
              <a:gd name="connsiteY3-26" fmla="*/ 0 h 4621846"/>
              <a:gd name="connsiteX4-27" fmla="*/ 3487810 w 3487810"/>
              <a:gd name="connsiteY4-28" fmla="*/ 4621846 h 4621846"/>
              <a:gd name="connsiteX5-29" fmla="*/ 3487810 w 3487810"/>
              <a:gd name="connsiteY5-30" fmla="*/ 4621846 h 4621846"/>
              <a:gd name="connsiteX6-31" fmla="*/ 0 w 3487810"/>
              <a:gd name="connsiteY6-32" fmla="*/ 4621846 h 4621846"/>
              <a:gd name="connsiteX7-33" fmla="*/ 0 w 3487810"/>
              <a:gd name="connsiteY7-34" fmla="*/ 4621846 h 4621846"/>
              <a:gd name="connsiteX8-35" fmla="*/ 0 w 3487810"/>
              <a:gd name="connsiteY8-36" fmla="*/ 0 h 4621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87810" h="4621846">
                <a:moveTo>
                  <a:pt x="0" y="0"/>
                </a:moveTo>
                <a:lnTo>
                  <a:pt x="0" y="0"/>
                </a:lnTo>
                <a:lnTo>
                  <a:pt x="3487810" y="0"/>
                </a:lnTo>
                <a:lnTo>
                  <a:pt x="3487810" y="0"/>
                </a:lnTo>
                <a:lnTo>
                  <a:pt x="3487810" y="4621846"/>
                </a:lnTo>
                <a:lnTo>
                  <a:pt x="3487810" y="4621846"/>
                </a:lnTo>
                <a:lnTo>
                  <a:pt x="0" y="4621846"/>
                </a:lnTo>
                <a:lnTo>
                  <a:pt x="0" y="4621846"/>
                </a:lnTo>
                <a:lnTo>
                  <a:pt x="0" y="0"/>
                </a:lnTo>
                <a:close/>
              </a:path>
            </a:pathLst>
          </a:custGeom>
          <a:solidFill>
            <a:sysClr val="window" lastClr="FFFFFF"/>
          </a:solidFill>
          <a:ln w="12700" cap="flat" cmpd="sng" algn="ctr">
            <a:noFill/>
            <a:prstDash val="solid"/>
            <a:miter lim="800000"/>
          </a:ln>
          <a:effectLst>
            <a:outerShdw blurRad="317500" dist="317500" dir="2700000" algn="tl" rotWithShape="0">
              <a:schemeClr val="accent1">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1" name="矩形 30"/>
          <p:cNvSpPr/>
          <p:nvPr/>
        </p:nvSpPr>
        <p:spPr>
          <a:xfrm>
            <a:off x="9167561" y="2003188"/>
            <a:ext cx="1614102" cy="477054"/>
          </a:xfrm>
          <a:prstGeom prst="rect">
            <a:avLst/>
          </a:prstGeom>
        </p:spPr>
        <p:txBody>
          <a:bodyPr wrap="square">
            <a:spAutoFit/>
          </a:bodyPr>
          <a:lstStyle/>
          <a:p>
            <a:r>
              <a:rPr lang="zh-CN" altLang="en-US" sz="2500" dirty="0">
                <a:solidFill>
                  <a:schemeClr val="accent1"/>
                </a:solidFill>
                <a:latin typeface="+mn-ea"/>
              </a:rPr>
              <a:t>输入文字</a:t>
            </a:r>
            <a:endParaRPr lang="zh-CN" altLang="en-US" sz="2500" dirty="0">
              <a:solidFill>
                <a:schemeClr val="accent1"/>
              </a:solidFill>
              <a:latin typeface="+mn-ea"/>
            </a:endParaRPr>
          </a:p>
        </p:txBody>
      </p:sp>
      <p:cxnSp>
        <p:nvCxnSpPr>
          <p:cNvPr id="32" name="直接连接符 31"/>
          <p:cNvCxnSpPr/>
          <p:nvPr/>
        </p:nvCxnSpPr>
        <p:spPr>
          <a:xfrm>
            <a:off x="9239138" y="2518447"/>
            <a:ext cx="1853583" cy="0"/>
          </a:xfrm>
          <a:prstGeom prst="line">
            <a:avLst/>
          </a:prstGeom>
          <a:noFill/>
          <a:ln w="12700" cap="rnd" cmpd="sng" algn="ctr">
            <a:solidFill>
              <a:schemeClr val="accent1">
                <a:lumMod val="20000"/>
                <a:lumOff val="80000"/>
              </a:schemeClr>
            </a:solidFill>
            <a:prstDash val="solid"/>
            <a:miter lim="800000"/>
          </a:ln>
          <a:effectLst/>
        </p:spPr>
      </p:cxnSp>
      <p:sp>
        <p:nvSpPr>
          <p:cNvPr id="33" name="Freeform 5"/>
          <p:cNvSpPr>
            <a:spLocks noEditPoints="1"/>
          </p:cNvSpPr>
          <p:nvPr/>
        </p:nvSpPr>
        <p:spPr bwMode="auto">
          <a:xfrm>
            <a:off x="10463889" y="3616050"/>
            <a:ext cx="653985" cy="511715"/>
          </a:xfrm>
          <a:custGeom>
            <a:avLst/>
            <a:gdLst>
              <a:gd name="T0" fmla="*/ 801 w 2344"/>
              <a:gd name="T1" fmla="*/ 144 h 2344"/>
              <a:gd name="T2" fmla="*/ 200 w 2344"/>
              <a:gd name="T3" fmla="*/ 144 h 2344"/>
              <a:gd name="T4" fmla="*/ 0 w 2344"/>
              <a:gd name="T5" fmla="*/ 344 h 2344"/>
              <a:gd name="T6" fmla="*/ 0 w 2344"/>
              <a:gd name="T7" fmla="*/ 944 h 2344"/>
              <a:gd name="T8" fmla="*/ 200 w 2344"/>
              <a:gd name="T9" fmla="*/ 1144 h 2344"/>
              <a:gd name="T10" fmla="*/ 801 w 2344"/>
              <a:gd name="T11" fmla="*/ 1144 h 2344"/>
              <a:gd name="T12" fmla="*/ 1000 w 2344"/>
              <a:gd name="T13" fmla="*/ 944 h 2344"/>
              <a:gd name="T14" fmla="*/ 1000 w 2344"/>
              <a:gd name="T15" fmla="*/ 344 h 2344"/>
              <a:gd name="T16" fmla="*/ 801 w 2344"/>
              <a:gd name="T17" fmla="*/ 144 h 2344"/>
              <a:gd name="T18" fmla="*/ 2266 w 2344"/>
              <a:gd name="T19" fmla="*/ 503 h 2344"/>
              <a:gd name="T20" fmla="*/ 1842 w 2344"/>
              <a:gd name="T21" fmla="*/ 78 h 2344"/>
              <a:gd name="T22" fmla="*/ 1559 w 2344"/>
              <a:gd name="T23" fmla="*/ 78 h 2344"/>
              <a:gd name="T24" fmla="*/ 1500 w 2344"/>
              <a:gd name="T25" fmla="*/ 137 h 2344"/>
              <a:gd name="T26" fmla="*/ 1135 w 2344"/>
              <a:gd name="T27" fmla="*/ 503 h 2344"/>
              <a:gd name="T28" fmla="*/ 1076 w 2344"/>
              <a:gd name="T29" fmla="*/ 644 h 2344"/>
              <a:gd name="T30" fmla="*/ 1135 w 2344"/>
              <a:gd name="T31" fmla="*/ 785 h 2344"/>
              <a:gd name="T32" fmla="*/ 1193 w 2344"/>
              <a:gd name="T33" fmla="*/ 844 h 2344"/>
              <a:gd name="T34" fmla="*/ 1500 w 2344"/>
              <a:gd name="T35" fmla="*/ 1151 h 2344"/>
              <a:gd name="T36" fmla="*/ 1559 w 2344"/>
              <a:gd name="T37" fmla="*/ 1210 h 2344"/>
              <a:gd name="T38" fmla="*/ 1842 w 2344"/>
              <a:gd name="T39" fmla="*/ 1210 h 2344"/>
              <a:gd name="T40" fmla="*/ 2208 w 2344"/>
              <a:gd name="T41" fmla="*/ 844 h 2344"/>
              <a:gd name="T42" fmla="*/ 2266 w 2344"/>
              <a:gd name="T43" fmla="*/ 785 h 2344"/>
              <a:gd name="T44" fmla="*/ 2266 w 2344"/>
              <a:gd name="T45" fmla="*/ 503 h 2344"/>
              <a:gd name="T46" fmla="*/ 801 w 2344"/>
              <a:gd name="T47" fmla="*/ 1344 h 2344"/>
              <a:gd name="T48" fmla="*/ 200 w 2344"/>
              <a:gd name="T49" fmla="*/ 1344 h 2344"/>
              <a:gd name="T50" fmla="*/ 0 w 2344"/>
              <a:gd name="T51" fmla="*/ 1544 h 2344"/>
              <a:gd name="T52" fmla="*/ 0 w 2344"/>
              <a:gd name="T53" fmla="*/ 2144 h 2344"/>
              <a:gd name="T54" fmla="*/ 200 w 2344"/>
              <a:gd name="T55" fmla="*/ 2344 h 2344"/>
              <a:gd name="T56" fmla="*/ 801 w 2344"/>
              <a:gd name="T57" fmla="*/ 2344 h 2344"/>
              <a:gd name="T58" fmla="*/ 1000 w 2344"/>
              <a:gd name="T59" fmla="*/ 2144 h 2344"/>
              <a:gd name="T60" fmla="*/ 1000 w 2344"/>
              <a:gd name="T61" fmla="*/ 1544 h 2344"/>
              <a:gd name="T62" fmla="*/ 801 w 2344"/>
              <a:gd name="T63" fmla="*/ 1344 h 2344"/>
              <a:gd name="T64" fmla="*/ 2001 w 2344"/>
              <a:gd name="T65" fmla="*/ 1344 h 2344"/>
              <a:gd name="T66" fmla="*/ 1400 w 2344"/>
              <a:gd name="T67" fmla="*/ 1344 h 2344"/>
              <a:gd name="T68" fmla="*/ 1200 w 2344"/>
              <a:gd name="T69" fmla="*/ 1544 h 2344"/>
              <a:gd name="T70" fmla="*/ 1200 w 2344"/>
              <a:gd name="T71" fmla="*/ 2144 h 2344"/>
              <a:gd name="T72" fmla="*/ 1400 w 2344"/>
              <a:gd name="T73" fmla="*/ 2344 h 2344"/>
              <a:gd name="T74" fmla="*/ 2001 w 2344"/>
              <a:gd name="T75" fmla="*/ 2344 h 2344"/>
              <a:gd name="T76" fmla="*/ 2200 w 2344"/>
              <a:gd name="T77" fmla="*/ 2144 h 2344"/>
              <a:gd name="T78" fmla="*/ 2200 w 2344"/>
              <a:gd name="T79" fmla="*/ 1544 h 2344"/>
              <a:gd name="T80" fmla="*/ 2001 w 2344"/>
              <a:gd name="T81" fmla="*/ 1344 h 2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4" h="2344">
                <a:moveTo>
                  <a:pt x="801" y="144"/>
                </a:moveTo>
                <a:lnTo>
                  <a:pt x="200" y="144"/>
                </a:lnTo>
                <a:cubicBezTo>
                  <a:pt x="90" y="144"/>
                  <a:pt x="0" y="233"/>
                  <a:pt x="0" y="344"/>
                </a:cubicBezTo>
                <a:lnTo>
                  <a:pt x="0" y="944"/>
                </a:lnTo>
                <a:cubicBezTo>
                  <a:pt x="1" y="1054"/>
                  <a:pt x="90" y="1144"/>
                  <a:pt x="200" y="1144"/>
                </a:cubicBezTo>
                <a:lnTo>
                  <a:pt x="801" y="1144"/>
                </a:lnTo>
                <a:cubicBezTo>
                  <a:pt x="911" y="1144"/>
                  <a:pt x="1000" y="1054"/>
                  <a:pt x="1000" y="944"/>
                </a:cubicBezTo>
                <a:lnTo>
                  <a:pt x="1000" y="344"/>
                </a:lnTo>
                <a:cubicBezTo>
                  <a:pt x="1000" y="233"/>
                  <a:pt x="911" y="144"/>
                  <a:pt x="801" y="144"/>
                </a:cubicBezTo>
                <a:moveTo>
                  <a:pt x="2266" y="503"/>
                </a:moveTo>
                <a:lnTo>
                  <a:pt x="1842" y="78"/>
                </a:lnTo>
                <a:cubicBezTo>
                  <a:pt x="1764" y="0"/>
                  <a:pt x="1637" y="0"/>
                  <a:pt x="1559" y="78"/>
                </a:cubicBezTo>
                <a:lnTo>
                  <a:pt x="1500" y="137"/>
                </a:lnTo>
                <a:lnTo>
                  <a:pt x="1135" y="503"/>
                </a:lnTo>
                <a:cubicBezTo>
                  <a:pt x="1097" y="540"/>
                  <a:pt x="1076" y="591"/>
                  <a:pt x="1076" y="644"/>
                </a:cubicBezTo>
                <a:cubicBezTo>
                  <a:pt x="1076" y="697"/>
                  <a:pt x="1097" y="748"/>
                  <a:pt x="1135" y="785"/>
                </a:cubicBezTo>
                <a:lnTo>
                  <a:pt x="1193" y="844"/>
                </a:lnTo>
                <a:lnTo>
                  <a:pt x="1500" y="1151"/>
                </a:lnTo>
                <a:lnTo>
                  <a:pt x="1559" y="1210"/>
                </a:lnTo>
                <a:cubicBezTo>
                  <a:pt x="1637" y="1288"/>
                  <a:pt x="1764" y="1288"/>
                  <a:pt x="1842" y="1210"/>
                </a:cubicBezTo>
                <a:lnTo>
                  <a:pt x="2208" y="844"/>
                </a:lnTo>
                <a:lnTo>
                  <a:pt x="2266" y="785"/>
                </a:lnTo>
                <a:cubicBezTo>
                  <a:pt x="2344" y="707"/>
                  <a:pt x="2344" y="581"/>
                  <a:pt x="2266" y="503"/>
                </a:cubicBezTo>
                <a:moveTo>
                  <a:pt x="801" y="1344"/>
                </a:moveTo>
                <a:lnTo>
                  <a:pt x="200" y="1344"/>
                </a:lnTo>
                <a:cubicBezTo>
                  <a:pt x="90" y="1344"/>
                  <a:pt x="0" y="1433"/>
                  <a:pt x="0" y="1544"/>
                </a:cubicBezTo>
                <a:lnTo>
                  <a:pt x="0" y="2144"/>
                </a:lnTo>
                <a:cubicBezTo>
                  <a:pt x="1" y="2254"/>
                  <a:pt x="90" y="2344"/>
                  <a:pt x="200" y="2344"/>
                </a:cubicBezTo>
                <a:lnTo>
                  <a:pt x="801" y="2344"/>
                </a:lnTo>
                <a:cubicBezTo>
                  <a:pt x="911" y="2344"/>
                  <a:pt x="1000" y="2254"/>
                  <a:pt x="1000" y="2144"/>
                </a:cubicBezTo>
                <a:lnTo>
                  <a:pt x="1000" y="1544"/>
                </a:lnTo>
                <a:cubicBezTo>
                  <a:pt x="1000" y="1433"/>
                  <a:pt x="911" y="1344"/>
                  <a:pt x="801" y="1344"/>
                </a:cubicBezTo>
                <a:moveTo>
                  <a:pt x="2001" y="1344"/>
                </a:moveTo>
                <a:lnTo>
                  <a:pt x="1400" y="1344"/>
                </a:lnTo>
                <a:cubicBezTo>
                  <a:pt x="1290" y="1344"/>
                  <a:pt x="1200" y="1433"/>
                  <a:pt x="1200" y="1544"/>
                </a:cubicBezTo>
                <a:lnTo>
                  <a:pt x="1200" y="2144"/>
                </a:lnTo>
                <a:cubicBezTo>
                  <a:pt x="1201" y="2254"/>
                  <a:pt x="1290" y="2344"/>
                  <a:pt x="1400" y="2344"/>
                </a:cubicBezTo>
                <a:lnTo>
                  <a:pt x="2001" y="2344"/>
                </a:lnTo>
                <a:cubicBezTo>
                  <a:pt x="2111" y="2344"/>
                  <a:pt x="2200" y="2254"/>
                  <a:pt x="2200" y="2144"/>
                </a:cubicBezTo>
                <a:lnTo>
                  <a:pt x="2200" y="1544"/>
                </a:lnTo>
                <a:cubicBezTo>
                  <a:pt x="2200" y="1433"/>
                  <a:pt x="2111" y="1344"/>
                  <a:pt x="2001" y="1344"/>
                </a:cubicBezTo>
              </a:path>
            </a:pathLst>
          </a:custGeom>
          <a:gradFill>
            <a:gsLst>
              <a:gs pos="10000">
                <a:srgbClr val="1D78FA">
                  <a:alpha val="0"/>
                </a:srgbClr>
              </a:gs>
              <a:gs pos="100000">
                <a:srgbClr val="1D78FA">
                  <a:alpha val="20000"/>
                </a:srgbClr>
              </a:gs>
            </a:gsLst>
            <a:lin ang="2700000" scaled="1"/>
          </a:gra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Roboto Regular"/>
              <a:ea typeface="思源黑体 CN Regular"/>
            </a:endParaRPr>
          </a:p>
        </p:txBody>
      </p:sp>
      <p:sp>
        <p:nvSpPr>
          <p:cNvPr id="34" name="Rectangle 3"/>
          <p:cNvSpPr/>
          <p:nvPr/>
        </p:nvSpPr>
        <p:spPr>
          <a:xfrm>
            <a:off x="9014571" y="1836275"/>
            <a:ext cx="2302717" cy="54140"/>
          </a:xfrm>
          <a:prstGeom prst="rect">
            <a:avLst/>
          </a:prstGeom>
          <a:gradFill>
            <a:gsLst>
              <a:gs pos="100000">
                <a:schemeClr val="accent1"/>
              </a:gs>
              <a:gs pos="0">
                <a:schemeClr val="accent1">
                  <a:lumMod val="60000"/>
                  <a:lumOff val="40000"/>
                </a:scheme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35" name="矩形 34"/>
          <p:cNvSpPr/>
          <p:nvPr/>
        </p:nvSpPr>
        <p:spPr>
          <a:xfrm>
            <a:off x="9070750" y="2609887"/>
            <a:ext cx="2021971" cy="1025537"/>
          </a:xfrm>
          <a:prstGeom prst="rect">
            <a:avLst/>
          </a:prstGeom>
        </p:spPr>
        <p:txBody>
          <a:bodyPr wrap="square">
            <a:spAutoFit/>
          </a:bodyPr>
          <a:lstStyle/>
          <a:p>
            <a:pPr marL="177800" indent="-177800" algn="just">
              <a:lnSpc>
                <a:spcPct val="130000"/>
              </a:lnSpc>
              <a:buFont typeface="Arial" panose="020B0604020202020204" pitchFamily="34" charset="0"/>
              <a:buChar char="•"/>
            </a:pPr>
            <a:r>
              <a:rPr lang="zh-CN" altLang="en-US" sz="1600" dirty="0">
                <a:solidFill>
                  <a:schemeClr val="accent1"/>
                </a:solidFill>
                <a:latin typeface="+mn-ea"/>
              </a:rPr>
              <a:t>输入一段文字输入一段文字输入一段文字输入一段文字</a:t>
            </a:r>
            <a:endParaRPr lang="zh-CN" altLang="en-US" sz="1600" dirty="0">
              <a:solidFill>
                <a:schemeClr val="accent1"/>
              </a:solidFill>
              <a:latin typeface="+mn-ea"/>
            </a:endParaRPr>
          </a:p>
        </p:txBody>
      </p:sp>
      <p:pic>
        <p:nvPicPr>
          <p:cNvPr id="37" name="图形 36" descr="上升趋势条形图 轮廓"/>
          <p:cNvPicPr>
            <a:picLocks noChangeAspect="1"/>
          </p:cNvPicPr>
          <p:nvPr/>
        </p:nvPicPr>
        <p:blipFill>
          <a:blip r:embed="rId3" cstate="screen"/>
          <a:stretch>
            <a:fillRect/>
          </a:stretch>
        </p:blipFill>
        <p:spPr>
          <a:xfrm>
            <a:off x="2651759" y="2003188"/>
            <a:ext cx="453753" cy="453753"/>
          </a:xfrm>
          <a:prstGeom prst="rect">
            <a:avLst/>
          </a:prstGeom>
        </p:spPr>
      </p:pic>
      <p:pic>
        <p:nvPicPr>
          <p:cNvPr id="38" name="图形 37" descr="上升趋势条形图 轮廓"/>
          <p:cNvPicPr>
            <a:picLocks noChangeAspect="1"/>
          </p:cNvPicPr>
          <p:nvPr/>
        </p:nvPicPr>
        <p:blipFill>
          <a:blip r:embed="rId3" cstate="screen"/>
          <a:stretch>
            <a:fillRect/>
          </a:stretch>
        </p:blipFill>
        <p:spPr>
          <a:xfrm>
            <a:off x="5305368" y="2003188"/>
            <a:ext cx="453753" cy="453753"/>
          </a:xfrm>
          <a:prstGeom prst="rect">
            <a:avLst/>
          </a:prstGeom>
        </p:spPr>
      </p:pic>
      <p:pic>
        <p:nvPicPr>
          <p:cNvPr id="39" name="图形 38" descr="上升趋势条形图 轮廓"/>
          <p:cNvPicPr>
            <a:picLocks noChangeAspect="1"/>
          </p:cNvPicPr>
          <p:nvPr/>
        </p:nvPicPr>
        <p:blipFill>
          <a:blip r:embed="rId3" cstate="screen"/>
          <a:stretch>
            <a:fillRect/>
          </a:stretch>
        </p:blipFill>
        <p:spPr>
          <a:xfrm>
            <a:off x="7991379" y="2003188"/>
            <a:ext cx="453753" cy="453753"/>
          </a:xfrm>
          <a:prstGeom prst="rect">
            <a:avLst/>
          </a:prstGeom>
        </p:spPr>
      </p:pic>
      <p:pic>
        <p:nvPicPr>
          <p:cNvPr id="40" name="图形 39" descr="上升趋势条形图 轮廓"/>
          <p:cNvPicPr>
            <a:picLocks noChangeAspect="1"/>
          </p:cNvPicPr>
          <p:nvPr/>
        </p:nvPicPr>
        <p:blipFill>
          <a:blip r:embed="rId3" cstate="screen"/>
          <a:stretch>
            <a:fillRect/>
          </a:stretch>
        </p:blipFill>
        <p:spPr>
          <a:xfrm>
            <a:off x="10657671" y="2003188"/>
            <a:ext cx="453753" cy="453753"/>
          </a:xfrm>
          <a:prstGeom prst="rect">
            <a:avLst/>
          </a:prstGeom>
        </p:spPr>
      </p:pic>
      <p:sp>
        <p:nvSpPr>
          <p:cNvPr id="36" name="文本框 35"/>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41" name="文本框 40"/>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 name="图片 36" descr="蓝天映衬下的摩天大楼"/>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31" name="图片 30" descr="天空中的太阳&#10;&#10;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Lst>
          </a:blip>
          <a:srcRect b="33761"/>
          <a:stretch>
            <a:fillRect/>
          </a:stretch>
        </p:blipFill>
        <p:spPr>
          <a:xfrm>
            <a:off x="0" y="0"/>
            <a:ext cx="12199938" cy="6858000"/>
          </a:xfrm>
          <a:prstGeom prst="rect">
            <a:avLst/>
          </a:prstGeom>
        </p:spPr>
      </p:pic>
      <p:pic>
        <p:nvPicPr>
          <p:cNvPr id="26" name="图片 25" descr="图片包含 烟, 火车, 未来, 空气&#10;&#10;描述已自动生成"/>
          <p:cNvPicPr>
            <a:picLocks noChangeAspect="1"/>
          </p:cNvPicPr>
          <p:nvPr/>
        </p:nvPicPr>
        <p:blipFill>
          <a:blip r:embed="rId4" cstate="print"/>
          <a:stretch>
            <a:fillRect/>
          </a:stretch>
        </p:blipFill>
        <p:spPr>
          <a:xfrm rot="550093" flipH="1">
            <a:off x="-3247537" y="4416675"/>
            <a:ext cx="11665706" cy="5630941"/>
          </a:xfrm>
          <a:prstGeom prst="rect">
            <a:avLst/>
          </a:prstGeom>
        </p:spPr>
      </p:pic>
      <p:pic>
        <p:nvPicPr>
          <p:cNvPr id="28" name="图片 27" descr="图片包含 烟, 火车, 未来, 空气&#10;&#10;描述已自动生成"/>
          <p:cNvPicPr>
            <a:picLocks noChangeAspect="1"/>
          </p:cNvPicPr>
          <p:nvPr/>
        </p:nvPicPr>
        <p:blipFill>
          <a:blip r:embed="rId4" cstate="print"/>
          <a:stretch>
            <a:fillRect/>
          </a:stretch>
        </p:blipFill>
        <p:spPr>
          <a:xfrm rot="20715382">
            <a:off x="3543977" y="4935372"/>
            <a:ext cx="11430000" cy="4607258"/>
          </a:xfrm>
          <a:prstGeom prst="rect">
            <a:avLst/>
          </a:prstGeom>
        </p:spPr>
      </p:pic>
      <p:sp>
        <p:nvSpPr>
          <p:cNvPr id="4" name="文本框 3"/>
          <p:cNvSpPr txBox="1"/>
          <p:nvPr/>
        </p:nvSpPr>
        <p:spPr>
          <a:xfrm>
            <a:off x="3951823" y="1571625"/>
            <a:ext cx="4288353" cy="1323439"/>
          </a:xfrm>
          <a:prstGeom prst="rect">
            <a:avLst/>
          </a:prstGeom>
          <a:noFill/>
        </p:spPr>
        <p:txBody>
          <a:bodyPr wrap="none" rtlCol="0">
            <a:spAutoFit/>
          </a:bodyPr>
          <a:lstStyle/>
          <a:p>
            <a:pPr algn="ctr"/>
            <a:r>
              <a:rPr lang="zh-CN" altLang="en-US" sz="8000" dirty="0">
                <a:solidFill>
                  <a:schemeClr val="bg1"/>
                </a:solidFill>
                <a:latin typeface="+mj-ea"/>
                <a:ea typeface="+mj-ea"/>
              </a:rPr>
              <a:t>感谢指导</a:t>
            </a:r>
            <a:endParaRPr lang="zh-CN" altLang="en-US" sz="8000" dirty="0">
              <a:solidFill>
                <a:schemeClr val="bg1"/>
              </a:solidFill>
              <a:latin typeface="+mj-ea"/>
              <a:ea typeface="+mj-ea"/>
            </a:endParaRPr>
          </a:p>
        </p:txBody>
      </p:sp>
      <p:sp>
        <p:nvSpPr>
          <p:cNvPr id="20" name="文本框 19"/>
          <p:cNvSpPr txBox="1"/>
          <p:nvPr/>
        </p:nvSpPr>
        <p:spPr>
          <a:xfrm>
            <a:off x="4721264" y="2781300"/>
            <a:ext cx="2749471" cy="861774"/>
          </a:xfrm>
          <a:prstGeom prst="rect">
            <a:avLst/>
          </a:prstGeom>
          <a:noFill/>
        </p:spPr>
        <p:txBody>
          <a:bodyPr wrap="none" rtlCol="0">
            <a:spAutoFit/>
          </a:bodyPr>
          <a:lstStyle/>
          <a:p>
            <a:pPr algn="ctr"/>
            <a:r>
              <a:rPr lang="en-US" altLang="zh-CN" sz="5000" dirty="0">
                <a:solidFill>
                  <a:schemeClr val="bg1"/>
                </a:solidFill>
              </a:rPr>
              <a:t>THANKS</a:t>
            </a:r>
            <a:endParaRPr lang="zh-CN" altLang="en-US" sz="5000" dirty="0">
              <a:solidFill>
                <a:schemeClr val="bg1"/>
              </a:solidFil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screen"/>
          <a:srcRect/>
          <a:stretch>
            <a:fillRect/>
          </a:stretch>
        </p:blipFill>
        <p:spPr>
          <a:xfrm>
            <a:off x="0" y="0"/>
            <a:ext cx="12192000" cy="5338916"/>
          </a:xfrm>
          <a:prstGeom prst="rect">
            <a:avLst/>
          </a:prstGeom>
        </p:spPr>
      </p:pic>
      <p:sp>
        <p:nvSpPr>
          <p:cNvPr id="10" name="任意多边形: 形状 9"/>
          <p:cNvSpPr/>
          <p:nvPr/>
        </p:nvSpPr>
        <p:spPr>
          <a:xfrm flipV="1">
            <a:off x="0" y="3962400"/>
            <a:ext cx="12192000" cy="2895600"/>
          </a:xfrm>
          <a:custGeom>
            <a:avLst/>
            <a:gdLst>
              <a:gd name="connsiteX0" fmla="*/ 0 w 12192000"/>
              <a:gd name="connsiteY0" fmla="*/ 2895600 h 2895600"/>
              <a:gd name="connsiteX1" fmla="*/ 15318 w 12192000"/>
              <a:gd name="connsiteY1" fmla="*/ 2895600 h 2895600"/>
              <a:gd name="connsiteX2" fmla="*/ 26390 w 12192000"/>
              <a:gd name="connsiteY2" fmla="*/ 2891553 h 2895600"/>
              <a:gd name="connsiteX3" fmla="*/ 6088063 w 12192000"/>
              <a:gd name="connsiteY3" fmla="*/ 2057400 h 2895600"/>
              <a:gd name="connsiteX4" fmla="*/ 12149736 w 12192000"/>
              <a:gd name="connsiteY4" fmla="*/ 2891553 h 2895600"/>
              <a:gd name="connsiteX5" fmla="*/ 12160808 w 12192000"/>
              <a:gd name="connsiteY5" fmla="*/ 2895600 h 2895600"/>
              <a:gd name="connsiteX6" fmla="*/ 12192000 w 12192000"/>
              <a:gd name="connsiteY6" fmla="*/ 2895600 h 2895600"/>
              <a:gd name="connsiteX7" fmla="*/ 12192000 w 12192000"/>
              <a:gd name="connsiteY7" fmla="*/ 0 h 2895600"/>
              <a:gd name="connsiteX8" fmla="*/ 0 w 12192000"/>
              <a:gd name="connsiteY8"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895600">
                <a:moveTo>
                  <a:pt x="0" y="2895600"/>
                </a:moveTo>
                <a:lnTo>
                  <a:pt x="15318" y="2895600"/>
                </a:lnTo>
                <a:lnTo>
                  <a:pt x="26390" y="2891553"/>
                </a:lnTo>
                <a:cubicBezTo>
                  <a:pt x="1577708" y="2376171"/>
                  <a:pt x="3720833" y="2057400"/>
                  <a:pt x="6088063" y="2057400"/>
                </a:cubicBezTo>
                <a:cubicBezTo>
                  <a:pt x="8455293" y="2057400"/>
                  <a:pt x="10598418" y="2376171"/>
                  <a:pt x="12149736" y="2891553"/>
                </a:cubicBezTo>
                <a:lnTo>
                  <a:pt x="12160808" y="2895600"/>
                </a:lnTo>
                <a:lnTo>
                  <a:pt x="12192000" y="2895600"/>
                </a:lnTo>
                <a:lnTo>
                  <a:pt x="12192000" y="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文本框 5"/>
          <p:cNvSpPr txBox="1"/>
          <p:nvPr/>
        </p:nvSpPr>
        <p:spPr>
          <a:xfrm>
            <a:off x="3052582" y="5215052"/>
            <a:ext cx="8553691" cy="1253677"/>
          </a:xfrm>
          <a:prstGeom prst="rect">
            <a:avLst/>
          </a:prstGeom>
          <a:noFill/>
        </p:spPr>
        <p:txBody>
          <a:bodyPr wrap="square" rtlCol="0">
            <a:spAutoFit/>
          </a:bodyPr>
          <a:lstStyle/>
          <a:p>
            <a:pPr>
              <a:lnSpc>
                <a:spcPct val="130000"/>
              </a:lnSpc>
            </a:pPr>
            <a:r>
              <a:rPr lang="zh-CN" altLang="en-US" sz="2000" kern="100" dirty="0">
                <a:solidFill>
                  <a:schemeClr val="accent1"/>
                </a:solidFill>
                <a:effectLst/>
                <a:latin typeface="+mn-ea"/>
                <a:cs typeface="仿宋_GB2312" panose="02010609030101010101" pitchFamily="49" charset="-122"/>
              </a:rPr>
              <a:t>在此处输入一段文字，在此处输入一段文字，在此处输入一段文字，在此处输入一段文字，在此处输入一段文字，在此处输入一段文字，在此处输入一段文字，</a:t>
            </a:r>
            <a:r>
              <a:rPr lang="zh-CN" altLang="en-US" sz="2000" kern="100" dirty="0">
                <a:solidFill>
                  <a:schemeClr val="accent2"/>
                </a:solidFill>
                <a:effectLst/>
                <a:latin typeface="+mn-ea"/>
                <a:cs typeface="仿宋_GB2312" panose="02010609030101010101" pitchFamily="49" charset="-122"/>
              </a:rPr>
              <a:t>在此处输入一段文字</a:t>
            </a:r>
            <a:endParaRPr lang="zh-CN" altLang="zh-CN" sz="2000" kern="100" dirty="0">
              <a:solidFill>
                <a:schemeClr val="accent2"/>
              </a:solidFill>
              <a:effectLst/>
              <a:latin typeface="+mn-ea"/>
              <a:cs typeface="Times New Roman" panose="02020603050405020304" pitchFamily="18" charset="0"/>
            </a:endParaRPr>
          </a:p>
        </p:txBody>
      </p:sp>
      <p:sp>
        <p:nvSpPr>
          <p:cNvPr id="15" name="文本框 14"/>
          <p:cNvSpPr txBox="1"/>
          <p:nvPr/>
        </p:nvSpPr>
        <p:spPr>
          <a:xfrm>
            <a:off x="1163637" y="5227975"/>
            <a:ext cx="1416885" cy="1323439"/>
          </a:xfrm>
          <a:prstGeom prst="rect">
            <a:avLst/>
          </a:prstGeom>
          <a:noFill/>
        </p:spPr>
        <p:txBody>
          <a:bodyPr wrap="square">
            <a:spAutoFit/>
          </a:bodyPr>
          <a:lstStyle/>
          <a:p>
            <a:pPr algn="r"/>
            <a:r>
              <a:rPr lang="zh-CN" altLang="en-US" sz="4000" b="1" kern="100" dirty="0">
                <a:solidFill>
                  <a:schemeClr val="accent1"/>
                </a:solidFill>
                <a:latin typeface="+mj-ea"/>
                <a:ea typeface="+mj-ea"/>
              </a:rPr>
              <a:t>输入</a:t>
            </a:r>
            <a:endParaRPr lang="en-US" altLang="zh-CN" sz="4000" b="1" kern="100" dirty="0">
              <a:solidFill>
                <a:schemeClr val="accent1"/>
              </a:solidFill>
              <a:latin typeface="+mj-ea"/>
              <a:ea typeface="+mj-ea"/>
            </a:endParaRPr>
          </a:p>
          <a:p>
            <a:pPr algn="r"/>
            <a:r>
              <a:rPr lang="zh-CN" altLang="en-US" sz="4000" b="1" kern="100" dirty="0">
                <a:solidFill>
                  <a:schemeClr val="accent1"/>
                </a:solidFill>
                <a:latin typeface="+mj-ea"/>
                <a:ea typeface="+mj-ea"/>
              </a:rPr>
              <a:t>标题</a:t>
            </a:r>
            <a:endParaRPr lang="zh-CN" altLang="en-US" sz="4000" b="1" dirty="0">
              <a:solidFill>
                <a:schemeClr val="accent1"/>
              </a:solidFill>
            </a:endParaRPr>
          </a:p>
        </p:txBody>
      </p:sp>
      <p:cxnSp>
        <p:nvCxnSpPr>
          <p:cNvPr id="17" name="直接连接符 16"/>
          <p:cNvCxnSpPr/>
          <p:nvPr/>
        </p:nvCxnSpPr>
        <p:spPr>
          <a:xfrm>
            <a:off x="2814336" y="5249360"/>
            <a:ext cx="0" cy="1261641"/>
          </a:xfrm>
          <a:prstGeom prst="line">
            <a:avLst/>
          </a:prstGeom>
          <a:ln>
            <a:solidFill>
              <a:srgbClr val="00418A"/>
            </a:solidFill>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nvSpPr>
        <p:spPr>
          <a:xfrm>
            <a:off x="-150994" y="3913717"/>
            <a:ext cx="12478117" cy="1153583"/>
          </a:xfrm>
          <a:custGeom>
            <a:avLst/>
            <a:gdLst>
              <a:gd name="connsiteX0" fmla="*/ 0 w 12478117"/>
              <a:gd name="connsiteY0" fmla="*/ 0 h 1435224"/>
              <a:gd name="connsiteX1" fmla="*/ 405106 w 12478117"/>
              <a:gd name="connsiteY1" fmla="*/ 184293 h 1435224"/>
              <a:gd name="connsiteX2" fmla="*/ 6239059 w 12478117"/>
              <a:gd name="connsiteY2" fmla="*/ 1183426 h 1435224"/>
              <a:gd name="connsiteX3" fmla="*/ 12073011 w 12478117"/>
              <a:gd name="connsiteY3" fmla="*/ 184293 h 1435224"/>
              <a:gd name="connsiteX4" fmla="*/ 12478117 w 12478117"/>
              <a:gd name="connsiteY4" fmla="*/ 0 h 1435224"/>
              <a:gd name="connsiteX5" fmla="*/ 12339519 w 12478117"/>
              <a:gd name="connsiteY5" fmla="*/ 86866 h 1435224"/>
              <a:gd name="connsiteX6" fmla="*/ 6239059 w 12478117"/>
              <a:gd name="connsiteY6" fmla="*/ 1435224 h 1435224"/>
              <a:gd name="connsiteX7" fmla="*/ 138597 w 12478117"/>
              <a:gd name="connsiteY7" fmla="*/ 86866 h 1435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78117" h="1435224">
                <a:moveTo>
                  <a:pt x="0" y="0"/>
                </a:moveTo>
                <a:lnTo>
                  <a:pt x="405106" y="184293"/>
                </a:lnTo>
                <a:cubicBezTo>
                  <a:pt x="1898145" y="801609"/>
                  <a:pt x="3960758" y="1183426"/>
                  <a:pt x="6239059" y="1183426"/>
                </a:cubicBezTo>
                <a:cubicBezTo>
                  <a:pt x="8517358" y="1183426"/>
                  <a:pt x="10579972" y="801609"/>
                  <a:pt x="12073011" y="184293"/>
                </a:cubicBezTo>
                <a:lnTo>
                  <a:pt x="12478117" y="0"/>
                </a:lnTo>
                <a:lnTo>
                  <a:pt x="12339519" y="86866"/>
                </a:lnTo>
                <a:cubicBezTo>
                  <a:pt x="10889488" y="910342"/>
                  <a:pt x="8695060" y="1435224"/>
                  <a:pt x="6239059" y="1435224"/>
                </a:cubicBezTo>
                <a:cubicBezTo>
                  <a:pt x="3783057" y="1435224"/>
                  <a:pt x="1588628" y="910342"/>
                  <a:pt x="138597" y="8686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2"/>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4"/>
          <p:cNvSpPr/>
          <p:nvPr/>
        </p:nvSpPr>
        <p:spPr>
          <a:xfrm flipH="1">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1" fmla="*/ 0 w 12192000"/>
              <a:gd name="connsiteY0-2" fmla="*/ 0 h 2634343"/>
              <a:gd name="connsiteX1-3" fmla="*/ 12192000 w 12192000"/>
              <a:gd name="connsiteY1-4" fmla="*/ 0 h 2634343"/>
              <a:gd name="connsiteX2-5" fmla="*/ 12192000 w 12192000"/>
              <a:gd name="connsiteY2-6" fmla="*/ 2634343 h 2634343"/>
              <a:gd name="connsiteX3-7" fmla="*/ 0 w 12192000"/>
              <a:gd name="connsiteY3-8" fmla="*/ 2634343 h 2634343"/>
              <a:gd name="connsiteX4-9" fmla="*/ 0 w 12192000"/>
              <a:gd name="connsiteY4-10" fmla="*/ 0 h 2634343"/>
              <a:gd name="connsiteX0-11" fmla="*/ 0 w 12192000"/>
              <a:gd name="connsiteY0-12" fmla="*/ 69501 h 2703844"/>
              <a:gd name="connsiteX1-13" fmla="*/ 12192000 w 12192000"/>
              <a:gd name="connsiteY1-14" fmla="*/ 69501 h 2703844"/>
              <a:gd name="connsiteX2-15" fmla="*/ 12192000 w 12192000"/>
              <a:gd name="connsiteY2-16" fmla="*/ 2703844 h 2703844"/>
              <a:gd name="connsiteX3-17" fmla="*/ 0 w 12192000"/>
              <a:gd name="connsiteY3-18" fmla="*/ 2703844 h 2703844"/>
              <a:gd name="connsiteX4-19" fmla="*/ 0 w 12192000"/>
              <a:gd name="connsiteY4-20" fmla="*/ 69501 h 2703844"/>
              <a:gd name="connsiteX0-21" fmla="*/ 0 w 12192000"/>
              <a:gd name="connsiteY0-22" fmla="*/ 214446 h 2848789"/>
              <a:gd name="connsiteX1-23" fmla="*/ 12192000 w 12192000"/>
              <a:gd name="connsiteY1-24" fmla="*/ 214446 h 2848789"/>
              <a:gd name="connsiteX2-25" fmla="*/ 12192000 w 12192000"/>
              <a:gd name="connsiteY2-26" fmla="*/ 2848789 h 2848789"/>
              <a:gd name="connsiteX3-27" fmla="*/ 0 w 12192000"/>
              <a:gd name="connsiteY3-28" fmla="*/ 2848789 h 2848789"/>
              <a:gd name="connsiteX4-29" fmla="*/ 0 w 12192000"/>
              <a:gd name="connsiteY4-30" fmla="*/ 214446 h 2848789"/>
              <a:gd name="connsiteX0-31" fmla="*/ 0 w 12192000"/>
              <a:gd name="connsiteY0-32" fmla="*/ 194349 h 2828692"/>
              <a:gd name="connsiteX1-33" fmla="*/ 12192000 w 12192000"/>
              <a:gd name="connsiteY1-34" fmla="*/ 194349 h 2828692"/>
              <a:gd name="connsiteX2-35" fmla="*/ 12192000 w 12192000"/>
              <a:gd name="connsiteY2-36" fmla="*/ 2828692 h 2828692"/>
              <a:gd name="connsiteX3-37" fmla="*/ 0 w 12192000"/>
              <a:gd name="connsiteY3-38" fmla="*/ 2828692 h 2828692"/>
              <a:gd name="connsiteX4-39" fmla="*/ 0 w 12192000"/>
              <a:gd name="connsiteY4-40" fmla="*/ 194349 h 28286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4"/>
          <p:cNvSpPr/>
          <p:nvPr/>
        </p:nvSpPr>
        <p:spPr>
          <a:xfrm>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1" fmla="*/ 0 w 12192000"/>
              <a:gd name="connsiteY0-2" fmla="*/ 0 h 2634343"/>
              <a:gd name="connsiteX1-3" fmla="*/ 12192000 w 12192000"/>
              <a:gd name="connsiteY1-4" fmla="*/ 0 h 2634343"/>
              <a:gd name="connsiteX2-5" fmla="*/ 12192000 w 12192000"/>
              <a:gd name="connsiteY2-6" fmla="*/ 2634343 h 2634343"/>
              <a:gd name="connsiteX3-7" fmla="*/ 0 w 12192000"/>
              <a:gd name="connsiteY3-8" fmla="*/ 2634343 h 2634343"/>
              <a:gd name="connsiteX4-9" fmla="*/ 0 w 12192000"/>
              <a:gd name="connsiteY4-10" fmla="*/ 0 h 2634343"/>
              <a:gd name="connsiteX0-11" fmla="*/ 0 w 12192000"/>
              <a:gd name="connsiteY0-12" fmla="*/ 69501 h 2703844"/>
              <a:gd name="connsiteX1-13" fmla="*/ 12192000 w 12192000"/>
              <a:gd name="connsiteY1-14" fmla="*/ 69501 h 2703844"/>
              <a:gd name="connsiteX2-15" fmla="*/ 12192000 w 12192000"/>
              <a:gd name="connsiteY2-16" fmla="*/ 2703844 h 2703844"/>
              <a:gd name="connsiteX3-17" fmla="*/ 0 w 12192000"/>
              <a:gd name="connsiteY3-18" fmla="*/ 2703844 h 2703844"/>
              <a:gd name="connsiteX4-19" fmla="*/ 0 w 12192000"/>
              <a:gd name="connsiteY4-20" fmla="*/ 69501 h 2703844"/>
              <a:gd name="connsiteX0-21" fmla="*/ 0 w 12192000"/>
              <a:gd name="connsiteY0-22" fmla="*/ 214446 h 2848789"/>
              <a:gd name="connsiteX1-23" fmla="*/ 12192000 w 12192000"/>
              <a:gd name="connsiteY1-24" fmla="*/ 214446 h 2848789"/>
              <a:gd name="connsiteX2-25" fmla="*/ 12192000 w 12192000"/>
              <a:gd name="connsiteY2-26" fmla="*/ 2848789 h 2848789"/>
              <a:gd name="connsiteX3-27" fmla="*/ 0 w 12192000"/>
              <a:gd name="connsiteY3-28" fmla="*/ 2848789 h 2848789"/>
              <a:gd name="connsiteX4-29" fmla="*/ 0 w 12192000"/>
              <a:gd name="connsiteY4-30" fmla="*/ 214446 h 2848789"/>
              <a:gd name="connsiteX0-31" fmla="*/ 0 w 12192000"/>
              <a:gd name="connsiteY0-32" fmla="*/ 194349 h 2828692"/>
              <a:gd name="connsiteX1-33" fmla="*/ 12192000 w 12192000"/>
              <a:gd name="connsiteY1-34" fmla="*/ 194349 h 2828692"/>
              <a:gd name="connsiteX2-35" fmla="*/ 12192000 w 12192000"/>
              <a:gd name="connsiteY2-36" fmla="*/ 2828692 h 2828692"/>
              <a:gd name="connsiteX3-37" fmla="*/ 0 w 12192000"/>
              <a:gd name="connsiteY3-38" fmla="*/ 2828692 h 2828692"/>
              <a:gd name="connsiteX4-39" fmla="*/ 0 w 12192000"/>
              <a:gd name="connsiteY4-40" fmla="*/ 194349 h 28286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blipFill>
            <a:blip r:embed="rId1" cstate="screen">
              <a:extLst>
                <a:ext uri="{BEBA8EAE-BF5A-486C-A8C5-ECC9F3942E4B}">
                  <a14:imgProps xmlns:a14="http://schemas.microsoft.com/office/drawing/2010/main">
                    <a14:imgLayer r:embed="rId2">
                      <a14:imgEffect>
                        <a14:colorTemperature colorTemp="3745"/>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V="1">
            <a:off x="925830" y="1640962"/>
            <a:ext cx="0" cy="2424689"/>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589790" y="2785774"/>
            <a:ext cx="0" cy="2424689"/>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345190" y="2061874"/>
            <a:ext cx="0" cy="2424689"/>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8968509" y="1596571"/>
            <a:ext cx="0" cy="2712193"/>
          </a:xfrm>
          <a:prstGeom prst="line">
            <a:avLst/>
          </a:prstGeom>
          <a:ln w="25400">
            <a:gradFill>
              <a:gsLst>
                <a:gs pos="0">
                  <a:schemeClr val="accent3">
                    <a:alpha val="0"/>
                  </a:schemeClr>
                </a:gs>
                <a:gs pos="100000">
                  <a:schemeClr val="accent1"/>
                </a:gs>
              </a:gsLst>
              <a:lin ang="5400000" scaled="0"/>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019378" y="2139156"/>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endParaRPr lang="zh-CN" altLang="en-US" kern="100" dirty="0">
              <a:solidFill>
                <a:schemeClr val="accent1"/>
              </a:solidFill>
              <a:effectLst/>
              <a:latin typeface="+mn-ea"/>
              <a:cs typeface="仿宋_GB2312" panose="02010609030101010101" pitchFamily="49" charset="-122"/>
            </a:endParaRPr>
          </a:p>
        </p:txBody>
      </p:sp>
      <p:sp>
        <p:nvSpPr>
          <p:cNvPr id="21" name="矩形 14"/>
          <p:cNvSpPr/>
          <p:nvPr/>
        </p:nvSpPr>
        <p:spPr>
          <a:xfrm>
            <a:off x="0" y="4324020"/>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1" fmla="*/ 0 w 12192000"/>
              <a:gd name="connsiteY0-2" fmla="*/ 0 h 2634343"/>
              <a:gd name="connsiteX1-3" fmla="*/ 12192000 w 12192000"/>
              <a:gd name="connsiteY1-4" fmla="*/ 0 h 2634343"/>
              <a:gd name="connsiteX2-5" fmla="*/ 12192000 w 12192000"/>
              <a:gd name="connsiteY2-6" fmla="*/ 2634343 h 2634343"/>
              <a:gd name="connsiteX3-7" fmla="*/ 0 w 12192000"/>
              <a:gd name="connsiteY3-8" fmla="*/ 2634343 h 2634343"/>
              <a:gd name="connsiteX4-9" fmla="*/ 0 w 12192000"/>
              <a:gd name="connsiteY4-10" fmla="*/ 0 h 2634343"/>
              <a:gd name="connsiteX0-11" fmla="*/ 0 w 12192000"/>
              <a:gd name="connsiteY0-12" fmla="*/ 69501 h 2703844"/>
              <a:gd name="connsiteX1-13" fmla="*/ 12192000 w 12192000"/>
              <a:gd name="connsiteY1-14" fmla="*/ 69501 h 2703844"/>
              <a:gd name="connsiteX2-15" fmla="*/ 12192000 w 12192000"/>
              <a:gd name="connsiteY2-16" fmla="*/ 2703844 h 2703844"/>
              <a:gd name="connsiteX3-17" fmla="*/ 0 w 12192000"/>
              <a:gd name="connsiteY3-18" fmla="*/ 2703844 h 2703844"/>
              <a:gd name="connsiteX4-19" fmla="*/ 0 w 12192000"/>
              <a:gd name="connsiteY4-20" fmla="*/ 69501 h 2703844"/>
              <a:gd name="connsiteX0-21" fmla="*/ 0 w 12192000"/>
              <a:gd name="connsiteY0-22" fmla="*/ 214446 h 2848789"/>
              <a:gd name="connsiteX1-23" fmla="*/ 12192000 w 12192000"/>
              <a:gd name="connsiteY1-24" fmla="*/ 214446 h 2848789"/>
              <a:gd name="connsiteX2-25" fmla="*/ 12192000 w 12192000"/>
              <a:gd name="connsiteY2-26" fmla="*/ 2848789 h 2848789"/>
              <a:gd name="connsiteX3-27" fmla="*/ 0 w 12192000"/>
              <a:gd name="connsiteY3-28" fmla="*/ 2848789 h 2848789"/>
              <a:gd name="connsiteX4-29" fmla="*/ 0 w 12192000"/>
              <a:gd name="connsiteY4-30" fmla="*/ 214446 h 2848789"/>
              <a:gd name="connsiteX0-31" fmla="*/ 0 w 12192000"/>
              <a:gd name="connsiteY0-32" fmla="*/ 194349 h 2828692"/>
              <a:gd name="connsiteX1-33" fmla="*/ 12192000 w 12192000"/>
              <a:gd name="connsiteY1-34" fmla="*/ 194349 h 2828692"/>
              <a:gd name="connsiteX2-35" fmla="*/ 12192000 w 12192000"/>
              <a:gd name="connsiteY2-36" fmla="*/ 2828692 h 2828692"/>
              <a:gd name="connsiteX3-37" fmla="*/ 0 w 12192000"/>
              <a:gd name="connsiteY3-38" fmla="*/ 2828692 h 2828692"/>
              <a:gd name="connsiteX4-39" fmla="*/ 0 w 12192000"/>
              <a:gd name="connsiteY4-40" fmla="*/ 194349 h 28286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gradFill>
            <a:gsLst>
              <a:gs pos="100000">
                <a:schemeClr val="accent1">
                  <a:alpha val="50000"/>
                </a:schemeClr>
              </a:gs>
              <a:gs pos="0">
                <a:schemeClr val="accent1">
                  <a:lumMod val="60000"/>
                  <a:lumOff val="40000"/>
                  <a:alpha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73054" y="4148400"/>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3218348" y="5104364"/>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5972567" y="4716437"/>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p:cNvSpPr/>
          <p:nvPr/>
        </p:nvSpPr>
        <p:spPr>
          <a:xfrm>
            <a:off x="8642864" y="4273091"/>
            <a:ext cx="651289" cy="651289"/>
          </a:xfrm>
          <a:prstGeom prst="ellipse">
            <a:avLst/>
          </a:prstGeom>
          <a:solidFill>
            <a:schemeClr val="bg1"/>
          </a:solidFill>
          <a:ln>
            <a:noFill/>
          </a:ln>
          <a:effectLst>
            <a:outerShdw blurRad="317500" sx="102000" sy="102000" algn="ctr" rotWithShape="0">
              <a:schemeClr val="accent5">
                <a:lumMod val="5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8178747" y="5699078"/>
            <a:ext cx="3711272" cy="861774"/>
          </a:xfrm>
          <a:prstGeom prst="rect">
            <a:avLst/>
          </a:prstGeom>
          <a:noFill/>
        </p:spPr>
        <p:txBody>
          <a:bodyPr wrap="none" rtlCol="0">
            <a:spAutoFit/>
          </a:bodyPr>
          <a:lstStyle/>
          <a:p>
            <a:r>
              <a:rPr lang="en-US" altLang="zh-CN" sz="5000" dirty="0">
                <a:solidFill>
                  <a:schemeClr val="bg1"/>
                </a:solidFill>
              </a:rPr>
              <a:t>CONTENTS</a:t>
            </a:r>
            <a:endParaRPr lang="zh-CN" altLang="en-US" sz="5000" dirty="0">
              <a:solidFill>
                <a:schemeClr val="bg1"/>
              </a:solidFill>
            </a:endParaRPr>
          </a:p>
        </p:txBody>
      </p:sp>
      <p:sp>
        <p:nvSpPr>
          <p:cNvPr id="23" name="文本框 22"/>
          <p:cNvSpPr txBox="1"/>
          <p:nvPr/>
        </p:nvSpPr>
        <p:spPr>
          <a:xfrm>
            <a:off x="961202" y="659379"/>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01</a:t>
            </a:r>
            <a:endParaRPr lang="zh-CN" altLang="en-US" dirty="0"/>
          </a:p>
        </p:txBody>
      </p:sp>
      <p:sp>
        <p:nvSpPr>
          <p:cNvPr id="27" name="文本框 26"/>
          <p:cNvSpPr txBox="1"/>
          <p:nvPr/>
        </p:nvSpPr>
        <p:spPr>
          <a:xfrm>
            <a:off x="1006975" y="1385742"/>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28" name="文本框 27"/>
          <p:cNvSpPr txBox="1"/>
          <p:nvPr/>
        </p:nvSpPr>
        <p:spPr>
          <a:xfrm>
            <a:off x="3740616" y="3283514"/>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endParaRPr lang="zh-CN" altLang="en-US" kern="100" dirty="0">
              <a:solidFill>
                <a:schemeClr val="accent1"/>
              </a:solidFill>
              <a:effectLst/>
              <a:latin typeface="+mn-ea"/>
              <a:cs typeface="仿宋_GB2312" panose="02010609030101010101" pitchFamily="49" charset="-122"/>
            </a:endParaRPr>
          </a:p>
        </p:txBody>
      </p:sp>
      <p:sp>
        <p:nvSpPr>
          <p:cNvPr id="29" name="文本框 28"/>
          <p:cNvSpPr txBox="1"/>
          <p:nvPr/>
        </p:nvSpPr>
        <p:spPr>
          <a:xfrm>
            <a:off x="3682440" y="1803737"/>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02</a:t>
            </a:r>
            <a:endParaRPr lang="zh-CN" altLang="en-US" dirty="0"/>
          </a:p>
        </p:txBody>
      </p:sp>
      <p:sp>
        <p:nvSpPr>
          <p:cNvPr id="30" name="文本框 29"/>
          <p:cNvSpPr txBox="1"/>
          <p:nvPr/>
        </p:nvSpPr>
        <p:spPr>
          <a:xfrm>
            <a:off x="3728213" y="2530100"/>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31" name="文本框 30"/>
          <p:cNvSpPr txBox="1"/>
          <p:nvPr/>
        </p:nvSpPr>
        <p:spPr>
          <a:xfrm>
            <a:off x="9208671" y="2139156"/>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endParaRPr lang="zh-CN" altLang="en-US" kern="100" dirty="0">
              <a:solidFill>
                <a:schemeClr val="accent1"/>
              </a:solidFill>
              <a:effectLst/>
              <a:latin typeface="+mn-ea"/>
              <a:cs typeface="仿宋_GB2312" panose="02010609030101010101" pitchFamily="49" charset="-122"/>
            </a:endParaRPr>
          </a:p>
        </p:txBody>
      </p:sp>
      <p:sp>
        <p:nvSpPr>
          <p:cNvPr id="32" name="文本框 31"/>
          <p:cNvSpPr txBox="1"/>
          <p:nvPr/>
        </p:nvSpPr>
        <p:spPr>
          <a:xfrm>
            <a:off x="9150495" y="659379"/>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04</a:t>
            </a:r>
            <a:endParaRPr lang="zh-CN" altLang="en-US" dirty="0"/>
          </a:p>
        </p:txBody>
      </p:sp>
      <p:sp>
        <p:nvSpPr>
          <p:cNvPr id="33" name="文本框 32"/>
          <p:cNvSpPr txBox="1"/>
          <p:nvPr/>
        </p:nvSpPr>
        <p:spPr>
          <a:xfrm>
            <a:off x="9196268" y="1385742"/>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34" name="文本框 33"/>
          <p:cNvSpPr txBox="1"/>
          <p:nvPr/>
        </p:nvSpPr>
        <p:spPr>
          <a:xfrm>
            <a:off x="6495980" y="2584909"/>
            <a:ext cx="2362199" cy="782137"/>
          </a:xfrm>
          <a:prstGeom prst="rect">
            <a:avLst/>
          </a:prstGeom>
          <a:noFill/>
        </p:spPr>
        <p:txBody>
          <a:bodyPr wrap="square" rtlCol="0">
            <a:spAutoFit/>
          </a:bodyPr>
          <a:lstStyle/>
          <a:p>
            <a:pPr>
              <a:lnSpc>
                <a:spcPct val="130000"/>
              </a:lnSpc>
            </a:pPr>
            <a:r>
              <a:rPr lang="zh-CN" altLang="en-US" kern="100" dirty="0">
                <a:solidFill>
                  <a:schemeClr val="accent1"/>
                </a:solidFill>
                <a:effectLst/>
                <a:latin typeface="+mn-ea"/>
                <a:cs typeface="仿宋_GB2312" panose="02010609030101010101" pitchFamily="49" charset="-122"/>
              </a:rPr>
              <a:t>在此处输入一段文在此处输入一段文字</a:t>
            </a:r>
            <a:endParaRPr lang="zh-CN" altLang="en-US" kern="100" dirty="0">
              <a:solidFill>
                <a:schemeClr val="accent1"/>
              </a:solidFill>
              <a:effectLst/>
              <a:latin typeface="+mn-ea"/>
              <a:cs typeface="仿宋_GB2312" panose="02010609030101010101" pitchFamily="49" charset="-122"/>
            </a:endParaRPr>
          </a:p>
        </p:txBody>
      </p:sp>
      <p:sp>
        <p:nvSpPr>
          <p:cNvPr id="35" name="文本框 34"/>
          <p:cNvSpPr txBox="1"/>
          <p:nvPr/>
        </p:nvSpPr>
        <p:spPr>
          <a:xfrm>
            <a:off x="6437804" y="1105132"/>
            <a:ext cx="1495922" cy="1477328"/>
          </a:xfrm>
          <a:prstGeom prst="rect">
            <a:avLst/>
          </a:prstGeom>
          <a:noFill/>
        </p:spPr>
        <p:txBody>
          <a:bodyPr wrap="none" rtlCol="0">
            <a:spAutoFit/>
          </a:bodyPr>
          <a:lstStyle>
            <a:defPPr>
              <a:defRPr lang="zh-CN"/>
            </a:defPPr>
            <a:lvl1pPr algn="ctr">
              <a:defRPr sz="9000" b="1" i="1">
                <a:gradFill>
                  <a:gsLst>
                    <a:gs pos="0">
                      <a:schemeClr val="accent1">
                        <a:lumMod val="20000"/>
                        <a:lumOff val="80000"/>
                      </a:schemeClr>
                    </a:gs>
                    <a:gs pos="100000">
                      <a:schemeClr val="accent1">
                        <a:lumMod val="20000"/>
                        <a:lumOff val="80000"/>
                        <a:alpha val="0"/>
                      </a:schemeClr>
                    </a:gs>
                  </a:gsLst>
                  <a:lin ang="5400000" scaled="0"/>
                </a:gradFill>
              </a:defRPr>
            </a:lvl1pPr>
          </a:lstStyle>
          <a:p>
            <a:r>
              <a:rPr lang="en-US" altLang="zh-CN" dirty="0"/>
              <a:t>03</a:t>
            </a:r>
            <a:endParaRPr lang="zh-CN" altLang="en-US" dirty="0"/>
          </a:p>
        </p:txBody>
      </p:sp>
      <p:sp>
        <p:nvSpPr>
          <p:cNvPr id="36" name="文本框 35"/>
          <p:cNvSpPr txBox="1"/>
          <p:nvPr/>
        </p:nvSpPr>
        <p:spPr>
          <a:xfrm>
            <a:off x="6483577" y="1831495"/>
            <a:ext cx="2362199" cy="735971"/>
          </a:xfrm>
          <a:prstGeom prst="rect">
            <a:avLst/>
          </a:prstGeom>
          <a:noFill/>
        </p:spPr>
        <p:txBody>
          <a:bodyPr wrap="square" rtlCol="0">
            <a:spAutoFit/>
          </a:bodyPr>
          <a:lstStyle/>
          <a:p>
            <a:pPr>
              <a:lnSpc>
                <a:spcPct val="130000"/>
              </a:lnSpc>
            </a:pPr>
            <a:r>
              <a:rPr lang="zh-CN" altLang="en-US" sz="3500" b="1" kern="100" dirty="0">
                <a:solidFill>
                  <a:schemeClr val="accent1"/>
                </a:solidFill>
                <a:effectLst/>
                <a:latin typeface="+mj-ea"/>
                <a:ea typeface="+mj-ea"/>
                <a:cs typeface="仿宋_GB2312" panose="02010609030101010101" pitchFamily="49" charset="-122"/>
              </a:rPr>
              <a:t>主要内容</a:t>
            </a:r>
            <a:endParaRPr lang="zh-CN" altLang="en-US" sz="3500" b="1" kern="100" dirty="0">
              <a:solidFill>
                <a:schemeClr val="accent2"/>
              </a:solidFill>
              <a:effectLst/>
              <a:latin typeface="+mj-ea"/>
              <a:ea typeface="+mj-ea"/>
              <a:cs typeface="仿宋_GB2312" panose="02010609030101010101" pitchFamily="49" charset="-122"/>
            </a:endParaRPr>
          </a:p>
        </p:txBody>
      </p:sp>
      <p:sp>
        <p:nvSpPr>
          <p:cNvPr id="38" name="文本框 37"/>
          <p:cNvSpPr txBox="1"/>
          <p:nvPr/>
        </p:nvSpPr>
        <p:spPr>
          <a:xfrm>
            <a:off x="9740983" y="5214959"/>
            <a:ext cx="1980029" cy="630942"/>
          </a:xfrm>
          <a:prstGeom prst="rect">
            <a:avLst/>
          </a:prstGeom>
          <a:noFill/>
        </p:spPr>
        <p:txBody>
          <a:bodyPr wrap="none" rtlCol="0">
            <a:spAutoFit/>
          </a:bodyPr>
          <a:lstStyle/>
          <a:p>
            <a:r>
              <a:rPr lang="zh-CN" altLang="en-US" sz="3500" dirty="0">
                <a:solidFill>
                  <a:schemeClr val="bg1"/>
                </a:solidFill>
              </a:rPr>
              <a:t>内容摘要</a:t>
            </a:r>
            <a:endParaRPr lang="zh-CN" altLang="en-US" sz="3500" dirty="0">
              <a:solidFill>
                <a:schemeClr val="bg1"/>
              </a:solidFill>
            </a:endParaRPr>
          </a:p>
        </p:txBody>
      </p:sp>
      <p:pic>
        <p:nvPicPr>
          <p:cNvPr id="39" name="图形 38" descr="教室 轮廓"/>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3304940" y="5201226"/>
            <a:ext cx="423273" cy="423273"/>
          </a:xfrm>
          <a:prstGeom prst="rect">
            <a:avLst/>
          </a:prstGeom>
        </p:spPr>
      </p:pic>
      <p:pic>
        <p:nvPicPr>
          <p:cNvPr id="40" name="图形 39" descr="教室 轮廓"/>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671063" y="4293164"/>
            <a:ext cx="423273" cy="423273"/>
          </a:xfrm>
          <a:prstGeom prst="rect">
            <a:avLst/>
          </a:prstGeom>
        </p:spPr>
      </p:pic>
      <p:pic>
        <p:nvPicPr>
          <p:cNvPr id="41" name="图形 40" descr="教室 轮廓"/>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6082997" y="4829350"/>
            <a:ext cx="423273" cy="423273"/>
          </a:xfrm>
          <a:prstGeom prst="rect">
            <a:avLst/>
          </a:prstGeom>
        </p:spPr>
      </p:pic>
      <p:pic>
        <p:nvPicPr>
          <p:cNvPr id="42" name="图形 41" descr="教室 轮廓"/>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8730962" y="4394745"/>
            <a:ext cx="423273" cy="423273"/>
          </a:xfrm>
          <a:prstGeom prst="rect">
            <a:avLst/>
          </a:prstGeom>
        </p:spPr>
      </p:pic>
      <p:sp>
        <p:nvSpPr>
          <p:cNvPr id="44" name="文本框 43"/>
          <p:cNvSpPr txBox="1"/>
          <p:nvPr/>
        </p:nvSpPr>
        <p:spPr>
          <a:xfrm>
            <a:off x="473412" y="158635"/>
            <a:ext cx="3016547" cy="644022"/>
          </a:xfrm>
          <a:prstGeom prst="rect">
            <a:avLst/>
          </a:prstGeom>
          <a:noFill/>
        </p:spPr>
        <p:txBody>
          <a:bodyPr wrap="square" rtlCol="0">
            <a:spAutoFit/>
          </a:bodyPr>
          <a:lstStyle/>
          <a:p>
            <a:pPr>
              <a:lnSpc>
                <a:spcPct val="130000"/>
              </a:lnSpc>
            </a:pPr>
            <a:r>
              <a:rPr lang="en-US" altLang="zh-CN" sz="3000" b="1" kern="100" dirty="0">
                <a:solidFill>
                  <a:schemeClr val="accent2"/>
                </a:solidFill>
                <a:effectLst/>
                <a:latin typeface="+mj-ea"/>
                <a:ea typeface="+mj-ea"/>
                <a:cs typeface="仿宋_GB2312" panose="02010609030101010101" pitchFamily="49" charset="-122"/>
              </a:rPr>
              <a:t>LOGO HERE</a:t>
            </a:r>
            <a:endParaRPr lang="zh-CN" altLang="en-US" sz="3000" b="1" kern="100" dirty="0">
              <a:solidFill>
                <a:schemeClr val="accent2"/>
              </a:solidFill>
              <a:effectLst/>
              <a:latin typeface="+mj-ea"/>
              <a:ea typeface="+mj-ea"/>
              <a:cs typeface="仿宋_GB2312" panose="0201060903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4"/>
          <p:cNvSpPr/>
          <p:nvPr/>
        </p:nvSpPr>
        <p:spPr>
          <a:xfrm flipH="1">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1" fmla="*/ 0 w 12192000"/>
              <a:gd name="connsiteY0-2" fmla="*/ 0 h 2634343"/>
              <a:gd name="connsiteX1-3" fmla="*/ 12192000 w 12192000"/>
              <a:gd name="connsiteY1-4" fmla="*/ 0 h 2634343"/>
              <a:gd name="connsiteX2-5" fmla="*/ 12192000 w 12192000"/>
              <a:gd name="connsiteY2-6" fmla="*/ 2634343 h 2634343"/>
              <a:gd name="connsiteX3-7" fmla="*/ 0 w 12192000"/>
              <a:gd name="connsiteY3-8" fmla="*/ 2634343 h 2634343"/>
              <a:gd name="connsiteX4-9" fmla="*/ 0 w 12192000"/>
              <a:gd name="connsiteY4-10" fmla="*/ 0 h 2634343"/>
              <a:gd name="connsiteX0-11" fmla="*/ 0 w 12192000"/>
              <a:gd name="connsiteY0-12" fmla="*/ 69501 h 2703844"/>
              <a:gd name="connsiteX1-13" fmla="*/ 12192000 w 12192000"/>
              <a:gd name="connsiteY1-14" fmla="*/ 69501 h 2703844"/>
              <a:gd name="connsiteX2-15" fmla="*/ 12192000 w 12192000"/>
              <a:gd name="connsiteY2-16" fmla="*/ 2703844 h 2703844"/>
              <a:gd name="connsiteX3-17" fmla="*/ 0 w 12192000"/>
              <a:gd name="connsiteY3-18" fmla="*/ 2703844 h 2703844"/>
              <a:gd name="connsiteX4-19" fmla="*/ 0 w 12192000"/>
              <a:gd name="connsiteY4-20" fmla="*/ 69501 h 2703844"/>
              <a:gd name="connsiteX0-21" fmla="*/ 0 w 12192000"/>
              <a:gd name="connsiteY0-22" fmla="*/ 214446 h 2848789"/>
              <a:gd name="connsiteX1-23" fmla="*/ 12192000 w 12192000"/>
              <a:gd name="connsiteY1-24" fmla="*/ 214446 h 2848789"/>
              <a:gd name="connsiteX2-25" fmla="*/ 12192000 w 12192000"/>
              <a:gd name="connsiteY2-26" fmla="*/ 2848789 h 2848789"/>
              <a:gd name="connsiteX3-27" fmla="*/ 0 w 12192000"/>
              <a:gd name="connsiteY3-28" fmla="*/ 2848789 h 2848789"/>
              <a:gd name="connsiteX4-29" fmla="*/ 0 w 12192000"/>
              <a:gd name="connsiteY4-30" fmla="*/ 214446 h 2848789"/>
              <a:gd name="connsiteX0-31" fmla="*/ 0 w 12192000"/>
              <a:gd name="connsiteY0-32" fmla="*/ 194349 h 2828692"/>
              <a:gd name="connsiteX1-33" fmla="*/ 12192000 w 12192000"/>
              <a:gd name="connsiteY1-34" fmla="*/ 194349 h 2828692"/>
              <a:gd name="connsiteX2-35" fmla="*/ 12192000 w 12192000"/>
              <a:gd name="connsiteY2-36" fmla="*/ 2828692 h 2828692"/>
              <a:gd name="connsiteX3-37" fmla="*/ 0 w 12192000"/>
              <a:gd name="connsiteY3-38" fmla="*/ 2828692 h 2828692"/>
              <a:gd name="connsiteX4-39" fmla="*/ 0 w 12192000"/>
              <a:gd name="connsiteY4-40" fmla="*/ 194349 h 28286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4"/>
          <p:cNvSpPr/>
          <p:nvPr/>
        </p:nvSpPr>
        <p:spPr>
          <a:xfrm>
            <a:off x="0" y="4308764"/>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1" fmla="*/ 0 w 12192000"/>
              <a:gd name="connsiteY0-2" fmla="*/ 0 h 2634343"/>
              <a:gd name="connsiteX1-3" fmla="*/ 12192000 w 12192000"/>
              <a:gd name="connsiteY1-4" fmla="*/ 0 h 2634343"/>
              <a:gd name="connsiteX2-5" fmla="*/ 12192000 w 12192000"/>
              <a:gd name="connsiteY2-6" fmla="*/ 2634343 h 2634343"/>
              <a:gd name="connsiteX3-7" fmla="*/ 0 w 12192000"/>
              <a:gd name="connsiteY3-8" fmla="*/ 2634343 h 2634343"/>
              <a:gd name="connsiteX4-9" fmla="*/ 0 w 12192000"/>
              <a:gd name="connsiteY4-10" fmla="*/ 0 h 2634343"/>
              <a:gd name="connsiteX0-11" fmla="*/ 0 w 12192000"/>
              <a:gd name="connsiteY0-12" fmla="*/ 69501 h 2703844"/>
              <a:gd name="connsiteX1-13" fmla="*/ 12192000 w 12192000"/>
              <a:gd name="connsiteY1-14" fmla="*/ 69501 h 2703844"/>
              <a:gd name="connsiteX2-15" fmla="*/ 12192000 w 12192000"/>
              <a:gd name="connsiteY2-16" fmla="*/ 2703844 h 2703844"/>
              <a:gd name="connsiteX3-17" fmla="*/ 0 w 12192000"/>
              <a:gd name="connsiteY3-18" fmla="*/ 2703844 h 2703844"/>
              <a:gd name="connsiteX4-19" fmla="*/ 0 w 12192000"/>
              <a:gd name="connsiteY4-20" fmla="*/ 69501 h 2703844"/>
              <a:gd name="connsiteX0-21" fmla="*/ 0 w 12192000"/>
              <a:gd name="connsiteY0-22" fmla="*/ 214446 h 2848789"/>
              <a:gd name="connsiteX1-23" fmla="*/ 12192000 w 12192000"/>
              <a:gd name="connsiteY1-24" fmla="*/ 214446 h 2848789"/>
              <a:gd name="connsiteX2-25" fmla="*/ 12192000 w 12192000"/>
              <a:gd name="connsiteY2-26" fmla="*/ 2848789 h 2848789"/>
              <a:gd name="connsiteX3-27" fmla="*/ 0 w 12192000"/>
              <a:gd name="connsiteY3-28" fmla="*/ 2848789 h 2848789"/>
              <a:gd name="connsiteX4-29" fmla="*/ 0 w 12192000"/>
              <a:gd name="connsiteY4-30" fmla="*/ 214446 h 2848789"/>
              <a:gd name="connsiteX0-31" fmla="*/ 0 w 12192000"/>
              <a:gd name="connsiteY0-32" fmla="*/ 194349 h 2828692"/>
              <a:gd name="connsiteX1-33" fmla="*/ 12192000 w 12192000"/>
              <a:gd name="connsiteY1-34" fmla="*/ 194349 h 2828692"/>
              <a:gd name="connsiteX2-35" fmla="*/ 12192000 w 12192000"/>
              <a:gd name="connsiteY2-36" fmla="*/ 2828692 h 2828692"/>
              <a:gd name="connsiteX3-37" fmla="*/ 0 w 12192000"/>
              <a:gd name="connsiteY3-38" fmla="*/ 2828692 h 2828692"/>
              <a:gd name="connsiteX4-39" fmla="*/ 0 w 12192000"/>
              <a:gd name="connsiteY4-40" fmla="*/ 194349 h 28286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blipFill>
            <a:blip r:embed="rId1" cstate="screen">
              <a:extLst>
                <a:ext uri="{BEBA8EAE-BF5A-486C-A8C5-ECC9F3942E4B}">
                  <a14:imgProps xmlns:a14="http://schemas.microsoft.com/office/drawing/2010/main">
                    <a14:imgLayer r:embed="rId2">
                      <a14:imgEffect>
                        <a14:colorTemperature colorTemp="3745"/>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14"/>
          <p:cNvSpPr/>
          <p:nvPr/>
        </p:nvSpPr>
        <p:spPr>
          <a:xfrm>
            <a:off x="0" y="4324020"/>
            <a:ext cx="12192000" cy="2549236"/>
          </a:xfrm>
          <a:custGeom>
            <a:avLst/>
            <a:gdLst>
              <a:gd name="connsiteX0" fmla="*/ 0 w 12192000"/>
              <a:gd name="connsiteY0" fmla="*/ 0 h 2634343"/>
              <a:gd name="connsiteX1" fmla="*/ 12192000 w 12192000"/>
              <a:gd name="connsiteY1" fmla="*/ 0 h 2634343"/>
              <a:gd name="connsiteX2" fmla="*/ 12192000 w 12192000"/>
              <a:gd name="connsiteY2" fmla="*/ 2634343 h 2634343"/>
              <a:gd name="connsiteX3" fmla="*/ 0 w 12192000"/>
              <a:gd name="connsiteY3" fmla="*/ 2634343 h 2634343"/>
              <a:gd name="connsiteX4" fmla="*/ 0 w 12192000"/>
              <a:gd name="connsiteY4" fmla="*/ 0 h 2634343"/>
              <a:gd name="connsiteX0-1" fmla="*/ 0 w 12192000"/>
              <a:gd name="connsiteY0-2" fmla="*/ 0 h 2634343"/>
              <a:gd name="connsiteX1-3" fmla="*/ 12192000 w 12192000"/>
              <a:gd name="connsiteY1-4" fmla="*/ 0 h 2634343"/>
              <a:gd name="connsiteX2-5" fmla="*/ 12192000 w 12192000"/>
              <a:gd name="connsiteY2-6" fmla="*/ 2634343 h 2634343"/>
              <a:gd name="connsiteX3-7" fmla="*/ 0 w 12192000"/>
              <a:gd name="connsiteY3-8" fmla="*/ 2634343 h 2634343"/>
              <a:gd name="connsiteX4-9" fmla="*/ 0 w 12192000"/>
              <a:gd name="connsiteY4-10" fmla="*/ 0 h 2634343"/>
              <a:gd name="connsiteX0-11" fmla="*/ 0 w 12192000"/>
              <a:gd name="connsiteY0-12" fmla="*/ 69501 h 2703844"/>
              <a:gd name="connsiteX1-13" fmla="*/ 12192000 w 12192000"/>
              <a:gd name="connsiteY1-14" fmla="*/ 69501 h 2703844"/>
              <a:gd name="connsiteX2-15" fmla="*/ 12192000 w 12192000"/>
              <a:gd name="connsiteY2-16" fmla="*/ 2703844 h 2703844"/>
              <a:gd name="connsiteX3-17" fmla="*/ 0 w 12192000"/>
              <a:gd name="connsiteY3-18" fmla="*/ 2703844 h 2703844"/>
              <a:gd name="connsiteX4-19" fmla="*/ 0 w 12192000"/>
              <a:gd name="connsiteY4-20" fmla="*/ 69501 h 2703844"/>
              <a:gd name="connsiteX0-21" fmla="*/ 0 w 12192000"/>
              <a:gd name="connsiteY0-22" fmla="*/ 214446 h 2848789"/>
              <a:gd name="connsiteX1-23" fmla="*/ 12192000 w 12192000"/>
              <a:gd name="connsiteY1-24" fmla="*/ 214446 h 2848789"/>
              <a:gd name="connsiteX2-25" fmla="*/ 12192000 w 12192000"/>
              <a:gd name="connsiteY2-26" fmla="*/ 2848789 h 2848789"/>
              <a:gd name="connsiteX3-27" fmla="*/ 0 w 12192000"/>
              <a:gd name="connsiteY3-28" fmla="*/ 2848789 h 2848789"/>
              <a:gd name="connsiteX4-29" fmla="*/ 0 w 12192000"/>
              <a:gd name="connsiteY4-30" fmla="*/ 214446 h 2848789"/>
              <a:gd name="connsiteX0-31" fmla="*/ 0 w 12192000"/>
              <a:gd name="connsiteY0-32" fmla="*/ 194349 h 2828692"/>
              <a:gd name="connsiteX1-33" fmla="*/ 12192000 w 12192000"/>
              <a:gd name="connsiteY1-34" fmla="*/ 194349 h 2828692"/>
              <a:gd name="connsiteX2-35" fmla="*/ 12192000 w 12192000"/>
              <a:gd name="connsiteY2-36" fmla="*/ 2828692 h 2828692"/>
              <a:gd name="connsiteX3-37" fmla="*/ 0 w 12192000"/>
              <a:gd name="connsiteY3-38" fmla="*/ 2828692 h 2828692"/>
              <a:gd name="connsiteX4-39" fmla="*/ 0 w 12192000"/>
              <a:gd name="connsiteY4-40" fmla="*/ 194349 h 28286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828692">
                <a:moveTo>
                  <a:pt x="0" y="194349"/>
                </a:moveTo>
                <a:cubicBezTo>
                  <a:pt x="3759200" y="2576069"/>
                  <a:pt x="8084457" y="-818649"/>
                  <a:pt x="12192000" y="194349"/>
                </a:cubicBezTo>
                <a:lnTo>
                  <a:pt x="12192000" y="2828692"/>
                </a:lnTo>
                <a:lnTo>
                  <a:pt x="0" y="2828692"/>
                </a:lnTo>
                <a:lnTo>
                  <a:pt x="0" y="194349"/>
                </a:lnTo>
                <a:close/>
              </a:path>
            </a:pathLst>
          </a:custGeom>
          <a:gradFill>
            <a:gsLst>
              <a:gs pos="100000">
                <a:schemeClr val="accent1">
                  <a:alpha val="50000"/>
                </a:schemeClr>
              </a:gs>
              <a:gs pos="0">
                <a:schemeClr val="accent1">
                  <a:lumMod val="60000"/>
                  <a:lumOff val="40000"/>
                  <a:alpha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187963" y="5699078"/>
            <a:ext cx="3711272" cy="861774"/>
          </a:xfrm>
          <a:prstGeom prst="rect">
            <a:avLst/>
          </a:prstGeom>
          <a:noFill/>
        </p:spPr>
        <p:txBody>
          <a:bodyPr wrap="none" rtlCol="0">
            <a:spAutoFit/>
          </a:bodyPr>
          <a:lstStyle/>
          <a:p>
            <a:r>
              <a:rPr lang="en-US" altLang="zh-CN" sz="5000" dirty="0">
                <a:solidFill>
                  <a:schemeClr val="bg1"/>
                </a:solidFill>
              </a:rPr>
              <a:t>CONTENTS</a:t>
            </a:r>
            <a:endParaRPr lang="zh-CN" altLang="en-US" sz="5000" dirty="0">
              <a:solidFill>
                <a:schemeClr val="bg1"/>
              </a:solidFill>
            </a:endParaRPr>
          </a:p>
        </p:txBody>
      </p:sp>
      <p:sp>
        <p:nvSpPr>
          <p:cNvPr id="23" name="文本框 22"/>
          <p:cNvSpPr txBox="1"/>
          <p:nvPr/>
        </p:nvSpPr>
        <p:spPr>
          <a:xfrm>
            <a:off x="3716695" y="886643"/>
            <a:ext cx="4758610" cy="1477328"/>
          </a:xfrm>
          <a:prstGeom prst="rect">
            <a:avLst/>
          </a:prstGeom>
          <a:noFill/>
        </p:spPr>
        <p:txBody>
          <a:bodyPr wrap="none" rtlCol="0">
            <a:spAutoFit/>
          </a:bodyPr>
          <a:lstStyle/>
          <a:p>
            <a:pPr algn="ctr"/>
            <a:r>
              <a:rPr lang="en-US" altLang="zh-CN" sz="9000" b="1" i="1" dirty="0">
                <a:gradFill>
                  <a:gsLst>
                    <a:gs pos="0">
                      <a:schemeClr val="accent1">
                        <a:lumMod val="20000"/>
                        <a:lumOff val="80000"/>
                      </a:schemeClr>
                    </a:gs>
                    <a:gs pos="100000">
                      <a:schemeClr val="accent1">
                        <a:lumMod val="20000"/>
                        <a:lumOff val="80000"/>
                        <a:alpha val="0"/>
                      </a:schemeClr>
                    </a:gs>
                  </a:gsLst>
                  <a:lin ang="5400000" scaled="0"/>
                </a:gradFill>
              </a:rPr>
              <a:t>PART 01</a:t>
            </a:r>
            <a:endParaRPr lang="zh-CN" altLang="en-US" sz="9000" b="1" i="1" dirty="0">
              <a:gradFill>
                <a:gsLst>
                  <a:gs pos="0">
                    <a:schemeClr val="accent1">
                      <a:lumMod val="20000"/>
                      <a:lumOff val="80000"/>
                    </a:schemeClr>
                  </a:gs>
                  <a:gs pos="100000">
                    <a:schemeClr val="accent1">
                      <a:lumMod val="20000"/>
                      <a:lumOff val="80000"/>
                      <a:alpha val="0"/>
                    </a:schemeClr>
                  </a:gs>
                </a:gsLst>
                <a:lin ang="5400000" scaled="0"/>
              </a:gradFill>
            </a:endParaRPr>
          </a:p>
        </p:txBody>
      </p:sp>
      <p:sp>
        <p:nvSpPr>
          <p:cNvPr id="27" name="文本框 26"/>
          <p:cNvSpPr txBox="1"/>
          <p:nvPr/>
        </p:nvSpPr>
        <p:spPr>
          <a:xfrm>
            <a:off x="4189937" y="1541011"/>
            <a:ext cx="3852883" cy="1008225"/>
          </a:xfrm>
          <a:prstGeom prst="rect">
            <a:avLst/>
          </a:prstGeom>
          <a:noFill/>
        </p:spPr>
        <p:txBody>
          <a:bodyPr wrap="square" rtlCol="0">
            <a:spAutoFit/>
          </a:bodyPr>
          <a:lstStyle/>
          <a:p>
            <a:pPr algn="ctr">
              <a:lnSpc>
                <a:spcPct val="130000"/>
              </a:lnSpc>
            </a:pPr>
            <a:r>
              <a:rPr lang="zh-CN" altLang="en-US" sz="5000" b="1" kern="100" dirty="0">
                <a:solidFill>
                  <a:schemeClr val="accent1"/>
                </a:solidFill>
                <a:effectLst/>
                <a:latin typeface="+mj-ea"/>
                <a:ea typeface="+mj-ea"/>
                <a:cs typeface="仿宋_GB2312" panose="02010609030101010101" pitchFamily="49" charset="-122"/>
              </a:rPr>
              <a:t>主要内容</a:t>
            </a:r>
            <a:endParaRPr lang="zh-CN" altLang="en-US" sz="5000" b="1" kern="100" dirty="0">
              <a:solidFill>
                <a:schemeClr val="accent2"/>
              </a:solidFill>
              <a:effectLst/>
              <a:latin typeface="+mj-ea"/>
              <a:ea typeface="+mj-ea"/>
              <a:cs typeface="仿宋_GB2312" panose="02010609030101010101" pitchFamily="49" charset="-122"/>
            </a:endParaRPr>
          </a:p>
        </p:txBody>
      </p:sp>
      <p:sp>
        <p:nvSpPr>
          <p:cNvPr id="38" name="文本框 37"/>
          <p:cNvSpPr txBox="1"/>
          <p:nvPr/>
        </p:nvSpPr>
        <p:spPr>
          <a:xfrm>
            <a:off x="9740983" y="5214959"/>
            <a:ext cx="1980029" cy="630942"/>
          </a:xfrm>
          <a:prstGeom prst="rect">
            <a:avLst/>
          </a:prstGeom>
          <a:noFill/>
        </p:spPr>
        <p:txBody>
          <a:bodyPr wrap="none" rtlCol="0">
            <a:spAutoFit/>
          </a:bodyPr>
          <a:lstStyle/>
          <a:p>
            <a:r>
              <a:rPr lang="zh-CN" altLang="en-US" sz="3500" dirty="0">
                <a:solidFill>
                  <a:schemeClr val="bg1"/>
                </a:solidFill>
              </a:rPr>
              <a:t>内容摘要</a:t>
            </a:r>
            <a:endParaRPr lang="zh-CN" altLang="en-US" sz="3500" dirty="0">
              <a:solidFill>
                <a:schemeClr val="bg1"/>
              </a:solidFill>
            </a:endParaRPr>
          </a:p>
        </p:txBody>
      </p:sp>
      <p:sp>
        <p:nvSpPr>
          <p:cNvPr id="37" name="文本框 36"/>
          <p:cNvSpPr txBox="1"/>
          <p:nvPr/>
        </p:nvSpPr>
        <p:spPr>
          <a:xfrm>
            <a:off x="3047154" y="2699810"/>
            <a:ext cx="6138447" cy="935449"/>
          </a:xfrm>
          <a:prstGeom prst="rect">
            <a:avLst/>
          </a:prstGeom>
          <a:noFill/>
        </p:spPr>
        <p:txBody>
          <a:bodyPr wrap="square" rtlCol="0">
            <a:spAutoFit/>
          </a:bodyPr>
          <a:lstStyle/>
          <a:p>
            <a:pPr algn="ctr">
              <a:lnSpc>
                <a:spcPct val="130000"/>
              </a:lnSpc>
            </a:pPr>
            <a:r>
              <a:rPr lang="zh-CN" altLang="en-US" sz="2200" kern="100" dirty="0">
                <a:solidFill>
                  <a:schemeClr val="accent1"/>
                </a:solidFill>
                <a:effectLst/>
                <a:latin typeface="+mn-ea"/>
                <a:cs typeface="仿宋_GB2312" panose="02010609030101010101" pitchFamily="49" charset="-122"/>
              </a:rPr>
              <a:t>在此处输入一段文在此处输入一段文字在此处输入一段文在此处输入一段文字在此处输入一段文</a:t>
            </a:r>
            <a:endParaRPr lang="zh-CN" altLang="en-US" sz="2200" kern="100" dirty="0">
              <a:solidFill>
                <a:schemeClr val="accent1"/>
              </a:solidFill>
              <a:effectLst/>
              <a:latin typeface="+mn-ea"/>
              <a:cs typeface="仿宋_GB2312" panose="02010609030101010101" pitchFamily="49" charset="-122"/>
            </a:endParaRPr>
          </a:p>
        </p:txBody>
      </p:sp>
      <p:sp>
        <p:nvSpPr>
          <p:cNvPr id="8" name="平行四边形 7"/>
          <p:cNvSpPr/>
          <p:nvPr/>
        </p:nvSpPr>
        <p:spPr>
          <a:xfrm rot="5400000">
            <a:off x="9320220" y="2148823"/>
            <a:ext cx="1638533" cy="243602"/>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rot="5400000">
            <a:off x="10090186" y="3516674"/>
            <a:ext cx="1272065" cy="60770"/>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rot="5400000">
            <a:off x="8511707" y="2808565"/>
            <a:ext cx="2039790" cy="110572"/>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rot="5400000" flipV="1">
            <a:off x="610289" y="3472023"/>
            <a:ext cx="2005345" cy="129261"/>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rot="5400000" flipV="1">
            <a:off x="2060328" y="3014924"/>
            <a:ext cx="1556839" cy="95039"/>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rot="5400000" flipV="1">
            <a:off x="1065641" y="2646007"/>
            <a:ext cx="2496430" cy="203025"/>
          </a:xfrm>
          <a:prstGeom prst="parallelogram">
            <a:avLst>
              <a:gd name="adj" fmla="val 54062"/>
            </a:avLst>
          </a:prstGeom>
          <a:gradFill>
            <a:gsLst>
              <a:gs pos="0">
                <a:schemeClr val="accent1">
                  <a:lumMod val="20000"/>
                  <a:lumOff val="80000"/>
                  <a:alpha val="40000"/>
                </a:schemeClr>
              </a:gs>
              <a:gs pos="100000">
                <a:schemeClr val="accent1">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473412" y="158635"/>
            <a:ext cx="3016547" cy="644022"/>
          </a:xfrm>
          <a:prstGeom prst="rect">
            <a:avLst/>
          </a:prstGeom>
          <a:noFill/>
        </p:spPr>
        <p:txBody>
          <a:bodyPr wrap="square" rtlCol="0">
            <a:spAutoFit/>
          </a:bodyPr>
          <a:lstStyle/>
          <a:p>
            <a:pPr>
              <a:lnSpc>
                <a:spcPct val="130000"/>
              </a:lnSpc>
            </a:pPr>
            <a:r>
              <a:rPr lang="en-US" altLang="zh-CN" sz="3000" b="1" kern="100" dirty="0">
                <a:solidFill>
                  <a:schemeClr val="accent2"/>
                </a:solidFill>
                <a:effectLst/>
                <a:latin typeface="+mj-ea"/>
                <a:ea typeface="+mj-ea"/>
                <a:cs typeface="仿宋_GB2312" panose="02010609030101010101" pitchFamily="49" charset="-122"/>
              </a:rPr>
              <a:t>LOGO HERE</a:t>
            </a:r>
            <a:endParaRPr lang="zh-CN" altLang="en-US" sz="3000" b="1" kern="100" dirty="0">
              <a:solidFill>
                <a:schemeClr val="accent2"/>
              </a:solidFill>
              <a:effectLst/>
              <a:latin typeface="+mj-ea"/>
              <a:ea typeface="+mj-ea"/>
              <a:cs typeface="仿宋_GB2312" panose="0201060903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alphaModFix amt="35000"/>
            <a:extLst>
              <a:ext uri="{BEBA8EAE-BF5A-486C-A8C5-ECC9F3942E4B}">
                <a14:imgProps xmlns:a14="http://schemas.microsoft.com/office/drawing/2010/main">
                  <a14:imgLayer r:embed="rId2">
                    <a14:imgEffect>
                      <a14:artisticBlur radius="30"/>
                    </a14:imgEffect>
                  </a14:imgLayer>
                </a14:imgProps>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srcRect/>
          <a:stretch>
            <a:fillRect/>
          </a:stretch>
        </p:blipFill>
        <p:spPr bwMode="auto">
          <a:xfrm>
            <a:off x="876300" y="728663"/>
            <a:ext cx="10496550" cy="5400675"/>
          </a:xfrm>
          <a:prstGeom prst="rect">
            <a:avLst/>
          </a:prstGeom>
          <a:gradFill>
            <a:gsLst>
              <a:gs pos="100000">
                <a:schemeClr val="accent1"/>
              </a:gs>
              <a:gs pos="0">
                <a:schemeClr val="accent1">
                  <a:lumMod val="60000"/>
                  <a:lumOff val="40000"/>
                </a:schemeClr>
              </a:gs>
            </a:gsLst>
            <a:lin ang="2700000" scaled="0"/>
          </a:gradFill>
          <a:ln w="254000">
            <a:solidFill>
              <a:schemeClr val="bg1"/>
            </a:solidFill>
          </a:ln>
          <a:effectLst>
            <a:outerShdw blurRad="317500" dist="317500" dir="2700000" algn="tl" rotWithShape="0">
              <a:schemeClr val="accent1">
                <a:alpha val="40000"/>
              </a:schemeClr>
            </a:outerShdw>
          </a:effectLst>
        </p:spPr>
      </p:pic>
      <p:sp>
        <p:nvSpPr>
          <p:cNvPr id="9" name="文本框 8"/>
          <p:cNvSpPr txBox="1"/>
          <p:nvPr/>
        </p:nvSpPr>
        <p:spPr>
          <a:xfrm>
            <a:off x="8785225" y="5468035"/>
            <a:ext cx="2819400" cy="495649"/>
          </a:xfrm>
          <a:prstGeom prst="rect">
            <a:avLst/>
          </a:prstGeom>
          <a:noFill/>
        </p:spPr>
        <p:txBody>
          <a:bodyPr wrap="square">
            <a:spAutoFit/>
          </a:bodyPr>
          <a:lstStyle/>
          <a:p>
            <a:pPr marL="342900" indent="-342900">
              <a:lnSpc>
                <a:spcPct val="130000"/>
              </a:lnSpc>
              <a:buFont typeface="Arial" panose="020B0604020202020204" pitchFamily="34" charset="0"/>
              <a:buChar char="•"/>
            </a:pPr>
            <a:r>
              <a:rPr lang="zh-CN" altLang="en-US" sz="2200" kern="100" dirty="0">
                <a:solidFill>
                  <a:schemeClr val="bg1"/>
                </a:solidFill>
                <a:effectLst/>
                <a:latin typeface="+mj-ea"/>
                <a:ea typeface="+mj-ea"/>
                <a:cs typeface="仿宋_GB2312" panose="02010609030101010101" pitchFamily="49" charset="-122"/>
              </a:rPr>
              <a:t>这里输入文字</a:t>
            </a:r>
            <a:endParaRPr lang="zh-CN" altLang="en-US" sz="2200" dirty="0">
              <a:solidFill>
                <a:schemeClr val="bg1"/>
              </a:solidFill>
              <a:latin typeface="+mj-ea"/>
              <a:ea typeface="+mj-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上海城市地平线"/>
          <p:cNvPicPr>
            <a:picLocks noChangeAspect="1"/>
          </p:cNvPicPr>
          <p:nvPr/>
        </p:nvPicPr>
        <p:blipFill rotWithShape="1">
          <a:blip r:embed="rId1" cstate="screen">
            <a:extLst>
              <a:ext uri="{BEBA8EAE-BF5A-486C-A8C5-ECC9F3942E4B}">
                <a14:imgProps xmlns:a14="http://schemas.microsoft.com/office/drawing/2010/main">
                  <a14:imgLayer r:embed="rId2">
                    <a14:imgEffect>
                      <a14:artisticBlur radius="30"/>
                    </a14:imgEffect>
                  </a14:imgLayer>
                </a14:imgProps>
              </a:ext>
            </a:extLst>
          </a:blip>
          <a:srcRect/>
          <a:stretch>
            <a:fillRect/>
          </a:stretch>
        </p:blipFill>
        <p:spPr>
          <a:xfrm>
            <a:off x="0" y="0"/>
            <a:ext cx="12192000" cy="6858000"/>
          </a:xfrm>
          <a:prstGeom prst="rect">
            <a:avLst/>
          </a:prstGeom>
        </p:spPr>
      </p:pic>
      <p:sp>
        <p:nvSpPr>
          <p:cNvPr id="11" name="矩形: 圆角 10"/>
          <p:cNvSpPr/>
          <p:nvPr/>
        </p:nvSpPr>
        <p:spPr>
          <a:xfrm>
            <a:off x="616857" y="728663"/>
            <a:ext cx="10987768" cy="5400675"/>
          </a:xfrm>
          <a:prstGeom prst="roundRect">
            <a:avLst>
              <a:gd name="adj" fmla="val 1970"/>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3630132" y="998208"/>
            <a:ext cx="4913312" cy="532101"/>
          </a:xfrm>
          <a:prstGeom prst="roundRect">
            <a:avLst>
              <a:gd name="adj" fmla="val 30713"/>
            </a:avLst>
          </a:prstGeom>
          <a:gradFill>
            <a:gsLst>
              <a:gs pos="100000">
                <a:schemeClr val="accent1"/>
              </a:gs>
              <a:gs pos="0">
                <a:schemeClr val="accent1">
                  <a:lumMod val="60000"/>
                  <a:lumOff val="40000"/>
                </a:schemeClr>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latin typeface="+mj-ea"/>
                <a:ea typeface="+mj-ea"/>
              </a:rPr>
              <a:t>Text here</a:t>
            </a:r>
            <a:endParaRPr lang="zh-CN" altLang="en-US" sz="3000" dirty="0">
              <a:latin typeface="+mj-ea"/>
              <a:ea typeface="+mj-ea"/>
            </a:endParaRPr>
          </a:p>
        </p:txBody>
      </p:sp>
      <p:sp>
        <p:nvSpPr>
          <p:cNvPr id="37" name="文本框 36"/>
          <p:cNvSpPr txBox="1"/>
          <p:nvPr/>
        </p:nvSpPr>
        <p:spPr>
          <a:xfrm>
            <a:off x="1477169" y="4739758"/>
            <a:ext cx="2109787" cy="553998"/>
          </a:xfrm>
          <a:prstGeom prst="rect">
            <a:avLst/>
          </a:prstGeom>
          <a:noFill/>
        </p:spPr>
        <p:txBody>
          <a:bodyPr wrap="square">
            <a:spAutoFit/>
          </a:bodyPr>
          <a:lstStyle/>
          <a:p>
            <a:pPr algn="ctr"/>
            <a:r>
              <a:rPr lang="zh-CN" altLang="en-US" sz="3000" kern="100" dirty="0">
                <a:solidFill>
                  <a:schemeClr val="accent1"/>
                </a:solidFill>
                <a:latin typeface="+mn-ea"/>
              </a:rPr>
              <a:t>覆盖率</a:t>
            </a:r>
            <a:endParaRPr lang="zh-CN" altLang="en-US" sz="3000" dirty="0">
              <a:solidFill>
                <a:schemeClr val="accent1"/>
              </a:solidFill>
              <a:latin typeface="+mn-ea"/>
            </a:endParaRPr>
          </a:p>
        </p:txBody>
      </p:sp>
      <p:grpSp>
        <p:nvGrpSpPr>
          <p:cNvPr id="46" name="组合 45"/>
          <p:cNvGrpSpPr/>
          <p:nvPr/>
        </p:nvGrpSpPr>
        <p:grpSpPr>
          <a:xfrm>
            <a:off x="1490705" y="2220686"/>
            <a:ext cx="2196000" cy="2196000"/>
            <a:chOff x="3539638" y="2220686"/>
            <a:chExt cx="2196000" cy="2196000"/>
          </a:xfrm>
        </p:grpSpPr>
        <p:sp>
          <p:nvSpPr>
            <p:cNvPr id="44" name="椭圆 43"/>
            <p:cNvSpPr/>
            <p:nvPr/>
          </p:nvSpPr>
          <p:spPr>
            <a:xfrm>
              <a:off x="3570514" y="2236124"/>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p:cNvSpPr/>
            <p:nvPr/>
          </p:nvSpPr>
          <p:spPr>
            <a:xfrm>
              <a:off x="3539638" y="2220686"/>
              <a:ext cx="2196000" cy="2196000"/>
            </a:xfrm>
            <a:prstGeom prst="arc">
              <a:avLst>
                <a:gd name="adj1" fmla="val 16200000"/>
                <a:gd name="adj2" fmla="val 11732214"/>
              </a:avLst>
            </a:prstGeom>
            <a:ln w="254000" cap="rnd">
              <a:gradFill>
                <a:gsLst>
                  <a:gs pos="100000">
                    <a:schemeClr val="accent2"/>
                  </a:gs>
                  <a:gs pos="0">
                    <a:schemeClr val="accent2">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7" name="文本框 46"/>
          <p:cNvSpPr txBox="1"/>
          <p:nvPr/>
        </p:nvSpPr>
        <p:spPr>
          <a:xfrm>
            <a:off x="1557867" y="2915191"/>
            <a:ext cx="2082800" cy="861774"/>
          </a:xfrm>
          <a:prstGeom prst="rect">
            <a:avLst/>
          </a:prstGeom>
          <a:noFill/>
        </p:spPr>
        <p:txBody>
          <a:bodyPr wrap="square">
            <a:spAutoFit/>
          </a:bodyPr>
          <a:lstStyle/>
          <a:p>
            <a:pPr algn="ctr"/>
            <a:r>
              <a:rPr lang="en-US" altLang="zh-CN" sz="5000" b="1" kern="100" dirty="0">
                <a:solidFill>
                  <a:schemeClr val="accent2"/>
                </a:solidFill>
                <a:latin typeface="+mj-ea"/>
                <a:ea typeface="+mj-ea"/>
                <a:cs typeface="仿宋_GB2312" panose="02010609030101010101" pitchFamily="49" charset="-122"/>
              </a:rPr>
              <a:t>80%</a:t>
            </a:r>
            <a:endParaRPr lang="zh-CN" altLang="en-US" sz="5000" b="1" kern="100" dirty="0">
              <a:solidFill>
                <a:schemeClr val="accent2"/>
              </a:solidFill>
              <a:latin typeface="+mj-ea"/>
              <a:ea typeface="+mj-ea"/>
              <a:cs typeface="仿宋_GB2312" panose="02010609030101010101" pitchFamily="49" charset="-122"/>
            </a:endParaRPr>
          </a:p>
        </p:txBody>
      </p:sp>
      <p:sp>
        <p:nvSpPr>
          <p:cNvPr id="48" name="文本框 47"/>
          <p:cNvSpPr txBox="1"/>
          <p:nvPr/>
        </p:nvSpPr>
        <p:spPr>
          <a:xfrm>
            <a:off x="5083044" y="4739758"/>
            <a:ext cx="2109787" cy="553998"/>
          </a:xfrm>
          <a:prstGeom prst="rect">
            <a:avLst/>
          </a:prstGeom>
          <a:noFill/>
        </p:spPr>
        <p:txBody>
          <a:bodyPr wrap="square">
            <a:spAutoFit/>
          </a:bodyPr>
          <a:lstStyle/>
          <a:p>
            <a:pPr algn="ctr"/>
            <a:r>
              <a:rPr lang="zh-CN" altLang="en-US" sz="3000" kern="100" dirty="0">
                <a:solidFill>
                  <a:schemeClr val="accent1"/>
                </a:solidFill>
                <a:latin typeface="+mn-ea"/>
              </a:rPr>
              <a:t>覆盖率</a:t>
            </a:r>
            <a:endParaRPr lang="zh-CN" altLang="en-US" sz="3000" dirty="0">
              <a:solidFill>
                <a:schemeClr val="accent1"/>
              </a:solidFill>
              <a:latin typeface="+mn-ea"/>
            </a:endParaRPr>
          </a:p>
        </p:txBody>
      </p:sp>
      <p:grpSp>
        <p:nvGrpSpPr>
          <p:cNvPr id="49" name="组合 48"/>
          <p:cNvGrpSpPr/>
          <p:nvPr/>
        </p:nvGrpSpPr>
        <p:grpSpPr>
          <a:xfrm>
            <a:off x="5039937" y="2220686"/>
            <a:ext cx="2196000" cy="2196000"/>
            <a:chOff x="3539638" y="2220686"/>
            <a:chExt cx="2196000" cy="2196000"/>
          </a:xfrm>
        </p:grpSpPr>
        <p:sp>
          <p:nvSpPr>
            <p:cNvPr id="50" name="椭圆 49"/>
            <p:cNvSpPr/>
            <p:nvPr/>
          </p:nvSpPr>
          <p:spPr>
            <a:xfrm>
              <a:off x="3570514" y="2236124"/>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弧形 50"/>
            <p:cNvSpPr/>
            <p:nvPr/>
          </p:nvSpPr>
          <p:spPr>
            <a:xfrm>
              <a:off x="3539638" y="2220686"/>
              <a:ext cx="2196000" cy="2196000"/>
            </a:xfrm>
            <a:prstGeom prst="arc">
              <a:avLst>
                <a:gd name="adj1" fmla="val 16200000"/>
                <a:gd name="adj2" fmla="val 8972060"/>
              </a:avLst>
            </a:prstGeom>
            <a:ln w="254000" cap="rnd">
              <a:gradFill>
                <a:gsLst>
                  <a:gs pos="100000">
                    <a:schemeClr val="accent2"/>
                  </a:gs>
                  <a:gs pos="0">
                    <a:schemeClr val="accent2">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2" name="文本框 51"/>
          <p:cNvSpPr txBox="1"/>
          <p:nvPr/>
        </p:nvSpPr>
        <p:spPr>
          <a:xfrm>
            <a:off x="5096537" y="2915191"/>
            <a:ext cx="2082800" cy="861774"/>
          </a:xfrm>
          <a:prstGeom prst="rect">
            <a:avLst/>
          </a:prstGeom>
          <a:noFill/>
        </p:spPr>
        <p:txBody>
          <a:bodyPr wrap="square">
            <a:spAutoFit/>
          </a:bodyPr>
          <a:lstStyle/>
          <a:p>
            <a:pPr algn="ctr"/>
            <a:r>
              <a:rPr lang="en-US" altLang="zh-CN" sz="5000" b="1" kern="100" dirty="0">
                <a:solidFill>
                  <a:schemeClr val="accent2"/>
                </a:solidFill>
                <a:latin typeface="+mj-ea"/>
                <a:ea typeface="+mj-ea"/>
                <a:cs typeface="仿宋_GB2312" panose="02010609030101010101" pitchFamily="49" charset="-122"/>
              </a:rPr>
              <a:t>75%</a:t>
            </a:r>
            <a:endParaRPr lang="zh-CN" altLang="en-US" sz="5000" b="1" kern="100" dirty="0">
              <a:solidFill>
                <a:schemeClr val="accent2"/>
              </a:solidFill>
              <a:latin typeface="+mj-ea"/>
              <a:ea typeface="+mj-ea"/>
              <a:cs typeface="仿宋_GB2312" panose="02010609030101010101" pitchFamily="49" charset="-122"/>
            </a:endParaRPr>
          </a:p>
        </p:txBody>
      </p:sp>
      <p:sp>
        <p:nvSpPr>
          <p:cNvPr id="53" name="文本框 52"/>
          <p:cNvSpPr txBox="1"/>
          <p:nvPr/>
        </p:nvSpPr>
        <p:spPr>
          <a:xfrm>
            <a:off x="8571311" y="4739758"/>
            <a:ext cx="2109787" cy="553998"/>
          </a:xfrm>
          <a:prstGeom prst="rect">
            <a:avLst/>
          </a:prstGeom>
          <a:noFill/>
        </p:spPr>
        <p:txBody>
          <a:bodyPr wrap="square">
            <a:spAutoFit/>
          </a:bodyPr>
          <a:lstStyle/>
          <a:p>
            <a:pPr algn="ctr"/>
            <a:r>
              <a:rPr lang="zh-CN" altLang="en-US" sz="3000" kern="100" dirty="0">
                <a:solidFill>
                  <a:schemeClr val="accent1"/>
                </a:solidFill>
                <a:latin typeface="+mn-ea"/>
              </a:rPr>
              <a:t>覆盖率</a:t>
            </a:r>
            <a:endParaRPr lang="zh-CN" altLang="en-US" sz="3000" dirty="0">
              <a:solidFill>
                <a:schemeClr val="accent1"/>
              </a:solidFill>
              <a:latin typeface="+mn-ea"/>
            </a:endParaRPr>
          </a:p>
        </p:txBody>
      </p:sp>
      <p:grpSp>
        <p:nvGrpSpPr>
          <p:cNvPr id="54" name="组合 53"/>
          <p:cNvGrpSpPr/>
          <p:nvPr/>
        </p:nvGrpSpPr>
        <p:grpSpPr>
          <a:xfrm>
            <a:off x="8528204" y="2220686"/>
            <a:ext cx="2196000" cy="2196000"/>
            <a:chOff x="3539638" y="2220686"/>
            <a:chExt cx="2196000" cy="2196000"/>
          </a:xfrm>
        </p:grpSpPr>
        <p:sp>
          <p:nvSpPr>
            <p:cNvPr id="55" name="椭圆 54"/>
            <p:cNvSpPr/>
            <p:nvPr/>
          </p:nvSpPr>
          <p:spPr>
            <a:xfrm>
              <a:off x="3570514" y="2236124"/>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弧形 55"/>
            <p:cNvSpPr/>
            <p:nvPr/>
          </p:nvSpPr>
          <p:spPr>
            <a:xfrm>
              <a:off x="3539638" y="2220686"/>
              <a:ext cx="2196000" cy="2196000"/>
            </a:xfrm>
            <a:prstGeom prst="arc">
              <a:avLst>
                <a:gd name="adj1" fmla="val 16200000"/>
                <a:gd name="adj2" fmla="val 6344513"/>
              </a:avLst>
            </a:prstGeom>
            <a:ln w="254000" cap="rnd">
              <a:gradFill>
                <a:gsLst>
                  <a:gs pos="100000">
                    <a:schemeClr val="accent2"/>
                  </a:gs>
                  <a:gs pos="0">
                    <a:schemeClr val="accent2">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7" name="文本框 56"/>
          <p:cNvSpPr txBox="1"/>
          <p:nvPr/>
        </p:nvSpPr>
        <p:spPr>
          <a:xfrm>
            <a:off x="8584804" y="2915191"/>
            <a:ext cx="2082800" cy="861774"/>
          </a:xfrm>
          <a:prstGeom prst="rect">
            <a:avLst/>
          </a:prstGeom>
          <a:noFill/>
        </p:spPr>
        <p:txBody>
          <a:bodyPr wrap="square">
            <a:spAutoFit/>
          </a:bodyPr>
          <a:lstStyle/>
          <a:p>
            <a:pPr algn="ctr"/>
            <a:r>
              <a:rPr lang="en-US" altLang="zh-CN" sz="5000" b="1" kern="100" dirty="0">
                <a:solidFill>
                  <a:schemeClr val="accent2"/>
                </a:solidFill>
                <a:latin typeface="+mj-ea"/>
                <a:ea typeface="+mj-ea"/>
                <a:cs typeface="仿宋_GB2312" panose="02010609030101010101" pitchFamily="49" charset="-122"/>
              </a:rPr>
              <a:t>60%</a:t>
            </a:r>
            <a:endParaRPr lang="zh-CN" altLang="en-US" sz="5000" b="1" kern="100" dirty="0">
              <a:solidFill>
                <a:schemeClr val="accent2"/>
              </a:solidFill>
              <a:latin typeface="+mj-ea"/>
              <a:ea typeface="+mj-ea"/>
              <a:cs typeface="仿宋_GB2312" panose="02010609030101010101" pitchFamily="49" charset="-122"/>
            </a:endParaRPr>
          </a:p>
        </p:txBody>
      </p:sp>
      <p:sp>
        <p:nvSpPr>
          <p:cNvPr id="20" name="文本框 19"/>
          <p:cNvSpPr txBox="1"/>
          <p:nvPr/>
        </p:nvSpPr>
        <p:spPr>
          <a:xfrm>
            <a:off x="1255361" y="5265339"/>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accent1"/>
                </a:solidFill>
                <a:latin typeface="+mn-ea"/>
                <a:cs typeface="微软雅黑" panose="020B0503020204020204" charset="-122"/>
              </a:rPr>
              <a:t>这里输入文字</a:t>
            </a:r>
            <a:endParaRPr lang="en-US" altLang="zh-CN" dirty="0">
              <a:solidFill>
                <a:schemeClr val="accent1"/>
              </a:solidFill>
              <a:latin typeface="+mn-ea"/>
              <a:cs typeface="微软雅黑" panose="020B0503020204020204" charset="-122"/>
            </a:endParaRPr>
          </a:p>
        </p:txBody>
      </p:sp>
      <p:sp>
        <p:nvSpPr>
          <p:cNvPr id="22" name="文本框 21"/>
          <p:cNvSpPr txBox="1"/>
          <p:nvPr/>
        </p:nvSpPr>
        <p:spPr>
          <a:xfrm>
            <a:off x="4837006" y="5265339"/>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accent1"/>
                </a:solidFill>
                <a:latin typeface="+mn-ea"/>
                <a:cs typeface="微软雅黑" panose="020B0503020204020204" charset="-122"/>
              </a:rPr>
              <a:t>这里输入文字</a:t>
            </a:r>
            <a:endParaRPr lang="en-US" altLang="zh-CN" dirty="0">
              <a:solidFill>
                <a:schemeClr val="accent1"/>
              </a:solidFill>
              <a:latin typeface="+mn-ea"/>
              <a:cs typeface="微软雅黑" panose="020B0503020204020204" charset="-122"/>
            </a:endParaRPr>
          </a:p>
        </p:txBody>
      </p:sp>
      <p:sp>
        <p:nvSpPr>
          <p:cNvPr id="23" name="文本框 22"/>
          <p:cNvSpPr txBox="1"/>
          <p:nvPr/>
        </p:nvSpPr>
        <p:spPr>
          <a:xfrm>
            <a:off x="8394206" y="5265339"/>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accent1"/>
                </a:solidFill>
                <a:latin typeface="+mn-ea"/>
                <a:cs typeface="微软雅黑" panose="020B0503020204020204" charset="-122"/>
              </a:rPr>
              <a:t>这里输入文字</a:t>
            </a:r>
            <a:endParaRPr lang="en-US" altLang="zh-CN" dirty="0">
              <a:solidFill>
                <a:schemeClr val="accent1"/>
              </a:solidFill>
              <a:latin typeface="+mn-ea"/>
              <a:cs typeface="微软雅黑" panose="020B0503020204020204" charset="-122"/>
            </a:endParaRPr>
          </a:p>
        </p:txBody>
      </p:sp>
    </p:spTree>
    <p:custDataLst>
      <p:tags r:id="rId3"/>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上海城市地平线"/>
          <p:cNvPicPr>
            <a:picLocks noChangeAspect="1"/>
          </p:cNvPicPr>
          <p:nvPr/>
        </p:nvPicPr>
        <p:blipFill rotWithShape="1">
          <a:blip r:embed="rId1" cstate="screen">
            <a:extLst>
              <a:ext uri="{BEBA8EAE-BF5A-486C-A8C5-ECC9F3942E4B}">
                <a14:imgProps xmlns:a14="http://schemas.microsoft.com/office/drawing/2010/main">
                  <a14:imgLayer r:embed="rId2">
                    <a14:imgEffect>
                      <a14:artisticBlur radius="30"/>
                    </a14:imgEffect>
                  </a14:imgLayer>
                </a14:imgProps>
              </a:ext>
            </a:extLst>
          </a:blip>
          <a:srcRect/>
          <a:stretch>
            <a:fillRect/>
          </a:stretch>
        </p:blipFill>
        <p:spPr>
          <a:xfrm>
            <a:off x="0" y="0"/>
            <a:ext cx="12192000" cy="6858000"/>
          </a:xfrm>
          <a:prstGeom prst="rect">
            <a:avLst/>
          </a:prstGeom>
        </p:spPr>
      </p:pic>
      <p:sp>
        <p:nvSpPr>
          <p:cNvPr id="11" name="矩形: 圆角 10"/>
          <p:cNvSpPr/>
          <p:nvPr/>
        </p:nvSpPr>
        <p:spPr>
          <a:xfrm>
            <a:off x="616857" y="728663"/>
            <a:ext cx="10987768" cy="5400675"/>
          </a:xfrm>
          <a:prstGeom prst="roundRect">
            <a:avLst>
              <a:gd name="adj" fmla="val 1970"/>
            </a:avLst>
          </a:pr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6186488" y="1075026"/>
            <a:ext cx="4913312" cy="532101"/>
          </a:xfrm>
          <a:prstGeom prst="roundRect">
            <a:avLst>
              <a:gd name="adj" fmla="val 30713"/>
            </a:avLst>
          </a:prstGeom>
          <a:gradFill>
            <a:gsLst>
              <a:gs pos="100000">
                <a:schemeClr val="accent1"/>
              </a:gs>
              <a:gs pos="0">
                <a:schemeClr val="accent1">
                  <a:lumMod val="60000"/>
                  <a:lumOff val="40000"/>
                </a:schemeClr>
              </a:gs>
            </a:gsLst>
            <a:lin ang="2700000" scaled="0"/>
          </a:gradFill>
          <a:ln>
            <a:noFill/>
          </a:ln>
          <a:effectLst>
            <a:outerShdw blurRad="317500" dist="317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latin typeface="+mj-ea"/>
                <a:ea typeface="+mj-ea"/>
              </a:rPr>
              <a:t>Text here</a:t>
            </a:r>
            <a:endParaRPr lang="zh-CN" altLang="en-US" sz="3000" dirty="0">
              <a:latin typeface="+mj-ea"/>
              <a:ea typeface="+mj-ea"/>
            </a:endParaRPr>
          </a:p>
        </p:txBody>
      </p:sp>
      <p:pic>
        <p:nvPicPr>
          <p:cNvPr id="22" name="图片 21" descr="上海城市地平线"/>
          <p:cNvPicPr>
            <a:picLocks noChangeAspect="1"/>
          </p:cNvPicPr>
          <p:nvPr/>
        </p:nvPicPr>
        <p:blipFill rotWithShape="1">
          <a:blip r:embed="rId3" cstate="screen"/>
          <a:srcRect/>
          <a:stretch>
            <a:fillRect/>
          </a:stretch>
        </p:blipFill>
        <p:spPr>
          <a:xfrm>
            <a:off x="891048" y="983216"/>
            <a:ext cx="4366751" cy="4891568"/>
          </a:xfrm>
          <a:prstGeom prst="rect">
            <a:avLst/>
          </a:prstGeom>
        </p:spPr>
      </p:pic>
      <p:sp>
        <p:nvSpPr>
          <p:cNvPr id="23" name="文本框 22"/>
          <p:cNvSpPr txBox="1"/>
          <p:nvPr/>
        </p:nvSpPr>
        <p:spPr>
          <a:xfrm>
            <a:off x="6096000" y="2148069"/>
            <a:ext cx="5080000" cy="1544012"/>
          </a:xfrm>
          <a:prstGeom prst="rect">
            <a:avLst/>
          </a:prstGeom>
          <a:noFill/>
          <a:ln w="9525">
            <a:noFill/>
          </a:ln>
        </p:spPr>
        <p:txBody>
          <a:bodyPr>
            <a:spAutoFit/>
          </a:bodyPr>
          <a:lstStyle/>
          <a:p>
            <a:pPr marL="342900" indent="-342900" fontAlgn="auto">
              <a:lnSpc>
                <a:spcPct val="130000"/>
              </a:lnSpc>
              <a:buFont typeface="Arial" panose="020B0604020202020204" pitchFamily="34" charset="0"/>
              <a:buChar char="•"/>
            </a:pPr>
            <a:r>
              <a:rPr lang="zh-CN" altLang="en-US" sz="2500" dirty="0">
                <a:solidFill>
                  <a:srgbClr val="00418A"/>
                </a:solidFill>
                <a:latin typeface="+mn-ea"/>
                <a:cs typeface="微软雅黑" panose="020B0503020204020204" charset="-122"/>
              </a:rPr>
              <a:t>这里输入文字，加入数据</a:t>
            </a:r>
            <a:r>
              <a:rPr lang="en-US" altLang="zh-CN" sz="2500" dirty="0">
                <a:solidFill>
                  <a:srgbClr val="DB4D45"/>
                </a:solidFill>
                <a:latin typeface="+mn-ea"/>
                <a:cs typeface="微软雅黑" panose="020B0503020204020204" charset="-122"/>
              </a:rPr>
              <a:t>  900</a:t>
            </a:r>
            <a:endParaRPr lang="en-US" altLang="zh-CN" sz="2500" dirty="0">
              <a:solidFill>
                <a:srgbClr val="DB4D45"/>
              </a:solidFill>
              <a:latin typeface="+mn-ea"/>
              <a:cs typeface="微软雅黑" panose="020B0503020204020204" charset="-122"/>
            </a:endParaRPr>
          </a:p>
          <a:p>
            <a:pPr marL="342900" indent="-342900">
              <a:lnSpc>
                <a:spcPct val="130000"/>
              </a:lnSpc>
              <a:buFont typeface="Arial" panose="020B0604020202020204" pitchFamily="34" charset="0"/>
              <a:buChar char="•"/>
            </a:pPr>
            <a:r>
              <a:rPr lang="zh-CN" altLang="en-US" sz="2500" dirty="0">
                <a:solidFill>
                  <a:srgbClr val="00418A"/>
                </a:solidFill>
                <a:latin typeface="+mn-ea"/>
                <a:cs typeface="微软雅黑" panose="020B0503020204020204" charset="-122"/>
              </a:rPr>
              <a:t>这里输入文字，加入数据</a:t>
            </a:r>
            <a:r>
              <a:rPr lang="en-US" altLang="zh-CN" sz="2500" dirty="0">
                <a:solidFill>
                  <a:srgbClr val="DB4D45"/>
                </a:solidFill>
                <a:latin typeface="+mn-ea"/>
                <a:cs typeface="微软雅黑" panose="020B0503020204020204" charset="-122"/>
              </a:rPr>
              <a:t>  80%</a:t>
            </a:r>
            <a:endParaRPr lang="en-US" altLang="zh-CN" sz="2500" dirty="0">
              <a:solidFill>
                <a:srgbClr val="DB4D45"/>
              </a:solidFill>
              <a:latin typeface="+mn-ea"/>
              <a:cs typeface="微软雅黑" panose="020B0503020204020204" charset="-122"/>
            </a:endParaRPr>
          </a:p>
          <a:p>
            <a:pPr marL="342900" indent="-342900">
              <a:lnSpc>
                <a:spcPct val="130000"/>
              </a:lnSpc>
              <a:buFont typeface="Arial" panose="020B0604020202020204" pitchFamily="34" charset="0"/>
              <a:buChar char="•"/>
            </a:pPr>
            <a:r>
              <a:rPr lang="zh-CN" altLang="en-US" sz="2500" dirty="0">
                <a:solidFill>
                  <a:srgbClr val="00418A"/>
                </a:solidFill>
                <a:latin typeface="+mn-ea"/>
                <a:cs typeface="微软雅黑" panose="020B0503020204020204" charset="-122"/>
              </a:rPr>
              <a:t>这里输入文字，加入数据</a:t>
            </a:r>
            <a:r>
              <a:rPr lang="en-US" altLang="zh-CN" sz="2500" dirty="0">
                <a:solidFill>
                  <a:srgbClr val="DB4D45"/>
                </a:solidFill>
                <a:latin typeface="+mn-ea"/>
                <a:cs typeface="微软雅黑" panose="020B0503020204020204" charset="-122"/>
              </a:rPr>
              <a:t>  </a:t>
            </a:r>
            <a:r>
              <a:rPr lang="en-US" altLang="zh-CN" sz="2500" dirty="0">
                <a:solidFill>
                  <a:srgbClr val="DB4D45"/>
                </a:solidFill>
                <a:latin typeface="+mn-ea"/>
              </a:rPr>
              <a:t>50</a:t>
            </a:r>
            <a:r>
              <a:rPr lang="zh-CN" altLang="en-US" sz="2500" dirty="0">
                <a:solidFill>
                  <a:srgbClr val="DB4D45"/>
                </a:solidFill>
                <a:latin typeface="+mn-ea"/>
              </a:rPr>
              <a:t>亿</a:t>
            </a:r>
            <a:endParaRPr lang="en-US" altLang="zh-CN" sz="2500" dirty="0">
              <a:solidFill>
                <a:srgbClr val="DB4D45"/>
              </a:solidFill>
              <a:latin typeface="+mn-ea"/>
            </a:endParaRPr>
          </a:p>
        </p:txBody>
      </p:sp>
      <p:sp>
        <p:nvSpPr>
          <p:cNvPr id="24" name="文本框 23"/>
          <p:cNvSpPr txBox="1"/>
          <p:nvPr/>
        </p:nvSpPr>
        <p:spPr>
          <a:xfrm>
            <a:off x="6381750" y="4148319"/>
            <a:ext cx="5080000" cy="995081"/>
          </a:xfrm>
          <a:prstGeom prst="rect">
            <a:avLst/>
          </a:prstGeom>
          <a:noFill/>
          <a:ln w="9525">
            <a:noFill/>
          </a:ln>
        </p:spPr>
        <p:txBody>
          <a:bodyPr>
            <a:spAutoFit/>
          </a:bodyPr>
          <a:lstStyle/>
          <a:p>
            <a:pPr fontAlgn="auto">
              <a:lnSpc>
                <a:spcPct val="130000"/>
              </a:lnSpc>
            </a:pPr>
            <a:r>
              <a:rPr lang="zh-CN" altLang="en-US" sz="3000" b="1" dirty="0">
                <a:solidFill>
                  <a:srgbClr val="00418A"/>
                </a:solidFill>
                <a:latin typeface="微软雅黑" panose="020B0503020204020204" charset="-122"/>
                <a:ea typeface="微软雅黑" panose="020B0503020204020204" charset="-122"/>
                <a:cs typeface="微软雅黑" panose="020B0503020204020204" charset="-122"/>
              </a:rPr>
              <a:t>连续两年稳居   </a:t>
            </a:r>
            <a:r>
              <a:rPr lang="en-US" altLang="zh-CN" sz="5000" b="1" dirty="0">
                <a:solidFill>
                  <a:srgbClr val="DB4D45"/>
                </a:solidFill>
                <a:latin typeface="微软雅黑" panose="020B0503020204020204" charset="-122"/>
                <a:ea typeface="微软雅黑" panose="020B0503020204020204" charset="-122"/>
                <a:cs typeface="微软雅黑" panose="020B0503020204020204" charset="-122"/>
              </a:rPr>
              <a:t>TOP3</a:t>
            </a:r>
            <a:endParaRPr lang="en-US" altLang="zh-CN" sz="5000" b="1" dirty="0">
              <a:solidFill>
                <a:srgbClr val="DB4D45"/>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310742"/>
            <a:ext cx="12192000" cy="2547258"/>
          </a:xfrm>
          <a:prstGeom prst="rect">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latin typeface="+mj-ea"/>
              <a:ea typeface="+mj-ea"/>
            </a:endParaRPr>
          </a:p>
        </p:txBody>
      </p:sp>
      <p:sp>
        <p:nvSpPr>
          <p:cNvPr id="17" name="矩形: 圆角 16"/>
          <p:cNvSpPr/>
          <p:nvPr/>
        </p:nvSpPr>
        <p:spPr>
          <a:xfrm>
            <a:off x="874713" y="1496291"/>
            <a:ext cx="3126014" cy="4225635"/>
          </a:xfrm>
          <a:prstGeom prst="roundRect">
            <a:avLst>
              <a:gd name="adj" fmla="val 0"/>
            </a:avLst>
          </a:prstGeom>
          <a:solidFill>
            <a:schemeClr val="bg1"/>
          </a:solidFill>
          <a:ln>
            <a:noFill/>
          </a:ln>
          <a:effectLst>
            <a:outerShdw blurRad="317500" dist="3175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顶角 19"/>
          <p:cNvSpPr/>
          <p:nvPr/>
        </p:nvSpPr>
        <p:spPr>
          <a:xfrm>
            <a:off x="877929" y="1482436"/>
            <a:ext cx="3119582" cy="96981"/>
          </a:xfrm>
          <a:prstGeom prst="round2SameRect">
            <a:avLst>
              <a:gd name="adj1" fmla="val 0"/>
              <a:gd name="adj2" fmla="val 0"/>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latin typeface="+mj-ea"/>
              <a:ea typeface="+mj-ea"/>
            </a:endParaRPr>
          </a:p>
        </p:txBody>
      </p:sp>
      <p:sp>
        <p:nvSpPr>
          <p:cNvPr id="27" name="矩形: 圆角 26"/>
          <p:cNvSpPr/>
          <p:nvPr/>
        </p:nvSpPr>
        <p:spPr>
          <a:xfrm>
            <a:off x="4532993" y="1496291"/>
            <a:ext cx="3126014" cy="4225635"/>
          </a:xfrm>
          <a:prstGeom prst="roundRect">
            <a:avLst>
              <a:gd name="adj" fmla="val 0"/>
            </a:avLst>
          </a:prstGeom>
          <a:solidFill>
            <a:schemeClr val="bg1"/>
          </a:solidFill>
          <a:ln>
            <a:noFill/>
          </a:ln>
          <a:effectLst>
            <a:outerShdw blurRad="317500" dist="3175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顶角 27"/>
          <p:cNvSpPr/>
          <p:nvPr/>
        </p:nvSpPr>
        <p:spPr>
          <a:xfrm>
            <a:off x="4536209" y="1482436"/>
            <a:ext cx="3119582" cy="96981"/>
          </a:xfrm>
          <a:prstGeom prst="round2SameRect">
            <a:avLst>
              <a:gd name="adj1" fmla="val 0"/>
              <a:gd name="adj2" fmla="val 0"/>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latin typeface="+mj-ea"/>
              <a:ea typeface="+mj-ea"/>
            </a:endParaRPr>
          </a:p>
        </p:txBody>
      </p:sp>
      <p:sp>
        <p:nvSpPr>
          <p:cNvPr id="29" name="矩形: 圆角 28"/>
          <p:cNvSpPr/>
          <p:nvPr/>
        </p:nvSpPr>
        <p:spPr>
          <a:xfrm>
            <a:off x="8191274" y="1496291"/>
            <a:ext cx="3126014" cy="4225635"/>
          </a:xfrm>
          <a:prstGeom prst="roundRect">
            <a:avLst>
              <a:gd name="adj" fmla="val 0"/>
            </a:avLst>
          </a:prstGeom>
          <a:solidFill>
            <a:schemeClr val="bg1"/>
          </a:solidFill>
          <a:ln>
            <a:noFill/>
          </a:ln>
          <a:effectLst>
            <a:outerShdw blurRad="317500" dist="3175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顶角 29"/>
          <p:cNvSpPr/>
          <p:nvPr/>
        </p:nvSpPr>
        <p:spPr>
          <a:xfrm>
            <a:off x="8194490" y="1482436"/>
            <a:ext cx="3119582" cy="96981"/>
          </a:xfrm>
          <a:prstGeom prst="round2SameRect">
            <a:avLst>
              <a:gd name="adj1" fmla="val 0"/>
              <a:gd name="adj2" fmla="val 0"/>
            </a:avLst>
          </a:prstGeom>
          <a:gradFill>
            <a:gsLst>
              <a:gs pos="100000">
                <a:schemeClr val="accent1"/>
              </a:gs>
              <a:gs pos="0">
                <a:schemeClr val="accent1">
                  <a:lumMod val="60000"/>
                  <a:lumOff val="40000"/>
                </a:schemeClr>
              </a:gs>
            </a:gsLst>
            <a:path path="circle">
              <a:fillToRect r="100000" b="100000"/>
            </a:path>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latin typeface="+mj-ea"/>
              <a:ea typeface="+mj-ea"/>
            </a:endParaRPr>
          </a:p>
        </p:txBody>
      </p:sp>
      <p:sp>
        <p:nvSpPr>
          <p:cNvPr id="31" name="文本框 30"/>
          <p:cNvSpPr txBox="1"/>
          <p:nvPr/>
        </p:nvSpPr>
        <p:spPr>
          <a:xfrm>
            <a:off x="1105604" y="3854172"/>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32" name="文本框 31"/>
          <p:cNvSpPr txBox="1"/>
          <p:nvPr/>
        </p:nvSpPr>
        <p:spPr>
          <a:xfrm>
            <a:off x="4763884" y="3854172"/>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33" name="文本框 32"/>
          <p:cNvSpPr txBox="1"/>
          <p:nvPr/>
        </p:nvSpPr>
        <p:spPr>
          <a:xfrm>
            <a:off x="8422165" y="3854172"/>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37" name="文本框 36"/>
          <p:cNvSpPr txBox="1"/>
          <p:nvPr/>
        </p:nvSpPr>
        <p:spPr>
          <a:xfrm>
            <a:off x="1105604" y="2754385"/>
            <a:ext cx="2664232" cy="642292"/>
          </a:xfrm>
          <a:prstGeom prst="rect">
            <a:avLst/>
          </a:prstGeom>
          <a:noFill/>
        </p:spPr>
        <p:txBody>
          <a:bodyPr wrap="square" rtlCol="0">
            <a:spAutoFit/>
          </a:bodyPr>
          <a:lstStyle/>
          <a:p>
            <a:pPr algn="ct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38" name="文本框 37"/>
          <p:cNvSpPr txBox="1"/>
          <p:nvPr/>
        </p:nvSpPr>
        <p:spPr>
          <a:xfrm>
            <a:off x="4763884" y="2754385"/>
            <a:ext cx="2664232" cy="642292"/>
          </a:xfrm>
          <a:prstGeom prst="rect">
            <a:avLst/>
          </a:prstGeom>
          <a:noFill/>
        </p:spPr>
        <p:txBody>
          <a:bodyPr wrap="square" rtlCol="0">
            <a:spAutoFit/>
          </a:bodyPr>
          <a:lstStyle/>
          <a:p>
            <a:pPr algn="ct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sp>
        <p:nvSpPr>
          <p:cNvPr id="39" name="文本框 38"/>
          <p:cNvSpPr txBox="1"/>
          <p:nvPr/>
        </p:nvSpPr>
        <p:spPr>
          <a:xfrm>
            <a:off x="8422165" y="2754385"/>
            <a:ext cx="2664232" cy="642292"/>
          </a:xfrm>
          <a:prstGeom prst="rect">
            <a:avLst/>
          </a:prstGeom>
          <a:noFill/>
        </p:spPr>
        <p:txBody>
          <a:bodyPr wrap="square" rtlCol="0">
            <a:spAutoFit/>
          </a:bodyPr>
          <a:lstStyle/>
          <a:p>
            <a:pPr algn="ctr">
              <a:lnSpc>
                <a:spcPct val="130000"/>
              </a:lnSpc>
            </a:pPr>
            <a:r>
              <a:rPr lang="zh-CN" altLang="en-US" sz="3000" b="1" kern="100" dirty="0">
                <a:solidFill>
                  <a:schemeClr val="accent1"/>
                </a:solidFill>
                <a:effectLst/>
                <a:latin typeface="+mn-ea"/>
                <a:cs typeface="仿宋_GB2312" panose="02010609030101010101" pitchFamily="49" charset="-122"/>
              </a:rPr>
              <a:t>输入标题</a:t>
            </a:r>
            <a:endParaRPr lang="zh-CN" altLang="zh-CN" sz="3000" b="1" kern="100" dirty="0">
              <a:solidFill>
                <a:schemeClr val="accent2"/>
              </a:solidFill>
              <a:effectLst/>
              <a:latin typeface="+mn-ea"/>
              <a:cs typeface="Times New Roman" panose="02020603050405020304" pitchFamily="18" charset="0"/>
            </a:endParaRPr>
          </a:p>
        </p:txBody>
      </p:sp>
      <p:pic>
        <p:nvPicPr>
          <p:cNvPr id="41" name="图形 40" descr="上升趋势条形图 轮廓"/>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980520" y="1821873"/>
            <a:ext cx="914400" cy="914400"/>
          </a:xfrm>
          <a:prstGeom prst="rect">
            <a:avLst/>
          </a:prstGeom>
        </p:spPr>
      </p:pic>
      <p:pic>
        <p:nvPicPr>
          <p:cNvPr id="43" name="图形 42" descr="博客 轮廓"/>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1833327"/>
            <a:ext cx="914400" cy="914400"/>
          </a:xfrm>
          <a:prstGeom prst="rect">
            <a:avLst/>
          </a:prstGeom>
        </p:spPr>
      </p:pic>
      <p:pic>
        <p:nvPicPr>
          <p:cNvPr id="45" name="图形 44" descr="教室 轮廓"/>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97081" y="1830928"/>
            <a:ext cx="914400" cy="914400"/>
          </a:xfrm>
          <a:prstGeom prst="rect">
            <a:avLst/>
          </a:prstGeom>
        </p:spPr>
      </p:pic>
      <p:cxnSp>
        <p:nvCxnSpPr>
          <p:cNvPr id="47" name="直接连接符 46"/>
          <p:cNvCxnSpPr/>
          <p:nvPr/>
        </p:nvCxnSpPr>
        <p:spPr>
          <a:xfrm>
            <a:off x="1777567" y="3532909"/>
            <a:ext cx="13023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444836" y="3532909"/>
            <a:ext cx="13023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125960" y="3532909"/>
            <a:ext cx="1302328"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36" name="文本框 35"/>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grpSp>
        <p:nvGrpSpPr>
          <p:cNvPr id="14" name="组合 13"/>
          <p:cNvGrpSpPr/>
          <p:nvPr/>
        </p:nvGrpSpPr>
        <p:grpSpPr>
          <a:xfrm>
            <a:off x="3889664" y="3212523"/>
            <a:ext cx="578427" cy="578427"/>
            <a:chOff x="3835977" y="2895600"/>
            <a:chExt cx="929986" cy="929986"/>
          </a:xfrm>
          <a:effectLst>
            <a:outerShdw blurRad="317500" dist="317500" dir="2700000" algn="tl" rotWithShape="0">
              <a:prstClr val="black">
                <a:alpha val="40000"/>
              </a:prstClr>
            </a:outerShdw>
          </a:effectLst>
        </p:grpSpPr>
        <p:sp>
          <p:nvSpPr>
            <p:cNvPr id="12" name="椭圆 11"/>
            <p:cNvSpPr/>
            <p:nvPr/>
          </p:nvSpPr>
          <p:spPr>
            <a:xfrm>
              <a:off x="3835977" y="2895600"/>
              <a:ext cx="929986" cy="929986"/>
            </a:xfrm>
            <a:prstGeom prst="ellipse">
              <a:avLst/>
            </a:prstGeom>
            <a:gradFill>
              <a:gsLst>
                <a:gs pos="100000">
                  <a:schemeClr val="accent1"/>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V 形 12"/>
            <p:cNvSpPr/>
            <p:nvPr/>
          </p:nvSpPr>
          <p:spPr>
            <a:xfrm>
              <a:off x="4143472" y="3111210"/>
              <a:ext cx="360758" cy="498764"/>
            </a:xfrm>
            <a:prstGeom prst="chevron">
              <a:avLst>
                <a:gd name="adj" fmla="val 745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文本框 50"/>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grpSp>
        <p:nvGrpSpPr>
          <p:cNvPr id="52" name="组合 51"/>
          <p:cNvGrpSpPr/>
          <p:nvPr/>
        </p:nvGrpSpPr>
        <p:grpSpPr>
          <a:xfrm>
            <a:off x="7534564" y="3212523"/>
            <a:ext cx="578427" cy="578427"/>
            <a:chOff x="3835977" y="2895600"/>
            <a:chExt cx="929986" cy="929986"/>
          </a:xfrm>
          <a:effectLst>
            <a:outerShdw blurRad="317500" dist="317500" dir="2700000" algn="tl" rotWithShape="0">
              <a:prstClr val="black">
                <a:alpha val="40000"/>
              </a:prstClr>
            </a:outerShdw>
          </a:effectLst>
        </p:grpSpPr>
        <p:sp>
          <p:nvSpPr>
            <p:cNvPr id="53" name="椭圆 52"/>
            <p:cNvSpPr/>
            <p:nvPr/>
          </p:nvSpPr>
          <p:spPr>
            <a:xfrm>
              <a:off x="3835977" y="2895600"/>
              <a:ext cx="929986" cy="929986"/>
            </a:xfrm>
            <a:prstGeom prst="ellipse">
              <a:avLst/>
            </a:prstGeom>
            <a:gradFill>
              <a:gsLst>
                <a:gs pos="100000">
                  <a:schemeClr val="accent1"/>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V 形 53"/>
            <p:cNvSpPr/>
            <p:nvPr/>
          </p:nvSpPr>
          <p:spPr>
            <a:xfrm>
              <a:off x="4143472" y="3111210"/>
              <a:ext cx="360758" cy="498764"/>
            </a:xfrm>
            <a:prstGeom prst="chevron">
              <a:avLst>
                <a:gd name="adj" fmla="val 745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1092200" y="1413331"/>
            <a:ext cx="3126014" cy="4716008"/>
          </a:xfrm>
          <a:prstGeom prst="roundRect">
            <a:avLst>
              <a:gd name="adj" fmla="val 0"/>
            </a:avLst>
          </a:prstGeom>
          <a:gradFill>
            <a:gsLst>
              <a:gs pos="100000">
                <a:schemeClr val="accent1">
                  <a:lumMod val="20000"/>
                  <a:lumOff val="80000"/>
                  <a:alpha val="6000"/>
                </a:schemeClr>
              </a:gs>
              <a:gs pos="0">
                <a:schemeClr val="accent1">
                  <a:lumMod val="20000"/>
                  <a:lumOff val="8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芝加哥天际线"/>
          <p:cNvPicPr>
            <a:picLocks noChangeAspect="1"/>
          </p:cNvPicPr>
          <p:nvPr/>
        </p:nvPicPr>
        <p:blipFill rotWithShape="1">
          <a:blip r:embed="rId1" cstate="screen"/>
          <a:srcRect/>
          <a:stretch>
            <a:fillRect/>
          </a:stretch>
        </p:blipFill>
        <p:spPr>
          <a:xfrm>
            <a:off x="1092200" y="1828800"/>
            <a:ext cx="3117850" cy="1518722"/>
          </a:xfrm>
          <a:prstGeom prst="rect">
            <a:avLst/>
          </a:prstGeom>
        </p:spPr>
      </p:pic>
      <p:sp>
        <p:nvSpPr>
          <p:cNvPr id="20" name="矩形: 圆顶角 19"/>
          <p:cNvSpPr/>
          <p:nvPr/>
        </p:nvSpPr>
        <p:spPr>
          <a:xfrm>
            <a:off x="1092200" y="1325267"/>
            <a:ext cx="3119582" cy="500234"/>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j-ea"/>
                <a:ea typeface="+mj-ea"/>
              </a:rPr>
              <a:t>输入标题</a:t>
            </a:r>
            <a:endParaRPr lang="zh-CN" altLang="en-US" sz="2500" dirty="0">
              <a:latin typeface="+mj-ea"/>
              <a:ea typeface="+mj-ea"/>
            </a:endParaRPr>
          </a:p>
        </p:txBody>
      </p:sp>
      <p:sp>
        <p:nvSpPr>
          <p:cNvPr id="26" name="文本框 25"/>
          <p:cNvSpPr txBox="1"/>
          <p:nvPr/>
        </p:nvSpPr>
        <p:spPr>
          <a:xfrm>
            <a:off x="1336268" y="3696493"/>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9" name="矩形: 圆角 8"/>
          <p:cNvSpPr/>
          <p:nvPr/>
        </p:nvSpPr>
        <p:spPr>
          <a:xfrm>
            <a:off x="4532993" y="1413331"/>
            <a:ext cx="3126014" cy="4716008"/>
          </a:xfrm>
          <a:prstGeom prst="roundRect">
            <a:avLst>
              <a:gd name="adj" fmla="val 0"/>
            </a:avLst>
          </a:prstGeom>
          <a:gradFill>
            <a:gsLst>
              <a:gs pos="100000">
                <a:schemeClr val="accent1">
                  <a:lumMod val="20000"/>
                  <a:lumOff val="80000"/>
                  <a:alpha val="6000"/>
                </a:schemeClr>
              </a:gs>
              <a:gs pos="0">
                <a:schemeClr val="accent1">
                  <a:lumMod val="20000"/>
                  <a:lumOff val="8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芝加哥天际线"/>
          <p:cNvPicPr>
            <a:picLocks noChangeAspect="1"/>
          </p:cNvPicPr>
          <p:nvPr/>
        </p:nvPicPr>
        <p:blipFill rotWithShape="1">
          <a:blip r:embed="rId1" cstate="screen"/>
          <a:srcRect/>
          <a:stretch>
            <a:fillRect/>
          </a:stretch>
        </p:blipFill>
        <p:spPr>
          <a:xfrm>
            <a:off x="4532993" y="1828800"/>
            <a:ext cx="3117850" cy="1518722"/>
          </a:xfrm>
          <a:prstGeom prst="rect">
            <a:avLst/>
          </a:prstGeom>
        </p:spPr>
      </p:pic>
      <p:sp>
        <p:nvSpPr>
          <p:cNvPr id="11" name="矩形: 圆顶角 10"/>
          <p:cNvSpPr/>
          <p:nvPr/>
        </p:nvSpPr>
        <p:spPr>
          <a:xfrm>
            <a:off x="4532993" y="1325267"/>
            <a:ext cx="3119582" cy="500234"/>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j-ea"/>
                <a:ea typeface="+mj-ea"/>
              </a:rPr>
              <a:t>输入标题</a:t>
            </a:r>
            <a:endParaRPr lang="zh-CN" altLang="en-US" sz="2500" dirty="0">
              <a:latin typeface="+mj-ea"/>
              <a:ea typeface="+mj-ea"/>
            </a:endParaRPr>
          </a:p>
        </p:txBody>
      </p:sp>
      <p:sp>
        <p:nvSpPr>
          <p:cNvPr id="12" name="文本框 11"/>
          <p:cNvSpPr txBox="1"/>
          <p:nvPr/>
        </p:nvSpPr>
        <p:spPr>
          <a:xfrm>
            <a:off x="4777061" y="3696493"/>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sp>
        <p:nvSpPr>
          <p:cNvPr id="13" name="矩形: 圆角 12"/>
          <p:cNvSpPr/>
          <p:nvPr/>
        </p:nvSpPr>
        <p:spPr>
          <a:xfrm>
            <a:off x="7973786" y="1413331"/>
            <a:ext cx="3126014" cy="4716008"/>
          </a:xfrm>
          <a:prstGeom prst="roundRect">
            <a:avLst>
              <a:gd name="adj" fmla="val 0"/>
            </a:avLst>
          </a:prstGeom>
          <a:gradFill>
            <a:gsLst>
              <a:gs pos="100000">
                <a:schemeClr val="accent1">
                  <a:lumMod val="20000"/>
                  <a:lumOff val="80000"/>
                  <a:alpha val="6000"/>
                </a:schemeClr>
              </a:gs>
              <a:gs pos="0">
                <a:schemeClr val="accent1">
                  <a:lumMod val="20000"/>
                  <a:lumOff val="80000"/>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芝加哥天际线"/>
          <p:cNvPicPr>
            <a:picLocks noChangeAspect="1"/>
          </p:cNvPicPr>
          <p:nvPr/>
        </p:nvPicPr>
        <p:blipFill rotWithShape="1">
          <a:blip r:embed="rId1" cstate="screen"/>
          <a:srcRect/>
          <a:stretch>
            <a:fillRect/>
          </a:stretch>
        </p:blipFill>
        <p:spPr>
          <a:xfrm>
            <a:off x="7973786" y="1828800"/>
            <a:ext cx="3117850" cy="1518722"/>
          </a:xfrm>
          <a:prstGeom prst="rect">
            <a:avLst/>
          </a:prstGeom>
        </p:spPr>
      </p:pic>
      <p:sp>
        <p:nvSpPr>
          <p:cNvPr id="18" name="矩形: 圆顶角 17"/>
          <p:cNvSpPr/>
          <p:nvPr/>
        </p:nvSpPr>
        <p:spPr>
          <a:xfrm>
            <a:off x="7973786" y="1325267"/>
            <a:ext cx="3119582" cy="500234"/>
          </a:xfrm>
          <a:prstGeom prst="round2SameRect">
            <a:avLst/>
          </a:prstGeom>
          <a:gradFill>
            <a:gsLst>
              <a:gs pos="100000">
                <a:schemeClr val="accent1"/>
              </a:gs>
              <a:gs pos="0">
                <a:schemeClr val="accent1">
                  <a:lumMod val="60000"/>
                  <a:lumOff val="4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j-ea"/>
                <a:ea typeface="+mj-ea"/>
              </a:rPr>
              <a:t>输入标题</a:t>
            </a:r>
            <a:endParaRPr lang="zh-CN" altLang="en-US" sz="2500" dirty="0">
              <a:latin typeface="+mj-ea"/>
              <a:ea typeface="+mj-ea"/>
            </a:endParaRPr>
          </a:p>
        </p:txBody>
      </p:sp>
      <p:sp>
        <p:nvSpPr>
          <p:cNvPr id="19" name="文本框 18"/>
          <p:cNvSpPr txBox="1"/>
          <p:nvPr/>
        </p:nvSpPr>
        <p:spPr>
          <a:xfrm>
            <a:off x="8217854" y="3696493"/>
            <a:ext cx="2664232" cy="1142492"/>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en-US" altLang="zh-CN" kern="100" dirty="0">
              <a:solidFill>
                <a:schemeClr val="accent2"/>
              </a:solidFill>
              <a:effectLst/>
              <a:latin typeface="+mn-ea"/>
              <a:cs typeface="仿宋_GB2312" panose="02010609030101010101" pitchFamily="49" charset="-122"/>
            </a:endParaRPr>
          </a:p>
          <a:p>
            <a:pPr marL="285750" indent="-285750">
              <a:lnSpc>
                <a:spcPct val="130000"/>
              </a:lnSpc>
              <a:buFont typeface="Arial" panose="020B0604020202020204" pitchFamily="34" charset="0"/>
              <a:buChar char="•"/>
            </a:pPr>
            <a:r>
              <a:rPr lang="zh-CN" altLang="en-US" kern="100" dirty="0">
                <a:solidFill>
                  <a:schemeClr val="accent1"/>
                </a:solidFill>
                <a:effectLst/>
                <a:latin typeface="+mn-ea"/>
                <a:cs typeface="仿宋_GB2312" panose="02010609030101010101" pitchFamily="49" charset="-122"/>
              </a:rPr>
              <a:t>在此处输入</a:t>
            </a:r>
            <a:r>
              <a:rPr lang="zh-CN" altLang="en-US" kern="100" dirty="0">
                <a:solidFill>
                  <a:schemeClr val="accent2"/>
                </a:solidFill>
                <a:effectLst/>
                <a:latin typeface="+mn-ea"/>
                <a:cs typeface="仿宋_GB2312" panose="02010609030101010101" pitchFamily="49" charset="-122"/>
              </a:rPr>
              <a:t>一段文字</a:t>
            </a:r>
            <a:endParaRPr lang="zh-CN" altLang="zh-CN" kern="100" dirty="0">
              <a:solidFill>
                <a:schemeClr val="accent2"/>
              </a:solidFill>
              <a:effectLst/>
              <a:latin typeface="+mn-ea"/>
              <a:cs typeface="Times New Roman" panose="02020603050405020304" pitchFamily="18" charset="0"/>
            </a:endParaRPr>
          </a:p>
        </p:txBody>
      </p:sp>
      <p:pic>
        <p:nvPicPr>
          <p:cNvPr id="3" name="图形 2" descr="文件夹搜索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86545" y="4934527"/>
            <a:ext cx="1039091" cy="1039091"/>
          </a:xfrm>
          <a:prstGeom prst="rect">
            <a:avLst/>
          </a:prstGeom>
        </p:spPr>
      </p:pic>
      <p:pic>
        <p:nvPicPr>
          <p:cNvPr id="21" name="图形 20" descr="文件夹搜索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94764" y="4934527"/>
            <a:ext cx="1039091" cy="1039091"/>
          </a:xfrm>
          <a:prstGeom prst="rect">
            <a:avLst/>
          </a:prstGeom>
        </p:spPr>
      </p:pic>
      <p:pic>
        <p:nvPicPr>
          <p:cNvPr id="22" name="图形 21" descr="文件夹搜索 纯色填充"/>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60709" y="4934527"/>
            <a:ext cx="1039091" cy="1039091"/>
          </a:xfrm>
          <a:prstGeom prst="rect">
            <a:avLst/>
          </a:prstGeom>
        </p:spPr>
      </p:pic>
      <p:sp>
        <p:nvSpPr>
          <p:cNvPr id="27" name="文本框 26"/>
          <p:cNvSpPr txBox="1"/>
          <p:nvPr/>
        </p:nvSpPr>
        <p:spPr>
          <a:xfrm>
            <a:off x="979349" y="504433"/>
            <a:ext cx="3775393" cy="630942"/>
          </a:xfrm>
          <a:prstGeom prst="rect">
            <a:avLst/>
          </a:prstGeom>
          <a:noFill/>
        </p:spPr>
        <p:txBody>
          <a:bodyPr wrap="none" rtlCol="0">
            <a:spAutoFit/>
          </a:bodyPr>
          <a:lstStyle/>
          <a:p>
            <a:r>
              <a:rPr lang="zh-CN" altLang="en-US" sz="3500" dirty="0">
                <a:solidFill>
                  <a:schemeClr val="accent1"/>
                </a:solidFill>
                <a:latin typeface="+mn-ea"/>
              </a:rPr>
              <a:t>请在这里输入标题</a:t>
            </a:r>
            <a:endParaRPr lang="zh-CN" altLang="en-US" sz="3500" dirty="0">
              <a:solidFill>
                <a:schemeClr val="accent1"/>
              </a:solidFill>
              <a:latin typeface="+mn-ea"/>
            </a:endParaRPr>
          </a:p>
        </p:txBody>
      </p:sp>
      <p:sp>
        <p:nvSpPr>
          <p:cNvPr id="28" name="文本框 27"/>
          <p:cNvSpPr txBox="1"/>
          <p:nvPr/>
        </p:nvSpPr>
        <p:spPr>
          <a:xfrm>
            <a:off x="986997" y="219034"/>
            <a:ext cx="1300356" cy="400110"/>
          </a:xfrm>
          <a:prstGeom prst="rect">
            <a:avLst/>
          </a:prstGeom>
          <a:noFill/>
        </p:spPr>
        <p:txBody>
          <a:bodyPr wrap="none" rtlCol="0">
            <a:spAutoFit/>
          </a:bodyPr>
          <a:lstStyle/>
          <a:p>
            <a:r>
              <a:rPr lang="en-US" altLang="zh-CN" sz="2000" dirty="0">
                <a:solidFill>
                  <a:schemeClr val="accent3"/>
                </a:solidFill>
                <a:latin typeface="+mn-ea"/>
              </a:rPr>
              <a:t>TEXT HERE</a:t>
            </a:r>
            <a:endParaRPr lang="zh-CN" altLang="en-US" sz="2000" dirty="0">
              <a:solidFill>
                <a:schemeClr val="accent3"/>
              </a:solidFill>
              <a:latin typeface="+mn-ea"/>
            </a:endParaRPr>
          </a:p>
        </p:txBody>
      </p:sp>
      <p:sp>
        <p:nvSpPr>
          <p:cNvPr id="24" name="文本框 23"/>
          <p:cNvSpPr txBox="1"/>
          <p:nvPr/>
        </p:nvSpPr>
        <p:spPr>
          <a:xfrm>
            <a:off x="10026595" y="624494"/>
            <a:ext cx="1351280" cy="477054"/>
          </a:xfrm>
          <a:prstGeom prst="rect">
            <a:avLst/>
          </a:prstGeom>
          <a:noFill/>
        </p:spPr>
        <p:txBody>
          <a:bodyPr wrap="square" rtlCol="0">
            <a:spAutoFit/>
          </a:bodyPr>
          <a:lstStyle/>
          <a:p>
            <a:pPr algn="r"/>
            <a:r>
              <a:rPr lang="en-US" altLang="zh-CN" sz="2500" dirty="0">
                <a:solidFill>
                  <a:schemeClr val="accent3"/>
                </a:solidFill>
                <a:latin typeface="+mn-ea"/>
              </a:rPr>
              <a:t>PART 01</a:t>
            </a:r>
            <a:endParaRPr lang="zh-CN" altLang="en-US" sz="2500" dirty="0">
              <a:solidFill>
                <a:schemeClr val="accent3"/>
              </a:solidFill>
              <a:latin typeface="+mn-ea"/>
            </a:endParaRPr>
          </a:p>
        </p:txBody>
      </p:sp>
    </p:spTree>
  </p:cSld>
  <p:clrMapOvr>
    <a:masterClrMapping/>
  </p:clrMapOvr>
  <p:transition/>
</p:sld>
</file>

<file path=ppt/tags/tag1.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ISLIDE.ICON" val="#84868;"/>
</p:tagLst>
</file>

<file path=ppt/tags/tag3.xml><?xml version="1.0" encoding="utf-8"?>
<p:tagLst xmlns:p="http://schemas.openxmlformats.org/presentationml/2006/main">
  <p:tag name="ISLIDE.ICON" val="#84868;"/>
</p:tagLst>
</file>

<file path=ppt/theme/theme1.xml><?xml version="1.0" encoding="utf-8"?>
<a:theme xmlns:a="http://schemas.openxmlformats.org/drawingml/2006/main" name="Office 主题​​">
  <a:themeElements>
    <a:clrScheme name="多图数据色">
      <a:dk1>
        <a:sysClr val="windowText" lastClr="000000"/>
      </a:dk1>
      <a:lt1>
        <a:sysClr val="window" lastClr="FFFFFF"/>
      </a:lt1>
      <a:dk2>
        <a:srgbClr val="44546A"/>
      </a:dk2>
      <a:lt2>
        <a:srgbClr val="E7E6E6"/>
      </a:lt2>
      <a:accent1>
        <a:srgbClr val="00418A"/>
      </a:accent1>
      <a:accent2>
        <a:srgbClr val="DB4D45"/>
      </a:accent2>
      <a:accent3>
        <a:srgbClr val="5B9BD5"/>
      </a:accent3>
      <a:accent4>
        <a:srgbClr val="ED7D31"/>
      </a:accent4>
      <a:accent5>
        <a:srgbClr val="4472C4"/>
      </a:accent5>
      <a:accent6>
        <a:srgbClr val="7F6000"/>
      </a:accent6>
      <a:hlink>
        <a:srgbClr val="0563C1"/>
      </a:hlink>
      <a:folHlink>
        <a:srgbClr val="954F72"/>
      </a:folHlink>
    </a:clrScheme>
    <a:fontScheme name="自定义 1">
      <a:majorFont>
        <a:latin typeface="Arial"/>
        <a:ea typeface="思源黑体 CN Bold"/>
        <a:cs typeface=""/>
      </a:majorFont>
      <a:minorFont>
        <a:latin typeface="Arial Nova"/>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1514</Words>
  <Application>WPS 演示</Application>
  <PresentationFormat>宽屏</PresentationFormat>
  <Paragraphs>321</Paragraphs>
  <Slides>19</Slides>
  <Notes>3</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19</vt:i4>
      </vt:variant>
    </vt:vector>
  </HeadingPairs>
  <TitlesOfParts>
    <vt:vector size="48" baseType="lpstr">
      <vt:lpstr>Arial</vt:lpstr>
      <vt:lpstr>宋体</vt:lpstr>
      <vt:lpstr>Wingdings</vt:lpstr>
      <vt:lpstr>演示夏行楷</vt:lpstr>
      <vt:lpstr>楷体_GB2312</vt:lpstr>
      <vt:lpstr>汉仪黑方简</vt:lpstr>
      <vt:lpstr>仿宋_GB2312</vt:lpstr>
      <vt:lpstr>仿宋</vt:lpstr>
      <vt:lpstr>Times New Roman</vt:lpstr>
      <vt:lpstr>微软雅黑</vt:lpstr>
      <vt:lpstr>Arial Nova</vt:lpstr>
      <vt:lpstr>思源黑体 CN Bold</vt:lpstr>
      <vt:lpstr>思源黑体 CN Light</vt:lpstr>
      <vt:lpstr>黑体</vt:lpstr>
      <vt:lpstr>Arial Unicode MS</vt:lpstr>
      <vt:lpstr>Roboto Regular</vt:lpstr>
      <vt:lpstr>思源黑体 CN Regular</vt:lpstr>
      <vt:lpstr>Arial Nova</vt:lpstr>
      <vt:lpstr>思源黑体 CN Light</vt:lpstr>
      <vt:lpstr>Gen Shin Gothic Light</vt:lpstr>
      <vt:lpstr>微软雅黑 Light</vt:lpstr>
      <vt:lpstr>Gen Jyuu Gothic P Heavy</vt:lpstr>
      <vt:lpstr>Radikal</vt:lpstr>
      <vt:lpstr>阿里巴巴普惠体 B</vt:lpstr>
      <vt:lpstr>OPPOSans B</vt:lpstr>
      <vt:lpstr>汉仪雅酷黑 45W</vt:lpstr>
      <vt:lpstr>Roboto</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简约大气商务蓝总结汇报通用ppt模板</dc:title>
  <dc:creator>小灵通</dc:creator>
  <cp:keywords>P界达人</cp:keywords>
  <dc:description>www.51pptmoban.com</dc:description>
  <cp:lastModifiedBy>铭</cp:lastModifiedBy>
  <cp:revision>108</cp:revision>
  <dcterms:created xsi:type="dcterms:W3CDTF">2021-10-31T16:58:00Z</dcterms:created>
  <dcterms:modified xsi:type="dcterms:W3CDTF">2022-01-26T01:50:14Z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F85240F5C6964FDDB617DF0401CDA29A</vt:lpwstr>
  </property>
</Properties>
</file>