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6" r:id="rId3"/>
    <p:sldId id="607" r:id="rId5"/>
    <p:sldId id="608" r:id="rId6"/>
    <p:sldId id="273" r:id="rId7"/>
    <p:sldId id="257" r:id="rId8"/>
    <p:sldId id="266" r:id="rId9"/>
    <p:sldId id="277" r:id="rId10"/>
    <p:sldId id="292" r:id="rId11"/>
    <p:sldId id="610" r:id="rId12"/>
    <p:sldId id="293" r:id="rId13"/>
    <p:sldId id="318" r:id="rId14"/>
    <p:sldId id="319" r:id="rId15"/>
    <p:sldId id="272" r:id="rId16"/>
    <p:sldId id="269" r:id="rId17"/>
    <p:sldId id="611" r:id="rId18"/>
    <p:sldId id="302" r:id="rId19"/>
    <p:sldId id="304" r:id="rId20"/>
    <p:sldId id="279" r:id="rId21"/>
    <p:sldId id="631" r:id="rId22"/>
    <p:sldId id="306" r:id="rId23"/>
    <p:sldId id="380" r:id="rId24"/>
    <p:sldId id="634" r:id="rId25"/>
    <p:sldId id="635" r:id="rId26"/>
    <p:sldId id="612" r:id="rId27"/>
    <p:sldId id="387" r:id="rId28"/>
    <p:sldId id="632" r:id="rId29"/>
    <p:sldId id="633" r:id="rId30"/>
    <p:sldId id="274" r:id="rId31"/>
    <p:sldId id="470" r:id="rId32"/>
    <p:sldId id="60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6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33" d="100"/>
          <a:sy n="33" d="100"/>
        </p:scale>
        <p:origin x="-1062" y="-21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图表标题</a:t>
            </a:r>
            <a:endParaRPr lang="zh-CN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00105014439485"/>
          <c:y val="0.25192918747163"/>
          <c:w val="0.849225518508795"/>
          <c:h val="0.6285519745801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rotWithShape="1">
              <a:blip xmlns:r="http://schemas.openxmlformats.org/officeDocument/2006/relationships" r:embed="rId3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</c:spPr>
          <c:invertIfNegative val="0"/>
          <c:pictureOptions>
            <c:pictureFormat val="stack"/>
          </c:pictureOptions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 rotWithShape="1">
              <a:blip xmlns:r="http://schemas.openxmlformats.org/officeDocument/2006/relationships" r:embed="rId4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</c:spPr>
          <c:invertIfNegative val="0"/>
          <c:pictureOptions>
            <c:pictureFormat val="stack"/>
          </c:pictureOptions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4"/>
        <c:overlap val="-6"/>
        <c:axId val="617394944"/>
        <c:axId val="617396480"/>
      </c:barChart>
      <c:catAx>
        <c:axId val="6173949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2"/>
              </a:solidFill>
              <a:prstDash val="solid"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17396480"/>
        <c:crosses val="autoZero"/>
        <c:auto val="1"/>
        <c:lblAlgn val="ctr"/>
        <c:lblOffset val="100"/>
        <c:noMultiLvlLbl val="0"/>
      </c:catAx>
      <c:valAx>
        <c:axId val="617396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17394944"/>
        <c:crosses val="autoZero"/>
        <c:crossBetween val="between"/>
      </c:valAx>
      <c:spPr>
        <a:noFill/>
        <a:ln w="6350">
          <a:solidFill>
            <a:schemeClr val="bg2"/>
          </a:solidFill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图表标题</a:t>
            </a:r>
            <a:endParaRPr lang="zh-CN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923055555555556"/>
          <c:y val="0.262731481481481"/>
          <c:w val="0.875055555555555"/>
          <c:h val="0.632037037037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85687"/>
            </a:solidFill>
            <a:ln>
              <a:noFill/>
            </a:ln>
            <a:effectLst>
              <a:outerShdw blurRad="76200" dir="18900000" sy="23000" kx="-1200000" algn="bl" rotWithShape="0">
                <a:schemeClr val="bg1">
                  <a:lumMod val="50000"/>
                  <a:alpha val="20000"/>
                </a:scheme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85687">
                <a:lumMod val="60000"/>
                <a:lumOff val="40000"/>
              </a:srgbClr>
            </a:solidFill>
            <a:ln>
              <a:noFill/>
            </a:ln>
            <a:effectLst>
              <a:outerShdw blurRad="76200" dir="18900000" sy="23000" kx="-1200000" algn="bl" rotWithShape="0">
                <a:schemeClr val="bg1">
                  <a:lumMod val="50000"/>
                  <a:alpha val="20000"/>
                </a:scheme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85687">
                <a:lumMod val="40000"/>
                <a:lumOff val="60000"/>
              </a:srgbClr>
            </a:solidFill>
            <a:ln>
              <a:noFill/>
            </a:ln>
            <a:effectLst>
              <a:outerShdw blurRad="76200" dir="18900000" sy="23000" kx="-1200000" algn="bl" rotWithShape="0">
                <a:schemeClr val="bg1">
                  <a:lumMod val="50000"/>
                  <a:alpha val="20000"/>
                </a:scheme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7"/>
        <c:overlap val="-27"/>
        <c:axId val="634094720"/>
        <c:axId val="634096256"/>
      </c:barChart>
      <c:catAx>
        <c:axId val="634094720"/>
        <c:scaling>
          <c:orientation val="minMax"/>
        </c:scaling>
        <c:delete val="0"/>
        <c:axPos val="b"/>
        <c:majorGridlines>
          <c:spPr>
            <a:ln w="3175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34096256"/>
        <c:crosses val="autoZero"/>
        <c:auto val="1"/>
        <c:lblAlgn val="ctr"/>
        <c:lblOffset val="100"/>
        <c:noMultiLvlLbl val="0"/>
      </c:catAx>
      <c:valAx>
        <c:axId val="634096256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prstDash val="solid"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34094720"/>
        <c:crosses val="autoZero"/>
        <c:crossBetween val="between"/>
      </c:valAx>
      <c:spPr>
        <a:noFill/>
        <a:ln w="3175">
          <a:solidFill>
            <a:schemeClr val="bg1">
              <a:lumMod val="95000"/>
            </a:schemeClr>
          </a:solidFill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图表标题</a:t>
            </a:r>
            <a:endParaRPr lang="zh-CN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981894712300555"/>
          <c:y val="0.155649033115869"/>
          <c:w val="0.849784398275186"/>
          <c:h val="0.64485115766262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rgbClr val="66C7D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rgbClr val="BC9CCD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634045952"/>
        <c:axId val="634047488"/>
      </c:lineChart>
      <c:catAx>
        <c:axId val="634045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2"/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bg2"/>
              </a:solidFill>
              <a:prstDash val="solid"/>
              <a:round/>
            </a:ln>
            <a:effectLst/>
          </c:spPr>
        </c:min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34047488"/>
        <c:crosses val="autoZero"/>
        <c:auto val="1"/>
        <c:lblAlgn val="ctr"/>
        <c:lblOffset val="100"/>
        <c:noMultiLvlLbl val="0"/>
      </c:catAx>
      <c:valAx>
        <c:axId val="634047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34045952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33153792"/>
        <c:axId val="633159680"/>
      </c:barChart>
      <c:catAx>
        <c:axId val="63315379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33159680"/>
        <c:crosses val="autoZero"/>
        <c:auto val="1"/>
        <c:lblAlgn val="ctr"/>
        <c:lblOffset val="100"/>
        <c:noMultiLvlLbl val="0"/>
      </c:catAx>
      <c:valAx>
        <c:axId val="633159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33153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title>
    <c:autoTitleDeleted val="0"/>
    <c:plotArea>
      <c:layout>
        <c:manualLayout>
          <c:layoutTarget val="inner"/>
          <c:xMode val="edge"/>
          <c:yMode val="edge"/>
          <c:x val="0.190104599037025"/>
          <c:y val="0.146425826287471"/>
          <c:w val="0.625767889755936"/>
          <c:h val="0.72425057647963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6B741-C1A9-4070-BFD6-498DBBF43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7BEED-2097-42D9-8A65-F8BE009DC7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B008B-0731-4287-B79B-5C1D654B1D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90FE0E-FFBC-4A60-937A-E4A0E76420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DB1063-73DF-47BB-87B5-1F2F2697B6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63476-70B3-42A3-BD01-D8F9CB9311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0A930-8D1F-49ED-BD4C-2E5A4BED42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C0059-71F0-4354-824B-2FFE6EC8EA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0A930-8D1F-49ED-BD4C-2E5A4BED42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0A930-8D1F-49ED-BD4C-2E5A4BED42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95031C-36FB-4BFB-B547-5049AC3C4D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0433E-3685-46CF-A03B-7ED35AEE53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B008B-0731-4287-B79B-5C1D654B1D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90FE0E-FFBC-4A60-937A-E4A0E76420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199C2-5D98-459F-8CDE-94268DAA1A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231B8-5762-49FC-8CAB-A0EC36C234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819910" y="6459700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平行四边形 6"/>
          <p:cNvSpPr/>
          <p:nvPr userDrawn="1"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21257-6435-4217-A662-AB28D1A94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7BD96-7502-4EE9-9071-7274FF84B23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1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3" Type="http://schemas.openxmlformats.org/officeDocument/2006/relationships/notesSlide" Target="../notesSlides/notesSlide9.xml"/><Relationship Id="rId22" Type="http://schemas.openxmlformats.org/officeDocument/2006/relationships/slideLayout" Target="../slideLayouts/slideLayout8.xml"/><Relationship Id="rId21" Type="http://schemas.openxmlformats.org/officeDocument/2006/relationships/tags" Target="../tags/tag88.xml"/><Relationship Id="rId20" Type="http://schemas.openxmlformats.org/officeDocument/2006/relationships/tags" Target="../tags/tag87.xml"/><Relationship Id="rId2" Type="http://schemas.openxmlformats.org/officeDocument/2006/relationships/tags" Target="../tags/tag69.xml"/><Relationship Id="rId19" Type="http://schemas.openxmlformats.org/officeDocument/2006/relationships/tags" Target="../tags/tag86.xml"/><Relationship Id="rId18" Type="http://schemas.openxmlformats.org/officeDocument/2006/relationships/tags" Target="../tags/tag85.xml"/><Relationship Id="rId17" Type="http://schemas.openxmlformats.org/officeDocument/2006/relationships/tags" Target="../tags/tag84.xml"/><Relationship Id="rId16" Type="http://schemas.openxmlformats.org/officeDocument/2006/relationships/tags" Target="../tags/tag83.xml"/><Relationship Id="rId15" Type="http://schemas.openxmlformats.org/officeDocument/2006/relationships/tags" Target="../tags/tag82.xml"/><Relationship Id="rId14" Type="http://schemas.openxmlformats.org/officeDocument/2006/relationships/tags" Target="../tags/tag81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4" Type="http://schemas.openxmlformats.org/officeDocument/2006/relationships/notesSlide" Target="../notesSlides/notesSlide10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110.xml"/><Relationship Id="rId21" Type="http://schemas.openxmlformats.org/officeDocument/2006/relationships/tags" Target="../tags/tag109.xml"/><Relationship Id="rId20" Type="http://schemas.openxmlformats.org/officeDocument/2006/relationships/tags" Target="../tags/tag108.xml"/><Relationship Id="rId2" Type="http://schemas.openxmlformats.org/officeDocument/2006/relationships/tags" Target="../tags/tag90.xml"/><Relationship Id="rId19" Type="http://schemas.openxmlformats.org/officeDocument/2006/relationships/tags" Target="../tags/tag107.xml"/><Relationship Id="rId18" Type="http://schemas.openxmlformats.org/officeDocument/2006/relationships/tags" Target="../tags/tag106.xml"/><Relationship Id="rId17" Type="http://schemas.openxmlformats.org/officeDocument/2006/relationships/tags" Target="../tags/tag105.xml"/><Relationship Id="rId16" Type="http://schemas.openxmlformats.org/officeDocument/2006/relationships/tags" Target="../tags/tag104.xml"/><Relationship Id="rId15" Type="http://schemas.openxmlformats.org/officeDocument/2006/relationships/tags" Target="../tags/tag103.xml"/><Relationship Id="rId14" Type="http://schemas.openxmlformats.org/officeDocument/2006/relationships/tags" Target="../tags/tag102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tags" Target="../tags/tag8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4" Type="http://schemas.openxmlformats.org/officeDocument/2006/relationships/notesSlide" Target="../notesSlides/notesSlide11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tags" Target="../tags/tag11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7" Type="http://schemas.openxmlformats.org/officeDocument/2006/relationships/notesSlide" Target="../notesSlides/notesSlide12.xml"/><Relationship Id="rId26" Type="http://schemas.openxmlformats.org/officeDocument/2006/relationships/slideLayout" Target="../slideLayouts/slideLayout8.xml"/><Relationship Id="rId25" Type="http://schemas.openxmlformats.org/officeDocument/2006/relationships/tags" Target="../tags/tag147.xml"/><Relationship Id="rId24" Type="http://schemas.openxmlformats.org/officeDocument/2006/relationships/tags" Target="../tags/tag146.xml"/><Relationship Id="rId23" Type="http://schemas.openxmlformats.org/officeDocument/2006/relationships/tags" Target="../tags/tag145.xml"/><Relationship Id="rId22" Type="http://schemas.openxmlformats.org/officeDocument/2006/relationships/tags" Target="../tags/tag144.xml"/><Relationship Id="rId21" Type="http://schemas.openxmlformats.org/officeDocument/2006/relationships/tags" Target="../tags/tag143.xml"/><Relationship Id="rId20" Type="http://schemas.openxmlformats.org/officeDocument/2006/relationships/tags" Target="../tags/tag142.xml"/><Relationship Id="rId2" Type="http://schemas.openxmlformats.org/officeDocument/2006/relationships/tags" Target="../tags/tag124.xml"/><Relationship Id="rId19" Type="http://schemas.openxmlformats.org/officeDocument/2006/relationships/tags" Target="../tags/tag141.xml"/><Relationship Id="rId18" Type="http://schemas.openxmlformats.org/officeDocument/2006/relationships/tags" Target="../tags/tag140.xml"/><Relationship Id="rId17" Type="http://schemas.openxmlformats.org/officeDocument/2006/relationships/tags" Target="../tags/tag139.xml"/><Relationship Id="rId16" Type="http://schemas.openxmlformats.org/officeDocument/2006/relationships/tags" Target="../tags/tag138.xml"/><Relationship Id="rId15" Type="http://schemas.openxmlformats.org/officeDocument/2006/relationships/tags" Target="../tags/tag137.xml"/><Relationship Id="rId14" Type="http://schemas.openxmlformats.org/officeDocument/2006/relationships/tags" Target="../tags/tag136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tags" Target="../tags/tag1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5" Type="http://schemas.openxmlformats.org/officeDocument/2006/relationships/notesSlide" Target="../notesSlides/notesSlide13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170.xml"/><Relationship Id="rId22" Type="http://schemas.openxmlformats.org/officeDocument/2006/relationships/tags" Target="../tags/tag169.xml"/><Relationship Id="rId21" Type="http://schemas.openxmlformats.org/officeDocument/2006/relationships/tags" Target="../tags/tag168.xml"/><Relationship Id="rId20" Type="http://schemas.openxmlformats.org/officeDocument/2006/relationships/tags" Target="../tags/tag167.xml"/><Relationship Id="rId2" Type="http://schemas.openxmlformats.org/officeDocument/2006/relationships/tags" Target="../tags/tag149.xml"/><Relationship Id="rId19" Type="http://schemas.openxmlformats.org/officeDocument/2006/relationships/tags" Target="../tags/tag166.xml"/><Relationship Id="rId18" Type="http://schemas.openxmlformats.org/officeDocument/2006/relationships/tags" Target="../tags/tag165.xml"/><Relationship Id="rId17" Type="http://schemas.openxmlformats.org/officeDocument/2006/relationships/tags" Target="../tags/tag164.xml"/><Relationship Id="rId16" Type="http://schemas.openxmlformats.org/officeDocument/2006/relationships/tags" Target="../tags/tag163.xml"/><Relationship Id="rId15" Type="http://schemas.openxmlformats.org/officeDocument/2006/relationships/tags" Target="../tags/tag162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48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0" Type="http://schemas.openxmlformats.org/officeDocument/2006/relationships/notesSlide" Target="../notesSlides/notesSlide15.xml"/><Relationship Id="rId2" Type="http://schemas.openxmlformats.org/officeDocument/2006/relationships/tags" Target="../tags/tag172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88.xml"/><Relationship Id="rId17" Type="http://schemas.openxmlformats.org/officeDocument/2006/relationships/tags" Target="../tags/tag187.xml"/><Relationship Id="rId16" Type="http://schemas.openxmlformats.org/officeDocument/2006/relationships/tags" Target="../tags/tag186.xml"/><Relationship Id="rId15" Type="http://schemas.openxmlformats.org/officeDocument/2006/relationships/tags" Target="../tags/tag185.xml"/><Relationship Id="rId14" Type="http://schemas.openxmlformats.org/officeDocument/2006/relationships/tags" Target="../tags/tag184.xml"/><Relationship Id="rId13" Type="http://schemas.openxmlformats.org/officeDocument/2006/relationships/tags" Target="../tags/tag183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2" Type="http://schemas.openxmlformats.org/officeDocument/2006/relationships/notesSlide" Target="../notesSlides/notesSlide16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98.xml"/><Relationship Id="rId1" Type="http://schemas.openxmlformats.org/officeDocument/2006/relationships/tags" Target="../tags/tag18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3" Type="http://schemas.openxmlformats.org/officeDocument/2006/relationships/notesSlide" Target="../notesSlides/notesSlide17.xml"/><Relationship Id="rId32" Type="http://schemas.openxmlformats.org/officeDocument/2006/relationships/slideLayout" Target="../slideLayouts/slideLayout7.xml"/><Relationship Id="rId31" Type="http://schemas.openxmlformats.org/officeDocument/2006/relationships/tags" Target="../tags/tag229.xml"/><Relationship Id="rId30" Type="http://schemas.openxmlformats.org/officeDocument/2006/relationships/tags" Target="../tags/tag228.xml"/><Relationship Id="rId3" Type="http://schemas.openxmlformats.org/officeDocument/2006/relationships/tags" Target="../tags/tag201.xml"/><Relationship Id="rId29" Type="http://schemas.openxmlformats.org/officeDocument/2006/relationships/tags" Target="../tags/tag227.xml"/><Relationship Id="rId28" Type="http://schemas.openxmlformats.org/officeDocument/2006/relationships/tags" Target="../tags/tag226.xml"/><Relationship Id="rId27" Type="http://schemas.openxmlformats.org/officeDocument/2006/relationships/tags" Target="../tags/tag225.xml"/><Relationship Id="rId26" Type="http://schemas.openxmlformats.org/officeDocument/2006/relationships/tags" Target="../tags/tag224.xml"/><Relationship Id="rId25" Type="http://schemas.openxmlformats.org/officeDocument/2006/relationships/tags" Target="../tags/tag223.xml"/><Relationship Id="rId24" Type="http://schemas.openxmlformats.org/officeDocument/2006/relationships/tags" Target="../tags/tag222.xml"/><Relationship Id="rId23" Type="http://schemas.openxmlformats.org/officeDocument/2006/relationships/tags" Target="../tags/tag221.xml"/><Relationship Id="rId22" Type="http://schemas.openxmlformats.org/officeDocument/2006/relationships/tags" Target="../tags/tag220.xml"/><Relationship Id="rId21" Type="http://schemas.openxmlformats.org/officeDocument/2006/relationships/tags" Target="../tags/tag219.xml"/><Relationship Id="rId20" Type="http://schemas.openxmlformats.org/officeDocument/2006/relationships/tags" Target="../tags/tag218.xml"/><Relationship Id="rId2" Type="http://schemas.openxmlformats.org/officeDocument/2006/relationships/tags" Target="../tags/tag200.xml"/><Relationship Id="rId19" Type="http://schemas.openxmlformats.org/officeDocument/2006/relationships/tags" Target="../tags/tag217.xml"/><Relationship Id="rId18" Type="http://schemas.openxmlformats.org/officeDocument/2006/relationships/tags" Target="../tags/tag216.xml"/><Relationship Id="rId17" Type="http://schemas.openxmlformats.org/officeDocument/2006/relationships/tags" Target="../tags/tag215.xml"/><Relationship Id="rId16" Type="http://schemas.openxmlformats.org/officeDocument/2006/relationships/tags" Target="../tags/tag214.xml"/><Relationship Id="rId15" Type="http://schemas.openxmlformats.org/officeDocument/2006/relationships/tags" Target="../tags/tag213.xml"/><Relationship Id="rId14" Type="http://schemas.openxmlformats.org/officeDocument/2006/relationships/tags" Target="../tags/tag212.xml"/><Relationship Id="rId13" Type="http://schemas.openxmlformats.org/officeDocument/2006/relationships/tags" Target="../tags/tag211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tags" Target="../tags/tag19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9" Type="http://schemas.openxmlformats.org/officeDocument/2006/relationships/notesSlide" Target="../notesSlides/notesSlide18.xml"/><Relationship Id="rId38" Type="http://schemas.openxmlformats.org/officeDocument/2006/relationships/slideLayout" Target="../slideLayouts/slideLayout7.xml"/><Relationship Id="rId37" Type="http://schemas.openxmlformats.org/officeDocument/2006/relationships/tags" Target="../tags/tag258.xml"/><Relationship Id="rId36" Type="http://schemas.openxmlformats.org/officeDocument/2006/relationships/tags" Target="../tags/tag257.xml"/><Relationship Id="rId35" Type="http://schemas.openxmlformats.org/officeDocument/2006/relationships/tags" Target="../tags/tag256.xml"/><Relationship Id="rId34" Type="http://schemas.openxmlformats.org/officeDocument/2006/relationships/tags" Target="../tags/tag255.xml"/><Relationship Id="rId33" Type="http://schemas.openxmlformats.org/officeDocument/2006/relationships/tags" Target="../tags/tag254.xml"/><Relationship Id="rId32" Type="http://schemas.openxmlformats.org/officeDocument/2006/relationships/image" Target="../media/image4.svg"/><Relationship Id="rId31" Type="http://schemas.openxmlformats.org/officeDocument/2006/relationships/image" Target="../media/image7.png"/><Relationship Id="rId30" Type="http://schemas.openxmlformats.org/officeDocument/2006/relationships/tags" Target="../tags/tag253.xml"/><Relationship Id="rId3" Type="http://schemas.openxmlformats.org/officeDocument/2006/relationships/tags" Target="../tags/tag232.xml"/><Relationship Id="rId29" Type="http://schemas.openxmlformats.org/officeDocument/2006/relationships/image" Target="../media/image3.svg"/><Relationship Id="rId28" Type="http://schemas.openxmlformats.org/officeDocument/2006/relationships/image" Target="../media/image6.png"/><Relationship Id="rId27" Type="http://schemas.openxmlformats.org/officeDocument/2006/relationships/tags" Target="../tags/tag252.xml"/><Relationship Id="rId26" Type="http://schemas.openxmlformats.org/officeDocument/2006/relationships/image" Target="../media/image2.svg"/><Relationship Id="rId25" Type="http://schemas.openxmlformats.org/officeDocument/2006/relationships/image" Target="../media/image5.png"/><Relationship Id="rId24" Type="http://schemas.openxmlformats.org/officeDocument/2006/relationships/tags" Target="../tags/tag251.xml"/><Relationship Id="rId23" Type="http://schemas.openxmlformats.org/officeDocument/2006/relationships/image" Target="../media/image1.svg"/><Relationship Id="rId22" Type="http://schemas.openxmlformats.org/officeDocument/2006/relationships/image" Target="../media/image4.png"/><Relationship Id="rId21" Type="http://schemas.openxmlformats.org/officeDocument/2006/relationships/tags" Target="../tags/tag250.xml"/><Relationship Id="rId20" Type="http://schemas.openxmlformats.org/officeDocument/2006/relationships/tags" Target="../tags/tag249.xml"/><Relationship Id="rId2" Type="http://schemas.openxmlformats.org/officeDocument/2006/relationships/tags" Target="../tags/tag231.xml"/><Relationship Id="rId19" Type="http://schemas.openxmlformats.org/officeDocument/2006/relationships/tags" Target="../tags/tag248.xml"/><Relationship Id="rId18" Type="http://schemas.openxmlformats.org/officeDocument/2006/relationships/tags" Target="../tags/tag247.xml"/><Relationship Id="rId17" Type="http://schemas.openxmlformats.org/officeDocument/2006/relationships/tags" Target="../tags/tag246.xml"/><Relationship Id="rId16" Type="http://schemas.openxmlformats.org/officeDocument/2006/relationships/tags" Target="../tags/tag245.xml"/><Relationship Id="rId15" Type="http://schemas.openxmlformats.org/officeDocument/2006/relationships/tags" Target="../tags/tag244.xml"/><Relationship Id="rId14" Type="http://schemas.openxmlformats.org/officeDocument/2006/relationships/tags" Target="../tags/tag243.xml"/><Relationship Id="rId13" Type="http://schemas.openxmlformats.org/officeDocument/2006/relationships/tags" Target="../tags/tag242.xml"/><Relationship Id="rId12" Type="http://schemas.openxmlformats.org/officeDocument/2006/relationships/tags" Target="../tags/tag241.xml"/><Relationship Id="rId11" Type="http://schemas.openxmlformats.org/officeDocument/2006/relationships/tags" Target="../tags/tag240.xml"/><Relationship Id="rId10" Type="http://schemas.openxmlformats.org/officeDocument/2006/relationships/tags" Target="../tags/tag239.xml"/><Relationship Id="rId1" Type="http://schemas.openxmlformats.org/officeDocument/2006/relationships/tags" Target="../tags/tag23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tags" Target="../tags/tag265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0" Type="http://schemas.openxmlformats.org/officeDocument/2006/relationships/notesSlide" Target="../notesSlides/notesSlide19.xml"/><Relationship Id="rId2" Type="http://schemas.openxmlformats.org/officeDocument/2006/relationships/tags" Target="../tags/tag260.xml"/><Relationship Id="rId19" Type="http://schemas.openxmlformats.org/officeDocument/2006/relationships/slideLayout" Target="../slideLayouts/slideLayout8.xml"/><Relationship Id="rId18" Type="http://schemas.openxmlformats.org/officeDocument/2006/relationships/tags" Target="../tags/tag276.xml"/><Relationship Id="rId17" Type="http://schemas.openxmlformats.org/officeDocument/2006/relationships/tags" Target="../tags/tag275.xml"/><Relationship Id="rId16" Type="http://schemas.openxmlformats.org/officeDocument/2006/relationships/tags" Target="../tags/tag274.xml"/><Relationship Id="rId15" Type="http://schemas.openxmlformats.org/officeDocument/2006/relationships/tags" Target="../tags/tag273.xml"/><Relationship Id="rId14" Type="http://schemas.openxmlformats.org/officeDocument/2006/relationships/tags" Target="../tags/tag272.xml"/><Relationship Id="rId13" Type="http://schemas.openxmlformats.org/officeDocument/2006/relationships/tags" Target="../tags/tag271.xml"/><Relationship Id="rId12" Type="http://schemas.openxmlformats.org/officeDocument/2006/relationships/tags" Target="../tags/tag270.xml"/><Relationship Id="rId11" Type="http://schemas.openxmlformats.org/officeDocument/2006/relationships/tags" Target="../tags/tag269.xml"/><Relationship Id="rId10" Type="http://schemas.openxmlformats.org/officeDocument/2006/relationships/tags" Target="../tags/tag268.xml"/><Relationship Id="rId1" Type="http://schemas.openxmlformats.org/officeDocument/2006/relationships/tags" Target="../tags/tag25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7" Type="http://schemas.openxmlformats.org/officeDocument/2006/relationships/notesSlide" Target="../notesSlides/notesSlide20.xml"/><Relationship Id="rId36" Type="http://schemas.openxmlformats.org/officeDocument/2006/relationships/slideLayout" Target="../slideLayouts/slideLayout7.xml"/><Relationship Id="rId35" Type="http://schemas.openxmlformats.org/officeDocument/2006/relationships/tags" Target="../tags/tag311.xml"/><Relationship Id="rId34" Type="http://schemas.openxmlformats.org/officeDocument/2006/relationships/tags" Target="../tags/tag310.xml"/><Relationship Id="rId33" Type="http://schemas.openxmlformats.org/officeDocument/2006/relationships/tags" Target="../tags/tag309.xml"/><Relationship Id="rId32" Type="http://schemas.openxmlformats.org/officeDocument/2006/relationships/tags" Target="../tags/tag308.xml"/><Relationship Id="rId31" Type="http://schemas.openxmlformats.org/officeDocument/2006/relationships/tags" Target="../tags/tag307.xml"/><Relationship Id="rId30" Type="http://schemas.openxmlformats.org/officeDocument/2006/relationships/tags" Target="../tags/tag306.xml"/><Relationship Id="rId3" Type="http://schemas.openxmlformats.org/officeDocument/2006/relationships/tags" Target="../tags/tag279.xml"/><Relationship Id="rId29" Type="http://schemas.openxmlformats.org/officeDocument/2006/relationships/tags" Target="../tags/tag305.xml"/><Relationship Id="rId28" Type="http://schemas.openxmlformats.org/officeDocument/2006/relationships/tags" Target="../tags/tag304.xml"/><Relationship Id="rId27" Type="http://schemas.openxmlformats.org/officeDocument/2006/relationships/tags" Target="../tags/tag303.xml"/><Relationship Id="rId26" Type="http://schemas.openxmlformats.org/officeDocument/2006/relationships/tags" Target="../tags/tag302.xml"/><Relationship Id="rId25" Type="http://schemas.openxmlformats.org/officeDocument/2006/relationships/tags" Target="../tags/tag301.xml"/><Relationship Id="rId24" Type="http://schemas.openxmlformats.org/officeDocument/2006/relationships/tags" Target="../tags/tag300.xml"/><Relationship Id="rId23" Type="http://schemas.openxmlformats.org/officeDocument/2006/relationships/tags" Target="../tags/tag299.xml"/><Relationship Id="rId22" Type="http://schemas.openxmlformats.org/officeDocument/2006/relationships/tags" Target="../tags/tag298.xml"/><Relationship Id="rId21" Type="http://schemas.openxmlformats.org/officeDocument/2006/relationships/tags" Target="../tags/tag297.xml"/><Relationship Id="rId20" Type="http://schemas.openxmlformats.org/officeDocument/2006/relationships/tags" Target="../tags/tag296.xml"/><Relationship Id="rId2" Type="http://schemas.openxmlformats.org/officeDocument/2006/relationships/tags" Target="../tags/tag278.xml"/><Relationship Id="rId19" Type="http://schemas.openxmlformats.org/officeDocument/2006/relationships/tags" Target="../tags/tag295.xml"/><Relationship Id="rId18" Type="http://schemas.openxmlformats.org/officeDocument/2006/relationships/tags" Target="../tags/tag294.xml"/><Relationship Id="rId17" Type="http://schemas.openxmlformats.org/officeDocument/2006/relationships/tags" Target="../tags/tag293.xml"/><Relationship Id="rId16" Type="http://schemas.openxmlformats.org/officeDocument/2006/relationships/tags" Target="../tags/tag292.xml"/><Relationship Id="rId15" Type="http://schemas.openxmlformats.org/officeDocument/2006/relationships/tags" Target="../tags/tag291.xml"/><Relationship Id="rId14" Type="http://schemas.openxmlformats.org/officeDocument/2006/relationships/tags" Target="../tags/tag290.xml"/><Relationship Id="rId13" Type="http://schemas.openxmlformats.org/officeDocument/2006/relationships/tags" Target="../tags/tag289.xml"/><Relationship Id="rId12" Type="http://schemas.openxmlformats.org/officeDocument/2006/relationships/tags" Target="../tags/tag288.xml"/><Relationship Id="rId11" Type="http://schemas.openxmlformats.org/officeDocument/2006/relationships/tags" Target="../tags/tag287.xml"/><Relationship Id="rId10" Type="http://schemas.openxmlformats.org/officeDocument/2006/relationships/tags" Target="../tags/tag286.xml"/><Relationship Id="rId1" Type="http://schemas.openxmlformats.org/officeDocument/2006/relationships/tags" Target="../tags/tag27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20.xml"/><Relationship Id="rId8" Type="http://schemas.openxmlformats.org/officeDocument/2006/relationships/tags" Target="../tags/tag319.xml"/><Relationship Id="rId7" Type="http://schemas.openxmlformats.org/officeDocument/2006/relationships/tags" Target="../tags/tag318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tags" Target="../tags/tag315.xml"/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8" Type="http://schemas.openxmlformats.org/officeDocument/2006/relationships/notesSlide" Target="../notesSlides/notesSlide21.xml"/><Relationship Id="rId17" Type="http://schemas.openxmlformats.org/officeDocument/2006/relationships/slideLayout" Target="../slideLayouts/slideLayout8.xml"/><Relationship Id="rId16" Type="http://schemas.openxmlformats.org/officeDocument/2006/relationships/tags" Target="../tags/tag327.xml"/><Relationship Id="rId15" Type="http://schemas.openxmlformats.org/officeDocument/2006/relationships/tags" Target="../tags/tag326.xml"/><Relationship Id="rId14" Type="http://schemas.openxmlformats.org/officeDocument/2006/relationships/tags" Target="../tags/tag325.xml"/><Relationship Id="rId13" Type="http://schemas.openxmlformats.org/officeDocument/2006/relationships/tags" Target="../tags/tag324.xml"/><Relationship Id="rId12" Type="http://schemas.openxmlformats.org/officeDocument/2006/relationships/tags" Target="../tags/tag323.xml"/><Relationship Id="rId11" Type="http://schemas.openxmlformats.org/officeDocument/2006/relationships/tags" Target="../tags/tag322.xml"/><Relationship Id="rId10" Type="http://schemas.openxmlformats.org/officeDocument/2006/relationships/tags" Target="../tags/tag321.xml"/><Relationship Id="rId1" Type="http://schemas.openxmlformats.org/officeDocument/2006/relationships/tags" Target="../tags/tag31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tags" Target="../tags/tag335.xml"/><Relationship Id="rId7" Type="http://schemas.openxmlformats.org/officeDocument/2006/relationships/tags" Target="../tags/tag334.xml"/><Relationship Id="rId6" Type="http://schemas.openxmlformats.org/officeDocument/2006/relationships/tags" Target="../tags/tag333.xml"/><Relationship Id="rId5" Type="http://schemas.openxmlformats.org/officeDocument/2006/relationships/tags" Target="../tags/tag332.xml"/><Relationship Id="rId4" Type="http://schemas.openxmlformats.org/officeDocument/2006/relationships/tags" Target="../tags/tag331.xml"/><Relationship Id="rId3" Type="http://schemas.openxmlformats.org/officeDocument/2006/relationships/tags" Target="../tags/tag330.xml"/><Relationship Id="rId22" Type="http://schemas.openxmlformats.org/officeDocument/2006/relationships/notesSlide" Target="../notesSlides/notesSlide22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347.xml"/><Relationship Id="rId2" Type="http://schemas.openxmlformats.org/officeDocument/2006/relationships/tags" Target="../tags/tag329.xml"/><Relationship Id="rId19" Type="http://schemas.openxmlformats.org/officeDocument/2006/relationships/tags" Target="../tags/tag346.xml"/><Relationship Id="rId18" Type="http://schemas.openxmlformats.org/officeDocument/2006/relationships/tags" Target="../tags/tag345.xml"/><Relationship Id="rId17" Type="http://schemas.openxmlformats.org/officeDocument/2006/relationships/tags" Target="../tags/tag344.xml"/><Relationship Id="rId16" Type="http://schemas.openxmlformats.org/officeDocument/2006/relationships/tags" Target="../tags/tag343.xml"/><Relationship Id="rId15" Type="http://schemas.openxmlformats.org/officeDocument/2006/relationships/tags" Target="../tags/tag342.xml"/><Relationship Id="rId14" Type="http://schemas.openxmlformats.org/officeDocument/2006/relationships/tags" Target="../tags/tag341.xml"/><Relationship Id="rId13" Type="http://schemas.openxmlformats.org/officeDocument/2006/relationships/tags" Target="../tags/tag340.xml"/><Relationship Id="rId12" Type="http://schemas.openxmlformats.org/officeDocument/2006/relationships/tags" Target="../tags/tag339.xml"/><Relationship Id="rId11" Type="http://schemas.openxmlformats.org/officeDocument/2006/relationships/tags" Target="../tags/tag338.xml"/><Relationship Id="rId10" Type="http://schemas.openxmlformats.org/officeDocument/2006/relationships/tags" Target="../tags/tag337.xml"/><Relationship Id="rId1" Type="http://schemas.openxmlformats.org/officeDocument/2006/relationships/tags" Target="../tags/tag328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356.xml"/><Relationship Id="rId8" Type="http://schemas.openxmlformats.org/officeDocument/2006/relationships/tags" Target="../tags/tag355.xml"/><Relationship Id="rId7" Type="http://schemas.openxmlformats.org/officeDocument/2006/relationships/tags" Target="../tags/tag354.xml"/><Relationship Id="rId6" Type="http://schemas.openxmlformats.org/officeDocument/2006/relationships/tags" Target="../tags/tag353.xml"/><Relationship Id="rId5" Type="http://schemas.openxmlformats.org/officeDocument/2006/relationships/tags" Target="../tags/tag352.xml"/><Relationship Id="rId4" Type="http://schemas.openxmlformats.org/officeDocument/2006/relationships/tags" Target="../tags/tag351.xml"/><Relationship Id="rId39" Type="http://schemas.openxmlformats.org/officeDocument/2006/relationships/notesSlide" Target="../notesSlides/notesSlide23.xml"/><Relationship Id="rId38" Type="http://schemas.openxmlformats.org/officeDocument/2006/relationships/slideLayout" Target="../slideLayouts/slideLayout7.xml"/><Relationship Id="rId37" Type="http://schemas.openxmlformats.org/officeDocument/2006/relationships/tags" Target="../tags/tag384.xml"/><Relationship Id="rId36" Type="http://schemas.openxmlformats.org/officeDocument/2006/relationships/tags" Target="../tags/tag383.xml"/><Relationship Id="rId35" Type="http://schemas.openxmlformats.org/officeDocument/2006/relationships/tags" Target="../tags/tag382.xml"/><Relationship Id="rId34" Type="http://schemas.openxmlformats.org/officeDocument/2006/relationships/tags" Target="../tags/tag381.xml"/><Relationship Id="rId33" Type="http://schemas.openxmlformats.org/officeDocument/2006/relationships/tags" Target="../tags/tag380.xml"/><Relationship Id="rId32" Type="http://schemas.openxmlformats.org/officeDocument/2006/relationships/tags" Target="../tags/tag379.xml"/><Relationship Id="rId31" Type="http://schemas.openxmlformats.org/officeDocument/2006/relationships/tags" Target="../tags/tag378.xml"/><Relationship Id="rId30" Type="http://schemas.openxmlformats.org/officeDocument/2006/relationships/tags" Target="../tags/tag377.xml"/><Relationship Id="rId3" Type="http://schemas.openxmlformats.org/officeDocument/2006/relationships/tags" Target="../tags/tag350.xml"/><Relationship Id="rId29" Type="http://schemas.openxmlformats.org/officeDocument/2006/relationships/tags" Target="../tags/tag376.xml"/><Relationship Id="rId28" Type="http://schemas.openxmlformats.org/officeDocument/2006/relationships/tags" Target="../tags/tag375.xml"/><Relationship Id="rId27" Type="http://schemas.openxmlformats.org/officeDocument/2006/relationships/tags" Target="../tags/tag374.xml"/><Relationship Id="rId26" Type="http://schemas.openxmlformats.org/officeDocument/2006/relationships/tags" Target="../tags/tag373.xml"/><Relationship Id="rId25" Type="http://schemas.openxmlformats.org/officeDocument/2006/relationships/tags" Target="../tags/tag372.xml"/><Relationship Id="rId24" Type="http://schemas.openxmlformats.org/officeDocument/2006/relationships/tags" Target="../tags/tag371.xml"/><Relationship Id="rId23" Type="http://schemas.openxmlformats.org/officeDocument/2006/relationships/tags" Target="../tags/tag370.xml"/><Relationship Id="rId22" Type="http://schemas.openxmlformats.org/officeDocument/2006/relationships/tags" Target="../tags/tag369.xml"/><Relationship Id="rId21" Type="http://schemas.openxmlformats.org/officeDocument/2006/relationships/tags" Target="../tags/tag368.xml"/><Relationship Id="rId20" Type="http://schemas.openxmlformats.org/officeDocument/2006/relationships/tags" Target="../tags/tag367.xml"/><Relationship Id="rId2" Type="http://schemas.openxmlformats.org/officeDocument/2006/relationships/tags" Target="../tags/tag349.xml"/><Relationship Id="rId19" Type="http://schemas.openxmlformats.org/officeDocument/2006/relationships/tags" Target="../tags/tag366.xml"/><Relationship Id="rId18" Type="http://schemas.openxmlformats.org/officeDocument/2006/relationships/tags" Target="../tags/tag365.xml"/><Relationship Id="rId17" Type="http://schemas.openxmlformats.org/officeDocument/2006/relationships/tags" Target="../tags/tag364.xml"/><Relationship Id="rId16" Type="http://schemas.openxmlformats.org/officeDocument/2006/relationships/tags" Target="../tags/tag363.xml"/><Relationship Id="rId15" Type="http://schemas.openxmlformats.org/officeDocument/2006/relationships/tags" Target="../tags/tag362.xml"/><Relationship Id="rId14" Type="http://schemas.openxmlformats.org/officeDocument/2006/relationships/tags" Target="../tags/tag361.xml"/><Relationship Id="rId13" Type="http://schemas.openxmlformats.org/officeDocument/2006/relationships/tags" Target="../tags/tag360.xml"/><Relationship Id="rId12" Type="http://schemas.openxmlformats.org/officeDocument/2006/relationships/tags" Target="../tags/tag359.xml"/><Relationship Id="rId11" Type="http://schemas.openxmlformats.org/officeDocument/2006/relationships/tags" Target="../tags/tag358.xml"/><Relationship Id="rId10" Type="http://schemas.openxmlformats.org/officeDocument/2006/relationships/tags" Target="../tags/tag357.xml"/><Relationship Id="rId1" Type="http://schemas.openxmlformats.org/officeDocument/2006/relationships/tags" Target="../tags/tag34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390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image" Target="../media/image1.png"/><Relationship Id="rId3" Type="http://schemas.openxmlformats.org/officeDocument/2006/relationships/tags" Target="../tags/tag387.xml"/><Relationship Id="rId2" Type="http://schemas.openxmlformats.org/officeDocument/2006/relationships/tags" Target="../tags/tag386.xml"/><Relationship Id="rId1" Type="http://schemas.openxmlformats.org/officeDocument/2006/relationships/tags" Target="../tags/tag38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2" Type="http://schemas.openxmlformats.org/officeDocument/2006/relationships/notesSlide" Target="../notesSlides/notesSlide3.xml"/><Relationship Id="rId31" Type="http://schemas.openxmlformats.org/officeDocument/2006/relationships/slideLayout" Target="../slideLayouts/slideLayout8.xml"/><Relationship Id="rId30" Type="http://schemas.openxmlformats.org/officeDocument/2006/relationships/tags" Target="../tags/tag36.xml"/><Relationship Id="rId3" Type="http://schemas.openxmlformats.org/officeDocument/2006/relationships/tags" Target="../tags/tag9.xml"/><Relationship Id="rId29" Type="http://schemas.openxmlformats.org/officeDocument/2006/relationships/tags" Target="../tags/tag35.xml"/><Relationship Id="rId28" Type="http://schemas.openxmlformats.org/officeDocument/2006/relationships/tags" Target="../tags/tag34.xml"/><Relationship Id="rId27" Type="http://schemas.openxmlformats.org/officeDocument/2006/relationships/tags" Target="../tags/tag33.xml"/><Relationship Id="rId26" Type="http://schemas.openxmlformats.org/officeDocument/2006/relationships/tags" Target="../tags/tag32.xml"/><Relationship Id="rId25" Type="http://schemas.openxmlformats.org/officeDocument/2006/relationships/tags" Target="../tags/tag31.xml"/><Relationship Id="rId24" Type="http://schemas.openxmlformats.org/officeDocument/2006/relationships/tags" Target="../tags/tag30.xml"/><Relationship Id="rId23" Type="http://schemas.openxmlformats.org/officeDocument/2006/relationships/tags" Target="../tags/tag29.xml"/><Relationship Id="rId22" Type="http://schemas.openxmlformats.org/officeDocument/2006/relationships/tags" Target="../tags/tag28.xml"/><Relationship Id="rId21" Type="http://schemas.openxmlformats.org/officeDocument/2006/relationships/tags" Target="../tags/tag27.xml"/><Relationship Id="rId20" Type="http://schemas.openxmlformats.org/officeDocument/2006/relationships/tags" Target="../tags/tag26.xml"/><Relationship Id="rId2" Type="http://schemas.openxmlformats.org/officeDocument/2006/relationships/tags" Target="../tags/tag8.xml"/><Relationship Id="rId19" Type="http://schemas.openxmlformats.org/officeDocument/2006/relationships/tags" Target="../tags/tag25.xml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3" Type="http://schemas.openxmlformats.org/officeDocument/2006/relationships/notesSlide" Target="../notesSlides/notesSlide4.xml"/><Relationship Id="rId32" Type="http://schemas.openxmlformats.org/officeDocument/2006/relationships/slideLayout" Target="../slideLayouts/slideLayout8.xml"/><Relationship Id="rId31" Type="http://schemas.openxmlformats.org/officeDocument/2006/relationships/tags" Target="../tags/tag67.xml"/><Relationship Id="rId30" Type="http://schemas.openxmlformats.org/officeDocument/2006/relationships/tags" Target="../tags/tag66.xml"/><Relationship Id="rId3" Type="http://schemas.openxmlformats.org/officeDocument/2006/relationships/tags" Target="../tags/tag39.xml"/><Relationship Id="rId29" Type="http://schemas.openxmlformats.org/officeDocument/2006/relationships/tags" Target="../tags/tag65.xml"/><Relationship Id="rId28" Type="http://schemas.openxmlformats.org/officeDocument/2006/relationships/tags" Target="../tags/tag64.xml"/><Relationship Id="rId27" Type="http://schemas.openxmlformats.org/officeDocument/2006/relationships/tags" Target="../tags/tag63.xml"/><Relationship Id="rId26" Type="http://schemas.openxmlformats.org/officeDocument/2006/relationships/tags" Target="../tags/tag62.xml"/><Relationship Id="rId25" Type="http://schemas.openxmlformats.org/officeDocument/2006/relationships/tags" Target="../tags/tag61.xml"/><Relationship Id="rId24" Type="http://schemas.openxmlformats.org/officeDocument/2006/relationships/tags" Target="../tags/tag60.xml"/><Relationship Id="rId23" Type="http://schemas.openxmlformats.org/officeDocument/2006/relationships/tags" Target="../tags/tag59.xml"/><Relationship Id="rId22" Type="http://schemas.openxmlformats.org/officeDocument/2006/relationships/tags" Target="../tags/tag58.xml"/><Relationship Id="rId21" Type="http://schemas.openxmlformats.org/officeDocument/2006/relationships/tags" Target="../tags/tag57.xml"/><Relationship Id="rId20" Type="http://schemas.openxmlformats.org/officeDocument/2006/relationships/tags" Target="../tags/tag56.xml"/><Relationship Id="rId2" Type="http://schemas.openxmlformats.org/officeDocument/2006/relationships/tags" Target="../tags/tag38.xml"/><Relationship Id="rId19" Type="http://schemas.openxmlformats.org/officeDocument/2006/relationships/tags" Target="../tags/tag55.xml"/><Relationship Id="rId18" Type="http://schemas.openxmlformats.org/officeDocument/2006/relationships/tags" Target="../tags/tag54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A_任意多边形 5"/>
          <p:cNvSpPr/>
          <p:nvPr>
            <p:custDataLst>
              <p:tags r:id="rId1"/>
            </p:custDataLst>
          </p:nvPr>
        </p:nvSpPr>
        <p:spPr bwMode="auto">
          <a:xfrm>
            <a:off x="9807795" y="1503336"/>
            <a:ext cx="2384205" cy="4001263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585687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 dirty="0">
              <a:solidFill>
                <a:srgbClr val="00183C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33246" y="-3772593"/>
            <a:ext cx="12045765" cy="7119510"/>
            <a:chOff x="-87220" y="-3699585"/>
            <a:chExt cx="13646306" cy="8065492"/>
          </a:xfrm>
        </p:grpSpPr>
        <p:sp>
          <p:nvSpPr>
            <p:cNvPr id="10" name="PA_任意多边形 5"/>
            <p:cNvSpPr/>
            <p:nvPr>
              <p:custDataLst>
                <p:tags r:id="rId2"/>
              </p:custDataLst>
            </p:nvPr>
          </p:nvSpPr>
          <p:spPr bwMode="auto">
            <a:xfrm rot="16365706">
              <a:off x="2703187" y="-6489992"/>
              <a:ext cx="8065492" cy="13646306"/>
            </a:xfrm>
            <a:custGeom>
              <a:avLst/>
              <a:gdLst>
                <a:gd name="T0" fmla="*/ 1462 w 2332"/>
                <a:gd name="T1" fmla="*/ 0 h 3907"/>
                <a:gd name="T2" fmla="*/ 2332 w 2332"/>
                <a:gd name="T3" fmla="*/ 0 h 3907"/>
                <a:gd name="T4" fmla="*/ 2332 w 2332"/>
                <a:gd name="T5" fmla="*/ 3907 h 3907"/>
                <a:gd name="T6" fmla="*/ 0 w 2332"/>
                <a:gd name="T7" fmla="*/ 2595 h 3907"/>
                <a:gd name="T8" fmla="*/ 1462 w 2332"/>
                <a:gd name="T9" fmla="*/ 0 h 3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2" h="3907">
                  <a:moveTo>
                    <a:pt x="1462" y="0"/>
                  </a:moveTo>
                  <a:lnTo>
                    <a:pt x="2332" y="0"/>
                  </a:lnTo>
                  <a:lnTo>
                    <a:pt x="2332" y="3907"/>
                  </a:lnTo>
                  <a:lnTo>
                    <a:pt x="0" y="2595"/>
                  </a:lnTo>
                  <a:lnTo>
                    <a:pt x="1462" y="0"/>
                  </a:lnTo>
                  <a:close/>
                </a:path>
              </a:pathLst>
            </a:custGeom>
            <a:solidFill>
              <a:srgbClr val="585687"/>
            </a:solidFill>
            <a:ln w="28575"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AC65C"/>
                </a:solidFill>
                <a:cs typeface="+mn-ea"/>
                <a:sym typeface="+mn-lt"/>
              </a:endParaRPr>
            </a:p>
          </p:txBody>
        </p:sp>
        <p:sp>
          <p:nvSpPr>
            <p:cNvPr id="39" name="PA_任意多边形 5"/>
            <p:cNvSpPr/>
            <p:nvPr>
              <p:custDataLst>
                <p:tags r:id="rId3"/>
              </p:custDataLst>
            </p:nvPr>
          </p:nvSpPr>
          <p:spPr bwMode="auto">
            <a:xfrm rot="16365706">
              <a:off x="3467336" y="-5454952"/>
              <a:ext cx="6841995" cy="11576226"/>
            </a:xfrm>
            <a:custGeom>
              <a:avLst/>
              <a:gdLst>
                <a:gd name="T0" fmla="*/ 1462 w 2332"/>
                <a:gd name="T1" fmla="*/ 0 h 3907"/>
                <a:gd name="T2" fmla="*/ 2332 w 2332"/>
                <a:gd name="T3" fmla="*/ 0 h 3907"/>
                <a:gd name="T4" fmla="*/ 2332 w 2332"/>
                <a:gd name="T5" fmla="*/ 3907 h 3907"/>
                <a:gd name="T6" fmla="*/ 0 w 2332"/>
                <a:gd name="T7" fmla="*/ 2595 h 3907"/>
                <a:gd name="T8" fmla="*/ 1462 w 2332"/>
                <a:gd name="T9" fmla="*/ 0 h 3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2" h="3907">
                  <a:moveTo>
                    <a:pt x="1462" y="0"/>
                  </a:moveTo>
                  <a:lnTo>
                    <a:pt x="2332" y="0"/>
                  </a:lnTo>
                  <a:lnTo>
                    <a:pt x="2332" y="3907"/>
                  </a:lnTo>
                  <a:lnTo>
                    <a:pt x="0" y="2595"/>
                  </a:lnTo>
                  <a:lnTo>
                    <a:pt x="1462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AC6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39337" y="4378562"/>
            <a:ext cx="5002488" cy="2980798"/>
            <a:chOff x="7415846" y="4301520"/>
            <a:chExt cx="5208905" cy="3103794"/>
          </a:xfrm>
        </p:grpSpPr>
        <p:sp>
          <p:nvSpPr>
            <p:cNvPr id="35" name="PA_任意多边形 5"/>
            <p:cNvSpPr/>
            <p:nvPr>
              <p:custDataLst>
                <p:tags r:id="rId5"/>
              </p:custDataLst>
            </p:nvPr>
          </p:nvSpPr>
          <p:spPr bwMode="auto">
            <a:xfrm rot="5400000">
              <a:off x="8807192" y="3742709"/>
              <a:ext cx="2307590" cy="3872686"/>
            </a:xfrm>
            <a:custGeom>
              <a:avLst/>
              <a:gdLst>
                <a:gd name="T0" fmla="*/ 1462 w 2332"/>
                <a:gd name="T1" fmla="*/ 0 h 3907"/>
                <a:gd name="T2" fmla="*/ 2332 w 2332"/>
                <a:gd name="T3" fmla="*/ 0 h 3907"/>
                <a:gd name="T4" fmla="*/ 2332 w 2332"/>
                <a:gd name="T5" fmla="*/ 3907 h 3907"/>
                <a:gd name="T6" fmla="*/ 0 w 2332"/>
                <a:gd name="T7" fmla="*/ 2595 h 3907"/>
                <a:gd name="T8" fmla="*/ 1462 w 2332"/>
                <a:gd name="T9" fmla="*/ 0 h 3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2" h="3907">
                  <a:moveTo>
                    <a:pt x="1462" y="0"/>
                  </a:moveTo>
                  <a:lnTo>
                    <a:pt x="2332" y="0"/>
                  </a:lnTo>
                  <a:lnTo>
                    <a:pt x="2332" y="3907"/>
                  </a:lnTo>
                  <a:lnTo>
                    <a:pt x="0" y="2595"/>
                  </a:lnTo>
                  <a:lnTo>
                    <a:pt x="1462" y="0"/>
                  </a:lnTo>
                  <a:close/>
                </a:path>
              </a:pathLst>
            </a:custGeom>
            <a:solidFill>
              <a:srgbClr val="585687"/>
            </a:solidFill>
            <a:ln w="28575"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sz="2000" dirty="0">
                <a:solidFill>
                  <a:srgbClr val="00183C"/>
                </a:solidFill>
                <a:cs typeface="+mn-ea"/>
                <a:sym typeface="+mn-lt"/>
              </a:endParaRPr>
            </a:p>
          </p:txBody>
        </p:sp>
        <p:sp>
          <p:nvSpPr>
            <p:cNvPr id="11" name="PA_任意多边形 5"/>
            <p:cNvSpPr/>
            <p:nvPr>
              <p:custDataLst>
                <p:tags r:id="rId6"/>
              </p:custDataLst>
            </p:nvPr>
          </p:nvSpPr>
          <p:spPr bwMode="auto">
            <a:xfrm rot="5400000">
              <a:off x="8468402" y="3248964"/>
              <a:ext cx="3103794" cy="5208905"/>
            </a:xfrm>
            <a:custGeom>
              <a:avLst/>
              <a:gdLst>
                <a:gd name="T0" fmla="*/ 1462 w 2332"/>
                <a:gd name="T1" fmla="*/ 0 h 3907"/>
                <a:gd name="T2" fmla="*/ 2332 w 2332"/>
                <a:gd name="T3" fmla="*/ 0 h 3907"/>
                <a:gd name="T4" fmla="*/ 2332 w 2332"/>
                <a:gd name="T5" fmla="*/ 3907 h 3907"/>
                <a:gd name="T6" fmla="*/ 0 w 2332"/>
                <a:gd name="T7" fmla="*/ 2595 h 3907"/>
                <a:gd name="T8" fmla="*/ 1462 w 2332"/>
                <a:gd name="T9" fmla="*/ 0 h 3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2" h="3907">
                  <a:moveTo>
                    <a:pt x="1462" y="0"/>
                  </a:moveTo>
                  <a:lnTo>
                    <a:pt x="2332" y="0"/>
                  </a:lnTo>
                  <a:lnTo>
                    <a:pt x="2332" y="3907"/>
                  </a:lnTo>
                  <a:lnTo>
                    <a:pt x="0" y="2595"/>
                  </a:lnTo>
                  <a:lnTo>
                    <a:pt x="1462" y="0"/>
                  </a:lnTo>
                  <a:close/>
                </a:path>
              </a:pathLst>
            </a:custGeom>
            <a:noFill/>
            <a:ln w="28575">
              <a:solidFill>
                <a:srgbClr val="585687"/>
              </a:solidFill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sz="2000" dirty="0">
                <a:solidFill>
                  <a:srgbClr val="00183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PA_任意多边形 5"/>
          <p:cNvSpPr/>
          <p:nvPr>
            <p:custDataLst>
              <p:tags r:id="rId7"/>
            </p:custDataLst>
          </p:nvPr>
        </p:nvSpPr>
        <p:spPr bwMode="auto">
          <a:xfrm flipH="1">
            <a:off x="-1908241" y="-1409700"/>
            <a:ext cx="3877961" cy="10366854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585687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 dirty="0">
              <a:solidFill>
                <a:srgbClr val="00183C"/>
              </a:solidFill>
              <a:cs typeface="+mn-ea"/>
              <a:sym typeface="+mn-lt"/>
            </a:endParaRPr>
          </a:p>
        </p:txBody>
      </p:sp>
      <p:sp>
        <p:nvSpPr>
          <p:cNvPr id="18" name="TextBox 30"/>
          <p:cNvSpPr txBox="1"/>
          <p:nvPr/>
        </p:nvSpPr>
        <p:spPr>
          <a:xfrm>
            <a:off x="2060981" y="5184557"/>
            <a:ext cx="4580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262626"/>
                </a:solidFill>
                <a:cs typeface="+mn-ea"/>
                <a:sym typeface="+mn-lt"/>
              </a:rPr>
              <a:t>年终总结 </a:t>
            </a:r>
            <a:r>
              <a:rPr lang="en-US" altLang="zh-CN" dirty="0">
                <a:solidFill>
                  <a:srgbClr val="262626"/>
                </a:solidFill>
                <a:cs typeface="+mn-ea"/>
                <a:sym typeface="+mn-lt"/>
              </a:rPr>
              <a:t>\ </a:t>
            </a:r>
            <a:r>
              <a:rPr lang="zh-CN" altLang="en-US" dirty="0">
                <a:solidFill>
                  <a:srgbClr val="262626"/>
                </a:solidFill>
                <a:cs typeface="+mn-ea"/>
                <a:sym typeface="+mn-lt"/>
              </a:rPr>
              <a:t>新年计划 </a:t>
            </a:r>
            <a:r>
              <a:rPr lang="en-US" altLang="zh-CN" dirty="0">
                <a:solidFill>
                  <a:srgbClr val="262626"/>
                </a:solidFill>
                <a:cs typeface="+mn-ea"/>
                <a:sym typeface="+mn-lt"/>
              </a:rPr>
              <a:t>\ </a:t>
            </a:r>
            <a:r>
              <a:rPr lang="zh-CN" altLang="en-US" dirty="0">
                <a:solidFill>
                  <a:srgbClr val="262626"/>
                </a:solidFill>
                <a:cs typeface="+mn-ea"/>
                <a:sym typeface="+mn-lt"/>
              </a:rPr>
              <a:t>述职报告 </a:t>
            </a:r>
            <a:r>
              <a:rPr lang="en-US" altLang="zh-CN" dirty="0">
                <a:solidFill>
                  <a:srgbClr val="262626"/>
                </a:solidFill>
                <a:cs typeface="+mn-ea"/>
                <a:sym typeface="+mn-lt"/>
              </a:rPr>
              <a:t>\ </a:t>
            </a:r>
            <a:r>
              <a:rPr lang="zh-CN" altLang="en-US" dirty="0">
                <a:solidFill>
                  <a:srgbClr val="262626"/>
                </a:solidFill>
                <a:cs typeface="+mn-ea"/>
                <a:sym typeface="+mn-lt"/>
              </a:rPr>
              <a:t>工作汇报</a:t>
            </a:r>
            <a:endParaRPr lang="zh-CN" altLang="en-US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9" name="TextBox 30"/>
          <p:cNvSpPr txBox="1"/>
          <p:nvPr/>
        </p:nvSpPr>
        <p:spPr>
          <a:xfrm>
            <a:off x="2122420" y="5812547"/>
            <a:ext cx="4373630" cy="398780"/>
          </a:xfrm>
          <a:prstGeom prst="rect">
            <a:avLst/>
          </a:prstGeom>
          <a:solidFill>
            <a:srgbClr val="585687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2030.12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24"/>
          <p:cNvSpPr>
            <a:spLocks noChangeArrowheads="1"/>
          </p:cNvSpPr>
          <p:nvPr/>
        </p:nvSpPr>
        <p:spPr bwMode="auto">
          <a:xfrm>
            <a:off x="1969720" y="3231051"/>
            <a:ext cx="73433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7200" dirty="0">
                <a:solidFill>
                  <a:srgbClr val="585687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公司</a:t>
            </a:r>
            <a:r>
              <a:rPr lang="zh-CN" altLang="en-US" sz="7200" dirty="0" smtClean="0">
                <a:solidFill>
                  <a:srgbClr val="585687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例会</a:t>
            </a:r>
            <a:r>
              <a:rPr lang="en-US" altLang="zh-CN" sz="7200" dirty="0">
                <a:solidFill>
                  <a:srgbClr val="585687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PPT</a:t>
            </a:r>
            <a:r>
              <a:rPr lang="zh-CN" altLang="en-US" sz="7200" dirty="0" smtClean="0">
                <a:solidFill>
                  <a:srgbClr val="585687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模</a:t>
            </a:r>
            <a:r>
              <a:rPr lang="zh-CN" altLang="en-US" sz="7200" dirty="0">
                <a:solidFill>
                  <a:srgbClr val="585687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板</a:t>
            </a:r>
            <a:endParaRPr lang="zh-CN" altLang="en-US" sz="7200" dirty="0">
              <a:solidFill>
                <a:srgbClr val="585687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文本框 66"/>
          <p:cNvSpPr txBox="1">
            <a:spLocks noChangeArrowheads="1"/>
          </p:cNvSpPr>
          <p:nvPr/>
        </p:nvSpPr>
        <p:spPr bwMode="auto">
          <a:xfrm>
            <a:off x="2084321" y="4454234"/>
            <a:ext cx="5193363" cy="43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CONCISE AND PRACTICAL, APPLICABLE TO THE WORK/PROJECT/BUSINESS PROPAGANDA AND SO CONCISE AND PRACTICAL, APPLICABLE TO THE WORK/PROJECT/BUSINESS PROPAGANDA AND SO 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8479" y="2339548"/>
            <a:ext cx="21980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 smtClean="0">
                <a:solidFill>
                  <a:srgbClr val="585687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2030</a:t>
            </a:r>
            <a:endParaRPr lang="zh-CN" altLang="en-US" sz="6000" dirty="0">
              <a:solidFill>
                <a:srgbClr val="585687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ldLvl="0" animBg="1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工作完成情况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887855" y="1047750"/>
          <a:ext cx="8101330" cy="5818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平行四边形 3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平行四边形 4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工作完成情况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1"/>
            </p:custDataLst>
          </p:nvPr>
        </p:nvCxnSpPr>
        <p:spPr>
          <a:xfrm flipH="1">
            <a:off x="0" y="5042293"/>
            <a:ext cx="12192000" cy="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1160781" y="1676506"/>
            <a:ext cx="1944451" cy="2746634"/>
          </a:xfrm>
          <a:prstGeom prst="roundRect">
            <a:avLst/>
          </a:prstGeom>
          <a:solidFill>
            <a:srgbClr val="585687">
              <a:lumMod val="20000"/>
              <a:lumOff val="80000"/>
            </a:srgbClr>
          </a:solidFill>
          <a:ln w="381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r>
              <a:rPr lang="zh-CN" altLang="en-US" spc="15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单击此处添加文本具体内容</a:t>
            </a:r>
            <a:endParaRPr lang="zh-CN" altLang="en-US" spc="15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泪滴形 3"/>
          <p:cNvSpPr/>
          <p:nvPr>
            <p:custDataLst>
              <p:tags r:id="rId3"/>
            </p:custDataLst>
          </p:nvPr>
        </p:nvSpPr>
        <p:spPr>
          <a:xfrm rot="8100000">
            <a:off x="1853162" y="4139824"/>
            <a:ext cx="569048" cy="569048"/>
          </a:xfrm>
          <a:prstGeom prst="teardrop">
            <a:avLst>
              <a:gd name="adj" fmla="val 125412"/>
            </a:avLst>
          </a:prstGeom>
          <a:solidFill>
            <a:srgbClr val="585687"/>
          </a:solidFill>
          <a:ln w="38100">
            <a:solidFill>
              <a:sysClr val="window" lastClr="FFFFFF">
                <a:lumMod val="95000"/>
              </a:sys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 rot="8100000">
            <a:off x="1989910" y="4271893"/>
            <a:ext cx="295552" cy="295552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525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>
            <p:custDataLst>
              <p:tags r:id="rId5"/>
            </p:custDataLst>
          </p:nvPr>
        </p:nvSpPr>
        <p:spPr>
          <a:xfrm>
            <a:off x="2079766" y="4984373"/>
            <a:ext cx="115840" cy="11584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38100">
            <a:solidFill>
              <a:srgbClr val="000000">
                <a:lumMod val="50000"/>
                <a:lumOff val="50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093730" y="5438108"/>
            <a:ext cx="2072292" cy="861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>
            <p:custDataLst>
              <p:tags r:id="rId7"/>
            </p:custDataLst>
          </p:nvPr>
        </p:nvSpPr>
        <p:spPr>
          <a:xfrm>
            <a:off x="3801733" y="1676506"/>
            <a:ext cx="1944451" cy="2746634"/>
          </a:xfrm>
          <a:prstGeom prst="roundRect">
            <a:avLst/>
          </a:prstGeom>
          <a:solidFill>
            <a:srgbClr val="585687">
              <a:lumMod val="20000"/>
              <a:lumOff val="80000"/>
            </a:srgbClr>
          </a:solidFill>
          <a:ln w="381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r>
              <a:rPr lang="zh-CN" altLang="en-US" spc="15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单击此处添加文本具体内容</a:t>
            </a:r>
            <a:endParaRPr lang="zh-CN" altLang="en-US" spc="15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2" name="泪滴形 11"/>
          <p:cNvSpPr/>
          <p:nvPr>
            <p:custDataLst>
              <p:tags r:id="rId8"/>
            </p:custDataLst>
          </p:nvPr>
        </p:nvSpPr>
        <p:spPr>
          <a:xfrm rot="8100000">
            <a:off x="4494114" y="4139824"/>
            <a:ext cx="569048" cy="569048"/>
          </a:xfrm>
          <a:prstGeom prst="teardrop">
            <a:avLst>
              <a:gd name="adj" fmla="val 125412"/>
            </a:avLst>
          </a:prstGeom>
          <a:solidFill>
            <a:srgbClr val="585687"/>
          </a:solidFill>
          <a:ln w="38100">
            <a:solidFill>
              <a:sysClr val="window" lastClr="FFFFFF">
                <a:lumMod val="95000"/>
              </a:sys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>
            <p:custDataLst>
              <p:tags r:id="rId9"/>
            </p:custDataLst>
          </p:nvPr>
        </p:nvSpPr>
        <p:spPr>
          <a:xfrm rot="8100000">
            <a:off x="4626182" y="4271893"/>
            <a:ext cx="295552" cy="295552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67500" lnSpcReduction="20000"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>
            <p:custDataLst>
              <p:tags r:id="rId10"/>
            </p:custDataLst>
          </p:nvPr>
        </p:nvSpPr>
        <p:spPr>
          <a:xfrm>
            <a:off x="4720718" y="4984373"/>
            <a:ext cx="115840" cy="11584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38100">
            <a:solidFill>
              <a:srgbClr val="000000">
                <a:lumMod val="50000"/>
                <a:lumOff val="50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>
            <p:custDataLst>
              <p:tags r:id="rId11"/>
            </p:custDataLst>
          </p:nvPr>
        </p:nvSpPr>
        <p:spPr>
          <a:xfrm>
            <a:off x="3737813" y="5438108"/>
            <a:ext cx="2072292" cy="861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" name="圆角矩形 30"/>
          <p:cNvSpPr/>
          <p:nvPr>
            <p:custDataLst>
              <p:tags r:id="rId12"/>
            </p:custDataLst>
          </p:nvPr>
        </p:nvSpPr>
        <p:spPr>
          <a:xfrm>
            <a:off x="6442686" y="1676506"/>
            <a:ext cx="1944451" cy="2746634"/>
          </a:xfrm>
          <a:prstGeom prst="roundRect">
            <a:avLst/>
          </a:prstGeom>
          <a:solidFill>
            <a:srgbClr val="585687">
              <a:lumMod val="20000"/>
              <a:lumOff val="80000"/>
            </a:srgbClr>
          </a:solidFill>
          <a:ln w="381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r>
              <a:rPr lang="zh-CN" altLang="en-US" spc="15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单击此处添加文本具体内容</a:t>
            </a:r>
            <a:endParaRPr lang="zh-CN" altLang="en-US" spc="15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" name="泪滴形 31"/>
          <p:cNvSpPr/>
          <p:nvPr>
            <p:custDataLst>
              <p:tags r:id="rId13"/>
            </p:custDataLst>
          </p:nvPr>
        </p:nvSpPr>
        <p:spPr>
          <a:xfrm rot="8100000">
            <a:off x="7135067" y="4139824"/>
            <a:ext cx="569048" cy="569048"/>
          </a:xfrm>
          <a:prstGeom prst="teardrop">
            <a:avLst>
              <a:gd name="adj" fmla="val 125412"/>
            </a:avLst>
          </a:prstGeom>
          <a:solidFill>
            <a:srgbClr val="585687"/>
          </a:solidFill>
          <a:ln w="38100">
            <a:solidFill>
              <a:sysClr val="window" lastClr="FFFFFF">
                <a:lumMod val="95000"/>
              </a:sys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>
            <p:custDataLst>
              <p:tags r:id="rId14"/>
            </p:custDataLst>
          </p:nvPr>
        </p:nvSpPr>
        <p:spPr>
          <a:xfrm rot="8100000">
            <a:off x="7267135" y="4271893"/>
            <a:ext cx="295552" cy="295552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67500" lnSpcReduction="20000"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>
            <p:custDataLst>
              <p:tags r:id="rId15"/>
            </p:custDataLst>
          </p:nvPr>
        </p:nvSpPr>
        <p:spPr>
          <a:xfrm>
            <a:off x="7361671" y="4984373"/>
            <a:ext cx="115840" cy="11584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38100">
            <a:solidFill>
              <a:srgbClr val="000000">
                <a:lumMod val="50000"/>
                <a:lumOff val="50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>
            <p:custDataLst>
              <p:tags r:id="rId16"/>
            </p:custDataLst>
          </p:nvPr>
        </p:nvSpPr>
        <p:spPr>
          <a:xfrm>
            <a:off x="6381896" y="5438108"/>
            <a:ext cx="2072292" cy="861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>
            <p:custDataLst>
              <p:tags r:id="rId17"/>
            </p:custDataLst>
          </p:nvPr>
        </p:nvSpPr>
        <p:spPr>
          <a:xfrm>
            <a:off x="9083637" y="1676506"/>
            <a:ext cx="1944451" cy="2746634"/>
          </a:xfrm>
          <a:prstGeom prst="roundRect">
            <a:avLst/>
          </a:prstGeom>
          <a:solidFill>
            <a:srgbClr val="585687">
              <a:lumMod val="20000"/>
              <a:lumOff val="80000"/>
            </a:srgbClr>
          </a:solidFill>
          <a:ln w="381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r>
              <a:rPr lang="zh-CN" altLang="en-US" spc="15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单击此处添加文本具体内容</a:t>
            </a:r>
            <a:endParaRPr lang="zh-CN" altLang="en-US" spc="15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2" name="泪滴形 41"/>
          <p:cNvSpPr/>
          <p:nvPr>
            <p:custDataLst>
              <p:tags r:id="rId18"/>
            </p:custDataLst>
          </p:nvPr>
        </p:nvSpPr>
        <p:spPr>
          <a:xfrm rot="8100000">
            <a:off x="9776018" y="4139824"/>
            <a:ext cx="569048" cy="569048"/>
          </a:xfrm>
          <a:prstGeom prst="teardrop">
            <a:avLst>
              <a:gd name="adj" fmla="val 125412"/>
            </a:avLst>
          </a:prstGeom>
          <a:solidFill>
            <a:srgbClr val="585687"/>
          </a:solidFill>
          <a:ln w="38100">
            <a:solidFill>
              <a:sysClr val="window" lastClr="FFFFFF">
                <a:lumMod val="95000"/>
              </a:sys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>
            <p:custDataLst>
              <p:tags r:id="rId19"/>
            </p:custDataLst>
          </p:nvPr>
        </p:nvSpPr>
        <p:spPr>
          <a:xfrm rot="8100000">
            <a:off x="9908086" y="4271893"/>
            <a:ext cx="295552" cy="295552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67500" lnSpcReduction="20000"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>
            <p:custDataLst>
              <p:tags r:id="rId20"/>
            </p:custDataLst>
          </p:nvPr>
        </p:nvSpPr>
        <p:spPr>
          <a:xfrm>
            <a:off x="10002622" y="4984373"/>
            <a:ext cx="115840" cy="11584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38100">
            <a:solidFill>
              <a:srgbClr val="000000">
                <a:lumMod val="50000"/>
                <a:lumOff val="50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>
            <p:custDataLst>
              <p:tags r:id="rId21"/>
            </p:custDataLst>
          </p:nvPr>
        </p:nvSpPr>
        <p:spPr>
          <a:xfrm>
            <a:off x="9025978" y="5438108"/>
            <a:ext cx="2072292" cy="861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工作完成情况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2" name="圆角矩形 9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2900680" y="1831975"/>
            <a:ext cx="1911985" cy="191198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rgbClr val="EF342B">
              <a:shade val="50000"/>
            </a:srgbClr>
          </a:lnRef>
          <a:fillRef idx="1">
            <a:srgbClr val="EF342B"/>
          </a:fillRef>
          <a:effectRef idx="0">
            <a:srgbClr val="EF342B"/>
          </a:effectRef>
          <a:fontRef idx="minor">
            <a:srgbClr val="FFFFFF"/>
          </a:fontRef>
        </p:style>
        <p:txBody>
          <a:bodyPr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 algn="ctr"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93" name="圆角矩形 9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405120" y="1831975"/>
            <a:ext cx="1911985" cy="191198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rgbClr val="EF342B">
              <a:shade val="50000"/>
            </a:srgbClr>
          </a:lnRef>
          <a:fillRef idx="1">
            <a:srgbClr val="EF342B"/>
          </a:fillRef>
          <a:effectRef idx="0">
            <a:srgbClr val="EF342B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400">
              <a:buFontTx/>
              <a:buNone/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94" name="圆角矩形 9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7945120" y="1831975"/>
            <a:ext cx="1911985" cy="191198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rgbClr val="EF342B">
              <a:shade val="50000"/>
            </a:srgbClr>
          </a:lnRef>
          <a:fillRef idx="1">
            <a:srgbClr val="EF342B"/>
          </a:fillRef>
          <a:effectRef idx="0">
            <a:srgbClr val="EF342B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400">
              <a:buFontTx/>
              <a:buNone/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05" name="Freeform 15"/>
          <p:cNvSpPr/>
          <p:nvPr>
            <p:custDataLst>
              <p:tags r:id="rId4"/>
            </p:custDataLst>
          </p:nvPr>
        </p:nvSpPr>
        <p:spPr bwMode="auto">
          <a:xfrm>
            <a:off x="3171190" y="2190750"/>
            <a:ext cx="890270" cy="446405"/>
          </a:xfrm>
          <a:custGeom>
            <a:avLst/>
            <a:gdLst>
              <a:gd name="T0" fmla="*/ 6 w 128"/>
              <a:gd name="T1" fmla="*/ 46 h 52"/>
              <a:gd name="T2" fmla="*/ 59 w 128"/>
              <a:gd name="T3" fmla="*/ 44 h 52"/>
              <a:gd name="T4" fmla="*/ 91 w 128"/>
              <a:gd name="T5" fmla="*/ 6 h 52"/>
              <a:gd name="T6" fmla="*/ 122 w 128"/>
              <a:gd name="T7" fmla="*/ 52 h 52"/>
              <a:gd name="T8" fmla="*/ 128 w 128"/>
              <a:gd name="T9" fmla="*/ 52 h 52"/>
              <a:gd name="T10" fmla="*/ 92 w 128"/>
              <a:gd name="T11" fmla="*/ 0 h 52"/>
              <a:gd name="T12" fmla="*/ 55 w 128"/>
              <a:gd name="T13" fmla="*/ 7 h 52"/>
              <a:gd name="T14" fmla="*/ 55 w 128"/>
              <a:gd name="T15" fmla="*/ 0 h 52"/>
              <a:gd name="T16" fmla="*/ 51 w 128"/>
              <a:gd name="T17" fmla="*/ 0 h 52"/>
              <a:gd name="T18" fmla="*/ 42 w 128"/>
              <a:gd name="T19" fmla="*/ 2 h 52"/>
              <a:gd name="T20" fmla="*/ 42 w 128"/>
              <a:gd name="T21" fmla="*/ 9 h 52"/>
              <a:gd name="T22" fmla="*/ 30 w 128"/>
              <a:gd name="T23" fmla="*/ 11 h 52"/>
              <a:gd name="T24" fmla="*/ 0 w 128"/>
              <a:gd name="T25" fmla="*/ 39 h 52"/>
              <a:gd name="T26" fmla="*/ 0 w 128"/>
              <a:gd name="T27" fmla="*/ 46 h 52"/>
              <a:gd name="T28" fmla="*/ 6 w 128"/>
              <a:gd name="T29" fmla="*/ 4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52">
                <a:moveTo>
                  <a:pt x="6" y="46"/>
                </a:moveTo>
                <a:cubicBezTo>
                  <a:pt x="59" y="44"/>
                  <a:pt x="59" y="44"/>
                  <a:pt x="59" y="44"/>
                </a:cubicBezTo>
                <a:cubicBezTo>
                  <a:pt x="91" y="6"/>
                  <a:pt x="91" y="6"/>
                  <a:pt x="91" y="6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92" y="0"/>
                  <a:pt x="92" y="0"/>
                  <a:pt x="92" y="0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0"/>
                  <a:pt x="55" y="0"/>
                  <a:pt x="55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9"/>
                  <a:pt x="42" y="9"/>
                  <a:pt x="42" y="9"/>
                </a:cubicBezTo>
                <a:cubicBezTo>
                  <a:pt x="30" y="11"/>
                  <a:pt x="30" y="11"/>
                  <a:pt x="30" y="11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3" y="46"/>
                  <a:pt x="6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06" name="Freeform 16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3221990" y="2241550"/>
            <a:ext cx="771525" cy="748030"/>
          </a:xfrm>
          <a:custGeom>
            <a:avLst/>
            <a:gdLst>
              <a:gd name="T0" fmla="*/ 663 w 898"/>
              <a:gd name="T1" fmla="*/ 0 h 710"/>
              <a:gd name="T2" fmla="*/ 412 w 898"/>
              <a:gd name="T3" fmla="*/ 294 h 710"/>
              <a:gd name="T4" fmla="*/ 0 w 898"/>
              <a:gd name="T5" fmla="*/ 310 h 710"/>
              <a:gd name="T6" fmla="*/ 0 w 898"/>
              <a:gd name="T7" fmla="*/ 669 h 710"/>
              <a:gd name="T8" fmla="*/ 372 w 898"/>
              <a:gd name="T9" fmla="*/ 710 h 710"/>
              <a:gd name="T10" fmla="*/ 372 w 898"/>
              <a:gd name="T11" fmla="*/ 710 h 710"/>
              <a:gd name="T12" fmla="*/ 615 w 898"/>
              <a:gd name="T13" fmla="*/ 685 h 710"/>
              <a:gd name="T14" fmla="*/ 615 w 898"/>
              <a:gd name="T15" fmla="*/ 408 h 710"/>
              <a:gd name="T16" fmla="*/ 720 w 898"/>
              <a:gd name="T17" fmla="*/ 408 h 710"/>
              <a:gd name="T18" fmla="*/ 720 w 898"/>
              <a:gd name="T19" fmla="*/ 669 h 710"/>
              <a:gd name="T20" fmla="*/ 898 w 898"/>
              <a:gd name="T21" fmla="*/ 653 h 710"/>
              <a:gd name="T22" fmla="*/ 898 w 898"/>
              <a:gd name="T23" fmla="*/ 359 h 710"/>
              <a:gd name="T24" fmla="*/ 663 w 898"/>
              <a:gd name="T25" fmla="*/ 0 h 710"/>
              <a:gd name="T26" fmla="*/ 162 w 898"/>
              <a:gd name="T27" fmla="*/ 555 h 710"/>
              <a:gd name="T28" fmla="*/ 48 w 898"/>
              <a:gd name="T29" fmla="*/ 547 h 710"/>
              <a:gd name="T30" fmla="*/ 48 w 898"/>
              <a:gd name="T31" fmla="*/ 408 h 710"/>
              <a:gd name="T32" fmla="*/ 162 w 898"/>
              <a:gd name="T33" fmla="*/ 408 h 710"/>
              <a:gd name="T34" fmla="*/ 162 w 898"/>
              <a:gd name="T35" fmla="*/ 555 h 710"/>
              <a:gd name="T36" fmla="*/ 340 w 898"/>
              <a:gd name="T37" fmla="*/ 571 h 710"/>
              <a:gd name="T38" fmla="*/ 218 w 898"/>
              <a:gd name="T39" fmla="*/ 563 h 710"/>
              <a:gd name="T40" fmla="*/ 218 w 898"/>
              <a:gd name="T41" fmla="*/ 408 h 710"/>
              <a:gd name="T42" fmla="*/ 340 w 898"/>
              <a:gd name="T43" fmla="*/ 408 h 710"/>
              <a:gd name="T44" fmla="*/ 340 w 898"/>
              <a:gd name="T45" fmla="*/ 571 h 710"/>
              <a:gd name="T46" fmla="*/ 558 w 898"/>
              <a:gd name="T47" fmla="*/ 563 h 710"/>
              <a:gd name="T48" fmla="*/ 421 w 898"/>
              <a:gd name="T49" fmla="*/ 571 h 710"/>
              <a:gd name="T50" fmla="*/ 421 w 898"/>
              <a:gd name="T51" fmla="*/ 408 h 710"/>
              <a:gd name="T52" fmla="*/ 558 w 898"/>
              <a:gd name="T53" fmla="*/ 408 h 710"/>
              <a:gd name="T54" fmla="*/ 558 w 898"/>
              <a:gd name="T55" fmla="*/ 563 h 710"/>
              <a:gd name="T56" fmla="*/ 866 w 898"/>
              <a:gd name="T57" fmla="*/ 539 h 710"/>
              <a:gd name="T58" fmla="*/ 760 w 898"/>
              <a:gd name="T59" fmla="*/ 547 h 710"/>
              <a:gd name="T60" fmla="*/ 760 w 898"/>
              <a:gd name="T61" fmla="*/ 408 h 710"/>
              <a:gd name="T62" fmla="*/ 866 w 898"/>
              <a:gd name="T63" fmla="*/ 408 h 710"/>
              <a:gd name="T64" fmla="*/ 866 w 898"/>
              <a:gd name="T65" fmla="*/ 539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98" h="710">
                <a:moveTo>
                  <a:pt x="663" y="0"/>
                </a:moveTo>
                <a:lnTo>
                  <a:pt x="412" y="294"/>
                </a:lnTo>
                <a:lnTo>
                  <a:pt x="0" y="310"/>
                </a:lnTo>
                <a:lnTo>
                  <a:pt x="0" y="669"/>
                </a:lnTo>
                <a:lnTo>
                  <a:pt x="372" y="710"/>
                </a:lnTo>
                <a:lnTo>
                  <a:pt x="372" y="710"/>
                </a:lnTo>
                <a:lnTo>
                  <a:pt x="615" y="685"/>
                </a:lnTo>
                <a:lnTo>
                  <a:pt x="615" y="408"/>
                </a:lnTo>
                <a:lnTo>
                  <a:pt x="720" y="408"/>
                </a:lnTo>
                <a:lnTo>
                  <a:pt x="720" y="669"/>
                </a:lnTo>
                <a:lnTo>
                  <a:pt x="898" y="653"/>
                </a:lnTo>
                <a:lnTo>
                  <a:pt x="898" y="359"/>
                </a:lnTo>
                <a:lnTo>
                  <a:pt x="663" y="0"/>
                </a:lnTo>
                <a:close/>
                <a:moveTo>
                  <a:pt x="162" y="555"/>
                </a:moveTo>
                <a:lnTo>
                  <a:pt x="48" y="547"/>
                </a:lnTo>
                <a:lnTo>
                  <a:pt x="48" y="408"/>
                </a:lnTo>
                <a:lnTo>
                  <a:pt x="162" y="408"/>
                </a:lnTo>
                <a:lnTo>
                  <a:pt x="162" y="555"/>
                </a:lnTo>
                <a:close/>
                <a:moveTo>
                  <a:pt x="340" y="571"/>
                </a:moveTo>
                <a:lnTo>
                  <a:pt x="218" y="563"/>
                </a:lnTo>
                <a:lnTo>
                  <a:pt x="218" y="408"/>
                </a:lnTo>
                <a:lnTo>
                  <a:pt x="340" y="408"/>
                </a:lnTo>
                <a:lnTo>
                  <a:pt x="340" y="571"/>
                </a:lnTo>
                <a:close/>
                <a:moveTo>
                  <a:pt x="558" y="563"/>
                </a:moveTo>
                <a:lnTo>
                  <a:pt x="421" y="571"/>
                </a:lnTo>
                <a:lnTo>
                  <a:pt x="421" y="408"/>
                </a:lnTo>
                <a:lnTo>
                  <a:pt x="558" y="408"/>
                </a:lnTo>
                <a:lnTo>
                  <a:pt x="558" y="563"/>
                </a:lnTo>
                <a:close/>
                <a:moveTo>
                  <a:pt x="866" y="539"/>
                </a:moveTo>
                <a:lnTo>
                  <a:pt x="760" y="547"/>
                </a:lnTo>
                <a:lnTo>
                  <a:pt x="760" y="408"/>
                </a:lnTo>
                <a:lnTo>
                  <a:pt x="866" y="408"/>
                </a:lnTo>
                <a:lnTo>
                  <a:pt x="866" y="5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2296" name="Freeform 20"/>
          <p:cNvSpPr>
            <a:spLocks noChangeAspect="1" noEditPoints="1" noChangeArrowheads="1"/>
          </p:cNvSpPr>
          <p:nvPr>
            <p:custDataLst>
              <p:tags r:id="rId6"/>
            </p:custDataLst>
          </p:nvPr>
        </p:nvSpPr>
        <p:spPr bwMode="auto">
          <a:xfrm>
            <a:off x="5710555" y="2056130"/>
            <a:ext cx="1092835" cy="1040130"/>
          </a:xfrm>
          <a:custGeom>
            <a:avLst/>
            <a:gdLst>
              <a:gd name="T0" fmla="*/ 195 w 340"/>
              <a:gd name="T1" fmla="*/ 15 h 324"/>
              <a:gd name="T2" fmla="*/ 200 w 340"/>
              <a:gd name="T3" fmla="*/ 16 h 324"/>
              <a:gd name="T4" fmla="*/ 209 w 340"/>
              <a:gd name="T5" fmla="*/ 19 h 324"/>
              <a:gd name="T6" fmla="*/ 213 w 340"/>
              <a:gd name="T7" fmla="*/ 20 h 324"/>
              <a:gd name="T8" fmla="*/ 220 w 340"/>
              <a:gd name="T9" fmla="*/ 20 h 324"/>
              <a:gd name="T10" fmla="*/ 225 w 340"/>
              <a:gd name="T11" fmla="*/ 18 h 324"/>
              <a:gd name="T12" fmla="*/ 228 w 340"/>
              <a:gd name="T13" fmla="*/ 16 h 324"/>
              <a:gd name="T14" fmla="*/ 232 w 340"/>
              <a:gd name="T15" fmla="*/ 14 h 324"/>
              <a:gd name="T16" fmla="*/ 232 w 340"/>
              <a:gd name="T17" fmla="*/ 14 h 324"/>
              <a:gd name="T18" fmla="*/ 232 w 340"/>
              <a:gd name="T19" fmla="*/ 13 h 324"/>
              <a:gd name="T20" fmla="*/ 233 w 340"/>
              <a:gd name="T21" fmla="*/ 12 h 324"/>
              <a:gd name="T22" fmla="*/ 238 w 340"/>
              <a:gd name="T23" fmla="*/ 8 h 324"/>
              <a:gd name="T24" fmla="*/ 246 w 340"/>
              <a:gd name="T25" fmla="*/ 2 h 324"/>
              <a:gd name="T26" fmla="*/ 257 w 340"/>
              <a:gd name="T27" fmla="*/ 1 h 324"/>
              <a:gd name="T28" fmla="*/ 262 w 340"/>
              <a:gd name="T29" fmla="*/ 3 h 324"/>
              <a:gd name="T30" fmla="*/ 270 w 340"/>
              <a:gd name="T31" fmla="*/ 11 h 324"/>
              <a:gd name="T32" fmla="*/ 272 w 340"/>
              <a:gd name="T33" fmla="*/ 15 h 324"/>
              <a:gd name="T34" fmla="*/ 267 w 340"/>
              <a:gd name="T35" fmla="*/ 14 h 324"/>
              <a:gd name="T36" fmla="*/ 259 w 340"/>
              <a:gd name="T37" fmla="*/ 10 h 324"/>
              <a:gd name="T38" fmla="*/ 255 w 340"/>
              <a:gd name="T39" fmla="*/ 9 h 324"/>
              <a:gd name="T40" fmla="*/ 247 w 340"/>
              <a:gd name="T41" fmla="*/ 7 h 324"/>
              <a:gd name="T42" fmla="*/ 240 w 340"/>
              <a:gd name="T43" fmla="*/ 10 h 324"/>
              <a:gd name="T44" fmla="*/ 237 w 340"/>
              <a:gd name="T45" fmla="*/ 15 h 324"/>
              <a:gd name="T46" fmla="*/ 236 w 340"/>
              <a:gd name="T47" fmla="*/ 16 h 324"/>
              <a:gd name="T48" fmla="*/ 236 w 340"/>
              <a:gd name="T49" fmla="*/ 16 h 324"/>
              <a:gd name="T50" fmla="*/ 236 w 340"/>
              <a:gd name="T51" fmla="*/ 16 h 324"/>
              <a:gd name="T52" fmla="*/ 234 w 340"/>
              <a:gd name="T53" fmla="*/ 21 h 324"/>
              <a:gd name="T54" fmla="*/ 227 w 340"/>
              <a:gd name="T55" fmla="*/ 28 h 324"/>
              <a:gd name="T56" fmla="*/ 213 w 340"/>
              <a:gd name="T57" fmla="*/ 30 h 324"/>
              <a:gd name="T58" fmla="*/ 205 w 340"/>
              <a:gd name="T59" fmla="*/ 27 h 324"/>
              <a:gd name="T60" fmla="*/ 197 w 340"/>
              <a:gd name="T61" fmla="*/ 19 h 324"/>
              <a:gd name="T62" fmla="*/ 340 w 340"/>
              <a:gd name="T63" fmla="*/ 324 h 324"/>
              <a:gd name="T64" fmla="*/ 0 w 340"/>
              <a:gd name="T65" fmla="*/ 242 h 324"/>
              <a:gd name="T66" fmla="*/ 23 w 340"/>
              <a:gd name="T67" fmla="*/ 151 h 324"/>
              <a:gd name="T68" fmla="*/ 88 w 340"/>
              <a:gd name="T69" fmla="*/ 151 h 324"/>
              <a:gd name="T70" fmla="*/ 154 w 340"/>
              <a:gd name="T71" fmla="*/ 151 h 324"/>
              <a:gd name="T72" fmla="*/ 219 w 340"/>
              <a:gd name="T73" fmla="*/ 196 h 324"/>
              <a:gd name="T74" fmla="*/ 254 w 340"/>
              <a:gd name="T75" fmla="*/ 36 h 324"/>
              <a:gd name="T76" fmla="*/ 302 w 340"/>
              <a:gd name="T77" fmla="*/ 196 h 324"/>
              <a:gd name="T78" fmla="*/ 327 w 340"/>
              <a:gd name="T79" fmla="*/ 243 h 324"/>
              <a:gd name="T80" fmla="*/ 340 w 340"/>
              <a:gd name="T81" fmla="*/ 242 h 324"/>
              <a:gd name="T82" fmla="*/ 55 w 340"/>
              <a:gd name="T83" fmla="*/ 207 h 324"/>
              <a:gd name="T84" fmla="*/ 107 w 340"/>
              <a:gd name="T85" fmla="*/ 255 h 324"/>
              <a:gd name="T86" fmla="*/ 195 w 340"/>
              <a:gd name="T87" fmla="*/ 207 h 324"/>
              <a:gd name="T88" fmla="*/ 144 w 340"/>
              <a:gd name="T89" fmla="*/ 255 h 324"/>
              <a:gd name="T90" fmla="*/ 195 w 340"/>
              <a:gd name="T91" fmla="*/ 207 h 324"/>
              <a:gd name="T92" fmla="*/ 233 w 340"/>
              <a:gd name="T93" fmla="*/ 207 h 324"/>
              <a:gd name="T94" fmla="*/ 285 w 340"/>
              <a:gd name="T95" fmla="*/ 25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0" h="324">
                <a:moveTo>
                  <a:pt x="197" y="19"/>
                </a:moveTo>
                <a:cubicBezTo>
                  <a:pt x="196" y="17"/>
                  <a:pt x="195" y="15"/>
                  <a:pt x="195" y="15"/>
                </a:cubicBezTo>
                <a:cubicBezTo>
                  <a:pt x="196" y="15"/>
                  <a:pt x="196" y="15"/>
                  <a:pt x="196" y="15"/>
                </a:cubicBezTo>
                <a:cubicBezTo>
                  <a:pt x="196" y="15"/>
                  <a:pt x="198" y="15"/>
                  <a:pt x="200" y="16"/>
                </a:cubicBezTo>
                <a:cubicBezTo>
                  <a:pt x="201" y="17"/>
                  <a:pt x="202" y="17"/>
                  <a:pt x="204" y="18"/>
                </a:cubicBezTo>
                <a:cubicBezTo>
                  <a:pt x="205" y="18"/>
                  <a:pt x="207" y="19"/>
                  <a:pt x="209" y="19"/>
                </a:cubicBezTo>
                <a:cubicBezTo>
                  <a:pt x="210" y="20"/>
                  <a:pt x="211" y="20"/>
                  <a:pt x="212" y="20"/>
                </a:cubicBezTo>
                <a:cubicBezTo>
                  <a:pt x="212" y="20"/>
                  <a:pt x="213" y="20"/>
                  <a:pt x="213" y="20"/>
                </a:cubicBezTo>
                <a:cubicBezTo>
                  <a:pt x="214" y="20"/>
                  <a:pt x="214" y="20"/>
                  <a:pt x="214" y="21"/>
                </a:cubicBezTo>
                <a:cubicBezTo>
                  <a:pt x="216" y="21"/>
                  <a:pt x="218" y="21"/>
                  <a:pt x="220" y="20"/>
                </a:cubicBezTo>
                <a:cubicBezTo>
                  <a:pt x="221" y="20"/>
                  <a:pt x="222" y="20"/>
                  <a:pt x="223" y="20"/>
                </a:cubicBezTo>
                <a:cubicBezTo>
                  <a:pt x="224" y="19"/>
                  <a:pt x="225" y="19"/>
                  <a:pt x="225" y="18"/>
                </a:cubicBezTo>
                <a:cubicBezTo>
                  <a:pt x="226" y="18"/>
                  <a:pt x="226" y="18"/>
                  <a:pt x="227" y="17"/>
                </a:cubicBezTo>
                <a:cubicBezTo>
                  <a:pt x="227" y="17"/>
                  <a:pt x="228" y="17"/>
                  <a:pt x="228" y="16"/>
                </a:cubicBezTo>
                <a:cubicBezTo>
                  <a:pt x="232" y="13"/>
                  <a:pt x="232" y="13"/>
                  <a:pt x="232" y="13"/>
                </a:cubicBezTo>
                <a:cubicBezTo>
                  <a:pt x="232" y="13"/>
                  <a:pt x="231" y="14"/>
                  <a:pt x="232" y="14"/>
                </a:cubicBezTo>
                <a:cubicBezTo>
                  <a:pt x="232" y="14"/>
                  <a:pt x="232" y="14"/>
                  <a:pt x="232" y="14"/>
                </a:cubicBezTo>
                <a:cubicBezTo>
                  <a:pt x="232" y="14"/>
                  <a:pt x="232" y="14"/>
                  <a:pt x="232" y="14"/>
                </a:cubicBezTo>
                <a:cubicBezTo>
                  <a:pt x="232" y="13"/>
                  <a:pt x="232" y="13"/>
                  <a:pt x="232" y="13"/>
                </a:cubicBezTo>
                <a:cubicBezTo>
                  <a:pt x="232" y="13"/>
                  <a:pt x="232" y="13"/>
                  <a:pt x="232" y="13"/>
                </a:cubicBezTo>
                <a:cubicBezTo>
                  <a:pt x="232" y="13"/>
                  <a:pt x="232" y="13"/>
                  <a:pt x="232" y="13"/>
                </a:cubicBezTo>
                <a:cubicBezTo>
                  <a:pt x="233" y="12"/>
                  <a:pt x="233" y="12"/>
                  <a:pt x="233" y="12"/>
                </a:cubicBezTo>
                <a:cubicBezTo>
                  <a:pt x="235" y="11"/>
                  <a:pt x="235" y="11"/>
                  <a:pt x="235" y="11"/>
                </a:cubicBezTo>
                <a:cubicBezTo>
                  <a:pt x="236" y="9"/>
                  <a:pt x="237" y="9"/>
                  <a:pt x="238" y="8"/>
                </a:cubicBezTo>
                <a:cubicBezTo>
                  <a:pt x="239" y="7"/>
                  <a:pt x="241" y="6"/>
                  <a:pt x="242" y="5"/>
                </a:cubicBezTo>
                <a:cubicBezTo>
                  <a:pt x="243" y="4"/>
                  <a:pt x="244" y="3"/>
                  <a:pt x="246" y="2"/>
                </a:cubicBezTo>
                <a:cubicBezTo>
                  <a:pt x="248" y="1"/>
                  <a:pt x="252" y="0"/>
                  <a:pt x="255" y="0"/>
                </a:cubicBezTo>
                <a:cubicBezTo>
                  <a:pt x="255" y="1"/>
                  <a:pt x="256" y="1"/>
                  <a:pt x="257" y="1"/>
                </a:cubicBezTo>
                <a:cubicBezTo>
                  <a:pt x="257" y="1"/>
                  <a:pt x="258" y="1"/>
                  <a:pt x="259" y="1"/>
                </a:cubicBezTo>
                <a:cubicBezTo>
                  <a:pt x="260" y="2"/>
                  <a:pt x="261" y="2"/>
                  <a:pt x="262" y="3"/>
                </a:cubicBezTo>
                <a:cubicBezTo>
                  <a:pt x="264" y="4"/>
                  <a:pt x="266" y="6"/>
                  <a:pt x="267" y="7"/>
                </a:cubicBezTo>
                <a:cubicBezTo>
                  <a:pt x="268" y="8"/>
                  <a:pt x="269" y="10"/>
                  <a:pt x="270" y="11"/>
                </a:cubicBezTo>
                <a:cubicBezTo>
                  <a:pt x="271" y="12"/>
                  <a:pt x="271" y="13"/>
                  <a:pt x="272" y="14"/>
                </a:cubicBezTo>
                <a:cubicBezTo>
                  <a:pt x="272" y="14"/>
                  <a:pt x="272" y="15"/>
                  <a:pt x="272" y="15"/>
                </a:cubicBezTo>
                <a:cubicBezTo>
                  <a:pt x="271" y="15"/>
                  <a:pt x="271" y="15"/>
                  <a:pt x="271" y="15"/>
                </a:cubicBezTo>
                <a:cubicBezTo>
                  <a:pt x="271" y="15"/>
                  <a:pt x="270" y="15"/>
                  <a:pt x="267" y="14"/>
                </a:cubicBezTo>
                <a:cubicBezTo>
                  <a:pt x="266" y="13"/>
                  <a:pt x="265" y="13"/>
                  <a:pt x="263" y="12"/>
                </a:cubicBezTo>
                <a:cubicBezTo>
                  <a:pt x="262" y="12"/>
                  <a:pt x="260" y="11"/>
                  <a:pt x="259" y="10"/>
                </a:cubicBezTo>
                <a:cubicBezTo>
                  <a:pt x="258" y="10"/>
                  <a:pt x="257" y="10"/>
                  <a:pt x="256" y="9"/>
                </a:cubicBezTo>
                <a:cubicBezTo>
                  <a:pt x="255" y="9"/>
                  <a:pt x="255" y="9"/>
                  <a:pt x="255" y="9"/>
                </a:cubicBezTo>
                <a:cubicBezTo>
                  <a:pt x="254" y="9"/>
                  <a:pt x="254" y="9"/>
                  <a:pt x="253" y="9"/>
                </a:cubicBezTo>
                <a:cubicBezTo>
                  <a:pt x="251" y="8"/>
                  <a:pt x="249" y="7"/>
                  <a:pt x="247" y="7"/>
                </a:cubicBezTo>
                <a:cubicBezTo>
                  <a:pt x="246" y="7"/>
                  <a:pt x="245" y="7"/>
                  <a:pt x="243" y="8"/>
                </a:cubicBezTo>
                <a:cubicBezTo>
                  <a:pt x="242" y="8"/>
                  <a:pt x="241" y="9"/>
                  <a:pt x="240" y="10"/>
                </a:cubicBezTo>
                <a:cubicBezTo>
                  <a:pt x="239" y="11"/>
                  <a:pt x="238" y="12"/>
                  <a:pt x="238" y="13"/>
                </a:cubicBezTo>
                <a:cubicBezTo>
                  <a:pt x="237" y="15"/>
                  <a:pt x="237" y="15"/>
                  <a:pt x="237" y="15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7"/>
                  <a:pt x="236" y="17"/>
                </a:cubicBezTo>
                <a:cubicBezTo>
                  <a:pt x="234" y="21"/>
                  <a:pt x="234" y="21"/>
                  <a:pt x="234" y="21"/>
                </a:cubicBezTo>
                <a:cubicBezTo>
                  <a:pt x="233" y="22"/>
                  <a:pt x="232" y="23"/>
                  <a:pt x="231" y="25"/>
                </a:cubicBezTo>
                <a:cubicBezTo>
                  <a:pt x="230" y="26"/>
                  <a:pt x="228" y="27"/>
                  <a:pt x="227" y="28"/>
                </a:cubicBezTo>
                <a:cubicBezTo>
                  <a:pt x="226" y="29"/>
                  <a:pt x="224" y="29"/>
                  <a:pt x="222" y="30"/>
                </a:cubicBezTo>
                <a:cubicBezTo>
                  <a:pt x="219" y="31"/>
                  <a:pt x="216" y="31"/>
                  <a:pt x="213" y="30"/>
                </a:cubicBezTo>
                <a:cubicBezTo>
                  <a:pt x="211" y="30"/>
                  <a:pt x="210" y="30"/>
                  <a:pt x="209" y="29"/>
                </a:cubicBezTo>
                <a:cubicBezTo>
                  <a:pt x="207" y="28"/>
                  <a:pt x="206" y="28"/>
                  <a:pt x="205" y="27"/>
                </a:cubicBezTo>
                <a:cubicBezTo>
                  <a:pt x="203" y="26"/>
                  <a:pt x="202" y="24"/>
                  <a:pt x="200" y="23"/>
                </a:cubicBezTo>
                <a:cubicBezTo>
                  <a:pt x="199" y="22"/>
                  <a:pt x="198" y="20"/>
                  <a:pt x="197" y="19"/>
                </a:cubicBezTo>
                <a:close/>
                <a:moveTo>
                  <a:pt x="340" y="242"/>
                </a:moveTo>
                <a:cubicBezTo>
                  <a:pt x="340" y="324"/>
                  <a:pt x="340" y="324"/>
                  <a:pt x="340" y="324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242"/>
                  <a:pt x="0" y="242"/>
                  <a:pt x="0" y="242"/>
                </a:cubicBezTo>
                <a:cubicBezTo>
                  <a:pt x="23" y="242"/>
                  <a:pt x="23" y="242"/>
                  <a:pt x="23" y="242"/>
                </a:cubicBezTo>
                <a:cubicBezTo>
                  <a:pt x="23" y="151"/>
                  <a:pt x="23" y="151"/>
                  <a:pt x="23" y="151"/>
                </a:cubicBezTo>
                <a:cubicBezTo>
                  <a:pt x="88" y="106"/>
                  <a:pt x="88" y="106"/>
                  <a:pt x="88" y="106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219" y="106"/>
                  <a:pt x="219" y="106"/>
                  <a:pt x="219" y="106"/>
                </a:cubicBezTo>
                <a:cubicBezTo>
                  <a:pt x="219" y="196"/>
                  <a:pt x="219" y="196"/>
                  <a:pt x="219" y="196"/>
                </a:cubicBezTo>
                <a:cubicBezTo>
                  <a:pt x="242" y="196"/>
                  <a:pt x="242" y="196"/>
                  <a:pt x="242" y="196"/>
                </a:cubicBezTo>
                <a:cubicBezTo>
                  <a:pt x="254" y="36"/>
                  <a:pt x="254" y="36"/>
                  <a:pt x="254" y="36"/>
                </a:cubicBezTo>
                <a:cubicBezTo>
                  <a:pt x="291" y="36"/>
                  <a:pt x="291" y="36"/>
                  <a:pt x="291" y="36"/>
                </a:cubicBezTo>
                <a:cubicBezTo>
                  <a:pt x="302" y="196"/>
                  <a:pt x="302" y="196"/>
                  <a:pt x="302" y="196"/>
                </a:cubicBezTo>
                <a:cubicBezTo>
                  <a:pt x="327" y="196"/>
                  <a:pt x="327" y="196"/>
                  <a:pt x="327" y="196"/>
                </a:cubicBezTo>
                <a:cubicBezTo>
                  <a:pt x="327" y="243"/>
                  <a:pt x="327" y="243"/>
                  <a:pt x="327" y="243"/>
                </a:cubicBezTo>
                <a:cubicBezTo>
                  <a:pt x="340" y="243"/>
                  <a:pt x="340" y="243"/>
                  <a:pt x="340" y="243"/>
                </a:cubicBezTo>
                <a:lnTo>
                  <a:pt x="340" y="242"/>
                </a:lnTo>
                <a:close/>
                <a:moveTo>
                  <a:pt x="107" y="207"/>
                </a:moveTo>
                <a:cubicBezTo>
                  <a:pt x="55" y="207"/>
                  <a:pt x="55" y="207"/>
                  <a:pt x="55" y="207"/>
                </a:cubicBezTo>
                <a:cubicBezTo>
                  <a:pt x="55" y="255"/>
                  <a:pt x="55" y="255"/>
                  <a:pt x="55" y="255"/>
                </a:cubicBezTo>
                <a:cubicBezTo>
                  <a:pt x="107" y="255"/>
                  <a:pt x="107" y="255"/>
                  <a:pt x="107" y="255"/>
                </a:cubicBezTo>
                <a:lnTo>
                  <a:pt x="107" y="207"/>
                </a:lnTo>
                <a:close/>
                <a:moveTo>
                  <a:pt x="195" y="207"/>
                </a:moveTo>
                <a:cubicBezTo>
                  <a:pt x="144" y="207"/>
                  <a:pt x="144" y="207"/>
                  <a:pt x="144" y="207"/>
                </a:cubicBezTo>
                <a:cubicBezTo>
                  <a:pt x="144" y="255"/>
                  <a:pt x="144" y="255"/>
                  <a:pt x="144" y="255"/>
                </a:cubicBezTo>
                <a:cubicBezTo>
                  <a:pt x="195" y="255"/>
                  <a:pt x="195" y="255"/>
                  <a:pt x="195" y="255"/>
                </a:cubicBezTo>
                <a:lnTo>
                  <a:pt x="195" y="207"/>
                </a:lnTo>
                <a:close/>
                <a:moveTo>
                  <a:pt x="285" y="207"/>
                </a:moveTo>
                <a:cubicBezTo>
                  <a:pt x="233" y="207"/>
                  <a:pt x="233" y="207"/>
                  <a:pt x="233" y="207"/>
                </a:cubicBezTo>
                <a:cubicBezTo>
                  <a:pt x="233" y="255"/>
                  <a:pt x="233" y="255"/>
                  <a:pt x="233" y="255"/>
                </a:cubicBezTo>
                <a:cubicBezTo>
                  <a:pt x="285" y="255"/>
                  <a:pt x="285" y="255"/>
                  <a:pt x="285" y="255"/>
                </a:cubicBezTo>
                <a:lnTo>
                  <a:pt x="285" y="2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eaLnBrk="0" hangingPunct="0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Freeform 24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8250555" y="2226310"/>
            <a:ext cx="876935" cy="853440"/>
          </a:xfrm>
          <a:custGeom>
            <a:avLst/>
            <a:gdLst>
              <a:gd name="T0" fmla="*/ 274 w 274"/>
              <a:gd name="T1" fmla="*/ 72 h 217"/>
              <a:gd name="T2" fmla="*/ 274 w 274"/>
              <a:gd name="T3" fmla="*/ 72 h 217"/>
              <a:gd name="T4" fmla="*/ 274 w 274"/>
              <a:gd name="T5" fmla="*/ 71 h 217"/>
              <a:gd name="T6" fmla="*/ 274 w 274"/>
              <a:gd name="T7" fmla="*/ 71 h 217"/>
              <a:gd name="T8" fmla="*/ 274 w 274"/>
              <a:gd name="T9" fmla="*/ 70 h 217"/>
              <a:gd name="T10" fmla="*/ 274 w 274"/>
              <a:gd name="T11" fmla="*/ 70 h 217"/>
              <a:gd name="T12" fmla="*/ 274 w 274"/>
              <a:gd name="T13" fmla="*/ 69 h 217"/>
              <a:gd name="T14" fmla="*/ 273 w 274"/>
              <a:gd name="T15" fmla="*/ 69 h 217"/>
              <a:gd name="T16" fmla="*/ 273 w 274"/>
              <a:gd name="T17" fmla="*/ 69 h 217"/>
              <a:gd name="T18" fmla="*/ 273 w 274"/>
              <a:gd name="T19" fmla="*/ 68 h 217"/>
              <a:gd name="T20" fmla="*/ 273 w 274"/>
              <a:gd name="T21" fmla="*/ 68 h 217"/>
              <a:gd name="T22" fmla="*/ 273 w 274"/>
              <a:gd name="T23" fmla="*/ 67 h 217"/>
              <a:gd name="T24" fmla="*/ 272 w 274"/>
              <a:gd name="T25" fmla="*/ 67 h 217"/>
              <a:gd name="T26" fmla="*/ 272 w 274"/>
              <a:gd name="T27" fmla="*/ 66 h 217"/>
              <a:gd name="T28" fmla="*/ 272 w 274"/>
              <a:gd name="T29" fmla="*/ 66 h 217"/>
              <a:gd name="T30" fmla="*/ 271 w 274"/>
              <a:gd name="T31" fmla="*/ 66 h 217"/>
              <a:gd name="T32" fmla="*/ 271 w 274"/>
              <a:gd name="T33" fmla="*/ 65 h 217"/>
              <a:gd name="T34" fmla="*/ 271 w 274"/>
              <a:gd name="T35" fmla="*/ 65 h 217"/>
              <a:gd name="T36" fmla="*/ 270 w 274"/>
              <a:gd name="T37" fmla="*/ 65 h 217"/>
              <a:gd name="T38" fmla="*/ 270 w 274"/>
              <a:gd name="T39" fmla="*/ 65 h 217"/>
              <a:gd name="T40" fmla="*/ 269 w 274"/>
              <a:gd name="T41" fmla="*/ 64 h 217"/>
              <a:gd name="T42" fmla="*/ 269 w 274"/>
              <a:gd name="T43" fmla="*/ 64 h 217"/>
              <a:gd name="T44" fmla="*/ 269 w 274"/>
              <a:gd name="T45" fmla="*/ 64 h 217"/>
              <a:gd name="T46" fmla="*/ 141 w 274"/>
              <a:gd name="T47" fmla="*/ 2 h 217"/>
              <a:gd name="T48" fmla="*/ 132 w 274"/>
              <a:gd name="T49" fmla="*/ 2 h 217"/>
              <a:gd name="T50" fmla="*/ 5 w 274"/>
              <a:gd name="T51" fmla="*/ 64 h 217"/>
              <a:gd name="T52" fmla="*/ 5 w 274"/>
              <a:gd name="T53" fmla="*/ 64 h 217"/>
              <a:gd name="T54" fmla="*/ 5 w 274"/>
              <a:gd name="T55" fmla="*/ 64 h 217"/>
              <a:gd name="T56" fmla="*/ 4 w 274"/>
              <a:gd name="T57" fmla="*/ 65 h 217"/>
              <a:gd name="T58" fmla="*/ 4 w 274"/>
              <a:gd name="T59" fmla="*/ 65 h 217"/>
              <a:gd name="T60" fmla="*/ 3 w 274"/>
              <a:gd name="T61" fmla="*/ 65 h 217"/>
              <a:gd name="T62" fmla="*/ 3 w 274"/>
              <a:gd name="T63" fmla="*/ 65 h 217"/>
              <a:gd name="T64" fmla="*/ 3 w 274"/>
              <a:gd name="T65" fmla="*/ 66 h 217"/>
              <a:gd name="T66" fmla="*/ 2 w 274"/>
              <a:gd name="T67" fmla="*/ 66 h 217"/>
              <a:gd name="T68" fmla="*/ 2 w 274"/>
              <a:gd name="T69" fmla="*/ 66 h 217"/>
              <a:gd name="T70" fmla="*/ 2 w 274"/>
              <a:gd name="T71" fmla="*/ 67 h 217"/>
              <a:gd name="T72" fmla="*/ 1 w 274"/>
              <a:gd name="T73" fmla="*/ 67 h 217"/>
              <a:gd name="T74" fmla="*/ 1 w 274"/>
              <a:gd name="T75" fmla="*/ 68 h 217"/>
              <a:gd name="T76" fmla="*/ 1 w 274"/>
              <a:gd name="T77" fmla="*/ 68 h 217"/>
              <a:gd name="T78" fmla="*/ 1 w 274"/>
              <a:gd name="T79" fmla="*/ 69 h 217"/>
              <a:gd name="T80" fmla="*/ 0 w 274"/>
              <a:gd name="T81" fmla="*/ 69 h 217"/>
              <a:gd name="T82" fmla="*/ 0 w 274"/>
              <a:gd name="T83" fmla="*/ 70 h 217"/>
              <a:gd name="T84" fmla="*/ 0 w 274"/>
              <a:gd name="T85" fmla="*/ 70 h 217"/>
              <a:gd name="T86" fmla="*/ 0 w 274"/>
              <a:gd name="T87" fmla="*/ 70 h 217"/>
              <a:gd name="T88" fmla="*/ 0 w 274"/>
              <a:gd name="T89" fmla="*/ 71 h 217"/>
              <a:gd name="T90" fmla="*/ 0 w 274"/>
              <a:gd name="T91" fmla="*/ 71 h 217"/>
              <a:gd name="T92" fmla="*/ 0 w 274"/>
              <a:gd name="T93" fmla="*/ 72 h 217"/>
              <a:gd name="T94" fmla="*/ 0 w 274"/>
              <a:gd name="T95" fmla="*/ 72 h 217"/>
              <a:gd name="T96" fmla="*/ 0 w 274"/>
              <a:gd name="T97" fmla="*/ 73 h 217"/>
              <a:gd name="T98" fmla="*/ 0 w 274"/>
              <a:gd name="T99" fmla="*/ 73 h 217"/>
              <a:gd name="T100" fmla="*/ 0 w 274"/>
              <a:gd name="T101" fmla="*/ 207 h 217"/>
              <a:gd name="T102" fmla="*/ 10 w 274"/>
              <a:gd name="T103" fmla="*/ 217 h 217"/>
              <a:gd name="T104" fmla="*/ 264 w 274"/>
              <a:gd name="T105" fmla="*/ 217 h 217"/>
              <a:gd name="T106" fmla="*/ 274 w 274"/>
              <a:gd name="T107" fmla="*/ 207 h 217"/>
              <a:gd name="T108" fmla="*/ 274 w 274"/>
              <a:gd name="T109" fmla="*/ 73 h 217"/>
              <a:gd name="T110" fmla="*/ 274 w 274"/>
              <a:gd name="T111" fmla="*/ 73 h 217"/>
              <a:gd name="T112" fmla="*/ 274 w 274"/>
              <a:gd name="T113" fmla="*/ 72 h 217"/>
              <a:gd name="T114" fmla="*/ 254 w 274"/>
              <a:gd name="T115" fmla="*/ 197 h 217"/>
              <a:gd name="T116" fmla="*/ 20 w 274"/>
              <a:gd name="T117" fmla="*/ 197 h 217"/>
              <a:gd name="T118" fmla="*/ 20 w 274"/>
              <a:gd name="T119" fmla="*/ 79 h 217"/>
              <a:gd name="T120" fmla="*/ 137 w 274"/>
              <a:gd name="T121" fmla="*/ 22 h 217"/>
              <a:gd name="T122" fmla="*/ 254 w 274"/>
              <a:gd name="T123" fmla="*/ 79 h 217"/>
              <a:gd name="T124" fmla="*/ 254 w 274"/>
              <a:gd name="T125" fmla="*/ 19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17">
                <a:moveTo>
                  <a:pt x="274" y="72"/>
                </a:moveTo>
                <a:cubicBezTo>
                  <a:pt x="274" y="72"/>
                  <a:pt x="274" y="72"/>
                  <a:pt x="274" y="72"/>
                </a:cubicBezTo>
                <a:cubicBezTo>
                  <a:pt x="274" y="72"/>
                  <a:pt x="274" y="71"/>
                  <a:pt x="274" y="71"/>
                </a:cubicBezTo>
                <a:cubicBezTo>
                  <a:pt x="274" y="71"/>
                  <a:pt x="274" y="71"/>
                  <a:pt x="274" y="71"/>
                </a:cubicBezTo>
                <a:cubicBezTo>
                  <a:pt x="274" y="71"/>
                  <a:pt x="274" y="71"/>
                  <a:pt x="274" y="70"/>
                </a:cubicBezTo>
                <a:cubicBezTo>
                  <a:pt x="274" y="70"/>
                  <a:pt x="274" y="70"/>
                  <a:pt x="274" y="70"/>
                </a:cubicBezTo>
                <a:cubicBezTo>
                  <a:pt x="274" y="70"/>
                  <a:pt x="274" y="70"/>
                  <a:pt x="274" y="69"/>
                </a:cubicBezTo>
                <a:cubicBezTo>
                  <a:pt x="274" y="69"/>
                  <a:pt x="274" y="69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3" y="67"/>
                  <a:pt x="273" y="67"/>
                </a:cubicBezTo>
                <a:cubicBezTo>
                  <a:pt x="272" y="67"/>
                  <a:pt x="272" y="67"/>
                  <a:pt x="272" y="67"/>
                </a:cubicBezTo>
                <a:cubicBezTo>
                  <a:pt x="272" y="67"/>
                  <a:pt x="272" y="67"/>
                  <a:pt x="272" y="66"/>
                </a:cubicBezTo>
                <a:cubicBezTo>
                  <a:pt x="272" y="66"/>
                  <a:pt x="272" y="66"/>
                  <a:pt x="272" y="66"/>
                </a:cubicBezTo>
                <a:cubicBezTo>
                  <a:pt x="271" y="66"/>
                  <a:pt x="271" y="66"/>
                  <a:pt x="271" y="66"/>
                </a:cubicBezTo>
                <a:cubicBezTo>
                  <a:pt x="271" y="66"/>
                  <a:pt x="271" y="66"/>
                  <a:pt x="271" y="65"/>
                </a:cubicBezTo>
                <a:cubicBezTo>
                  <a:pt x="271" y="65"/>
                  <a:pt x="271" y="65"/>
                  <a:pt x="271" y="65"/>
                </a:cubicBezTo>
                <a:cubicBezTo>
                  <a:pt x="270" y="65"/>
                  <a:pt x="270" y="65"/>
                  <a:pt x="270" y="65"/>
                </a:cubicBezTo>
                <a:cubicBezTo>
                  <a:pt x="270" y="65"/>
                  <a:pt x="270" y="65"/>
                  <a:pt x="270" y="65"/>
                </a:cubicBezTo>
                <a:cubicBezTo>
                  <a:pt x="270" y="64"/>
                  <a:pt x="269" y="64"/>
                  <a:pt x="269" y="64"/>
                </a:cubicBezTo>
                <a:cubicBezTo>
                  <a:pt x="269" y="64"/>
                  <a:pt x="269" y="64"/>
                  <a:pt x="269" y="64"/>
                </a:cubicBezTo>
                <a:cubicBezTo>
                  <a:pt x="269" y="64"/>
                  <a:pt x="269" y="64"/>
                  <a:pt x="269" y="64"/>
                </a:cubicBezTo>
                <a:cubicBezTo>
                  <a:pt x="141" y="2"/>
                  <a:pt x="141" y="2"/>
                  <a:pt x="141" y="2"/>
                </a:cubicBezTo>
                <a:cubicBezTo>
                  <a:pt x="139" y="0"/>
                  <a:pt x="135" y="0"/>
                  <a:pt x="132" y="2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4" y="64"/>
                  <a:pt x="4" y="64"/>
                  <a:pt x="4" y="65"/>
                </a:cubicBezTo>
                <a:cubicBezTo>
                  <a:pt x="4" y="65"/>
                  <a:pt x="4" y="65"/>
                  <a:pt x="4" y="65"/>
                </a:cubicBezTo>
                <a:cubicBezTo>
                  <a:pt x="4" y="65"/>
                  <a:pt x="4" y="65"/>
                  <a:pt x="3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6"/>
                  <a:pt x="3" y="66"/>
                  <a:pt x="3" y="66"/>
                </a:cubicBezTo>
                <a:cubicBezTo>
                  <a:pt x="3" y="66"/>
                  <a:pt x="2" y="66"/>
                  <a:pt x="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2" y="67"/>
                  <a:pt x="2" y="67"/>
                  <a:pt x="2" y="67"/>
                </a:cubicBezTo>
                <a:cubicBezTo>
                  <a:pt x="2" y="67"/>
                  <a:pt x="2" y="67"/>
                  <a:pt x="1" y="67"/>
                </a:cubicBezTo>
                <a:cubicBezTo>
                  <a:pt x="1" y="67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9"/>
                </a:cubicBezTo>
                <a:cubicBezTo>
                  <a:pt x="1" y="69"/>
                  <a:pt x="1" y="69"/>
                  <a:pt x="0" y="69"/>
                </a:cubicBezTo>
                <a:cubicBezTo>
                  <a:pt x="0" y="69"/>
                  <a:pt x="0" y="69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3"/>
                  <a:pt x="4" y="217"/>
                  <a:pt x="10" y="217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70" y="217"/>
                  <a:pt x="274" y="213"/>
                  <a:pt x="274" y="207"/>
                </a:cubicBezTo>
                <a:cubicBezTo>
                  <a:pt x="274" y="73"/>
                  <a:pt x="274" y="73"/>
                  <a:pt x="274" y="73"/>
                </a:cubicBezTo>
                <a:cubicBezTo>
                  <a:pt x="274" y="73"/>
                  <a:pt x="274" y="73"/>
                  <a:pt x="274" y="73"/>
                </a:cubicBezTo>
                <a:cubicBezTo>
                  <a:pt x="274" y="73"/>
                  <a:pt x="274" y="72"/>
                  <a:pt x="274" y="72"/>
                </a:cubicBezTo>
                <a:close/>
                <a:moveTo>
                  <a:pt x="254" y="197"/>
                </a:moveTo>
                <a:cubicBezTo>
                  <a:pt x="20" y="197"/>
                  <a:pt x="20" y="197"/>
                  <a:pt x="20" y="197"/>
                </a:cubicBezTo>
                <a:cubicBezTo>
                  <a:pt x="20" y="79"/>
                  <a:pt x="20" y="79"/>
                  <a:pt x="20" y="79"/>
                </a:cubicBezTo>
                <a:cubicBezTo>
                  <a:pt x="137" y="22"/>
                  <a:pt x="137" y="22"/>
                  <a:pt x="137" y="22"/>
                </a:cubicBezTo>
                <a:cubicBezTo>
                  <a:pt x="254" y="79"/>
                  <a:pt x="254" y="79"/>
                  <a:pt x="254" y="79"/>
                </a:cubicBezTo>
                <a:lnTo>
                  <a:pt x="254" y="1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0" name="Freeform 25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8343900" y="2410460"/>
            <a:ext cx="186055" cy="466725"/>
          </a:xfrm>
          <a:custGeom>
            <a:avLst/>
            <a:gdLst>
              <a:gd name="T0" fmla="*/ 53 w 58"/>
              <a:gd name="T1" fmla="*/ 47 h 119"/>
              <a:gd name="T2" fmla="*/ 33 w 58"/>
              <a:gd name="T3" fmla="*/ 55 h 119"/>
              <a:gd name="T4" fmla="*/ 33 w 58"/>
              <a:gd name="T5" fmla="*/ 34 h 119"/>
              <a:gd name="T6" fmla="*/ 57 w 58"/>
              <a:gd name="T7" fmla="*/ 5 h 119"/>
              <a:gd name="T8" fmla="*/ 53 w 58"/>
              <a:gd name="T9" fmla="*/ 1 h 119"/>
              <a:gd name="T10" fmla="*/ 24 w 58"/>
              <a:gd name="T11" fmla="*/ 30 h 119"/>
              <a:gd name="T12" fmla="*/ 24 w 58"/>
              <a:gd name="T13" fmla="*/ 30 h 119"/>
              <a:gd name="T14" fmla="*/ 24 w 58"/>
              <a:gd name="T15" fmla="*/ 30 h 119"/>
              <a:gd name="T16" fmla="*/ 24 w 58"/>
              <a:gd name="T17" fmla="*/ 32 h 119"/>
              <a:gd name="T18" fmla="*/ 5 w 58"/>
              <a:gd name="T19" fmla="*/ 24 h 119"/>
              <a:gd name="T20" fmla="*/ 1 w 58"/>
              <a:gd name="T21" fmla="*/ 25 h 119"/>
              <a:gd name="T22" fmla="*/ 0 w 58"/>
              <a:gd name="T23" fmla="*/ 29 h 119"/>
              <a:gd name="T24" fmla="*/ 24 w 58"/>
              <a:gd name="T25" fmla="*/ 57 h 119"/>
              <a:gd name="T26" fmla="*/ 24 w 58"/>
              <a:gd name="T27" fmla="*/ 77 h 119"/>
              <a:gd name="T28" fmla="*/ 5 w 58"/>
              <a:gd name="T29" fmla="*/ 69 h 119"/>
              <a:gd name="T30" fmla="*/ 1 w 58"/>
              <a:gd name="T31" fmla="*/ 71 h 119"/>
              <a:gd name="T32" fmla="*/ 0 w 58"/>
              <a:gd name="T33" fmla="*/ 74 h 119"/>
              <a:gd name="T34" fmla="*/ 24 w 58"/>
              <a:gd name="T35" fmla="*/ 102 h 119"/>
              <a:gd name="T36" fmla="*/ 24 w 58"/>
              <a:gd name="T37" fmla="*/ 115 h 119"/>
              <a:gd name="T38" fmla="*/ 29 w 58"/>
              <a:gd name="T39" fmla="*/ 119 h 119"/>
              <a:gd name="T40" fmla="*/ 33 w 58"/>
              <a:gd name="T41" fmla="*/ 115 h 119"/>
              <a:gd name="T42" fmla="*/ 33 w 58"/>
              <a:gd name="T43" fmla="*/ 79 h 119"/>
              <a:gd name="T44" fmla="*/ 57 w 58"/>
              <a:gd name="T45" fmla="*/ 51 h 119"/>
              <a:gd name="T46" fmla="*/ 53 w 58"/>
              <a:gd name="T47" fmla="*/ 47 h 119"/>
              <a:gd name="T48" fmla="*/ 48 w 58"/>
              <a:gd name="T49" fmla="*/ 10 h 119"/>
              <a:gd name="T50" fmla="*/ 34 w 58"/>
              <a:gd name="T51" fmla="*/ 25 h 119"/>
              <a:gd name="T52" fmla="*/ 48 w 58"/>
              <a:gd name="T53" fmla="*/ 10 h 119"/>
              <a:gd name="T54" fmla="*/ 10 w 58"/>
              <a:gd name="T55" fmla="*/ 33 h 119"/>
              <a:gd name="T56" fmla="*/ 24 w 58"/>
              <a:gd name="T57" fmla="*/ 48 h 119"/>
              <a:gd name="T58" fmla="*/ 10 w 58"/>
              <a:gd name="T59" fmla="*/ 33 h 119"/>
              <a:gd name="T60" fmla="*/ 10 w 58"/>
              <a:gd name="T61" fmla="*/ 79 h 119"/>
              <a:gd name="T62" fmla="*/ 24 w 58"/>
              <a:gd name="T63" fmla="*/ 93 h 119"/>
              <a:gd name="T64" fmla="*/ 10 w 58"/>
              <a:gd name="T65" fmla="*/ 79 h 119"/>
              <a:gd name="T66" fmla="*/ 34 w 58"/>
              <a:gd name="T67" fmla="*/ 70 h 119"/>
              <a:gd name="T68" fmla="*/ 48 w 58"/>
              <a:gd name="T69" fmla="*/ 55 h 119"/>
              <a:gd name="T70" fmla="*/ 34 w 58"/>
              <a:gd name="T71" fmla="*/ 7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" h="119">
                <a:moveTo>
                  <a:pt x="53" y="47"/>
                </a:moveTo>
                <a:cubicBezTo>
                  <a:pt x="44" y="46"/>
                  <a:pt x="37" y="50"/>
                  <a:pt x="33" y="55"/>
                </a:cubicBezTo>
                <a:cubicBezTo>
                  <a:pt x="33" y="34"/>
                  <a:pt x="33" y="34"/>
                  <a:pt x="33" y="34"/>
                </a:cubicBezTo>
                <a:cubicBezTo>
                  <a:pt x="58" y="30"/>
                  <a:pt x="57" y="6"/>
                  <a:pt x="57" y="5"/>
                </a:cubicBezTo>
                <a:cubicBezTo>
                  <a:pt x="57" y="3"/>
                  <a:pt x="55" y="2"/>
                  <a:pt x="53" y="1"/>
                </a:cubicBezTo>
                <a:cubicBezTo>
                  <a:pt x="32" y="0"/>
                  <a:pt x="25" y="2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2"/>
                  <a:pt x="24" y="32"/>
                  <a:pt x="24" y="32"/>
                </a:cubicBezTo>
                <a:cubicBezTo>
                  <a:pt x="20" y="28"/>
                  <a:pt x="14" y="25"/>
                  <a:pt x="5" y="24"/>
                </a:cubicBezTo>
                <a:cubicBezTo>
                  <a:pt x="3" y="24"/>
                  <a:pt x="2" y="24"/>
                  <a:pt x="1" y="25"/>
                </a:cubicBezTo>
                <a:cubicBezTo>
                  <a:pt x="0" y="26"/>
                  <a:pt x="0" y="27"/>
                  <a:pt x="0" y="29"/>
                </a:cubicBezTo>
                <a:cubicBezTo>
                  <a:pt x="1" y="38"/>
                  <a:pt x="7" y="55"/>
                  <a:pt x="24" y="57"/>
                </a:cubicBezTo>
                <a:cubicBezTo>
                  <a:pt x="24" y="77"/>
                  <a:pt x="24" y="77"/>
                  <a:pt x="24" y="77"/>
                </a:cubicBezTo>
                <a:cubicBezTo>
                  <a:pt x="20" y="73"/>
                  <a:pt x="14" y="70"/>
                  <a:pt x="5" y="69"/>
                </a:cubicBezTo>
                <a:cubicBezTo>
                  <a:pt x="3" y="69"/>
                  <a:pt x="2" y="70"/>
                  <a:pt x="1" y="71"/>
                </a:cubicBezTo>
                <a:cubicBezTo>
                  <a:pt x="0" y="71"/>
                  <a:pt x="0" y="73"/>
                  <a:pt x="0" y="74"/>
                </a:cubicBezTo>
                <a:cubicBezTo>
                  <a:pt x="1" y="83"/>
                  <a:pt x="7" y="100"/>
                  <a:pt x="24" y="102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6" y="119"/>
                  <a:pt x="29" y="119"/>
                </a:cubicBezTo>
                <a:cubicBezTo>
                  <a:pt x="31" y="119"/>
                  <a:pt x="33" y="117"/>
                  <a:pt x="33" y="115"/>
                </a:cubicBezTo>
                <a:cubicBezTo>
                  <a:pt x="33" y="79"/>
                  <a:pt x="33" y="79"/>
                  <a:pt x="33" y="79"/>
                </a:cubicBezTo>
                <a:cubicBezTo>
                  <a:pt x="58" y="75"/>
                  <a:pt x="57" y="51"/>
                  <a:pt x="57" y="51"/>
                </a:cubicBezTo>
                <a:cubicBezTo>
                  <a:pt x="57" y="49"/>
                  <a:pt x="55" y="47"/>
                  <a:pt x="53" y="47"/>
                </a:cubicBezTo>
                <a:close/>
                <a:moveTo>
                  <a:pt x="48" y="10"/>
                </a:moveTo>
                <a:cubicBezTo>
                  <a:pt x="47" y="15"/>
                  <a:pt x="44" y="22"/>
                  <a:pt x="34" y="25"/>
                </a:cubicBezTo>
                <a:cubicBezTo>
                  <a:pt x="36" y="19"/>
                  <a:pt x="39" y="12"/>
                  <a:pt x="48" y="10"/>
                </a:cubicBezTo>
                <a:close/>
                <a:moveTo>
                  <a:pt x="10" y="33"/>
                </a:moveTo>
                <a:cubicBezTo>
                  <a:pt x="20" y="36"/>
                  <a:pt x="23" y="43"/>
                  <a:pt x="24" y="48"/>
                </a:cubicBezTo>
                <a:cubicBezTo>
                  <a:pt x="15" y="47"/>
                  <a:pt x="11" y="39"/>
                  <a:pt x="10" y="33"/>
                </a:cubicBezTo>
                <a:close/>
                <a:moveTo>
                  <a:pt x="10" y="79"/>
                </a:moveTo>
                <a:cubicBezTo>
                  <a:pt x="20" y="81"/>
                  <a:pt x="23" y="88"/>
                  <a:pt x="24" y="93"/>
                </a:cubicBezTo>
                <a:cubicBezTo>
                  <a:pt x="15" y="92"/>
                  <a:pt x="11" y="84"/>
                  <a:pt x="10" y="79"/>
                </a:cubicBezTo>
                <a:close/>
                <a:moveTo>
                  <a:pt x="34" y="70"/>
                </a:moveTo>
                <a:cubicBezTo>
                  <a:pt x="36" y="65"/>
                  <a:pt x="39" y="57"/>
                  <a:pt x="48" y="55"/>
                </a:cubicBezTo>
                <a:cubicBezTo>
                  <a:pt x="47" y="60"/>
                  <a:pt x="44" y="67"/>
                  <a:pt x="34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1" name="Freeform 26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8520430" y="2410460"/>
            <a:ext cx="184785" cy="466725"/>
          </a:xfrm>
          <a:custGeom>
            <a:avLst/>
            <a:gdLst>
              <a:gd name="T0" fmla="*/ 24 w 58"/>
              <a:gd name="T1" fmla="*/ 30 h 119"/>
              <a:gd name="T2" fmla="*/ 24 w 58"/>
              <a:gd name="T3" fmla="*/ 30 h 119"/>
              <a:gd name="T4" fmla="*/ 24 w 58"/>
              <a:gd name="T5" fmla="*/ 32 h 119"/>
              <a:gd name="T6" fmla="*/ 5 w 58"/>
              <a:gd name="T7" fmla="*/ 24 h 119"/>
              <a:gd name="T8" fmla="*/ 1 w 58"/>
              <a:gd name="T9" fmla="*/ 25 h 119"/>
              <a:gd name="T10" fmla="*/ 0 w 58"/>
              <a:gd name="T11" fmla="*/ 29 h 119"/>
              <a:gd name="T12" fmla="*/ 24 w 58"/>
              <a:gd name="T13" fmla="*/ 57 h 119"/>
              <a:gd name="T14" fmla="*/ 24 w 58"/>
              <a:gd name="T15" fmla="*/ 77 h 119"/>
              <a:gd name="T16" fmla="*/ 5 w 58"/>
              <a:gd name="T17" fmla="*/ 69 h 119"/>
              <a:gd name="T18" fmla="*/ 1 w 58"/>
              <a:gd name="T19" fmla="*/ 71 h 119"/>
              <a:gd name="T20" fmla="*/ 0 w 58"/>
              <a:gd name="T21" fmla="*/ 74 h 119"/>
              <a:gd name="T22" fmla="*/ 24 w 58"/>
              <a:gd name="T23" fmla="*/ 102 h 119"/>
              <a:gd name="T24" fmla="*/ 24 w 58"/>
              <a:gd name="T25" fmla="*/ 115 h 119"/>
              <a:gd name="T26" fmla="*/ 29 w 58"/>
              <a:gd name="T27" fmla="*/ 119 h 119"/>
              <a:gd name="T28" fmla="*/ 33 w 58"/>
              <a:gd name="T29" fmla="*/ 115 h 119"/>
              <a:gd name="T30" fmla="*/ 33 w 58"/>
              <a:gd name="T31" fmla="*/ 79 h 119"/>
              <a:gd name="T32" fmla="*/ 57 w 58"/>
              <a:gd name="T33" fmla="*/ 51 h 119"/>
              <a:gd name="T34" fmla="*/ 53 w 58"/>
              <a:gd name="T35" fmla="*/ 47 h 119"/>
              <a:gd name="T36" fmla="*/ 33 w 58"/>
              <a:gd name="T37" fmla="*/ 55 h 119"/>
              <a:gd name="T38" fmla="*/ 33 w 58"/>
              <a:gd name="T39" fmla="*/ 34 h 119"/>
              <a:gd name="T40" fmla="*/ 57 w 58"/>
              <a:gd name="T41" fmla="*/ 5 h 119"/>
              <a:gd name="T42" fmla="*/ 53 w 58"/>
              <a:gd name="T43" fmla="*/ 1 h 119"/>
              <a:gd name="T44" fmla="*/ 24 w 58"/>
              <a:gd name="T45" fmla="*/ 30 h 119"/>
              <a:gd name="T46" fmla="*/ 24 w 58"/>
              <a:gd name="T47" fmla="*/ 30 h 119"/>
              <a:gd name="T48" fmla="*/ 10 w 58"/>
              <a:gd name="T49" fmla="*/ 33 h 119"/>
              <a:gd name="T50" fmla="*/ 24 w 58"/>
              <a:gd name="T51" fmla="*/ 48 h 119"/>
              <a:gd name="T52" fmla="*/ 10 w 58"/>
              <a:gd name="T53" fmla="*/ 33 h 119"/>
              <a:gd name="T54" fmla="*/ 10 w 58"/>
              <a:gd name="T55" fmla="*/ 79 h 119"/>
              <a:gd name="T56" fmla="*/ 24 w 58"/>
              <a:gd name="T57" fmla="*/ 93 h 119"/>
              <a:gd name="T58" fmla="*/ 10 w 58"/>
              <a:gd name="T59" fmla="*/ 79 h 119"/>
              <a:gd name="T60" fmla="*/ 48 w 58"/>
              <a:gd name="T61" fmla="*/ 55 h 119"/>
              <a:gd name="T62" fmla="*/ 34 w 58"/>
              <a:gd name="T63" fmla="*/ 70 h 119"/>
              <a:gd name="T64" fmla="*/ 48 w 58"/>
              <a:gd name="T65" fmla="*/ 55 h 119"/>
              <a:gd name="T66" fmla="*/ 48 w 58"/>
              <a:gd name="T67" fmla="*/ 10 h 119"/>
              <a:gd name="T68" fmla="*/ 34 w 58"/>
              <a:gd name="T69" fmla="*/ 25 h 119"/>
              <a:gd name="T70" fmla="*/ 48 w 58"/>
              <a:gd name="T71" fmla="*/ 1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" h="119">
                <a:moveTo>
                  <a:pt x="24" y="30"/>
                </a:moveTo>
                <a:cubicBezTo>
                  <a:pt x="24" y="30"/>
                  <a:pt x="24" y="30"/>
                  <a:pt x="24" y="30"/>
                </a:cubicBezTo>
                <a:cubicBezTo>
                  <a:pt x="24" y="32"/>
                  <a:pt x="24" y="32"/>
                  <a:pt x="24" y="32"/>
                </a:cubicBezTo>
                <a:cubicBezTo>
                  <a:pt x="20" y="28"/>
                  <a:pt x="14" y="25"/>
                  <a:pt x="5" y="24"/>
                </a:cubicBezTo>
                <a:cubicBezTo>
                  <a:pt x="3" y="24"/>
                  <a:pt x="2" y="24"/>
                  <a:pt x="1" y="25"/>
                </a:cubicBezTo>
                <a:cubicBezTo>
                  <a:pt x="0" y="26"/>
                  <a:pt x="0" y="27"/>
                  <a:pt x="0" y="29"/>
                </a:cubicBezTo>
                <a:cubicBezTo>
                  <a:pt x="1" y="38"/>
                  <a:pt x="7" y="55"/>
                  <a:pt x="24" y="57"/>
                </a:cubicBezTo>
                <a:cubicBezTo>
                  <a:pt x="24" y="77"/>
                  <a:pt x="24" y="77"/>
                  <a:pt x="24" y="77"/>
                </a:cubicBezTo>
                <a:cubicBezTo>
                  <a:pt x="20" y="73"/>
                  <a:pt x="14" y="70"/>
                  <a:pt x="5" y="69"/>
                </a:cubicBezTo>
                <a:cubicBezTo>
                  <a:pt x="3" y="69"/>
                  <a:pt x="2" y="70"/>
                  <a:pt x="1" y="71"/>
                </a:cubicBezTo>
                <a:cubicBezTo>
                  <a:pt x="0" y="71"/>
                  <a:pt x="0" y="73"/>
                  <a:pt x="0" y="74"/>
                </a:cubicBezTo>
                <a:cubicBezTo>
                  <a:pt x="1" y="83"/>
                  <a:pt x="7" y="100"/>
                  <a:pt x="24" y="102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6" y="119"/>
                  <a:pt x="29" y="119"/>
                </a:cubicBezTo>
                <a:cubicBezTo>
                  <a:pt x="31" y="119"/>
                  <a:pt x="33" y="117"/>
                  <a:pt x="33" y="115"/>
                </a:cubicBezTo>
                <a:cubicBezTo>
                  <a:pt x="33" y="79"/>
                  <a:pt x="33" y="79"/>
                  <a:pt x="33" y="79"/>
                </a:cubicBezTo>
                <a:cubicBezTo>
                  <a:pt x="58" y="75"/>
                  <a:pt x="57" y="51"/>
                  <a:pt x="57" y="51"/>
                </a:cubicBezTo>
                <a:cubicBezTo>
                  <a:pt x="57" y="49"/>
                  <a:pt x="55" y="47"/>
                  <a:pt x="53" y="47"/>
                </a:cubicBezTo>
                <a:cubicBezTo>
                  <a:pt x="44" y="46"/>
                  <a:pt x="37" y="50"/>
                  <a:pt x="33" y="55"/>
                </a:cubicBezTo>
                <a:cubicBezTo>
                  <a:pt x="33" y="34"/>
                  <a:pt x="33" y="34"/>
                  <a:pt x="33" y="34"/>
                </a:cubicBezTo>
                <a:cubicBezTo>
                  <a:pt x="58" y="30"/>
                  <a:pt x="57" y="6"/>
                  <a:pt x="57" y="5"/>
                </a:cubicBezTo>
                <a:cubicBezTo>
                  <a:pt x="57" y="3"/>
                  <a:pt x="55" y="2"/>
                  <a:pt x="53" y="1"/>
                </a:cubicBezTo>
                <a:cubicBezTo>
                  <a:pt x="32" y="0"/>
                  <a:pt x="25" y="2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lose/>
                <a:moveTo>
                  <a:pt x="10" y="33"/>
                </a:moveTo>
                <a:cubicBezTo>
                  <a:pt x="20" y="36"/>
                  <a:pt x="23" y="43"/>
                  <a:pt x="24" y="48"/>
                </a:cubicBezTo>
                <a:cubicBezTo>
                  <a:pt x="15" y="47"/>
                  <a:pt x="11" y="39"/>
                  <a:pt x="10" y="33"/>
                </a:cubicBezTo>
                <a:close/>
                <a:moveTo>
                  <a:pt x="10" y="79"/>
                </a:moveTo>
                <a:cubicBezTo>
                  <a:pt x="20" y="81"/>
                  <a:pt x="23" y="88"/>
                  <a:pt x="24" y="93"/>
                </a:cubicBezTo>
                <a:cubicBezTo>
                  <a:pt x="15" y="92"/>
                  <a:pt x="11" y="84"/>
                  <a:pt x="10" y="79"/>
                </a:cubicBezTo>
                <a:close/>
                <a:moveTo>
                  <a:pt x="48" y="55"/>
                </a:moveTo>
                <a:cubicBezTo>
                  <a:pt x="47" y="60"/>
                  <a:pt x="44" y="67"/>
                  <a:pt x="34" y="70"/>
                </a:cubicBezTo>
                <a:cubicBezTo>
                  <a:pt x="36" y="65"/>
                  <a:pt x="40" y="57"/>
                  <a:pt x="48" y="55"/>
                </a:cubicBezTo>
                <a:close/>
                <a:moveTo>
                  <a:pt x="48" y="10"/>
                </a:moveTo>
                <a:cubicBezTo>
                  <a:pt x="47" y="15"/>
                  <a:pt x="44" y="22"/>
                  <a:pt x="34" y="25"/>
                </a:cubicBezTo>
                <a:cubicBezTo>
                  <a:pt x="36" y="19"/>
                  <a:pt x="40" y="12"/>
                  <a:pt x="4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2" name="Freeform 27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8696325" y="2418080"/>
            <a:ext cx="184785" cy="466725"/>
          </a:xfrm>
          <a:custGeom>
            <a:avLst/>
            <a:gdLst>
              <a:gd name="T0" fmla="*/ 5 w 58"/>
              <a:gd name="T1" fmla="*/ 69 h 119"/>
              <a:gd name="T2" fmla="*/ 2 w 58"/>
              <a:gd name="T3" fmla="*/ 70 h 119"/>
              <a:gd name="T4" fmla="*/ 0 w 58"/>
              <a:gd name="T5" fmla="*/ 74 h 119"/>
              <a:gd name="T6" fmla="*/ 25 w 58"/>
              <a:gd name="T7" fmla="*/ 102 h 119"/>
              <a:gd name="T8" fmla="*/ 25 w 58"/>
              <a:gd name="T9" fmla="*/ 115 h 119"/>
              <a:gd name="T10" fmla="*/ 29 w 58"/>
              <a:gd name="T11" fmla="*/ 119 h 119"/>
              <a:gd name="T12" fmla="*/ 33 w 58"/>
              <a:gd name="T13" fmla="*/ 115 h 119"/>
              <a:gd name="T14" fmla="*/ 33 w 58"/>
              <a:gd name="T15" fmla="*/ 79 h 119"/>
              <a:gd name="T16" fmla="*/ 57 w 58"/>
              <a:gd name="T17" fmla="*/ 51 h 119"/>
              <a:gd name="T18" fmla="*/ 53 w 58"/>
              <a:gd name="T19" fmla="*/ 47 h 119"/>
              <a:gd name="T20" fmla="*/ 33 w 58"/>
              <a:gd name="T21" fmla="*/ 55 h 119"/>
              <a:gd name="T22" fmla="*/ 33 w 58"/>
              <a:gd name="T23" fmla="*/ 34 h 119"/>
              <a:gd name="T24" fmla="*/ 57 w 58"/>
              <a:gd name="T25" fmla="*/ 5 h 119"/>
              <a:gd name="T26" fmla="*/ 53 w 58"/>
              <a:gd name="T27" fmla="*/ 1 h 119"/>
              <a:gd name="T28" fmla="*/ 25 w 58"/>
              <a:gd name="T29" fmla="*/ 29 h 119"/>
              <a:gd name="T30" fmla="*/ 25 w 58"/>
              <a:gd name="T31" fmla="*/ 30 h 119"/>
              <a:gd name="T32" fmla="*/ 25 w 58"/>
              <a:gd name="T33" fmla="*/ 30 h 119"/>
              <a:gd name="T34" fmla="*/ 25 w 58"/>
              <a:gd name="T35" fmla="*/ 32 h 119"/>
              <a:gd name="T36" fmla="*/ 5 w 58"/>
              <a:gd name="T37" fmla="*/ 24 h 119"/>
              <a:gd name="T38" fmla="*/ 2 w 58"/>
              <a:gd name="T39" fmla="*/ 25 h 119"/>
              <a:gd name="T40" fmla="*/ 0 w 58"/>
              <a:gd name="T41" fmla="*/ 28 h 119"/>
              <a:gd name="T42" fmla="*/ 25 w 58"/>
              <a:gd name="T43" fmla="*/ 56 h 119"/>
              <a:gd name="T44" fmla="*/ 25 w 58"/>
              <a:gd name="T45" fmla="*/ 77 h 119"/>
              <a:gd name="T46" fmla="*/ 5 w 58"/>
              <a:gd name="T47" fmla="*/ 69 h 119"/>
              <a:gd name="T48" fmla="*/ 10 w 58"/>
              <a:gd name="T49" fmla="*/ 78 h 119"/>
              <a:gd name="T50" fmla="*/ 24 w 58"/>
              <a:gd name="T51" fmla="*/ 93 h 119"/>
              <a:gd name="T52" fmla="*/ 10 w 58"/>
              <a:gd name="T53" fmla="*/ 78 h 119"/>
              <a:gd name="T54" fmla="*/ 49 w 58"/>
              <a:gd name="T55" fmla="*/ 55 h 119"/>
              <a:gd name="T56" fmla="*/ 34 w 58"/>
              <a:gd name="T57" fmla="*/ 70 h 119"/>
              <a:gd name="T58" fmla="*/ 49 w 58"/>
              <a:gd name="T59" fmla="*/ 55 h 119"/>
              <a:gd name="T60" fmla="*/ 49 w 58"/>
              <a:gd name="T61" fmla="*/ 10 h 119"/>
              <a:gd name="T62" fmla="*/ 34 w 58"/>
              <a:gd name="T63" fmla="*/ 25 h 119"/>
              <a:gd name="T64" fmla="*/ 49 w 58"/>
              <a:gd name="T65" fmla="*/ 10 h 119"/>
              <a:gd name="T66" fmla="*/ 10 w 58"/>
              <a:gd name="T67" fmla="*/ 33 h 119"/>
              <a:gd name="T68" fmla="*/ 24 w 58"/>
              <a:gd name="T69" fmla="*/ 48 h 119"/>
              <a:gd name="T70" fmla="*/ 10 w 58"/>
              <a:gd name="T71" fmla="*/ 3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" h="119">
                <a:moveTo>
                  <a:pt x="5" y="69"/>
                </a:moveTo>
                <a:cubicBezTo>
                  <a:pt x="4" y="69"/>
                  <a:pt x="2" y="69"/>
                  <a:pt x="2" y="70"/>
                </a:cubicBezTo>
                <a:cubicBezTo>
                  <a:pt x="1" y="71"/>
                  <a:pt x="0" y="72"/>
                  <a:pt x="0" y="74"/>
                </a:cubicBezTo>
                <a:cubicBezTo>
                  <a:pt x="1" y="83"/>
                  <a:pt x="7" y="100"/>
                  <a:pt x="25" y="102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7"/>
                  <a:pt x="27" y="119"/>
                  <a:pt x="29" y="119"/>
                </a:cubicBezTo>
                <a:cubicBezTo>
                  <a:pt x="31" y="119"/>
                  <a:pt x="33" y="117"/>
                  <a:pt x="33" y="115"/>
                </a:cubicBezTo>
                <a:cubicBezTo>
                  <a:pt x="33" y="79"/>
                  <a:pt x="33" y="79"/>
                  <a:pt x="33" y="79"/>
                </a:cubicBezTo>
                <a:cubicBezTo>
                  <a:pt x="58" y="75"/>
                  <a:pt x="57" y="51"/>
                  <a:pt x="57" y="51"/>
                </a:cubicBezTo>
                <a:cubicBezTo>
                  <a:pt x="57" y="48"/>
                  <a:pt x="56" y="47"/>
                  <a:pt x="53" y="47"/>
                </a:cubicBezTo>
                <a:cubicBezTo>
                  <a:pt x="44" y="46"/>
                  <a:pt x="38" y="50"/>
                  <a:pt x="33" y="55"/>
                </a:cubicBezTo>
                <a:cubicBezTo>
                  <a:pt x="33" y="34"/>
                  <a:pt x="33" y="34"/>
                  <a:pt x="33" y="34"/>
                </a:cubicBezTo>
                <a:cubicBezTo>
                  <a:pt x="58" y="30"/>
                  <a:pt x="57" y="6"/>
                  <a:pt x="57" y="5"/>
                </a:cubicBezTo>
                <a:cubicBezTo>
                  <a:pt x="57" y="3"/>
                  <a:pt x="56" y="1"/>
                  <a:pt x="53" y="1"/>
                </a:cubicBezTo>
                <a:cubicBezTo>
                  <a:pt x="33" y="0"/>
                  <a:pt x="26" y="19"/>
                  <a:pt x="25" y="29"/>
                </a:cubicBezTo>
                <a:cubicBezTo>
                  <a:pt x="25" y="29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2"/>
                  <a:pt x="25" y="32"/>
                  <a:pt x="25" y="32"/>
                </a:cubicBezTo>
                <a:cubicBezTo>
                  <a:pt x="20" y="28"/>
                  <a:pt x="14" y="25"/>
                  <a:pt x="5" y="24"/>
                </a:cubicBezTo>
                <a:cubicBezTo>
                  <a:pt x="4" y="24"/>
                  <a:pt x="2" y="24"/>
                  <a:pt x="2" y="25"/>
                </a:cubicBezTo>
                <a:cubicBezTo>
                  <a:pt x="1" y="26"/>
                  <a:pt x="0" y="27"/>
                  <a:pt x="0" y="28"/>
                </a:cubicBezTo>
                <a:cubicBezTo>
                  <a:pt x="1" y="38"/>
                  <a:pt x="7" y="55"/>
                  <a:pt x="25" y="56"/>
                </a:cubicBezTo>
                <a:cubicBezTo>
                  <a:pt x="25" y="77"/>
                  <a:pt x="25" y="77"/>
                  <a:pt x="25" y="77"/>
                </a:cubicBezTo>
                <a:cubicBezTo>
                  <a:pt x="20" y="73"/>
                  <a:pt x="14" y="70"/>
                  <a:pt x="5" y="69"/>
                </a:cubicBezTo>
                <a:close/>
                <a:moveTo>
                  <a:pt x="10" y="78"/>
                </a:moveTo>
                <a:cubicBezTo>
                  <a:pt x="20" y="81"/>
                  <a:pt x="23" y="88"/>
                  <a:pt x="24" y="93"/>
                </a:cubicBezTo>
                <a:cubicBezTo>
                  <a:pt x="15" y="92"/>
                  <a:pt x="12" y="84"/>
                  <a:pt x="10" y="78"/>
                </a:cubicBezTo>
                <a:close/>
                <a:moveTo>
                  <a:pt x="49" y="55"/>
                </a:moveTo>
                <a:cubicBezTo>
                  <a:pt x="48" y="60"/>
                  <a:pt x="44" y="67"/>
                  <a:pt x="34" y="70"/>
                </a:cubicBezTo>
                <a:cubicBezTo>
                  <a:pt x="36" y="64"/>
                  <a:pt x="40" y="57"/>
                  <a:pt x="49" y="55"/>
                </a:cubicBezTo>
                <a:close/>
                <a:moveTo>
                  <a:pt x="49" y="10"/>
                </a:moveTo>
                <a:cubicBezTo>
                  <a:pt x="48" y="15"/>
                  <a:pt x="44" y="22"/>
                  <a:pt x="34" y="25"/>
                </a:cubicBezTo>
                <a:cubicBezTo>
                  <a:pt x="36" y="19"/>
                  <a:pt x="40" y="12"/>
                  <a:pt x="49" y="10"/>
                </a:cubicBezTo>
                <a:close/>
                <a:moveTo>
                  <a:pt x="10" y="33"/>
                </a:moveTo>
                <a:cubicBezTo>
                  <a:pt x="20" y="36"/>
                  <a:pt x="23" y="43"/>
                  <a:pt x="24" y="48"/>
                </a:cubicBezTo>
                <a:cubicBezTo>
                  <a:pt x="15" y="46"/>
                  <a:pt x="12" y="39"/>
                  <a:pt x="10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3" name="Freeform 28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8815705" y="2145665"/>
            <a:ext cx="130810" cy="160655"/>
          </a:xfrm>
          <a:custGeom>
            <a:avLst/>
            <a:gdLst>
              <a:gd name="T0" fmla="*/ 41 w 41"/>
              <a:gd name="T1" fmla="*/ 20 h 41"/>
              <a:gd name="T2" fmla="*/ 21 w 41"/>
              <a:gd name="T3" fmla="*/ 0 h 41"/>
              <a:gd name="T4" fmla="*/ 0 w 41"/>
              <a:gd name="T5" fmla="*/ 20 h 41"/>
              <a:gd name="T6" fmla="*/ 21 w 41"/>
              <a:gd name="T7" fmla="*/ 41 h 41"/>
              <a:gd name="T8" fmla="*/ 41 w 41"/>
              <a:gd name="T9" fmla="*/ 20 h 41"/>
              <a:gd name="T10" fmla="*/ 21 w 41"/>
              <a:gd name="T11" fmla="*/ 33 h 41"/>
              <a:gd name="T12" fmla="*/ 9 w 41"/>
              <a:gd name="T13" fmla="*/ 20 h 41"/>
              <a:gd name="T14" fmla="*/ 21 w 41"/>
              <a:gd name="T15" fmla="*/ 8 h 41"/>
              <a:gd name="T16" fmla="*/ 33 w 41"/>
              <a:gd name="T17" fmla="*/ 20 h 41"/>
              <a:gd name="T18" fmla="*/ 21 w 41"/>
              <a:gd name="T19" fmla="*/ 3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1">
                <a:moveTo>
                  <a:pt x="41" y="20"/>
                </a:moveTo>
                <a:cubicBezTo>
                  <a:pt x="41" y="9"/>
                  <a:pt x="32" y="0"/>
                  <a:pt x="21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2"/>
                  <a:pt x="9" y="41"/>
                  <a:pt x="21" y="41"/>
                </a:cubicBezTo>
                <a:cubicBezTo>
                  <a:pt x="32" y="41"/>
                  <a:pt x="41" y="32"/>
                  <a:pt x="41" y="20"/>
                </a:cubicBezTo>
                <a:close/>
                <a:moveTo>
                  <a:pt x="21" y="33"/>
                </a:moveTo>
                <a:cubicBezTo>
                  <a:pt x="14" y="33"/>
                  <a:pt x="9" y="27"/>
                  <a:pt x="9" y="20"/>
                </a:cubicBezTo>
                <a:cubicBezTo>
                  <a:pt x="9" y="14"/>
                  <a:pt x="14" y="8"/>
                  <a:pt x="21" y="8"/>
                </a:cubicBezTo>
                <a:cubicBezTo>
                  <a:pt x="27" y="8"/>
                  <a:pt x="33" y="14"/>
                  <a:pt x="33" y="20"/>
                </a:cubicBezTo>
                <a:cubicBezTo>
                  <a:pt x="33" y="27"/>
                  <a:pt x="27" y="33"/>
                  <a:pt x="21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4" name="Freeform 29"/>
          <p:cNvSpPr/>
          <p:nvPr>
            <p:custDataLst>
              <p:tags r:id="rId12"/>
            </p:custDataLst>
          </p:nvPr>
        </p:nvSpPr>
        <p:spPr bwMode="auto">
          <a:xfrm>
            <a:off x="8856980" y="2097405"/>
            <a:ext cx="76200" cy="76200"/>
          </a:xfrm>
          <a:custGeom>
            <a:avLst/>
            <a:gdLst>
              <a:gd name="T0" fmla="*/ 5 w 9"/>
              <a:gd name="T1" fmla="*/ 17 h 17"/>
              <a:gd name="T2" fmla="*/ 9 w 9"/>
              <a:gd name="T3" fmla="*/ 13 h 17"/>
              <a:gd name="T4" fmla="*/ 9 w 9"/>
              <a:gd name="T5" fmla="*/ 4 h 17"/>
              <a:gd name="T6" fmla="*/ 5 w 9"/>
              <a:gd name="T7" fmla="*/ 0 h 17"/>
              <a:gd name="T8" fmla="*/ 0 w 9"/>
              <a:gd name="T9" fmla="*/ 4 h 17"/>
              <a:gd name="T10" fmla="*/ 0 w 9"/>
              <a:gd name="T11" fmla="*/ 13 h 17"/>
              <a:gd name="T12" fmla="*/ 5 w 9"/>
              <a:gd name="T1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7">
                <a:moveTo>
                  <a:pt x="5" y="17"/>
                </a:moveTo>
                <a:cubicBezTo>
                  <a:pt x="7" y="17"/>
                  <a:pt x="9" y="15"/>
                  <a:pt x="9" y="13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7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5"/>
                  <a:pt x="2" y="17"/>
                  <a:pt x="5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5" name="Freeform 30"/>
          <p:cNvSpPr/>
          <p:nvPr>
            <p:custDataLst>
              <p:tags r:id="rId13"/>
            </p:custDataLst>
          </p:nvPr>
        </p:nvSpPr>
        <p:spPr bwMode="auto">
          <a:xfrm>
            <a:off x="8856980" y="2257425"/>
            <a:ext cx="76200" cy="76200"/>
          </a:xfrm>
          <a:custGeom>
            <a:avLst/>
            <a:gdLst>
              <a:gd name="T0" fmla="*/ 0 w 9"/>
              <a:gd name="T1" fmla="*/ 4 h 17"/>
              <a:gd name="T2" fmla="*/ 0 w 9"/>
              <a:gd name="T3" fmla="*/ 12 h 17"/>
              <a:gd name="T4" fmla="*/ 5 w 9"/>
              <a:gd name="T5" fmla="*/ 17 h 17"/>
              <a:gd name="T6" fmla="*/ 9 w 9"/>
              <a:gd name="T7" fmla="*/ 12 h 17"/>
              <a:gd name="T8" fmla="*/ 9 w 9"/>
              <a:gd name="T9" fmla="*/ 4 h 17"/>
              <a:gd name="T10" fmla="*/ 5 w 9"/>
              <a:gd name="T11" fmla="*/ 0 h 17"/>
              <a:gd name="T12" fmla="*/ 0 w 9"/>
              <a:gd name="T13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7">
                <a:moveTo>
                  <a:pt x="0" y="4"/>
                </a:moveTo>
                <a:cubicBezTo>
                  <a:pt x="0" y="12"/>
                  <a:pt x="0" y="12"/>
                  <a:pt x="0" y="12"/>
                </a:cubicBezTo>
                <a:cubicBezTo>
                  <a:pt x="0" y="15"/>
                  <a:pt x="2" y="17"/>
                  <a:pt x="5" y="17"/>
                </a:cubicBezTo>
                <a:cubicBezTo>
                  <a:pt x="7" y="17"/>
                  <a:pt x="9" y="15"/>
                  <a:pt x="9" y="12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7" y="0"/>
                  <a:pt x="5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6" name="Freeform 31"/>
          <p:cNvSpPr/>
          <p:nvPr>
            <p:custDataLst>
              <p:tags r:id="rId14"/>
            </p:custDataLst>
          </p:nvPr>
        </p:nvSpPr>
        <p:spPr bwMode="auto">
          <a:xfrm>
            <a:off x="8791575" y="2123440"/>
            <a:ext cx="76200" cy="76200"/>
          </a:xfrm>
          <a:custGeom>
            <a:avLst/>
            <a:gdLst>
              <a:gd name="T0" fmla="*/ 8 w 16"/>
              <a:gd name="T1" fmla="*/ 14 h 15"/>
              <a:gd name="T2" fmla="*/ 11 w 16"/>
              <a:gd name="T3" fmla="*/ 15 h 15"/>
              <a:gd name="T4" fmla="*/ 14 w 16"/>
              <a:gd name="T5" fmla="*/ 14 h 15"/>
              <a:gd name="T6" fmla="*/ 14 w 16"/>
              <a:gd name="T7" fmla="*/ 8 h 15"/>
              <a:gd name="T8" fmla="*/ 8 w 16"/>
              <a:gd name="T9" fmla="*/ 2 h 15"/>
              <a:gd name="T10" fmla="*/ 2 w 16"/>
              <a:gd name="T11" fmla="*/ 2 h 15"/>
              <a:gd name="T12" fmla="*/ 2 w 16"/>
              <a:gd name="T13" fmla="*/ 8 h 15"/>
              <a:gd name="T14" fmla="*/ 8 w 16"/>
              <a:gd name="T15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5">
                <a:moveTo>
                  <a:pt x="8" y="14"/>
                </a:moveTo>
                <a:cubicBezTo>
                  <a:pt x="9" y="14"/>
                  <a:pt x="10" y="15"/>
                  <a:pt x="11" y="15"/>
                </a:cubicBezTo>
                <a:cubicBezTo>
                  <a:pt x="12" y="15"/>
                  <a:pt x="13" y="14"/>
                  <a:pt x="14" y="14"/>
                </a:cubicBezTo>
                <a:cubicBezTo>
                  <a:pt x="16" y="12"/>
                  <a:pt x="16" y="9"/>
                  <a:pt x="14" y="8"/>
                </a:cubicBezTo>
                <a:cubicBezTo>
                  <a:pt x="8" y="2"/>
                  <a:pt x="8" y="2"/>
                  <a:pt x="8" y="2"/>
                </a:cubicBezTo>
                <a:cubicBezTo>
                  <a:pt x="6" y="0"/>
                  <a:pt x="4" y="0"/>
                  <a:pt x="2" y="2"/>
                </a:cubicBezTo>
                <a:cubicBezTo>
                  <a:pt x="0" y="3"/>
                  <a:pt x="0" y="6"/>
                  <a:pt x="2" y="8"/>
                </a:cubicBez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7" name="Freeform 32"/>
          <p:cNvSpPr/>
          <p:nvPr>
            <p:custDataLst>
              <p:tags r:id="rId15"/>
            </p:custDataLst>
          </p:nvPr>
        </p:nvSpPr>
        <p:spPr bwMode="auto">
          <a:xfrm>
            <a:off x="8905875" y="2233930"/>
            <a:ext cx="76200" cy="76200"/>
          </a:xfrm>
          <a:custGeom>
            <a:avLst/>
            <a:gdLst>
              <a:gd name="T0" fmla="*/ 7 w 15"/>
              <a:gd name="T1" fmla="*/ 14 h 15"/>
              <a:gd name="T2" fmla="*/ 10 w 15"/>
              <a:gd name="T3" fmla="*/ 15 h 15"/>
              <a:gd name="T4" fmla="*/ 13 w 15"/>
              <a:gd name="T5" fmla="*/ 14 h 15"/>
              <a:gd name="T6" fmla="*/ 13 w 15"/>
              <a:gd name="T7" fmla="*/ 8 h 15"/>
              <a:gd name="T8" fmla="*/ 7 w 15"/>
              <a:gd name="T9" fmla="*/ 2 h 15"/>
              <a:gd name="T10" fmla="*/ 1 w 15"/>
              <a:gd name="T11" fmla="*/ 2 h 15"/>
              <a:gd name="T12" fmla="*/ 1 w 15"/>
              <a:gd name="T13" fmla="*/ 8 h 15"/>
              <a:gd name="T14" fmla="*/ 7 w 15"/>
              <a:gd name="T15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15">
                <a:moveTo>
                  <a:pt x="7" y="14"/>
                </a:moveTo>
                <a:cubicBezTo>
                  <a:pt x="8" y="15"/>
                  <a:pt x="9" y="15"/>
                  <a:pt x="10" y="15"/>
                </a:cubicBezTo>
                <a:cubicBezTo>
                  <a:pt x="12" y="15"/>
                  <a:pt x="13" y="15"/>
                  <a:pt x="13" y="14"/>
                </a:cubicBezTo>
                <a:cubicBezTo>
                  <a:pt x="15" y="12"/>
                  <a:pt x="15" y="10"/>
                  <a:pt x="13" y="8"/>
                </a:cubicBezTo>
                <a:cubicBezTo>
                  <a:pt x="7" y="2"/>
                  <a:pt x="7" y="2"/>
                  <a:pt x="7" y="2"/>
                </a:cubicBezTo>
                <a:cubicBezTo>
                  <a:pt x="6" y="0"/>
                  <a:pt x="3" y="0"/>
                  <a:pt x="1" y="2"/>
                </a:cubicBezTo>
                <a:cubicBezTo>
                  <a:pt x="0" y="4"/>
                  <a:pt x="0" y="6"/>
                  <a:pt x="1" y="8"/>
                </a:cubicBezTo>
                <a:lnTo>
                  <a:pt x="7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8" name="Freeform 33"/>
          <p:cNvSpPr/>
          <p:nvPr>
            <p:custDataLst>
              <p:tags r:id="rId16"/>
            </p:custDataLst>
          </p:nvPr>
        </p:nvSpPr>
        <p:spPr bwMode="auto">
          <a:xfrm>
            <a:off x="8765540" y="2186940"/>
            <a:ext cx="76200" cy="76200"/>
          </a:xfrm>
          <a:custGeom>
            <a:avLst/>
            <a:gdLst>
              <a:gd name="T0" fmla="*/ 5 w 17"/>
              <a:gd name="T1" fmla="*/ 9 h 9"/>
              <a:gd name="T2" fmla="*/ 13 w 17"/>
              <a:gd name="T3" fmla="*/ 9 h 9"/>
              <a:gd name="T4" fmla="*/ 17 w 17"/>
              <a:gd name="T5" fmla="*/ 4 h 9"/>
              <a:gd name="T6" fmla="*/ 13 w 17"/>
              <a:gd name="T7" fmla="*/ 0 h 9"/>
              <a:gd name="T8" fmla="*/ 5 w 17"/>
              <a:gd name="T9" fmla="*/ 0 h 9"/>
              <a:gd name="T10" fmla="*/ 0 w 17"/>
              <a:gd name="T11" fmla="*/ 4 h 9"/>
              <a:gd name="T12" fmla="*/ 5 w 17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9">
                <a:moveTo>
                  <a:pt x="5" y="9"/>
                </a:moveTo>
                <a:cubicBezTo>
                  <a:pt x="13" y="9"/>
                  <a:pt x="13" y="9"/>
                  <a:pt x="13" y="9"/>
                </a:cubicBezTo>
                <a:cubicBezTo>
                  <a:pt x="15" y="9"/>
                  <a:pt x="17" y="7"/>
                  <a:pt x="17" y="4"/>
                </a:cubicBezTo>
                <a:cubicBezTo>
                  <a:pt x="17" y="2"/>
                  <a:pt x="15" y="0"/>
                  <a:pt x="13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9"/>
                  <a:pt x="5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9" name="Freeform 34"/>
          <p:cNvSpPr/>
          <p:nvPr>
            <p:custDataLst>
              <p:tags r:id="rId17"/>
            </p:custDataLst>
          </p:nvPr>
        </p:nvSpPr>
        <p:spPr bwMode="auto">
          <a:xfrm>
            <a:off x="8926195" y="2186940"/>
            <a:ext cx="76200" cy="76200"/>
          </a:xfrm>
          <a:custGeom>
            <a:avLst/>
            <a:gdLst>
              <a:gd name="T0" fmla="*/ 13 w 17"/>
              <a:gd name="T1" fmla="*/ 0 h 9"/>
              <a:gd name="T2" fmla="*/ 4 w 17"/>
              <a:gd name="T3" fmla="*/ 0 h 9"/>
              <a:gd name="T4" fmla="*/ 0 w 17"/>
              <a:gd name="T5" fmla="*/ 4 h 9"/>
              <a:gd name="T6" fmla="*/ 4 w 17"/>
              <a:gd name="T7" fmla="*/ 9 h 9"/>
              <a:gd name="T8" fmla="*/ 13 w 17"/>
              <a:gd name="T9" fmla="*/ 9 h 9"/>
              <a:gd name="T10" fmla="*/ 17 w 17"/>
              <a:gd name="T11" fmla="*/ 4 h 9"/>
              <a:gd name="T12" fmla="*/ 13 w 17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9">
                <a:moveTo>
                  <a:pt x="13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9"/>
                  <a:pt x="4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5" y="9"/>
                  <a:pt x="17" y="7"/>
                  <a:pt x="17" y="4"/>
                </a:cubicBezTo>
                <a:cubicBezTo>
                  <a:pt x="17" y="2"/>
                  <a:pt x="15" y="0"/>
                  <a:pt x="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20" name="Freeform 35"/>
          <p:cNvSpPr/>
          <p:nvPr>
            <p:custDataLst>
              <p:tags r:id="rId18"/>
            </p:custDataLst>
          </p:nvPr>
        </p:nvSpPr>
        <p:spPr bwMode="auto">
          <a:xfrm>
            <a:off x="8791575" y="2233930"/>
            <a:ext cx="76200" cy="76200"/>
          </a:xfrm>
          <a:custGeom>
            <a:avLst/>
            <a:gdLst>
              <a:gd name="T0" fmla="*/ 8 w 16"/>
              <a:gd name="T1" fmla="*/ 2 h 15"/>
              <a:gd name="T2" fmla="*/ 2 w 16"/>
              <a:gd name="T3" fmla="*/ 8 h 15"/>
              <a:gd name="T4" fmla="*/ 2 w 16"/>
              <a:gd name="T5" fmla="*/ 14 h 15"/>
              <a:gd name="T6" fmla="*/ 5 w 16"/>
              <a:gd name="T7" fmla="*/ 15 h 15"/>
              <a:gd name="T8" fmla="*/ 8 w 16"/>
              <a:gd name="T9" fmla="*/ 14 h 15"/>
              <a:gd name="T10" fmla="*/ 14 w 16"/>
              <a:gd name="T11" fmla="*/ 8 h 15"/>
              <a:gd name="T12" fmla="*/ 14 w 16"/>
              <a:gd name="T13" fmla="*/ 2 h 15"/>
              <a:gd name="T14" fmla="*/ 8 w 16"/>
              <a:gd name="T15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5">
                <a:moveTo>
                  <a:pt x="8" y="2"/>
                </a:moveTo>
                <a:cubicBezTo>
                  <a:pt x="2" y="8"/>
                  <a:pt x="2" y="8"/>
                  <a:pt x="2" y="8"/>
                </a:cubicBezTo>
                <a:cubicBezTo>
                  <a:pt x="0" y="10"/>
                  <a:pt x="0" y="12"/>
                  <a:pt x="2" y="14"/>
                </a:cubicBezTo>
                <a:cubicBezTo>
                  <a:pt x="3" y="15"/>
                  <a:pt x="4" y="15"/>
                  <a:pt x="5" y="15"/>
                </a:cubicBezTo>
                <a:cubicBezTo>
                  <a:pt x="6" y="15"/>
                  <a:pt x="7" y="15"/>
                  <a:pt x="8" y="14"/>
                </a:cubicBezTo>
                <a:cubicBezTo>
                  <a:pt x="14" y="8"/>
                  <a:pt x="14" y="8"/>
                  <a:pt x="14" y="8"/>
                </a:cubicBezTo>
                <a:cubicBezTo>
                  <a:pt x="16" y="6"/>
                  <a:pt x="16" y="4"/>
                  <a:pt x="14" y="2"/>
                </a:cubicBezTo>
                <a:cubicBezTo>
                  <a:pt x="12" y="0"/>
                  <a:pt x="10" y="0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21" name="Freeform 36"/>
          <p:cNvSpPr/>
          <p:nvPr>
            <p:custDataLst>
              <p:tags r:id="rId19"/>
            </p:custDataLst>
          </p:nvPr>
        </p:nvSpPr>
        <p:spPr bwMode="auto">
          <a:xfrm>
            <a:off x="8905875" y="2123440"/>
            <a:ext cx="76200" cy="76200"/>
          </a:xfrm>
          <a:custGeom>
            <a:avLst/>
            <a:gdLst>
              <a:gd name="T0" fmla="*/ 4 w 15"/>
              <a:gd name="T1" fmla="*/ 15 h 15"/>
              <a:gd name="T2" fmla="*/ 7 w 15"/>
              <a:gd name="T3" fmla="*/ 14 h 15"/>
              <a:gd name="T4" fmla="*/ 13 w 15"/>
              <a:gd name="T5" fmla="*/ 8 h 15"/>
              <a:gd name="T6" fmla="*/ 13 w 15"/>
              <a:gd name="T7" fmla="*/ 2 h 15"/>
              <a:gd name="T8" fmla="*/ 7 w 15"/>
              <a:gd name="T9" fmla="*/ 2 h 15"/>
              <a:gd name="T10" fmla="*/ 1 w 15"/>
              <a:gd name="T11" fmla="*/ 8 h 15"/>
              <a:gd name="T12" fmla="*/ 1 w 15"/>
              <a:gd name="T13" fmla="*/ 14 h 15"/>
              <a:gd name="T14" fmla="*/ 4 w 15"/>
              <a:gd name="T1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15">
                <a:moveTo>
                  <a:pt x="4" y="15"/>
                </a:moveTo>
                <a:cubicBezTo>
                  <a:pt x="6" y="15"/>
                  <a:pt x="7" y="14"/>
                  <a:pt x="7" y="14"/>
                </a:cubicBezTo>
                <a:cubicBezTo>
                  <a:pt x="13" y="8"/>
                  <a:pt x="13" y="8"/>
                  <a:pt x="13" y="8"/>
                </a:cubicBezTo>
                <a:cubicBezTo>
                  <a:pt x="15" y="6"/>
                  <a:pt x="15" y="3"/>
                  <a:pt x="13" y="2"/>
                </a:cubicBezTo>
                <a:cubicBezTo>
                  <a:pt x="12" y="0"/>
                  <a:pt x="9" y="0"/>
                  <a:pt x="7" y="2"/>
                </a:cubicBezTo>
                <a:cubicBezTo>
                  <a:pt x="1" y="8"/>
                  <a:pt x="1" y="8"/>
                  <a:pt x="1" y="8"/>
                </a:cubicBezTo>
                <a:cubicBezTo>
                  <a:pt x="0" y="9"/>
                  <a:pt x="0" y="12"/>
                  <a:pt x="1" y="14"/>
                </a:cubicBezTo>
                <a:cubicBezTo>
                  <a:pt x="2" y="14"/>
                  <a:pt x="3" y="15"/>
                  <a:pt x="4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20"/>
            </p:custDataLst>
          </p:nvPr>
        </p:nvSpPr>
        <p:spPr>
          <a:xfrm>
            <a:off x="7776210" y="3942715"/>
            <a:ext cx="2644775" cy="1820545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algn="ctr" defTabSz="1217295" eaLnBrk="0" hangingPunct="0">
              <a:buFontTx/>
              <a:buNone/>
              <a:defRPr sz="18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Lorem ipsum dolor sit amet, consectetur adipisicing elit.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21"/>
            </p:custDataLst>
          </p:nvPr>
        </p:nvSpPr>
        <p:spPr>
          <a:xfrm>
            <a:off x="4857750" y="3942715"/>
            <a:ext cx="2917825" cy="1820545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algn="ctr" defTabSz="1217295" eaLnBrk="0" hangingPunct="0">
              <a:buFontTx/>
              <a:buNone/>
              <a:defRPr sz="18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r>
              <a:rPr lang="en-US" altLang="zh-CN">
                <a:latin typeface="+mn-lt"/>
                <a:ea typeface="+mn-ea"/>
                <a:cs typeface="+mn-ea"/>
                <a:sym typeface="+mn-lt"/>
              </a:rPr>
              <a:t>Lorem ipsum dolor sit amet, consectetur adipisicing elit.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22"/>
            </p:custDataLst>
          </p:nvPr>
        </p:nvSpPr>
        <p:spPr>
          <a:xfrm>
            <a:off x="2332355" y="3942715"/>
            <a:ext cx="2966085" cy="1804035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algn="ctr" defTabSz="1217295" eaLnBrk="0" hangingPunct="0">
              <a:buFontTx/>
              <a:buNone/>
              <a:defRPr sz="18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r>
              <a:rPr lang="en-US" altLang="zh-CN">
                <a:latin typeface="+mn-lt"/>
                <a:ea typeface="+mn-ea"/>
                <a:cs typeface="+mn-ea"/>
                <a:sym typeface="+mn-lt"/>
              </a:rPr>
              <a:t>Lorem ipsum dolor sit amet, consectetur adipisicing elit.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平行四边形 25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工作完成情况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KSO_Shape"/>
          <p:cNvSpPr/>
          <p:nvPr>
            <p:custDataLst>
              <p:tags r:id="rId1"/>
            </p:custDataLst>
          </p:nvPr>
        </p:nvSpPr>
        <p:spPr bwMode="auto">
          <a:xfrm>
            <a:off x="2987839" y="3932440"/>
            <a:ext cx="1509322" cy="1476718"/>
          </a:xfrm>
          <a:custGeom>
            <a:avLst/>
            <a:gdLst>
              <a:gd name="T0" fmla="*/ 2147483646 w 11713"/>
              <a:gd name="T1" fmla="*/ 2147483646 h 12650"/>
              <a:gd name="T2" fmla="*/ 2147483646 w 11713"/>
              <a:gd name="T3" fmla="*/ 2147483646 h 12650"/>
              <a:gd name="T4" fmla="*/ 2147483646 w 11713"/>
              <a:gd name="T5" fmla="*/ 2147483646 h 12650"/>
              <a:gd name="T6" fmla="*/ 2147483646 w 11713"/>
              <a:gd name="T7" fmla="*/ 2147483646 h 12650"/>
              <a:gd name="T8" fmla="*/ 2147483646 w 11713"/>
              <a:gd name="T9" fmla="*/ 2147483646 h 12650"/>
              <a:gd name="T10" fmla="*/ 2147483646 w 11713"/>
              <a:gd name="T11" fmla="*/ 2147483646 h 12650"/>
              <a:gd name="T12" fmla="*/ 2147483646 w 11713"/>
              <a:gd name="T13" fmla="*/ 2147483646 h 12650"/>
              <a:gd name="T14" fmla="*/ 2147483646 w 11713"/>
              <a:gd name="T15" fmla="*/ 2147483646 h 12650"/>
              <a:gd name="T16" fmla="*/ 2147483646 w 11713"/>
              <a:gd name="T17" fmla="*/ 2147483646 h 12650"/>
              <a:gd name="T18" fmla="*/ 2147483646 w 11713"/>
              <a:gd name="T19" fmla="*/ 2147483646 h 12650"/>
              <a:gd name="T20" fmla="*/ 2147483646 w 11713"/>
              <a:gd name="T21" fmla="*/ 2147483646 h 12650"/>
              <a:gd name="T22" fmla="*/ 2147483646 w 11713"/>
              <a:gd name="T23" fmla="*/ 2147483646 h 12650"/>
              <a:gd name="T24" fmla="*/ 2147483646 w 11713"/>
              <a:gd name="T25" fmla="*/ 2147483646 h 12650"/>
              <a:gd name="T26" fmla="*/ 2147483646 w 11713"/>
              <a:gd name="T27" fmla="*/ 2147483646 h 12650"/>
              <a:gd name="T28" fmla="*/ 2147483646 w 11713"/>
              <a:gd name="T29" fmla="*/ 2147483646 h 12650"/>
              <a:gd name="T30" fmla="*/ 2147483646 w 11713"/>
              <a:gd name="T31" fmla="*/ 2147483646 h 12650"/>
              <a:gd name="T32" fmla="*/ 2147483646 w 11713"/>
              <a:gd name="T33" fmla="*/ 2147483646 h 12650"/>
              <a:gd name="T34" fmla="*/ 2147483646 w 11713"/>
              <a:gd name="T35" fmla="*/ 2147483646 h 12650"/>
              <a:gd name="T36" fmla="*/ 2147483646 w 11713"/>
              <a:gd name="T37" fmla="*/ 2147483646 h 12650"/>
              <a:gd name="T38" fmla="*/ 2147483646 w 11713"/>
              <a:gd name="T39" fmla="*/ 2147483646 h 12650"/>
              <a:gd name="T40" fmla="*/ 2147483646 w 11713"/>
              <a:gd name="T41" fmla="*/ 2147483646 h 12650"/>
              <a:gd name="T42" fmla="*/ 2147483646 w 11713"/>
              <a:gd name="T43" fmla="*/ 2147483646 h 12650"/>
              <a:gd name="T44" fmla="*/ 2147483646 w 11713"/>
              <a:gd name="T45" fmla="*/ 2147483646 h 12650"/>
              <a:gd name="T46" fmla="*/ 2147483646 w 11713"/>
              <a:gd name="T47" fmla="*/ 2147483646 h 12650"/>
              <a:gd name="T48" fmla="*/ 2147483646 w 11713"/>
              <a:gd name="T49" fmla="*/ 2147483646 h 12650"/>
              <a:gd name="T50" fmla="*/ 2147483646 w 11713"/>
              <a:gd name="T51" fmla="*/ 2147483646 h 12650"/>
              <a:gd name="T52" fmla="*/ 2147483646 w 11713"/>
              <a:gd name="T53" fmla="*/ 2147483646 h 12650"/>
              <a:gd name="T54" fmla="*/ 2147483646 w 11713"/>
              <a:gd name="T55" fmla="*/ 2147483646 h 12650"/>
              <a:gd name="T56" fmla="*/ 2147483646 w 11713"/>
              <a:gd name="T57" fmla="*/ 2147483646 h 12650"/>
              <a:gd name="T58" fmla="*/ 2147483646 w 11713"/>
              <a:gd name="T59" fmla="*/ 2147483646 h 12650"/>
              <a:gd name="T60" fmla="*/ 2147483646 w 11713"/>
              <a:gd name="T61" fmla="*/ 2147483646 h 12650"/>
              <a:gd name="T62" fmla="*/ 2147483646 w 11713"/>
              <a:gd name="T63" fmla="*/ 2147483646 h 12650"/>
              <a:gd name="T64" fmla="*/ 2147483646 w 11713"/>
              <a:gd name="T65" fmla="*/ 2147483646 h 12650"/>
              <a:gd name="T66" fmla="*/ 2147483646 w 11713"/>
              <a:gd name="T67" fmla="*/ 2147483646 h 12650"/>
              <a:gd name="T68" fmla="*/ 2147483646 w 11713"/>
              <a:gd name="T69" fmla="*/ 2147483646 h 12650"/>
              <a:gd name="T70" fmla="*/ 2147483646 w 11713"/>
              <a:gd name="T71" fmla="*/ 2147483646 h 12650"/>
              <a:gd name="T72" fmla="*/ 2147483646 w 11713"/>
              <a:gd name="T73" fmla="*/ 2147483646 h 12650"/>
              <a:gd name="T74" fmla="*/ 2147483646 w 11713"/>
              <a:gd name="T75" fmla="*/ 2147483646 h 12650"/>
              <a:gd name="T76" fmla="*/ 2147483646 w 11713"/>
              <a:gd name="T77" fmla="*/ 2147483646 h 12650"/>
              <a:gd name="T78" fmla="*/ 2147483646 w 11713"/>
              <a:gd name="T79" fmla="*/ 2147483646 h 12650"/>
              <a:gd name="T80" fmla="*/ 2147483646 w 11713"/>
              <a:gd name="T81" fmla="*/ 2147483646 h 12650"/>
              <a:gd name="T82" fmla="*/ 2147483646 w 11713"/>
              <a:gd name="T83" fmla="*/ 2147483646 h 12650"/>
              <a:gd name="T84" fmla="*/ 2147483646 w 11713"/>
              <a:gd name="T85" fmla="*/ 2147483646 h 12650"/>
              <a:gd name="T86" fmla="*/ 2147483646 w 11713"/>
              <a:gd name="T87" fmla="*/ 2147483646 h 12650"/>
              <a:gd name="T88" fmla="*/ 2147483646 w 11713"/>
              <a:gd name="T89" fmla="*/ 2147483646 h 12650"/>
              <a:gd name="T90" fmla="*/ 2147483646 w 11713"/>
              <a:gd name="T91" fmla="*/ 2147483646 h 12650"/>
              <a:gd name="T92" fmla="*/ 2147483646 w 11713"/>
              <a:gd name="T93" fmla="*/ 2147483646 h 12650"/>
              <a:gd name="T94" fmla="*/ 2147483646 w 11713"/>
              <a:gd name="T95" fmla="*/ 2147483646 h 12650"/>
              <a:gd name="T96" fmla="*/ 2147483646 w 11713"/>
              <a:gd name="T97" fmla="*/ 2147483646 h 12650"/>
              <a:gd name="T98" fmla="*/ 2147483646 w 11713"/>
              <a:gd name="T99" fmla="*/ 2147483646 h 12650"/>
              <a:gd name="T100" fmla="*/ 2147483646 w 11713"/>
              <a:gd name="T101" fmla="*/ 2147483646 h 12650"/>
              <a:gd name="T102" fmla="*/ 2147483646 w 11713"/>
              <a:gd name="T103" fmla="*/ 2147483646 h 12650"/>
              <a:gd name="T104" fmla="*/ 2147483646 w 11713"/>
              <a:gd name="T105" fmla="*/ 2147483646 h 12650"/>
              <a:gd name="T106" fmla="*/ 2147483646 w 11713"/>
              <a:gd name="T107" fmla="*/ 2147483646 h 12650"/>
              <a:gd name="T108" fmla="*/ 2147483646 w 11713"/>
              <a:gd name="T109" fmla="*/ 2147483646 h 12650"/>
              <a:gd name="T110" fmla="*/ 2147483646 w 11713"/>
              <a:gd name="T111" fmla="*/ 2147483646 h 12650"/>
              <a:gd name="T112" fmla="*/ 2147483646 w 11713"/>
              <a:gd name="T113" fmla="*/ 2147483646 h 12650"/>
              <a:gd name="T114" fmla="*/ 2147483646 w 11713"/>
              <a:gd name="T115" fmla="*/ 2147483646 h 12650"/>
              <a:gd name="T116" fmla="*/ 2147483646 w 11713"/>
              <a:gd name="T117" fmla="*/ 2147483646 h 12650"/>
              <a:gd name="T118" fmla="*/ 2147483646 w 11713"/>
              <a:gd name="T119" fmla="*/ 2147483646 h 12650"/>
              <a:gd name="T120" fmla="*/ 2147483646 w 11713"/>
              <a:gd name="T121" fmla="*/ 2147483646 h 12650"/>
              <a:gd name="T122" fmla="*/ 2147483646 w 11713"/>
              <a:gd name="T123" fmla="*/ 2147483646 h 1265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1713" h="12650">
                <a:moveTo>
                  <a:pt x="10716" y="5568"/>
                </a:moveTo>
                <a:lnTo>
                  <a:pt x="10716" y="5568"/>
                </a:lnTo>
                <a:lnTo>
                  <a:pt x="10759" y="5528"/>
                </a:lnTo>
                <a:lnTo>
                  <a:pt x="10801" y="5487"/>
                </a:lnTo>
                <a:lnTo>
                  <a:pt x="10843" y="5446"/>
                </a:lnTo>
                <a:lnTo>
                  <a:pt x="10884" y="5402"/>
                </a:lnTo>
                <a:lnTo>
                  <a:pt x="10924" y="5358"/>
                </a:lnTo>
                <a:lnTo>
                  <a:pt x="10962" y="5314"/>
                </a:lnTo>
                <a:lnTo>
                  <a:pt x="10999" y="5268"/>
                </a:lnTo>
                <a:lnTo>
                  <a:pt x="11035" y="5221"/>
                </a:lnTo>
                <a:lnTo>
                  <a:pt x="11070" y="5173"/>
                </a:lnTo>
                <a:lnTo>
                  <a:pt x="11103" y="5125"/>
                </a:lnTo>
                <a:lnTo>
                  <a:pt x="11136" y="5076"/>
                </a:lnTo>
                <a:lnTo>
                  <a:pt x="11167" y="5026"/>
                </a:lnTo>
                <a:lnTo>
                  <a:pt x="11196" y="4975"/>
                </a:lnTo>
                <a:lnTo>
                  <a:pt x="11224" y="4922"/>
                </a:lnTo>
                <a:lnTo>
                  <a:pt x="11251" y="4870"/>
                </a:lnTo>
                <a:lnTo>
                  <a:pt x="11278" y="4817"/>
                </a:lnTo>
                <a:lnTo>
                  <a:pt x="11302" y="4763"/>
                </a:lnTo>
                <a:lnTo>
                  <a:pt x="11325" y="4708"/>
                </a:lnTo>
                <a:lnTo>
                  <a:pt x="11346" y="4653"/>
                </a:lnTo>
                <a:lnTo>
                  <a:pt x="11366" y="4597"/>
                </a:lnTo>
                <a:lnTo>
                  <a:pt x="11385" y="4540"/>
                </a:lnTo>
                <a:lnTo>
                  <a:pt x="11402" y="4483"/>
                </a:lnTo>
                <a:lnTo>
                  <a:pt x="11417" y="4425"/>
                </a:lnTo>
                <a:lnTo>
                  <a:pt x="11431" y="4366"/>
                </a:lnTo>
                <a:lnTo>
                  <a:pt x="11444" y="4307"/>
                </a:lnTo>
                <a:lnTo>
                  <a:pt x="11454" y="4248"/>
                </a:lnTo>
                <a:lnTo>
                  <a:pt x="11463" y="4187"/>
                </a:lnTo>
                <a:lnTo>
                  <a:pt x="11471" y="4127"/>
                </a:lnTo>
                <a:lnTo>
                  <a:pt x="11477" y="4066"/>
                </a:lnTo>
                <a:lnTo>
                  <a:pt x="11481" y="4004"/>
                </a:lnTo>
                <a:lnTo>
                  <a:pt x="11484" y="3942"/>
                </a:lnTo>
                <a:lnTo>
                  <a:pt x="11484" y="3879"/>
                </a:lnTo>
                <a:lnTo>
                  <a:pt x="11484" y="3821"/>
                </a:lnTo>
                <a:lnTo>
                  <a:pt x="11482" y="3761"/>
                </a:lnTo>
                <a:lnTo>
                  <a:pt x="11478" y="3704"/>
                </a:lnTo>
                <a:lnTo>
                  <a:pt x="11473" y="3645"/>
                </a:lnTo>
                <a:lnTo>
                  <a:pt x="11466" y="3588"/>
                </a:lnTo>
                <a:lnTo>
                  <a:pt x="11457" y="3530"/>
                </a:lnTo>
                <a:lnTo>
                  <a:pt x="11448" y="3474"/>
                </a:lnTo>
                <a:lnTo>
                  <a:pt x="11436" y="3417"/>
                </a:lnTo>
                <a:lnTo>
                  <a:pt x="11424" y="3362"/>
                </a:lnTo>
                <a:lnTo>
                  <a:pt x="11410" y="3307"/>
                </a:lnTo>
                <a:lnTo>
                  <a:pt x="11394" y="3252"/>
                </a:lnTo>
                <a:lnTo>
                  <a:pt x="11378" y="3198"/>
                </a:lnTo>
                <a:lnTo>
                  <a:pt x="11360" y="3145"/>
                </a:lnTo>
                <a:lnTo>
                  <a:pt x="11340" y="3092"/>
                </a:lnTo>
                <a:lnTo>
                  <a:pt x="11320" y="3039"/>
                </a:lnTo>
                <a:lnTo>
                  <a:pt x="11298" y="2987"/>
                </a:lnTo>
                <a:lnTo>
                  <a:pt x="11275" y="2936"/>
                </a:lnTo>
                <a:lnTo>
                  <a:pt x="11250" y="2886"/>
                </a:lnTo>
                <a:lnTo>
                  <a:pt x="11225" y="2836"/>
                </a:lnTo>
                <a:lnTo>
                  <a:pt x="11198" y="2788"/>
                </a:lnTo>
                <a:lnTo>
                  <a:pt x="11170" y="2739"/>
                </a:lnTo>
                <a:lnTo>
                  <a:pt x="11141" y="2692"/>
                </a:lnTo>
                <a:lnTo>
                  <a:pt x="11110" y="2645"/>
                </a:lnTo>
                <a:lnTo>
                  <a:pt x="11079" y="2599"/>
                </a:lnTo>
                <a:lnTo>
                  <a:pt x="11047" y="2553"/>
                </a:lnTo>
                <a:lnTo>
                  <a:pt x="11013" y="2509"/>
                </a:lnTo>
                <a:lnTo>
                  <a:pt x="10978" y="2465"/>
                </a:lnTo>
                <a:lnTo>
                  <a:pt x="10942" y="2422"/>
                </a:lnTo>
                <a:lnTo>
                  <a:pt x="10906" y="2379"/>
                </a:lnTo>
                <a:lnTo>
                  <a:pt x="10868" y="2339"/>
                </a:lnTo>
                <a:lnTo>
                  <a:pt x="10828" y="2299"/>
                </a:lnTo>
                <a:lnTo>
                  <a:pt x="10789" y="2259"/>
                </a:lnTo>
                <a:lnTo>
                  <a:pt x="10748" y="2221"/>
                </a:lnTo>
                <a:lnTo>
                  <a:pt x="10706" y="2183"/>
                </a:lnTo>
                <a:lnTo>
                  <a:pt x="10664" y="2146"/>
                </a:lnTo>
                <a:lnTo>
                  <a:pt x="10621" y="2111"/>
                </a:lnTo>
                <a:lnTo>
                  <a:pt x="10576" y="2076"/>
                </a:lnTo>
                <a:lnTo>
                  <a:pt x="10531" y="2043"/>
                </a:lnTo>
                <a:lnTo>
                  <a:pt x="10485" y="2011"/>
                </a:lnTo>
                <a:lnTo>
                  <a:pt x="10438" y="1979"/>
                </a:lnTo>
                <a:lnTo>
                  <a:pt x="10390" y="1949"/>
                </a:lnTo>
                <a:lnTo>
                  <a:pt x="10341" y="1920"/>
                </a:lnTo>
                <a:lnTo>
                  <a:pt x="10292" y="1892"/>
                </a:lnTo>
                <a:lnTo>
                  <a:pt x="10242" y="1864"/>
                </a:lnTo>
                <a:lnTo>
                  <a:pt x="10190" y="1838"/>
                </a:lnTo>
                <a:lnTo>
                  <a:pt x="10139" y="1814"/>
                </a:lnTo>
                <a:lnTo>
                  <a:pt x="10087" y="1790"/>
                </a:lnTo>
                <a:lnTo>
                  <a:pt x="10034" y="1768"/>
                </a:lnTo>
                <a:lnTo>
                  <a:pt x="9981" y="1746"/>
                </a:lnTo>
                <a:lnTo>
                  <a:pt x="9926" y="1727"/>
                </a:lnTo>
                <a:lnTo>
                  <a:pt x="9871" y="1709"/>
                </a:lnTo>
                <a:lnTo>
                  <a:pt x="9816" y="1691"/>
                </a:lnTo>
                <a:lnTo>
                  <a:pt x="9759" y="1674"/>
                </a:lnTo>
                <a:lnTo>
                  <a:pt x="9703" y="1660"/>
                </a:lnTo>
                <a:lnTo>
                  <a:pt x="9645" y="1646"/>
                </a:lnTo>
                <a:lnTo>
                  <a:pt x="9588" y="1635"/>
                </a:lnTo>
                <a:lnTo>
                  <a:pt x="9529" y="1624"/>
                </a:lnTo>
                <a:lnTo>
                  <a:pt x="9471" y="1615"/>
                </a:lnTo>
                <a:lnTo>
                  <a:pt x="9411" y="1606"/>
                </a:lnTo>
                <a:lnTo>
                  <a:pt x="9352" y="1600"/>
                </a:lnTo>
                <a:lnTo>
                  <a:pt x="9292" y="1595"/>
                </a:lnTo>
                <a:lnTo>
                  <a:pt x="9232" y="1591"/>
                </a:lnTo>
                <a:lnTo>
                  <a:pt x="9170" y="1589"/>
                </a:lnTo>
                <a:lnTo>
                  <a:pt x="9110" y="1588"/>
                </a:lnTo>
                <a:lnTo>
                  <a:pt x="9044" y="1589"/>
                </a:lnTo>
                <a:lnTo>
                  <a:pt x="8979" y="1592"/>
                </a:lnTo>
                <a:lnTo>
                  <a:pt x="8915" y="1596"/>
                </a:lnTo>
                <a:lnTo>
                  <a:pt x="8852" y="1601"/>
                </a:lnTo>
                <a:lnTo>
                  <a:pt x="8788" y="1609"/>
                </a:lnTo>
                <a:lnTo>
                  <a:pt x="8725" y="1618"/>
                </a:lnTo>
                <a:lnTo>
                  <a:pt x="8664" y="1628"/>
                </a:lnTo>
                <a:lnTo>
                  <a:pt x="8602" y="1641"/>
                </a:lnTo>
                <a:lnTo>
                  <a:pt x="8570" y="1595"/>
                </a:lnTo>
                <a:lnTo>
                  <a:pt x="8537" y="1549"/>
                </a:lnTo>
                <a:lnTo>
                  <a:pt x="8505" y="1504"/>
                </a:lnTo>
                <a:lnTo>
                  <a:pt x="8471" y="1460"/>
                </a:lnTo>
                <a:lnTo>
                  <a:pt x="8437" y="1415"/>
                </a:lnTo>
                <a:lnTo>
                  <a:pt x="8402" y="1373"/>
                </a:lnTo>
                <a:lnTo>
                  <a:pt x="8366" y="1330"/>
                </a:lnTo>
                <a:lnTo>
                  <a:pt x="8330" y="1287"/>
                </a:lnTo>
                <a:lnTo>
                  <a:pt x="8292" y="1245"/>
                </a:lnTo>
                <a:lnTo>
                  <a:pt x="8254" y="1203"/>
                </a:lnTo>
                <a:lnTo>
                  <a:pt x="8217" y="1163"/>
                </a:lnTo>
                <a:lnTo>
                  <a:pt x="8177" y="1123"/>
                </a:lnTo>
                <a:lnTo>
                  <a:pt x="8137" y="1083"/>
                </a:lnTo>
                <a:lnTo>
                  <a:pt x="8098" y="1045"/>
                </a:lnTo>
                <a:lnTo>
                  <a:pt x="8057" y="1006"/>
                </a:lnTo>
                <a:lnTo>
                  <a:pt x="8015" y="968"/>
                </a:lnTo>
                <a:lnTo>
                  <a:pt x="7973" y="931"/>
                </a:lnTo>
                <a:lnTo>
                  <a:pt x="7931" y="894"/>
                </a:lnTo>
                <a:lnTo>
                  <a:pt x="7888" y="859"/>
                </a:lnTo>
                <a:lnTo>
                  <a:pt x="7844" y="823"/>
                </a:lnTo>
                <a:lnTo>
                  <a:pt x="7799" y="788"/>
                </a:lnTo>
                <a:lnTo>
                  <a:pt x="7754" y="754"/>
                </a:lnTo>
                <a:lnTo>
                  <a:pt x="7709" y="721"/>
                </a:lnTo>
                <a:lnTo>
                  <a:pt x="7663" y="687"/>
                </a:lnTo>
                <a:lnTo>
                  <a:pt x="7616" y="656"/>
                </a:lnTo>
                <a:lnTo>
                  <a:pt x="7569" y="625"/>
                </a:lnTo>
                <a:lnTo>
                  <a:pt x="7522" y="593"/>
                </a:lnTo>
                <a:lnTo>
                  <a:pt x="7474" y="563"/>
                </a:lnTo>
                <a:lnTo>
                  <a:pt x="7425" y="534"/>
                </a:lnTo>
                <a:lnTo>
                  <a:pt x="7376" y="506"/>
                </a:lnTo>
                <a:lnTo>
                  <a:pt x="7327" y="477"/>
                </a:lnTo>
                <a:lnTo>
                  <a:pt x="7277" y="450"/>
                </a:lnTo>
                <a:lnTo>
                  <a:pt x="7227" y="424"/>
                </a:lnTo>
                <a:lnTo>
                  <a:pt x="7176" y="398"/>
                </a:lnTo>
                <a:lnTo>
                  <a:pt x="7124" y="373"/>
                </a:lnTo>
                <a:lnTo>
                  <a:pt x="7072" y="349"/>
                </a:lnTo>
                <a:lnTo>
                  <a:pt x="7020" y="325"/>
                </a:lnTo>
                <a:lnTo>
                  <a:pt x="6968" y="302"/>
                </a:lnTo>
                <a:lnTo>
                  <a:pt x="6915" y="280"/>
                </a:lnTo>
                <a:lnTo>
                  <a:pt x="6860" y="259"/>
                </a:lnTo>
                <a:lnTo>
                  <a:pt x="6807" y="238"/>
                </a:lnTo>
                <a:lnTo>
                  <a:pt x="6753" y="218"/>
                </a:lnTo>
                <a:lnTo>
                  <a:pt x="6697" y="200"/>
                </a:lnTo>
                <a:lnTo>
                  <a:pt x="6642" y="182"/>
                </a:lnTo>
                <a:lnTo>
                  <a:pt x="6587" y="164"/>
                </a:lnTo>
                <a:lnTo>
                  <a:pt x="6531" y="148"/>
                </a:lnTo>
                <a:lnTo>
                  <a:pt x="6475" y="133"/>
                </a:lnTo>
                <a:lnTo>
                  <a:pt x="6417" y="117"/>
                </a:lnTo>
                <a:lnTo>
                  <a:pt x="6361" y="104"/>
                </a:lnTo>
                <a:lnTo>
                  <a:pt x="6304" y="91"/>
                </a:lnTo>
                <a:lnTo>
                  <a:pt x="6246" y="79"/>
                </a:lnTo>
                <a:lnTo>
                  <a:pt x="6188" y="67"/>
                </a:lnTo>
                <a:lnTo>
                  <a:pt x="6129" y="57"/>
                </a:lnTo>
                <a:lnTo>
                  <a:pt x="6071" y="47"/>
                </a:lnTo>
                <a:lnTo>
                  <a:pt x="6011" y="38"/>
                </a:lnTo>
                <a:lnTo>
                  <a:pt x="5953" y="30"/>
                </a:lnTo>
                <a:lnTo>
                  <a:pt x="5893" y="23"/>
                </a:lnTo>
                <a:lnTo>
                  <a:pt x="5833" y="17"/>
                </a:lnTo>
                <a:lnTo>
                  <a:pt x="5773" y="12"/>
                </a:lnTo>
                <a:lnTo>
                  <a:pt x="5713" y="7"/>
                </a:lnTo>
                <a:lnTo>
                  <a:pt x="5652" y="4"/>
                </a:lnTo>
                <a:lnTo>
                  <a:pt x="5590" y="2"/>
                </a:lnTo>
                <a:lnTo>
                  <a:pt x="5530" y="0"/>
                </a:lnTo>
                <a:lnTo>
                  <a:pt x="5468" y="0"/>
                </a:lnTo>
                <a:lnTo>
                  <a:pt x="5372" y="1"/>
                </a:lnTo>
                <a:lnTo>
                  <a:pt x="5276" y="4"/>
                </a:lnTo>
                <a:lnTo>
                  <a:pt x="5181" y="11"/>
                </a:lnTo>
                <a:lnTo>
                  <a:pt x="5086" y="19"/>
                </a:lnTo>
                <a:lnTo>
                  <a:pt x="4992" y="29"/>
                </a:lnTo>
                <a:lnTo>
                  <a:pt x="4899" y="42"/>
                </a:lnTo>
                <a:lnTo>
                  <a:pt x="4806" y="57"/>
                </a:lnTo>
                <a:lnTo>
                  <a:pt x="4715" y="73"/>
                </a:lnTo>
                <a:lnTo>
                  <a:pt x="4624" y="92"/>
                </a:lnTo>
                <a:lnTo>
                  <a:pt x="4534" y="114"/>
                </a:lnTo>
                <a:lnTo>
                  <a:pt x="4445" y="137"/>
                </a:lnTo>
                <a:lnTo>
                  <a:pt x="4357" y="162"/>
                </a:lnTo>
                <a:lnTo>
                  <a:pt x="4269" y="189"/>
                </a:lnTo>
                <a:lnTo>
                  <a:pt x="4183" y="218"/>
                </a:lnTo>
                <a:lnTo>
                  <a:pt x="4097" y="250"/>
                </a:lnTo>
                <a:lnTo>
                  <a:pt x="4014" y="283"/>
                </a:lnTo>
                <a:lnTo>
                  <a:pt x="3930" y="319"/>
                </a:lnTo>
                <a:lnTo>
                  <a:pt x="3848" y="355"/>
                </a:lnTo>
                <a:lnTo>
                  <a:pt x="3766" y="395"/>
                </a:lnTo>
                <a:lnTo>
                  <a:pt x="3687" y="436"/>
                </a:lnTo>
                <a:lnTo>
                  <a:pt x="3607" y="477"/>
                </a:lnTo>
                <a:lnTo>
                  <a:pt x="3530" y="522"/>
                </a:lnTo>
                <a:lnTo>
                  <a:pt x="3454" y="568"/>
                </a:lnTo>
                <a:lnTo>
                  <a:pt x="3379" y="616"/>
                </a:lnTo>
                <a:lnTo>
                  <a:pt x="3304" y="665"/>
                </a:lnTo>
                <a:lnTo>
                  <a:pt x="3231" y="717"/>
                </a:lnTo>
                <a:lnTo>
                  <a:pt x="3160" y="769"/>
                </a:lnTo>
                <a:lnTo>
                  <a:pt x="3090" y="823"/>
                </a:lnTo>
                <a:lnTo>
                  <a:pt x="3022" y="880"/>
                </a:lnTo>
                <a:lnTo>
                  <a:pt x="2955" y="937"/>
                </a:lnTo>
                <a:lnTo>
                  <a:pt x="2889" y="996"/>
                </a:lnTo>
                <a:lnTo>
                  <a:pt x="2825" y="1056"/>
                </a:lnTo>
                <a:lnTo>
                  <a:pt x="2763" y="1119"/>
                </a:lnTo>
                <a:lnTo>
                  <a:pt x="2701" y="1181"/>
                </a:lnTo>
                <a:lnTo>
                  <a:pt x="2641" y="1246"/>
                </a:lnTo>
                <a:lnTo>
                  <a:pt x="2584" y="1313"/>
                </a:lnTo>
                <a:lnTo>
                  <a:pt x="2528" y="1380"/>
                </a:lnTo>
                <a:lnTo>
                  <a:pt x="2473" y="1449"/>
                </a:lnTo>
                <a:lnTo>
                  <a:pt x="2420" y="1519"/>
                </a:lnTo>
                <a:lnTo>
                  <a:pt x="2369" y="1590"/>
                </a:lnTo>
                <a:lnTo>
                  <a:pt x="2319" y="1663"/>
                </a:lnTo>
                <a:lnTo>
                  <a:pt x="2272" y="1737"/>
                </a:lnTo>
                <a:lnTo>
                  <a:pt x="2226" y="1811"/>
                </a:lnTo>
                <a:lnTo>
                  <a:pt x="2181" y="1887"/>
                </a:lnTo>
                <a:lnTo>
                  <a:pt x="2139" y="1965"/>
                </a:lnTo>
                <a:lnTo>
                  <a:pt x="2098" y="2043"/>
                </a:lnTo>
                <a:lnTo>
                  <a:pt x="2061" y="2122"/>
                </a:lnTo>
                <a:lnTo>
                  <a:pt x="2024" y="2203"/>
                </a:lnTo>
                <a:lnTo>
                  <a:pt x="1990" y="2284"/>
                </a:lnTo>
                <a:lnTo>
                  <a:pt x="1957" y="2367"/>
                </a:lnTo>
                <a:lnTo>
                  <a:pt x="1926" y="2450"/>
                </a:lnTo>
                <a:lnTo>
                  <a:pt x="1898" y="2534"/>
                </a:lnTo>
                <a:lnTo>
                  <a:pt x="1872" y="2620"/>
                </a:lnTo>
                <a:lnTo>
                  <a:pt x="1848" y="2705"/>
                </a:lnTo>
                <a:lnTo>
                  <a:pt x="1826" y="2792"/>
                </a:lnTo>
                <a:lnTo>
                  <a:pt x="1806" y="2880"/>
                </a:lnTo>
                <a:lnTo>
                  <a:pt x="1788" y="2968"/>
                </a:lnTo>
                <a:lnTo>
                  <a:pt x="1774" y="3057"/>
                </a:lnTo>
                <a:lnTo>
                  <a:pt x="1760" y="3147"/>
                </a:lnTo>
                <a:lnTo>
                  <a:pt x="1750" y="3238"/>
                </a:lnTo>
                <a:lnTo>
                  <a:pt x="1741" y="3330"/>
                </a:lnTo>
                <a:lnTo>
                  <a:pt x="1735" y="3422"/>
                </a:lnTo>
                <a:lnTo>
                  <a:pt x="1732" y="3514"/>
                </a:lnTo>
                <a:lnTo>
                  <a:pt x="1730" y="3607"/>
                </a:lnTo>
                <a:lnTo>
                  <a:pt x="1731" y="3681"/>
                </a:lnTo>
                <a:lnTo>
                  <a:pt x="1733" y="3755"/>
                </a:lnTo>
                <a:lnTo>
                  <a:pt x="1737" y="3828"/>
                </a:lnTo>
                <a:lnTo>
                  <a:pt x="1742" y="3901"/>
                </a:lnTo>
                <a:lnTo>
                  <a:pt x="1750" y="3973"/>
                </a:lnTo>
                <a:lnTo>
                  <a:pt x="1758" y="4045"/>
                </a:lnTo>
                <a:lnTo>
                  <a:pt x="1768" y="4117"/>
                </a:lnTo>
                <a:lnTo>
                  <a:pt x="1779" y="4188"/>
                </a:lnTo>
                <a:lnTo>
                  <a:pt x="1730" y="4217"/>
                </a:lnTo>
                <a:lnTo>
                  <a:pt x="1681" y="4248"/>
                </a:lnTo>
                <a:lnTo>
                  <a:pt x="1632" y="4278"/>
                </a:lnTo>
                <a:lnTo>
                  <a:pt x="1584" y="4309"/>
                </a:lnTo>
                <a:lnTo>
                  <a:pt x="1537" y="4342"/>
                </a:lnTo>
                <a:lnTo>
                  <a:pt x="1490" y="4374"/>
                </a:lnTo>
                <a:lnTo>
                  <a:pt x="1443" y="4409"/>
                </a:lnTo>
                <a:lnTo>
                  <a:pt x="1397" y="4442"/>
                </a:lnTo>
                <a:lnTo>
                  <a:pt x="1352" y="4478"/>
                </a:lnTo>
                <a:lnTo>
                  <a:pt x="1307" y="4513"/>
                </a:lnTo>
                <a:lnTo>
                  <a:pt x="1263" y="4549"/>
                </a:lnTo>
                <a:lnTo>
                  <a:pt x="1219" y="4586"/>
                </a:lnTo>
                <a:lnTo>
                  <a:pt x="1176" y="4624"/>
                </a:lnTo>
                <a:lnTo>
                  <a:pt x="1134" y="4661"/>
                </a:lnTo>
                <a:lnTo>
                  <a:pt x="1093" y="4700"/>
                </a:lnTo>
                <a:lnTo>
                  <a:pt x="1052" y="4740"/>
                </a:lnTo>
                <a:lnTo>
                  <a:pt x="1011" y="4780"/>
                </a:lnTo>
                <a:lnTo>
                  <a:pt x="972" y="4821"/>
                </a:lnTo>
                <a:lnTo>
                  <a:pt x="933" y="4862"/>
                </a:lnTo>
                <a:lnTo>
                  <a:pt x="894" y="4904"/>
                </a:lnTo>
                <a:lnTo>
                  <a:pt x="857" y="4946"/>
                </a:lnTo>
                <a:lnTo>
                  <a:pt x="820" y="4989"/>
                </a:lnTo>
                <a:lnTo>
                  <a:pt x="784" y="5033"/>
                </a:lnTo>
                <a:lnTo>
                  <a:pt x="748" y="5077"/>
                </a:lnTo>
                <a:lnTo>
                  <a:pt x="714" y="5122"/>
                </a:lnTo>
                <a:lnTo>
                  <a:pt x="679" y="5167"/>
                </a:lnTo>
                <a:lnTo>
                  <a:pt x="646" y="5213"/>
                </a:lnTo>
                <a:lnTo>
                  <a:pt x="613" y="5259"/>
                </a:lnTo>
                <a:lnTo>
                  <a:pt x="581" y="5306"/>
                </a:lnTo>
                <a:lnTo>
                  <a:pt x="550" y="5354"/>
                </a:lnTo>
                <a:lnTo>
                  <a:pt x="519" y="5402"/>
                </a:lnTo>
                <a:lnTo>
                  <a:pt x="490" y="5450"/>
                </a:lnTo>
                <a:lnTo>
                  <a:pt x="461" y="5499"/>
                </a:lnTo>
                <a:lnTo>
                  <a:pt x="434" y="5548"/>
                </a:lnTo>
                <a:lnTo>
                  <a:pt x="406" y="5598"/>
                </a:lnTo>
                <a:lnTo>
                  <a:pt x="379" y="5648"/>
                </a:lnTo>
                <a:lnTo>
                  <a:pt x="354" y="5698"/>
                </a:lnTo>
                <a:lnTo>
                  <a:pt x="329" y="5750"/>
                </a:lnTo>
                <a:lnTo>
                  <a:pt x="305" y="5802"/>
                </a:lnTo>
                <a:lnTo>
                  <a:pt x="282" y="5854"/>
                </a:lnTo>
                <a:lnTo>
                  <a:pt x="259" y="5906"/>
                </a:lnTo>
                <a:lnTo>
                  <a:pt x="239" y="5960"/>
                </a:lnTo>
                <a:lnTo>
                  <a:pt x="218" y="6013"/>
                </a:lnTo>
                <a:lnTo>
                  <a:pt x="198" y="6066"/>
                </a:lnTo>
                <a:lnTo>
                  <a:pt x="179" y="6120"/>
                </a:lnTo>
                <a:lnTo>
                  <a:pt x="161" y="6175"/>
                </a:lnTo>
                <a:lnTo>
                  <a:pt x="145" y="6230"/>
                </a:lnTo>
                <a:lnTo>
                  <a:pt x="128" y="6285"/>
                </a:lnTo>
                <a:lnTo>
                  <a:pt x="113" y="6341"/>
                </a:lnTo>
                <a:lnTo>
                  <a:pt x="99" y="6397"/>
                </a:lnTo>
                <a:lnTo>
                  <a:pt x="85" y="6454"/>
                </a:lnTo>
                <a:lnTo>
                  <a:pt x="74" y="6510"/>
                </a:lnTo>
                <a:lnTo>
                  <a:pt x="62" y="6566"/>
                </a:lnTo>
                <a:lnTo>
                  <a:pt x="51" y="6624"/>
                </a:lnTo>
                <a:lnTo>
                  <a:pt x="41" y="6681"/>
                </a:lnTo>
                <a:lnTo>
                  <a:pt x="33" y="6740"/>
                </a:lnTo>
                <a:lnTo>
                  <a:pt x="25" y="6798"/>
                </a:lnTo>
                <a:lnTo>
                  <a:pt x="18" y="6857"/>
                </a:lnTo>
                <a:lnTo>
                  <a:pt x="13" y="6915"/>
                </a:lnTo>
                <a:lnTo>
                  <a:pt x="9" y="6975"/>
                </a:lnTo>
                <a:lnTo>
                  <a:pt x="5" y="7034"/>
                </a:lnTo>
                <a:lnTo>
                  <a:pt x="3" y="7094"/>
                </a:lnTo>
                <a:lnTo>
                  <a:pt x="0" y="7153"/>
                </a:lnTo>
                <a:lnTo>
                  <a:pt x="0" y="7214"/>
                </a:lnTo>
                <a:lnTo>
                  <a:pt x="1" y="7295"/>
                </a:lnTo>
                <a:lnTo>
                  <a:pt x="4" y="7377"/>
                </a:lnTo>
                <a:lnTo>
                  <a:pt x="9" y="7457"/>
                </a:lnTo>
                <a:lnTo>
                  <a:pt x="15" y="7538"/>
                </a:lnTo>
                <a:lnTo>
                  <a:pt x="23" y="7618"/>
                </a:lnTo>
                <a:lnTo>
                  <a:pt x="34" y="7697"/>
                </a:lnTo>
                <a:lnTo>
                  <a:pt x="46" y="7776"/>
                </a:lnTo>
                <a:lnTo>
                  <a:pt x="60" y="7854"/>
                </a:lnTo>
                <a:lnTo>
                  <a:pt x="77" y="7932"/>
                </a:lnTo>
                <a:lnTo>
                  <a:pt x="93" y="8010"/>
                </a:lnTo>
                <a:lnTo>
                  <a:pt x="113" y="8086"/>
                </a:lnTo>
                <a:lnTo>
                  <a:pt x="134" y="8161"/>
                </a:lnTo>
                <a:lnTo>
                  <a:pt x="156" y="8236"/>
                </a:lnTo>
                <a:lnTo>
                  <a:pt x="181" y="8311"/>
                </a:lnTo>
                <a:lnTo>
                  <a:pt x="206" y="8385"/>
                </a:lnTo>
                <a:lnTo>
                  <a:pt x="234" y="8458"/>
                </a:lnTo>
                <a:lnTo>
                  <a:pt x="264" y="8530"/>
                </a:lnTo>
                <a:lnTo>
                  <a:pt x="294" y="8601"/>
                </a:lnTo>
                <a:lnTo>
                  <a:pt x="326" y="8671"/>
                </a:lnTo>
                <a:lnTo>
                  <a:pt x="361" y="8741"/>
                </a:lnTo>
                <a:lnTo>
                  <a:pt x="395" y="8810"/>
                </a:lnTo>
                <a:lnTo>
                  <a:pt x="433" y="8878"/>
                </a:lnTo>
                <a:lnTo>
                  <a:pt x="471" y="8946"/>
                </a:lnTo>
                <a:lnTo>
                  <a:pt x="511" y="9011"/>
                </a:lnTo>
                <a:lnTo>
                  <a:pt x="552" y="9077"/>
                </a:lnTo>
                <a:lnTo>
                  <a:pt x="595" y="9141"/>
                </a:lnTo>
                <a:lnTo>
                  <a:pt x="638" y="9205"/>
                </a:lnTo>
                <a:lnTo>
                  <a:pt x="684" y="9267"/>
                </a:lnTo>
                <a:lnTo>
                  <a:pt x="731" y="9329"/>
                </a:lnTo>
                <a:lnTo>
                  <a:pt x="779" y="9388"/>
                </a:lnTo>
                <a:lnTo>
                  <a:pt x="829" y="9448"/>
                </a:lnTo>
                <a:lnTo>
                  <a:pt x="880" y="9506"/>
                </a:lnTo>
                <a:lnTo>
                  <a:pt x="931" y="9564"/>
                </a:lnTo>
                <a:lnTo>
                  <a:pt x="984" y="9620"/>
                </a:lnTo>
                <a:lnTo>
                  <a:pt x="1039" y="9674"/>
                </a:lnTo>
                <a:lnTo>
                  <a:pt x="1095" y="9729"/>
                </a:lnTo>
                <a:lnTo>
                  <a:pt x="1151" y="9781"/>
                </a:lnTo>
                <a:lnTo>
                  <a:pt x="1210" y="9833"/>
                </a:lnTo>
                <a:lnTo>
                  <a:pt x="1269" y="9883"/>
                </a:lnTo>
                <a:lnTo>
                  <a:pt x="1329" y="9932"/>
                </a:lnTo>
                <a:lnTo>
                  <a:pt x="1390" y="9981"/>
                </a:lnTo>
                <a:lnTo>
                  <a:pt x="1453" y="10026"/>
                </a:lnTo>
                <a:lnTo>
                  <a:pt x="1517" y="10072"/>
                </a:lnTo>
                <a:lnTo>
                  <a:pt x="1581" y="10116"/>
                </a:lnTo>
                <a:lnTo>
                  <a:pt x="1647" y="10159"/>
                </a:lnTo>
                <a:lnTo>
                  <a:pt x="1714" y="10200"/>
                </a:lnTo>
                <a:lnTo>
                  <a:pt x="1781" y="10240"/>
                </a:lnTo>
                <a:lnTo>
                  <a:pt x="1850" y="10278"/>
                </a:lnTo>
                <a:lnTo>
                  <a:pt x="1919" y="10316"/>
                </a:lnTo>
                <a:lnTo>
                  <a:pt x="1990" y="10351"/>
                </a:lnTo>
                <a:lnTo>
                  <a:pt x="2061" y="10386"/>
                </a:lnTo>
                <a:lnTo>
                  <a:pt x="2133" y="10418"/>
                </a:lnTo>
                <a:lnTo>
                  <a:pt x="2206" y="10449"/>
                </a:lnTo>
                <a:lnTo>
                  <a:pt x="2280" y="10480"/>
                </a:lnTo>
                <a:lnTo>
                  <a:pt x="2354" y="10508"/>
                </a:lnTo>
                <a:lnTo>
                  <a:pt x="2430" y="10535"/>
                </a:lnTo>
                <a:lnTo>
                  <a:pt x="2507" y="10560"/>
                </a:lnTo>
                <a:lnTo>
                  <a:pt x="2583" y="10583"/>
                </a:lnTo>
                <a:lnTo>
                  <a:pt x="2661" y="10605"/>
                </a:lnTo>
                <a:lnTo>
                  <a:pt x="2740" y="10626"/>
                </a:lnTo>
                <a:lnTo>
                  <a:pt x="2819" y="10645"/>
                </a:lnTo>
                <a:lnTo>
                  <a:pt x="2898" y="10661"/>
                </a:lnTo>
                <a:lnTo>
                  <a:pt x="2979" y="10677"/>
                </a:lnTo>
                <a:lnTo>
                  <a:pt x="3060" y="10691"/>
                </a:lnTo>
                <a:lnTo>
                  <a:pt x="3079" y="10697"/>
                </a:lnTo>
                <a:lnTo>
                  <a:pt x="3099" y="10704"/>
                </a:lnTo>
                <a:lnTo>
                  <a:pt x="3120" y="10713"/>
                </a:lnTo>
                <a:lnTo>
                  <a:pt x="3141" y="10723"/>
                </a:lnTo>
                <a:lnTo>
                  <a:pt x="3162" y="10736"/>
                </a:lnTo>
                <a:lnTo>
                  <a:pt x="3185" y="10752"/>
                </a:lnTo>
                <a:lnTo>
                  <a:pt x="3211" y="10772"/>
                </a:lnTo>
                <a:lnTo>
                  <a:pt x="3238" y="10796"/>
                </a:lnTo>
                <a:lnTo>
                  <a:pt x="3266" y="10826"/>
                </a:lnTo>
                <a:lnTo>
                  <a:pt x="3297" y="10861"/>
                </a:lnTo>
                <a:lnTo>
                  <a:pt x="3331" y="10902"/>
                </a:lnTo>
                <a:lnTo>
                  <a:pt x="3367" y="10950"/>
                </a:lnTo>
                <a:lnTo>
                  <a:pt x="3406" y="11005"/>
                </a:lnTo>
                <a:lnTo>
                  <a:pt x="3448" y="11068"/>
                </a:lnTo>
                <a:lnTo>
                  <a:pt x="3494" y="11140"/>
                </a:lnTo>
                <a:lnTo>
                  <a:pt x="3543" y="11220"/>
                </a:lnTo>
                <a:lnTo>
                  <a:pt x="3567" y="11263"/>
                </a:lnTo>
                <a:lnTo>
                  <a:pt x="3593" y="11305"/>
                </a:lnTo>
                <a:lnTo>
                  <a:pt x="3619" y="11346"/>
                </a:lnTo>
                <a:lnTo>
                  <a:pt x="3645" y="11387"/>
                </a:lnTo>
                <a:lnTo>
                  <a:pt x="3672" y="11427"/>
                </a:lnTo>
                <a:lnTo>
                  <a:pt x="3700" y="11467"/>
                </a:lnTo>
                <a:lnTo>
                  <a:pt x="3730" y="11506"/>
                </a:lnTo>
                <a:lnTo>
                  <a:pt x="3759" y="11545"/>
                </a:lnTo>
                <a:lnTo>
                  <a:pt x="3789" y="11583"/>
                </a:lnTo>
                <a:lnTo>
                  <a:pt x="3820" y="11620"/>
                </a:lnTo>
                <a:lnTo>
                  <a:pt x="3852" y="11658"/>
                </a:lnTo>
                <a:lnTo>
                  <a:pt x="3883" y="11694"/>
                </a:lnTo>
                <a:lnTo>
                  <a:pt x="3916" y="11730"/>
                </a:lnTo>
                <a:lnTo>
                  <a:pt x="3950" y="11765"/>
                </a:lnTo>
                <a:lnTo>
                  <a:pt x="3983" y="11800"/>
                </a:lnTo>
                <a:lnTo>
                  <a:pt x="4018" y="11834"/>
                </a:lnTo>
                <a:lnTo>
                  <a:pt x="4053" y="11868"/>
                </a:lnTo>
                <a:lnTo>
                  <a:pt x="4089" y="11901"/>
                </a:lnTo>
                <a:lnTo>
                  <a:pt x="4125" y="11934"/>
                </a:lnTo>
                <a:lnTo>
                  <a:pt x="4162" y="11965"/>
                </a:lnTo>
                <a:lnTo>
                  <a:pt x="4199" y="11996"/>
                </a:lnTo>
                <a:lnTo>
                  <a:pt x="4237" y="12026"/>
                </a:lnTo>
                <a:lnTo>
                  <a:pt x="4276" y="12057"/>
                </a:lnTo>
                <a:lnTo>
                  <a:pt x="4314" y="12086"/>
                </a:lnTo>
                <a:lnTo>
                  <a:pt x="4353" y="12114"/>
                </a:lnTo>
                <a:lnTo>
                  <a:pt x="4393" y="12142"/>
                </a:lnTo>
                <a:lnTo>
                  <a:pt x="4433" y="12170"/>
                </a:lnTo>
                <a:lnTo>
                  <a:pt x="4474" y="12196"/>
                </a:lnTo>
                <a:lnTo>
                  <a:pt x="4515" y="12222"/>
                </a:lnTo>
                <a:lnTo>
                  <a:pt x="4557" y="12247"/>
                </a:lnTo>
                <a:lnTo>
                  <a:pt x="4598" y="12272"/>
                </a:lnTo>
                <a:lnTo>
                  <a:pt x="4640" y="12295"/>
                </a:lnTo>
                <a:lnTo>
                  <a:pt x="4683" y="12319"/>
                </a:lnTo>
                <a:lnTo>
                  <a:pt x="4726" y="12341"/>
                </a:lnTo>
                <a:lnTo>
                  <a:pt x="4770" y="12363"/>
                </a:lnTo>
                <a:lnTo>
                  <a:pt x="4813" y="12384"/>
                </a:lnTo>
                <a:lnTo>
                  <a:pt x="4857" y="12404"/>
                </a:lnTo>
                <a:lnTo>
                  <a:pt x="4902" y="12423"/>
                </a:lnTo>
                <a:lnTo>
                  <a:pt x="4946" y="12442"/>
                </a:lnTo>
                <a:lnTo>
                  <a:pt x="4992" y="12460"/>
                </a:lnTo>
                <a:lnTo>
                  <a:pt x="5037" y="12477"/>
                </a:lnTo>
                <a:lnTo>
                  <a:pt x="5083" y="12493"/>
                </a:lnTo>
                <a:lnTo>
                  <a:pt x="5128" y="12509"/>
                </a:lnTo>
                <a:lnTo>
                  <a:pt x="5175" y="12524"/>
                </a:lnTo>
                <a:lnTo>
                  <a:pt x="5221" y="12538"/>
                </a:lnTo>
                <a:lnTo>
                  <a:pt x="5268" y="12552"/>
                </a:lnTo>
                <a:lnTo>
                  <a:pt x="5314" y="12564"/>
                </a:lnTo>
                <a:lnTo>
                  <a:pt x="5361" y="12576"/>
                </a:lnTo>
                <a:lnTo>
                  <a:pt x="5409" y="12586"/>
                </a:lnTo>
                <a:lnTo>
                  <a:pt x="5456" y="12597"/>
                </a:lnTo>
                <a:lnTo>
                  <a:pt x="5503" y="12606"/>
                </a:lnTo>
                <a:lnTo>
                  <a:pt x="5551" y="12614"/>
                </a:lnTo>
                <a:lnTo>
                  <a:pt x="5599" y="12622"/>
                </a:lnTo>
                <a:lnTo>
                  <a:pt x="5647" y="12628"/>
                </a:lnTo>
                <a:lnTo>
                  <a:pt x="5695" y="12634"/>
                </a:lnTo>
                <a:lnTo>
                  <a:pt x="5743" y="12639"/>
                </a:lnTo>
                <a:lnTo>
                  <a:pt x="5791" y="12643"/>
                </a:lnTo>
                <a:lnTo>
                  <a:pt x="5839" y="12646"/>
                </a:lnTo>
                <a:lnTo>
                  <a:pt x="5888" y="12649"/>
                </a:lnTo>
                <a:lnTo>
                  <a:pt x="5936" y="12650"/>
                </a:lnTo>
                <a:lnTo>
                  <a:pt x="5985" y="12650"/>
                </a:lnTo>
                <a:lnTo>
                  <a:pt x="6033" y="12650"/>
                </a:lnTo>
                <a:lnTo>
                  <a:pt x="6082" y="12649"/>
                </a:lnTo>
                <a:lnTo>
                  <a:pt x="6130" y="12647"/>
                </a:lnTo>
                <a:lnTo>
                  <a:pt x="6174" y="12641"/>
                </a:lnTo>
                <a:lnTo>
                  <a:pt x="6217" y="12634"/>
                </a:lnTo>
                <a:lnTo>
                  <a:pt x="6260" y="12627"/>
                </a:lnTo>
                <a:lnTo>
                  <a:pt x="6303" y="12620"/>
                </a:lnTo>
                <a:lnTo>
                  <a:pt x="6345" y="12611"/>
                </a:lnTo>
                <a:lnTo>
                  <a:pt x="6388" y="12602"/>
                </a:lnTo>
                <a:lnTo>
                  <a:pt x="6430" y="12593"/>
                </a:lnTo>
                <a:lnTo>
                  <a:pt x="6473" y="12582"/>
                </a:lnTo>
                <a:lnTo>
                  <a:pt x="6515" y="12571"/>
                </a:lnTo>
                <a:lnTo>
                  <a:pt x="6556" y="12559"/>
                </a:lnTo>
                <a:lnTo>
                  <a:pt x="6598" y="12548"/>
                </a:lnTo>
                <a:lnTo>
                  <a:pt x="6640" y="12534"/>
                </a:lnTo>
                <a:lnTo>
                  <a:pt x="6682" y="12520"/>
                </a:lnTo>
                <a:lnTo>
                  <a:pt x="6722" y="12507"/>
                </a:lnTo>
                <a:lnTo>
                  <a:pt x="6763" y="12492"/>
                </a:lnTo>
                <a:lnTo>
                  <a:pt x="6804" y="12477"/>
                </a:lnTo>
                <a:lnTo>
                  <a:pt x="6845" y="12461"/>
                </a:lnTo>
                <a:lnTo>
                  <a:pt x="6884" y="12444"/>
                </a:lnTo>
                <a:lnTo>
                  <a:pt x="6924" y="12426"/>
                </a:lnTo>
                <a:lnTo>
                  <a:pt x="6964" y="12409"/>
                </a:lnTo>
                <a:lnTo>
                  <a:pt x="7003" y="12390"/>
                </a:lnTo>
                <a:lnTo>
                  <a:pt x="7042" y="12371"/>
                </a:lnTo>
                <a:lnTo>
                  <a:pt x="7081" y="12351"/>
                </a:lnTo>
                <a:lnTo>
                  <a:pt x="7119" y="12331"/>
                </a:lnTo>
                <a:lnTo>
                  <a:pt x="7157" y="12311"/>
                </a:lnTo>
                <a:lnTo>
                  <a:pt x="7194" y="12290"/>
                </a:lnTo>
                <a:lnTo>
                  <a:pt x="7232" y="12268"/>
                </a:lnTo>
                <a:lnTo>
                  <a:pt x="7269" y="12245"/>
                </a:lnTo>
                <a:lnTo>
                  <a:pt x="7305" y="12222"/>
                </a:lnTo>
                <a:lnTo>
                  <a:pt x="7342" y="12199"/>
                </a:lnTo>
                <a:lnTo>
                  <a:pt x="7377" y="12175"/>
                </a:lnTo>
                <a:lnTo>
                  <a:pt x="7413" y="12150"/>
                </a:lnTo>
                <a:lnTo>
                  <a:pt x="7447" y="12125"/>
                </a:lnTo>
                <a:lnTo>
                  <a:pt x="7482" y="12099"/>
                </a:lnTo>
                <a:lnTo>
                  <a:pt x="7516" y="12072"/>
                </a:lnTo>
                <a:lnTo>
                  <a:pt x="7549" y="12045"/>
                </a:lnTo>
                <a:lnTo>
                  <a:pt x="7582" y="12018"/>
                </a:lnTo>
                <a:lnTo>
                  <a:pt x="7615" y="11990"/>
                </a:lnTo>
                <a:lnTo>
                  <a:pt x="7647" y="11962"/>
                </a:lnTo>
                <a:lnTo>
                  <a:pt x="7679" y="11932"/>
                </a:lnTo>
                <a:lnTo>
                  <a:pt x="7709" y="11903"/>
                </a:lnTo>
                <a:lnTo>
                  <a:pt x="7741" y="11873"/>
                </a:lnTo>
                <a:lnTo>
                  <a:pt x="7771" y="11843"/>
                </a:lnTo>
                <a:lnTo>
                  <a:pt x="7800" y="11811"/>
                </a:lnTo>
                <a:lnTo>
                  <a:pt x="7829" y="11780"/>
                </a:lnTo>
                <a:lnTo>
                  <a:pt x="7858" y="11748"/>
                </a:lnTo>
                <a:lnTo>
                  <a:pt x="7886" y="11715"/>
                </a:lnTo>
                <a:lnTo>
                  <a:pt x="7913" y="11683"/>
                </a:lnTo>
                <a:lnTo>
                  <a:pt x="7939" y="11649"/>
                </a:lnTo>
                <a:lnTo>
                  <a:pt x="7965" y="11615"/>
                </a:lnTo>
                <a:lnTo>
                  <a:pt x="7991" y="11581"/>
                </a:lnTo>
                <a:lnTo>
                  <a:pt x="8016" y="11546"/>
                </a:lnTo>
                <a:lnTo>
                  <a:pt x="8040" y="11511"/>
                </a:lnTo>
                <a:lnTo>
                  <a:pt x="8063" y="11474"/>
                </a:lnTo>
                <a:lnTo>
                  <a:pt x="8086" y="11438"/>
                </a:lnTo>
                <a:lnTo>
                  <a:pt x="8109" y="11401"/>
                </a:lnTo>
                <a:lnTo>
                  <a:pt x="8130" y="11364"/>
                </a:lnTo>
                <a:lnTo>
                  <a:pt x="8151" y="11327"/>
                </a:lnTo>
                <a:lnTo>
                  <a:pt x="8172" y="11288"/>
                </a:lnTo>
                <a:lnTo>
                  <a:pt x="8191" y="11249"/>
                </a:lnTo>
                <a:lnTo>
                  <a:pt x="8209" y="11211"/>
                </a:lnTo>
                <a:lnTo>
                  <a:pt x="8228" y="11171"/>
                </a:lnTo>
                <a:lnTo>
                  <a:pt x="8245" y="11131"/>
                </a:lnTo>
                <a:lnTo>
                  <a:pt x="8262" y="11091"/>
                </a:lnTo>
                <a:lnTo>
                  <a:pt x="8288" y="11021"/>
                </a:lnTo>
                <a:lnTo>
                  <a:pt x="8312" y="10950"/>
                </a:lnTo>
                <a:lnTo>
                  <a:pt x="8334" y="10879"/>
                </a:lnTo>
                <a:lnTo>
                  <a:pt x="8354" y="10808"/>
                </a:lnTo>
                <a:lnTo>
                  <a:pt x="8371" y="10737"/>
                </a:lnTo>
                <a:lnTo>
                  <a:pt x="8387" y="10665"/>
                </a:lnTo>
                <a:lnTo>
                  <a:pt x="8401" y="10594"/>
                </a:lnTo>
                <a:lnTo>
                  <a:pt x="8412" y="10522"/>
                </a:lnTo>
                <a:lnTo>
                  <a:pt x="8421" y="10449"/>
                </a:lnTo>
                <a:lnTo>
                  <a:pt x="8429" y="10377"/>
                </a:lnTo>
                <a:lnTo>
                  <a:pt x="8434" y="10305"/>
                </a:lnTo>
                <a:lnTo>
                  <a:pt x="8437" y="10233"/>
                </a:lnTo>
                <a:lnTo>
                  <a:pt x="8438" y="10161"/>
                </a:lnTo>
                <a:lnTo>
                  <a:pt x="8437" y="10089"/>
                </a:lnTo>
                <a:lnTo>
                  <a:pt x="8433" y="10017"/>
                </a:lnTo>
                <a:lnTo>
                  <a:pt x="8428" y="9946"/>
                </a:lnTo>
                <a:lnTo>
                  <a:pt x="8419" y="9874"/>
                </a:lnTo>
                <a:lnTo>
                  <a:pt x="8410" y="9803"/>
                </a:lnTo>
                <a:lnTo>
                  <a:pt x="8397" y="9732"/>
                </a:lnTo>
                <a:lnTo>
                  <a:pt x="8383" y="9661"/>
                </a:lnTo>
                <a:lnTo>
                  <a:pt x="8366" y="9591"/>
                </a:lnTo>
                <a:lnTo>
                  <a:pt x="8347" y="9521"/>
                </a:lnTo>
                <a:lnTo>
                  <a:pt x="8326" y="9451"/>
                </a:lnTo>
                <a:lnTo>
                  <a:pt x="8302" y="9381"/>
                </a:lnTo>
                <a:lnTo>
                  <a:pt x="8276" y="9312"/>
                </a:lnTo>
                <a:lnTo>
                  <a:pt x="8249" y="9244"/>
                </a:lnTo>
                <a:lnTo>
                  <a:pt x="8218" y="9176"/>
                </a:lnTo>
                <a:lnTo>
                  <a:pt x="8185" y="9108"/>
                </a:lnTo>
                <a:lnTo>
                  <a:pt x="8151" y="9042"/>
                </a:lnTo>
                <a:lnTo>
                  <a:pt x="8113" y="8975"/>
                </a:lnTo>
                <a:lnTo>
                  <a:pt x="8074" y="8909"/>
                </a:lnTo>
                <a:lnTo>
                  <a:pt x="8032" y="8844"/>
                </a:lnTo>
                <a:lnTo>
                  <a:pt x="8002" y="8803"/>
                </a:lnTo>
                <a:lnTo>
                  <a:pt x="7970" y="8765"/>
                </a:lnTo>
                <a:lnTo>
                  <a:pt x="7939" y="8726"/>
                </a:lnTo>
                <a:lnTo>
                  <a:pt x="7908" y="8689"/>
                </a:lnTo>
                <a:lnTo>
                  <a:pt x="7875" y="8652"/>
                </a:lnTo>
                <a:lnTo>
                  <a:pt x="7842" y="8617"/>
                </a:lnTo>
                <a:lnTo>
                  <a:pt x="7807" y="8581"/>
                </a:lnTo>
                <a:lnTo>
                  <a:pt x="7774" y="8548"/>
                </a:lnTo>
                <a:lnTo>
                  <a:pt x="7738" y="8514"/>
                </a:lnTo>
                <a:lnTo>
                  <a:pt x="7703" y="8482"/>
                </a:lnTo>
                <a:lnTo>
                  <a:pt x="7667" y="8450"/>
                </a:lnTo>
                <a:lnTo>
                  <a:pt x="7631" y="8420"/>
                </a:lnTo>
                <a:lnTo>
                  <a:pt x="7593" y="8390"/>
                </a:lnTo>
                <a:lnTo>
                  <a:pt x="7556" y="8362"/>
                </a:lnTo>
                <a:lnTo>
                  <a:pt x="7518" y="8333"/>
                </a:lnTo>
                <a:lnTo>
                  <a:pt x="7480" y="8306"/>
                </a:lnTo>
                <a:lnTo>
                  <a:pt x="7441" y="8280"/>
                </a:lnTo>
                <a:lnTo>
                  <a:pt x="7401" y="8255"/>
                </a:lnTo>
                <a:lnTo>
                  <a:pt x="7362" y="8231"/>
                </a:lnTo>
                <a:lnTo>
                  <a:pt x="7322" y="8208"/>
                </a:lnTo>
                <a:lnTo>
                  <a:pt x="7281" y="8185"/>
                </a:lnTo>
                <a:lnTo>
                  <a:pt x="7240" y="8164"/>
                </a:lnTo>
                <a:lnTo>
                  <a:pt x="7200" y="8143"/>
                </a:lnTo>
                <a:lnTo>
                  <a:pt x="7158" y="8124"/>
                </a:lnTo>
                <a:lnTo>
                  <a:pt x="7116" y="8105"/>
                </a:lnTo>
                <a:lnTo>
                  <a:pt x="7073" y="8087"/>
                </a:lnTo>
                <a:lnTo>
                  <a:pt x="7032" y="8070"/>
                </a:lnTo>
                <a:lnTo>
                  <a:pt x="6989" y="8055"/>
                </a:lnTo>
                <a:lnTo>
                  <a:pt x="6945" y="8040"/>
                </a:lnTo>
                <a:lnTo>
                  <a:pt x="6902" y="8026"/>
                </a:lnTo>
                <a:lnTo>
                  <a:pt x="6858" y="8013"/>
                </a:lnTo>
                <a:lnTo>
                  <a:pt x="6814" y="8001"/>
                </a:lnTo>
                <a:lnTo>
                  <a:pt x="6770" y="7990"/>
                </a:lnTo>
                <a:lnTo>
                  <a:pt x="6727" y="7980"/>
                </a:lnTo>
                <a:lnTo>
                  <a:pt x="6682" y="7971"/>
                </a:lnTo>
                <a:lnTo>
                  <a:pt x="6638" y="7964"/>
                </a:lnTo>
                <a:lnTo>
                  <a:pt x="6593" y="7956"/>
                </a:lnTo>
                <a:lnTo>
                  <a:pt x="6548" y="7950"/>
                </a:lnTo>
                <a:lnTo>
                  <a:pt x="6503" y="7945"/>
                </a:lnTo>
                <a:lnTo>
                  <a:pt x="6458" y="7941"/>
                </a:lnTo>
                <a:lnTo>
                  <a:pt x="6413" y="7938"/>
                </a:lnTo>
                <a:lnTo>
                  <a:pt x="6367" y="7936"/>
                </a:lnTo>
                <a:lnTo>
                  <a:pt x="6322" y="7935"/>
                </a:lnTo>
                <a:lnTo>
                  <a:pt x="6277" y="7935"/>
                </a:lnTo>
                <a:lnTo>
                  <a:pt x="6232" y="7936"/>
                </a:lnTo>
                <a:lnTo>
                  <a:pt x="6187" y="7938"/>
                </a:lnTo>
                <a:lnTo>
                  <a:pt x="6141" y="7941"/>
                </a:lnTo>
                <a:lnTo>
                  <a:pt x="6096" y="7945"/>
                </a:lnTo>
                <a:lnTo>
                  <a:pt x="6050" y="7950"/>
                </a:lnTo>
                <a:lnTo>
                  <a:pt x="6005" y="7955"/>
                </a:lnTo>
                <a:lnTo>
                  <a:pt x="5959" y="7963"/>
                </a:lnTo>
                <a:lnTo>
                  <a:pt x="5914" y="7971"/>
                </a:lnTo>
                <a:lnTo>
                  <a:pt x="5869" y="7980"/>
                </a:lnTo>
                <a:lnTo>
                  <a:pt x="5824" y="7991"/>
                </a:lnTo>
                <a:lnTo>
                  <a:pt x="5779" y="8002"/>
                </a:lnTo>
                <a:lnTo>
                  <a:pt x="5735" y="8015"/>
                </a:lnTo>
                <a:lnTo>
                  <a:pt x="5690" y="8029"/>
                </a:lnTo>
                <a:lnTo>
                  <a:pt x="5645" y="8042"/>
                </a:lnTo>
                <a:lnTo>
                  <a:pt x="5601" y="8058"/>
                </a:lnTo>
                <a:lnTo>
                  <a:pt x="5556" y="8074"/>
                </a:lnTo>
                <a:lnTo>
                  <a:pt x="5512" y="8092"/>
                </a:lnTo>
                <a:lnTo>
                  <a:pt x="5468" y="8112"/>
                </a:lnTo>
                <a:lnTo>
                  <a:pt x="5425" y="8132"/>
                </a:lnTo>
                <a:lnTo>
                  <a:pt x="5382" y="8153"/>
                </a:lnTo>
                <a:lnTo>
                  <a:pt x="5344" y="8172"/>
                </a:lnTo>
                <a:lnTo>
                  <a:pt x="5307" y="8192"/>
                </a:lnTo>
                <a:lnTo>
                  <a:pt x="5271" y="8213"/>
                </a:lnTo>
                <a:lnTo>
                  <a:pt x="5234" y="8235"/>
                </a:lnTo>
                <a:lnTo>
                  <a:pt x="5199" y="8258"/>
                </a:lnTo>
                <a:lnTo>
                  <a:pt x="5164" y="8282"/>
                </a:lnTo>
                <a:lnTo>
                  <a:pt x="5130" y="8306"/>
                </a:lnTo>
                <a:lnTo>
                  <a:pt x="5096" y="8332"/>
                </a:lnTo>
                <a:lnTo>
                  <a:pt x="5063" y="8359"/>
                </a:lnTo>
                <a:lnTo>
                  <a:pt x="5031" y="8385"/>
                </a:lnTo>
                <a:lnTo>
                  <a:pt x="4998" y="8413"/>
                </a:lnTo>
                <a:lnTo>
                  <a:pt x="4967" y="8441"/>
                </a:lnTo>
                <a:lnTo>
                  <a:pt x="4937" y="8470"/>
                </a:lnTo>
                <a:lnTo>
                  <a:pt x="4906" y="8500"/>
                </a:lnTo>
                <a:lnTo>
                  <a:pt x="4877" y="8530"/>
                </a:lnTo>
                <a:lnTo>
                  <a:pt x="4849" y="8561"/>
                </a:lnTo>
                <a:lnTo>
                  <a:pt x="4821" y="8594"/>
                </a:lnTo>
                <a:lnTo>
                  <a:pt x="4794" y="8625"/>
                </a:lnTo>
                <a:lnTo>
                  <a:pt x="4766" y="8658"/>
                </a:lnTo>
                <a:lnTo>
                  <a:pt x="4740" y="8692"/>
                </a:lnTo>
                <a:lnTo>
                  <a:pt x="4715" y="8726"/>
                </a:lnTo>
                <a:lnTo>
                  <a:pt x="4691" y="8761"/>
                </a:lnTo>
                <a:lnTo>
                  <a:pt x="4667" y="8795"/>
                </a:lnTo>
                <a:lnTo>
                  <a:pt x="4644" y="8832"/>
                </a:lnTo>
                <a:lnTo>
                  <a:pt x="4622" y="8867"/>
                </a:lnTo>
                <a:lnTo>
                  <a:pt x="4600" y="8904"/>
                </a:lnTo>
                <a:lnTo>
                  <a:pt x="4580" y="8941"/>
                </a:lnTo>
                <a:lnTo>
                  <a:pt x="4560" y="8978"/>
                </a:lnTo>
                <a:lnTo>
                  <a:pt x="4541" y="9017"/>
                </a:lnTo>
                <a:lnTo>
                  <a:pt x="4523" y="9054"/>
                </a:lnTo>
                <a:lnTo>
                  <a:pt x="4505" y="9093"/>
                </a:lnTo>
                <a:lnTo>
                  <a:pt x="4489" y="9132"/>
                </a:lnTo>
                <a:lnTo>
                  <a:pt x="4473" y="9171"/>
                </a:lnTo>
                <a:lnTo>
                  <a:pt x="4458" y="9211"/>
                </a:lnTo>
                <a:lnTo>
                  <a:pt x="4444" y="9250"/>
                </a:lnTo>
                <a:lnTo>
                  <a:pt x="4430" y="9291"/>
                </a:lnTo>
                <a:lnTo>
                  <a:pt x="4419" y="9332"/>
                </a:lnTo>
                <a:lnTo>
                  <a:pt x="4407" y="9373"/>
                </a:lnTo>
                <a:lnTo>
                  <a:pt x="4397" y="9413"/>
                </a:lnTo>
                <a:lnTo>
                  <a:pt x="4387" y="9454"/>
                </a:lnTo>
                <a:lnTo>
                  <a:pt x="4378" y="9496"/>
                </a:lnTo>
                <a:lnTo>
                  <a:pt x="4371" y="9538"/>
                </a:lnTo>
                <a:lnTo>
                  <a:pt x="4363" y="9579"/>
                </a:lnTo>
                <a:lnTo>
                  <a:pt x="4358" y="9621"/>
                </a:lnTo>
                <a:lnTo>
                  <a:pt x="4353" y="9663"/>
                </a:lnTo>
                <a:lnTo>
                  <a:pt x="4349" y="9705"/>
                </a:lnTo>
                <a:lnTo>
                  <a:pt x="4347" y="9747"/>
                </a:lnTo>
                <a:lnTo>
                  <a:pt x="4345" y="9789"/>
                </a:lnTo>
                <a:lnTo>
                  <a:pt x="4344" y="9831"/>
                </a:lnTo>
                <a:lnTo>
                  <a:pt x="4344" y="9874"/>
                </a:lnTo>
                <a:lnTo>
                  <a:pt x="4346" y="9916"/>
                </a:lnTo>
                <a:lnTo>
                  <a:pt x="4348" y="9959"/>
                </a:lnTo>
                <a:lnTo>
                  <a:pt x="4351" y="10000"/>
                </a:lnTo>
                <a:lnTo>
                  <a:pt x="4355" y="10042"/>
                </a:lnTo>
                <a:lnTo>
                  <a:pt x="4360" y="10085"/>
                </a:lnTo>
                <a:lnTo>
                  <a:pt x="4368" y="10127"/>
                </a:lnTo>
                <a:lnTo>
                  <a:pt x="4375" y="10168"/>
                </a:lnTo>
                <a:lnTo>
                  <a:pt x="4383" y="10210"/>
                </a:lnTo>
                <a:lnTo>
                  <a:pt x="4394" y="10252"/>
                </a:lnTo>
                <a:lnTo>
                  <a:pt x="4404" y="10294"/>
                </a:lnTo>
                <a:lnTo>
                  <a:pt x="4417" y="10335"/>
                </a:lnTo>
                <a:lnTo>
                  <a:pt x="4430" y="10375"/>
                </a:lnTo>
                <a:lnTo>
                  <a:pt x="4444" y="10417"/>
                </a:lnTo>
                <a:lnTo>
                  <a:pt x="4459" y="10457"/>
                </a:lnTo>
                <a:lnTo>
                  <a:pt x="4474" y="10489"/>
                </a:lnTo>
                <a:lnTo>
                  <a:pt x="4488" y="10522"/>
                </a:lnTo>
                <a:lnTo>
                  <a:pt x="4503" y="10553"/>
                </a:lnTo>
                <a:lnTo>
                  <a:pt x="4519" y="10584"/>
                </a:lnTo>
                <a:lnTo>
                  <a:pt x="4536" y="10614"/>
                </a:lnTo>
                <a:lnTo>
                  <a:pt x="4552" y="10646"/>
                </a:lnTo>
                <a:lnTo>
                  <a:pt x="4570" y="10675"/>
                </a:lnTo>
                <a:lnTo>
                  <a:pt x="4589" y="10705"/>
                </a:lnTo>
                <a:lnTo>
                  <a:pt x="4608" y="10735"/>
                </a:lnTo>
                <a:lnTo>
                  <a:pt x="4627" y="10763"/>
                </a:lnTo>
                <a:lnTo>
                  <a:pt x="4646" y="10791"/>
                </a:lnTo>
                <a:lnTo>
                  <a:pt x="4667" y="10819"/>
                </a:lnTo>
                <a:lnTo>
                  <a:pt x="4688" y="10846"/>
                </a:lnTo>
                <a:lnTo>
                  <a:pt x="4710" y="10873"/>
                </a:lnTo>
                <a:lnTo>
                  <a:pt x="4732" y="10901"/>
                </a:lnTo>
                <a:lnTo>
                  <a:pt x="4755" y="10927"/>
                </a:lnTo>
                <a:lnTo>
                  <a:pt x="4778" y="10952"/>
                </a:lnTo>
                <a:lnTo>
                  <a:pt x="4802" y="10977"/>
                </a:lnTo>
                <a:lnTo>
                  <a:pt x="4826" y="11002"/>
                </a:lnTo>
                <a:lnTo>
                  <a:pt x="4851" y="11026"/>
                </a:lnTo>
                <a:lnTo>
                  <a:pt x="4876" y="11049"/>
                </a:lnTo>
                <a:lnTo>
                  <a:pt x="4901" y="11072"/>
                </a:lnTo>
                <a:lnTo>
                  <a:pt x="4927" y="11095"/>
                </a:lnTo>
                <a:lnTo>
                  <a:pt x="4954" y="11117"/>
                </a:lnTo>
                <a:lnTo>
                  <a:pt x="4981" y="11138"/>
                </a:lnTo>
                <a:lnTo>
                  <a:pt x="5008" y="11159"/>
                </a:lnTo>
                <a:lnTo>
                  <a:pt x="5036" y="11179"/>
                </a:lnTo>
                <a:lnTo>
                  <a:pt x="5064" y="11198"/>
                </a:lnTo>
                <a:lnTo>
                  <a:pt x="5092" y="11218"/>
                </a:lnTo>
                <a:lnTo>
                  <a:pt x="5122" y="11236"/>
                </a:lnTo>
                <a:lnTo>
                  <a:pt x="5151" y="11254"/>
                </a:lnTo>
                <a:lnTo>
                  <a:pt x="5180" y="11271"/>
                </a:lnTo>
                <a:lnTo>
                  <a:pt x="5209" y="11288"/>
                </a:lnTo>
                <a:lnTo>
                  <a:pt x="5240" y="11304"/>
                </a:lnTo>
                <a:lnTo>
                  <a:pt x="5271" y="11319"/>
                </a:lnTo>
                <a:lnTo>
                  <a:pt x="5301" y="11333"/>
                </a:lnTo>
                <a:lnTo>
                  <a:pt x="5332" y="11348"/>
                </a:lnTo>
                <a:lnTo>
                  <a:pt x="5364" y="11361"/>
                </a:lnTo>
                <a:lnTo>
                  <a:pt x="5395" y="11374"/>
                </a:lnTo>
                <a:lnTo>
                  <a:pt x="5428" y="11385"/>
                </a:lnTo>
                <a:lnTo>
                  <a:pt x="5460" y="11397"/>
                </a:lnTo>
                <a:lnTo>
                  <a:pt x="5492" y="11407"/>
                </a:lnTo>
                <a:lnTo>
                  <a:pt x="5525" y="11417"/>
                </a:lnTo>
                <a:lnTo>
                  <a:pt x="5558" y="11426"/>
                </a:lnTo>
                <a:lnTo>
                  <a:pt x="5590" y="11433"/>
                </a:lnTo>
                <a:lnTo>
                  <a:pt x="5624" y="11442"/>
                </a:lnTo>
                <a:lnTo>
                  <a:pt x="5657" y="11448"/>
                </a:lnTo>
                <a:lnTo>
                  <a:pt x="5692" y="11454"/>
                </a:lnTo>
                <a:lnTo>
                  <a:pt x="5725" y="11459"/>
                </a:lnTo>
                <a:lnTo>
                  <a:pt x="5759" y="11464"/>
                </a:lnTo>
                <a:lnTo>
                  <a:pt x="5793" y="11467"/>
                </a:lnTo>
                <a:lnTo>
                  <a:pt x="5827" y="11470"/>
                </a:lnTo>
                <a:lnTo>
                  <a:pt x="5862" y="11472"/>
                </a:lnTo>
                <a:lnTo>
                  <a:pt x="5896" y="11473"/>
                </a:lnTo>
                <a:lnTo>
                  <a:pt x="5931" y="11473"/>
                </a:lnTo>
                <a:lnTo>
                  <a:pt x="5965" y="11473"/>
                </a:lnTo>
                <a:lnTo>
                  <a:pt x="6001" y="11471"/>
                </a:lnTo>
                <a:lnTo>
                  <a:pt x="6035" y="11469"/>
                </a:lnTo>
                <a:lnTo>
                  <a:pt x="6071" y="11466"/>
                </a:lnTo>
                <a:lnTo>
                  <a:pt x="6105" y="11461"/>
                </a:lnTo>
                <a:lnTo>
                  <a:pt x="6141" y="11457"/>
                </a:lnTo>
                <a:lnTo>
                  <a:pt x="6175" y="11451"/>
                </a:lnTo>
                <a:lnTo>
                  <a:pt x="6211" y="11445"/>
                </a:lnTo>
                <a:lnTo>
                  <a:pt x="6246" y="11436"/>
                </a:lnTo>
                <a:lnTo>
                  <a:pt x="6279" y="11426"/>
                </a:lnTo>
                <a:lnTo>
                  <a:pt x="6310" y="11413"/>
                </a:lnTo>
                <a:lnTo>
                  <a:pt x="6341" y="11401"/>
                </a:lnTo>
                <a:lnTo>
                  <a:pt x="6373" y="11387"/>
                </a:lnTo>
                <a:lnTo>
                  <a:pt x="6403" y="11374"/>
                </a:lnTo>
                <a:lnTo>
                  <a:pt x="6434" y="11359"/>
                </a:lnTo>
                <a:lnTo>
                  <a:pt x="6463" y="11343"/>
                </a:lnTo>
                <a:lnTo>
                  <a:pt x="6494" y="11327"/>
                </a:lnTo>
                <a:lnTo>
                  <a:pt x="6522" y="11310"/>
                </a:lnTo>
                <a:lnTo>
                  <a:pt x="6551" y="11293"/>
                </a:lnTo>
                <a:lnTo>
                  <a:pt x="6579" y="11275"/>
                </a:lnTo>
                <a:lnTo>
                  <a:pt x="6606" y="11256"/>
                </a:lnTo>
                <a:lnTo>
                  <a:pt x="6635" y="11237"/>
                </a:lnTo>
                <a:lnTo>
                  <a:pt x="6661" y="11217"/>
                </a:lnTo>
                <a:lnTo>
                  <a:pt x="6687" y="11196"/>
                </a:lnTo>
                <a:lnTo>
                  <a:pt x="6713" y="11175"/>
                </a:lnTo>
                <a:lnTo>
                  <a:pt x="6738" y="11154"/>
                </a:lnTo>
                <a:lnTo>
                  <a:pt x="6763" y="11132"/>
                </a:lnTo>
                <a:lnTo>
                  <a:pt x="6787" y="11110"/>
                </a:lnTo>
                <a:lnTo>
                  <a:pt x="6810" y="11087"/>
                </a:lnTo>
                <a:lnTo>
                  <a:pt x="6833" y="11063"/>
                </a:lnTo>
                <a:lnTo>
                  <a:pt x="6856" y="11038"/>
                </a:lnTo>
                <a:lnTo>
                  <a:pt x="6878" y="11014"/>
                </a:lnTo>
                <a:lnTo>
                  <a:pt x="6899" y="10989"/>
                </a:lnTo>
                <a:lnTo>
                  <a:pt x="6920" y="10963"/>
                </a:lnTo>
                <a:lnTo>
                  <a:pt x="6940" y="10938"/>
                </a:lnTo>
                <a:lnTo>
                  <a:pt x="6958" y="10911"/>
                </a:lnTo>
                <a:lnTo>
                  <a:pt x="6977" y="10885"/>
                </a:lnTo>
                <a:lnTo>
                  <a:pt x="6995" y="10858"/>
                </a:lnTo>
                <a:lnTo>
                  <a:pt x="7013" y="10831"/>
                </a:lnTo>
                <a:lnTo>
                  <a:pt x="7029" y="10802"/>
                </a:lnTo>
                <a:lnTo>
                  <a:pt x="7045" y="10774"/>
                </a:lnTo>
                <a:lnTo>
                  <a:pt x="7060" y="10746"/>
                </a:lnTo>
                <a:lnTo>
                  <a:pt x="7074" y="10717"/>
                </a:lnTo>
                <a:lnTo>
                  <a:pt x="7088" y="10688"/>
                </a:lnTo>
                <a:lnTo>
                  <a:pt x="7101" y="10658"/>
                </a:lnTo>
                <a:lnTo>
                  <a:pt x="7113" y="10628"/>
                </a:lnTo>
                <a:lnTo>
                  <a:pt x="7124" y="10599"/>
                </a:lnTo>
                <a:lnTo>
                  <a:pt x="7136" y="10569"/>
                </a:lnTo>
                <a:lnTo>
                  <a:pt x="7145" y="10537"/>
                </a:lnTo>
                <a:lnTo>
                  <a:pt x="7155" y="10507"/>
                </a:lnTo>
                <a:lnTo>
                  <a:pt x="7162" y="10476"/>
                </a:lnTo>
                <a:lnTo>
                  <a:pt x="7169" y="10444"/>
                </a:lnTo>
                <a:lnTo>
                  <a:pt x="7177" y="10413"/>
                </a:lnTo>
                <a:lnTo>
                  <a:pt x="7182" y="10382"/>
                </a:lnTo>
                <a:lnTo>
                  <a:pt x="7187" y="10350"/>
                </a:lnTo>
                <a:lnTo>
                  <a:pt x="7190" y="10318"/>
                </a:lnTo>
                <a:lnTo>
                  <a:pt x="7193" y="10287"/>
                </a:lnTo>
                <a:lnTo>
                  <a:pt x="7195" y="10254"/>
                </a:lnTo>
                <a:lnTo>
                  <a:pt x="7197" y="10222"/>
                </a:lnTo>
                <a:lnTo>
                  <a:pt x="7198" y="10189"/>
                </a:lnTo>
                <a:lnTo>
                  <a:pt x="7197" y="10157"/>
                </a:lnTo>
                <a:lnTo>
                  <a:pt x="7194" y="10125"/>
                </a:lnTo>
                <a:lnTo>
                  <a:pt x="7192" y="10092"/>
                </a:lnTo>
                <a:lnTo>
                  <a:pt x="7188" y="10060"/>
                </a:lnTo>
                <a:lnTo>
                  <a:pt x="7184" y="10026"/>
                </a:lnTo>
                <a:lnTo>
                  <a:pt x="7179" y="9994"/>
                </a:lnTo>
                <a:lnTo>
                  <a:pt x="7171" y="9962"/>
                </a:lnTo>
                <a:lnTo>
                  <a:pt x="7164" y="9928"/>
                </a:lnTo>
                <a:lnTo>
                  <a:pt x="7156" y="9896"/>
                </a:lnTo>
                <a:lnTo>
                  <a:pt x="7145" y="9864"/>
                </a:lnTo>
                <a:lnTo>
                  <a:pt x="7135" y="9831"/>
                </a:lnTo>
                <a:lnTo>
                  <a:pt x="7123" y="9799"/>
                </a:lnTo>
                <a:lnTo>
                  <a:pt x="7110" y="9766"/>
                </a:lnTo>
                <a:lnTo>
                  <a:pt x="7099" y="9744"/>
                </a:lnTo>
                <a:lnTo>
                  <a:pt x="7087" y="9724"/>
                </a:lnTo>
                <a:lnTo>
                  <a:pt x="7074" y="9703"/>
                </a:lnTo>
                <a:lnTo>
                  <a:pt x="7062" y="9683"/>
                </a:lnTo>
                <a:lnTo>
                  <a:pt x="7048" y="9662"/>
                </a:lnTo>
                <a:lnTo>
                  <a:pt x="7034" y="9643"/>
                </a:lnTo>
                <a:lnTo>
                  <a:pt x="7004" y="9605"/>
                </a:lnTo>
                <a:lnTo>
                  <a:pt x="6973" y="9569"/>
                </a:lnTo>
                <a:lnTo>
                  <a:pt x="6941" y="9534"/>
                </a:lnTo>
                <a:lnTo>
                  <a:pt x="6907" y="9501"/>
                </a:lnTo>
                <a:lnTo>
                  <a:pt x="6872" y="9471"/>
                </a:lnTo>
                <a:lnTo>
                  <a:pt x="6836" y="9442"/>
                </a:lnTo>
                <a:lnTo>
                  <a:pt x="6801" y="9415"/>
                </a:lnTo>
                <a:lnTo>
                  <a:pt x="6765" y="9391"/>
                </a:lnTo>
                <a:lnTo>
                  <a:pt x="6729" y="9368"/>
                </a:lnTo>
                <a:lnTo>
                  <a:pt x="6693" y="9350"/>
                </a:lnTo>
                <a:lnTo>
                  <a:pt x="6659" y="9332"/>
                </a:lnTo>
                <a:lnTo>
                  <a:pt x="6624" y="9317"/>
                </a:lnTo>
                <a:lnTo>
                  <a:pt x="6592" y="9305"/>
                </a:lnTo>
                <a:lnTo>
                  <a:pt x="6570" y="9294"/>
                </a:lnTo>
                <a:lnTo>
                  <a:pt x="6548" y="9285"/>
                </a:lnTo>
                <a:lnTo>
                  <a:pt x="6527" y="9276"/>
                </a:lnTo>
                <a:lnTo>
                  <a:pt x="6506" y="9268"/>
                </a:lnTo>
                <a:lnTo>
                  <a:pt x="6484" y="9260"/>
                </a:lnTo>
                <a:lnTo>
                  <a:pt x="6463" y="9254"/>
                </a:lnTo>
                <a:lnTo>
                  <a:pt x="6443" y="9247"/>
                </a:lnTo>
                <a:lnTo>
                  <a:pt x="6422" y="9242"/>
                </a:lnTo>
                <a:lnTo>
                  <a:pt x="6401" y="9238"/>
                </a:lnTo>
                <a:lnTo>
                  <a:pt x="6380" y="9234"/>
                </a:lnTo>
                <a:lnTo>
                  <a:pt x="6359" y="9230"/>
                </a:lnTo>
                <a:lnTo>
                  <a:pt x="6339" y="9227"/>
                </a:lnTo>
                <a:lnTo>
                  <a:pt x="6318" y="9225"/>
                </a:lnTo>
                <a:lnTo>
                  <a:pt x="6297" y="9224"/>
                </a:lnTo>
                <a:lnTo>
                  <a:pt x="6258" y="9223"/>
                </a:lnTo>
                <a:lnTo>
                  <a:pt x="6218" y="9224"/>
                </a:lnTo>
                <a:lnTo>
                  <a:pt x="6178" y="9229"/>
                </a:lnTo>
                <a:lnTo>
                  <a:pt x="6139" y="9235"/>
                </a:lnTo>
                <a:lnTo>
                  <a:pt x="6100" y="9243"/>
                </a:lnTo>
                <a:lnTo>
                  <a:pt x="6062" y="9254"/>
                </a:lnTo>
                <a:lnTo>
                  <a:pt x="6025" y="9266"/>
                </a:lnTo>
                <a:lnTo>
                  <a:pt x="5987" y="9281"/>
                </a:lnTo>
                <a:lnTo>
                  <a:pt x="5951" y="9297"/>
                </a:lnTo>
                <a:lnTo>
                  <a:pt x="5914" y="9316"/>
                </a:lnTo>
                <a:lnTo>
                  <a:pt x="5879" y="9336"/>
                </a:lnTo>
                <a:lnTo>
                  <a:pt x="5843" y="9358"/>
                </a:lnTo>
                <a:lnTo>
                  <a:pt x="5809" y="9382"/>
                </a:lnTo>
                <a:lnTo>
                  <a:pt x="5774" y="9407"/>
                </a:lnTo>
                <a:lnTo>
                  <a:pt x="5741" y="9434"/>
                </a:lnTo>
                <a:lnTo>
                  <a:pt x="5708" y="9461"/>
                </a:lnTo>
                <a:lnTo>
                  <a:pt x="5676" y="9492"/>
                </a:lnTo>
                <a:lnTo>
                  <a:pt x="5644" y="9522"/>
                </a:lnTo>
                <a:lnTo>
                  <a:pt x="5613" y="9553"/>
                </a:lnTo>
                <a:lnTo>
                  <a:pt x="5582" y="9587"/>
                </a:lnTo>
                <a:lnTo>
                  <a:pt x="5553" y="9621"/>
                </a:lnTo>
                <a:lnTo>
                  <a:pt x="5524" y="9656"/>
                </a:lnTo>
                <a:lnTo>
                  <a:pt x="5494" y="9692"/>
                </a:lnTo>
                <a:lnTo>
                  <a:pt x="5466" y="9729"/>
                </a:lnTo>
                <a:lnTo>
                  <a:pt x="5439" y="9766"/>
                </a:lnTo>
                <a:lnTo>
                  <a:pt x="5435" y="9734"/>
                </a:lnTo>
                <a:lnTo>
                  <a:pt x="5431" y="9703"/>
                </a:lnTo>
                <a:lnTo>
                  <a:pt x="5429" y="9671"/>
                </a:lnTo>
                <a:lnTo>
                  <a:pt x="5429" y="9642"/>
                </a:lnTo>
                <a:lnTo>
                  <a:pt x="5429" y="9612"/>
                </a:lnTo>
                <a:lnTo>
                  <a:pt x="5430" y="9584"/>
                </a:lnTo>
                <a:lnTo>
                  <a:pt x="5433" y="9555"/>
                </a:lnTo>
                <a:lnTo>
                  <a:pt x="5437" y="9528"/>
                </a:lnTo>
                <a:lnTo>
                  <a:pt x="5442" y="9501"/>
                </a:lnTo>
                <a:lnTo>
                  <a:pt x="5448" y="9475"/>
                </a:lnTo>
                <a:lnTo>
                  <a:pt x="5456" y="9450"/>
                </a:lnTo>
                <a:lnTo>
                  <a:pt x="5464" y="9425"/>
                </a:lnTo>
                <a:lnTo>
                  <a:pt x="5472" y="9401"/>
                </a:lnTo>
                <a:lnTo>
                  <a:pt x="5483" y="9377"/>
                </a:lnTo>
                <a:lnTo>
                  <a:pt x="5494" y="9354"/>
                </a:lnTo>
                <a:lnTo>
                  <a:pt x="5507" y="9332"/>
                </a:lnTo>
                <a:lnTo>
                  <a:pt x="5519" y="9310"/>
                </a:lnTo>
                <a:lnTo>
                  <a:pt x="5534" y="9289"/>
                </a:lnTo>
                <a:lnTo>
                  <a:pt x="5549" y="9269"/>
                </a:lnTo>
                <a:lnTo>
                  <a:pt x="5564" y="9249"/>
                </a:lnTo>
                <a:lnTo>
                  <a:pt x="5581" y="9230"/>
                </a:lnTo>
                <a:lnTo>
                  <a:pt x="5598" y="9212"/>
                </a:lnTo>
                <a:lnTo>
                  <a:pt x="5615" y="9194"/>
                </a:lnTo>
                <a:lnTo>
                  <a:pt x="5634" y="9176"/>
                </a:lnTo>
                <a:lnTo>
                  <a:pt x="5654" y="9160"/>
                </a:lnTo>
                <a:lnTo>
                  <a:pt x="5674" y="9144"/>
                </a:lnTo>
                <a:lnTo>
                  <a:pt x="5695" y="9128"/>
                </a:lnTo>
                <a:lnTo>
                  <a:pt x="5716" y="9114"/>
                </a:lnTo>
                <a:lnTo>
                  <a:pt x="5738" y="9099"/>
                </a:lnTo>
                <a:lnTo>
                  <a:pt x="5761" y="9085"/>
                </a:lnTo>
                <a:lnTo>
                  <a:pt x="5783" y="9073"/>
                </a:lnTo>
                <a:lnTo>
                  <a:pt x="5807" y="9060"/>
                </a:lnTo>
                <a:lnTo>
                  <a:pt x="5831" y="9048"/>
                </a:lnTo>
                <a:lnTo>
                  <a:pt x="5855" y="9036"/>
                </a:lnTo>
                <a:lnTo>
                  <a:pt x="5880" y="9026"/>
                </a:lnTo>
                <a:lnTo>
                  <a:pt x="5905" y="9017"/>
                </a:lnTo>
                <a:lnTo>
                  <a:pt x="5930" y="9006"/>
                </a:lnTo>
                <a:lnTo>
                  <a:pt x="5956" y="8998"/>
                </a:lnTo>
                <a:lnTo>
                  <a:pt x="5982" y="8989"/>
                </a:lnTo>
                <a:lnTo>
                  <a:pt x="6008" y="8981"/>
                </a:lnTo>
                <a:lnTo>
                  <a:pt x="6061" y="8967"/>
                </a:lnTo>
                <a:lnTo>
                  <a:pt x="6116" y="8956"/>
                </a:lnTo>
                <a:lnTo>
                  <a:pt x="6170" y="8947"/>
                </a:lnTo>
                <a:lnTo>
                  <a:pt x="6225" y="8939"/>
                </a:lnTo>
                <a:lnTo>
                  <a:pt x="6280" y="8934"/>
                </a:lnTo>
                <a:lnTo>
                  <a:pt x="6335" y="8932"/>
                </a:lnTo>
                <a:lnTo>
                  <a:pt x="6389" y="8931"/>
                </a:lnTo>
                <a:lnTo>
                  <a:pt x="6444" y="8933"/>
                </a:lnTo>
                <a:lnTo>
                  <a:pt x="6497" y="8936"/>
                </a:lnTo>
                <a:lnTo>
                  <a:pt x="6549" y="8941"/>
                </a:lnTo>
                <a:lnTo>
                  <a:pt x="6599" y="8950"/>
                </a:lnTo>
                <a:lnTo>
                  <a:pt x="6649" y="8959"/>
                </a:lnTo>
                <a:lnTo>
                  <a:pt x="6691" y="8971"/>
                </a:lnTo>
                <a:lnTo>
                  <a:pt x="6733" y="8984"/>
                </a:lnTo>
                <a:lnTo>
                  <a:pt x="6774" y="8999"/>
                </a:lnTo>
                <a:lnTo>
                  <a:pt x="6813" y="9015"/>
                </a:lnTo>
                <a:lnTo>
                  <a:pt x="6852" y="9033"/>
                </a:lnTo>
                <a:lnTo>
                  <a:pt x="6889" y="9053"/>
                </a:lnTo>
                <a:lnTo>
                  <a:pt x="6927" y="9074"/>
                </a:lnTo>
                <a:lnTo>
                  <a:pt x="6963" y="9096"/>
                </a:lnTo>
                <a:lnTo>
                  <a:pt x="6997" y="9120"/>
                </a:lnTo>
                <a:lnTo>
                  <a:pt x="7030" y="9145"/>
                </a:lnTo>
                <a:lnTo>
                  <a:pt x="7063" y="9171"/>
                </a:lnTo>
                <a:lnTo>
                  <a:pt x="7094" y="9198"/>
                </a:lnTo>
                <a:lnTo>
                  <a:pt x="7126" y="9226"/>
                </a:lnTo>
                <a:lnTo>
                  <a:pt x="7155" y="9257"/>
                </a:lnTo>
                <a:lnTo>
                  <a:pt x="7183" y="9287"/>
                </a:lnTo>
                <a:lnTo>
                  <a:pt x="7211" y="9319"/>
                </a:lnTo>
                <a:lnTo>
                  <a:pt x="7237" y="9352"/>
                </a:lnTo>
                <a:lnTo>
                  <a:pt x="7262" y="9386"/>
                </a:lnTo>
                <a:lnTo>
                  <a:pt x="7287" y="9421"/>
                </a:lnTo>
                <a:lnTo>
                  <a:pt x="7310" y="9456"/>
                </a:lnTo>
                <a:lnTo>
                  <a:pt x="7333" y="9493"/>
                </a:lnTo>
                <a:lnTo>
                  <a:pt x="7354" y="9530"/>
                </a:lnTo>
                <a:lnTo>
                  <a:pt x="7375" y="9569"/>
                </a:lnTo>
                <a:lnTo>
                  <a:pt x="7394" y="9608"/>
                </a:lnTo>
                <a:lnTo>
                  <a:pt x="7413" y="9646"/>
                </a:lnTo>
                <a:lnTo>
                  <a:pt x="7430" y="9687"/>
                </a:lnTo>
                <a:lnTo>
                  <a:pt x="7446" y="9728"/>
                </a:lnTo>
                <a:lnTo>
                  <a:pt x="7462" y="9768"/>
                </a:lnTo>
                <a:lnTo>
                  <a:pt x="7476" y="9810"/>
                </a:lnTo>
                <a:lnTo>
                  <a:pt x="7489" y="9853"/>
                </a:lnTo>
                <a:lnTo>
                  <a:pt x="7501" y="9896"/>
                </a:lnTo>
                <a:lnTo>
                  <a:pt x="7513" y="9939"/>
                </a:lnTo>
                <a:lnTo>
                  <a:pt x="7522" y="9993"/>
                </a:lnTo>
                <a:lnTo>
                  <a:pt x="7531" y="10046"/>
                </a:lnTo>
                <a:lnTo>
                  <a:pt x="7536" y="10101"/>
                </a:lnTo>
                <a:lnTo>
                  <a:pt x="7540" y="10154"/>
                </a:lnTo>
                <a:lnTo>
                  <a:pt x="7542" y="10208"/>
                </a:lnTo>
                <a:lnTo>
                  <a:pt x="7542" y="10261"/>
                </a:lnTo>
                <a:lnTo>
                  <a:pt x="7540" y="10315"/>
                </a:lnTo>
                <a:lnTo>
                  <a:pt x="7537" y="10367"/>
                </a:lnTo>
                <a:lnTo>
                  <a:pt x="7531" y="10420"/>
                </a:lnTo>
                <a:lnTo>
                  <a:pt x="7523" y="10471"/>
                </a:lnTo>
                <a:lnTo>
                  <a:pt x="7514" y="10524"/>
                </a:lnTo>
                <a:lnTo>
                  <a:pt x="7502" y="10575"/>
                </a:lnTo>
                <a:lnTo>
                  <a:pt x="7490" y="10626"/>
                </a:lnTo>
                <a:lnTo>
                  <a:pt x="7475" y="10676"/>
                </a:lnTo>
                <a:lnTo>
                  <a:pt x="7459" y="10725"/>
                </a:lnTo>
                <a:lnTo>
                  <a:pt x="7441" y="10774"/>
                </a:lnTo>
                <a:lnTo>
                  <a:pt x="7421" y="10822"/>
                </a:lnTo>
                <a:lnTo>
                  <a:pt x="7400" y="10870"/>
                </a:lnTo>
                <a:lnTo>
                  <a:pt x="7377" y="10916"/>
                </a:lnTo>
                <a:lnTo>
                  <a:pt x="7352" y="10963"/>
                </a:lnTo>
                <a:lnTo>
                  <a:pt x="7326" y="11008"/>
                </a:lnTo>
                <a:lnTo>
                  <a:pt x="7298" y="11052"/>
                </a:lnTo>
                <a:lnTo>
                  <a:pt x="7269" y="11096"/>
                </a:lnTo>
                <a:lnTo>
                  <a:pt x="7237" y="11138"/>
                </a:lnTo>
                <a:lnTo>
                  <a:pt x="7205" y="11179"/>
                </a:lnTo>
                <a:lnTo>
                  <a:pt x="7171" y="11219"/>
                </a:lnTo>
                <a:lnTo>
                  <a:pt x="7136" y="11259"/>
                </a:lnTo>
                <a:lnTo>
                  <a:pt x="7098" y="11296"/>
                </a:lnTo>
                <a:lnTo>
                  <a:pt x="7061" y="11334"/>
                </a:lnTo>
                <a:lnTo>
                  <a:pt x="7021" y="11370"/>
                </a:lnTo>
                <a:lnTo>
                  <a:pt x="6979" y="11404"/>
                </a:lnTo>
                <a:lnTo>
                  <a:pt x="6938" y="11436"/>
                </a:lnTo>
                <a:lnTo>
                  <a:pt x="6888" y="11474"/>
                </a:lnTo>
                <a:lnTo>
                  <a:pt x="6838" y="11508"/>
                </a:lnTo>
                <a:lnTo>
                  <a:pt x="6788" y="11541"/>
                </a:lnTo>
                <a:lnTo>
                  <a:pt x="6737" y="11572"/>
                </a:lnTo>
                <a:lnTo>
                  <a:pt x="6686" y="11600"/>
                </a:lnTo>
                <a:lnTo>
                  <a:pt x="6635" y="11628"/>
                </a:lnTo>
                <a:lnTo>
                  <a:pt x="6582" y="11653"/>
                </a:lnTo>
                <a:lnTo>
                  <a:pt x="6529" y="11676"/>
                </a:lnTo>
                <a:lnTo>
                  <a:pt x="6476" y="11696"/>
                </a:lnTo>
                <a:lnTo>
                  <a:pt x="6423" y="11715"/>
                </a:lnTo>
                <a:lnTo>
                  <a:pt x="6368" y="11732"/>
                </a:lnTo>
                <a:lnTo>
                  <a:pt x="6314" y="11748"/>
                </a:lnTo>
                <a:lnTo>
                  <a:pt x="6260" y="11761"/>
                </a:lnTo>
                <a:lnTo>
                  <a:pt x="6204" y="11773"/>
                </a:lnTo>
                <a:lnTo>
                  <a:pt x="6150" y="11782"/>
                </a:lnTo>
                <a:lnTo>
                  <a:pt x="6095" y="11789"/>
                </a:lnTo>
                <a:lnTo>
                  <a:pt x="6039" y="11796"/>
                </a:lnTo>
                <a:lnTo>
                  <a:pt x="5983" y="11800"/>
                </a:lnTo>
                <a:lnTo>
                  <a:pt x="5928" y="11802"/>
                </a:lnTo>
                <a:lnTo>
                  <a:pt x="5872" y="11802"/>
                </a:lnTo>
                <a:lnTo>
                  <a:pt x="5816" y="11800"/>
                </a:lnTo>
                <a:lnTo>
                  <a:pt x="5761" y="11797"/>
                </a:lnTo>
                <a:lnTo>
                  <a:pt x="5704" y="11792"/>
                </a:lnTo>
                <a:lnTo>
                  <a:pt x="5649" y="11785"/>
                </a:lnTo>
                <a:lnTo>
                  <a:pt x="5594" y="11777"/>
                </a:lnTo>
                <a:lnTo>
                  <a:pt x="5537" y="11766"/>
                </a:lnTo>
                <a:lnTo>
                  <a:pt x="5482" y="11754"/>
                </a:lnTo>
                <a:lnTo>
                  <a:pt x="5428" y="11740"/>
                </a:lnTo>
                <a:lnTo>
                  <a:pt x="5372" y="11725"/>
                </a:lnTo>
                <a:lnTo>
                  <a:pt x="5318" y="11707"/>
                </a:lnTo>
                <a:lnTo>
                  <a:pt x="5263" y="11688"/>
                </a:lnTo>
                <a:lnTo>
                  <a:pt x="5208" y="11667"/>
                </a:lnTo>
                <a:lnTo>
                  <a:pt x="5169" y="11651"/>
                </a:lnTo>
                <a:lnTo>
                  <a:pt x="5129" y="11633"/>
                </a:lnTo>
                <a:lnTo>
                  <a:pt x="5090" y="11615"/>
                </a:lnTo>
                <a:lnTo>
                  <a:pt x="5052" y="11595"/>
                </a:lnTo>
                <a:lnTo>
                  <a:pt x="5014" y="11575"/>
                </a:lnTo>
                <a:lnTo>
                  <a:pt x="4976" y="11555"/>
                </a:lnTo>
                <a:lnTo>
                  <a:pt x="4940" y="11534"/>
                </a:lnTo>
                <a:lnTo>
                  <a:pt x="4904" y="11512"/>
                </a:lnTo>
                <a:lnTo>
                  <a:pt x="4869" y="11489"/>
                </a:lnTo>
                <a:lnTo>
                  <a:pt x="4834" y="11465"/>
                </a:lnTo>
                <a:lnTo>
                  <a:pt x="4800" y="11441"/>
                </a:lnTo>
                <a:lnTo>
                  <a:pt x="4766" y="11416"/>
                </a:lnTo>
                <a:lnTo>
                  <a:pt x="4733" y="11390"/>
                </a:lnTo>
                <a:lnTo>
                  <a:pt x="4702" y="11363"/>
                </a:lnTo>
                <a:lnTo>
                  <a:pt x="4669" y="11336"/>
                </a:lnTo>
                <a:lnTo>
                  <a:pt x="4639" y="11309"/>
                </a:lnTo>
                <a:lnTo>
                  <a:pt x="4609" y="11281"/>
                </a:lnTo>
                <a:lnTo>
                  <a:pt x="4580" y="11252"/>
                </a:lnTo>
                <a:lnTo>
                  <a:pt x="4550" y="11222"/>
                </a:lnTo>
                <a:lnTo>
                  <a:pt x="4522" y="11192"/>
                </a:lnTo>
                <a:lnTo>
                  <a:pt x="4494" y="11161"/>
                </a:lnTo>
                <a:lnTo>
                  <a:pt x="4468" y="11129"/>
                </a:lnTo>
                <a:lnTo>
                  <a:pt x="4442" y="11098"/>
                </a:lnTo>
                <a:lnTo>
                  <a:pt x="4416" y="11066"/>
                </a:lnTo>
                <a:lnTo>
                  <a:pt x="4391" y="11032"/>
                </a:lnTo>
                <a:lnTo>
                  <a:pt x="4367" y="10999"/>
                </a:lnTo>
                <a:lnTo>
                  <a:pt x="4344" y="10965"/>
                </a:lnTo>
                <a:lnTo>
                  <a:pt x="4321" y="10931"/>
                </a:lnTo>
                <a:lnTo>
                  <a:pt x="4299" y="10896"/>
                </a:lnTo>
                <a:lnTo>
                  <a:pt x="4277" y="10861"/>
                </a:lnTo>
                <a:lnTo>
                  <a:pt x="4257" y="10824"/>
                </a:lnTo>
                <a:lnTo>
                  <a:pt x="4237" y="10789"/>
                </a:lnTo>
                <a:lnTo>
                  <a:pt x="4217" y="10752"/>
                </a:lnTo>
                <a:lnTo>
                  <a:pt x="4198" y="10715"/>
                </a:lnTo>
                <a:lnTo>
                  <a:pt x="4181" y="10677"/>
                </a:lnTo>
                <a:lnTo>
                  <a:pt x="4164" y="10640"/>
                </a:lnTo>
                <a:lnTo>
                  <a:pt x="4147" y="10601"/>
                </a:lnTo>
                <a:lnTo>
                  <a:pt x="4133" y="10562"/>
                </a:lnTo>
                <a:lnTo>
                  <a:pt x="4117" y="10524"/>
                </a:lnTo>
                <a:lnTo>
                  <a:pt x="4103" y="10485"/>
                </a:lnTo>
                <a:lnTo>
                  <a:pt x="4090" y="10445"/>
                </a:lnTo>
                <a:lnTo>
                  <a:pt x="4077" y="10406"/>
                </a:lnTo>
                <a:lnTo>
                  <a:pt x="4066" y="10365"/>
                </a:lnTo>
                <a:lnTo>
                  <a:pt x="4054" y="10324"/>
                </a:lnTo>
                <a:lnTo>
                  <a:pt x="4044" y="10283"/>
                </a:lnTo>
                <a:lnTo>
                  <a:pt x="4034" y="10243"/>
                </a:lnTo>
                <a:lnTo>
                  <a:pt x="4026" y="10202"/>
                </a:lnTo>
                <a:lnTo>
                  <a:pt x="4018" y="10160"/>
                </a:lnTo>
                <a:lnTo>
                  <a:pt x="4010" y="10118"/>
                </a:lnTo>
                <a:lnTo>
                  <a:pt x="4004" y="10077"/>
                </a:lnTo>
                <a:lnTo>
                  <a:pt x="3999" y="10035"/>
                </a:lnTo>
                <a:lnTo>
                  <a:pt x="3994" y="9993"/>
                </a:lnTo>
                <a:lnTo>
                  <a:pt x="3990" y="9950"/>
                </a:lnTo>
                <a:lnTo>
                  <a:pt x="3986" y="9907"/>
                </a:lnTo>
                <a:lnTo>
                  <a:pt x="3984" y="9865"/>
                </a:lnTo>
                <a:lnTo>
                  <a:pt x="3982" y="9823"/>
                </a:lnTo>
                <a:lnTo>
                  <a:pt x="3981" y="9780"/>
                </a:lnTo>
                <a:lnTo>
                  <a:pt x="3981" y="9736"/>
                </a:lnTo>
                <a:lnTo>
                  <a:pt x="3982" y="9693"/>
                </a:lnTo>
                <a:lnTo>
                  <a:pt x="3984" y="9650"/>
                </a:lnTo>
                <a:lnTo>
                  <a:pt x="3986" y="9608"/>
                </a:lnTo>
                <a:lnTo>
                  <a:pt x="3990" y="9564"/>
                </a:lnTo>
                <a:lnTo>
                  <a:pt x="3994" y="9521"/>
                </a:lnTo>
                <a:lnTo>
                  <a:pt x="3999" y="9478"/>
                </a:lnTo>
                <a:lnTo>
                  <a:pt x="4004" y="9440"/>
                </a:lnTo>
                <a:lnTo>
                  <a:pt x="4010" y="9403"/>
                </a:lnTo>
                <a:lnTo>
                  <a:pt x="4018" y="9365"/>
                </a:lnTo>
                <a:lnTo>
                  <a:pt x="4026" y="9328"/>
                </a:lnTo>
                <a:lnTo>
                  <a:pt x="4034" y="9291"/>
                </a:lnTo>
                <a:lnTo>
                  <a:pt x="4043" y="9255"/>
                </a:lnTo>
                <a:lnTo>
                  <a:pt x="4053" y="9218"/>
                </a:lnTo>
                <a:lnTo>
                  <a:pt x="4063" y="9182"/>
                </a:lnTo>
                <a:lnTo>
                  <a:pt x="4074" y="9145"/>
                </a:lnTo>
                <a:lnTo>
                  <a:pt x="4086" y="9109"/>
                </a:lnTo>
                <a:lnTo>
                  <a:pt x="4098" y="9074"/>
                </a:lnTo>
                <a:lnTo>
                  <a:pt x="4111" y="9038"/>
                </a:lnTo>
                <a:lnTo>
                  <a:pt x="4124" y="9003"/>
                </a:lnTo>
                <a:lnTo>
                  <a:pt x="4138" y="8968"/>
                </a:lnTo>
                <a:lnTo>
                  <a:pt x="4152" y="8933"/>
                </a:lnTo>
                <a:lnTo>
                  <a:pt x="4168" y="8899"/>
                </a:lnTo>
                <a:lnTo>
                  <a:pt x="4184" y="8865"/>
                </a:lnTo>
                <a:lnTo>
                  <a:pt x="4200" y="8831"/>
                </a:lnTo>
                <a:lnTo>
                  <a:pt x="4217" y="8797"/>
                </a:lnTo>
                <a:lnTo>
                  <a:pt x="4235" y="8764"/>
                </a:lnTo>
                <a:lnTo>
                  <a:pt x="4253" y="8731"/>
                </a:lnTo>
                <a:lnTo>
                  <a:pt x="4271" y="8699"/>
                </a:lnTo>
                <a:lnTo>
                  <a:pt x="4291" y="8667"/>
                </a:lnTo>
                <a:lnTo>
                  <a:pt x="4311" y="8634"/>
                </a:lnTo>
                <a:lnTo>
                  <a:pt x="4331" y="8603"/>
                </a:lnTo>
                <a:lnTo>
                  <a:pt x="4352" y="8571"/>
                </a:lnTo>
                <a:lnTo>
                  <a:pt x="4374" y="8540"/>
                </a:lnTo>
                <a:lnTo>
                  <a:pt x="4396" y="8509"/>
                </a:lnTo>
                <a:lnTo>
                  <a:pt x="4418" y="8479"/>
                </a:lnTo>
                <a:lnTo>
                  <a:pt x="4441" y="8449"/>
                </a:lnTo>
                <a:lnTo>
                  <a:pt x="4465" y="8419"/>
                </a:lnTo>
                <a:lnTo>
                  <a:pt x="4489" y="8390"/>
                </a:lnTo>
                <a:lnTo>
                  <a:pt x="4513" y="8362"/>
                </a:lnTo>
                <a:lnTo>
                  <a:pt x="4538" y="8333"/>
                </a:lnTo>
                <a:lnTo>
                  <a:pt x="4564" y="8305"/>
                </a:lnTo>
                <a:lnTo>
                  <a:pt x="4590" y="8277"/>
                </a:lnTo>
                <a:lnTo>
                  <a:pt x="4616" y="8250"/>
                </a:lnTo>
                <a:lnTo>
                  <a:pt x="4643" y="8223"/>
                </a:lnTo>
                <a:lnTo>
                  <a:pt x="4670" y="8197"/>
                </a:lnTo>
                <a:lnTo>
                  <a:pt x="4699" y="8171"/>
                </a:lnTo>
                <a:lnTo>
                  <a:pt x="4727" y="8145"/>
                </a:lnTo>
                <a:lnTo>
                  <a:pt x="4756" y="8120"/>
                </a:lnTo>
                <a:lnTo>
                  <a:pt x="4785" y="8095"/>
                </a:lnTo>
                <a:lnTo>
                  <a:pt x="4816" y="8071"/>
                </a:lnTo>
                <a:lnTo>
                  <a:pt x="4845" y="8047"/>
                </a:lnTo>
                <a:lnTo>
                  <a:pt x="4876" y="8024"/>
                </a:lnTo>
                <a:lnTo>
                  <a:pt x="4907" y="8001"/>
                </a:lnTo>
                <a:lnTo>
                  <a:pt x="4939" y="7978"/>
                </a:lnTo>
                <a:lnTo>
                  <a:pt x="4970" y="7957"/>
                </a:lnTo>
                <a:lnTo>
                  <a:pt x="5002" y="7936"/>
                </a:lnTo>
                <a:lnTo>
                  <a:pt x="5036" y="7915"/>
                </a:lnTo>
                <a:lnTo>
                  <a:pt x="5068" y="7895"/>
                </a:lnTo>
                <a:lnTo>
                  <a:pt x="5103" y="7875"/>
                </a:lnTo>
                <a:lnTo>
                  <a:pt x="5136" y="7855"/>
                </a:lnTo>
                <a:lnTo>
                  <a:pt x="5171" y="7836"/>
                </a:lnTo>
                <a:lnTo>
                  <a:pt x="5205" y="7819"/>
                </a:lnTo>
                <a:lnTo>
                  <a:pt x="5241" y="7801"/>
                </a:lnTo>
                <a:lnTo>
                  <a:pt x="5276" y="7783"/>
                </a:lnTo>
                <a:lnTo>
                  <a:pt x="5312" y="7766"/>
                </a:lnTo>
                <a:lnTo>
                  <a:pt x="5348" y="7751"/>
                </a:lnTo>
                <a:lnTo>
                  <a:pt x="5385" y="7735"/>
                </a:lnTo>
                <a:lnTo>
                  <a:pt x="5421" y="7720"/>
                </a:lnTo>
                <a:lnTo>
                  <a:pt x="5459" y="7706"/>
                </a:lnTo>
                <a:lnTo>
                  <a:pt x="5496" y="7692"/>
                </a:lnTo>
                <a:lnTo>
                  <a:pt x="5554" y="7673"/>
                </a:lnTo>
                <a:lnTo>
                  <a:pt x="5610" y="7657"/>
                </a:lnTo>
                <a:lnTo>
                  <a:pt x="5668" y="7641"/>
                </a:lnTo>
                <a:lnTo>
                  <a:pt x="5724" y="7627"/>
                </a:lnTo>
                <a:lnTo>
                  <a:pt x="5782" y="7615"/>
                </a:lnTo>
                <a:lnTo>
                  <a:pt x="5839" y="7603"/>
                </a:lnTo>
                <a:lnTo>
                  <a:pt x="5896" y="7594"/>
                </a:lnTo>
                <a:lnTo>
                  <a:pt x="5954" y="7586"/>
                </a:lnTo>
                <a:lnTo>
                  <a:pt x="6011" y="7578"/>
                </a:lnTo>
                <a:lnTo>
                  <a:pt x="6069" y="7573"/>
                </a:lnTo>
                <a:lnTo>
                  <a:pt x="6126" y="7568"/>
                </a:lnTo>
                <a:lnTo>
                  <a:pt x="6184" y="7565"/>
                </a:lnTo>
                <a:lnTo>
                  <a:pt x="6241" y="7564"/>
                </a:lnTo>
                <a:lnTo>
                  <a:pt x="6298" y="7563"/>
                </a:lnTo>
                <a:lnTo>
                  <a:pt x="6355" y="7564"/>
                </a:lnTo>
                <a:lnTo>
                  <a:pt x="6412" y="7566"/>
                </a:lnTo>
                <a:lnTo>
                  <a:pt x="6469" y="7569"/>
                </a:lnTo>
                <a:lnTo>
                  <a:pt x="6526" y="7573"/>
                </a:lnTo>
                <a:lnTo>
                  <a:pt x="6582" y="7579"/>
                </a:lnTo>
                <a:lnTo>
                  <a:pt x="6638" y="7587"/>
                </a:lnTo>
                <a:lnTo>
                  <a:pt x="6694" y="7595"/>
                </a:lnTo>
                <a:lnTo>
                  <a:pt x="6750" y="7604"/>
                </a:lnTo>
                <a:lnTo>
                  <a:pt x="6806" y="7615"/>
                </a:lnTo>
                <a:lnTo>
                  <a:pt x="6861" y="7626"/>
                </a:lnTo>
                <a:lnTo>
                  <a:pt x="6916" y="7640"/>
                </a:lnTo>
                <a:lnTo>
                  <a:pt x="6970" y="7655"/>
                </a:lnTo>
                <a:lnTo>
                  <a:pt x="7024" y="7669"/>
                </a:lnTo>
                <a:lnTo>
                  <a:pt x="7079" y="7686"/>
                </a:lnTo>
                <a:lnTo>
                  <a:pt x="7132" y="7704"/>
                </a:lnTo>
                <a:lnTo>
                  <a:pt x="7185" y="7723"/>
                </a:lnTo>
                <a:lnTo>
                  <a:pt x="7237" y="7742"/>
                </a:lnTo>
                <a:lnTo>
                  <a:pt x="7289" y="7763"/>
                </a:lnTo>
                <a:lnTo>
                  <a:pt x="7342" y="7786"/>
                </a:lnTo>
                <a:lnTo>
                  <a:pt x="7393" y="7809"/>
                </a:lnTo>
                <a:lnTo>
                  <a:pt x="7444" y="7833"/>
                </a:lnTo>
                <a:lnTo>
                  <a:pt x="7494" y="7858"/>
                </a:lnTo>
                <a:lnTo>
                  <a:pt x="7543" y="7885"/>
                </a:lnTo>
                <a:lnTo>
                  <a:pt x="7592" y="7913"/>
                </a:lnTo>
                <a:lnTo>
                  <a:pt x="7641" y="7941"/>
                </a:lnTo>
                <a:lnTo>
                  <a:pt x="7689" y="7971"/>
                </a:lnTo>
                <a:lnTo>
                  <a:pt x="7736" y="8001"/>
                </a:lnTo>
                <a:lnTo>
                  <a:pt x="7783" y="8033"/>
                </a:lnTo>
                <a:lnTo>
                  <a:pt x="7829" y="8065"/>
                </a:lnTo>
                <a:lnTo>
                  <a:pt x="7874" y="8098"/>
                </a:lnTo>
                <a:lnTo>
                  <a:pt x="7919" y="8133"/>
                </a:lnTo>
                <a:lnTo>
                  <a:pt x="7963" y="8168"/>
                </a:lnTo>
                <a:lnTo>
                  <a:pt x="8006" y="8205"/>
                </a:lnTo>
                <a:lnTo>
                  <a:pt x="8049" y="8243"/>
                </a:lnTo>
                <a:lnTo>
                  <a:pt x="8090" y="8281"/>
                </a:lnTo>
                <a:lnTo>
                  <a:pt x="8131" y="8320"/>
                </a:lnTo>
                <a:lnTo>
                  <a:pt x="8171" y="8361"/>
                </a:lnTo>
                <a:lnTo>
                  <a:pt x="8211" y="8401"/>
                </a:lnTo>
                <a:lnTo>
                  <a:pt x="8248" y="8443"/>
                </a:lnTo>
                <a:lnTo>
                  <a:pt x="8286" y="8486"/>
                </a:lnTo>
                <a:lnTo>
                  <a:pt x="8322" y="8530"/>
                </a:lnTo>
                <a:lnTo>
                  <a:pt x="8358" y="8574"/>
                </a:lnTo>
                <a:lnTo>
                  <a:pt x="8393" y="8620"/>
                </a:lnTo>
                <a:lnTo>
                  <a:pt x="8427" y="8666"/>
                </a:lnTo>
                <a:lnTo>
                  <a:pt x="8459" y="8713"/>
                </a:lnTo>
                <a:lnTo>
                  <a:pt x="8491" y="8761"/>
                </a:lnTo>
                <a:lnTo>
                  <a:pt x="8522" y="8809"/>
                </a:lnTo>
                <a:lnTo>
                  <a:pt x="8551" y="8858"/>
                </a:lnTo>
                <a:lnTo>
                  <a:pt x="8580" y="8909"/>
                </a:lnTo>
                <a:lnTo>
                  <a:pt x="8607" y="8959"/>
                </a:lnTo>
                <a:lnTo>
                  <a:pt x="8644" y="9035"/>
                </a:lnTo>
                <a:lnTo>
                  <a:pt x="8678" y="9112"/>
                </a:lnTo>
                <a:lnTo>
                  <a:pt x="8711" y="9188"/>
                </a:lnTo>
                <a:lnTo>
                  <a:pt x="8740" y="9264"/>
                </a:lnTo>
                <a:lnTo>
                  <a:pt x="8767" y="9341"/>
                </a:lnTo>
                <a:lnTo>
                  <a:pt x="8792" y="9419"/>
                </a:lnTo>
                <a:lnTo>
                  <a:pt x="8815" y="9496"/>
                </a:lnTo>
                <a:lnTo>
                  <a:pt x="8835" y="9573"/>
                </a:lnTo>
                <a:lnTo>
                  <a:pt x="8854" y="9652"/>
                </a:lnTo>
                <a:lnTo>
                  <a:pt x="8869" y="9729"/>
                </a:lnTo>
                <a:lnTo>
                  <a:pt x="8883" y="9807"/>
                </a:lnTo>
                <a:lnTo>
                  <a:pt x="8895" y="9885"/>
                </a:lnTo>
                <a:lnTo>
                  <a:pt x="8903" y="9964"/>
                </a:lnTo>
                <a:lnTo>
                  <a:pt x="8910" y="10042"/>
                </a:lnTo>
                <a:lnTo>
                  <a:pt x="8915" y="10120"/>
                </a:lnTo>
                <a:lnTo>
                  <a:pt x="8917" y="10199"/>
                </a:lnTo>
                <a:lnTo>
                  <a:pt x="8917" y="10277"/>
                </a:lnTo>
                <a:lnTo>
                  <a:pt x="8916" y="10356"/>
                </a:lnTo>
                <a:lnTo>
                  <a:pt x="8912" y="10435"/>
                </a:lnTo>
                <a:lnTo>
                  <a:pt x="8906" y="10513"/>
                </a:lnTo>
                <a:lnTo>
                  <a:pt x="8898" y="10591"/>
                </a:lnTo>
                <a:lnTo>
                  <a:pt x="8887" y="10670"/>
                </a:lnTo>
                <a:lnTo>
                  <a:pt x="8875" y="10748"/>
                </a:lnTo>
                <a:lnTo>
                  <a:pt x="8860" y="10826"/>
                </a:lnTo>
                <a:lnTo>
                  <a:pt x="8843" y="10904"/>
                </a:lnTo>
                <a:lnTo>
                  <a:pt x="8825" y="10982"/>
                </a:lnTo>
                <a:lnTo>
                  <a:pt x="8804" y="11059"/>
                </a:lnTo>
                <a:lnTo>
                  <a:pt x="8781" y="11137"/>
                </a:lnTo>
                <a:lnTo>
                  <a:pt x="8756" y="11214"/>
                </a:lnTo>
                <a:lnTo>
                  <a:pt x="8728" y="11291"/>
                </a:lnTo>
                <a:lnTo>
                  <a:pt x="8699" y="11367"/>
                </a:lnTo>
                <a:lnTo>
                  <a:pt x="8669" y="11444"/>
                </a:lnTo>
                <a:lnTo>
                  <a:pt x="8737" y="11437"/>
                </a:lnTo>
                <a:lnTo>
                  <a:pt x="8806" y="11428"/>
                </a:lnTo>
                <a:lnTo>
                  <a:pt x="8874" y="11417"/>
                </a:lnTo>
                <a:lnTo>
                  <a:pt x="8943" y="11403"/>
                </a:lnTo>
                <a:lnTo>
                  <a:pt x="9010" y="11388"/>
                </a:lnTo>
                <a:lnTo>
                  <a:pt x="9079" y="11371"/>
                </a:lnTo>
                <a:lnTo>
                  <a:pt x="9147" y="11352"/>
                </a:lnTo>
                <a:lnTo>
                  <a:pt x="9215" y="11331"/>
                </a:lnTo>
                <a:lnTo>
                  <a:pt x="9283" y="11308"/>
                </a:lnTo>
                <a:lnTo>
                  <a:pt x="9351" y="11285"/>
                </a:lnTo>
                <a:lnTo>
                  <a:pt x="9417" y="11260"/>
                </a:lnTo>
                <a:lnTo>
                  <a:pt x="9482" y="11234"/>
                </a:lnTo>
                <a:lnTo>
                  <a:pt x="9548" y="11206"/>
                </a:lnTo>
                <a:lnTo>
                  <a:pt x="9613" y="11177"/>
                </a:lnTo>
                <a:lnTo>
                  <a:pt x="9677" y="11148"/>
                </a:lnTo>
                <a:lnTo>
                  <a:pt x="9739" y="11117"/>
                </a:lnTo>
                <a:lnTo>
                  <a:pt x="9802" y="11085"/>
                </a:lnTo>
                <a:lnTo>
                  <a:pt x="9864" y="11052"/>
                </a:lnTo>
                <a:lnTo>
                  <a:pt x="9925" y="11018"/>
                </a:lnTo>
                <a:lnTo>
                  <a:pt x="9985" y="10982"/>
                </a:lnTo>
                <a:lnTo>
                  <a:pt x="10044" y="10946"/>
                </a:lnTo>
                <a:lnTo>
                  <a:pt x="10103" y="10909"/>
                </a:lnTo>
                <a:lnTo>
                  <a:pt x="10161" y="10870"/>
                </a:lnTo>
                <a:lnTo>
                  <a:pt x="10219" y="10831"/>
                </a:lnTo>
                <a:lnTo>
                  <a:pt x="10274" y="10790"/>
                </a:lnTo>
                <a:lnTo>
                  <a:pt x="10330" y="10748"/>
                </a:lnTo>
                <a:lnTo>
                  <a:pt x="10385" y="10705"/>
                </a:lnTo>
                <a:lnTo>
                  <a:pt x="10438" y="10663"/>
                </a:lnTo>
                <a:lnTo>
                  <a:pt x="10491" y="10618"/>
                </a:lnTo>
                <a:lnTo>
                  <a:pt x="10542" y="10572"/>
                </a:lnTo>
                <a:lnTo>
                  <a:pt x="10594" y="10526"/>
                </a:lnTo>
                <a:lnTo>
                  <a:pt x="10644" y="10479"/>
                </a:lnTo>
                <a:lnTo>
                  <a:pt x="10693" y="10430"/>
                </a:lnTo>
                <a:lnTo>
                  <a:pt x="10741" y="10381"/>
                </a:lnTo>
                <a:lnTo>
                  <a:pt x="10788" y="10330"/>
                </a:lnTo>
                <a:lnTo>
                  <a:pt x="10835" y="10280"/>
                </a:lnTo>
                <a:lnTo>
                  <a:pt x="10880" y="10228"/>
                </a:lnTo>
                <a:lnTo>
                  <a:pt x="10924" y="10176"/>
                </a:lnTo>
                <a:lnTo>
                  <a:pt x="10966" y="10121"/>
                </a:lnTo>
                <a:lnTo>
                  <a:pt x="11009" y="10067"/>
                </a:lnTo>
                <a:lnTo>
                  <a:pt x="11050" y="10013"/>
                </a:lnTo>
                <a:lnTo>
                  <a:pt x="11090" y="9956"/>
                </a:lnTo>
                <a:lnTo>
                  <a:pt x="11128" y="9900"/>
                </a:lnTo>
                <a:lnTo>
                  <a:pt x="11166" y="9843"/>
                </a:lnTo>
                <a:lnTo>
                  <a:pt x="11203" y="9784"/>
                </a:lnTo>
                <a:lnTo>
                  <a:pt x="11238" y="9726"/>
                </a:lnTo>
                <a:lnTo>
                  <a:pt x="11272" y="9666"/>
                </a:lnTo>
                <a:lnTo>
                  <a:pt x="11306" y="9606"/>
                </a:lnTo>
                <a:lnTo>
                  <a:pt x="11338" y="9545"/>
                </a:lnTo>
                <a:lnTo>
                  <a:pt x="11368" y="9483"/>
                </a:lnTo>
                <a:lnTo>
                  <a:pt x="11398" y="9421"/>
                </a:lnTo>
                <a:lnTo>
                  <a:pt x="11427" y="9358"/>
                </a:lnTo>
                <a:lnTo>
                  <a:pt x="11454" y="9294"/>
                </a:lnTo>
                <a:lnTo>
                  <a:pt x="11479" y="9231"/>
                </a:lnTo>
                <a:lnTo>
                  <a:pt x="11504" y="9166"/>
                </a:lnTo>
                <a:lnTo>
                  <a:pt x="11527" y="9100"/>
                </a:lnTo>
                <a:lnTo>
                  <a:pt x="11549" y="9034"/>
                </a:lnTo>
                <a:lnTo>
                  <a:pt x="11570" y="8967"/>
                </a:lnTo>
                <a:lnTo>
                  <a:pt x="11590" y="8901"/>
                </a:lnTo>
                <a:lnTo>
                  <a:pt x="11608" y="8834"/>
                </a:lnTo>
                <a:lnTo>
                  <a:pt x="11624" y="8765"/>
                </a:lnTo>
                <a:lnTo>
                  <a:pt x="11639" y="8697"/>
                </a:lnTo>
                <a:lnTo>
                  <a:pt x="11653" y="8628"/>
                </a:lnTo>
                <a:lnTo>
                  <a:pt x="11666" y="8558"/>
                </a:lnTo>
                <a:lnTo>
                  <a:pt x="11676" y="8488"/>
                </a:lnTo>
                <a:lnTo>
                  <a:pt x="11687" y="8418"/>
                </a:lnTo>
                <a:lnTo>
                  <a:pt x="11694" y="8347"/>
                </a:lnTo>
                <a:lnTo>
                  <a:pt x="11702" y="8275"/>
                </a:lnTo>
                <a:lnTo>
                  <a:pt x="11707" y="8204"/>
                </a:lnTo>
                <a:lnTo>
                  <a:pt x="11711" y="8132"/>
                </a:lnTo>
                <a:lnTo>
                  <a:pt x="11713" y="8059"/>
                </a:lnTo>
                <a:lnTo>
                  <a:pt x="11713" y="7987"/>
                </a:lnTo>
                <a:lnTo>
                  <a:pt x="11712" y="7899"/>
                </a:lnTo>
                <a:lnTo>
                  <a:pt x="11709" y="7812"/>
                </a:lnTo>
                <a:lnTo>
                  <a:pt x="11704" y="7726"/>
                </a:lnTo>
                <a:lnTo>
                  <a:pt x="11696" y="7640"/>
                </a:lnTo>
                <a:lnTo>
                  <a:pt x="11686" y="7554"/>
                </a:lnTo>
                <a:lnTo>
                  <a:pt x="11674" y="7470"/>
                </a:lnTo>
                <a:lnTo>
                  <a:pt x="11661" y="7385"/>
                </a:lnTo>
                <a:lnTo>
                  <a:pt x="11644" y="7302"/>
                </a:lnTo>
                <a:lnTo>
                  <a:pt x="11626" y="7219"/>
                </a:lnTo>
                <a:lnTo>
                  <a:pt x="11606" y="7138"/>
                </a:lnTo>
                <a:lnTo>
                  <a:pt x="11585" y="7056"/>
                </a:lnTo>
                <a:lnTo>
                  <a:pt x="11561" y="6976"/>
                </a:lnTo>
                <a:lnTo>
                  <a:pt x="11534" y="6896"/>
                </a:lnTo>
                <a:lnTo>
                  <a:pt x="11507" y="6817"/>
                </a:lnTo>
                <a:lnTo>
                  <a:pt x="11478" y="6740"/>
                </a:lnTo>
                <a:lnTo>
                  <a:pt x="11447" y="6662"/>
                </a:lnTo>
                <a:lnTo>
                  <a:pt x="11413" y="6586"/>
                </a:lnTo>
                <a:lnTo>
                  <a:pt x="11378" y="6511"/>
                </a:lnTo>
                <a:lnTo>
                  <a:pt x="11341" y="6437"/>
                </a:lnTo>
                <a:lnTo>
                  <a:pt x="11303" y="6364"/>
                </a:lnTo>
                <a:lnTo>
                  <a:pt x="11263" y="6291"/>
                </a:lnTo>
                <a:lnTo>
                  <a:pt x="11221" y="6220"/>
                </a:lnTo>
                <a:lnTo>
                  <a:pt x="11177" y="6150"/>
                </a:lnTo>
                <a:lnTo>
                  <a:pt x="11132" y="6081"/>
                </a:lnTo>
                <a:lnTo>
                  <a:pt x="11085" y="6012"/>
                </a:lnTo>
                <a:lnTo>
                  <a:pt x="11037" y="5945"/>
                </a:lnTo>
                <a:lnTo>
                  <a:pt x="10987" y="5879"/>
                </a:lnTo>
                <a:lnTo>
                  <a:pt x="10936" y="5814"/>
                </a:lnTo>
                <a:lnTo>
                  <a:pt x="10883" y="5751"/>
                </a:lnTo>
                <a:lnTo>
                  <a:pt x="10828" y="5689"/>
                </a:lnTo>
                <a:lnTo>
                  <a:pt x="10772" y="5627"/>
                </a:lnTo>
                <a:lnTo>
                  <a:pt x="10716" y="556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lIns="90000" rIns="90000" bIns="46800" anchor="ctr">
            <a:no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20000"/>
              </a:lnSpc>
              <a:defRPr/>
            </a:pPr>
            <a:endParaRPr lang="en-US" altLang="zh-CN" sz="2000" b="1" spc="3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4" name="KSO_Shape"/>
          <p:cNvSpPr/>
          <p:nvPr>
            <p:custDataLst>
              <p:tags r:id="rId2"/>
            </p:custDataLst>
          </p:nvPr>
        </p:nvSpPr>
        <p:spPr bwMode="auto">
          <a:xfrm>
            <a:off x="6587404" y="4533900"/>
            <a:ext cx="1509322" cy="1476718"/>
          </a:xfrm>
          <a:custGeom>
            <a:avLst/>
            <a:gdLst>
              <a:gd name="T0" fmla="*/ 2147483646 w 11713"/>
              <a:gd name="T1" fmla="*/ 2147483646 h 12650"/>
              <a:gd name="T2" fmla="*/ 2147483646 w 11713"/>
              <a:gd name="T3" fmla="*/ 2147483646 h 12650"/>
              <a:gd name="T4" fmla="*/ 2147483646 w 11713"/>
              <a:gd name="T5" fmla="*/ 2147483646 h 12650"/>
              <a:gd name="T6" fmla="*/ 2147483646 w 11713"/>
              <a:gd name="T7" fmla="*/ 2147483646 h 12650"/>
              <a:gd name="T8" fmla="*/ 2147483646 w 11713"/>
              <a:gd name="T9" fmla="*/ 2147483646 h 12650"/>
              <a:gd name="T10" fmla="*/ 2147483646 w 11713"/>
              <a:gd name="T11" fmla="*/ 2147483646 h 12650"/>
              <a:gd name="T12" fmla="*/ 2147483646 w 11713"/>
              <a:gd name="T13" fmla="*/ 2147483646 h 12650"/>
              <a:gd name="T14" fmla="*/ 2147483646 w 11713"/>
              <a:gd name="T15" fmla="*/ 2147483646 h 12650"/>
              <a:gd name="T16" fmla="*/ 2147483646 w 11713"/>
              <a:gd name="T17" fmla="*/ 2147483646 h 12650"/>
              <a:gd name="T18" fmla="*/ 2147483646 w 11713"/>
              <a:gd name="T19" fmla="*/ 2147483646 h 12650"/>
              <a:gd name="T20" fmla="*/ 2147483646 w 11713"/>
              <a:gd name="T21" fmla="*/ 2147483646 h 12650"/>
              <a:gd name="T22" fmla="*/ 2147483646 w 11713"/>
              <a:gd name="T23" fmla="*/ 2147483646 h 12650"/>
              <a:gd name="T24" fmla="*/ 2147483646 w 11713"/>
              <a:gd name="T25" fmla="*/ 2147483646 h 12650"/>
              <a:gd name="T26" fmla="*/ 2147483646 w 11713"/>
              <a:gd name="T27" fmla="*/ 2147483646 h 12650"/>
              <a:gd name="T28" fmla="*/ 2147483646 w 11713"/>
              <a:gd name="T29" fmla="*/ 2147483646 h 12650"/>
              <a:gd name="T30" fmla="*/ 2147483646 w 11713"/>
              <a:gd name="T31" fmla="*/ 2147483646 h 12650"/>
              <a:gd name="T32" fmla="*/ 2147483646 w 11713"/>
              <a:gd name="T33" fmla="*/ 2147483646 h 12650"/>
              <a:gd name="T34" fmla="*/ 2147483646 w 11713"/>
              <a:gd name="T35" fmla="*/ 2147483646 h 12650"/>
              <a:gd name="T36" fmla="*/ 2147483646 w 11713"/>
              <a:gd name="T37" fmla="*/ 2147483646 h 12650"/>
              <a:gd name="T38" fmla="*/ 2147483646 w 11713"/>
              <a:gd name="T39" fmla="*/ 2147483646 h 12650"/>
              <a:gd name="T40" fmla="*/ 2147483646 w 11713"/>
              <a:gd name="T41" fmla="*/ 2147483646 h 12650"/>
              <a:gd name="T42" fmla="*/ 2147483646 w 11713"/>
              <a:gd name="T43" fmla="*/ 2147483646 h 12650"/>
              <a:gd name="T44" fmla="*/ 2147483646 w 11713"/>
              <a:gd name="T45" fmla="*/ 2147483646 h 12650"/>
              <a:gd name="T46" fmla="*/ 2147483646 w 11713"/>
              <a:gd name="T47" fmla="*/ 2147483646 h 12650"/>
              <a:gd name="T48" fmla="*/ 2147483646 w 11713"/>
              <a:gd name="T49" fmla="*/ 2147483646 h 12650"/>
              <a:gd name="T50" fmla="*/ 2147483646 w 11713"/>
              <a:gd name="T51" fmla="*/ 2147483646 h 12650"/>
              <a:gd name="T52" fmla="*/ 2147483646 w 11713"/>
              <a:gd name="T53" fmla="*/ 2147483646 h 12650"/>
              <a:gd name="T54" fmla="*/ 2147483646 w 11713"/>
              <a:gd name="T55" fmla="*/ 2147483646 h 12650"/>
              <a:gd name="T56" fmla="*/ 2147483646 w 11713"/>
              <a:gd name="T57" fmla="*/ 2147483646 h 12650"/>
              <a:gd name="T58" fmla="*/ 2147483646 w 11713"/>
              <a:gd name="T59" fmla="*/ 2147483646 h 12650"/>
              <a:gd name="T60" fmla="*/ 2147483646 w 11713"/>
              <a:gd name="T61" fmla="*/ 2147483646 h 12650"/>
              <a:gd name="T62" fmla="*/ 2147483646 w 11713"/>
              <a:gd name="T63" fmla="*/ 2147483646 h 12650"/>
              <a:gd name="T64" fmla="*/ 2147483646 w 11713"/>
              <a:gd name="T65" fmla="*/ 2147483646 h 12650"/>
              <a:gd name="T66" fmla="*/ 2147483646 w 11713"/>
              <a:gd name="T67" fmla="*/ 2147483646 h 12650"/>
              <a:gd name="T68" fmla="*/ 2147483646 w 11713"/>
              <a:gd name="T69" fmla="*/ 2147483646 h 12650"/>
              <a:gd name="T70" fmla="*/ 2147483646 w 11713"/>
              <a:gd name="T71" fmla="*/ 2147483646 h 12650"/>
              <a:gd name="T72" fmla="*/ 2147483646 w 11713"/>
              <a:gd name="T73" fmla="*/ 2147483646 h 12650"/>
              <a:gd name="T74" fmla="*/ 2147483646 w 11713"/>
              <a:gd name="T75" fmla="*/ 2147483646 h 12650"/>
              <a:gd name="T76" fmla="*/ 2147483646 w 11713"/>
              <a:gd name="T77" fmla="*/ 2147483646 h 12650"/>
              <a:gd name="T78" fmla="*/ 2147483646 w 11713"/>
              <a:gd name="T79" fmla="*/ 2147483646 h 12650"/>
              <a:gd name="T80" fmla="*/ 2147483646 w 11713"/>
              <a:gd name="T81" fmla="*/ 2147483646 h 12650"/>
              <a:gd name="T82" fmla="*/ 2147483646 w 11713"/>
              <a:gd name="T83" fmla="*/ 2147483646 h 12650"/>
              <a:gd name="T84" fmla="*/ 2147483646 w 11713"/>
              <a:gd name="T85" fmla="*/ 2147483646 h 12650"/>
              <a:gd name="T86" fmla="*/ 2147483646 w 11713"/>
              <a:gd name="T87" fmla="*/ 2147483646 h 12650"/>
              <a:gd name="T88" fmla="*/ 2147483646 w 11713"/>
              <a:gd name="T89" fmla="*/ 2147483646 h 12650"/>
              <a:gd name="T90" fmla="*/ 2147483646 w 11713"/>
              <a:gd name="T91" fmla="*/ 2147483646 h 12650"/>
              <a:gd name="T92" fmla="*/ 2147483646 w 11713"/>
              <a:gd name="T93" fmla="*/ 2147483646 h 12650"/>
              <a:gd name="T94" fmla="*/ 2147483646 w 11713"/>
              <a:gd name="T95" fmla="*/ 2147483646 h 12650"/>
              <a:gd name="T96" fmla="*/ 2147483646 w 11713"/>
              <a:gd name="T97" fmla="*/ 2147483646 h 12650"/>
              <a:gd name="T98" fmla="*/ 2147483646 w 11713"/>
              <a:gd name="T99" fmla="*/ 2147483646 h 12650"/>
              <a:gd name="T100" fmla="*/ 2147483646 w 11713"/>
              <a:gd name="T101" fmla="*/ 2147483646 h 12650"/>
              <a:gd name="T102" fmla="*/ 2147483646 w 11713"/>
              <a:gd name="T103" fmla="*/ 2147483646 h 12650"/>
              <a:gd name="T104" fmla="*/ 2147483646 w 11713"/>
              <a:gd name="T105" fmla="*/ 2147483646 h 12650"/>
              <a:gd name="T106" fmla="*/ 2147483646 w 11713"/>
              <a:gd name="T107" fmla="*/ 2147483646 h 12650"/>
              <a:gd name="T108" fmla="*/ 2147483646 w 11713"/>
              <a:gd name="T109" fmla="*/ 2147483646 h 12650"/>
              <a:gd name="T110" fmla="*/ 2147483646 w 11713"/>
              <a:gd name="T111" fmla="*/ 2147483646 h 12650"/>
              <a:gd name="T112" fmla="*/ 2147483646 w 11713"/>
              <a:gd name="T113" fmla="*/ 2147483646 h 12650"/>
              <a:gd name="T114" fmla="*/ 2147483646 w 11713"/>
              <a:gd name="T115" fmla="*/ 2147483646 h 12650"/>
              <a:gd name="T116" fmla="*/ 2147483646 w 11713"/>
              <a:gd name="T117" fmla="*/ 2147483646 h 12650"/>
              <a:gd name="T118" fmla="*/ 2147483646 w 11713"/>
              <a:gd name="T119" fmla="*/ 2147483646 h 12650"/>
              <a:gd name="T120" fmla="*/ 2147483646 w 11713"/>
              <a:gd name="T121" fmla="*/ 2147483646 h 12650"/>
              <a:gd name="T122" fmla="*/ 2147483646 w 11713"/>
              <a:gd name="T123" fmla="*/ 2147483646 h 1265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1713" h="12650">
                <a:moveTo>
                  <a:pt x="10716" y="5568"/>
                </a:moveTo>
                <a:lnTo>
                  <a:pt x="10716" y="5568"/>
                </a:lnTo>
                <a:lnTo>
                  <a:pt x="10759" y="5528"/>
                </a:lnTo>
                <a:lnTo>
                  <a:pt x="10801" y="5487"/>
                </a:lnTo>
                <a:lnTo>
                  <a:pt x="10843" y="5446"/>
                </a:lnTo>
                <a:lnTo>
                  <a:pt x="10884" y="5402"/>
                </a:lnTo>
                <a:lnTo>
                  <a:pt x="10924" y="5358"/>
                </a:lnTo>
                <a:lnTo>
                  <a:pt x="10962" y="5314"/>
                </a:lnTo>
                <a:lnTo>
                  <a:pt x="10999" y="5268"/>
                </a:lnTo>
                <a:lnTo>
                  <a:pt x="11035" y="5221"/>
                </a:lnTo>
                <a:lnTo>
                  <a:pt x="11070" y="5173"/>
                </a:lnTo>
                <a:lnTo>
                  <a:pt x="11103" y="5125"/>
                </a:lnTo>
                <a:lnTo>
                  <a:pt x="11136" y="5076"/>
                </a:lnTo>
                <a:lnTo>
                  <a:pt x="11167" y="5026"/>
                </a:lnTo>
                <a:lnTo>
                  <a:pt x="11196" y="4975"/>
                </a:lnTo>
                <a:lnTo>
                  <a:pt x="11224" y="4922"/>
                </a:lnTo>
                <a:lnTo>
                  <a:pt x="11251" y="4870"/>
                </a:lnTo>
                <a:lnTo>
                  <a:pt x="11278" y="4817"/>
                </a:lnTo>
                <a:lnTo>
                  <a:pt x="11302" y="4763"/>
                </a:lnTo>
                <a:lnTo>
                  <a:pt x="11325" y="4708"/>
                </a:lnTo>
                <a:lnTo>
                  <a:pt x="11346" y="4653"/>
                </a:lnTo>
                <a:lnTo>
                  <a:pt x="11366" y="4597"/>
                </a:lnTo>
                <a:lnTo>
                  <a:pt x="11385" y="4540"/>
                </a:lnTo>
                <a:lnTo>
                  <a:pt x="11402" y="4483"/>
                </a:lnTo>
                <a:lnTo>
                  <a:pt x="11417" y="4425"/>
                </a:lnTo>
                <a:lnTo>
                  <a:pt x="11431" y="4366"/>
                </a:lnTo>
                <a:lnTo>
                  <a:pt x="11444" y="4307"/>
                </a:lnTo>
                <a:lnTo>
                  <a:pt x="11454" y="4248"/>
                </a:lnTo>
                <a:lnTo>
                  <a:pt x="11463" y="4187"/>
                </a:lnTo>
                <a:lnTo>
                  <a:pt x="11471" y="4127"/>
                </a:lnTo>
                <a:lnTo>
                  <a:pt x="11477" y="4066"/>
                </a:lnTo>
                <a:lnTo>
                  <a:pt x="11481" y="4004"/>
                </a:lnTo>
                <a:lnTo>
                  <a:pt x="11484" y="3942"/>
                </a:lnTo>
                <a:lnTo>
                  <a:pt x="11484" y="3879"/>
                </a:lnTo>
                <a:lnTo>
                  <a:pt x="11484" y="3821"/>
                </a:lnTo>
                <a:lnTo>
                  <a:pt x="11482" y="3761"/>
                </a:lnTo>
                <a:lnTo>
                  <a:pt x="11478" y="3704"/>
                </a:lnTo>
                <a:lnTo>
                  <a:pt x="11473" y="3645"/>
                </a:lnTo>
                <a:lnTo>
                  <a:pt x="11466" y="3588"/>
                </a:lnTo>
                <a:lnTo>
                  <a:pt x="11457" y="3530"/>
                </a:lnTo>
                <a:lnTo>
                  <a:pt x="11448" y="3474"/>
                </a:lnTo>
                <a:lnTo>
                  <a:pt x="11436" y="3417"/>
                </a:lnTo>
                <a:lnTo>
                  <a:pt x="11424" y="3362"/>
                </a:lnTo>
                <a:lnTo>
                  <a:pt x="11410" y="3307"/>
                </a:lnTo>
                <a:lnTo>
                  <a:pt x="11394" y="3252"/>
                </a:lnTo>
                <a:lnTo>
                  <a:pt x="11378" y="3198"/>
                </a:lnTo>
                <a:lnTo>
                  <a:pt x="11360" y="3145"/>
                </a:lnTo>
                <a:lnTo>
                  <a:pt x="11340" y="3092"/>
                </a:lnTo>
                <a:lnTo>
                  <a:pt x="11320" y="3039"/>
                </a:lnTo>
                <a:lnTo>
                  <a:pt x="11298" y="2987"/>
                </a:lnTo>
                <a:lnTo>
                  <a:pt x="11275" y="2936"/>
                </a:lnTo>
                <a:lnTo>
                  <a:pt x="11250" y="2886"/>
                </a:lnTo>
                <a:lnTo>
                  <a:pt x="11225" y="2836"/>
                </a:lnTo>
                <a:lnTo>
                  <a:pt x="11198" y="2788"/>
                </a:lnTo>
                <a:lnTo>
                  <a:pt x="11170" y="2739"/>
                </a:lnTo>
                <a:lnTo>
                  <a:pt x="11141" y="2692"/>
                </a:lnTo>
                <a:lnTo>
                  <a:pt x="11110" y="2645"/>
                </a:lnTo>
                <a:lnTo>
                  <a:pt x="11079" y="2599"/>
                </a:lnTo>
                <a:lnTo>
                  <a:pt x="11047" y="2553"/>
                </a:lnTo>
                <a:lnTo>
                  <a:pt x="11013" y="2509"/>
                </a:lnTo>
                <a:lnTo>
                  <a:pt x="10978" y="2465"/>
                </a:lnTo>
                <a:lnTo>
                  <a:pt x="10942" y="2422"/>
                </a:lnTo>
                <a:lnTo>
                  <a:pt x="10906" y="2379"/>
                </a:lnTo>
                <a:lnTo>
                  <a:pt x="10868" y="2339"/>
                </a:lnTo>
                <a:lnTo>
                  <a:pt x="10828" y="2299"/>
                </a:lnTo>
                <a:lnTo>
                  <a:pt x="10789" y="2259"/>
                </a:lnTo>
                <a:lnTo>
                  <a:pt x="10748" y="2221"/>
                </a:lnTo>
                <a:lnTo>
                  <a:pt x="10706" y="2183"/>
                </a:lnTo>
                <a:lnTo>
                  <a:pt x="10664" y="2146"/>
                </a:lnTo>
                <a:lnTo>
                  <a:pt x="10621" y="2111"/>
                </a:lnTo>
                <a:lnTo>
                  <a:pt x="10576" y="2076"/>
                </a:lnTo>
                <a:lnTo>
                  <a:pt x="10531" y="2043"/>
                </a:lnTo>
                <a:lnTo>
                  <a:pt x="10485" y="2011"/>
                </a:lnTo>
                <a:lnTo>
                  <a:pt x="10438" y="1979"/>
                </a:lnTo>
                <a:lnTo>
                  <a:pt x="10390" y="1949"/>
                </a:lnTo>
                <a:lnTo>
                  <a:pt x="10341" y="1920"/>
                </a:lnTo>
                <a:lnTo>
                  <a:pt x="10292" y="1892"/>
                </a:lnTo>
                <a:lnTo>
                  <a:pt x="10242" y="1864"/>
                </a:lnTo>
                <a:lnTo>
                  <a:pt x="10190" y="1838"/>
                </a:lnTo>
                <a:lnTo>
                  <a:pt x="10139" y="1814"/>
                </a:lnTo>
                <a:lnTo>
                  <a:pt x="10087" y="1790"/>
                </a:lnTo>
                <a:lnTo>
                  <a:pt x="10034" y="1768"/>
                </a:lnTo>
                <a:lnTo>
                  <a:pt x="9981" y="1746"/>
                </a:lnTo>
                <a:lnTo>
                  <a:pt x="9926" y="1727"/>
                </a:lnTo>
                <a:lnTo>
                  <a:pt x="9871" y="1709"/>
                </a:lnTo>
                <a:lnTo>
                  <a:pt x="9816" y="1691"/>
                </a:lnTo>
                <a:lnTo>
                  <a:pt x="9759" y="1674"/>
                </a:lnTo>
                <a:lnTo>
                  <a:pt x="9703" y="1660"/>
                </a:lnTo>
                <a:lnTo>
                  <a:pt x="9645" y="1646"/>
                </a:lnTo>
                <a:lnTo>
                  <a:pt x="9588" y="1635"/>
                </a:lnTo>
                <a:lnTo>
                  <a:pt x="9529" y="1624"/>
                </a:lnTo>
                <a:lnTo>
                  <a:pt x="9471" y="1615"/>
                </a:lnTo>
                <a:lnTo>
                  <a:pt x="9411" y="1606"/>
                </a:lnTo>
                <a:lnTo>
                  <a:pt x="9352" y="1600"/>
                </a:lnTo>
                <a:lnTo>
                  <a:pt x="9292" y="1595"/>
                </a:lnTo>
                <a:lnTo>
                  <a:pt x="9232" y="1591"/>
                </a:lnTo>
                <a:lnTo>
                  <a:pt x="9170" y="1589"/>
                </a:lnTo>
                <a:lnTo>
                  <a:pt x="9110" y="1588"/>
                </a:lnTo>
                <a:lnTo>
                  <a:pt x="9044" y="1589"/>
                </a:lnTo>
                <a:lnTo>
                  <a:pt x="8979" y="1592"/>
                </a:lnTo>
                <a:lnTo>
                  <a:pt x="8915" y="1596"/>
                </a:lnTo>
                <a:lnTo>
                  <a:pt x="8852" y="1601"/>
                </a:lnTo>
                <a:lnTo>
                  <a:pt x="8788" y="1609"/>
                </a:lnTo>
                <a:lnTo>
                  <a:pt x="8725" y="1618"/>
                </a:lnTo>
                <a:lnTo>
                  <a:pt x="8664" y="1628"/>
                </a:lnTo>
                <a:lnTo>
                  <a:pt x="8602" y="1641"/>
                </a:lnTo>
                <a:lnTo>
                  <a:pt x="8570" y="1595"/>
                </a:lnTo>
                <a:lnTo>
                  <a:pt x="8537" y="1549"/>
                </a:lnTo>
                <a:lnTo>
                  <a:pt x="8505" y="1504"/>
                </a:lnTo>
                <a:lnTo>
                  <a:pt x="8471" y="1460"/>
                </a:lnTo>
                <a:lnTo>
                  <a:pt x="8437" y="1415"/>
                </a:lnTo>
                <a:lnTo>
                  <a:pt x="8402" y="1373"/>
                </a:lnTo>
                <a:lnTo>
                  <a:pt x="8366" y="1330"/>
                </a:lnTo>
                <a:lnTo>
                  <a:pt x="8330" y="1287"/>
                </a:lnTo>
                <a:lnTo>
                  <a:pt x="8292" y="1245"/>
                </a:lnTo>
                <a:lnTo>
                  <a:pt x="8254" y="1203"/>
                </a:lnTo>
                <a:lnTo>
                  <a:pt x="8217" y="1163"/>
                </a:lnTo>
                <a:lnTo>
                  <a:pt x="8177" y="1123"/>
                </a:lnTo>
                <a:lnTo>
                  <a:pt x="8137" y="1083"/>
                </a:lnTo>
                <a:lnTo>
                  <a:pt x="8098" y="1045"/>
                </a:lnTo>
                <a:lnTo>
                  <a:pt x="8057" y="1006"/>
                </a:lnTo>
                <a:lnTo>
                  <a:pt x="8015" y="968"/>
                </a:lnTo>
                <a:lnTo>
                  <a:pt x="7973" y="931"/>
                </a:lnTo>
                <a:lnTo>
                  <a:pt x="7931" y="894"/>
                </a:lnTo>
                <a:lnTo>
                  <a:pt x="7888" y="859"/>
                </a:lnTo>
                <a:lnTo>
                  <a:pt x="7844" y="823"/>
                </a:lnTo>
                <a:lnTo>
                  <a:pt x="7799" y="788"/>
                </a:lnTo>
                <a:lnTo>
                  <a:pt x="7754" y="754"/>
                </a:lnTo>
                <a:lnTo>
                  <a:pt x="7709" y="721"/>
                </a:lnTo>
                <a:lnTo>
                  <a:pt x="7663" y="687"/>
                </a:lnTo>
                <a:lnTo>
                  <a:pt x="7616" y="656"/>
                </a:lnTo>
                <a:lnTo>
                  <a:pt x="7569" y="625"/>
                </a:lnTo>
                <a:lnTo>
                  <a:pt x="7522" y="593"/>
                </a:lnTo>
                <a:lnTo>
                  <a:pt x="7474" y="563"/>
                </a:lnTo>
                <a:lnTo>
                  <a:pt x="7425" y="534"/>
                </a:lnTo>
                <a:lnTo>
                  <a:pt x="7376" y="506"/>
                </a:lnTo>
                <a:lnTo>
                  <a:pt x="7327" y="477"/>
                </a:lnTo>
                <a:lnTo>
                  <a:pt x="7277" y="450"/>
                </a:lnTo>
                <a:lnTo>
                  <a:pt x="7227" y="424"/>
                </a:lnTo>
                <a:lnTo>
                  <a:pt x="7176" y="398"/>
                </a:lnTo>
                <a:lnTo>
                  <a:pt x="7124" y="373"/>
                </a:lnTo>
                <a:lnTo>
                  <a:pt x="7072" y="349"/>
                </a:lnTo>
                <a:lnTo>
                  <a:pt x="7020" y="325"/>
                </a:lnTo>
                <a:lnTo>
                  <a:pt x="6968" y="302"/>
                </a:lnTo>
                <a:lnTo>
                  <a:pt x="6915" y="280"/>
                </a:lnTo>
                <a:lnTo>
                  <a:pt x="6860" y="259"/>
                </a:lnTo>
                <a:lnTo>
                  <a:pt x="6807" y="238"/>
                </a:lnTo>
                <a:lnTo>
                  <a:pt x="6753" y="218"/>
                </a:lnTo>
                <a:lnTo>
                  <a:pt x="6697" y="200"/>
                </a:lnTo>
                <a:lnTo>
                  <a:pt x="6642" y="182"/>
                </a:lnTo>
                <a:lnTo>
                  <a:pt x="6587" y="164"/>
                </a:lnTo>
                <a:lnTo>
                  <a:pt x="6531" y="148"/>
                </a:lnTo>
                <a:lnTo>
                  <a:pt x="6475" y="133"/>
                </a:lnTo>
                <a:lnTo>
                  <a:pt x="6417" y="117"/>
                </a:lnTo>
                <a:lnTo>
                  <a:pt x="6361" y="104"/>
                </a:lnTo>
                <a:lnTo>
                  <a:pt x="6304" y="91"/>
                </a:lnTo>
                <a:lnTo>
                  <a:pt x="6246" y="79"/>
                </a:lnTo>
                <a:lnTo>
                  <a:pt x="6188" y="67"/>
                </a:lnTo>
                <a:lnTo>
                  <a:pt x="6129" y="57"/>
                </a:lnTo>
                <a:lnTo>
                  <a:pt x="6071" y="47"/>
                </a:lnTo>
                <a:lnTo>
                  <a:pt x="6011" y="38"/>
                </a:lnTo>
                <a:lnTo>
                  <a:pt x="5953" y="30"/>
                </a:lnTo>
                <a:lnTo>
                  <a:pt x="5893" y="23"/>
                </a:lnTo>
                <a:lnTo>
                  <a:pt x="5833" y="17"/>
                </a:lnTo>
                <a:lnTo>
                  <a:pt x="5773" y="12"/>
                </a:lnTo>
                <a:lnTo>
                  <a:pt x="5713" y="7"/>
                </a:lnTo>
                <a:lnTo>
                  <a:pt x="5652" y="4"/>
                </a:lnTo>
                <a:lnTo>
                  <a:pt x="5590" y="2"/>
                </a:lnTo>
                <a:lnTo>
                  <a:pt x="5530" y="0"/>
                </a:lnTo>
                <a:lnTo>
                  <a:pt x="5468" y="0"/>
                </a:lnTo>
                <a:lnTo>
                  <a:pt x="5372" y="1"/>
                </a:lnTo>
                <a:lnTo>
                  <a:pt x="5276" y="4"/>
                </a:lnTo>
                <a:lnTo>
                  <a:pt x="5181" y="11"/>
                </a:lnTo>
                <a:lnTo>
                  <a:pt x="5086" y="19"/>
                </a:lnTo>
                <a:lnTo>
                  <a:pt x="4992" y="29"/>
                </a:lnTo>
                <a:lnTo>
                  <a:pt x="4899" y="42"/>
                </a:lnTo>
                <a:lnTo>
                  <a:pt x="4806" y="57"/>
                </a:lnTo>
                <a:lnTo>
                  <a:pt x="4715" y="73"/>
                </a:lnTo>
                <a:lnTo>
                  <a:pt x="4624" y="92"/>
                </a:lnTo>
                <a:lnTo>
                  <a:pt x="4534" y="114"/>
                </a:lnTo>
                <a:lnTo>
                  <a:pt x="4445" y="137"/>
                </a:lnTo>
                <a:lnTo>
                  <a:pt x="4357" y="162"/>
                </a:lnTo>
                <a:lnTo>
                  <a:pt x="4269" y="189"/>
                </a:lnTo>
                <a:lnTo>
                  <a:pt x="4183" y="218"/>
                </a:lnTo>
                <a:lnTo>
                  <a:pt x="4097" y="250"/>
                </a:lnTo>
                <a:lnTo>
                  <a:pt x="4014" y="283"/>
                </a:lnTo>
                <a:lnTo>
                  <a:pt x="3930" y="319"/>
                </a:lnTo>
                <a:lnTo>
                  <a:pt x="3848" y="355"/>
                </a:lnTo>
                <a:lnTo>
                  <a:pt x="3766" y="395"/>
                </a:lnTo>
                <a:lnTo>
                  <a:pt x="3687" y="436"/>
                </a:lnTo>
                <a:lnTo>
                  <a:pt x="3607" y="477"/>
                </a:lnTo>
                <a:lnTo>
                  <a:pt x="3530" y="522"/>
                </a:lnTo>
                <a:lnTo>
                  <a:pt x="3454" y="568"/>
                </a:lnTo>
                <a:lnTo>
                  <a:pt x="3379" y="616"/>
                </a:lnTo>
                <a:lnTo>
                  <a:pt x="3304" y="665"/>
                </a:lnTo>
                <a:lnTo>
                  <a:pt x="3231" y="717"/>
                </a:lnTo>
                <a:lnTo>
                  <a:pt x="3160" y="769"/>
                </a:lnTo>
                <a:lnTo>
                  <a:pt x="3090" y="823"/>
                </a:lnTo>
                <a:lnTo>
                  <a:pt x="3022" y="880"/>
                </a:lnTo>
                <a:lnTo>
                  <a:pt x="2955" y="937"/>
                </a:lnTo>
                <a:lnTo>
                  <a:pt x="2889" y="996"/>
                </a:lnTo>
                <a:lnTo>
                  <a:pt x="2825" y="1056"/>
                </a:lnTo>
                <a:lnTo>
                  <a:pt x="2763" y="1119"/>
                </a:lnTo>
                <a:lnTo>
                  <a:pt x="2701" y="1181"/>
                </a:lnTo>
                <a:lnTo>
                  <a:pt x="2641" y="1246"/>
                </a:lnTo>
                <a:lnTo>
                  <a:pt x="2584" y="1313"/>
                </a:lnTo>
                <a:lnTo>
                  <a:pt x="2528" y="1380"/>
                </a:lnTo>
                <a:lnTo>
                  <a:pt x="2473" y="1449"/>
                </a:lnTo>
                <a:lnTo>
                  <a:pt x="2420" y="1519"/>
                </a:lnTo>
                <a:lnTo>
                  <a:pt x="2369" y="1590"/>
                </a:lnTo>
                <a:lnTo>
                  <a:pt x="2319" y="1663"/>
                </a:lnTo>
                <a:lnTo>
                  <a:pt x="2272" y="1737"/>
                </a:lnTo>
                <a:lnTo>
                  <a:pt x="2226" y="1811"/>
                </a:lnTo>
                <a:lnTo>
                  <a:pt x="2181" y="1887"/>
                </a:lnTo>
                <a:lnTo>
                  <a:pt x="2139" y="1965"/>
                </a:lnTo>
                <a:lnTo>
                  <a:pt x="2098" y="2043"/>
                </a:lnTo>
                <a:lnTo>
                  <a:pt x="2061" y="2122"/>
                </a:lnTo>
                <a:lnTo>
                  <a:pt x="2024" y="2203"/>
                </a:lnTo>
                <a:lnTo>
                  <a:pt x="1990" y="2284"/>
                </a:lnTo>
                <a:lnTo>
                  <a:pt x="1957" y="2367"/>
                </a:lnTo>
                <a:lnTo>
                  <a:pt x="1926" y="2450"/>
                </a:lnTo>
                <a:lnTo>
                  <a:pt x="1898" y="2534"/>
                </a:lnTo>
                <a:lnTo>
                  <a:pt x="1872" y="2620"/>
                </a:lnTo>
                <a:lnTo>
                  <a:pt x="1848" y="2705"/>
                </a:lnTo>
                <a:lnTo>
                  <a:pt x="1826" y="2792"/>
                </a:lnTo>
                <a:lnTo>
                  <a:pt x="1806" y="2880"/>
                </a:lnTo>
                <a:lnTo>
                  <a:pt x="1788" y="2968"/>
                </a:lnTo>
                <a:lnTo>
                  <a:pt x="1774" y="3057"/>
                </a:lnTo>
                <a:lnTo>
                  <a:pt x="1760" y="3147"/>
                </a:lnTo>
                <a:lnTo>
                  <a:pt x="1750" y="3238"/>
                </a:lnTo>
                <a:lnTo>
                  <a:pt x="1741" y="3330"/>
                </a:lnTo>
                <a:lnTo>
                  <a:pt x="1735" y="3422"/>
                </a:lnTo>
                <a:lnTo>
                  <a:pt x="1732" y="3514"/>
                </a:lnTo>
                <a:lnTo>
                  <a:pt x="1730" y="3607"/>
                </a:lnTo>
                <a:lnTo>
                  <a:pt x="1731" y="3681"/>
                </a:lnTo>
                <a:lnTo>
                  <a:pt x="1733" y="3755"/>
                </a:lnTo>
                <a:lnTo>
                  <a:pt x="1737" y="3828"/>
                </a:lnTo>
                <a:lnTo>
                  <a:pt x="1742" y="3901"/>
                </a:lnTo>
                <a:lnTo>
                  <a:pt x="1750" y="3973"/>
                </a:lnTo>
                <a:lnTo>
                  <a:pt x="1758" y="4045"/>
                </a:lnTo>
                <a:lnTo>
                  <a:pt x="1768" y="4117"/>
                </a:lnTo>
                <a:lnTo>
                  <a:pt x="1779" y="4188"/>
                </a:lnTo>
                <a:lnTo>
                  <a:pt x="1730" y="4217"/>
                </a:lnTo>
                <a:lnTo>
                  <a:pt x="1681" y="4248"/>
                </a:lnTo>
                <a:lnTo>
                  <a:pt x="1632" y="4278"/>
                </a:lnTo>
                <a:lnTo>
                  <a:pt x="1584" y="4309"/>
                </a:lnTo>
                <a:lnTo>
                  <a:pt x="1537" y="4342"/>
                </a:lnTo>
                <a:lnTo>
                  <a:pt x="1490" y="4374"/>
                </a:lnTo>
                <a:lnTo>
                  <a:pt x="1443" y="4409"/>
                </a:lnTo>
                <a:lnTo>
                  <a:pt x="1397" y="4442"/>
                </a:lnTo>
                <a:lnTo>
                  <a:pt x="1352" y="4478"/>
                </a:lnTo>
                <a:lnTo>
                  <a:pt x="1307" y="4513"/>
                </a:lnTo>
                <a:lnTo>
                  <a:pt x="1263" y="4549"/>
                </a:lnTo>
                <a:lnTo>
                  <a:pt x="1219" y="4586"/>
                </a:lnTo>
                <a:lnTo>
                  <a:pt x="1176" y="4624"/>
                </a:lnTo>
                <a:lnTo>
                  <a:pt x="1134" y="4661"/>
                </a:lnTo>
                <a:lnTo>
                  <a:pt x="1093" y="4700"/>
                </a:lnTo>
                <a:lnTo>
                  <a:pt x="1052" y="4740"/>
                </a:lnTo>
                <a:lnTo>
                  <a:pt x="1011" y="4780"/>
                </a:lnTo>
                <a:lnTo>
                  <a:pt x="972" y="4821"/>
                </a:lnTo>
                <a:lnTo>
                  <a:pt x="933" y="4862"/>
                </a:lnTo>
                <a:lnTo>
                  <a:pt x="894" y="4904"/>
                </a:lnTo>
                <a:lnTo>
                  <a:pt x="857" y="4946"/>
                </a:lnTo>
                <a:lnTo>
                  <a:pt x="820" y="4989"/>
                </a:lnTo>
                <a:lnTo>
                  <a:pt x="784" y="5033"/>
                </a:lnTo>
                <a:lnTo>
                  <a:pt x="748" y="5077"/>
                </a:lnTo>
                <a:lnTo>
                  <a:pt x="714" y="5122"/>
                </a:lnTo>
                <a:lnTo>
                  <a:pt x="679" y="5167"/>
                </a:lnTo>
                <a:lnTo>
                  <a:pt x="646" y="5213"/>
                </a:lnTo>
                <a:lnTo>
                  <a:pt x="613" y="5259"/>
                </a:lnTo>
                <a:lnTo>
                  <a:pt x="581" y="5306"/>
                </a:lnTo>
                <a:lnTo>
                  <a:pt x="550" y="5354"/>
                </a:lnTo>
                <a:lnTo>
                  <a:pt x="519" y="5402"/>
                </a:lnTo>
                <a:lnTo>
                  <a:pt x="490" y="5450"/>
                </a:lnTo>
                <a:lnTo>
                  <a:pt x="461" y="5499"/>
                </a:lnTo>
                <a:lnTo>
                  <a:pt x="434" y="5548"/>
                </a:lnTo>
                <a:lnTo>
                  <a:pt x="406" y="5598"/>
                </a:lnTo>
                <a:lnTo>
                  <a:pt x="379" y="5648"/>
                </a:lnTo>
                <a:lnTo>
                  <a:pt x="354" y="5698"/>
                </a:lnTo>
                <a:lnTo>
                  <a:pt x="329" y="5750"/>
                </a:lnTo>
                <a:lnTo>
                  <a:pt x="305" y="5802"/>
                </a:lnTo>
                <a:lnTo>
                  <a:pt x="282" y="5854"/>
                </a:lnTo>
                <a:lnTo>
                  <a:pt x="259" y="5906"/>
                </a:lnTo>
                <a:lnTo>
                  <a:pt x="239" y="5960"/>
                </a:lnTo>
                <a:lnTo>
                  <a:pt x="218" y="6013"/>
                </a:lnTo>
                <a:lnTo>
                  <a:pt x="198" y="6066"/>
                </a:lnTo>
                <a:lnTo>
                  <a:pt x="179" y="6120"/>
                </a:lnTo>
                <a:lnTo>
                  <a:pt x="161" y="6175"/>
                </a:lnTo>
                <a:lnTo>
                  <a:pt x="145" y="6230"/>
                </a:lnTo>
                <a:lnTo>
                  <a:pt x="128" y="6285"/>
                </a:lnTo>
                <a:lnTo>
                  <a:pt x="113" y="6341"/>
                </a:lnTo>
                <a:lnTo>
                  <a:pt x="99" y="6397"/>
                </a:lnTo>
                <a:lnTo>
                  <a:pt x="85" y="6454"/>
                </a:lnTo>
                <a:lnTo>
                  <a:pt x="74" y="6510"/>
                </a:lnTo>
                <a:lnTo>
                  <a:pt x="62" y="6566"/>
                </a:lnTo>
                <a:lnTo>
                  <a:pt x="51" y="6624"/>
                </a:lnTo>
                <a:lnTo>
                  <a:pt x="41" y="6681"/>
                </a:lnTo>
                <a:lnTo>
                  <a:pt x="33" y="6740"/>
                </a:lnTo>
                <a:lnTo>
                  <a:pt x="25" y="6798"/>
                </a:lnTo>
                <a:lnTo>
                  <a:pt x="18" y="6857"/>
                </a:lnTo>
                <a:lnTo>
                  <a:pt x="13" y="6915"/>
                </a:lnTo>
                <a:lnTo>
                  <a:pt x="9" y="6975"/>
                </a:lnTo>
                <a:lnTo>
                  <a:pt x="5" y="7034"/>
                </a:lnTo>
                <a:lnTo>
                  <a:pt x="3" y="7094"/>
                </a:lnTo>
                <a:lnTo>
                  <a:pt x="0" y="7153"/>
                </a:lnTo>
                <a:lnTo>
                  <a:pt x="0" y="7214"/>
                </a:lnTo>
                <a:lnTo>
                  <a:pt x="1" y="7295"/>
                </a:lnTo>
                <a:lnTo>
                  <a:pt x="4" y="7377"/>
                </a:lnTo>
                <a:lnTo>
                  <a:pt x="9" y="7457"/>
                </a:lnTo>
                <a:lnTo>
                  <a:pt x="15" y="7538"/>
                </a:lnTo>
                <a:lnTo>
                  <a:pt x="23" y="7618"/>
                </a:lnTo>
                <a:lnTo>
                  <a:pt x="34" y="7697"/>
                </a:lnTo>
                <a:lnTo>
                  <a:pt x="46" y="7776"/>
                </a:lnTo>
                <a:lnTo>
                  <a:pt x="60" y="7854"/>
                </a:lnTo>
                <a:lnTo>
                  <a:pt x="77" y="7932"/>
                </a:lnTo>
                <a:lnTo>
                  <a:pt x="93" y="8010"/>
                </a:lnTo>
                <a:lnTo>
                  <a:pt x="113" y="8086"/>
                </a:lnTo>
                <a:lnTo>
                  <a:pt x="134" y="8161"/>
                </a:lnTo>
                <a:lnTo>
                  <a:pt x="156" y="8236"/>
                </a:lnTo>
                <a:lnTo>
                  <a:pt x="181" y="8311"/>
                </a:lnTo>
                <a:lnTo>
                  <a:pt x="206" y="8385"/>
                </a:lnTo>
                <a:lnTo>
                  <a:pt x="234" y="8458"/>
                </a:lnTo>
                <a:lnTo>
                  <a:pt x="264" y="8530"/>
                </a:lnTo>
                <a:lnTo>
                  <a:pt x="294" y="8601"/>
                </a:lnTo>
                <a:lnTo>
                  <a:pt x="326" y="8671"/>
                </a:lnTo>
                <a:lnTo>
                  <a:pt x="361" y="8741"/>
                </a:lnTo>
                <a:lnTo>
                  <a:pt x="395" y="8810"/>
                </a:lnTo>
                <a:lnTo>
                  <a:pt x="433" y="8878"/>
                </a:lnTo>
                <a:lnTo>
                  <a:pt x="471" y="8946"/>
                </a:lnTo>
                <a:lnTo>
                  <a:pt x="511" y="9011"/>
                </a:lnTo>
                <a:lnTo>
                  <a:pt x="552" y="9077"/>
                </a:lnTo>
                <a:lnTo>
                  <a:pt x="595" y="9141"/>
                </a:lnTo>
                <a:lnTo>
                  <a:pt x="638" y="9205"/>
                </a:lnTo>
                <a:lnTo>
                  <a:pt x="684" y="9267"/>
                </a:lnTo>
                <a:lnTo>
                  <a:pt x="731" y="9329"/>
                </a:lnTo>
                <a:lnTo>
                  <a:pt x="779" y="9388"/>
                </a:lnTo>
                <a:lnTo>
                  <a:pt x="829" y="9448"/>
                </a:lnTo>
                <a:lnTo>
                  <a:pt x="880" y="9506"/>
                </a:lnTo>
                <a:lnTo>
                  <a:pt x="931" y="9564"/>
                </a:lnTo>
                <a:lnTo>
                  <a:pt x="984" y="9620"/>
                </a:lnTo>
                <a:lnTo>
                  <a:pt x="1039" y="9674"/>
                </a:lnTo>
                <a:lnTo>
                  <a:pt x="1095" y="9729"/>
                </a:lnTo>
                <a:lnTo>
                  <a:pt x="1151" y="9781"/>
                </a:lnTo>
                <a:lnTo>
                  <a:pt x="1210" y="9833"/>
                </a:lnTo>
                <a:lnTo>
                  <a:pt x="1269" y="9883"/>
                </a:lnTo>
                <a:lnTo>
                  <a:pt x="1329" y="9932"/>
                </a:lnTo>
                <a:lnTo>
                  <a:pt x="1390" y="9981"/>
                </a:lnTo>
                <a:lnTo>
                  <a:pt x="1453" y="10026"/>
                </a:lnTo>
                <a:lnTo>
                  <a:pt x="1517" y="10072"/>
                </a:lnTo>
                <a:lnTo>
                  <a:pt x="1581" y="10116"/>
                </a:lnTo>
                <a:lnTo>
                  <a:pt x="1647" y="10159"/>
                </a:lnTo>
                <a:lnTo>
                  <a:pt x="1714" y="10200"/>
                </a:lnTo>
                <a:lnTo>
                  <a:pt x="1781" y="10240"/>
                </a:lnTo>
                <a:lnTo>
                  <a:pt x="1850" y="10278"/>
                </a:lnTo>
                <a:lnTo>
                  <a:pt x="1919" y="10316"/>
                </a:lnTo>
                <a:lnTo>
                  <a:pt x="1990" y="10351"/>
                </a:lnTo>
                <a:lnTo>
                  <a:pt x="2061" y="10386"/>
                </a:lnTo>
                <a:lnTo>
                  <a:pt x="2133" y="10418"/>
                </a:lnTo>
                <a:lnTo>
                  <a:pt x="2206" y="10449"/>
                </a:lnTo>
                <a:lnTo>
                  <a:pt x="2280" y="10480"/>
                </a:lnTo>
                <a:lnTo>
                  <a:pt x="2354" y="10508"/>
                </a:lnTo>
                <a:lnTo>
                  <a:pt x="2430" y="10535"/>
                </a:lnTo>
                <a:lnTo>
                  <a:pt x="2507" y="10560"/>
                </a:lnTo>
                <a:lnTo>
                  <a:pt x="2583" y="10583"/>
                </a:lnTo>
                <a:lnTo>
                  <a:pt x="2661" y="10605"/>
                </a:lnTo>
                <a:lnTo>
                  <a:pt x="2740" y="10626"/>
                </a:lnTo>
                <a:lnTo>
                  <a:pt x="2819" y="10645"/>
                </a:lnTo>
                <a:lnTo>
                  <a:pt x="2898" y="10661"/>
                </a:lnTo>
                <a:lnTo>
                  <a:pt x="2979" y="10677"/>
                </a:lnTo>
                <a:lnTo>
                  <a:pt x="3060" y="10691"/>
                </a:lnTo>
                <a:lnTo>
                  <a:pt x="3079" y="10697"/>
                </a:lnTo>
                <a:lnTo>
                  <a:pt x="3099" y="10704"/>
                </a:lnTo>
                <a:lnTo>
                  <a:pt x="3120" y="10713"/>
                </a:lnTo>
                <a:lnTo>
                  <a:pt x="3141" y="10723"/>
                </a:lnTo>
                <a:lnTo>
                  <a:pt x="3162" y="10736"/>
                </a:lnTo>
                <a:lnTo>
                  <a:pt x="3185" y="10752"/>
                </a:lnTo>
                <a:lnTo>
                  <a:pt x="3211" y="10772"/>
                </a:lnTo>
                <a:lnTo>
                  <a:pt x="3238" y="10796"/>
                </a:lnTo>
                <a:lnTo>
                  <a:pt x="3266" y="10826"/>
                </a:lnTo>
                <a:lnTo>
                  <a:pt x="3297" y="10861"/>
                </a:lnTo>
                <a:lnTo>
                  <a:pt x="3331" y="10902"/>
                </a:lnTo>
                <a:lnTo>
                  <a:pt x="3367" y="10950"/>
                </a:lnTo>
                <a:lnTo>
                  <a:pt x="3406" y="11005"/>
                </a:lnTo>
                <a:lnTo>
                  <a:pt x="3448" y="11068"/>
                </a:lnTo>
                <a:lnTo>
                  <a:pt x="3494" y="11140"/>
                </a:lnTo>
                <a:lnTo>
                  <a:pt x="3543" y="11220"/>
                </a:lnTo>
                <a:lnTo>
                  <a:pt x="3567" y="11263"/>
                </a:lnTo>
                <a:lnTo>
                  <a:pt x="3593" y="11305"/>
                </a:lnTo>
                <a:lnTo>
                  <a:pt x="3619" y="11346"/>
                </a:lnTo>
                <a:lnTo>
                  <a:pt x="3645" y="11387"/>
                </a:lnTo>
                <a:lnTo>
                  <a:pt x="3672" y="11427"/>
                </a:lnTo>
                <a:lnTo>
                  <a:pt x="3700" y="11467"/>
                </a:lnTo>
                <a:lnTo>
                  <a:pt x="3730" y="11506"/>
                </a:lnTo>
                <a:lnTo>
                  <a:pt x="3759" y="11545"/>
                </a:lnTo>
                <a:lnTo>
                  <a:pt x="3789" y="11583"/>
                </a:lnTo>
                <a:lnTo>
                  <a:pt x="3820" y="11620"/>
                </a:lnTo>
                <a:lnTo>
                  <a:pt x="3852" y="11658"/>
                </a:lnTo>
                <a:lnTo>
                  <a:pt x="3883" y="11694"/>
                </a:lnTo>
                <a:lnTo>
                  <a:pt x="3916" y="11730"/>
                </a:lnTo>
                <a:lnTo>
                  <a:pt x="3950" y="11765"/>
                </a:lnTo>
                <a:lnTo>
                  <a:pt x="3983" y="11800"/>
                </a:lnTo>
                <a:lnTo>
                  <a:pt x="4018" y="11834"/>
                </a:lnTo>
                <a:lnTo>
                  <a:pt x="4053" y="11868"/>
                </a:lnTo>
                <a:lnTo>
                  <a:pt x="4089" y="11901"/>
                </a:lnTo>
                <a:lnTo>
                  <a:pt x="4125" y="11934"/>
                </a:lnTo>
                <a:lnTo>
                  <a:pt x="4162" y="11965"/>
                </a:lnTo>
                <a:lnTo>
                  <a:pt x="4199" y="11996"/>
                </a:lnTo>
                <a:lnTo>
                  <a:pt x="4237" y="12026"/>
                </a:lnTo>
                <a:lnTo>
                  <a:pt x="4276" y="12057"/>
                </a:lnTo>
                <a:lnTo>
                  <a:pt x="4314" y="12086"/>
                </a:lnTo>
                <a:lnTo>
                  <a:pt x="4353" y="12114"/>
                </a:lnTo>
                <a:lnTo>
                  <a:pt x="4393" y="12142"/>
                </a:lnTo>
                <a:lnTo>
                  <a:pt x="4433" y="12170"/>
                </a:lnTo>
                <a:lnTo>
                  <a:pt x="4474" y="12196"/>
                </a:lnTo>
                <a:lnTo>
                  <a:pt x="4515" y="12222"/>
                </a:lnTo>
                <a:lnTo>
                  <a:pt x="4557" y="12247"/>
                </a:lnTo>
                <a:lnTo>
                  <a:pt x="4598" y="12272"/>
                </a:lnTo>
                <a:lnTo>
                  <a:pt x="4640" y="12295"/>
                </a:lnTo>
                <a:lnTo>
                  <a:pt x="4683" y="12319"/>
                </a:lnTo>
                <a:lnTo>
                  <a:pt x="4726" y="12341"/>
                </a:lnTo>
                <a:lnTo>
                  <a:pt x="4770" y="12363"/>
                </a:lnTo>
                <a:lnTo>
                  <a:pt x="4813" y="12384"/>
                </a:lnTo>
                <a:lnTo>
                  <a:pt x="4857" y="12404"/>
                </a:lnTo>
                <a:lnTo>
                  <a:pt x="4902" y="12423"/>
                </a:lnTo>
                <a:lnTo>
                  <a:pt x="4946" y="12442"/>
                </a:lnTo>
                <a:lnTo>
                  <a:pt x="4992" y="12460"/>
                </a:lnTo>
                <a:lnTo>
                  <a:pt x="5037" y="12477"/>
                </a:lnTo>
                <a:lnTo>
                  <a:pt x="5083" y="12493"/>
                </a:lnTo>
                <a:lnTo>
                  <a:pt x="5128" y="12509"/>
                </a:lnTo>
                <a:lnTo>
                  <a:pt x="5175" y="12524"/>
                </a:lnTo>
                <a:lnTo>
                  <a:pt x="5221" y="12538"/>
                </a:lnTo>
                <a:lnTo>
                  <a:pt x="5268" y="12552"/>
                </a:lnTo>
                <a:lnTo>
                  <a:pt x="5314" y="12564"/>
                </a:lnTo>
                <a:lnTo>
                  <a:pt x="5361" y="12576"/>
                </a:lnTo>
                <a:lnTo>
                  <a:pt x="5409" y="12586"/>
                </a:lnTo>
                <a:lnTo>
                  <a:pt x="5456" y="12597"/>
                </a:lnTo>
                <a:lnTo>
                  <a:pt x="5503" y="12606"/>
                </a:lnTo>
                <a:lnTo>
                  <a:pt x="5551" y="12614"/>
                </a:lnTo>
                <a:lnTo>
                  <a:pt x="5599" y="12622"/>
                </a:lnTo>
                <a:lnTo>
                  <a:pt x="5647" y="12628"/>
                </a:lnTo>
                <a:lnTo>
                  <a:pt x="5695" y="12634"/>
                </a:lnTo>
                <a:lnTo>
                  <a:pt x="5743" y="12639"/>
                </a:lnTo>
                <a:lnTo>
                  <a:pt x="5791" y="12643"/>
                </a:lnTo>
                <a:lnTo>
                  <a:pt x="5839" y="12646"/>
                </a:lnTo>
                <a:lnTo>
                  <a:pt x="5888" y="12649"/>
                </a:lnTo>
                <a:lnTo>
                  <a:pt x="5936" y="12650"/>
                </a:lnTo>
                <a:lnTo>
                  <a:pt x="5985" y="12650"/>
                </a:lnTo>
                <a:lnTo>
                  <a:pt x="6033" y="12650"/>
                </a:lnTo>
                <a:lnTo>
                  <a:pt x="6082" y="12649"/>
                </a:lnTo>
                <a:lnTo>
                  <a:pt x="6130" y="12647"/>
                </a:lnTo>
                <a:lnTo>
                  <a:pt x="6174" y="12641"/>
                </a:lnTo>
                <a:lnTo>
                  <a:pt x="6217" y="12634"/>
                </a:lnTo>
                <a:lnTo>
                  <a:pt x="6260" y="12627"/>
                </a:lnTo>
                <a:lnTo>
                  <a:pt x="6303" y="12620"/>
                </a:lnTo>
                <a:lnTo>
                  <a:pt x="6345" y="12611"/>
                </a:lnTo>
                <a:lnTo>
                  <a:pt x="6388" y="12602"/>
                </a:lnTo>
                <a:lnTo>
                  <a:pt x="6430" y="12593"/>
                </a:lnTo>
                <a:lnTo>
                  <a:pt x="6473" y="12582"/>
                </a:lnTo>
                <a:lnTo>
                  <a:pt x="6515" y="12571"/>
                </a:lnTo>
                <a:lnTo>
                  <a:pt x="6556" y="12559"/>
                </a:lnTo>
                <a:lnTo>
                  <a:pt x="6598" y="12548"/>
                </a:lnTo>
                <a:lnTo>
                  <a:pt x="6640" y="12534"/>
                </a:lnTo>
                <a:lnTo>
                  <a:pt x="6682" y="12520"/>
                </a:lnTo>
                <a:lnTo>
                  <a:pt x="6722" y="12507"/>
                </a:lnTo>
                <a:lnTo>
                  <a:pt x="6763" y="12492"/>
                </a:lnTo>
                <a:lnTo>
                  <a:pt x="6804" y="12477"/>
                </a:lnTo>
                <a:lnTo>
                  <a:pt x="6845" y="12461"/>
                </a:lnTo>
                <a:lnTo>
                  <a:pt x="6884" y="12444"/>
                </a:lnTo>
                <a:lnTo>
                  <a:pt x="6924" y="12426"/>
                </a:lnTo>
                <a:lnTo>
                  <a:pt x="6964" y="12409"/>
                </a:lnTo>
                <a:lnTo>
                  <a:pt x="7003" y="12390"/>
                </a:lnTo>
                <a:lnTo>
                  <a:pt x="7042" y="12371"/>
                </a:lnTo>
                <a:lnTo>
                  <a:pt x="7081" y="12351"/>
                </a:lnTo>
                <a:lnTo>
                  <a:pt x="7119" y="12331"/>
                </a:lnTo>
                <a:lnTo>
                  <a:pt x="7157" y="12311"/>
                </a:lnTo>
                <a:lnTo>
                  <a:pt x="7194" y="12290"/>
                </a:lnTo>
                <a:lnTo>
                  <a:pt x="7232" y="12268"/>
                </a:lnTo>
                <a:lnTo>
                  <a:pt x="7269" y="12245"/>
                </a:lnTo>
                <a:lnTo>
                  <a:pt x="7305" y="12222"/>
                </a:lnTo>
                <a:lnTo>
                  <a:pt x="7342" y="12199"/>
                </a:lnTo>
                <a:lnTo>
                  <a:pt x="7377" y="12175"/>
                </a:lnTo>
                <a:lnTo>
                  <a:pt x="7413" y="12150"/>
                </a:lnTo>
                <a:lnTo>
                  <a:pt x="7447" y="12125"/>
                </a:lnTo>
                <a:lnTo>
                  <a:pt x="7482" y="12099"/>
                </a:lnTo>
                <a:lnTo>
                  <a:pt x="7516" y="12072"/>
                </a:lnTo>
                <a:lnTo>
                  <a:pt x="7549" y="12045"/>
                </a:lnTo>
                <a:lnTo>
                  <a:pt x="7582" y="12018"/>
                </a:lnTo>
                <a:lnTo>
                  <a:pt x="7615" y="11990"/>
                </a:lnTo>
                <a:lnTo>
                  <a:pt x="7647" y="11962"/>
                </a:lnTo>
                <a:lnTo>
                  <a:pt x="7679" y="11932"/>
                </a:lnTo>
                <a:lnTo>
                  <a:pt x="7709" y="11903"/>
                </a:lnTo>
                <a:lnTo>
                  <a:pt x="7741" y="11873"/>
                </a:lnTo>
                <a:lnTo>
                  <a:pt x="7771" y="11843"/>
                </a:lnTo>
                <a:lnTo>
                  <a:pt x="7800" y="11811"/>
                </a:lnTo>
                <a:lnTo>
                  <a:pt x="7829" y="11780"/>
                </a:lnTo>
                <a:lnTo>
                  <a:pt x="7858" y="11748"/>
                </a:lnTo>
                <a:lnTo>
                  <a:pt x="7886" y="11715"/>
                </a:lnTo>
                <a:lnTo>
                  <a:pt x="7913" y="11683"/>
                </a:lnTo>
                <a:lnTo>
                  <a:pt x="7939" y="11649"/>
                </a:lnTo>
                <a:lnTo>
                  <a:pt x="7965" y="11615"/>
                </a:lnTo>
                <a:lnTo>
                  <a:pt x="7991" y="11581"/>
                </a:lnTo>
                <a:lnTo>
                  <a:pt x="8016" y="11546"/>
                </a:lnTo>
                <a:lnTo>
                  <a:pt x="8040" y="11511"/>
                </a:lnTo>
                <a:lnTo>
                  <a:pt x="8063" y="11474"/>
                </a:lnTo>
                <a:lnTo>
                  <a:pt x="8086" y="11438"/>
                </a:lnTo>
                <a:lnTo>
                  <a:pt x="8109" y="11401"/>
                </a:lnTo>
                <a:lnTo>
                  <a:pt x="8130" y="11364"/>
                </a:lnTo>
                <a:lnTo>
                  <a:pt x="8151" y="11327"/>
                </a:lnTo>
                <a:lnTo>
                  <a:pt x="8172" y="11288"/>
                </a:lnTo>
                <a:lnTo>
                  <a:pt x="8191" y="11249"/>
                </a:lnTo>
                <a:lnTo>
                  <a:pt x="8209" y="11211"/>
                </a:lnTo>
                <a:lnTo>
                  <a:pt x="8228" y="11171"/>
                </a:lnTo>
                <a:lnTo>
                  <a:pt x="8245" y="11131"/>
                </a:lnTo>
                <a:lnTo>
                  <a:pt x="8262" y="11091"/>
                </a:lnTo>
                <a:lnTo>
                  <a:pt x="8288" y="11021"/>
                </a:lnTo>
                <a:lnTo>
                  <a:pt x="8312" y="10950"/>
                </a:lnTo>
                <a:lnTo>
                  <a:pt x="8334" y="10879"/>
                </a:lnTo>
                <a:lnTo>
                  <a:pt x="8354" y="10808"/>
                </a:lnTo>
                <a:lnTo>
                  <a:pt x="8371" y="10737"/>
                </a:lnTo>
                <a:lnTo>
                  <a:pt x="8387" y="10665"/>
                </a:lnTo>
                <a:lnTo>
                  <a:pt x="8401" y="10594"/>
                </a:lnTo>
                <a:lnTo>
                  <a:pt x="8412" y="10522"/>
                </a:lnTo>
                <a:lnTo>
                  <a:pt x="8421" y="10449"/>
                </a:lnTo>
                <a:lnTo>
                  <a:pt x="8429" y="10377"/>
                </a:lnTo>
                <a:lnTo>
                  <a:pt x="8434" y="10305"/>
                </a:lnTo>
                <a:lnTo>
                  <a:pt x="8437" y="10233"/>
                </a:lnTo>
                <a:lnTo>
                  <a:pt x="8438" y="10161"/>
                </a:lnTo>
                <a:lnTo>
                  <a:pt x="8437" y="10089"/>
                </a:lnTo>
                <a:lnTo>
                  <a:pt x="8433" y="10017"/>
                </a:lnTo>
                <a:lnTo>
                  <a:pt x="8428" y="9946"/>
                </a:lnTo>
                <a:lnTo>
                  <a:pt x="8419" y="9874"/>
                </a:lnTo>
                <a:lnTo>
                  <a:pt x="8410" y="9803"/>
                </a:lnTo>
                <a:lnTo>
                  <a:pt x="8397" y="9732"/>
                </a:lnTo>
                <a:lnTo>
                  <a:pt x="8383" y="9661"/>
                </a:lnTo>
                <a:lnTo>
                  <a:pt x="8366" y="9591"/>
                </a:lnTo>
                <a:lnTo>
                  <a:pt x="8347" y="9521"/>
                </a:lnTo>
                <a:lnTo>
                  <a:pt x="8326" y="9451"/>
                </a:lnTo>
                <a:lnTo>
                  <a:pt x="8302" y="9381"/>
                </a:lnTo>
                <a:lnTo>
                  <a:pt x="8276" y="9312"/>
                </a:lnTo>
                <a:lnTo>
                  <a:pt x="8249" y="9244"/>
                </a:lnTo>
                <a:lnTo>
                  <a:pt x="8218" y="9176"/>
                </a:lnTo>
                <a:lnTo>
                  <a:pt x="8185" y="9108"/>
                </a:lnTo>
                <a:lnTo>
                  <a:pt x="8151" y="9042"/>
                </a:lnTo>
                <a:lnTo>
                  <a:pt x="8113" y="8975"/>
                </a:lnTo>
                <a:lnTo>
                  <a:pt x="8074" y="8909"/>
                </a:lnTo>
                <a:lnTo>
                  <a:pt x="8032" y="8844"/>
                </a:lnTo>
                <a:lnTo>
                  <a:pt x="8002" y="8803"/>
                </a:lnTo>
                <a:lnTo>
                  <a:pt x="7970" y="8765"/>
                </a:lnTo>
                <a:lnTo>
                  <a:pt x="7939" y="8726"/>
                </a:lnTo>
                <a:lnTo>
                  <a:pt x="7908" y="8689"/>
                </a:lnTo>
                <a:lnTo>
                  <a:pt x="7875" y="8652"/>
                </a:lnTo>
                <a:lnTo>
                  <a:pt x="7842" y="8617"/>
                </a:lnTo>
                <a:lnTo>
                  <a:pt x="7807" y="8581"/>
                </a:lnTo>
                <a:lnTo>
                  <a:pt x="7774" y="8548"/>
                </a:lnTo>
                <a:lnTo>
                  <a:pt x="7738" y="8514"/>
                </a:lnTo>
                <a:lnTo>
                  <a:pt x="7703" y="8482"/>
                </a:lnTo>
                <a:lnTo>
                  <a:pt x="7667" y="8450"/>
                </a:lnTo>
                <a:lnTo>
                  <a:pt x="7631" y="8420"/>
                </a:lnTo>
                <a:lnTo>
                  <a:pt x="7593" y="8390"/>
                </a:lnTo>
                <a:lnTo>
                  <a:pt x="7556" y="8362"/>
                </a:lnTo>
                <a:lnTo>
                  <a:pt x="7518" y="8333"/>
                </a:lnTo>
                <a:lnTo>
                  <a:pt x="7480" y="8306"/>
                </a:lnTo>
                <a:lnTo>
                  <a:pt x="7441" y="8280"/>
                </a:lnTo>
                <a:lnTo>
                  <a:pt x="7401" y="8255"/>
                </a:lnTo>
                <a:lnTo>
                  <a:pt x="7362" y="8231"/>
                </a:lnTo>
                <a:lnTo>
                  <a:pt x="7322" y="8208"/>
                </a:lnTo>
                <a:lnTo>
                  <a:pt x="7281" y="8185"/>
                </a:lnTo>
                <a:lnTo>
                  <a:pt x="7240" y="8164"/>
                </a:lnTo>
                <a:lnTo>
                  <a:pt x="7200" y="8143"/>
                </a:lnTo>
                <a:lnTo>
                  <a:pt x="7158" y="8124"/>
                </a:lnTo>
                <a:lnTo>
                  <a:pt x="7116" y="8105"/>
                </a:lnTo>
                <a:lnTo>
                  <a:pt x="7073" y="8087"/>
                </a:lnTo>
                <a:lnTo>
                  <a:pt x="7032" y="8070"/>
                </a:lnTo>
                <a:lnTo>
                  <a:pt x="6989" y="8055"/>
                </a:lnTo>
                <a:lnTo>
                  <a:pt x="6945" y="8040"/>
                </a:lnTo>
                <a:lnTo>
                  <a:pt x="6902" y="8026"/>
                </a:lnTo>
                <a:lnTo>
                  <a:pt x="6858" y="8013"/>
                </a:lnTo>
                <a:lnTo>
                  <a:pt x="6814" y="8001"/>
                </a:lnTo>
                <a:lnTo>
                  <a:pt x="6770" y="7990"/>
                </a:lnTo>
                <a:lnTo>
                  <a:pt x="6727" y="7980"/>
                </a:lnTo>
                <a:lnTo>
                  <a:pt x="6682" y="7971"/>
                </a:lnTo>
                <a:lnTo>
                  <a:pt x="6638" y="7964"/>
                </a:lnTo>
                <a:lnTo>
                  <a:pt x="6593" y="7956"/>
                </a:lnTo>
                <a:lnTo>
                  <a:pt x="6548" y="7950"/>
                </a:lnTo>
                <a:lnTo>
                  <a:pt x="6503" y="7945"/>
                </a:lnTo>
                <a:lnTo>
                  <a:pt x="6458" y="7941"/>
                </a:lnTo>
                <a:lnTo>
                  <a:pt x="6413" y="7938"/>
                </a:lnTo>
                <a:lnTo>
                  <a:pt x="6367" y="7936"/>
                </a:lnTo>
                <a:lnTo>
                  <a:pt x="6322" y="7935"/>
                </a:lnTo>
                <a:lnTo>
                  <a:pt x="6277" y="7935"/>
                </a:lnTo>
                <a:lnTo>
                  <a:pt x="6232" y="7936"/>
                </a:lnTo>
                <a:lnTo>
                  <a:pt x="6187" y="7938"/>
                </a:lnTo>
                <a:lnTo>
                  <a:pt x="6141" y="7941"/>
                </a:lnTo>
                <a:lnTo>
                  <a:pt x="6096" y="7945"/>
                </a:lnTo>
                <a:lnTo>
                  <a:pt x="6050" y="7950"/>
                </a:lnTo>
                <a:lnTo>
                  <a:pt x="6005" y="7955"/>
                </a:lnTo>
                <a:lnTo>
                  <a:pt x="5959" y="7963"/>
                </a:lnTo>
                <a:lnTo>
                  <a:pt x="5914" y="7971"/>
                </a:lnTo>
                <a:lnTo>
                  <a:pt x="5869" y="7980"/>
                </a:lnTo>
                <a:lnTo>
                  <a:pt x="5824" y="7991"/>
                </a:lnTo>
                <a:lnTo>
                  <a:pt x="5779" y="8002"/>
                </a:lnTo>
                <a:lnTo>
                  <a:pt x="5735" y="8015"/>
                </a:lnTo>
                <a:lnTo>
                  <a:pt x="5690" y="8029"/>
                </a:lnTo>
                <a:lnTo>
                  <a:pt x="5645" y="8042"/>
                </a:lnTo>
                <a:lnTo>
                  <a:pt x="5601" y="8058"/>
                </a:lnTo>
                <a:lnTo>
                  <a:pt x="5556" y="8074"/>
                </a:lnTo>
                <a:lnTo>
                  <a:pt x="5512" y="8092"/>
                </a:lnTo>
                <a:lnTo>
                  <a:pt x="5468" y="8112"/>
                </a:lnTo>
                <a:lnTo>
                  <a:pt x="5425" y="8132"/>
                </a:lnTo>
                <a:lnTo>
                  <a:pt x="5382" y="8153"/>
                </a:lnTo>
                <a:lnTo>
                  <a:pt x="5344" y="8172"/>
                </a:lnTo>
                <a:lnTo>
                  <a:pt x="5307" y="8192"/>
                </a:lnTo>
                <a:lnTo>
                  <a:pt x="5271" y="8213"/>
                </a:lnTo>
                <a:lnTo>
                  <a:pt x="5234" y="8235"/>
                </a:lnTo>
                <a:lnTo>
                  <a:pt x="5199" y="8258"/>
                </a:lnTo>
                <a:lnTo>
                  <a:pt x="5164" y="8282"/>
                </a:lnTo>
                <a:lnTo>
                  <a:pt x="5130" y="8306"/>
                </a:lnTo>
                <a:lnTo>
                  <a:pt x="5096" y="8332"/>
                </a:lnTo>
                <a:lnTo>
                  <a:pt x="5063" y="8359"/>
                </a:lnTo>
                <a:lnTo>
                  <a:pt x="5031" y="8385"/>
                </a:lnTo>
                <a:lnTo>
                  <a:pt x="4998" y="8413"/>
                </a:lnTo>
                <a:lnTo>
                  <a:pt x="4967" y="8441"/>
                </a:lnTo>
                <a:lnTo>
                  <a:pt x="4937" y="8470"/>
                </a:lnTo>
                <a:lnTo>
                  <a:pt x="4906" y="8500"/>
                </a:lnTo>
                <a:lnTo>
                  <a:pt x="4877" y="8530"/>
                </a:lnTo>
                <a:lnTo>
                  <a:pt x="4849" y="8561"/>
                </a:lnTo>
                <a:lnTo>
                  <a:pt x="4821" y="8594"/>
                </a:lnTo>
                <a:lnTo>
                  <a:pt x="4794" y="8625"/>
                </a:lnTo>
                <a:lnTo>
                  <a:pt x="4766" y="8658"/>
                </a:lnTo>
                <a:lnTo>
                  <a:pt x="4740" y="8692"/>
                </a:lnTo>
                <a:lnTo>
                  <a:pt x="4715" y="8726"/>
                </a:lnTo>
                <a:lnTo>
                  <a:pt x="4691" y="8761"/>
                </a:lnTo>
                <a:lnTo>
                  <a:pt x="4667" y="8795"/>
                </a:lnTo>
                <a:lnTo>
                  <a:pt x="4644" y="8832"/>
                </a:lnTo>
                <a:lnTo>
                  <a:pt x="4622" y="8867"/>
                </a:lnTo>
                <a:lnTo>
                  <a:pt x="4600" y="8904"/>
                </a:lnTo>
                <a:lnTo>
                  <a:pt x="4580" y="8941"/>
                </a:lnTo>
                <a:lnTo>
                  <a:pt x="4560" y="8978"/>
                </a:lnTo>
                <a:lnTo>
                  <a:pt x="4541" y="9017"/>
                </a:lnTo>
                <a:lnTo>
                  <a:pt x="4523" y="9054"/>
                </a:lnTo>
                <a:lnTo>
                  <a:pt x="4505" y="9093"/>
                </a:lnTo>
                <a:lnTo>
                  <a:pt x="4489" y="9132"/>
                </a:lnTo>
                <a:lnTo>
                  <a:pt x="4473" y="9171"/>
                </a:lnTo>
                <a:lnTo>
                  <a:pt x="4458" y="9211"/>
                </a:lnTo>
                <a:lnTo>
                  <a:pt x="4444" y="9250"/>
                </a:lnTo>
                <a:lnTo>
                  <a:pt x="4430" y="9291"/>
                </a:lnTo>
                <a:lnTo>
                  <a:pt x="4419" y="9332"/>
                </a:lnTo>
                <a:lnTo>
                  <a:pt x="4407" y="9373"/>
                </a:lnTo>
                <a:lnTo>
                  <a:pt x="4397" y="9413"/>
                </a:lnTo>
                <a:lnTo>
                  <a:pt x="4387" y="9454"/>
                </a:lnTo>
                <a:lnTo>
                  <a:pt x="4378" y="9496"/>
                </a:lnTo>
                <a:lnTo>
                  <a:pt x="4371" y="9538"/>
                </a:lnTo>
                <a:lnTo>
                  <a:pt x="4363" y="9579"/>
                </a:lnTo>
                <a:lnTo>
                  <a:pt x="4358" y="9621"/>
                </a:lnTo>
                <a:lnTo>
                  <a:pt x="4353" y="9663"/>
                </a:lnTo>
                <a:lnTo>
                  <a:pt x="4349" y="9705"/>
                </a:lnTo>
                <a:lnTo>
                  <a:pt x="4347" y="9747"/>
                </a:lnTo>
                <a:lnTo>
                  <a:pt x="4345" y="9789"/>
                </a:lnTo>
                <a:lnTo>
                  <a:pt x="4344" y="9831"/>
                </a:lnTo>
                <a:lnTo>
                  <a:pt x="4344" y="9874"/>
                </a:lnTo>
                <a:lnTo>
                  <a:pt x="4346" y="9916"/>
                </a:lnTo>
                <a:lnTo>
                  <a:pt x="4348" y="9959"/>
                </a:lnTo>
                <a:lnTo>
                  <a:pt x="4351" y="10000"/>
                </a:lnTo>
                <a:lnTo>
                  <a:pt x="4355" y="10042"/>
                </a:lnTo>
                <a:lnTo>
                  <a:pt x="4360" y="10085"/>
                </a:lnTo>
                <a:lnTo>
                  <a:pt x="4368" y="10127"/>
                </a:lnTo>
                <a:lnTo>
                  <a:pt x="4375" y="10168"/>
                </a:lnTo>
                <a:lnTo>
                  <a:pt x="4383" y="10210"/>
                </a:lnTo>
                <a:lnTo>
                  <a:pt x="4394" y="10252"/>
                </a:lnTo>
                <a:lnTo>
                  <a:pt x="4404" y="10294"/>
                </a:lnTo>
                <a:lnTo>
                  <a:pt x="4417" y="10335"/>
                </a:lnTo>
                <a:lnTo>
                  <a:pt x="4430" y="10375"/>
                </a:lnTo>
                <a:lnTo>
                  <a:pt x="4444" y="10417"/>
                </a:lnTo>
                <a:lnTo>
                  <a:pt x="4459" y="10457"/>
                </a:lnTo>
                <a:lnTo>
                  <a:pt x="4474" y="10489"/>
                </a:lnTo>
                <a:lnTo>
                  <a:pt x="4488" y="10522"/>
                </a:lnTo>
                <a:lnTo>
                  <a:pt x="4503" y="10553"/>
                </a:lnTo>
                <a:lnTo>
                  <a:pt x="4519" y="10584"/>
                </a:lnTo>
                <a:lnTo>
                  <a:pt x="4536" y="10614"/>
                </a:lnTo>
                <a:lnTo>
                  <a:pt x="4552" y="10646"/>
                </a:lnTo>
                <a:lnTo>
                  <a:pt x="4570" y="10675"/>
                </a:lnTo>
                <a:lnTo>
                  <a:pt x="4589" y="10705"/>
                </a:lnTo>
                <a:lnTo>
                  <a:pt x="4608" y="10735"/>
                </a:lnTo>
                <a:lnTo>
                  <a:pt x="4627" y="10763"/>
                </a:lnTo>
                <a:lnTo>
                  <a:pt x="4646" y="10791"/>
                </a:lnTo>
                <a:lnTo>
                  <a:pt x="4667" y="10819"/>
                </a:lnTo>
                <a:lnTo>
                  <a:pt x="4688" y="10846"/>
                </a:lnTo>
                <a:lnTo>
                  <a:pt x="4710" y="10873"/>
                </a:lnTo>
                <a:lnTo>
                  <a:pt x="4732" y="10901"/>
                </a:lnTo>
                <a:lnTo>
                  <a:pt x="4755" y="10927"/>
                </a:lnTo>
                <a:lnTo>
                  <a:pt x="4778" y="10952"/>
                </a:lnTo>
                <a:lnTo>
                  <a:pt x="4802" y="10977"/>
                </a:lnTo>
                <a:lnTo>
                  <a:pt x="4826" y="11002"/>
                </a:lnTo>
                <a:lnTo>
                  <a:pt x="4851" y="11026"/>
                </a:lnTo>
                <a:lnTo>
                  <a:pt x="4876" y="11049"/>
                </a:lnTo>
                <a:lnTo>
                  <a:pt x="4901" y="11072"/>
                </a:lnTo>
                <a:lnTo>
                  <a:pt x="4927" y="11095"/>
                </a:lnTo>
                <a:lnTo>
                  <a:pt x="4954" y="11117"/>
                </a:lnTo>
                <a:lnTo>
                  <a:pt x="4981" y="11138"/>
                </a:lnTo>
                <a:lnTo>
                  <a:pt x="5008" y="11159"/>
                </a:lnTo>
                <a:lnTo>
                  <a:pt x="5036" y="11179"/>
                </a:lnTo>
                <a:lnTo>
                  <a:pt x="5064" y="11198"/>
                </a:lnTo>
                <a:lnTo>
                  <a:pt x="5092" y="11218"/>
                </a:lnTo>
                <a:lnTo>
                  <a:pt x="5122" y="11236"/>
                </a:lnTo>
                <a:lnTo>
                  <a:pt x="5151" y="11254"/>
                </a:lnTo>
                <a:lnTo>
                  <a:pt x="5180" y="11271"/>
                </a:lnTo>
                <a:lnTo>
                  <a:pt x="5209" y="11288"/>
                </a:lnTo>
                <a:lnTo>
                  <a:pt x="5240" y="11304"/>
                </a:lnTo>
                <a:lnTo>
                  <a:pt x="5271" y="11319"/>
                </a:lnTo>
                <a:lnTo>
                  <a:pt x="5301" y="11333"/>
                </a:lnTo>
                <a:lnTo>
                  <a:pt x="5332" y="11348"/>
                </a:lnTo>
                <a:lnTo>
                  <a:pt x="5364" y="11361"/>
                </a:lnTo>
                <a:lnTo>
                  <a:pt x="5395" y="11374"/>
                </a:lnTo>
                <a:lnTo>
                  <a:pt x="5428" y="11385"/>
                </a:lnTo>
                <a:lnTo>
                  <a:pt x="5460" y="11397"/>
                </a:lnTo>
                <a:lnTo>
                  <a:pt x="5492" y="11407"/>
                </a:lnTo>
                <a:lnTo>
                  <a:pt x="5525" y="11417"/>
                </a:lnTo>
                <a:lnTo>
                  <a:pt x="5558" y="11426"/>
                </a:lnTo>
                <a:lnTo>
                  <a:pt x="5590" y="11433"/>
                </a:lnTo>
                <a:lnTo>
                  <a:pt x="5624" y="11442"/>
                </a:lnTo>
                <a:lnTo>
                  <a:pt x="5657" y="11448"/>
                </a:lnTo>
                <a:lnTo>
                  <a:pt x="5692" y="11454"/>
                </a:lnTo>
                <a:lnTo>
                  <a:pt x="5725" y="11459"/>
                </a:lnTo>
                <a:lnTo>
                  <a:pt x="5759" y="11464"/>
                </a:lnTo>
                <a:lnTo>
                  <a:pt x="5793" y="11467"/>
                </a:lnTo>
                <a:lnTo>
                  <a:pt x="5827" y="11470"/>
                </a:lnTo>
                <a:lnTo>
                  <a:pt x="5862" y="11472"/>
                </a:lnTo>
                <a:lnTo>
                  <a:pt x="5896" y="11473"/>
                </a:lnTo>
                <a:lnTo>
                  <a:pt x="5931" y="11473"/>
                </a:lnTo>
                <a:lnTo>
                  <a:pt x="5965" y="11473"/>
                </a:lnTo>
                <a:lnTo>
                  <a:pt x="6001" y="11471"/>
                </a:lnTo>
                <a:lnTo>
                  <a:pt x="6035" y="11469"/>
                </a:lnTo>
                <a:lnTo>
                  <a:pt x="6071" y="11466"/>
                </a:lnTo>
                <a:lnTo>
                  <a:pt x="6105" y="11461"/>
                </a:lnTo>
                <a:lnTo>
                  <a:pt x="6141" y="11457"/>
                </a:lnTo>
                <a:lnTo>
                  <a:pt x="6175" y="11451"/>
                </a:lnTo>
                <a:lnTo>
                  <a:pt x="6211" y="11445"/>
                </a:lnTo>
                <a:lnTo>
                  <a:pt x="6246" y="11436"/>
                </a:lnTo>
                <a:lnTo>
                  <a:pt x="6279" y="11426"/>
                </a:lnTo>
                <a:lnTo>
                  <a:pt x="6310" y="11413"/>
                </a:lnTo>
                <a:lnTo>
                  <a:pt x="6341" y="11401"/>
                </a:lnTo>
                <a:lnTo>
                  <a:pt x="6373" y="11387"/>
                </a:lnTo>
                <a:lnTo>
                  <a:pt x="6403" y="11374"/>
                </a:lnTo>
                <a:lnTo>
                  <a:pt x="6434" y="11359"/>
                </a:lnTo>
                <a:lnTo>
                  <a:pt x="6463" y="11343"/>
                </a:lnTo>
                <a:lnTo>
                  <a:pt x="6494" y="11327"/>
                </a:lnTo>
                <a:lnTo>
                  <a:pt x="6522" y="11310"/>
                </a:lnTo>
                <a:lnTo>
                  <a:pt x="6551" y="11293"/>
                </a:lnTo>
                <a:lnTo>
                  <a:pt x="6579" y="11275"/>
                </a:lnTo>
                <a:lnTo>
                  <a:pt x="6606" y="11256"/>
                </a:lnTo>
                <a:lnTo>
                  <a:pt x="6635" y="11237"/>
                </a:lnTo>
                <a:lnTo>
                  <a:pt x="6661" y="11217"/>
                </a:lnTo>
                <a:lnTo>
                  <a:pt x="6687" y="11196"/>
                </a:lnTo>
                <a:lnTo>
                  <a:pt x="6713" y="11175"/>
                </a:lnTo>
                <a:lnTo>
                  <a:pt x="6738" y="11154"/>
                </a:lnTo>
                <a:lnTo>
                  <a:pt x="6763" y="11132"/>
                </a:lnTo>
                <a:lnTo>
                  <a:pt x="6787" y="11110"/>
                </a:lnTo>
                <a:lnTo>
                  <a:pt x="6810" y="11087"/>
                </a:lnTo>
                <a:lnTo>
                  <a:pt x="6833" y="11063"/>
                </a:lnTo>
                <a:lnTo>
                  <a:pt x="6856" y="11038"/>
                </a:lnTo>
                <a:lnTo>
                  <a:pt x="6878" y="11014"/>
                </a:lnTo>
                <a:lnTo>
                  <a:pt x="6899" y="10989"/>
                </a:lnTo>
                <a:lnTo>
                  <a:pt x="6920" y="10963"/>
                </a:lnTo>
                <a:lnTo>
                  <a:pt x="6940" y="10938"/>
                </a:lnTo>
                <a:lnTo>
                  <a:pt x="6958" y="10911"/>
                </a:lnTo>
                <a:lnTo>
                  <a:pt x="6977" y="10885"/>
                </a:lnTo>
                <a:lnTo>
                  <a:pt x="6995" y="10858"/>
                </a:lnTo>
                <a:lnTo>
                  <a:pt x="7013" y="10831"/>
                </a:lnTo>
                <a:lnTo>
                  <a:pt x="7029" y="10802"/>
                </a:lnTo>
                <a:lnTo>
                  <a:pt x="7045" y="10774"/>
                </a:lnTo>
                <a:lnTo>
                  <a:pt x="7060" y="10746"/>
                </a:lnTo>
                <a:lnTo>
                  <a:pt x="7074" y="10717"/>
                </a:lnTo>
                <a:lnTo>
                  <a:pt x="7088" y="10688"/>
                </a:lnTo>
                <a:lnTo>
                  <a:pt x="7101" y="10658"/>
                </a:lnTo>
                <a:lnTo>
                  <a:pt x="7113" y="10628"/>
                </a:lnTo>
                <a:lnTo>
                  <a:pt x="7124" y="10599"/>
                </a:lnTo>
                <a:lnTo>
                  <a:pt x="7136" y="10569"/>
                </a:lnTo>
                <a:lnTo>
                  <a:pt x="7145" y="10537"/>
                </a:lnTo>
                <a:lnTo>
                  <a:pt x="7155" y="10507"/>
                </a:lnTo>
                <a:lnTo>
                  <a:pt x="7162" y="10476"/>
                </a:lnTo>
                <a:lnTo>
                  <a:pt x="7169" y="10444"/>
                </a:lnTo>
                <a:lnTo>
                  <a:pt x="7177" y="10413"/>
                </a:lnTo>
                <a:lnTo>
                  <a:pt x="7182" y="10382"/>
                </a:lnTo>
                <a:lnTo>
                  <a:pt x="7187" y="10350"/>
                </a:lnTo>
                <a:lnTo>
                  <a:pt x="7190" y="10318"/>
                </a:lnTo>
                <a:lnTo>
                  <a:pt x="7193" y="10287"/>
                </a:lnTo>
                <a:lnTo>
                  <a:pt x="7195" y="10254"/>
                </a:lnTo>
                <a:lnTo>
                  <a:pt x="7197" y="10222"/>
                </a:lnTo>
                <a:lnTo>
                  <a:pt x="7198" y="10189"/>
                </a:lnTo>
                <a:lnTo>
                  <a:pt x="7197" y="10157"/>
                </a:lnTo>
                <a:lnTo>
                  <a:pt x="7194" y="10125"/>
                </a:lnTo>
                <a:lnTo>
                  <a:pt x="7192" y="10092"/>
                </a:lnTo>
                <a:lnTo>
                  <a:pt x="7188" y="10060"/>
                </a:lnTo>
                <a:lnTo>
                  <a:pt x="7184" y="10026"/>
                </a:lnTo>
                <a:lnTo>
                  <a:pt x="7179" y="9994"/>
                </a:lnTo>
                <a:lnTo>
                  <a:pt x="7171" y="9962"/>
                </a:lnTo>
                <a:lnTo>
                  <a:pt x="7164" y="9928"/>
                </a:lnTo>
                <a:lnTo>
                  <a:pt x="7156" y="9896"/>
                </a:lnTo>
                <a:lnTo>
                  <a:pt x="7145" y="9864"/>
                </a:lnTo>
                <a:lnTo>
                  <a:pt x="7135" y="9831"/>
                </a:lnTo>
                <a:lnTo>
                  <a:pt x="7123" y="9799"/>
                </a:lnTo>
                <a:lnTo>
                  <a:pt x="7110" y="9766"/>
                </a:lnTo>
                <a:lnTo>
                  <a:pt x="7099" y="9744"/>
                </a:lnTo>
                <a:lnTo>
                  <a:pt x="7087" y="9724"/>
                </a:lnTo>
                <a:lnTo>
                  <a:pt x="7074" y="9703"/>
                </a:lnTo>
                <a:lnTo>
                  <a:pt x="7062" y="9683"/>
                </a:lnTo>
                <a:lnTo>
                  <a:pt x="7048" y="9662"/>
                </a:lnTo>
                <a:lnTo>
                  <a:pt x="7034" y="9643"/>
                </a:lnTo>
                <a:lnTo>
                  <a:pt x="7004" y="9605"/>
                </a:lnTo>
                <a:lnTo>
                  <a:pt x="6973" y="9569"/>
                </a:lnTo>
                <a:lnTo>
                  <a:pt x="6941" y="9534"/>
                </a:lnTo>
                <a:lnTo>
                  <a:pt x="6907" y="9501"/>
                </a:lnTo>
                <a:lnTo>
                  <a:pt x="6872" y="9471"/>
                </a:lnTo>
                <a:lnTo>
                  <a:pt x="6836" y="9442"/>
                </a:lnTo>
                <a:lnTo>
                  <a:pt x="6801" y="9415"/>
                </a:lnTo>
                <a:lnTo>
                  <a:pt x="6765" y="9391"/>
                </a:lnTo>
                <a:lnTo>
                  <a:pt x="6729" y="9368"/>
                </a:lnTo>
                <a:lnTo>
                  <a:pt x="6693" y="9350"/>
                </a:lnTo>
                <a:lnTo>
                  <a:pt x="6659" y="9332"/>
                </a:lnTo>
                <a:lnTo>
                  <a:pt x="6624" y="9317"/>
                </a:lnTo>
                <a:lnTo>
                  <a:pt x="6592" y="9305"/>
                </a:lnTo>
                <a:lnTo>
                  <a:pt x="6570" y="9294"/>
                </a:lnTo>
                <a:lnTo>
                  <a:pt x="6548" y="9285"/>
                </a:lnTo>
                <a:lnTo>
                  <a:pt x="6527" y="9276"/>
                </a:lnTo>
                <a:lnTo>
                  <a:pt x="6506" y="9268"/>
                </a:lnTo>
                <a:lnTo>
                  <a:pt x="6484" y="9260"/>
                </a:lnTo>
                <a:lnTo>
                  <a:pt x="6463" y="9254"/>
                </a:lnTo>
                <a:lnTo>
                  <a:pt x="6443" y="9247"/>
                </a:lnTo>
                <a:lnTo>
                  <a:pt x="6422" y="9242"/>
                </a:lnTo>
                <a:lnTo>
                  <a:pt x="6401" y="9238"/>
                </a:lnTo>
                <a:lnTo>
                  <a:pt x="6380" y="9234"/>
                </a:lnTo>
                <a:lnTo>
                  <a:pt x="6359" y="9230"/>
                </a:lnTo>
                <a:lnTo>
                  <a:pt x="6339" y="9227"/>
                </a:lnTo>
                <a:lnTo>
                  <a:pt x="6318" y="9225"/>
                </a:lnTo>
                <a:lnTo>
                  <a:pt x="6297" y="9224"/>
                </a:lnTo>
                <a:lnTo>
                  <a:pt x="6258" y="9223"/>
                </a:lnTo>
                <a:lnTo>
                  <a:pt x="6218" y="9224"/>
                </a:lnTo>
                <a:lnTo>
                  <a:pt x="6178" y="9229"/>
                </a:lnTo>
                <a:lnTo>
                  <a:pt x="6139" y="9235"/>
                </a:lnTo>
                <a:lnTo>
                  <a:pt x="6100" y="9243"/>
                </a:lnTo>
                <a:lnTo>
                  <a:pt x="6062" y="9254"/>
                </a:lnTo>
                <a:lnTo>
                  <a:pt x="6025" y="9266"/>
                </a:lnTo>
                <a:lnTo>
                  <a:pt x="5987" y="9281"/>
                </a:lnTo>
                <a:lnTo>
                  <a:pt x="5951" y="9297"/>
                </a:lnTo>
                <a:lnTo>
                  <a:pt x="5914" y="9316"/>
                </a:lnTo>
                <a:lnTo>
                  <a:pt x="5879" y="9336"/>
                </a:lnTo>
                <a:lnTo>
                  <a:pt x="5843" y="9358"/>
                </a:lnTo>
                <a:lnTo>
                  <a:pt x="5809" y="9382"/>
                </a:lnTo>
                <a:lnTo>
                  <a:pt x="5774" y="9407"/>
                </a:lnTo>
                <a:lnTo>
                  <a:pt x="5741" y="9434"/>
                </a:lnTo>
                <a:lnTo>
                  <a:pt x="5708" y="9461"/>
                </a:lnTo>
                <a:lnTo>
                  <a:pt x="5676" y="9492"/>
                </a:lnTo>
                <a:lnTo>
                  <a:pt x="5644" y="9522"/>
                </a:lnTo>
                <a:lnTo>
                  <a:pt x="5613" y="9553"/>
                </a:lnTo>
                <a:lnTo>
                  <a:pt x="5582" y="9587"/>
                </a:lnTo>
                <a:lnTo>
                  <a:pt x="5553" y="9621"/>
                </a:lnTo>
                <a:lnTo>
                  <a:pt x="5524" y="9656"/>
                </a:lnTo>
                <a:lnTo>
                  <a:pt x="5494" y="9692"/>
                </a:lnTo>
                <a:lnTo>
                  <a:pt x="5466" y="9729"/>
                </a:lnTo>
                <a:lnTo>
                  <a:pt x="5439" y="9766"/>
                </a:lnTo>
                <a:lnTo>
                  <a:pt x="5435" y="9734"/>
                </a:lnTo>
                <a:lnTo>
                  <a:pt x="5431" y="9703"/>
                </a:lnTo>
                <a:lnTo>
                  <a:pt x="5429" y="9671"/>
                </a:lnTo>
                <a:lnTo>
                  <a:pt x="5429" y="9642"/>
                </a:lnTo>
                <a:lnTo>
                  <a:pt x="5429" y="9612"/>
                </a:lnTo>
                <a:lnTo>
                  <a:pt x="5430" y="9584"/>
                </a:lnTo>
                <a:lnTo>
                  <a:pt x="5433" y="9555"/>
                </a:lnTo>
                <a:lnTo>
                  <a:pt x="5437" y="9528"/>
                </a:lnTo>
                <a:lnTo>
                  <a:pt x="5442" y="9501"/>
                </a:lnTo>
                <a:lnTo>
                  <a:pt x="5448" y="9475"/>
                </a:lnTo>
                <a:lnTo>
                  <a:pt x="5456" y="9450"/>
                </a:lnTo>
                <a:lnTo>
                  <a:pt x="5464" y="9425"/>
                </a:lnTo>
                <a:lnTo>
                  <a:pt x="5472" y="9401"/>
                </a:lnTo>
                <a:lnTo>
                  <a:pt x="5483" y="9377"/>
                </a:lnTo>
                <a:lnTo>
                  <a:pt x="5494" y="9354"/>
                </a:lnTo>
                <a:lnTo>
                  <a:pt x="5507" y="9332"/>
                </a:lnTo>
                <a:lnTo>
                  <a:pt x="5519" y="9310"/>
                </a:lnTo>
                <a:lnTo>
                  <a:pt x="5534" y="9289"/>
                </a:lnTo>
                <a:lnTo>
                  <a:pt x="5549" y="9269"/>
                </a:lnTo>
                <a:lnTo>
                  <a:pt x="5564" y="9249"/>
                </a:lnTo>
                <a:lnTo>
                  <a:pt x="5581" y="9230"/>
                </a:lnTo>
                <a:lnTo>
                  <a:pt x="5598" y="9212"/>
                </a:lnTo>
                <a:lnTo>
                  <a:pt x="5615" y="9194"/>
                </a:lnTo>
                <a:lnTo>
                  <a:pt x="5634" y="9176"/>
                </a:lnTo>
                <a:lnTo>
                  <a:pt x="5654" y="9160"/>
                </a:lnTo>
                <a:lnTo>
                  <a:pt x="5674" y="9144"/>
                </a:lnTo>
                <a:lnTo>
                  <a:pt x="5695" y="9128"/>
                </a:lnTo>
                <a:lnTo>
                  <a:pt x="5716" y="9114"/>
                </a:lnTo>
                <a:lnTo>
                  <a:pt x="5738" y="9099"/>
                </a:lnTo>
                <a:lnTo>
                  <a:pt x="5761" y="9085"/>
                </a:lnTo>
                <a:lnTo>
                  <a:pt x="5783" y="9073"/>
                </a:lnTo>
                <a:lnTo>
                  <a:pt x="5807" y="9060"/>
                </a:lnTo>
                <a:lnTo>
                  <a:pt x="5831" y="9048"/>
                </a:lnTo>
                <a:lnTo>
                  <a:pt x="5855" y="9036"/>
                </a:lnTo>
                <a:lnTo>
                  <a:pt x="5880" y="9026"/>
                </a:lnTo>
                <a:lnTo>
                  <a:pt x="5905" y="9017"/>
                </a:lnTo>
                <a:lnTo>
                  <a:pt x="5930" y="9006"/>
                </a:lnTo>
                <a:lnTo>
                  <a:pt x="5956" y="8998"/>
                </a:lnTo>
                <a:lnTo>
                  <a:pt x="5982" y="8989"/>
                </a:lnTo>
                <a:lnTo>
                  <a:pt x="6008" y="8981"/>
                </a:lnTo>
                <a:lnTo>
                  <a:pt x="6061" y="8967"/>
                </a:lnTo>
                <a:lnTo>
                  <a:pt x="6116" y="8956"/>
                </a:lnTo>
                <a:lnTo>
                  <a:pt x="6170" y="8947"/>
                </a:lnTo>
                <a:lnTo>
                  <a:pt x="6225" y="8939"/>
                </a:lnTo>
                <a:lnTo>
                  <a:pt x="6280" y="8934"/>
                </a:lnTo>
                <a:lnTo>
                  <a:pt x="6335" y="8932"/>
                </a:lnTo>
                <a:lnTo>
                  <a:pt x="6389" y="8931"/>
                </a:lnTo>
                <a:lnTo>
                  <a:pt x="6444" y="8933"/>
                </a:lnTo>
                <a:lnTo>
                  <a:pt x="6497" y="8936"/>
                </a:lnTo>
                <a:lnTo>
                  <a:pt x="6549" y="8941"/>
                </a:lnTo>
                <a:lnTo>
                  <a:pt x="6599" y="8950"/>
                </a:lnTo>
                <a:lnTo>
                  <a:pt x="6649" y="8959"/>
                </a:lnTo>
                <a:lnTo>
                  <a:pt x="6691" y="8971"/>
                </a:lnTo>
                <a:lnTo>
                  <a:pt x="6733" y="8984"/>
                </a:lnTo>
                <a:lnTo>
                  <a:pt x="6774" y="8999"/>
                </a:lnTo>
                <a:lnTo>
                  <a:pt x="6813" y="9015"/>
                </a:lnTo>
                <a:lnTo>
                  <a:pt x="6852" y="9033"/>
                </a:lnTo>
                <a:lnTo>
                  <a:pt x="6889" y="9053"/>
                </a:lnTo>
                <a:lnTo>
                  <a:pt x="6927" y="9074"/>
                </a:lnTo>
                <a:lnTo>
                  <a:pt x="6963" y="9096"/>
                </a:lnTo>
                <a:lnTo>
                  <a:pt x="6997" y="9120"/>
                </a:lnTo>
                <a:lnTo>
                  <a:pt x="7030" y="9145"/>
                </a:lnTo>
                <a:lnTo>
                  <a:pt x="7063" y="9171"/>
                </a:lnTo>
                <a:lnTo>
                  <a:pt x="7094" y="9198"/>
                </a:lnTo>
                <a:lnTo>
                  <a:pt x="7126" y="9226"/>
                </a:lnTo>
                <a:lnTo>
                  <a:pt x="7155" y="9257"/>
                </a:lnTo>
                <a:lnTo>
                  <a:pt x="7183" y="9287"/>
                </a:lnTo>
                <a:lnTo>
                  <a:pt x="7211" y="9319"/>
                </a:lnTo>
                <a:lnTo>
                  <a:pt x="7237" y="9352"/>
                </a:lnTo>
                <a:lnTo>
                  <a:pt x="7262" y="9386"/>
                </a:lnTo>
                <a:lnTo>
                  <a:pt x="7287" y="9421"/>
                </a:lnTo>
                <a:lnTo>
                  <a:pt x="7310" y="9456"/>
                </a:lnTo>
                <a:lnTo>
                  <a:pt x="7333" y="9493"/>
                </a:lnTo>
                <a:lnTo>
                  <a:pt x="7354" y="9530"/>
                </a:lnTo>
                <a:lnTo>
                  <a:pt x="7375" y="9569"/>
                </a:lnTo>
                <a:lnTo>
                  <a:pt x="7394" y="9608"/>
                </a:lnTo>
                <a:lnTo>
                  <a:pt x="7413" y="9646"/>
                </a:lnTo>
                <a:lnTo>
                  <a:pt x="7430" y="9687"/>
                </a:lnTo>
                <a:lnTo>
                  <a:pt x="7446" y="9728"/>
                </a:lnTo>
                <a:lnTo>
                  <a:pt x="7462" y="9768"/>
                </a:lnTo>
                <a:lnTo>
                  <a:pt x="7476" y="9810"/>
                </a:lnTo>
                <a:lnTo>
                  <a:pt x="7489" y="9853"/>
                </a:lnTo>
                <a:lnTo>
                  <a:pt x="7501" y="9896"/>
                </a:lnTo>
                <a:lnTo>
                  <a:pt x="7513" y="9939"/>
                </a:lnTo>
                <a:lnTo>
                  <a:pt x="7522" y="9993"/>
                </a:lnTo>
                <a:lnTo>
                  <a:pt x="7531" y="10046"/>
                </a:lnTo>
                <a:lnTo>
                  <a:pt x="7536" y="10101"/>
                </a:lnTo>
                <a:lnTo>
                  <a:pt x="7540" y="10154"/>
                </a:lnTo>
                <a:lnTo>
                  <a:pt x="7542" y="10208"/>
                </a:lnTo>
                <a:lnTo>
                  <a:pt x="7542" y="10261"/>
                </a:lnTo>
                <a:lnTo>
                  <a:pt x="7540" y="10315"/>
                </a:lnTo>
                <a:lnTo>
                  <a:pt x="7537" y="10367"/>
                </a:lnTo>
                <a:lnTo>
                  <a:pt x="7531" y="10420"/>
                </a:lnTo>
                <a:lnTo>
                  <a:pt x="7523" y="10471"/>
                </a:lnTo>
                <a:lnTo>
                  <a:pt x="7514" y="10524"/>
                </a:lnTo>
                <a:lnTo>
                  <a:pt x="7502" y="10575"/>
                </a:lnTo>
                <a:lnTo>
                  <a:pt x="7490" y="10626"/>
                </a:lnTo>
                <a:lnTo>
                  <a:pt x="7475" y="10676"/>
                </a:lnTo>
                <a:lnTo>
                  <a:pt x="7459" y="10725"/>
                </a:lnTo>
                <a:lnTo>
                  <a:pt x="7441" y="10774"/>
                </a:lnTo>
                <a:lnTo>
                  <a:pt x="7421" y="10822"/>
                </a:lnTo>
                <a:lnTo>
                  <a:pt x="7400" y="10870"/>
                </a:lnTo>
                <a:lnTo>
                  <a:pt x="7377" y="10916"/>
                </a:lnTo>
                <a:lnTo>
                  <a:pt x="7352" y="10963"/>
                </a:lnTo>
                <a:lnTo>
                  <a:pt x="7326" y="11008"/>
                </a:lnTo>
                <a:lnTo>
                  <a:pt x="7298" y="11052"/>
                </a:lnTo>
                <a:lnTo>
                  <a:pt x="7269" y="11096"/>
                </a:lnTo>
                <a:lnTo>
                  <a:pt x="7237" y="11138"/>
                </a:lnTo>
                <a:lnTo>
                  <a:pt x="7205" y="11179"/>
                </a:lnTo>
                <a:lnTo>
                  <a:pt x="7171" y="11219"/>
                </a:lnTo>
                <a:lnTo>
                  <a:pt x="7136" y="11259"/>
                </a:lnTo>
                <a:lnTo>
                  <a:pt x="7098" y="11296"/>
                </a:lnTo>
                <a:lnTo>
                  <a:pt x="7061" y="11334"/>
                </a:lnTo>
                <a:lnTo>
                  <a:pt x="7021" y="11370"/>
                </a:lnTo>
                <a:lnTo>
                  <a:pt x="6979" y="11404"/>
                </a:lnTo>
                <a:lnTo>
                  <a:pt x="6938" y="11436"/>
                </a:lnTo>
                <a:lnTo>
                  <a:pt x="6888" y="11474"/>
                </a:lnTo>
                <a:lnTo>
                  <a:pt x="6838" y="11508"/>
                </a:lnTo>
                <a:lnTo>
                  <a:pt x="6788" y="11541"/>
                </a:lnTo>
                <a:lnTo>
                  <a:pt x="6737" y="11572"/>
                </a:lnTo>
                <a:lnTo>
                  <a:pt x="6686" y="11600"/>
                </a:lnTo>
                <a:lnTo>
                  <a:pt x="6635" y="11628"/>
                </a:lnTo>
                <a:lnTo>
                  <a:pt x="6582" y="11653"/>
                </a:lnTo>
                <a:lnTo>
                  <a:pt x="6529" y="11676"/>
                </a:lnTo>
                <a:lnTo>
                  <a:pt x="6476" y="11696"/>
                </a:lnTo>
                <a:lnTo>
                  <a:pt x="6423" y="11715"/>
                </a:lnTo>
                <a:lnTo>
                  <a:pt x="6368" y="11732"/>
                </a:lnTo>
                <a:lnTo>
                  <a:pt x="6314" y="11748"/>
                </a:lnTo>
                <a:lnTo>
                  <a:pt x="6260" y="11761"/>
                </a:lnTo>
                <a:lnTo>
                  <a:pt x="6204" y="11773"/>
                </a:lnTo>
                <a:lnTo>
                  <a:pt x="6150" y="11782"/>
                </a:lnTo>
                <a:lnTo>
                  <a:pt x="6095" y="11789"/>
                </a:lnTo>
                <a:lnTo>
                  <a:pt x="6039" y="11796"/>
                </a:lnTo>
                <a:lnTo>
                  <a:pt x="5983" y="11800"/>
                </a:lnTo>
                <a:lnTo>
                  <a:pt x="5928" y="11802"/>
                </a:lnTo>
                <a:lnTo>
                  <a:pt x="5872" y="11802"/>
                </a:lnTo>
                <a:lnTo>
                  <a:pt x="5816" y="11800"/>
                </a:lnTo>
                <a:lnTo>
                  <a:pt x="5761" y="11797"/>
                </a:lnTo>
                <a:lnTo>
                  <a:pt x="5704" y="11792"/>
                </a:lnTo>
                <a:lnTo>
                  <a:pt x="5649" y="11785"/>
                </a:lnTo>
                <a:lnTo>
                  <a:pt x="5594" y="11777"/>
                </a:lnTo>
                <a:lnTo>
                  <a:pt x="5537" y="11766"/>
                </a:lnTo>
                <a:lnTo>
                  <a:pt x="5482" y="11754"/>
                </a:lnTo>
                <a:lnTo>
                  <a:pt x="5428" y="11740"/>
                </a:lnTo>
                <a:lnTo>
                  <a:pt x="5372" y="11725"/>
                </a:lnTo>
                <a:lnTo>
                  <a:pt x="5318" y="11707"/>
                </a:lnTo>
                <a:lnTo>
                  <a:pt x="5263" y="11688"/>
                </a:lnTo>
                <a:lnTo>
                  <a:pt x="5208" y="11667"/>
                </a:lnTo>
                <a:lnTo>
                  <a:pt x="5169" y="11651"/>
                </a:lnTo>
                <a:lnTo>
                  <a:pt x="5129" y="11633"/>
                </a:lnTo>
                <a:lnTo>
                  <a:pt x="5090" y="11615"/>
                </a:lnTo>
                <a:lnTo>
                  <a:pt x="5052" y="11595"/>
                </a:lnTo>
                <a:lnTo>
                  <a:pt x="5014" y="11575"/>
                </a:lnTo>
                <a:lnTo>
                  <a:pt x="4976" y="11555"/>
                </a:lnTo>
                <a:lnTo>
                  <a:pt x="4940" y="11534"/>
                </a:lnTo>
                <a:lnTo>
                  <a:pt x="4904" y="11512"/>
                </a:lnTo>
                <a:lnTo>
                  <a:pt x="4869" y="11489"/>
                </a:lnTo>
                <a:lnTo>
                  <a:pt x="4834" y="11465"/>
                </a:lnTo>
                <a:lnTo>
                  <a:pt x="4800" y="11441"/>
                </a:lnTo>
                <a:lnTo>
                  <a:pt x="4766" y="11416"/>
                </a:lnTo>
                <a:lnTo>
                  <a:pt x="4733" y="11390"/>
                </a:lnTo>
                <a:lnTo>
                  <a:pt x="4702" y="11363"/>
                </a:lnTo>
                <a:lnTo>
                  <a:pt x="4669" y="11336"/>
                </a:lnTo>
                <a:lnTo>
                  <a:pt x="4639" y="11309"/>
                </a:lnTo>
                <a:lnTo>
                  <a:pt x="4609" y="11281"/>
                </a:lnTo>
                <a:lnTo>
                  <a:pt x="4580" y="11252"/>
                </a:lnTo>
                <a:lnTo>
                  <a:pt x="4550" y="11222"/>
                </a:lnTo>
                <a:lnTo>
                  <a:pt x="4522" y="11192"/>
                </a:lnTo>
                <a:lnTo>
                  <a:pt x="4494" y="11161"/>
                </a:lnTo>
                <a:lnTo>
                  <a:pt x="4468" y="11129"/>
                </a:lnTo>
                <a:lnTo>
                  <a:pt x="4442" y="11098"/>
                </a:lnTo>
                <a:lnTo>
                  <a:pt x="4416" y="11066"/>
                </a:lnTo>
                <a:lnTo>
                  <a:pt x="4391" y="11032"/>
                </a:lnTo>
                <a:lnTo>
                  <a:pt x="4367" y="10999"/>
                </a:lnTo>
                <a:lnTo>
                  <a:pt x="4344" y="10965"/>
                </a:lnTo>
                <a:lnTo>
                  <a:pt x="4321" y="10931"/>
                </a:lnTo>
                <a:lnTo>
                  <a:pt x="4299" y="10896"/>
                </a:lnTo>
                <a:lnTo>
                  <a:pt x="4277" y="10861"/>
                </a:lnTo>
                <a:lnTo>
                  <a:pt x="4257" y="10824"/>
                </a:lnTo>
                <a:lnTo>
                  <a:pt x="4237" y="10789"/>
                </a:lnTo>
                <a:lnTo>
                  <a:pt x="4217" y="10752"/>
                </a:lnTo>
                <a:lnTo>
                  <a:pt x="4198" y="10715"/>
                </a:lnTo>
                <a:lnTo>
                  <a:pt x="4181" y="10677"/>
                </a:lnTo>
                <a:lnTo>
                  <a:pt x="4164" y="10640"/>
                </a:lnTo>
                <a:lnTo>
                  <a:pt x="4147" y="10601"/>
                </a:lnTo>
                <a:lnTo>
                  <a:pt x="4133" y="10562"/>
                </a:lnTo>
                <a:lnTo>
                  <a:pt x="4117" y="10524"/>
                </a:lnTo>
                <a:lnTo>
                  <a:pt x="4103" y="10485"/>
                </a:lnTo>
                <a:lnTo>
                  <a:pt x="4090" y="10445"/>
                </a:lnTo>
                <a:lnTo>
                  <a:pt x="4077" y="10406"/>
                </a:lnTo>
                <a:lnTo>
                  <a:pt x="4066" y="10365"/>
                </a:lnTo>
                <a:lnTo>
                  <a:pt x="4054" y="10324"/>
                </a:lnTo>
                <a:lnTo>
                  <a:pt x="4044" y="10283"/>
                </a:lnTo>
                <a:lnTo>
                  <a:pt x="4034" y="10243"/>
                </a:lnTo>
                <a:lnTo>
                  <a:pt x="4026" y="10202"/>
                </a:lnTo>
                <a:lnTo>
                  <a:pt x="4018" y="10160"/>
                </a:lnTo>
                <a:lnTo>
                  <a:pt x="4010" y="10118"/>
                </a:lnTo>
                <a:lnTo>
                  <a:pt x="4004" y="10077"/>
                </a:lnTo>
                <a:lnTo>
                  <a:pt x="3999" y="10035"/>
                </a:lnTo>
                <a:lnTo>
                  <a:pt x="3994" y="9993"/>
                </a:lnTo>
                <a:lnTo>
                  <a:pt x="3990" y="9950"/>
                </a:lnTo>
                <a:lnTo>
                  <a:pt x="3986" y="9907"/>
                </a:lnTo>
                <a:lnTo>
                  <a:pt x="3984" y="9865"/>
                </a:lnTo>
                <a:lnTo>
                  <a:pt x="3982" y="9823"/>
                </a:lnTo>
                <a:lnTo>
                  <a:pt x="3981" y="9780"/>
                </a:lnTo>
                <a:lnTo>
                  <a:pt x="3981" y="9736"/>
                </a:lnTo>
                <a:lnTo>
                  <a:pt x="3982" y="9693"/>
                </a:lnTo>
                <a:lnTo>
                  <a:pt x="3984" y="9650"/>
                </a:lnTo>
                <a:lnTo>
                  <a:pt x="3986" y="9608"/>
                </a:lnTo>
                <a:lnTo>
                  <a:pt x="3990" y="9564"/>
                </a:lnTo>
                <a:lnTo>
                  <a:pt x="3994" y="9521"/>
                </a:lnTo>
                <a:lnTo>
                  <a:pt x="3999" y="9478"/>
                </a:lnTo>
                <a:lnTo>
                  <a:pt x="4004" y="9440"/>
                </a:lnTo>
                <a:lnTo>
                  <a:pt x="4010" y="9403"/>
                </a:lnTo>
                <a:lnTo>
                  <a:pt x="4018" y="9365"/>
                </a:lnTo>
                <a:lnTo>
                  <a:pt x="4026" y="9328"/>
                </a:lnTo>
                <a:lnTo>
                  <a:pt x="4034" y="9291"/>
                </a:lnTo>
                <a:lnTo>
                  <a:pt x="4043" y="9255"/>
                </a:lnTo>
                <a:lnTo>
                  <a:pt x="4053" y="9218"/>
                </a:lnTo>
                <a:lnTo>
                  <a:pt x="4063" y="9182"/>
                </a:lnTo>
                <a:lnTo>
                  <a:pt x="4074" y="9145"/>
                </a:lnTo>
                <a:lnTo>
                  <a:pt x="4086" y="9109"/>
                </a:lnTo>
                <a:lnTo>
                  <a:pt x="4098" y="9074"/>
                </a:lnTo>
                <a:lnTo>
                  <a:pt x="4111" y="9038"/>
                </a:lnTo>
                <a:lnTo>
                  <a:pt x="4124" y="9003"/>
                </a:lnTo>
                <a:lnTo>
                  <a:pt x="4138" y="8968"/>
                </a:lnTo>
                <a:lnTo>
                  <a:pt x="4152" y="8933"/>
                </a:lnTo>
                <a:lnTo>
                  <a:pt x="4168" y="8899"/>
                </a:lnTo>
                <a:lnTo>
                  <a:pt x="4184" y="8865"/>
                </a:lnTo>
                <a:lnTo>
                  <a:pt x="4200" y="8831"/>
                </a:lnTo>
                <a:lnTo>
                  <a:pt x="4217" y="8797"/>
                </a:lnTo>
                <a:lnTo>
                  <a:pt x="4235" y="8764"/>
                </a:lnTo>
                <a:lnTo>
                  <a:pt x="4253" y="8731"/>
                </a:lnTo>
                <a:lnTo>
                  <a:pt x="4271" y="8699"/>
                </a:lnTo>
                <a:lnTo>
                  <a:pt x="4291" y="8667"/>
                </a:lnTo>
                <a:lnTo>
                  <a:pt x="4311" y="8634"/>
                </a:lnTo>
                <a:lnTo>
                  <a:pt x="4331" y="8603"/>
                </a:lnTo>
                <a:lnTo>
                  <a:pt x="4352" y="8571"/>
                </a:lnTo>
                <a:lnTo>
                  <a:pt x="4374" y="8540"/>
                </a:lnTo>
                <a:lnTo>
                  <a:pt x="4396" y="8509"/>
                </a:lnTo>
                <a:lnTo>
                  <a:pt x="4418" y="8479"/>
                </a:lnTo>
                <a:lnTo>
                  <a:pt x="4441" y="8449"/>
                </a:lnTo>
                <a:lnTo>
                  <a:pt x="4465" y="8419"/>
                </a:lnTo>
                <a:lnTo>
                  <a:pt x="4489" y="8390"/>
                </a:lnTo>
                <a:lnTo>
                  <a:pt x="4513" y="8362"/>
                </a:lnTo>
                <a:lnTo>
                  <a:pt x="4538" y="8333"/>
                </a:lnTo>
                <a:lnTo>
                  <a:pt x="4564" y="8305"/>
                </a:lnTo>
                <a:lnTo>
                  <a:pt x="4590" y="8277"/>
                </a:lnTo>
                <a:lnTo>
                  <a:pt x="4616" y="8250"/>
                </a:lnTo>
                <a:lnTo>
                  <a:pt x="4643" y="8223"/>
                </a:lnTo>
                <a:lnTo>
                  <a:pt x="4670" y="8197"/>
                </a:lnTo>
                <a:lnTo>
                  <a:pt x="4699" y="8171"/>
                </a:lnTo>
                <a:lnTo>
                  <a:pt x="4727" y="8145"/>
                </a:lnTo>
                <a:lnTo>
                  <a:pt x="4756" y="8120"/>
                </a:lnTo>
                <a:lnTo>
                  <a:pt x="4785" y="8095"/>
                </a:lnTo>
                <a:lnTo>
                  <a:pt x="4816" y="8071"/>
                </a:lnTo>
                <a:lnTo>
                  <a:pt x="4845" y="8047"/>
                </a:lnTo>
                <a:lnTo>
                  <a:pt x="4876" y="8024"/>
                </a:lnTo>
                <a:lnTo>
                  <a:pt x="4907" y="8001"/>
                </a:lnTo>
                <a:lnTo>
                  <a:pt x="4939" y="7978"/>
                </a:lnTo>
                <a:lnTo>
                  <a:pt x="4970" y="7957"/>
                </a:lnTo>
                <a:lnTo>
                  <a:pt x="5002" y="7936"/>
                </a:lnTo>
                <a:lnTo>
                  <a:pt x="5036" y="7915"/>
                </a:lnTo>
                <a:lnTo>
                  <a:pt x="5068" y="7895"/>
                </a:lnTo>
                <a:lnTo>
                  <a:pt x="5103" y="7875"/>
                </a:lnTo>
                <a:lnTo>
                  <a:pt x="5136" y="7855"/>
                </a:lnTo>
                <a:lnTo>
                  <a:pt x="5171" y="7836"/>
                </a:lnTo>
                <a:lnTo>
                  <a:pt x="5205" y="7819"/>
                </a:lnTo>
                <a:lnTo>
                  <a:pt x="5241" y="7801"/>
                </a:lnTo>
                <a:lnTo>
                  <a:pt x="5276" y="7783"/>
                </a:lnTo>
                <a:lnTo>
                  <a:pt x="5312" y="7766"/>
                </a:lnTo>
                <a:lnTo>
                  <a:pt x="5348" y="7751"/>
                </a:lnTo>
                <a:lnTo>
                  <a:pt x="5385" y="7735"/>
                </a:lnTo>
                <a:lnTo>
                  <a:pt x="5421" y="7720"/>
                </a:lnTo>
                <a:lnTo>
                  <a:pt x="5459" y="7706"/>
                </a:lnTo>
                <a:lnTo>
                  <a:pt x="5496" y="7692"/>
                </a:lnTo>
                <a:lnTo>
                  <a:pt x="5554" y="7673"/>
                </a:lnTo>
                <a:lnTo>
                  <a:pt x="5610" y="7657"/>
                </a:lnTo>
                <a:lnTo>
                  <a:pt x="5668" y="7641"/>
                </a:lnTo>
                <a:lnTo>
                  <a:pt x="5724" y="7627"/>
                </a:lnTo>
                <a:lnTo>
                  <a:pt x="5782" y="7615"/>
                </a:lnTo>
                <a:lnTo>
                  <a:pt x="5839" y="7603"/>
                </a:lnTo>
                <a:lnTo>
                  <a:pt x="5896" y="7594"/>
                </a:lnTo>
                <a:lnTo>
                  <a:pt x="5954" y="7586"/>
                </a:lnTo>
                <a:lnTo>
                  <a:pt x="6011" y="7578"/>
                </a:lnTo>
                <a:lnTo>
                  <a:pt x="6069" y="7573"/>
                </a:lnTo>
                <a:lnTo>
                  <a:pt x="6126" y="7568"/>
                </a:lnTo>
                <a:lnTo>
                  <a:pt x="6184" y="7565"/>
                </a:lnTo>
                <a:lnTo>
                  <a:pt x="6241" y="7564"/>
                </a:lnTo>
                <a:lnTo>
                  <a:pt x="6298" y="7563"/>
                </a:lnTo>
                <a:lnTo>
                  <a:pt x="6355" y="7564"/>
                </a:lnTo>
                <a:lnTo>
                  <a:pt x="6412" y="7566"/>
                </a:lnTo>
                <a:lnTo>
                  <a:pt x="6469" y="7569"/>
                </a:lnTo>
                <a:lnTo>
                  <a:pt x="6526" y="7573"/>
                </a:lnTo>
                <a:lnTo>
                  <a:pt x="6582" y="7579"/>
                </a:lnTo>
                <a:lnTo>
                  <a:pt x="6638" y="7587"/>
                </a:lnTo>
                <a:lnTo>
                  <a:pt x="6694" y="7595"/>
                </a:lnTo>
                <a:lnTo>
                  <a:pt x="6750" y="7604"/>
                </a:lnTo>
                <a:lnTo>
                  <a:pt x="6806" y="7615"/>
                </a:lnTo>
                <a:lnTo>
                  <a:pt x="6861" y="7626"/>
                </a:lnTo>
                <a:lnTo>
                  <a:pt x="6916" y="7640"/>
                </a:lnTo>
                <a:lnTo>
                  <a:pt x="6970" y="7655"/>
                </a:lnTo>
                <a:lnTo>
                  <a:pt x="7024" y="7669"/>
                </a:lnTo>
                <a:lnTo>
                  <a:pt x="7079" y="7686"/>
                </a:lnTo>
                <a:lnTo>
                  <a:pt x="7132" y="7704"/>
                </a:lnTo>
                <a:lnTo>
                  <a:pt x="7185" y="7723"/>
                </a:lnTo>
                <a:lnTo>
                  <a:pt x="7237" y="7742"/>
                </a:lnTo>
                <a:lnTo>
                  <a:pt x="7289" y="7763"/>
                </a:lnTo>
                <a:lnTo>
                  <a:pt x="7342" y="7786"/>
                </a:lnTo>
                <a:lnTo>
                  <a:pt x="7393" y="7809"/>
                </a:lnTo>
                <a:lnTo>
                  <a:pt x="7444" y="7833"/>
                </a:lnTo>
                <a:lnTo>
                  <a:pt x="7494" y="7858"/>
                </a:lnTo>
                <a:lnTo>
                  <a:pt x="7543" y="7885"/>
                </a:lnTo>
                <a:lnTo>
                  <a:pt x="7592" y="7913"/>
                </a:lnTo>
                <a:lnTo>
                  <a:pt x="7641" y="7941"/>
                </a:lnTo>
                <a:lnTo>
                  <a:pt x="7689" y="7971"/>
                </a:lnTo>
                <a:lnTo>
                  <a:pt x="7736" y="8001"/>
                </a:lnTo>
                <a:lnTo>
                  <a:pt x="7783" y="8033"/>
                </a:lnTo>
                <a:lnTo>
                  <a:pt x="7829" y="8065"/>
                </a:lnTo>
                <a:lnTo>
                  <a:pt x="7874" y="8098"/>
                </a:lnTo>
                <a:lnTo>
                  <a:pt x="7919" y="8133"/>
                </a:lnTo>
                <a:lnTo>
                  <a:pt x="7963" y="8168"/>
                </a:lnTo>
                <a:lnTo>
                  <a:pt x="8006" y="8205"/>
                </a:lnTo>
                <a:lnTo>
                  <a:pt x="8049" y="8243"/>
                </a:lnTo>
                <a:lnTo>
                  <a:pt x="8090" y="8281"/>
                </a:lnTo>
                <a:lnTo>
                  <a:pt x="8131" y="8320"/>
                </a:lnTo>
                <a:lnTo>
                  <a:pt x="8171" y="8361"/>
                </a:lnTo>
                <a:lnTo>
                  <a:pt x="8211" y="8401"/>
                </a:lnTo>
                <a:lnTo>
                  <a:pt x="8248" y="8443"/>
                </a:lnTo>
                <a:lnTo>
                  <a:pt x="8286" y="8486"/>
                </a:lnTo>
                <a:lnTo>
                  <a:pt x="8322" y="8530"/>
                </a:lnTo>
                <a:lnTo>
                  <a:pt x="8358" y="8574"/>
                </a:lnTo>
                <a:lnTo>
                  <a:pt x="8393" y="8620"/>
                </a:lnTo>
                <a:lnTo>
                  <a:pt x="8427" y="8666"/>
                </a:lnTo>
                <a:lnTo>
                  <a:pt x="8459" y="8713"/>
                </a:lnTo>
                <a:lnTo>
                  <a:pt x="8491" y="8761"/>
                </a:lnTo>
                <a:lnTo>
                  <a:pt x="8522" y="8809"/>
                </a:lnTo>
                <a:lnTo>
                  <a:pt x="8551" y="8858"/>
                </a:lnTo>
                <a:lnTo>
                  <a:pt x="8580" y="8909"/>
                </a:lnTo>
                <a:lnTo>
                  <a:pt x="8607" y="8959"/>
                </a:lnTo>
                <a:lnTo>
                  <a:pt x="8644" y="9035"/>
                </a:lnTo>
                <a:lnTo>
                  <a:pt x="8678" y="9112"/>
                </a:lnTo>
                <a:lnTo>
                  <a:pt x="8711" y="9188"/>
                </a:lnTo>
                <a:lnTo>
                  <a:pt x="8740" y="9264"/>
                </a:lnTo>
                <a:lnTo>
                  <a:pt x="8767" y="9341"/>
                </a:lnTo>
                <a:lnTo>
                  <a:pt x="8792" y="9419"/>
                </a:lnTo>
                <a:lnTo>
                  <a:pt x="8815" y="9496"/>
                </a:lnTo>
                <a:lnTo>
                  <a:pt x="8835" y="9573"/>
                </a:lnTo>
                <a:lnTo>
                  <a:pt x="8854" y="9652"/>
                </a:lnTo>
                <a:lnTo>
                  <a:pt x="8869" y="9729"/>
                </a:lnTo>
                <a:lnTo>
                  <a:pt x="8883" y="9807"/>
                </a:lnTo>
                <a:lnTo>
                  <a:pt x="8895" y="9885"/>
                </a:lnTo>
                <a:lnTo>
                  <a:pt x="8903" y="9964"/>
                </a:lnTo>
                <a:lnTo>
                  <a:pt x="8910" y="10042"/>
                </a:lnTo>
                <a:lnTo>
                  <a:pt x="8915" y="10120"/>
                </a:lnTo>
                <a:lnTo>
                  <a:pt x="8917" y="10199"/>
                </a:lnTo>
                <a:lnTo>
                  <a:pt x="8917" y="10277"/>
                </a:lnTo>
                <a:lnTo>
                  <a:pt x="8916" y="10356"/>
                </a:lnTo>
                <a:lnTo>
                  <a:pt x="8912" y="10435"/>
                </a:lnTo>
                <a:lnTo>
                  <a:pt x="8906" y="10513"/>
                </a:lnTo>
                <a:lnTo>
                  <a:pt x="8898" y="10591"/>
                </a:lnTo>
                <a:lnTo>
                  <a:pt x="8887" y="10670"/>
                </a:lnTo>
                <a:lnTo>
                  <a:pt x="8875" y="10748"/>
                </a:lnTo>
                <a:lnTo>
                  <a:pt x="8860" y="10826"/>
                </a:lnTo>
                <a:lnTo>
                  <a:pt x="8843" y="10904"/>
                </a:lnTo>
                <a:lnTo>
                  <a:pt x="8825" y="10982"/>
                </a:lnTo>
                <a:lnTo>
                  <a:pt x="8804" y="11059"/>
                </a:lnTo>
                <a:lnTo>
                  <a:pt x="8781" y="11137"/>
                </a:lnTo>
                <a:lnTo>
                  <a:pt x="8756" y="11214"/>
                </a:lnTo>
                <a:lnTo>
                  <a:pt x="8728" y="11291"/>
                </a:lnTo>
                <a:lnTo>
                  <a:pt x="8699" y="11367"/>
                </a:lnTo>
                <a:lnTo>
                  <a:pt x="8669" y="11444"/>
                </a:lnTo>
                <a:lnTo>
                  <a:pt x="8737" y="11437"/>
                </a:lnTo>
                <a:lnTo>
                  <a:pt x="8806" y="11428"/>
                </a:lnTo>
                <a:lnTo>
                  <a:pt x="8874" y="11417"/>
                </a:lnTo>
                <a:lnTo>
                  <a:pt x="8943" y="11403"/>
                </a:lnTo>
                <a:lnTo>
                  <a:pt x="9010" y="11388"/>
                </a:lnTo>
                <a:lnTo>
                  <a:pt x="9079" y="11371"/>
                </a:lnTo>
                <a:lnTo>
                  <a:pt x="9147" y="11352"/>
                </a:lnTo>
                <a:lnTo>
                  <a:pt x="9215" y="11331"/>
                </a:lnTo>
                <a:lnTo>
                  <a:pt x="9283" y="11308"/>
                </a:lnTo>
                <a:lnTo>
                  <a:pt x="9351" y="11285"/>
                </a:lnTo>
                <a:lnTo>
                  <a:pt x="9417" y="11260"/>
                </a:lnTo>
                <a:lnTo>
                  <a:pt x="9482" y="11234"/>
                </a:lnTo>
                <a:lnTo>
                  <a:pt x="9548" y="11206"/>
                </a:lnTo>
                <a:lnTo>
                  <a:pt x="9613" y="11177"/>
                </a:lnTo>
                <a:lnTo>
                  <a:pt x="9677" y="11148"/>
                </a:lnTo>
                <a:lnTo>
                  <a:pt x="9739" y="11117"/>
                </a:lnTo>
                <a:lnTo>
                  <a:pt x="9802" y="11085"/>
                </a:lnTo>
                <a:lnTo>
                  <a:pt x="9864" y="11052"/>
                </a:lnTo>
                <a:lnTo>
                  <a:pt x="9925" y="11018"/>
                </a:lnTo>
                <a:lnTo>
                  <a:pt x="9985" y="10982"/>
                </a:lnTo>
                <a:lnTo>
                  <a:pt x="10044" y="10946"/>
                </a:lnTo>
                <a:lnTo>
                  <a:pt x="10103" y="10909"/>
                </a:lnTo>
                <a:lnTo>
                  <a:pt x="10161" y="10870"/>
                </a:lnTo>
                <a:lnTo>
                  <a:pt x="10219" y="10831"/>
                </a:lnTo>
                <a:lnTo>
                  <a:pt x="10274" y="10790"/>
                </a:lnTo>
                <a:lnTo>
                  <a:pt x="10330" y="10748"/>
                </a:lnTo>
                <a:lnTo>
                  <a:pt x="10385" y="10705"/>
                </a:lnTo>
                <a:lnTo>
                  <a:pt x="10438" y="10663"/>
                </a:lnTo>
                <a:lnTo>
                  <a:pt x="10491" y="10618"/>
                </a:lnTo>
                <a:lnTo>
                  <a:pt x="10542" y="10572"/>
                </a:lnTo>
                <a:lnTo>
                  <a:pt x="10594" y="10526"/>
                </a:lnTo>
                <a:lnTo>
                  <a:pt x="10644" y="10479"/>
                </a:lnTo>
                <a:lnTo>
                  <a:pt x="10693" y="10430"/>
                </a:lnTo>
                <a:lnTo>
                  <a:pt x="10741" y="10381"/>
                </a:lnTo>
                <a:lnTo>
                  <a:pt x="10788" y="10330"/>
                </a:lnTo>
                <a:lnTo>
                  <a:pt x="10835" y="10280"/>
                </a:lnTo>
                <a:lnTo>
                  <a:pt x="10880" y="10228"/>
                </a:lnTo>
                <a:lnTo>
                  <a:pt x="10924" y="10176"/>
                </a:lnTo>
                <a:lnTo>
                  <a:pt x="10966" y="10121"/>
                </a:lnTo>
                <a:lnTo>
                  <a:pt x="11009" y="10067"/>
                </a:lnTo>
                <a:lnTo>
                  <a:pt x="11050" y="10013"/>
                </a:lnTo>
                <a:lnTo>
                  <a:pt x="11090" y="9956"/>
                </a:lnTo>
                <a:lnTo>
                  <a:pt x="11128" y="9900"/>
                </a:lnTo>
                <a:lnTo>
                  <a:pt x="11166" y="9843"/>
                </a:lnTo>
                <a:lnTo>
                  <a:pt x="11203" y="9784"/>
                </a:lnTo>
                <a:lnTo>
                  <a:pt x="11238" y="9726"/>
                </a:lnTo>
                <a:lnTo>
                  <a:pt x="11272" y="9666"/>
                </a:lnTo>
                <a:lnTo>
                  <a:pt x="11306" y="9606"/>
                </a:lnTo>
                <a:lnTo>
                  <a:pt x="11338" y="9545"/>
                </a:lnTo>
                <a:lnTo>
                  <a:pt x="11368" y="9483"/>
                </a:lnTo>
                <a:lnTo>
                  <a:pt x="11398" y="9421"/>
                </a:lnTo>
                <a:lnTo>
                  <a:pt x="11427" y="9358"/>
                </a:lnTo>
                <a:lnTo>
                  <a:pt x="11454" y="9294"/>
                </a:lnTo>
                <a:lnTo>
                  <a:pt x="11479" y="9231"/>
                </a:lnTo>
                <a:lnTo>
                  <a:pt x="11504" y="9166"/>
                </a:lnTo>
                <a:lnTo>
                  <a:pt x="11527" y="9100"/>
                </a:lnTo>
                <a:lnTo>
                  <a:pt x="11549" y="9034"/>
                </a:lnTo>
                <a:lnTo>
                  <a:pt x="11570" y="8967"/>
                </a:lnTo>
                <a:lnTo>
                  <a:pt x="11590" y="8901"/>
                </a:lnTo>
                <a:lnTo>
                  <a:pt x="11608" y="8834"/>
                </a:lnTo>
                <a:lnTo>
                  <a:pt x="11624" y="8765"/>
                </a:lnTo>
                <a:lnTo>
                  <a:pt x="11639" y="8697"/>
                </a:lnTo>
                <a:lnTo>
                  <a:pt x="11653" y="8628"/>
                </a:lnTo>
                <a:lnTo>
                  <a:pt x="11666" y="8558"/>
                </a:lnTo>
                <a:lnTo>
                  <a:pt x="11676" y="8488"/>
                </a:lnTo>
                <a:lnTo>
                  <a:pt x="11687" y="8418"/>
                </a:lnTo>
                <a:lnTo>
                  <a:pt x="11694" y="8347"/>
                </a:lnTo>
                <a:lnTo>
                  <a:pt x="11702" y="8275"/>
                </a:lnTo>
                <a:lnTo>
                  <a:pt x="11707" y="8204"/>
                </a:lnTo>
                <a:lnTo>
                  <a:pt x="11711" y="8132"/>
                </a:lnTo>
                <a:lnTo>
                  <a:pt x="11713" y="8059"/>
                </a:lnTo>
                <a:lnTo>
                  <a:pt x="11713" y="7987"/>
                </a:lnTo>
                <a:lnTo>
                  <a:pt x="11712" y="7899"/>
                </a:lnTo>
                <a:lnTo>
                  <a:pt x="11709" y="7812"/>
                </a:lnTo>
                <a:lnTo>
                  <a:pt x="11704" y="7726"/>
                </a:lnTo>
                <a:lnTo>
                  <a:pt x="11696" y="7640"/>
                </a:lnTo>
                <a:lnTo>
                  <a:pt x="11686" y="7554"/>
                </a:lnTo>
                <a:lnTo>
                  <a:pt x="11674" y="7470"/>
                </a:lnTo>
                <a:lnTo>
                  <a:pt x="11661" y="7385"/>
                </a:lnTo>
                <a:lnTo>
                  <a:pt x="11644" y="7302"/>
                </a:lnTo>
                <a:lnTo>
                  <a:pt x="11626" y="7219"/>
                </a:lnTo>
                <a:lnTo>
                  <a:pt x="11606" y="7138"/>
                </a:lnTo>
                <a:lnTo>
                  <a:pt x="11585" y="7056"/>
                </a:lnTo>
                <a:lnTo>
                  <a:pt x="11561" y="6976"/>
                </a:lnTo>
                <a:lnTo>
                  <a:pt x="11534" y="6896"/>
                </a:lnTo>
                <a:lnTo>
                  <a:pt x="11507" y="6817"/>
                </a:lnTo>
                <a:lnTo>
                  <a:pt x="11478" y="6740"/>
                </a:lnTo>
                <a:lnTo>
                  <a:pt x="11447" y="6662"/>
                </a:lnTo>
                <a:lnTo>
                  <a:pt x="11413" y="6586"/>
                </a:lnTo>
                <a:lnTo>
                  <a:pt x="11378" y="6511"/>
                </a:lnTo>
                <a:lnTo>
                  <a:pt x="11341" y="6437"/>
                </a:lnTo>
                <a:lnTo>
                  <a:pt x="11303" y="6364"/>
                </a:lnTo>
                <a:lnTo>
                  <a:pt x="11263" y="6291"/>
                </a:lnTo>
                <a:lnTo>
                  <a:pt x="11221" y="6220"/>
                </a:lnTo>
                <a:lnTo>
                  <a:pt x="11177" y="6150"/>
                </a:lnTo>
                <a:lnTo>
                  <a:pt x="11132" y="6081"/>
                </a:lnTo>
                <a:lnTo>
                  <a:pt x="11085" y="6012"/>
                </a:lnTo>
                <a:lnTo>
                  <a:pt x="11037" y="5945"/>
                </a:lnTo>
                <a:lnTo>
                  <a:pt x="10987" y="5879"/>
                </a:lnTo>
                <a:lnTo>
                  <a:pt x="10936" y="5814"/>
                </a:lnTo>
                <a:lnTo>
                  <a:pt x="10883" y="5751"/>
                </a:lnTo>
                <a:lnTo>
                  <a:pt x="10828" y="5689"/>
                </a:lnTo>
                <a:lnTo>
                  <a:pt x="10772" y="5627"/>
                </a:lnTo>
                <a:lnTo>
                  <a:pt x="10716" y="55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0000" rIns="90000" bIns="46800" anchor="ctr">
            <a:no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20000"/>
              </a:lnSpc>
              <a:defRPr/>
            </a:pPr>
            <a:endParaRPr lang="en-US" altLang="zh-CN" sz="2000" b="1" spc="3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KSO_Shape"/>
          <p:cNvSpPr/>
          <p:nvPr>
            <p:custDataLst>
              <p:tags r:id="rId3"/>
            </p:custDataLst>
          </p:nvPr>
        </p:nvSpPr>
        <p:spPr bwMode="auto">
          <a:xfrm>
            <a:off x="5743610" y="2309984"/>
            <a:ext cx="1509322" cy="1476718"/>
          </a:xfrm>
          <a:custGeom>
            <a:avLst/>
            <a:gdLst>
              <a:gd name="T0" fmla="*/ 2147483646 w 11713"/>
              <a:gd name="T1" fmla="*/ 2147483646 h 12650"/>
              <a:gd name="T2" fmla="*/ 2147483646 w 11713"/>
              <a:gd name="T3" fmla="*/ 2147483646 h 12650"/>
              <a:gd name="T4" fmla="*/ 2147483646 w 11713"/>
              <a:gd name="T5" fmla="*/ 2147483646 h 12650"/>
              <a:gd name="T6" fmla="*/ 2147483646 w 11713"/>
              <a:gd name="T7" fmla="*/ 2147483646 h 12650"/>
              <a:gd name="T8" fmla="*/ 2147483646 w 11713"/>
              <a:gd name="T9" fmla="*/ 2147483646 h 12650"/>
              <a:gd name="T10" fmla="*/ 2147483646 w 11713"/>
              <a:gd name="T11" fmla="*/ 2147483646 h 12650"/>
              <a:gd name="T12" fmla="*/ 2147483646 w 11713"/>
              <a:gd name="T13" fmla="*/ 2147483646 h 12650"/>
              <a:gd name="T14" fmla="*/ 2147483646 w 11713"/>
              <a:gd name="T15" fmla="*/ 2147483646 h 12650"/>
              <a:gd name="T16" fmla="*/ 2147483646 w 11713"/>
              <a:gd name="T17" fmla="*/ 2147483646 h 12650"/>
              <a:gd name="T18" fmla="*/ 2147483646 w 11713"/>
              <a:gd name="T19" fmla="*/ 2147483646 h 12650"/>
              <a:gd name="T20" fmla="*/ 2147483646 w 11713"/>
              <a:gd name="T21" fmla="*/ 2147483646 h 12650"/>
              <a:gd name="T22" fmla="*/ 2147483646 w 11713"/>
              <a:gd name="T23" fmla="*/ 2147483646 h 12650"/>
              <a:gd name="T24" fmla="*/ 2147483646 w 11713"/>
              <a:gd name="T25" fmla="*/ 2147483646 h 12650"/>
              <a:gd name="T26" fmla="*/ 2147483646 w 11713"/>
              <a:gd name="T27" fmla="*/ 2147483646 h 12650"/>
              <a:gd name="T28" fmla="*/ 2147483646 w 11713"/>
              <a:gd name="T29" fmla="*/ 2147483646 h 12650"/>
              <a:gd name="T30" fmla="*/ 2147483646 w 11713"/>
              <a:gd name="T31" fmla="*/ 2147483646 h 12650"/>
              <a:gd name="T32" fmla="*/ 2147483646 w 11713"/>
              <a:gd name="T33" fmla="*/ 2147483646 h 12650"/>
              <a:gd name="T34" fmla="*/ 2147483646 w 11713"/>
              <a:gd name="T35" fmla="*/ 2147483646 h 12650"/>
              <a:gd name="T36" fmla="*/ 2147483646 w 11713"/>
              <a:gd name="T37" fmla="*/ 2147483646 h 12650"/>
              <a:gd name="T38" fmla="*/ 2147483646 w 11713"/>
              <a:gd name="T39" fmla="*/ 2147483646 h 12650"/>
              <a:gd name="T40" fmla="*/ 2147483646 w 11713"/>
              <a:gd name="T41" fmla="*/ 2147483646 h 12650"/>
              <a:gd name="T42" fmla="*/ 2147483646 w 11713"/>
              <a:gd name="T43" fmla="*/ 2147483646 h 12650"/>
              <a:gd name="T44" fmla="*/ 2147483646 w 11713"/>
              <a:gd name="T45" fmla="*/ 2147483646 h 12650"/>
              <a:gd name="T46" fmla="*/ 2147483646 w 11713"/>
              <a:gd name="T47" fmla="*/ 2147483646 h 12650"/>
              <a:gd name="T48" fmla="*/ 2147483646 w 11713"/>
              <a:gd name="T49" fmla="*/ 2147483646 h 12650"/>
              <a:gd name="T50" fmla="*/ 2147483646 w 11713"/>
              <a:gd name="T51" fmla="*/ 2147483646 h 12650"/>
              <a:gd name="T52" fmla="*/ 2147483646 w 11713"/>
              <a:gd name="T53" fmla="*/ 2147483646 h 12650"/>
              <a:gd name="T54" fmla="*/ 2147483646 w 11713"/>
              <a:gd name="T55" fmla="*/ 2147483646 h 12650"/>
              <a:gd name="T56" fmla="*/ 2147483646 w 11713"/>
              <a:gd name="T57" fmla="*/ 2147483646 h 12650"/>
              <a:gd name="T58" fmla="*/ 2147483646 w 11713"/>
              <a:gd name="T59" fmla="*/ 2147483646 h 12650"/>
              <a:gd name="T60" fmla="*/ 2147483646 w 11713"/>
              <a:gd name="T61" fmla="*/ 2147483646 h 12650"/>
              <a:gd name="T62" fmla="*/ 2147483646 w 11713"/>
              <a:gd name="T63" fmla="*/ 2147483646 h 12650"/>
              <a:gd name="T64" fmla="*/ 2147483646 w 11713"/>
              <a:gd name="T65" fmla="*/ 2147483646 h 12650"/>
              <a:gd name="T66" fmla="*/ 2147483646 w 11713"/>
              <a:gd name="T67" fmla="*/ 2147483646 h 12650"/>
              <a:gd name="T68" fmla="*/ 2147483646 w 11713"/>
              <a:gd name="T69" fmla="*/ 2147483646 h 12650"/>
              <a:gd name="T70" fmla="*/ 2147483646 w 11713"/>
              <a:gd name="T71" fmla="*/ 2147483646 h 12650"/>
              <a:gd name="T72" fmla="*/ 2147483646 w 11713"/>
              <a:gd name="T73" fmla="*/ 2147483646 h 12650"/>
              <a:gd name="T74" fmla="*/ 2147483646 w 11713"/>
              <a:gd name="T75" fmla="*/ 2147483646 h 12650"/>
              <a:gd name="T76" fmla="*/ 2147483646 w 11713"/>
              <a:gd name="T77" fmla="*/ 2147483646 h 12650"/>
              <a:gd name="T78" fmla="*/ 2147483646 w 11713"/>
              <a:gd name="T79" fmla="*/ 2147483646 h 12650"/>
              <a:gd name="T80" fmla="*/ 2147483646 w 11713"/>
              <a:gd name="T81" fmla="*/ 2147483646 h 12650"/>
              <a:gd name="T82" fmla="*/ 2147483646 w 11713"/>
              <a:gd name="T83" fmla="*/ 2147483646 h 12650"/>
              <a:gd name="T84" fmla="*/ 2147483646 w 11713"/>
              <a:gd name="T85" fmla="*/ 2147483646 h 12650"/>
              <a:gd name="T86" fmla="*/ 2147483646 w 11713"/>
              <a:gd name="T87" fmla="*/ 2147483646 h 12650"/>
              <a:gd name="T88" fmla="*/ 2147483646 w 11713"/>
              <a:gd name="T89" fmla="*/ 2147483646 h 12650"/>
              <a:gd name="T90" fmla="*/ 2147483646 w 11713"/>
              <a:gd name="T91" fmla="*/ 2147483646 h 12650"/>
              <a:gd name="T92" fmla="*/ 2147483646 w 11713"/>
              <a:gd name="T93" fmla="*/ 2147483646 h 12650"/>
              <a:gd name="T94" fmla="*/ 2147483646 w 11713"/>
              <a:gd name="T95" fmla="*/ 2147483646 h 12650"/>
              <a:gd name="T96" fmla="*/ 2147483646 w 11713"/>
              <a:gd name="T97" fmla="*/ 2147483646 h 12650"/>
              <a:gd name="T98" fmla="*/ 2147483646 w 11713"/>
              <a:gd name="T99" fmla="*/ 2147483646 h 12650"/>
              <a:gd name="T100" fmla="*/ 2147483646 w 11713"/>
              <a:gd name="T101" fmla="*/ 2147483646 h 12650"/>
              <a:gd name="T102" fmla="*/ 2147483646 w 11713"/>
              <a:gd name="T103" fmla="*/ 2147483646 h 12650"/>
              <a:gd name="T104" fmla="*/ 2147483646 w 11713"/>
              <a:gd name="T105" fmla="*/ 2147483646 h 12650"/>
              <a:gd name="T106" fmla="*/ 2147483646 w 11713"/>
              <a:gd name="T107" fmla="*/ 2147483646 h 12650"/>
              <a:gd name="T108" fmla="*/ 2147483646 w 11713"/>
              <a:gd name="T109" fmla="*/ 2147483646 h 12650"/>
              <a:gd name="T110" fmla="*/ 2147483646 w 11713"/>
              <a:gd name="T111" fmla="*/ 2147483646 h 12650"/>
              <a:gd name="T112" fmla="*/ 2147483646 w 11713"/>
              <a:gd name="T113" fmla="*/ 2147483646 h 12650"/>
              <a:gd name="T114" fmla="*/ 2147483646 w 11713"/>
              <a:gd name="T115" fmla="*/ 2147483646 h 12650"/>
              <a:gd name="T116" fmla="*/ 2147483646 w 11713"/>
              <a:gd name="T117" fmla="*/ 2147483646 h 12650"/>
              <a:gd name="T118" fmla="*/ 2147483646 w 11713"/>
              <a:gd name="T119" fmla="*/ 2147483646 h 12650"/>
              <a:gd name="T120" fmla="*/ 2147483646 w 11713"/>
              <a:gd name="T121" fmla="*/ 2147483646 h 12650"/>
              <a:gd name="T122" fmla="*/ 2147483646 w 11713"/>
              <a:gd name="T123" fmla="*/ 2147483646 h 1265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1713" h="12650">
                <a:moveTo>
                  <a:pt x="10716" y="5568"/>
                </a:moveTo>
                <a:lnTo>
                  <a:pt x="10716" y="5568"/>
                </a:lnTo>
                <a:lnTo>
                  <a:pt x="10759" y="5528"/>
                </a:lnTo>
                <a:lnTo>
                  <a:pt x="10801" y="5487"/>
                </a:lnTo>
                <a:lnTo>
                  <a:pt x="10843" y="5446"/>
                </a:lnTo>
                <a:lnTo>
                  <a:pt x="10884" y="5402"/>
                </a:lnTo>
                <a:lnTo>
                  <a:pt x="10924" y="5358"/>
                </a:lnTo>
                <a:lnTo>
                  <a:pt x="10962" y="5314"/>
                </a:lnTo>
                <a:lnTo>
                  <a:pt x="10999" y="5268"/>
                </a:lnTo>
                <a:lnTo>
                  <a:pt x="11035" y="5221"/>
                </a:lnTo>
                <a:lnTo>
                  <a:pt x="11070" y="5173"/>
                </a:lnTo>
                <a:lnTo>
                  <a:pt x="11103" y="5125"/>
                </a:lnTo>
                <a:lnTo>
                  <a:pt x="11136" y="5076"/>
                </a:lnTo>
                <a:lnTo>
                  <a:pt x="11167" y="5026"/>
                </a:lnTo>
                <a:lnTo>
                  <a:pt x="11196" y="4975"/>
                </a:lnTo>
                <a:lnTo>
                  <a:pt x="11224" y="4922"/>
                </a:lnTo>
                <a:lnTo>
                  <a:pt x="11251" y="4870"/>
                </a:lnTo>
                <a:lnTo>
                  <a:pt x="11278" y="4817"/>
                </a:lnTo>
                <a:lnTo>
                  <a:pt x="11302" y="4763"/>
                </a:lnTo>
                <a:lnTo>
                  <a:pt x="11325" y="4708"/>
                </a:lnTo>
                <a:lnTo>
                  <a:pt x="11346" y="4653"/>
                </a:lnTo>
                <a:lnTo>
                  <a:pt x="11366" y="4597"/>
                </a:lnTo>
                <a:lnTo>
                  <a:pt x="11385" y="4540"/>
                </a:lnTo>
                <a:lnTo>
                  <a:pt x="11402" y="4483"/>
                </a:lnTo>
                <a:lnTo>
                  <a:pt x="11417" y="4425"/>
                </a:lnTo>
                <a:lnTo>
                  <a:pt x="11431" y="4366"/>
                </a:lnTo>
                <a:lnTo>
                  <a:pt x="11444" y="4307"/>
                </a:lnTo>
                <a:lnTo>
                  <a:pt x="11454" y="4248"/>
                </a:lnTo>
                <a:lnTo>
                  <a:pt x="11463" y="4187"/>
                </a:lnTo>
                <a:lnTo>
                  <a:pt x="11471" y="4127"/>
                </a:lnTo>
                <a:lnTo>
                  <a:pt x="11477" y="4066"/>
                </a:lnTo>
                <a:lnTo>
                  <a:pt x="11481" y="4004"/>
                </a:lnTo>
                <a:lnTo>
                  <a:pt x="11484" y="3942"/>
                </a:lnTo>
                <a:lnTo>
                  <a:pt x="11484" y="3879"/>
                </a:lnTo>
                <a:lnTo>
                  <a:pt x="11484" y="3821"/>
                </a:lnTo>
                <a:lnTo>
                  <a:pt x="11482" y="3761"/>
                </a:lnTo>
                <a:lnTo>
                  <a:pt x="11478" y="3704"/>
                </a:lnTo>
                <a:lnTo>
                  <a:pt x="11473" y="3645"/>
                </a:lnTo>
                <a:lnTo>
                  <a:pt x="11466" y="3588"/>
                </a:lnTo>
                <a:lnTo>
                  <a:pt x="11457" y="3530"/>
                </a:lnTo>
                <a:lnTo>
                  <a:pt x="11448" y="3474"/>
                </a:lnTo>
                <a:lnTo>
                  <a:pt x="11436" y="3417"/>
                </a:lnTo>
                <a:lnTo>
                  <a:pt x="11424" y="3362"/>
                </a:lnTo>
                <a:lnTo>
                  <a:pt x="11410" y="3307"/>
                </a:lnTo>
                <a:lnTo>
                  <a:pt x="11394" y="3252"/>
                </a:lnTo>
                <a:lnTo>
                  <a:pt x="11378" y="3198"/>
                </a:lnTo>
                <a:lnTo>
                  <a:pt x="11360" y="3145"/>
                </a:lnTo>
                <a:lnTo>
                  <a:pt x="11340" y="3092"/>
                </a:lnTo>
                <a:lnTo>
                  <a:pt x="11320" y="3039"/>
                </a:lnTo>
                <a:lnTo>
                  <a:pt x="11298" y="2987"/>
                </a:lnTo>
                <a:lnTo>
                  <a:pt x="11275" y="2936"/>
                </a:lnTo>
                <a:lnTo>
                  <a:pt x="11250" y="2886"/>
                </a:lnTo>
                <a:lnTo>
                  <a:pt x="11225" y="2836"/>
                </a:lnTo>
                <a:lnTo>
                  <a:pt x="11198" y="2788"/>
                </a:lnTo>
                <a:lnTo>
                  <a:pt x="11170" y="2739"/>
                </a:lnTo>
                <a:lnTo>
                  <a:pt x="11141" y="2692"/>
                </a:lnTo>
                <a:lnTo>
                  <a:pt x="11110" y="2645"/>
                </a:lnTo>
                <a:lnTo>
                  <a:pt x="11079" y="2599"/>
                </a:lnTo>
                <a:lnTo>
                  <a:pt x="11047" y="2553"/>
                </a:lnTo>
                <a:lnTo>
                  <a:pt x="11013" y="2509"/>
                </a:lnTo>
                <a:lnTo>
                  <a:pt x="10978" y="2465"/>
                </a:lnTo>
                <a:lnTo>
                  <a:pt x="10942" y="2422"/>
                </a:lnTo>
                <a:lnTo>
                  <a:pt x="10906" y="2379"/>
                </a:lnTo>
                <a:lnTo>
                  <a:pt x="10868" y="2339"/>
                </a:lnTo>
                <a:lnTo>
                  <a:pt x="10828" y="2299"/>
                </a:lnTo>
                <a:lnTo>
                  <a:pt x="10789" y="2259"/>
                </a:lnTo>
                <a:lnTo>
                  <a:pt x="10748" y="2221"/>
                </a:lnTo>
                <a:lnTo>
                  <a:pt x="10706" y="2183"/>
                </a:lnTo>
                <a:lnTo>
                  <a:pt x="10664" y="2146"/>
                </a:lnTo>
                <a:lnTo>
                  <a:pt x="10621" y="2111"/>
                </a:lnTo>
                <a:lnTo>
                  <a:pt x="10576" y="2076"/>
                </a:lnTo>
                <a:lnTo>
                  <a:pt x="10531" y="2043"/>
                </a:lnTo>
                <a:lnTo>
                  <a:pt x="10485" y="2011"/>
                </a:lnTo>
                <a:lnTo>
                  <a:pt x="10438" y="1979"/>
                </a:lnTo>
                <a:lnTo>
                  <a:pt x="10390" y="1949"/>
                </a:lnTo>
                <a:lnTo>
                  <a:pt x="10341" y="1920"/>
                </a:lnTo>
                <a:lnTo>
                  <a:pt x="10292" y="1892"/>
                </a:lnTo>
                <a:lnTo>
                  <a:pt x="10242" y="1864"/>
                </a:lnTo>
                <a:lnTo>
                  <a:pt x="10190" y="1838"/>
                </a:lnTo>
                <a:lnTo>
                  <a:pt x="10139" y="1814"/>
                </a:lnTo>
                <a:lnTo>
                  <a:pt x="10087" y="1790"/>
                </a:lnTo>
                <a:lnTo>
                  <a:pt x="10034" y="1768"/>
                </a:lnTo>
                <a:lnTo>
                  <a:pt x="9981" y="1746"/>
                </a:lnTo>
                <a:lnTo>
                  <a:pt x="9926" y="1727"/>
                </a:lnTo>
                <a:lnTo>
                  <a:pt x="9871" y="1709"/>
                </a:lnTo>
                <a:lnTo>
                  <a:pt x="9816" y="1691"/>
                </a:lnTo>
                <a:lnTo>
                  <a:pt x="9759" y="1674"/>
                </a:lnTo>
                <a:lnTo>
                  <a:pt x="9703" y="1660"/>
                </a:lnTo>
                <a:lnTo>
                  <a:pt x="9645" y="1646"/>
                </a:lnTo>
                <a:lnTo>
                  <a:pt x="9588" y="1635"/>
                </a:lnTo>
                <a:lnTo>
                  <a:pt x="9529" y="1624"/>
                </a:lnTo>
                <a:lnTo>
                  <a:pt x="9471" y="1615"/>
                </a:lnTo>
                <a:lnTo>
                  <a:pt x="9411" y="1606"/>
                </a:lnTo>
                <a:lnTo>
                  <a:pt x="9352" y="1600"/>
                </a:lnTo>
                <a:lnTo>
                  <a:pt x="9292" y="1595"/>
                </a:lnTo>
                <a:lnTo>
                  <a:pt x="9232" y="1591"/>
                </a:lnTo>
                <a:lnTo>
                  <a:pt x="9170" y="1589"/>
                </a:lnTo>
                <a:lnTo>
                  <a:pt x="9110" y="1588"/>
                </a:lnTo>
                <a:lnTo>
                  <a:pt x="9044" y="1589"/>
                </a:lnTo>
                <a:lnTo>
                  <a:pt x="8979" y="1592"/>
                </a:lnTo>
                <a:lnTo>
                  <a:pt x="8915" y="1596"/>
                </a:lnTo>
                <a:lnTo>
                  <a:pt x="8852" y="1601"/>
                </a:lnTo>
                <a:lnTo>
                  <a:pt x="8788" y="1609"/>
                </a:lnTo>
                <a:lnTo>
                  <a:pt x="8725" y="1618"/>
                </a:lnTo>
                <a:lnTo>
                  <a:pt x="8664" y="1628"/>
                </a:lnTo>
                <a:lnTo>
                  <a:pt x="8602" y="1641"/>
                </a:lnTo>
                <a:lnTo>
                  <a:pt x="8570" y="1595"/>
                </a:lnTo>
                <a:lnTo>
                  <a:pt x="8537" y="1549"/>
                </a:lnTo>
                <a:lnTo>
                  <a:pt x="8505" y="1504"/>
                </a:lnTo>
                <a:lnTo>
                  <a:pt x="8471" y="1460"/>
                </a:lnTo>
                <a:lnTo>
                  <a:pt x="8437" y="1415"/>
                </a:lnTo>
                <a:lnTo>
                  <a:pt x="8402" y="1373"/>
                </a:lnTo>
                <a:lnTo>
                  <a:pt x="8366" y="1330"/>
                </a:lnTo>
                <a:lnTo>
                  <a:pt x="8330" y="1287"/>
                </a:lnTo>
                <a:lnTo>
                  <a:pt x="8292" y="1245"/>
                </a:lnTo>
                <a:lnTo>
                  <a:pt x="8254" y="1203"/>
                </a:lnTo>
                <a:lnTo>
                  <a:pt x="8217" y="1163"/>
                </a:lnTo>
                <a:lnTo>
                  <a:pt x="8177" y="1123"/>
                </a:lnTo>
                <a:lnTo>
                  <a:pt x="8137" y="1083"/>
                </a:lnTo>
                <a:lnTo>
                  <a:pt x="8098" y="1045"/>
                </a:lnTo>
                <a:lnTo>
                  <a:pt x="8057" y="1006"/>
                </a:lnTo>
                <a:lnTo>
                  <a:pt x="8015" y="968"/>
                </a:lnTo>
                <a:lnTo>
                  <a:pt x="7973" y="931"/>
                </a:lnTo>
                <a:lnTo>
                  <a:pt x="7931" y="894"/>
                </a:lnTo>
                <a:lnTo>
                  <a:pt x="7888" y="859"/>
                </a:lnTo>
                <a:lnTo>
                  <a:pt x="7844" y="823"/>
                </a:lnTo>
                <a:lnTo>
                  <a:pt x="7799" y="788"/>
                </a:lnTo>
                <a:lnTo>
                  <a:pt x="7754" y="754"/>
                </a:lnTo>
                <a:lnTo>
                  <a:pt x="7709" y="721"/>
                </a:lnTo>
                <a:lnTo>
                  <a:pt x="7663" y="687"/>
                </a:lnTo>
                <a:lnTo>
                  <a:pt x="7616" y="656"/>
                </a:lnTo>
                <a:lnTo>
                  <a:pt x="7569" y="625"/>
                </a:lnTo>
                <a:lnTo>
                  <a:pt x="7522" y="593"/>
                </a:lnTo>
                <a:lnTo>
                  <a:pt x="7474" y="563"/>
                </a:lnTo>
                <a:lnTo>
                  <a:pt x="7425" y="534"/>
                </a:lnTo>
                <a:lnTo>
                  <a:pt x="7376" y="506"/>
                </a:lnTo>
                <a:lnTo>
                  <a:pt x="7327" y="477"/>
                </a:lnTo>
                <a:lnTo>
                  <a:pt x="7277" y="450"/>
                </a:lnTo>
                <a:lnTo>
                  <a:pt x="7227" y="424"/>
                </a:lnTo>
                <a:lnTo>
                  <a:pt x="7176" y="398"/>
                </a:lnTo>
                <a:lnTo>
                  <a:pt x="7124" y="373"/>
                </a:lnTo>
                <a:lnTo>
                  <a:pt x="7072" y="349"/>
                </a:lnTo>
                <a:lnTo>
                  <a:pt x="7020" y="325"/>
                </a:lnTo>
                <a:lnTo>
                  <a:pt x="6968" y="302"/>
                </a:lnTo>
                <a:lnTo>
                  <a:pt x="6915" y="280"/>
                </a:lnTo>
                <a:lnTo>
                  <a:pt x="6860" y="259"/>
                </a:lnTo>
                <a:lnTo>
                  <a:pt x="6807" y="238"/>
                </a:lnTo>
                <a:lnTo>
                  <a:pt x="6753" y="218"/>
                </a:lnTo>
                <a:lnTo>
                  <a:pt x="6697" y="200"/>
                </a:lnTo>
                <a:lnTo>
                  <a:pt x="6642" y="182"/>
                </a:lnTo>
                <a:lnTo>
                  <a:pt x="6587" y="164"/>
                </a:lnTo>
                <a:lnTo>
                  <a:pt x="6531" y="148"/>
                </a:lnTo>
                <a:lnTo>
                  <a:pt x="6475" y="133"/>
                </a:lnTo>
                <a:lnTo>
                  <a:pt x="6417" y="117"/>
                </a:lnTo>
                <a:lnTo>
                  <a:pt x="6361" y="104"/>
                </a:lnTo>
                <a:lnTo>
                  <a:pt x="6304" y="91"/>
                </a:lnTo>
                <a:lnTo>
                  <a:pt x="6246" y="79"/>
                </a:lnTo>
                <a:lnTo>
                  <a:pt x="6188" y="67"/>
                </a:lnTo>
                <a:lnTo>
                  <a:pt x="6129" y="57"/>
                </a:lnTo>
                <a:lnTo>
                  <a:pt x="6071" y="47"/>
                </a:lnTo>
                <a:lnTo>
                  <a:pt x="6011" y="38"/>
                </a:lnTo>
                <a:lnTo>
                  <a:pt x="5953" y="30"/>
                </a:lnTo>
                <a:lnTo>
                  <a:pt x="5893" y="23"/>
                </a:lnTo>
                <a:lnTo>
                  <a:pt x="5833" y="17"/>
                </a:lnTo>
                <a:lnTo>
                  <a:pt x="5773" y="12"/>
                </a:lnTo>
                <a:lnTo>
                  <a:pt x="5713" y="7"/>
                </a:lnTo>
                <a:lnTo>
                  <a:pt x="5652" y="4"/>
                </a:lnTo>
                <a:lnTo>
                  <a:pt x="5590" y="2"/>
                </a:lnTo>
                <a:lnTo>
                  <a:pt x="5530" y="0"/>
                </a:lnTo>
                <a:lnTo>
                  <a:pt x="5468" y="0"/>
                </a:lnTo>
                <a:lnTo>
                  <a:pt x="5372" y="1"/>
                </a:lnTo>
                <a:lnTo>
                  <a:pt x="5276" y="4"/>
                </a:lnTo>
                <a:lnTo>
                  <a:pt x="5181" y="11"/>
                </a:lnTo>
                <a:lnTo>
                  <a:pt x="5086" y="19"/>
                </a:lnTo>
                <a:lnTo>
                  <a:pt x="4992" y="29"/>
                </a:lnTo>
                <a:lnTo>
                  <a:pt x="4899" y="42"/>
                </a:lnTo>
                <a:lnTo>
                  <a:pt x="4806" y="57"/>
                </a:lnTo>
                <a:lnTo>
                  <a:pt x="4715" y="73"/>
                </a:lnTo>
                <a:lnTo>
                  <a:pt x="4624" y="92"/>
                </a:lnTo>
                <a:lnTo>
                  <a:pt x="4534" y="114"/>
                </a:lnTo>
                <a:lnTo>
                  <a:pt x="4445" y="137"/>
                </a:lnTo>
                <a:lnTo>
                  <a:pt x="4357" y="162"/>
                </a:lnTo>
                <a:lnTo>
                  <a:pt x="4269" y="189"/>
                </a:lnTo>
                <a:lnTo>
                  <a:pt x="4183" y="218"/>
                </a:lnTo>
                <a:lnTo>
                  <a:pt x="4097" y="250"/>
                </a:lnTo>
                <a:lnTo>
                  <a:pt x="4014" y="283"/>
                </a:lnTo>
                <a:lnTo>
                  <a:pt x="3930" y="319"/>
                </a:lnTo>
                <a:lnTo>
                  <a:pt x="3848" y="355"/>
                </a:lnTo>
                <a:lnTo>
                  <a:pt x="3766" y="395"/>
                </a:lnTo>
                <a:lnTo>
                  <a:pt x="3687" y="436"/>
                </a:lnTo>
                <a:lnTo>
                  <a:pt x="3607" y="477"/>
                </a:lnTo>
                <a:lnTo>
                  <a:pt x="3530" y="522"/>
                </a:lnTo>
                <a:lnTo>
                  <a:pt x="3454" y="568"/>
                </a:lnTo>
                <a:lnTo>
                  <a:pt x="3379" y="616"/>
                </a:lnTo>
                <a:lnTo>
                  <a:pt x="3304" y="665"/>
                </a:lnTo>
                <a:lnTo>
                  <a:pt x="3231" y="717"/>
                </a:lnTo>
                <a:lnTo>
                  <a:pt x="3160" y="769"/>
                </a:lnTo>
                <a:lnTo>
                  <a:pt x="3090" y="823"/>
                </a:lnTo>
                <a:lnTo>
                  <a:pt x="3022" y="880"/>
                </a:lnTo>
                <a:lnTo>
                  <a:pt x="2955" y="937"/>
                </a:lnTo>
                <a:lnTo>
                  <a:pt x="2889" y="996"/>
                </a:lnTo>
                <a:lnTo>
                  <a:pt x="2825" y="1056"/>
                </a:lnTo>
                <a:lnTo>
                  <a:pt x="2763" y="1119"/>
                </a:lnTo>
                <a:lnTo>
                  <a:pt x="2701" y="1181"/>
                </a:lnTo>
                <a:lnTo>
                  <a:pt x="2641" y="1246"/>
                </a:lnTo>
                <a:lnTo>
                  <a:pt x="2584" y="1313"/>
                </a:lnTo>
                <a:lnTo>
                  <a:pt x="2528" y="1380"/>
                </a:lnTo>
                <a:lnTo>
                  <a:pt x="2473" y="1449"/>
                </a:lnTo>
                <a:lnTo>
                  <a:pt x="2420" y="1519"/>
                </a:lnTo>
                <a:lnTo>
                  <a:pt x="2369" y="1590"/>
                </a:lnTo>
                <a:lnTo>
                  <a:pt x="2319" y="1663"/>
                </a:lnTo>
                <a:lnTo>
                  <a:pt x="2272" y="1737"/>
                </a:lnTo>
                <a:lnTo>
                  <a:pt x="2226" y="1811"/>
                </a:lnTo>
                <a:lnTo>
                  <a:pt x="2181" y="1887"/>
                </a:lnTo>
                <a:lnTo>
                  <a:pt x="2139" y="1965"/>
                </a:lnTo>
                <a:lnTo>
                  <a:pt x="2098" y="2043"/>
                </a:lnTo>
                <a:lnTo>
                  <a:pt x="2061" y="2122"/>
                </a:lnTo>
                <a:lnTo>
                  <a:pt x="2024" y="2203"/>
                </a:lnTo>
                <a:lnTo>
                  <a:pt x="1990" y="2284"/>
                </a:lnTo>
                <a:lnTo>
                  <a:pt x="1957" y="2367"/>
                </a:lnTo>
                <a:lnTo>
                  <a:pt x="1926" y="2450"/>
                </a:lnTo>
                <a:lnTo>
                  <a:pt x="1898" y="2534"/>
                </a:lnTo>
                <a:lnTo>
                  <a:pt x="1872" y="2620"/>
                </a:lnTo>
                <a:lnTo>
                  <a:pt x="1848" y="2705"/>
                </a:lnTo>
                <a:lnTo>
                  <a:pt x="1826" y="2792"/>
                </a:lnTo>
                <a:lnTo>
                  <a:pt x="1806" y="2880"/>
                </a:lnTo>
                <a:lnTo>
                  <a:pt x="1788" y="2968"/>
                </a:lnTo>
                <a:lnTo>
                  <a:pt x="1774" y="3057"/>
                </a:lnTo>
                <a:lnTo>
                  <a:pt x="1760" y="3147"/>
                </a:lnTo>
                <a:lnTo>
                  <a:pt x="1750" y="3238"/>
                </a:lnTo>
                <a:lnTo>
                  <a:pt x="1741" y="3330"/>
                </a:lnTo>
                <a:lnTo>
                  <a:pt x="1735" y="3422"/>
                </a:lnTo>
                <a:lnTo>
                  <a:pt x="1732" y="3514"/>
                </a:lnTo>
                <a:lnTo>
                  <a:pt x="1730" y="3607"/>
                </a:lnTo>
                <a:lnTo>
                  <a:pt x="1731" y="3681"/>
                </a:lnTo>
                <a:lnTo>
                  <a:pt x="1733" y="3755"/>
                </a:lnTo>
                <a:lnTo>
                  <a:pt x="1737" y="3828"/>
                </a:lnTo>
                <a:lnTo>
                  <a:pt x="1742" y="3901"/>
                </a:lnTo>
                <a:lnTo>
                  <a:pt x="1750" y="3973"/>
                </a:lnTo>
                <a:lnTo>
                  <a:pt x="1758" y="4045"/>
                </a:lnTo>
                <a:lnTo>
                  <a:pt x="1768" y="4117"/>
                </a:lnTo>
                <a:lnTo>
                  <a:pt x="1779" y="4188"/>
                </a:lnTo>
                <a:lnTo>
                  <a:pt x="1730" y="4217"/>
                </a:lnTo>
                <a:lnTo>
                  <a:pt x="1681" y="4248"/>
                </a:lnTo>
                <a:lnTo>
                  <a:pt x="1632" y="4278"/>
                </a:lnTo>
                <a:lnTo>
                  <a:pt x="1584" y="4309"/>
                </a:lnTo>
                <a:lnTo>
                  <a:pt x="1537" y="4342"/>
                </a:lnTo>
                <a:lnTo>
                  <a:pt x="1490" y="4374"/>
                </a:lnTo>
                <a:lnTo>
                  <a:pt x="1443" y="4409"/>
                </a:lnTo>
                <a:lnTo>
                  <a:pt x="1397" y="4442"/>
                </a:lnTo>
                <a:lnTo>
                  <a:pt x="1352" y="4478"/>
                </a:lnTo>
                <a:lnTo>
                  <a:pt x="1307" y="4513"/>
                </a:lnTo>
                <a:lnTo>
                  <a:pt x="1263" y="4549"/>
                </a:lnTo>
                <a:lnTo>
                  <a:pt x="1219" y="4586"/>
                </a:lnTo>
                <a:lnTo>
                  <a:pt x="1176" y="4624"/>
                </a:lnTo>
                <a:lnTo>
                  <a:pt x="1134" y="4661"/>
                </a:lnTo>
                <a:lnTo>
                  <a:pt x="1093" y="4700"/>
                </a:lnTo>
                <a:lnTo>
                  <a:pt x="1052" y="4740"/>
                </a:lnTo>
                <a:lnTo>
                  <a:pt x="1011" y="4780"/>
                </a:lnTo>
                <a:lnTo>
                  <a:pt x="972" y="4821"/>
                </a:lnTo>
                <a:lnTo>
                  <a:pt x="933" y="4862"/>
                </a:lnTo>
                <a:lnTo>
                  <a:pt x="894" y="4904"/>
                </a:lnTo>
                <a:lnTo>
                  <a:pt x="857" y="4946"/>
                </a:lnTo>
                <a:lnTo>
                  <a:pt x="820" y="4989"/>
                </a:lnTo>
                <a:lnTo>
                  <a:pt x="784" y="5033"/>
                </a:lnTo>
                <a:lnTo>
                  <a:pt x="748" y="5077"/>
                </a:lnTo>
                <a:lnTo>
                  <a:pt x="714" y="5122"/>
                </a:lnTo>
                <a:lnTo>
                  <a:pt x="679" y="5167"/>
                </a:lnTo>
                <a:lnTo>
                  <a:pt x="646" y="5213"/>
                </a:lnTo>
                <a:lnTo>
                  <a:pt x="613" y="5259"/>
                </a:lnTo>
                <a:lnTo>
                  <a:pt x="581" y="5306"/>
                </a:lnTo>
                <a:lnTo>
                  <a:pt x="550" y="5354"/>
                </a:lnTo>
                <a:lnTo>
                  <a:pt x="519" y="5402"/>
                </a:lnTo>
                <a:lnTo>
                  <a:pt x="490" y="5450"/>
                </a:lnTo>
                <a:lnTo>
                  <a:pt x="461" y="5499"/>
                </a:lnTo>
                <a:lnTo>
                  <a:pt x="434" y="5548"/>
                </a:lnTo>
                <a:lnTo>
                  <a:pt x="406" y="5598"/>
                </a:lnTo>
                <a:lnTo>
                  <a:pt x="379" y="5648"/>
                </a:lnTo>
                <a:lnTo>
                  <a:pt x="354" y="5698"/>
                </a:lnTo>
                <a:lnTo>
                  <a:pt x="329" y="5750"/>
                </a:lnTo>
                <a:lnTo>
                  <a:pt x="305" y="5802"/>
                </a:lnTo>
                <a:lnTo>
                  <a:pt x="282" y="5854"/>
                </a:lnTo>
                <a:lnTo>
                  <a:pt x="259" y="5906"/>
                </a:lnTo>
                <a:lnTo>
                  <a:pt x="239" y="5960"/>
                </a:lnTo>
                <a:lnTo>
                  <a:pt x="218" y="6013"/>
                </a:lnTo>
                <a:lnTo>
                  <a:pt x="198" y="6066"/>
                </a:lnTo>
                <a:lnTo>
                  <a:pt x="179" y="6120"/>
                </a:lnTo>
                <a:lnTo>
                  <a:pt x="161" y="6175"/>
                </a:lnTo>
                <a:lnTo>
                  <a:pt x="145" y="6230"/>
                </a:lnTo>
                <a:lnTo>
                  <a:pt x="128" y="6285"/>
                </a:lnTo>
                <a:lnTo>
                  <a:pt x="113" y="6341"/>
                </a:lnTo>
                <a:lnTo>
                  <a:pt x="99" y="6397"/>
                </a:lnTo>
                <a:lnTo>
                  <a:pt x="85" y="6454"/>
                </a:lnTo>
                <a:lnTo>
                  <a:pt x="74" y="6510"/>
                </a:lnTo>
                <a:lnTo>
                  <a:pt x="62" y="6566"/>
                </a:lnTo>
                <a:lnTo>
                  <a:pt x="51" y="6624"/>
                </a:lnTo>
                <a:lnTo>
                  <a:pt x="41" y="6681"/>
                </a:lnTo>
                <a:lnTo>
                  <a:pt x="33" y="6740"/>
                </a:lnTo>
                <a:lnTo>
                  <a:pt x="25" y="6798"/>
                </a:lnTo>
                <a:lnTo>
                  <a:pt x="18" y="6857"/>
                </a:lnTo>
                <a:lnTo>
                  <a:pt x="13" y="6915"/>
                </a:lnTo>
                <a:lnTo>
                  <a:pt x="9" y="6975"/>
                </a:lnTo>
                <a:lnTo>
                  <a:pt x="5" y="7034"/>
                </a:lnTo>
                <a:lnTo>
                  <a:pt x="3" y="7094"/>
                </a:lnTo>
                <a:lnTo>
                  <a:pt x="0" y="7153"/>
                </a:lnTo>
                <a:lnTo>
                  <a:pt x="0" y="7214"/>
                </a:lnTo>
                <a:lnTo>
                  <a:pt x="1" y="7295"/>
                </a:lnTo>
                <a:lnTo>
                  <a:pt x="4" y="7377"/>
                </a:lnTo>
                <a:lnTo>
                  <a:pt x="9" y="7457"/>
                </a:lnTo>
                <a:lnTo>
                  <a:pt x="15" y="7538"/>
                </a:lnTo>
                <a:lnTo>
                  <a:pt x="23" y="7618"/>
                </a:lnTo>
                <a:lnTo>
                  <a:pt x="34" y="7697"/>
                </a:lnTo>
                <a:lnTo>
                  <a:pt x="46" y="7776"/>
                </a:lnTo>
                <a:lnTo>
                  <a:pt x="60" y="7854"/>
                </a:lnTo>
                <a:lnTo>
                  <a:pt x="77" y="7932"/>
                </a:lnTo>
                <a:lnTo>
                  <a:pt x="93" y="8010"/>
                </a:lnTo>
                <a:lnTo>
                  <a:pt x="113" y="8086"/>
                </a:lnTo>
                <a:lnTo>
                  <a:pt x="134" y="8161"/>
                </a:lnTo>
                <a:lnTo>
                  <a:pt x="156" y="8236"/>
                </a:lnTo>
                <a:lnTo>
                  <a:pt x="181" y="8311"/>
                </a:lnTo>
                <a:lnTo>
                  <a:pt x="206" y="8385"/>
                </a:lnTo>
                <a:lnTo>
                  <a:pt x="234" y="8458"/>
                </a:lnTo>
                <a:lnTo>
                  <a:pt x="264" y="8530"/>
                </a:lnTo>
                <a:lnTo>
                  <a:pt x="294" y="8601"/>
                </a:lnTo>
                <a:lnTo>
                  <a:pt x="326" y="8671"/>
                </a:lnTo>
                <a:lnTo>
                  <a:pt x="361" y="8741"/>
                </a:lnTo>
                <a:lnTo>
                  <a:pt x="395" y="8810"/>
                </a:lnTo>
                <a:lnTo>
                  <a:pt x="433" y="8878"/>
                </a:lnTo>
                <a:lnTo>
                  <a:pt x="471" y="8946"/>
                </a:lnTo>
                <a:lnTo>
                  <a:pt x="511" y="9011"/>
                </a:lnTo>
                <a:lnTo>
                  <a:pt x="552" y="9077"/>
                </a:lnTo>
                <a:lnTo>
                  <a:pt x="595" y="9141"/>
                </a:lnTo>
                <a:lnTo>
                  <a:pt x="638" y="9205"/>
                </a:lnTo>
                <a:lnTo>
                  <a:pt x="684" y="9267"/>
                </a:lnTo>
                <a:lnTo>
                  <a:pt x="731" y="9329"/>
                </a:lnTo>
                <a:lnTo>
                  <a:pt x="779" y="9388"/>
                </a:lnTo>
                <a:lnTo>
                  <a:pt x="829" y="9448"/>
                </a:lnTo>
                <a:lnTo>
                  <a:pt x="880" y="9506"/>
                </a:lnTo>
                <a:lnTo>
                  <a:pt x="931" y="9564"/>
                </a:lnTo>
                <a:lnTo>
                  <a:pt x="984" y="9620"/>
                </a:lnTo>
                <a:lnTo>
                  <a:pt x="1039" y="9674"/>
                </a:lnTo>
                <a:lnTo>
                  <a:pt x="1095" y="9729"/>
                </a:lnTo>
                <a:lnTo>
                  <a:pt x="1151" y="9781"/>
                </a:lnTo>
                <a:lnTo>
                  <a:pt x="1210" y="9833"/>
                </a:lnTo>
                <a:lnTo>
                  <a:pt x="1269" y="9883"/>
                </a:lnTo>
                <a:lnTo>
                  <a:pt x="1329" y="9932"/>
                </a:lnTo>
                <a:lnTo>
                  <a:pt x="1390" y="9981"/>
                </a:lnTo>
                <a:lnTo>
                  <a:pt x="1453" y="10026"/>
                </a:lnTo>
                <a:lnTo>
                  <a:pt x="1517" y="10072"/>
                </a:lnTo>
                <a:lnTo>
                  <a:pt x="1581" y="10116"/>
                </a:lnTo>
                <a:lnTo>
                  <a:pt x="1647" y="10159"/>
                </a:lnTo>
                <a:lnTo>
                  <a:pt x="1714" y="10200"/>
                </a:lnTo>
                <a:lnTo>
                  <a:pt x="1781" y="10240"/>
                </a:lnTo>
                <a:lnTo>
                  <a:pt x="1850" y="10278"/>
                </a:lnTo>
                <a:lnTo>
                  <a:pt x="1919" y="10316"/>
                </a:lnTo>
                <a:lnTo>
                  <a:pt x="1990" y="10351"/>
                </a:lnTo>
                <a:lnTo>
                  <a:pt x="2061" y="10386"/>
                </a:lnTo>
                <a:lnTo>
                  <a:pt x="2133" y="10418"/>
                </a:lnTo>
                <a:lnTo>
                  <a:pt x="2206" y="10449"/>
                </a:lnTo>
                <a:lnTo>
                  <a:pt x="2280" y="10480"/>
                </a:lnTo>
                <a:lnTo>
                  <a:pt x="2354" y="10508"/>
                </a:lnTo>
                <a:lnTo>
                  <a:pt x="2430" y="10535"/>
                </a:lnTo>
                <a:lnTo>
                  <a:pt x="2507" y="10560"/>
                </a:lnTo>
                <a:lnTo>
                  <a:pt x="2583" y="10583"/>
                </a:lnTo>
                <a:lnTo>
                  <a:pt x="2661" y="10605"/>
                </a:lnTo>
                <a:lnTo>
                  <a:pt x="2740" y="10626"/>
                </a:lnTo>
                <a:lnTo>
                  <a:pt x="2819" y="10645"/>
                </a:lnTo>
                <a:lnTo>
                  <a:pt x="2898" y="10661"/>
                </a:lnTo>
                <a:lnTo>
                  <a:pt x="2979" y="10677"/>
                </a:lnTo>
                <a:lnTo>
                  <a:pt x="3060" y="10691"/>
                </a:lnTo>
                <a:lnTo>
                  <a:pt x="3079" y="10697"/>
                </a:lnTo>
                <a:lnTo>
                  <a:pt x="3099" y="10704"/>
                </a:lnTo>
                <a:lnTo>
                  <a:pt x="3120" y="10713"/>
                </a:lnTo>
                <a:lnTo>
                  <a:pt x="3141" y="10723"/>
                </a:lnTo>
                <a:lnTo>
                  <a:pt x="3162" y="10736"/>
                </a:lnTo>
                <a:lnTo>
                  <a:pt x="3185" y="10752"/>
                </a:lnTo>
                <a:lnTo>
                  <a:pt x="3211" y="10772"/>
                </a:lnTo>
                <a:lnTo>
                  <a:pt x="3238" y="10796"/>
                </a:lnTo>
                <a:lnTo>
                  <a:pt x="3266" y="10826"/>
                </a:lnTo>
                <a:lnTo>
                  <a:pt x="3297" y="10861"/>
                </a:lnTo>
                <a:lnTo>
                  <a:pt x="3331" y="10902"/>
                </a:lnTo>
                <a:lnTo>
                  <a:pt x="3367" y="10950"/>
                </a:lnTo>
                <a:lnTo>
                  <a:pt x="3406" y="11005"/>
                </a:lnTo>
                <a:lnTo>
                  <a:pt x="3448" y="11068"/>
                </a:lnTo>
                <a:lnTo>
                  <a:pt x="3494" y="11140"/>
                </a:lnTo>
                <a:lnTo>
                  <a:pt x="3543" y="11220"/>
                </a:lnTo>
                <a:lnTo>
                  <a:pt x="3567" y="11263"/>
                </a:lnTo>
                <a:lnTo>
                  <a:pt x="3593" y="11305"/>
                </a:lnTo>
                <a:lnTo>
                  <a:pt x="3619" y="11346"/>
                </a:lnTo>
                <a:lnTo>
                  <a:pt x="3645" y="11387"/>
                </a:lnTo>
                <a:lnTo>
                  <a:pt x="3672" y="11427"/>
                </a:lnTo>
                <a:lnTo>
                  <a:pt x="3700" y="11467"/>
                </a:lnTo>
                <a:lnTo>
                  <a:pt x="3730" y="11506"/>
                </a:lnTo>
                <a:lnTo>
                  <a:pt x="3759" y="11545"/>
                </a:lnTo>
                <a:lnTo>
                  <a:pt x="3789" y="11583"/>
                </a:lnTo>
                <a:lnTo>
                  <a:pt x="3820" y="11620"/>
                </a:lnTo>
                <a:lnTo>
                  <a:pt x="3852" y="11658"/>
                </a:lnTo>
                <a:lnTo>
                  <a:pt x="3883" y="11694"/>
                </a:lnTo>
                <a:lnTo>
                  <a:pt x="3916" y="11730"/>
                </a:lnTo>
                <a:lnTo>
                  <a:pt x="3950" y="11765"/>
                </a:lnTo>
                <a:lnTo>
                  <a:pt x="3983" y="11800"/>
                </a:lnTo>
                <a:lnTo>
                  <a:pt x="4018" y="11834"/>
                </a:lnTo>
                <a:lnTo>
                  <a:pt x="4053" y="11868"/>
                </a:lnTo>
                <a:lnTo>
                  <a:pt x="4089" y="11901"/>
                </a:lnTo>
                <a:lnTo>
                  <a:pt x="4125" y="11934"/>
                </a:lnTo>
                <a:lnTo>
                  <a:pt x="4162" y="11965"/>
                </a:lnTo>
                <a:lnTo>
                  <a:pt x="4199" y="11996"/>
                </a:lnTo>
                <a:lnTo>
                  <a:pt x="4237" y="12026"/>
                </a:lnTo>
                <a:lnTo>
                  <a:pt x="4276" y="12057"/>
                </a:lnTo>
                <a:lnTo>
                  <a:pt x="4314" y="12086"/>
                </a:lnTo>
                <a:lnTo>
                  <a:pt x="4353" y="12114"/>
                </a:lnTo>
                <a:lnTo>
                  <a:pt x="4393" y="12142"/>
                </a:lnTo>
                <a:lnTo>
                  <a:pt x="4433" y="12170"/>
                </a:lnTo>
                <a:lnTo>
                  <a:pt x="4474" y="12196"/>
                </a:lnTo>
                <a:lnTo>
                  <a:pt x="4515" y="12222"/>
                </a:lnTo>
                <a:lnTo>
                  <a:pt x="4557" y="12247"/>
                </a:lnTo>
                <a:lnTo>
                  <a:pt x="4598" y="12272"/>
                </a:lnTo>
                <a:lnTo>
                  <a:pt x="4640" y="12295"/>
                </a:lnTo>
                <a:lnTo>
                  <a:pt x="4683" y="12319"/>
                </a:lnTo>
                <a:lnTo>
                  <a:pt x="4726" y="12341"/>
                </a:lnTo>
                <a:lnTo>
                  <a:pt x="4770" y="12363"/>
                </a:lnTo>
                <a:lnTo>
                  <a:pt x="4813" y="12384"/>
                </a:lnTo>
                <a:lnTo>
                  <a:pt x="4857" y="12404"/>
                </a:lnTo>
                <a:lnTo>
                  <a:pt x="4902" y="12423"/>
                </a:lnTo>
                <a:lnTo>
                  <a:pt x="4946" y="12442"/>
                </a:lnTo>
                <a:lnTo>
                  <a:pt x="4992" y="12460"/>
                </a:lnTo>
                <a:lnTo>
                  <a:pt x="5037" y="12477"/>
                </a:lnTo>
                <a:lnTo>
                  <a:pt x="5083" y="12493"/>
                </a:lnTo>
                <a:lnTo>
                  <a:pt x="5128" y="12509"/>
                </a:lnTo>
                <a:lnTo>
                  <a:pt x="5175" y="12524"/>
                </a:lnTo>
                <a:lnTo>
                  <a:pt x="5221" y="12538"/>
                </a:lnTo>
                <a:lnTo>
                  <a:pt x="5268" y="12552"/>
                </a:lnTo>
                <a:lnTo>
                  <a:pt x="5314" y="12564"/>
                </a:lnTo>
                <a:lnTo>
                  <a:pt x="5361" y="12576"/>
                </a:lnTo>
                <a:lnTo>
                  <a:pt x="5409" y="12586"/>
                </a:lnTo>
                <a:lnTo>
                  <a:pt x="5456" y="12597"/>
                </a:lnTo>
                <a:lnTo>
                  <a:pt x="5503" y="12606"/>
                </a:lnTo>
                <a:lnTo>
                  <a:pt x="5551" y="12614"/>
                </a:lnTo>
                <a:lnTo>
                  <a:pt x="5599" y="12622"/>
                </a:lnTo>
                <a:lnTo>
                  <a:pt x="5647" y="12628"/>
                </a:lnTo>
                <a:lnTo>
                  <a:pt x="5695" y="12634"/>
                </a:lnTo>
                <a:lnTo>
                  <a:pt x="5743" y="12639"/>
                </a:lnTo>
                <a:lnTo>
                  <a:pt x="5791" y="12643"/>
                </a:lnTo>
                <a:lnTo>
                  <a:pt x="5839" y="12646"/>
                </a:lnTo>
                <a:lnTo>
                  <a:pt x="5888" y="12649"/>
                </a:lnTo>
                <a:lnTo>
                  <a:pt x="5936" y="12650"/>
                </a:lnTo>
                <a:lnTo>
                  <a:pt x="5985" y="12650"/>
                </a:lnTo>
                <a:lnTo>
                  <a:pt x="6033" y="12650"/>
                </a:lnTo>
                <a:lnTo>
                  <a:pt x="6082" y="12649"/>
                </a:lnTo>
                <a:lnTo>
                  <a:pt x="6130" y="12647"/>
                </a:lnTo>
                <a:lnTo>
                  <a:pt x="6174" y="12641"/>
                </a:lnTo>
                <a:lnTo>
                  <a:pt x="6217" y="12634"/>
                </a:lnTo>
                <a:lnTo>
                  <a:pt x="6260" y="12627"/>
                </a:lnTo>
                <a:lnTo>
                  <a:pt x="6303" y="12620"/>
                </a:lnTo>
                <a:lnTo>
                  <a:pt x="6345" y="12611"/>
                </a:lnTo>
                <a:lnTo>
                  <a:pt x="6388" y="12602"/>
                </a:lnTo>
                <a:lnTo>
                  <a:pt x="6430" y="12593"/>
                </a:lnTo>
                <a:lnTo>
                  <a:pt x="6473" y="12582"/>
                </a:lnTo>
                <a:lnTo>
                  <a:pt x="6515" y="12571"/>
                </a:lnTo>
                <a:lnTo>
                  <a:pt x="6556" y="12559"/>
                </a:lnTo>
                <a:lnTo>
                  <a:pt x="6598" y="12548"/>
                </a:lnTo>
                <a:lnTo>
                  <a:pt x="6640" y="12534"/>
                </a:lnTo>
                <a:lnTo>
                  <a:pt x="6682" y="12520"/>
                </a:lnTo>
                <a:lnTo>
                  <a:pt x="6722" y="12507"/>
                </a:lnTo>
                <a:lnTo>
                  <a:pt x="6763" y="12492"/>
                </a:lnTo>
                <a:lnTo>
                  <a:pt x="6804" y="12477"/>
                </a:lnTo>
                <a:lnTo>
                  <a:pt x="6845" y="12461"/>
                </a:lnTo>
                <a:lnTo>
                  <a:pt x="6884" y="12444"/>
                </a:lnTo>
                <a:lnTo>
                  <a:pt x="6924" y="12426"/>
                </a:lnTo>
                <a:lnTo>
                  <a:pt x="6964" y="12409"/>
                </a:lnTo>
                <a:lnTo>
                  <a:pt x="7003" y="12390"/>
                </a:lnTo>
                <a:lnTo>
                  <a:pt x="7042" y="12371"/>
                </a:lnTo>
                <a:lnTo>
                  <a:pt x="7081" y="12351"/>
                </a:lnTo>
                <a:lnTo>
                  <a:pt x="7119" y="12331"/>
                </a:lnTo>
                <a:lnTo>
                  <a:pt x="7157" y="12311"/>
                </a:lnTo>
                <a:lnTo>
                  <a:pt x="7194" y="12290"/>
                </a:lnTo>
                <a:lnTo>
                  <a:pt x="7232" y="12268"/>
                </a:lnTo>
                <a:lnTo>
                  <a:pt x="7269" y="12245"/>
                </a:lnTo>
                <a:lnTo>
                  <a:pt x="7305" y="12222"/>
                </a:lnTo>
                <a:lnTo>
                  <a:pt x="7342" y="12199"/>
                </a:lnTo>
                <a:lnTo>
                  <a:pt x="7377" y="12175"/>
                </a:lnTo>
                <a:lnTo>
                  <a:pt x="7413" y="12150"/>
                </a:lnTo>
                <a:lnTo>
                  <a:pt x="7447" y="12125"/>
                </a:lnTo>
                <a:lnTo>
                  <a:pt x="7482" y="12099"/>
                </a:lnTo>
                <a:lnTo>
                  <a:pt x="7516" y="12072"/>
                </a:lnTo>
                <a:lnTo>
                  <a:pt x="7549" y="12045"/>
                </a:lnTo>
                <a:lnTo>
                  <a:pt x="7582" y="12018"/>
                </a:lnTo>
                <a:lnTo>
                  <a:pt x="7615" y="11990"/>
                </a:lnTo>
                <a:lnTo>
                  <a:pt x="7647" y="11962"/>
                </a:lnTo>
                <a:lnTo>
                  <a:pt x="7679" y="11932"/>
                </a:lnTo>
                <a:lnTo>
                  <a:pt x="7709" y="11903"/>
                </a:lnTo>
                <a:lnTo>
                  <a:pt x="7741" y="11873"/>
                </a:lnTo>
                <a:lnTo>
                  <a:pt x="7771" y="11843"/>
                </a:lnTo>
                <a:lnTo>
                  <a:pt x="7800" y="11811"/>
                </a:lnTo>
                <a:lnTo>
                  <a:pt x="7829" y="11780"/>
                </a:lnTo>
                <a:lnTo>
                  <a:pt x="7858" y="11748"/>
                </a:lnTo>
                <a:lnTo>
                  <a:pt x="7886" y="11715"/>
                </a:lnTo>
                <a:lnTo>
                  <a:pt x="7913" y="11683"/>
                </a:lnTo>
                <a:lnTo>
                  <a:pt x="7939" y="11649"/>
                </a:lnTo>
                <a:lnTo>
                  <a:pt x="7965" y="11615"/>
                </a:lnTo>
                <a:lnTo>
                  <a:pt x="7991" y="11581"/>
                </a:lnTo>
                <a:lnTo>
                  <a:pt x="8016" y="11546"/>
                </a:lnTo>
                <a:lnTo>
                  <a:pt x="8040" y="11511"/>
                </a:lnTo>
                <a:lnTo>
                  <a:pt x="8063" y="11474"/>
                </a:lnTo>
                <a:lnTo>
                  <a:pt x="8086" y="11438"/>
                </a:lnTo>
                <a:lnTo>
                  <a:pt x="8109" y="11401"/>
                </a:lnTo>
                <a:lnTo>
                  <a:pt x="8130" y="11364"/>
                </a:lnTo>
                <a:lnTo>
                  <a:pt x="8151" y="11327"/>
                </a:lnTo>
                <a:lnTo>
                  <a:pt x="8172" y="11288"/>
                </a:lnTo>
                <a:lnTo>
                  <a:pt x="8191" y="11249"/>
                </a:lnTo>
                <a:lnTo>
                  <a:pt x="8209" y="11211"/>
                </a:lnTo>
                <a:lnTo>
                  <a:pt x="8228" y="11171"/>
                </a:lnTo>
                <a:lnTo>
                  <a:pt x="8245" y="11131"/>
                </a:lnTo>
                <a:lnTo>
                  <a:pt x="8262" y="11091"/>
                </a:lnTo>
                <a:lnTo>
                  <a:pt x="8288" y="11021"/>
                </a:lnTo>
                <a:lnTo>
                  <a:pt x="8312" y="10950"/>
                </a:lnTo>
                <a:lnTo>
                  <a:pt x="8334" y="10879"/>
                </a:lnTo>
                <a:lnTo>
                  <a:pt x="8354" y="10808"/>
                </a:lnTo>
                <a:lnTo>
                  <a:pt x="8371" y="10737"/>
                </a:lnTo>
                <a:lnTo>
                  <a:pt x="8387" y="10665"/>
                </a:lnTo>
                <a:lnTo>
                  <a:pt x="8401" y="10594"/>
                </a:lnTo>
                <a:lnTo>
                  <a:pt x="8412" y="10522"/>
                </a:lnTo>
                <a:lnTo>
                  <a:pt x="8421" y="10449"/>
                </a:lnTo>
                <a:lnTo>
                  <a:pt x="8429" y="10377"/>
                </a:lnTo>
                <a:lnTo>
                  <a:pt x="8434" y="10305"/>
                </a:lnTo>
                <a:lnTo>
                  <a:pt x="8437" y="10233"/>
                </a:lnTo>
                <a:lnTo>
                  <a:pt x="8438" y="10161"/>
                </a:lnTo>
                <a:lnTo>
                  <a:pt x="8437" y="10089"/>
                </a:lnTo>
                <a:lnTo>
                  <a:pt x="8433" y="10017"/>
                </a:lnTo>
                <a:lnTo>
                  <a:pt x="8428" y="9946"/>
                </a:lnTo>
                <a:lnTo>
                  <a:pt x="8419" y="9874"/>
                </a:lnTo>
                <a:lnTo>
                  <a:pt x="8410" y="9803"/>
                </a:lnTo>
                <a:lnTo>
                  <a:pt x="8397" y="9732"/>
                </a:lnTo>
                <a:lnTo>
                  <a:pt x="8383" y="9661"/>
                </a:lnTo>
                <a:lnTo>
                  <a:pt x="8366" y="9591"/>
                </a:lnTo>
                <a:lnTo>
                  <a:pt x="8347" y="9521"/>
                </a:lnTo>
                <a:lnTo>
                  <a:pt x="8326" y="9451"/>
                </a:lnTo>
                <a:lnTo>
                  <a:pt x="8302" y="9381"/>
                </a:lnTo>
                <a:lnTo>
                  <a:pt x="8276" y="9312"/>
                </a:lnTo>
                <a:lnTo>
                  <a:pt x="8249" y="9244"/>
                </a:lnTo>
                <a:lnTo>
                  <a:pt x="8218" y="9176"/>
                </a:lnTo>
                <a:lnTo>
                  <a:pt x="8185" y="9108"/>
                </a:lnTo>
                <a:lnTo>
                  <a:pt x="8151" y="9042"/>
                </a:lnTo>
                <a:lnTo>
                  <a:pt x="8113" y="8975"/>
                </a:lnTo>
                <a:lnTo>
                  <a:pt x="8074" y="8909"/>
                </a:lnTo>
                <a:lnTo>
                  <a:pt x="8032" y="8844"/>
                </a:lnTo>
                <a:lnTo>
                  <a:pt x="8002" y="8803"/>
                </a:lnTo>
                <a:lnTo>
                  <a:pt x="7970" y="8765"/>
                </a:lnTo>
                <a:lnTo>
                  <a:pt x="7939" y="8726"/>
                </a:lnTo>
                <a:lnTo>
                  <a:pt x="7908" y="8689"/>
                </a:lnTo>
                <a:lnTo>
                  <a:pt x="7875" y="8652"/>
                </a:lnTo>
                <a:lnTo>
                  <a:pt x="7842" y="8617"/>
                </a:lnTo>
                <a:lnTo>
                  <a:pt x="7807" y="8581"/>
                </a:lnTo>
                <a:lnTo>
                  <a:pt x="7774" y="8548"/>
                </a:lnTo>
                <a:lnTo>
                  <a:pt x="7738" y="8514"/>
                </a:lnTo>
                <a:lnTo>
                  <a:pt x="7703" y="8482"/>
                </a:lnTo>
                <a:lnTo>
                  <a:pt x="7667" y="8450"/>
                </a:lnTo>
                <a:lnTo>
                  <a:pt x="7631" y="8420"/>
                </a:lnTo>
                <a:lnTo>
                  <a:pt x="7593" y="8390"/>
                </a:lnTo>
                <a:lnTo>
                  <a:pt x="7556" y="8362"/>
                </a:lnTo>
                <a:lnTo>
                  <a:pt x="7518" y="8333"/>
                </a:lnTo>
                <a:lnTo>
                  <a:pt x="7480" y="8306"/>
                </a:lnTo>
                <a:lnTo>
                  <a:pt x="7441" y="8280"/>
                </a:lnTo>
                <a:lnTo>
                  <a:pt x="7401" y="8255"/>
                </a:lnTo>
                <a:lnTo>
                  <a:pt x="7362" y="8231"/>
                </a:lnTo>
                <a:lnTo>
                  <a:pt x="7322" y="8208"/>
                </a:lnTo>
                <a:lnTo>
                  <a:pt x="7281" y="8185"/>
                </a:lnTo>
                <a:lnTo>
                  <a:pt x="7240" y="8164"/>
                </a:lnTo>
                <a:lnTo>
                  <a:pt x="7200" y="8143"/>
                </a:lnTo>
                <a:lnTo>
                  <a:pt x="7158" y="8124"/>
                </a:lnTo>
                <a:lnTo>
                  <a:pt x="7116" y="8105"/>
                </a:lnTo>
                <a:lnTo>
                  <a:pt x="7073" y="8087"/>
                </a:lnTo>
                <a:lnTo>
                  <a:pt x="7032" y="8070"/>
                </a:lnTo>
                <a:lnTo>
                  <a:pt x="6989" y="8055"/>
                </a:lnTo>
                <a:lnTo>
                  <a:pt x="6945" y="8040"/>
                </a:lnTo>
                <a:lnTo>
                  <a:pt x="6902" y="8026"/>
                </a:lnTo>
                <a:lnTo>
                  <a:pt x="6858" y="8013"/>
                </a:lnTo>
                <a:lnTo>
                  <a:pt x="6814" y="8001"/>
                </a:lnTo>
                <a:lnTo>
                  <a:pt x="6770" y="7990"/>
                </a:lnTo>
                <a:lnTo>
                  <a:pt x="6727" y="7980"/>
                </a:lnTo>
                <a:lnTo>
                  <a:pt x="6682" y="7971"/>
                </a:lnTo>
                <a:lnTo>
                  <a:pt x="6638" y="7964"/>
                </a:lnTo>
                <a:lnTo>
                  <a:pt x="6593" y="7956"/>
                </a:lnTo>
                <a:lnTo>
                  <a:pt x="6548" y="7950"/>
                </a:lnTo>
                <a:lnTo>
                  <a:pt x="6503" y="7945"/>
                </a:lnTo>
                <a:lnTo>
                  <a:pt x="6458" y="7941"/>
                </a:lnTo>
                <a:lnTo>
                  <a:pt x="6413" y="7938"/>
                </a:lnTo>
                <a:lnTo>
                  <a:pt x="6367" y="7936"/>
                </a:lnTo>
                <a:lnTo>
                  <a:pt x="6322" y="7935"/>
                </a:lnTo>
                <a:lnTo>
                  <a:pt x="6277" y="7935"/>
                </a:lnTo>
                <a:lnTo>
                  <a:pt x="6232" y="7936"/>
                </a:lnTo>
                <a:lnTo>
                  <a:pt x="6187" y="7938"/>
                </a:lnTo>
                <a:lnTo>
                  <a:pt x="6141" y="7941"/>
                </a:lnTo>
                <a:lnTo>
                  <a:pt x="6096" y="7945"/>
                </a:lnTo>
                <a:lnTo>
                  <a:pt x="6050" y="7950"/>
                </a:lnTo>
                <a:lnTo>
                  <a:pt x="6005" y="7955"/>
                </a:lnTo>
                <a:lnTo>
                  <a:pt x="5959" y="7963"/>
                </a:lnTo>
                <a:lnTo>
                  <a:pt x="5914" y="7971"/>
                </a:lnTo>
                <a:lnTo>
                  <a:pt x="5869" y="7980"/>
                </a:lnTo>
                <a:lnTo>
                  <a:pt x="5824" y="7991"/>
                </a:lnTo>
                <a:lnTo>
                  <a:pt x="5779" y="8002"/>
                </a:lnTo>
                <a:lnTo>
                  <a:pt x="5735" y="8015"/>
                </a:lnTo>
                <a:lnTo>
                  <a:pt x="5690" y="8029"/>
                </a:lnTo>
                <a:lnTo>
                  <a:pt x="5645" y="8042"/>
                </a:lnTo>
                <a:lnTo>
                  <a:pt x="5601" y="8058"/>
                </a:lnTo>
                <a:lnTo>
                  <a:pt x="5556" y="8074"/>
                </a:lnTo>
                <a:lnTo>
                  <a:pt x="5512" y="8092"/>
                </a:lnTo>
                <a:lnTo>
                  <a:pt x="5468" y="8112"/>
                </a:lnTo>
                <a:lnTo>
                  <a:pt x="5425" y="8132"/>
                </a:lnTo>
                <a:lnTo>
                  <a:pt x="5382" y="8153"/>
                </a:lnTo>
                <a:lnTo>
                  <a:pt x="5344" y="8172"/>
                </a:lnTo>
                <a:lnTo>
                  <a:pt x="5307" y="8192"/>
                </a:lnTo>
                <a:lnTo>
                  <a:pt x="5271" y="8213"/>
                </a:lnTo>
                <a:lnTo>
                  <a:pt x="5234" y="8235"/>
                </a:lnTo>
                <a:lnTo>
                  <a:pt x="5199" y="8258"/>
                </a:lnTo>
                <a:lnTo>
                  <a:pt x="5164" y="8282"/>
                </a:lnTo>
                <a:lnTo>
                  <a:pt x="5130" y="8306"/>
                </a:lnTo>
                <a:lnTo>
                  <a:pt x="5096" y="8332"/>
                </a:lnTo>
                <a:lnTo>
                  <a:pt x="5063" y="8359"/>
                </a:lnTo>
                <a:lnTo>
                  <a:pt x="5031" y="8385"/>
                </a:lnTo>
                <a:lnTo>
                  <a:pt x="4998" y="8413"/>
                </a:lnTo>
                <a:lnTo>
                  <a:pt x="4967" y="8441"/>
                </a:lnTo>
                <a:lnTo>
                  <a:pt x="4937" y="8470"/>
                </a:lnTo>
                <a:lnTo>
                  <a:pt x="4906" y="8500"/>
                </a:lnTo>
                <a:lnTo>
                  <a:pt x="4877" y="8530"/>
                </a:lnTo>
                <a:lnTo>
                  <a:pt x="4849" y="8561"/>
                </a:lnTo>
                <a:lnTo>
                  <a:pt x="4821" y="8594"/>
                </a:lnTo>
                <a:lnTo>
                  <a:pt x="4794" y="8625"/>
                </a:lnTo>
                <a:lnTo>
                  <a:pt x="4766" y="8658"/>
                </a:lnTo>
                <a:lnTo>
                  <a:pt x="4740" y="8692"/>
                </a:lnTo>
                <a:lnTo>
                  <a:pt x="4715" y="8726"/>
                </a:lnTo>
                <a:lnTo>
                  <a:pt x="4691" y="8761"/>
                </a:lnTo>
                <a:lnTo>
                  <a:pt x="4667" y="8795"/>
                </a:lnTo>
                <a:lnTo>
                  <a:pt x="4644" y="8832"/>
                </a:lnTo>
                <a:lnTo>
                  <a:pt x="4622" y="8867"/>
                </a:lnTo>
                <a:lnTo>
                  <a:pt x="4600" y="8904"/>
                </a:lnTo>
                <a:lnTo>
                  <a:pt x="4580" y="8941"/>
                </a:lnTo>
                <a:lnTo>
                  <a:pt x="4560" y="8978"/>
                </a:lnTo>
                <a:lnTo>
                  <a:pt x="4541" y="9017"/>
                </a:lnTo>
                <a:lnTo>
                  <a:pt x="4523" y="9054"/>
                </a:lnTo>
                <a:lnTo>
                  <a:pt x="4505" y="9093"/>
                </a:lnTo>
                <a:lnTo>
                  <a:pt x="4489" y="9132"/>
                </a:lnTo>
                <a:lnTo>
                  <a:pt x="4473" y="9171"/>
                </a:lnTo>
                <a:lnTo>
                  <a:pt x="4458" y="9211"/>
                </a:lnTo>
                <a:lnTo>
                  <a:pt x="4444" y="9250"/>
                </a:lnTo>
                <a:lnTo>
                  <a:pt x="4430" y="9291"/>
                </a:lnTo>
                <a:lnTo>
                  <a:pt x="4419" y="9332"/>
                </a:lnTo>
                <a:lnTo>
                  <a:pt x="4407" y="9373"/>
                </a:lnTo>
                <a:lnTo>
                  <a:pt x="4397" y="9413"/>
                </a:lnTo>
                <a:lnTo>
                  <a:pt x="4387" y="9454"/>
                </a:lnTo>
                <a:lnTo>
                  <a:pt x="4378" y="9496"/>
                </a:lnTo>
                <a:lnTo>
                  <a:pt x="4371" y="9538"/>
                </a:lnTo>
                <a:lnTo>
                  <a:pt x="4363" y="9579"/>
                </a:lnTo>
                <a:lnTo>
                  <a:pt x="4358" y="9621"/>
                </a:lnTo>
                <a:lnTo>
                  <a:pt x="4353" y="9663"/>
                </a:lnTo>
                <a:lnTo>
                  <a:pt x="4349" y="9705"/>
                </a:lnTo>
                <a:lnTo>
                  <a:pt x="4347" y="9747"/>
                </a:lnTo>
                <a:lnTo>
                  <a:pt x="4345" y="9789"/>
                </a:lnTo>
                <a:lnTo>
                  <a:pt x="4344" y="9831"/>
                </a:lnTo>
                <a:lnTo>
                  <a:pt x="4344" y="9874"/>
                </a:lnTo>
                <a:lnTo>
                  <a:pt x="4346" y="9916"/>
                </a:lnTo>
                <a:lnTo>
                  <a:pt x="4348" y="9959"/>
                </a:lnTo>
                <a:lnTo>
                  <a:pt x="4351" y="10000"/>
                </a:lnTo>
                <a:lnTo>
                  <a:pt x="4355" y="10042"/>
                </a:lnTo>
                <a:lnTo>
                  <a:pt x="4360" y="10085"/>
                </a:lnTo>
                <a:lnTo>
                  <a:pt x="4368" y="10127"/>
                </a:lnTo>
                <a:lnTo>
                  <a:pt x="4375" y="10168"/>
                </a:lnTo>
                <a:lnTo>
                  <a:pt x="4383" y="10210"/>
                </a:lnTo>
                <a:lnTo>
                  <a:pt x="4394" y="10252"/>
                </a:lnTo>
                <a:lnTo>
                  <a:pt x="4404" y="10294"/>
                </a:lnTo>
                <a:lnTo>
                  <a:pt x="4417" y="10335"/>
                </a:lnTo>
                <a:lnTo>
                  <a:pt x="4430" y="10375"/>
                </a:lnTo>
                <a:lnTo>
                  <a:pt x="4444" y="10417"/>
                </a:lnTo>
                <a:lnTo>
                  <a:pt x="4459" y="10457"/>
                </a:lnTo>
                <a:lnTo>
                  <a:pt x="4474" y="10489"/>
                </a:lnTo>
                <a:lnTo>
                  <a:pt x="4488" y="10522"/>
                </a:lnTo>
                <a:lnTo>
                  <a:pt x="4503" y="10553"/>
                </a:lnTo>
                <a:lnTo>
                  <a:pt x="4519" y="10584"/>
                </a:lnTo>
                <a:lnTo>
                  <a:pt x="4536" y="10614"/>
                </a:lnTo>
                <a:lnTo>
                  <a:pt x="4552" y="10646"/>
                </a:lnTo>
                <a:lnTo>
                  <a:pt x="4570" y="10675"/>
                </a:lnTo>
                <a:lnTo>
                  <a:pt x="4589" y="10705"/>
                </a:lnTo>
                <a:lnTo>
                  <a:pt x="4608" y="10735"/>
                </a:lnTo>
                <a:lnTo>
                  <a:pt x="4627" y="10763"/>
                </a:lnTo>
                <a:lnTo>
                  <a:pt x="4646" y="10791"/>
                </a:lnTo>
                <a:lnTo>
                  <a:pt x="4667" y="10819"/>
                </a:lnTo>
                <a:lnTo>
                  <a:pt x="4688" y="10846"/>
                </a:lnTo>
                <a:lnTo>
                  <a:pt x="4710" y="10873"/>
                </a:lnTo>
                <a:lnTo>
                  <a:pt x="4732" y="10901"/>
                </a:lnTo>
                <a:lnTo>
                  <a:pt x="4755" y="10927"/>
                </a:lnTo>
                <a:lnTo>
                  <a:pt x="4778" y="10952"/>
                </a:lnTo>
                <a:lnTo>
                  <a:pt x="4802" y="10977"/>
                </a:lnTo>
                <a:lnTo>
                  <a:pt x="4826" y="11002"/>
                </a:lnTo>
                <a:lnTo>
                  <a:pt x="4851" y="11026"/>
                </a:lnTo>
                <a:lnTo>
                  <a:pt x="4876" y="11049"/>
                </a:lnTo>
                <a:lnTo>
                  <a:pt x="4901" y="11072"/>
                </a:lnTo>
                <a:lnTo>
                  <a:pt x="4927" y="11095"/>
                </a:lnTo>
                <a:lnTo>
                  <a:pt x="4954" y="11117"/>
                </a:lnTo>
                <a:lnTo>
                  <a:pt x="4981" y="11138"/>
                </a:lnTo>
                <a:lnTo>
                  <a:pt x="5008" y="11159"/>
                </a:lnTo>
                <a:lnTo>
                  <a:pt x="5036" y="11179"/>
                </a:lnTo>
                <a:lnTo>
                  <a:pt x="5064" y="11198"/>
                </a:lnTo>
                <a:lnTo>
                  <a:pt x="5092" y="11218"/>
                </a:lnTo>
                <a:lnTo>
                  <a:pt x="5122" y="11236"/>
                </a:lnTo>
                <a:lnTo>
                  <a:pt x="5151" y="11254"/>
                </a:lnTo>
                <a:lnTo>
                  <a:pt x="5180" y="11271"/>
                </a:lnTo>
                <a:lnTo>
                  <a:pt x="5209" y="11288"/>
                </a:lnTo>
                <a:lnTo>
                  <a:pt x="5240" y="11304"/>
                </a:lnTo>
                <a:lnTo>
                  <a:pt x="5271" y="11319"/>
                </a:lnTo>
                <a:lnTo>
                  <a:pt x="5301" y="11333"/>
                </a:lnTo>
                <a:lnTo>
                  <a:pt x="5332" y="11348"/>
                </a:lnTo>
                <a:lnTo>
                  <a:pt x="5364" y="11361"/>
                </a:lnTo>
                <a:lnTo>
                  <a:pt x="5395" y="11374"/>
                </a:lnTo>
                <a:lnTo>
                  <a:pt x="5428" y="11385"/>
                </a:lnTo>
                <a:lnTo>
                  <a:pt x="5460" y="11397"/>
                </a:lnTo>
                <a:lnTo>
                  <a:pt x="5492" y="11407"/>
                </a:lnTo>
                <a:lnTo>
                  <a:pt x="5525" y="11417"/>
                </a:lnTo>
                <a:lnTo>
                  <a:pt x="5558" y="11426"/>
                </a:lnTo>
                <a:lnTo>
                  <a:pt x="5590" y="11433"/>
                </a:lnTo>
                <a:lnTo>
                  <a:pt x="5624" y="11442"/>
                </a:lnTo>
                <a:lnTo>
                  <a:pt x="5657" y="11448"/>
                </a:lnTo>
                <a:lnTo>
                  <a:pt x="5692" y="11454"/>
                </a:lnTo>
                <a:lnTo>
                  <a:pt x="5725" y="11459"/>
                </a:lnTo>
                <a:lnTo>
                  <a:pt x="5759" y="11464"/>
                </a:lnTo>
                <a:lnTo>
                  <a:pt x="5793" y="11467"/>
                </a:lnTo>
                <a:lnTo>
                  <a:pt x="5827" y="11470"/>
                </a:lnTo>
                <a:lnTo>
                  <a:pt x="5862" y="11472"/>
                </a:lnTo>
                <a:lnTo>
                  <a:pt x="5896" y="11473"/>
                </a:lnTo>
                <a:lnTo>
                  <a:pt x="5931" y="11473"/>
                </a:lnTo>
                <a:lnTo>
                  <a:pt x="5965" y="11473"/>
                </a:lnTo>
                <a:lnTo>
                  <a:pt x="6001" y="11471"/>
                </a:lnTo>
                <a:lnTo>
                  <a:pt x="6035" y="11469"/>
                </a:lnTo>
                <a:lnTo>
                  <a:pt x="6071" y="11466"/>
                </a:lnTo>
                <a:lnTo>
                  <a:pt x="6105" y="11461"/>
                </a:lnTo>
                <a:lnTo>
                  <a:pt x="6141" y="11457"/>
                </a:lnTo>
                <a:lnTo>
                  <a:pt x="6175" y="11451"/>
                </a:lnTo>
                <a:lnTo>
                  <a:pt x="6211" y="11445"/>
                </a:lnTo>
                <a:lnTo>
                  <a:pt x="6246" y="11436"/>
                </a:lnTo>
                <a:lnTo>
                  <a:pt x="6279" y="11426"/>
                </a:lnTo>
                <a:lnTo>
                  <a:pt x="6310" y="11413"/>
                </a:lnTo>
                <a:lnTo>
                  <a:pt x="6341" y="11401"/>
                </a:lnTo>
                <a:lnTo>
                  <a:pt x="6373" y="11387"/>
                </a:lnTo>
                <a:lnTo>
                  <a:pt x="6403" y="11374"/>
                </a:lnTo>
                <a:lnTo>
                  <a:pt x="6434" y="11359"/>
                </a:lnTo>
                <a:lnTo>
                  <a:pt x="6463" y="11343"/>
                </a:lnTo>
                <a:lnTo>
                  <a:pt x="6494" y="11327"/>
                </a:lnTo>
                <a:lnTo>
                  <a:pt x="6522" y="11310"/>
                </a:lnTo>
                <a:lnTo>
                  <a:pt x="6551" y="11293"/>
                </a:lnTo>
                <a:lnTo>
                  <a:pt x="6579" y="11275"/>
                </a:lnTo>
                <a:lnTo>
                  <a:pt x="6606" y="11256"/>
                </a:lnTo>
                <a:lnTo>
                  <a:pt x="6635" y="11237"/>
                </a:lnTo>
                <a:lnTo>
                  <a:pt x="6661" y="11217"/>
                </a:lnTo>
                <a:lnTo>
                  <a:pt x="6687" y="11196"/>
                </a:lnTo>
                <a:lnTo>
                  <a:pt x="6713" y="11175"/>
                </a:lnTo>
                <a:lnTo>
                  <a:pt x="6738" y="11154"/>
                </a:lnTo>
                <a:lnTo>
                  <a:pt x="6763" y="11132"/>
                </a:lnTo>
                <a:lnTo>
                  <a:pt x="6787" y="11110"/>
                </a:lnTo>
                <a:lnTo>
                  <a:pt x="6810" y="11087"/>
                </a:lnTo>
                <a:lnTo>
                  <a:pt x="6833" y="11063"/>
                </a:lnTo>
                <a:lnTo>
                  <a:pt x="6856" y="11038"/>
                </a:lnTo>
                <a:lnTo>
                  <a:pt x="6878" y="11014"/>
                </a:lnTo>
                <a:lnTo>
                  <a:pt x="6899" y="10989"/>
                </a:lnTo>
                <a:lnTo>
                  <a:pt x="6920" y="10963"/>
                </a:lnTo>
                <a:lnTo>
                  <a:pt x="6940" y="10938"/>
                </a:lnTo>
                <a:lnTo>
                  <a:pt x="6958" y="10911"/>
                </a:lnTo>
                <a:lnTo>
                  <a:pt x="6977" y="10885"/>
                </a:lnTo>
                <a:lnTo>
                  <a:pt x="6995" y="10858"/>
                </a:lnTo>
                <a:lnTo>
                  <a:pt x="7013" y="10831"/>
                </a:lnTo>
                <a:lnTo>
                  <a:pt x="7029" y="10802"/>
                </a:lnTo>
                <a:lnTo>
                  <a:pt x="7045" y="10774"/>
                </a:lnTo>
                <a:lnTo>
                  <a:pt x="7060" y="10746"/>
                </a:lnTo>
                <a:lnTo>
                  <a:pt x="7074" y="10717"/>
                </a:lnTo>
                <a:lnTo>
                  <a:pt x="7088" y="10688"/>
                </a:lnTo>
                <a:lnTo>
                  <a:pt x="7101" y="10658"/>
                </a:lnTo>
                <a:lnTo>
                  <a:pt x="7113" y="10628"/>
                </a:lnTo>
                <a:lnTo>
                  <a:pt x="7124" y="10599"/>
                </a:lnTo>
                <a:lnTo>
                  <a:pt x="7136" y="10569"/>
                </a:lnTo>
                <a:lnTo>
                  <a:pt x="7145" y="10537"/>
                </a:lnTo>
                <a:lnTo>
                  <a:pt x="7155" y="10507"/>
                </a:lnTo>
                <a:lnTo>
                  <a:pt x="7162" y="10476"/>
                </a:lnTo>
                <a:lnTo>
                  <a:pt x="7169" y="10444"/>
                </a:lnTo>
                <a:lnTo>
                  <a:pt x="7177" y="10413"/>
                </a:lnTo>
                <a:lnTo>
                  <a:pt x="7182" y="10382"/>
                </a:lnTo>
                <a:lnTo>
                  <a:pt x="7187" y="10350"/>
                </a:lnTo>
                <a:lnTo>
                  <a:pt x="7190" y="10318"/>
                </a:lnTo>
                <a:lnTo>
                  <a:pt x="7193" y="10287"/>
                </a:lnTo>
                <a:lnTo>
                  <a:pt x="7195" y="10254"/>
                </a:lnTo>
                <a:lnTo>
                  <a:pt x="7197" y="10222"/>
                </a:lnTo>
                <a:lnTo>
                  <a:pt x="7198" y="10189"/>
                </a:lnTo>
                <a:lnTo>
                  <a:pt x="7197" y="10157"/>
                </a:lnTo>
                <a:lnTo>
                  <a:pt x="7194" y="10125"/>
                </a:lnTo>
                <a:lnTo>
                  <a:pt x="7192" y="10092"/>
                </a:lnTo>
                <a:lnTo>
                  <a:pt x="7188" y="10060"/>
                </a:lnTo>
                <a:lnTo>
                  <a:pt x="7184" y="10026"/>
                </a:lnTo>
                <a:lnTo>
                  <a:pt x="7179" y="9994"/>
                </a:lnTo>
                <a:lnTo>
                  <a:pt x="7171" y="9962"/>
                </a:lnTo>
                <a:lnTo>
                  <a:pt x="7164" y="9928"/>
                </a:lnTo>
                <a:lnTo>
                  <a:pt x="7156" y="9896"/>
                </a:lnTo>
                <a:lnTo>
                  <a:pt x="7145" y="9864"/>
                </a:lnTo>
                <a:lnTo>
                  <a:pt x="7135" y="9831"/>
                </a:lnTo>
                <a:lnTo>
                  <a:pt x="7123" y="9799"/>
                </a:lnTo>
                <a:lnTo>
                  <a:pt x="7110" y="9766"/>
                </a:lnTo>
                <a:lnTo>
                  <a:pt x="7099" y="9744"/>
                </a:lnTo>
                <a:lnTo>
                  <a:pt x="7087" y="9724"/>
                </a:lnTo>
                <a:lnTo>
                  <a:pt x="7074" y="9703"/>
                </a:lnTo>
                <a:lnTo>
                  <a:pt x="7062" y="9683"/>
                </a:lnTo>
                <a:lnTo>
                  <a:pt x="7048" y="9662"/>
                </a:lnTo>
                <a:lnTo>
                  <a:pt x="7034" y="9643"/>
                </a:lnTo>
                <a:lnTo>
                  <a:pt x="7004" y="9605"/>
                </a:lnTo>
                <a:lnTo>
                  <a:pt x="6973" y="9569"/>
                </a:lnTo>
                <a:lnTo>
                  <a:pt x="6941" y="9534"/>
                </a:lnTo>
                <a:lnTo>
                  <a:pt x="6907" y="9501"/>
                </a:lnTo>
                <a:lnTo>
                  <a:pt x="6872" y="9471"/>
                </a:lnTo>
                <a:lnTo>
                  <a:pt x="6836" y="9442"/>
                </a:lnTo>
                <a:lnTo>
                  <a:pt x="6801" y="9415"/>
                </a:lnTo>
                <a:lnTo>
                  <a:pt x="6765" y="9391"/>
                </a:lnTo>
                <a:lnTo>
                  <a:pt x="6729" y="9368"/>
                </a:lnTo>
                <a:lnTo>
                  <a:pt x="6693" y="9350"/>
                </a:lnTo>
                <a:lnTo>
                  <a:pt x="6659" y="9332"/>
                </a:lnTo>
                <a:lnTo>
                  <a:pt x="6624" y="9317"/>
                </a:lnTo>
                <a:lnTo>
                  <a:pt x="6592" y="9305"/>
                </a:lnTo>
                <a:lnTo>
                  <a:pt x="6570" y="9294"/>
                </a:lnTo>
                <a:lnTo>
                  <a:pt x="6548" y="9285"/>
                </a:lnTo>
                <a:lnTo>
                  <a:pt x="6527" y="9276"/>
                </a:lnTo>
                <a:lnTo>
                  <a:pt x="6506" y="9268"/>
                </a:lnTo>
                <a:lnTo>
                  <a:pt x="6484" y="9260"/>
                </a:lnTo>
                <a:lnTo>
                  <a:pt x="6463" y="9254"/>
                </a:lnTo>
                <a:lnTo>
                  <a:pt x="6443" y="9247"/>
                </a:lnTo>
                <a:lnTo>
                  <a:pt x="6422" y="9242"/>
                </a:lnTo>
                <a:lnTo>
                  <a:pt x="6401" y="9238"/>
                </a:lnTo>
                <a:lnTo>
                  <a:pt x="6380" y="9234"/>
                </a:lnTo>
                <a:lnTo>
                  <a:pt x="6359" y="9230"/>
                </a:lnTo>
                <a:lnTo>
                  <a:pt x="6339" y="9227"/>
                </a:lnTo>
                <a:lnTo>
                  <a:pt x="6318" y="9225"/>
                </a:lnTo>
                <a:lnTo>
                  <a:pt x="6297" y="9224"/>
                </a:lnTo>
                <a:lnTo>
                  <a:pt x="6258" y="9223"/>
                </a:lnTo>
                <a:lnTo>
                  <a:pt x="6218" y="9224"/>
                </a:lnTo>
                <a:lnTo>
                  <a:pt x="6178" y="9229"/>
                </a:lnTo>
                <a:lnTo>
                  <a:pt x="6139" y="9235"/>
                </a:lnTo>
                <a:lnTo>
                  <a:pt x="6100" y="9243"/>
                </a:lnTo>
                <a:lnTo>
                  <a:pt x="6062" y="9254"/>
                </a:lnTo>
                <a:lnTo>
                  <a:pt x="6025" y="9266"/>
                </a:lnTo>
                <a:lnTo>
                  <a:pt x="5987" y="9281"/>
                </a:lnTo>
                <a:lnTo>
                  <a:pt x="5951" y="9297"/>
                </a:lnTo>
                <a:lnTo>
                  <a:pt x="5914" y="9316"/>
                </a:lnTo>
                <a:lnTo>
                  <a:pt x="5879" y="9336"/>
                </a:lnTo>
                <a:lnTo>
                  <a:pt x="5843" y="9358"/>
                </a:lnTo>
                <a:lnTo>
                  <a:pt x="5809" y="9382"/>
                </a:lnTo>
                <a:lnTo>
                  <a:pt x="5774" y="9407"/>
                </a:lnTo>
                <a:lnTo>
                  <a:pt x="5741" y="9434"/>
                </a:lnTo>
                <a:lnTo>
                  <a:pt x="5708" y="9461"/>
                </a:lnTo>
                <a:lnTo>
                  <a:pt x="5676" y="9492"/>
                </a:lnTo>
                <a:lnTo>
                  <a:pt x="5644" y="9522"/>
                </a:lnTo>
                <a:lnTo>
                  <a:pt x="5613" y="9553"/>
                </a:lnTo>
                <a:lnTo>
                  <a:pt x="5582" y="9587"/>
                </a:lnTo>
                <a:lnTo>
                  <a:pt x="5553" y="9621"/>
                </a:lnTo>
                <a:lnTo>
                  <a:pt x="5524" y="9656"/>
                </a:lnTo>
                <a:lnTo>
                  <a:pt x="5494" y="9692"/>
                </a:lnTo>
                <a:lnTo>
                  <a:pt x="5466" y="9729"/>
                </a:lnTo>
                <a:lnTo>
                  <a:pt x="5439" y="9766"/>
                </a:lnTo>
                <a:lnTo>
                  <a:pt x="5435" y="9734"/>
                </a:lnTo>
                <a:lnTo>
                  <a:pt x="5431" y="9703"/>
                </a:lnTo>
                <a:lnTo>
                  <a:pt x="5429" y="9671"/>
                </a:lnTo>
                <a:lnTo>
                  <a:pt x="5429" y="9642"/>
                </a:lnTo>
                <a:lnTo>
                  <a:pt x="5429" y="9612"/>
                </a:lnTo>
                <a:lnTo>
                  <a:pt x="5430" y="9584"/>
                </a:lnTo>
                <a:lnTo>
                  <a:pt x="5433" y="9555"/>
                </a:lnTo>
                <a:lnTo>
                  <a:pt x="5437" y="9528"/>
                </a:lnTo>
                <a:lnTo>
                  <a:pt x="5442" y="9501"/>
                </a:lnTo>
                <a:lnTo>
                  <a:pt x="5448" y="9475"/>
                </a:lnTo>
                <a:lnTo>
                  <a:pt x="5456" y="9450"/>
                </a:lnTo>
                <a:lnTo>
                  <a:pt x="5464" y="9425"/>
                </a:lnTo>
                <a:lnTo>
                  <a:pt x="5472" y="9401"/>
                </a:lnTo>
                <a:lnTo>
                  <a:pt x="5483" y="9377"/>
                </a:lnTo>
                <a:lnTo>
                  <a:pt x="5494" y="9354"/>
                </a:lnTo>
                <a:lnTo>
                  <a:pt x="5507" y="9332"/>
                </a:lnTo>
                <a:lnTo>
                  <a:pt x="5519" y="9310"/>
                </a:lnTo>
                <a:lnTo>
                  <a:pt x="5534" y="9289"/>
                </a:lnTo>
                <a:lnTo>
                  <a:pt x="5549" y="9269"/>
                </a:lnTo>
                <a:lnTo>
                  <a:pt x="5564" y="9249"/>
                </a:lnTo>
                <a:lnTo>
                  <a:pt x="5581" y="9230"/>
                </a:lnTo>
                <a:lnTo>
                  <a:pt x="5598" y="9212"/>
                </a:lnTo>
                <a:lnTo>
                  <a:pt x="5615" y="9194"/>
                </a:lnTo>
                <a:lnTo>
                  <a:pt x="5634" y="9176"/>
                </a:lnTo>
                <a:lnTo>
                  <a:pt x="5654" y="9160"/>
                </a:lnTo>
                <a:lnTo>
                  <a:pt x="5674" y="9144"/>
                </a:lnTo>
                <a:lnTo>
                  <a:pt x="5695" y="9128"/>
                </a:lnTo>
                <a:lnTo>
                  <a:pt x="5716" y="9114"/>
                </a:lnTo>
                <a:lnTo>
                  <a:pt x="5738" y="9099"/>
                </a:lnTo>
                <a:lnTo>
                  <a:pt x="5761" y="9085"/>
                </a:lnTo>
                <a:lnTo>
                  <a:pt x="5783" y="9073"/>
                </a:lnTo>
                <a:lnTo>
                  <a:pt x="5807" y="9060"/>
                </a:lnTo>
                <a:lnTo>
                  <a:pt x="5831" y="9048"/>
                </a:lnTo>
                <a:lnTo>
                  <a:pt x="5855" y="9036"/>
                </a:lnTo>
                <a:lnTo>
                  <a:pt x="5880" y="9026"/>
                </a:lnTo>
                <a:lnTo>
                  <a:pt x="5905" y="9017"/>
                </a:lnTo>
                <a:lnTo>
                  <a:pt x="5930" y="9006"/>
                </a:lnTo>
                <a:lnTo>
                  <a:pt x="5956" y="8998"/>
                </a:lnTo>
                <a:lnTo>
                  <a:pt x="5982" y="8989"/>
                </a:lnTo>
                <a:lnTo>
                  <a:pt x="6008" y="8981"/>
                </a:lnTo>
                <a:lnTo>
                  <a:pt x="6061" y="8967"/>
                </a:lnTo>
                <a:lnTo>
                  <a:pt x="6116" y="8956"/>
                </a:lnTo>
                <a:lnTo>
                  <a:pt x="6170" y="8947"/>
                </a:lnTo>
                <a:lnTo>
                  <a:pt x="6225" y="8939"/>
                </a:lnTo>
                <a:lnTo>
                  <a:pt x="6280" y="8934"/>
                </a:lnTo>
                <a:lnTo>
                  <a:pt x="6335" y="8932"/>
                </a:lnTo>
                <a:lnTo>
                  <a:pt x="6389" y="8931"/>
                </a:lnTo>
                <a:lnTo>
                  <a:pt x="6444" y="8933"/>
                </a:lnTo>
                <a:lnTo>
                  <a:pt x="6497" y="8936"/>
                </a:lnTo>
                <a:lnTo>
                  <a:pt x="6549" y="8941"/>
                </a:lnTo>
                <a:lnTo>
                  <a:pt x="6599" y="8950"/>
                </a:lnTo>
                <a:lnTo>
                  <a:pt x="6649" y="8959"/>
                </a:lnTo>
                <a:lnTo>
                  <a:pt x="6691" y="8971"/>
                </a:lnTo>
                <a:lnTo>
                  <a:pt x="6733" y="8984"/>
                </a:lnTo>
                <a:lnTo>
                  <a:pt x="6774" y="8999"/>
                </a:lnTo>
                <a:lnTo>
                  <a:pt x="6813" y="9015"/>
                </a:lnTo>
                <a:lnTo>
                  <a:pt x="6852" y="9033"/>
                </a:lnTo>
                <a:lnTo>
                  <a:pt x="6889" y="9053"/>
                </a:lnTo>
                <a:lnTo>
                  <a:pt x="6927" y="9074"/>
                </a:lnTo>
                <a:lnTo>
                  <a:pt x="6963" y="9096"/>
                </a:lnTo>
                <a:lnTo>
                  <a:pt x="6997" y="9120"/>
                </a:lnTo>
                <a:lnTo>
                  <a:pt x="7030" y="9145"/>
                </a:lnTo>
                <a:lnTo>
                  <a:pt x="7063" y="9171"/>
                </a:lnTo>
                <a:lnTo>
                  <a:pt x="7094" y="9198"/>
                </a:lnTo>
                <a:lnTo>
                  <a:pt x="7126" y="9226"/>
                </a:lnTo>
                <a:lnTo>
                  <a:pt x="7155" y="9257"/>
                </a:lnTo>
                <a:lnTo>
                  <a:pt x="7183" y="9287"/>
                </a:lnTo>
                <a:lnTo>
                  <a:pt x="7211" y="9319"/>
                </a:lnTo>
                <a:lnTo>
                  <a:pt x="7237" y="9352"/>
                </a:lnTo>
                <a:lnTo>
                  <a:pt x="7262" y="9386"/>
                </a:lnTo>
                <a:lnTo>
                  <a:pt x="7287" y="9421"/>
                </a:lnTo>
                <a:lnTo>
                  <a:pt x="7310" y="9456"/>
                </a:lnTo>
                <a:lnTo>
                  <a:pt x="7333" y="9493"/>
                </a:lnTo>
                <a:lnTo>
                  <a:pt x="7354" y="9530"/>
                </a:lnTo>
                <a:lnTo>
                  <a:pt x="7375" y="9569"/>
                </a:lnTo>
                <a:lnTo>
                  <a:pt x="7394" y="9608"/>
                </a:lnTo>
                <a:lnTo>
                  <a:pt x="7413" y="9646"/>
                </a:lnTo>
                <a:lnTo>
                  <a:pt x="7430" y="9687"/>
                </a:lnTo>
                <a:lnTo>
                  <a:pt x="7446" y="9728"/>
                </a:lnTo>
                <a:lnTo>
                  <a:pt x="7462" y="9768"/>
                </a:lnTo>
                <a:lnTo>
                  <a:pt x="7476" y="9810"/>
                </a:lnTo>
                <a:lnTo>
                  <a:pt x="7489" y="9853"/>
                </a:lnTo>
                <a:lnTo>
                  <a:pt x="7501" y="9896"/>
                </a:lnTo>
                <a:lnTo>
                  <a:pt x="7513" y="9939"/>
                </a:lnTo>
                <a:lnTo>
                  <a:pt x="7522" y="9993"/>
                </a:lnTo>
                <a:lnTo>
                  <a:pt x="7531" y="10046"/>
                </a:lnTo>
                <a:lnTo>
                  <a:pt x="7536" y="10101"/>
                </a:lnTo>
                <a:lnTo>
                  <a:pt x="7540" y="10154"/>
                </a:lnTo>
                <a:lnTo>
                  <a:pt x="7542" y="10208"/>
                </a:lnTo>
                <a:lnTo>
                  <a:pt x="7542" y="10261"/>
                </a:lnTo>
                <a:lnTo>
                  <a:pt x="7540" y="10315"/>
                </a:lnTo>
                <a:lnTo>
                  <a:pt x="7537" y="10367"/>
                </a:lnTo>
                <a:lnTo>
                  <a:pt x="7531" y="10420"/>
                </a:lnTo>
                <a:lnTo>
                  <a:pt x="7523" y="10471"/>
                </a:lnTo>
                <a:lnTo>
                  <a:pt x="7514" y="10524"/>
                </a:lnTo>
                <a:lnTo>
                  <a:pt x="7502" y="10575"/>
                </a:lnTo>
                <a:lnTo>
                  <a:pt x="7490" y="10626"/>
                </a:lnTo>
                <a:lnTo>
                  <a:pt x="7475" y="10676"/>
                </a:lnTo>
                <a:lnTo>
                  <a:pt x="7459" y="10725"/>
                </a:lnTo>
                <a:lnTo>
                  <a:pt x="7441" y="10774"/>
                </a:lnTo>
                <a:lnTo>
                  <a:pt x="7421" y="10822"/>
                </a:lnTo>
                <a:lnTo>
                  <a:pt x="7400" y="10870"/>
                </a:lnTo>
                <a:lnTo>
                  <a:pt x="7377" y="10916"/>
                </a:lnTo>
                <a:lnTo>
                  <a:pt x="7352" y="10963"/>
                </a:lnTo>
                <a:lnTo>
                  <a:pt x="7326" y="11008"/>
                </a:lnTo>
                <a:lnTo>
                  <a:pt x="7298" y="11052"/>
                </a:lnTo>
                <a:lnTo>
                  <a:pt x="7269" y="11096"/>
                </a:lnTo>
                <a:lnTo>
                  <a:pt x="7237" y="11138"/>
                </a:lnTo>
                <a:lnTo>
                  <a:pt x="7205" y="11179"/>
                </a:lnTo>
                <a:lnTo>
                  <a:pt x="7171" y="11219"/>
                </a:lnTo>
                <a:lnTo>
                  <a:pt x="7136" y="11259"/>
                </a:lnTo>
                <a:lnTo>
                  <a:pt x="7098" y="11296"/>
                </a:lnTo>
                <a:lnTo>
                  <a:pt x="7061" y="11334"/>
                </a:lnTo>
                <a:lnTo>
                  <a:pt x="7021" y="11370"/>
                </a:lnTo>
                <a:lnTo>
                  <a:pt x="6979" y="11404"/>
                </a:lnTo>
                <a:lnTo>
                  <a:pt x="6938" y="11436"/>
                </a:lnTo>
                <a:lnTo>
                  <a:pt x="6888" y="11474"/>
                </a:lnTo>
                <a:lnTo>
                  <a:pt x="6838" y="11508"/>
                </a:lnTo>
                <a:lnTo>
                  <a:pt x="6788" y="11541"/>
                </a:lnTo>
                <a:lnTo>
                  <a:pt x="6737" y="11572"/>
                </a:lnTo>
                <a:lnTo>
                  <a:pt x="6686" y="11600"/>
                </a:lnTo>
                <a:lnTo>
                  <a:pt x="6635" y="11628"/>
                </a:lnTo>
                <a:lnTo>
                  <a:pt x="6582" y="11653"/>
                </a:lnTo>
                <a:lnTo>
                  <a:pt x="6529" y="11676"/>
                </a:lnTo>
                <a:lnTo>
                  <a:pt x="6476" y="11696"/>
                </a:lnTo>
                <a:lnTo>
                  <a:pt x="6423" y="11715"/>
                </a:lnTo>
                <a:lnTo>
                  <a:pt x="6368" y="11732"/>
                </a:lnTo>
                <a:lnTo>
                  <a:pt x="6314" y="11748"/>
                </a:lnTo>
                <a:lnTo>
                  <a:pt x="6260" y="11761"/>
                </a:lnTo>
                <a:lnTo>
                  <a:pt x="6204" y="11773"/>
                </a:lnTo>
                <a:lnTo>
                  <a:pt x="6150" y="11782"/>
                </a:lnTo>
                <a:lnTo>
                  <a:pt x="6095" y="11789"/>
                </a:lnTo>
                <a:lnTo>
                  <a:pt x="6039" y="11796"/>
                </a:lnTo>
                <a:lnTo>
                  <a:pt x="5983" y="11800"/>
                </a:lnTo>
                <a:lnTo>
                  <a:pt x="5928" y="11802"/>
                </a:lnTo>
                <a:lnTo>
                  <a:pt x="5872" y="11802"/>
                </a:lnTo>
                <a:lnTo>
                  <a:pt x="5816" y="11800"/>
                </a:lnTo>
                <a:lnTo>
                  <a:pt x="5761" y="11797"/>
                </a:lnTo>
                <a:lnTo>
                  <a:pt x="5704" y="11792"/>
                </a:lnTo>
                <a:lnTo>
                  <a:pt x="5649" y="11785"/>
                </a:lnTo>
                <a:lnTo>
                  <a:pt x="5594" y="11777"/>
                </a:lnTo>
                <a:lnTo>
                  <a:pt x="5537" y="11766"/>
                </a:lnTo>
                <a:lnTo>
                  <a:pt x="5482" y="11754"/>
                </a:lnTo>
                <a:lnTo>
                  <a:pt x="5428" y="11740"/>
                </a:lnTo>
                <a:lnTo>
                  <a:pt x="5372" y="11725"/>
                </a:lnTo>
                <a:lnTo>
                  <a:pt x="5318" y="11707"/>
                </a:lnTo>
                <a:lnTo>
                  <a:pt x="5263" y="11688"/>
                </a:lnTo>
                <a:lnTo>
                  <a:pt x="5208" y="11667"/>
                </a:lnTo>
                <a:lnTo>
                  <a:pt x="5169" y="11651"/>
                </a:lnTo>
                <a:lnTo>
                  <a:pt x="5129" y="11633"/>
                </a:lnTo>
                <a:lnTo>
                  <a:pt x="5090" y="11615"/>
                </a:lnTo>
                <a:lnTo>
                  <a:pt x="5052" y="11595"/>
                </a:lnTo>
                <a:lnTo>
                  <a:pt x="5014" y="11575"/>
                </a:lnTo>
                <a:lnTo>
                  <a:pt x="4976" y="11555"/>
                </a:lnTo>
                <a:lnTo>
                  <a:pt x="4940" y="11534"/>
                </a:lnTo>
                <a:lnTo>
                  <a:pt x="4904" y="11512"/>
                </a:lnTo>
                <a:lnTo>
                  <a:pt x="4869" y="11489"/>
                </a:lnTo>
                <a:lnTo>
                  <a:pt x="4834" y="11465"/>
                </a:lnTo>
                <a:lnTo>
                  <a:pt x="4800" y="11441"/>
                </a:lnTo>
                <a:lnTo>
                  <a:pt x="4766" y="11416"/>
                </a:lnTo>
                <a:lnTo>
                  <a:pt x="4733" y="11390"/>
                </a:lnTo>
                <a:lnTo>
                  <a:pt x="4702" y="11363"/>
                </a:lnTo>
                <a:lnTo>
                  <a:pt x="4669" y="11336"/>
                </a:lnTo>
                <a:lnTo>
                  <a:pt x="4639" y="11309"/>
                </a:lnTo>
                <a:lnTo>
                  <a:pt x="4609" y="11281"/>
                </a:lnTo>
                <a:lnTo>
                  <a:pt x="4580" y="11252"/>
                </a:lnTo>
                <a:lnTo>
                  <a:pt x="4550" y="11222"/>
                </a:lnTo>
                <a:lnTo>
                  <a:pt x="4522" y="11192"/>
                </a:lnTo>
                <a:lnTo>
                  <a:pt x="4494" y="11161"/>
                </a:lnTo>
                <a:lnTo>
                  <a:pt x="4468" y="11129"/>
                </a:lnTo>
                <a:lnTo>
                  <a:pt x="4442" y="11098"/>
                </a:lnTo>
                <a:lnTo>
                  <a:pt x="4416" y="11066"/>
                </a:lnTo>
                <a:lnTo>
                  <a:pt x="4391" y="11032"/>
                </a:lnTo>
                <a:lnTo>
                  <a:pt x="4367" y="10999"/>
                </a:lnTo>
                <a:lnTo>
                  <a:pt x="4344" y="10965"/>
                </a:lnTo>
                <a:lnTo>
                  <a:pt x="4321" y="10931"/>
                </a:lnTo>
                <a:lnTo>
                  <a:pt x="4299" y="10896"/>
                </a:lnTo>
                <a:lnTo>
                  <a:pt x="4277" y="10861"/>
                </a:lnTo>
                <a:lnTo>
                  <a:pt x="4257" y="10824"/>
                </a:lnTo>
                <a:lnTo>
                  <a:pt x="4237" y="10789"/>
                </a:lnTo>
                <a:lnTo>
                  <a:pt x="4217" y="10752"/>
                </a:lnTo>
                <a:lnTo>
                  <a:pt x="4198" y="10715"/>
                </a:lnTo>
                <a:lnTo>
                  <a:pt x="4181" y="10677"/>
                </a:lnTo>
                <a:lnTo>
                  <a:pt x="4164" y="10640"/>
                </a:lnTo>
                <a:lnTo>
                  <a:pt x="4147" y="10601"/>
                </a:lnTo>
                <a:lnTo>
                  <a:pt x="4133" y="10562"/>
                </a:lnTo>
                <a:lnTo>
                  <a:pt x="4117" y="10524"/>
                </a:lnTo>
                <a:lnTo>
                  <a:pt x="4103" y="10485"/>
                </a:lnTo>
                <a:lnTo>
                  <a:pt x="4090" y="10445"/>
                </a:lnTo>
                <a:lnTo>
                  <a:pt x="4077" y="10406"/>
                </a:lnTo>
                <a:lnTo>
                  <a:pt x="4066" y="10365"/>
                </a:lnTo>
                <a:lnTo>
                  <a:pt x="4054" y="10324"/>
                </a:lnTo>
                <a:lnTo>
                  <a:pt x="4044" y="10283"/>
                </a:lnTo>
                <a:lnTo>
                  <a:pt x="4034" y="10243"/>
                </a:lnTo>
                <a:lnTo>
                  <a:pt x="4026" y="10202"/>
                </a:lnTo>
                <a:lnTo>
                  <a:pt x="4018" y="10160"/>
                </a:lnTo>
                <a:lnTo>
                  <a:pt x="4010" y="10118"/>
                </a:lnTo>
                <a:lnTo>
                  <a:pt x="4004" y="10077"/>
                </a:lnTo>
                <a:lnTo>
                  <a:pt x="3999" y="10035"/>
                </a:lnTo>
                <a:lnTo>
                  <a:pt x="3994" y="9993"/>
                </a:lnTo>
                <a:lnTo>
                  <a:pt x="3990" y="9950"/>
                </a:lnTo>
                <a:lnTo>
                  <a:pt x="3986" y="9907"/>
                </a:lnTo>
                <a:lnTo>
                  <a:pt x="3984" y="9865"/>
                </a:lnTo>
                <a:lnTo>
                  <a:pt x="3982" y="9823"/>
                </a:lnTo>
                <a:lnTo>
                  <a:pt x="3981" y="9780"/>
                </a:lnTo>
                <a:lnTo>
                  <a:pt x="3981" y="9736"/>
                </a:lnTo>
                <a:lnTo>
                  <a:pt x="3982" y="9693"/>
                </a:lnTo>
                <a:lnTo>
                  <a:pt x="3984" y="9650"/>
                </a:lnTo>
                <a:lnTo>
                  <a:pt x="3986" y="9608"/>
                </a:lnTo>
                <a:lnTo>
                  <a:pt x="3990" y="9564"/>
                </a:lnTo>
                <a:lnTo>
                  <a:pt x="3994" y="9521"/>
                </a:lnTo>
                <a:lnTo>
                  <a:pt x="3999" y="9478"/>
                </a:lnTo>
                <a:lnTo>
                  <a:pt x="4004" y="9440"/>
                </a:lnTo>
                <a:lnTo>
                  <a:pt x="4010" y="9403"/>
                </a:lnTo>
                <a:lnTo>
                  <a:pt x="4018" y="9365"/>
                </a:lnTo>
                <a:lnTo>
                  <a:pt x="4026" y="9328"/>
                </a:lnTo>
                <a:lnTo>
                  <a:pt x="4034" y="9291"/>
                </a:lnTo>
                <a:lnTo>
                  <a:pt x="4043" y="9255"/>
                </a:lnTo>
                <a:lnTo>
                  <a:pt x="4053" y="9218"/>
                </a:lnTo>
                <a:lnTo>
                  <a:pt x="4063" y="9182"/>
                </a:lnTo>
                <a:lnTo>
                  <a:pt x="4074" y="9145"/>
                </a:lnTo>
                <a:lnTo>
                  <a:pt x="4086" y="9109"/>
                </a:lnTo>
                <a:lnTo>
                  <a:pt x="4098" y="9074"/>
                </a:lnTo>
                <a:lnTo>
                  <a:pt x="4111" y="9038"/>
                </a:lnTo>
                <a:lnTo>
                  <a:pt x="4124" y="9003"/>
                </a:lnTo>
                <a:lnTo>
                  <a:pt x="4138" y="8968"/>
                </a:lnTo>
                <a:lnTo>
                  <a:pt x="4152" y="8933"/>
                </a:lnTo>
                <a:lnTo>
                  <a:pt x="4168" y="8899"/>
                </a:lnTo>
                <a:lnTo>
                  <a:pt x="4184" y="8865"/>
                </a:lnTo>
                <a:lnTo>
                  <a:pt x="4200" y="8831"/>
                </a:lnTo>
                <a:lnTo>
                  <a:pt x="4217" y="8797"/>
                </a:lnTo>
                <a:lnTo>
                  <a:pt x="4235" y="8764"/>
                </a:lnTo>
                <a:lnTo>
                  <a:pt x="4253" y="8731"/>
                </a:lnTo>
                <a:lnTo>
                  <a:pt x="4271" y="8699"/>
                </a:lnTo>
                <a:lnTo>
                  <a:pt x="4291" y="8667"/>
                </a:lnTo>
                <a:lnTo>
                  <a:pt x="4311" y="8634"/>
                </a:lnTo>
                <a:lnTo>
                  <a:pt x="4331" y="8603"/>
                </a:lnTo>
                <a:lnTo>
                  <a:pt x="4352" y="8571"/>
                </a:lnTo>
                <a:lnTo>
                  <a:pt x="4374" y="8540"/>
                </a:lnTo>
                <a:lnTo>
                  <a:pt x="4396" y="8509"/>
                </a:lnTo>
                <a:lnTo>
                  <a:pt x="4418" y="8479"/>
                </a:lnTo>
                <a:lnTo>
                  <a:pt x="4441" y="8449"/>
                </a:lnTo>
                <a:lnTo>
                  <a:pt x="4465" y="8419"/>
                </a:lnTo>
                <a:lnTo>
                  <a:pt x="4489" y="8390"/>
                </a:lnTo>
                <a:lnTo>
                  <a:pt x="4513" y="8362"/>
                </a:lnTo>
                <a:lnTo>
                  <a:pt x="4538" y="8333"/>
                </a:lnTo>
                <a:lnTo>
                  <a:pt x="4564" y="8305"/>
                </a:lnTo>
                <a:lnTo>
                  <a:pt x="4590" y="8277"/>
                </a:lnTo>
                <a:lnTo>
                  <a:pt x="4616" y="8250"/>
                </a:lnTo>
                <a:lnTo>
                  <a:pt x="4643" y="8223"/>
                </a:lnTo>
                <a:lnTo>
                  <a:pt x="4670" y="8197"/>
                </a:lnTo>
                <a:lnTo>
                  <a:pt x="4699" y="8171"/>
                </a:lnTo>
                <a:lnTo>
                  <a:pt x="4727" y="8145"/>
                </a:lnTo>
                <a:lnTo>
                  <a:pt x="4756" y="8120"/>
                </a:lnTo>
                <a:lnTo>
                  <a:pt x="4785" y="8095"/>
                </a:lnTo>
                <a:lnTo>
                  <a:pt x="4816" y="8071"/>
                </a:lnTo>
                <a:lnTo>
                  <a:pt x="4845" y="8047"/>
                </a:lnTo>
                <a:lnTo>
                  <a:pt x="4876" y="8024"/>
                </a:lnTo>
                <a:lnTo>
                  <a:pt x="4907" y="8001"/>
                </a:lnTo>
                <a:lnTo>
                  <a:pt x="4939" y="7978"/>
                </a:lnTo>
                <a:lnTo>
                  <a:pt x="4970" y="7957"/>
                </a:lnTo>
                <a:lnTo>
                  <a:pt x="5002" y="7936"/>
                </a:lnTo>
                <a:lnTo>
                  <a:pt x="5036" y="7915"/>
                </a:lnTo>
                <a:lnTo>
                  <a:pt x="5068" y="7895"/>
                </a:lnTo>
                <a:lnTo>
                  <a:pt x="5103" y="7875"/>
                </a:lnTo>
                <a:lnTo>
                  <a:pt x="5136" y="7855"/>
                </a:lnTo>
                <a:lnTo>
                  <a:pt x="5171" y="7836"/>
                </a:lnTo>
                <a:lnTo>
                  <a:pt x="5205" y="7819"/>
                </a:lnTo>
                <a:lnTo>
                  <a:pt x="5241" y="7801"/>
                </a:lnTo>
                <a:lnTo>
                  <a:pt x="5276" y="7783"/>
                </a:lnTo>
                <a:lnTo>
                  <a:pt x="5312" y="7766"/>
                </a:lnTo>
                <a:lnTo>
                  <a:pt x="5348" y="7751"/>
                </a:lnTo>
                <a:lnTo>
                  <a:pt x="5385" y="7735"/>
                </a:lnTo>
                <a:lnTo>
                  <a:pt x="5421" y="7720"/>
                </a:lnTo>
                <a:lnTo>
                  <a:pt x="5459" y="7706"/>
                </a:lnTo>
                <a:lnTo>
                  <a:pt x="5496" y="7692"/>
                </a:lnTo>
                <a:lnTo>
                  <a:pt x="5554" y="7673"/>
                </a:lnTo>
                <a:lnTo>
                  <a:pt x="5610" y="7657"/>
                </a:lnTo>
                <a:lnTo>
                  <a:pt x="5668" y="7641"/>
                </a:lnTo>
                <a:lnTo>
                  <a:pt x="5724" y="7627"/>
                </a:lnTo>
                <a:lnTo>
                  <a:pt x="5782" y="7615"/>
                </a:lnTo>
                <a:lnTo>
                  <a:pt x="5839" y="7603"/>
                </a:lnTo>
                <a:lnTo>
                  <a:pt x="5896" y="7594"/>
                </a:lnTo>
                <a:lnTo>
                  <a:pt x="5954" y="7586"/>
                </a:lnTo>
                <a:lnTo>
                  <a:pt x="6011" y="7578"/>
                </a:lnTo>
                <a:lnTo>
                  <a:pt x="6069" y="7573"/>
                </a:lnTo>
                <a:lnTo>
                  <a:pt x="6126" y="7568"/>
                </a:lnTo>
                <a:lnTo>
                  <a:pt x="6184" y="7565"/>
                </a:lnTo>
                <a:lnTo>
                  <a:pt x="6241" y="7564"/>
                </a:lnTo>
                <a:lnTo>
                  <a:pt x="6298" y="7563"/>
                </a:lnTo>
                <a:lnTo>
                  <a:pt x="6355" y="7564"/>
                </a:lnTo>
                <a:lnTo>
                  <a:pt x="6412" y="7566"/>
                </a:lnTo>
                <a:lnTo>
                  <a:pt x="6469" y="7569"/>
                </a:lnTo>
                <a:lnTo>
                  <a:pt x="6526" y="7573"/>
                </a:lnTo>
                <a:lnTo>
                  <a:pt x="6582" y="7579"/>
                </a:lnTo>
                <a:lnTo>
                  <a:pt x="6638" y="7587"/>
                </a:lnTo>
                <a:lnTo>
                  <a:pt x="6694" y="7595"/>
                </a:lnTo>
                <a:lnTo>
                  <a:pt x="6750" y="7604"/>
                </a:lnTo>
                <a:lnTo>
                  <a:pt x="6806" y="7615"/>
                </a:lnTo>
                <a:lnTo>
                  <a:pt x="6861" y="7626"/>
                </a:lnTo>
                <a:lnTo>
                  <a:pt x="6916" y="7640"/>
                </a:lnTo>
                <a:lnTo>
                  <a:pt x="6970" y="7655"/>
                </a:lnTo>
                <a:lnTo>
                  <a:pt x="7024" y="7669"/>
                </a:lnTo>
                <a:lnTo>
                  <a:pt x="7079" y="7686"/>
                </a:lnTo>
                <a:lnTo>
                  <a:pt x="7132" y="7704"/>
                </a:lnTo>
                <a:lnTo>
                  <a:pt x="7185" y="7723"/>
                </a:lnTo>
                <a:lnTo>
                  <a:pt x="7237" y="7742"/>
                </a:lnTo>
                <a:lnTo>
                  <a:pt x="7289" y="7763"/>
                </a:lnTo>
                <a:lnTo>
                  <a:pt x="7342" y="7786"/>
                </a:lnTo>
                <a:lnTo>
                  <a:pt x="7393" y="7809"/>
                </a:lnTo>
                <a:lnTo>
                  <a:pt x="7444" y="7833"/>
                </a:lnTo>
                <a:lnTo>
                  <a:pt x="7494" y="7858"/>
                </a:lnTo>
                <a:lnTo>
                  <a:pt x="7543" y="7885"/>
                </a:lnTo>
                <a:lnTo>
                  <a:pt x="7592" y="7913"/>
                </a:lnTo>
                <a:lnTo>
                  <a:pt x="7641" y="7941"/>
                </a:lnTo>
                <a:lnTo>
                  <a:pt x="7689" y="7971"/>
                </a:lnTo>
                <a:lnTo>
                  <a:pt x="7736" y="8001"/>
                </a:lnTo>
                <a:lnTo>
                  <a:pt x="7783" y="8033"/>
                </a:lnTo>
                <a:lnTo>
                  <a:pt x="7829" y="8065"/>
                </a:lnTo>
                <a:lnTo>
                  <a:pt x="7874" y="8098"/>
                </a:lnTo>
                <a:lnTo>
                  <a:pt x="7919" y="8133"/>
                </a:lnTo>
                <a:lnTo>
                  <a:pt x="7963" y="8168"/>
                </a:lnTo>
                <a:lnTo>
                  <a:pt x="8006" y="8205"/>
                </a:lnTo>
                <a:lnTo>
                  <a:pt x="8049" y="8243"/>
                </a:lnTo>
                <a:lnTo>
                  <a:pt x="8090" y="8281"/>
                </a:lnTo>
                <a:lnTo>
                  <a:pt x="8131" y="8320"/>
                </a:lnTo>
                <a:lnTo>
                  <a:pt x="8171" y="8361"/>
                </a:lnTo>
                <a:lnTo>
                  <a:pt x="8211" y="8401"/>
                </a:lnTo>
                <a:lnTo>
                  <a:pt x="8248" y="8443"/>
                </a:lnTo>
                <a:lnTo>
                  <a:pt x="8286" y="8486"/>
                </a:lnTo>
                <a:lnTo>
                  <a:pt x="8322" y="8530"/>
                </a:lnTo>
                <a:lnTo>
                  <a:pt x="8358" y="8574"/>
                </a:lnTo>
                <a:lnTo>
                  <a:pt x="8393" y="8620"/>
                </a:lnTo>
                <a:lnTo>
                  <a:pt x="8427" y="8666"/>
                </a:lnTo>
                <a:lnTo>
                  <a:pt x="8459" y="8713"/>
                </a:lnTo>
                <a:lnTo>
                  <a:pt x="8491" y="8761"/>
                </a:lnTo>
                <a:lnTo>
                  <a:pt x="8522" y="8809"/>
                </a:lnTo>
                <a:lnTo>
                  <a:pt x="8551" y="8858"/>
                </a:lnTo>
                <a:lnTo>
                  <a:pt x="8580" y="8909"/>
                </a:lnTo>
                <a:lnTo>
                  <a:pt x="8607" y="8959"/>
                </a:lnTo>
                <a:lnTo>
                  <a:pt x="8644" y="9035"/>
                </a:lnTo>
                <a:lnTo>
                  <a:pt x="8678" y="9112"/>
                </a:lnTo>
                <a:lnTo>
                  <a:pt x="8711" y="9188"/>
                </a:lnTo>
                <a:lnTo>
                  <a:pt x="8740" y="9264"/>
                </a:lnTo>
                <a:lnTo>
                  <a:pt x="8767" y="9341"/>
                </a:lnTo>
                <a:lnTo>
                  <a:pt x="8792" y="9419"/>
                </a:lnTo>
                <a:lnTo>
                  <a:pt x="8815" y="9496"/>
                </a:lnTo>
                <a:lnTo>
                  <a:pt x="8835" y="9573"/>
                </a:lnTo>
                <a:lnTo>
                  <a:pt x="8854" y="9652"/>
                </a:lnTo>
                <a:lnTo>
                  <a:pt x="8869" y="9729"/>
                </a:lnTo>
                <a:lnTo>
                  <a:pt x="8883" y="9807"/>
                </a:lnTo>
                <a:lnTo>
                  <a:pt x="8895" y="9885"/>
                </a:lnTo>
                <a:lnTo>
                  <a:pt x="8903" y="9964"/>
                </a:lnTo>
                <a:lnTo>
                  <a:pt x="8910" y="10042"/>
                </a:lnTo>
                <a:lnTo>
                  <a:pt x="8915" y="10120"/>
                </a:lnTo>
                <a:lnTo>
                  <a:pt x="8917" y="10199"/>
                </a:lnTo>
                <a:lnTo>
                  <a:pt x="8917" y="10277"/>
                </a:lnTo>
                <a:lnTo>
                  <a:pt x="8916" y="10356"/>
                </a:lnTo>
                <a:lnTo>
                  <a:pt x="8912" y="10435"/>
                </a:lnTo>
                <a:lnTo>
                  <a:pt x="8906" y="10513"/>
                </a:lnTo>
                <a:lnTo>
                  <a:pt x="8898" y="10591"/>
                </a:lnTo>
                <a:lnTo>
                  <a:pt x="8887" y="10670"/>
                </a:lnTo>
                <a:lnTo>
                  <a:pt x="8875" y="10748"/>
                </a:lnTo>
                <a:lnTo>
                  <a:pt x="8860" y="10826"/>
                </a:lnTo>
                <a:lnTo>
                  <a:pt x="8843" y="10904"/>
                </a:lnTo>
                <a:lnTo>
                  <a:pt x="8825" y="10982"/>
                </a:lnTo>
                <a:lnTo>
                  <a:pt x="8804" y="11059"/>
                </a:lnTo>
                <a:lnTo>
                  <a:pt x="8781" y="11137"/>
                </a:lnTo>
                <a:lnTo>
                  <a:pt x="8756" y="11214"/>
                </a:lnTo>
                <a:lnTo>
                  <a:pt x="8728" y="11291"/>
                </a:lnTo>
                <a:lnTo>
                  <a:pt x="8699" y="11367"/>
                </a:lnTo>
                <a:lnTo>
                  <a:pt x="8669" y="11444"/>
                </a:lnTo>
                <a:lnTo>
                  <a:pt x="8737" y="11437"/>
                </a:lnTo>
                <a:lnTo>
                  <a:pt x="8806" y="11428"/>
                </a:lnTo>
                <a:lnTo>
                  <a:pt x="8874" y="11417"/>
                </a:lnTo>
                <a:lnTo>
                  <a:pt x="8943" y="11403"/>
                </a:lnTo>
                <a:lnTo>
                  <a:pt x="9010" y="11388"/>
                </a:lnTo>
                <a:lnTo>
                  <a:pt x="9079" y="11371"/>
                </a:lnTo>
                <a:lnTo>
                  <a:pt x="9147" y="11352"/>
                </a:lnTo>
                <a:lnTo>
                  <a:pt x="9215" y="11331"/>
                </a:lnTo>
                <a:lnTo>
                  <a:pt x="9283" y="11308"/>
                </a:lnTo>
                <a:lnTo>
                  <a:pt x="9351" y="11285"/>
                </a:lnTo>
                <a:lnTo>
                  <a:pt x="9417" y="11260"/>
                </a:lnTo>
                <a:lnTo>
                  <a:pt x="9482" y="11234"/>
                </a:lnTo>
                <a:lnTo>
                  <a:pt x="9548" y="11206"/>
                </a:lnTo>
                <a:lnTo>
                  <a:pt x="9613" y="11177"/>
                </a:lnTo>
                <a:lnTo>
                  <a:pt x="9677" y="11148"/>
                </a:lnTo>
                <a:lnTo>
                  <a:pt x="9739" y="11117"/>
                </a:lnTo>
                <a:lnTo>
                  <a:pt x="9802" y="11085"/>
                </a:lnTo>
                <a:lnTo>
                  <a:pt x="9864" y="11052"/>
                </a:lnTo>
                <a:lnTo>
                  <a:pt x="9925" y="11018"/>
                </a:lnTo>
                <a:lnTo>
                  <a:pt x="9985" y="10982"/>
                </a:lnTo>
                <a:lnTo>
                  <a:pt x="10044" y="10946"/>
                </a:lnTo>
                <a:lnTo>
                  <a:pt x="10103" y="10909"/>
                </a:lnTo>
                <a:lnTo>
                  <a:pt x="10161" y="10870"/>
                </a:lnTo>
                <a:lnTo>
                  <a:pt x="10219" y="10831"/>
                </a:lnTo>
                <a:lnTo>
                  <a:pt x="10274" y="10790"/>
                </a:lnTo>
                <a:lnTo>
                  <a:pt x="10330" y="10748"/>
                </a:lnTo>
                <a:lnTo>
                  <a:pt x="10385" y="10705"/>
                </a:lnTo>
                <a:lnTo>
                  <a:pt x="10438" y="10663"/>
                </a:lnTo>
                <a:lnTo>
                  <a:pt x="10491" y="10618"/>
                </a:lnTo>
                <a:lnTo>
                  <a:pt x="10542" y="10572"/>
                </a:lnTo>
                <a:lnTo>
                  <a:pt x="10594" y="10526"/>
                </a:lnTo>
                <a:lnTo>
                  <a:pt x="10644" y="10479"/>
                </a:lnTo>
                <a:lnTo>
                  <a:pt x="10693" y="10430"/>
                </a:lnTo>
                <a:lnTo>
                  <a:pt x="10741" y="10381"/>
                </a:lnTo>
                <a:lnTo>
                  <a:pt x="10788" y="10330"/>
                </a:lnTo>
                <a:lnTo>
                  <a:pt x="10835" y="10280"/>
                </a:lnTo>
                <a:lnTo>
                  <a:pt x="10880" y="10228"/>
                </a:lnTo>
                <a:lnTo>
                  <a:pt x="10924" y="10176"/>
                </a:lnTo>
                <a:lnTo>
                  <a:pt x="10966" y="10121"/>
                </a:lnTo>
                <a:lnTo>
                  <a:pt x="11009" y="10067"/>
                </a:lnTo>
                <a:lnTo>
                  <a:pt x="11050" y="10013"/>
                </a:lnTo>
                <a:lnTo>
                  <a:pt x="11090" y="9956"/>
                </a:lnTo>
                <a:lnTo>
                  <a:pt x="11128" y="9900"/>
                </a:lnTo>
                <a:lnTo>
                  <a:pt x="11166" y="9843"/>
                </a:lnTo>
                <a:lnTo>
                  <a:pt x="11203" y="9784"/>
                </a:lnTo>
                <a:lnTo>
                  <a:pt x="11238" y="9726"/>
                </a:lnTo>
                <a:lnTo>
                  <a:pt x="11272" y="9666"/>
                </a:lnTo>
                <a:lnTo>
                  <a:pt x="11306" y="9606"/>
                </a:lnTo>
                <a:lnTo>
                  <a:pt x="11338" y="9545"/>
                </a:lnTo>
                <a:lnTo>
                  <a:pt x="11368" y="9483"/>
                </a:lnTo>
                <a:lnTo>
                  <a:pt x="11398" y="9421"/>
                </a:lnTo>
                <a:lnTo>
                  <a:pt x="11427" y="9358"/>
                </a:lnTo>
                <a:lnTo>
                  <a:pt x="11454" y="9294"/>
                </a:lnTo>
                <a:lnTo>
                  <a:pt x="11479" y="9231"/>
                </a:lnTo>
                <a:lnTo>
                  <a:pt x="11504" y="9166"/>
                </a:lnTo>
                <a:lnTo>
                  <a:pt x="11527" y="9100"/>
                </a:lnTo>
                <a:lnTo>
                  <a:pt x="11549" y="9034"/>
                </a:lnTo>
                <a:lnTo>
                  <a:pt x="11570" y="8967"/>
                </a:lnTo>
                <a:lnTo>
                  <a:pt x="11590" y="8901"/>
                </a:lnTo>
                <a:lnTo>
                  <a:pt x="11608" y="8834"/>
                </a:lnTo>
                <a:lnTo>
                  <a:pt x="11624" y="8765"/>
                </a:lnTo>
                <a:lnTo>
                  <a:pt x="11639" y="8697"/>
                </a:lnTo>
                <a:lnTo>
                  <a:pt x="11653" y="8628"/>
                </a:lnTo>
                <a:lnTo>
                  <a:pt x="11666" y="8558"/>
                </a:lnTo>
                <a:lnTo>
                  <a:pt x="11676" y="8488"/>
                </a:lnTo>
                <a:lnTo>
                  <a:pt x="11687" y="8418"/>
                </a:lnTo>
                <a:lnTo>
                  <a:pt x="11694" y="8347"/>
                </a:lnTo>
                <a:lnTo>
                  <a:pt x="11702" y="8275"/>
                </a:lnTo>
                <a:lnTo>
                  <a:pt x="11707" y="8204"/>
                </a:lnTo>
                <a:lnTo>
                  <a:pt x="11711" y="8132"/>
                </a:lnTo>
                <a:lnTo>
                  <a:pt x="11713" y="8059"/>
                </a:lnTo>
                <a:lnTo>
                  <a:pt x="11713" y="7987"/>
                </a:lnTo>
                <a:lnTo>
                  <a:pt x="11712" y="7899"/>
                </a:lnTo>
                <a:lnTo>
                  <a:pt x="11709" y="7812"/>
                </a:lnTo>
                <a:lnTo>
                  <a:pt x="11704" y="7726"/>
                </a:lnTo>
                <a:lnTo>
                  <a:pt x="11696" y="7640"/>
                </a:lnTo>
                <a:lnTo>
                  <a:pt x="11686" y="7554"/>
                </a:lnTo>
                <a:lnTo>
                  <a:pt x="11674" y="7470"/>
                </a:lnTo>
                <a:lnTo>
                  <a:pt x="11661" y="7385"/>
                </a:lnTo>
                <a:lnTo>
                  <a:pt x="11644" y="7302"/>
                </a:lnTo>
                <a:lnTo>
                  <a:pt x="11626" y="7219"/>
                </a:lnTo>
                <a:lnTo>
                  <a:pt x="11606" y="7138"/>
                </a:lnTo>
                <a:lnTo>
                  <a:pt x="11585" y="7056"/>
                </a:lnTo>
                <a:lnTo>
                  <a:pt x="11561" y="6976"/>
                </a:lnTo>
                <a:lnTo>
                  <a:pt x="11534" y="6896"/>
                </a:lnTo>
                <a:lnTo>
                  <a:pt x="11507" y="6817"/>
                </a:lnTo>
                <a:lnTo>
                  <a:pt x="11478" y="6740"/>
                </a:lnTo>
                <a:lnTo>
                  <a:pt x="11447" y="6662"/>
                </a:lnTo>
                <a:lnTo>
                  <a:pt x="11413" y="6586"/>
                </a:lnTo>
                <a:lnTo>
                  <a:pt x="11378" y="6511"/>
                </a:lnTo>
                <a:lnTo>
                  <a:pt x="11341" y="6437"/>
                </a:lnTo>
                <a:lnTo>
                  <a:pt x="11303" y="6364"/>
                </a:lnTo>
                <a:lnTo>
                  <a:pt x="11263" y="6291"/>
                </a:lnTo>
                <a:lnTo>
                  <a:pt x="11221" y="6220"/>
                </a:lnTo>
                <a:lnTo>
                  <a:pt x="11177" y="6150"/>
                </a:lnTo>
                <a:lnTo>
                  <a:pt x="11132" y="6081"/>
                </a:lnTo>
                <a:lnTo>
                  <a:pt x="11085" y="6012"/>
                </a:lnTo>
                <a:lnTo>
                  <a:pt x="11037" y="5945"/>
                </a:lnTo>
                <a:lnTo>
                  <a:pt x="10987" y="5879"/>
                </a:lnTo>
                <a:lnTo>
                  <a:pt x="10936" y="5814"/>
                </a:lnTo>
                <a:lnTo>
                  <a:pt x="10883" y="5751"/>
                </a:lnTo>
                <a:lnTo>
                  <a:pt x="10828" y="5689"/>
                </a:lnTo>
                <a:lnTo>
                  <a:pt x="10772" y="5627"/>
                </a:lnTo>
                <a:lnTo>
                  <a:pt x="10716" y="556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lIns="90000" rIns="90000" bIns="46800" anchor="ctr">
            <a:no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20000"/>
              </a:lnSpc>
              <a:defRPr/>
            </a:pPr>
            <a:endParaRPr lang="en-US" altLang="zh-CN" sz="2000" b="1" spc="3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856792" y="2842597"/>
            <a:ext cx="1282959" cy="411492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spc="30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b="1" spc="30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3101021" y="4465053"/>
            <a:ext cx="1282959" cy="411492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spc="30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b="1" spc="30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6700586" y="5066513"/>
            <a:ext cx="1282959" cy="411492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spc="30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b="1" spc="30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4393794" y="4189457"/>
            <a:ext cx="1805101" cy="96268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>
            <p:custDataLst>
              <p:tags r:id="rId8"/>
            </p:custDataLst>
          </p:nvPr>
        </p:nvSpPr>
        <p:spPr>
          <a:xfrm>
            <a:off x="7955830" y="4786964"/>
            <a:ext cx="1805101" cy="96268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7208221" y="2567001"/>
            <a:ext cx="1805101" cy="96268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3999585" y="1887339"/>
            <a:ext cx="1805101" cy="96268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26" name="KSO_Shape"/>
          <p:cNvSpPr/>
          <p:nvPr>
            <p:custDataLst>
              <p:tags r:id="rId11"/>
            </p:custDataLst>
          </p:nvPr>
        </p:nvSpPr>
        <p:spPr bwMode="auto">
          <a:xfrm>
            <a:off x="2443117" y="1571625"/>
            <a:ext cx="1509322" cy="1476718"/>
          </a:xfrm>
          <a:custGeom>
            <a:avLst/>
            <a:gdLst>
              <a:gd name="T0" fmla="*/ 2147483646 w 11713"/>
              <a:gd name="T1" fmla="*/ 2147483646 h 12650"/>
              <a:gd name="T2" fmla="*/ 2147483646 w 11713"/>
              <a:gd name="T3" fmla="*/ 2147483646 h 12650"/>
              <a:gd name="T4" fmla="*/ 2147483646 w 11713"/>
              <a:gd name="T5" fmla="*/ 2147483646 h 12650"/>
              <a:gd name="T6" fmla="*/ 2147483646 w 11713"/>
              <a:gd name="T7" fmla="*/ 2147483646 h 12650"/>
              <a:gd name="T8" fmla="*/ 2147483646 w 11713"/>
              <a:gd name="T9" fmla="*/ 2147483646 h 12650"/>
              <a:gd name="T10" fmla="*/ 2147483646 w 11713"/>
              <a:gd name="T11" fmla="*/ 2147483646 h 12650"/>
              <a:gd name="T12" fmla="*/ 2147483646 w 11713"/>
              <a:gd name="T13" fmla="*/ 2147483646 h 12650"/>
              <a:gd name="T14" fmla="*/ 2147483646 w 11713"/>
              <a:gd name="T15" fmla="*/ 2147483646 h 12650"/>
              <a:gd name="T16" fmla="*/ 2147483646 w 11713"/>
              <a:gd name="T17" fmla="*/ 2147483646 h 12650"/>
              <a:gd name="T18" fmla="*/ 2147483646 w 11713"/>
              <a:gd name="T19" fmla="*/ 2147483646 h 12650"/>
              <a:gd name="T20" fmla="*/ 2147483646 w 11713"/>
              <a:gd name="T21" fmla="*/ 2147483646 h 12650"/>
              <a:gd name="T22" fmla="*/ 2147483646 w 11713"/>
              <a:gd name="T23" fmla="*/ 2147483646 h 12650"/>
              <a:gd name="T24" fmla="*/ 2147483646 w 11713"/>
              <a:gd name="T25" fmla="*/ 2147483646 h 12650"/>
              <a:gd name="T26" fmla="*/ 2147483646 w 11713"/>
              <a:gd name="T27" fmla="*/ 2147483646 h 12650"/>
              <a:gd name="T28" fmla="*/ 2147483646 w 11713"/>
              <a:gd name="T29" fmla="*/ 2147483646 h 12650"/>
              <a:gd name="T30" fmla="*/ 2147483646 w 11713"/>
              <a:gd name="T31" fmla="*/ 2147483646 h 12650"/>
              <a:gd name="T32" fmla="*/ 2147483646 w 11713"/>
              <a:gd name="T33" fmla="*/ 2147483646 h 12650"/>
              <a:gd name="T34" fmla="*/ 2147483646 w 11713"/>
              <a:gd name="T35" fmla="*/ 2147483646 h 12650"/>
              <a:gd name="T36" fmla="*/ 2147483646 w 11713"/>
              <a:gd name="T37" fmla="*/ 2147483646 h 12650"/>
              <a:gd name="T38" fmla="*/ 2147483646 w 11713"/>
              <a:gd name="T39" fmla="*/ 2147483646 h 12650"/>
              <a:gd name="T40" fmla="*/ 2147483646 w 11713"/>
              <a:gd name="T41" fmla="*/ 2147483646 h 12650"/>
              <a:gd name="T42" fmla="*/ 2147483646 w 11713"/>
              <a:gd name="T43" fmla="*/ 2147483646 h 12650"/>
              <a:gd name="T44" fmla="*/ 2147483646 w 11713"/>
              <a:gd name="T45" fmla="*/ 2147483646 h 12650"/>
              <a:gd name="T46" fmla="*/ 2147483646 w 11713"/>
              <a:gd name="T47" fmla="*/ 2147483646 h 12650"/>
              <a:gd name="T48" fmla="*/ 2147483646 w 11713"/>
              <a:gd name="T49" fmla="*/ 2147483646 h 12650"/>
              <a:gd name="T50" fmla="*/ 2147483646 w 11713"/>
              <a:gd name="T51" fmla="*/ 2147483646 h 12650"/>
              <a:gd name="T52" fmla="*/ 2147483646 w 11713"/>
              <a:gd name="T53" fmla="*/ 2147483646 h 12650"/>
              <a:gd name="T54" fmla="*/ 2147483646 w 11713"/>
              <a:gd name="T55" fmla="*/ 2147483646 h 12650"/>
              <a:gd name="T56" fmla="*/ 2147483646 w 11713"/>
              <a:gd name="T57" fmla="*/ 2147483646 h 12650"/>
              <a:gd name="T58" fmla="*/ 2147483646 w 11713"/>
              <a:gd name="T59" fmla="*/ 2147483646 h 12650"/>
              <a:gd name="T60" fmla="*/ 2147483646 w 11713"/>
              <a:gd name="T61" fmla="*/ 2147483646 h 12650"/>
              <a:gd name="T62" fmla="*/ 2147483646 w 11713"/>
              <a:gd name="T63" fmla="*/ 2147483646 h 12650"/>
              <a:gd name="T64" fmla="*/ 2147483646 w 11713"/>
              <a:gd name="T65" fmla="*/ 2147483646 h 12650"/>
              <a:gd name="T66" fmla="*/ 2147483646 w 11713"/>
              <a:gd name="T67" fmla="*/ 2147483646 h 12650"/>
              <a:gd name="T68" fmla="*/ 2147483646 w 11713"/>
              <a:gd name="T69" fmla="*/ 2147483646 h 12650"/>
              <a:gd name="T70" fmla="*/ 2147483646 w 11713"/>
              <a:gd name="T71" fmla="*/ 2147483646 h 12650"/>
              <a:gd name="T72" fmla="*/ 2147483646 w 11713"/>
              <a:gd name="T73" fmla="*/ 2147483646 h 12650"/>
              <a:gd name="T74" fmla="*/ 2147483646 w 11713"/>
              <a:gd name="T75" fmla="*/ 2147483646 h 12650"/>
              <a:gd name="T76" fmla="*/ 2147483646 w 11713"/>
              <a:gd name="T77" fmla="*/ 2147483646 h 12650"/>
              <a:gd name="T78" fmla="*/ 2147483646 w 11713"/>
              <a:gd name="T79" fmla="*/ 2147483646 h 12650"/>
              <a:gd name="T80" fmla="*/ 2147483646 w 11713"/>
              <a:gd name="T81" fmla="*/ 2147483646 h 12650"/>
              <a:gd name="T82" fmla="*/ 2147483646 w 11713"/>
              <a:gd name="T83" fmla="*/ 2147483646 h 12650"/>
              <a:gd name="T84" fmla="*/ 2147483646 w 11713"/>
              <a:gd name="T85" fmla="*/ 2147483646 h 12650"/>
              <a:gd name="T86" fmla="*/ 2147483646 w 11713"/>
              <a:gd name="T87" fmla="*/ 2147483646 h 12650"/>
              <a:gd name="T88" fmla="*/ 2147483646 w 11713"/>
              <a:gd name="T89" fmla="*/ 2147483646 h 12650"/>
              <a:gd name="T90" fmla="*/ 2147483646 w 11713"/>
              <a:gd name="T91" fmla="*/ 2147483646 h 12650"/>
              <a:gd name="T92" fmla="*/ 2147483646 w 11713"/>
              <a:gd name="T93" fmla="*/ 2147483646 h 12650"/>
              <a:gd name="T94" fmla="*/ 2147483646 w 11713"/>
              <a:gd name="T95" fmla="*/ 2147483646 h 12650"/>
              <a:gd name="T96" fmla="*/ 2147483646 w 11713"/>
              <a:gd name="T97" fmla="*/ 2147483646 h 12650"/>
              <a:gd name="T98" fmla="*/ 2147483646 w 11713"/>
              <a:gd name="T99" fmla="*/ 2147483646 h 12650"/>
              <a:gd name="T100" fmla="*/ 2147483646 w 11713"/>
              <a:gd name="T101" fmla="*/ 2147483646 h 12650"/>
              <a:gd name="T102" fmla="*/ 2147483646 w 11713"/>
              <a:gd name="T103" fmla="*/ 2147483646 h 12650"/>
              <a:gd name="T104" fmla="*/ 2147483646 w 11713"/>
              <a:gd name="T105" fmla="*/ 2147483646 h 12650"/>
              <a:gd name="T106" fmla="*/ 2147483646 w 11713"/>
              <a:gd name="T107" fmla="*/ 2147483646 h 12650"/>
              <a:gd name="T108" fmla="*/ 2147483646 w 11713"/>
              <a:gd name="T109" fmla="*/ 2147483646 h 12650"/>
              <a:gd name="T110" fmla="*/ 2147483646 w 11713"/>
              <a:gd name="T111" fmla="*/ 2147483646 h 12650"/>
              <a:gd name="T112" fmla="*/ 2147483646 w 11713"/>
              <a:gd name="T113" fmla="*/ 2147483646 h 12650"/>
              <a:gd name="T114" fmla="*/ 2147483646 w 11713"/>
              <a:gd name="T115" fmla="*/ 2147483646 h 12650"/>
              <a:gd name="T116" fmla="*/ 2147483646 w 11713"/>
              <a:gd name="T117" fmla="*/ 2147483646 h 12650"/>
              <a:gd name="T118" fmla="*/ 2147483646 w 11713"/>
              <a:gd name="T119" fmla="*/ 2147483646 h 12650"/>
              <a:gd name="T120" fmla="*/ 2147483646 w 11713"/>
              <a:gd name="T121" fmla="*/ 2147483646 h 12650"/>
              <a:gd name="T122" fmla="*/ 2147483646 w 11713"/>
              <a:gd name="T123" fmla="*/ 2147483646 h 1265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1713" h="12650">
                <a:moveTo>
                  <a:pt x="10716" y="5568"/>
                </a:moveTo>
                <a:lnTo>
                  <a:pt x="10716" y="5568"/>
                </a:lnTo>
                <a:lnTo>
                  <a:pt x="10759" y="5528"/>
                </a:lnTo>
                <a:lnTo>
                  <a:pt x="10801" y="5487"/>
                </a:lnTo>
                <a:lnTo>
                  <a:pt x="10843" y="5446"/>
                </a:lnTo>
                <a:lnTo>
                  <a:pt x="10884" y="5402"/>
                </a:lnTo>
                <a:lnTo>
                  <a:pt x="10924" y="5358"/>
                </a:lnTo>
                <a:lnTo>
                  <a:pt x="10962" y="5314"/>
                </a:lnTo>
                <a:lnTo>
                  <a:pt x="10999" y="5268"/>
                </a:lnTo>
                <a:lnTo>
                  <a:pt x="11035" y="5221"/>
                </a:lnTo>
                <a:lnTo>
                  <a:pt x="11070" y="5173"/>
                </a:lnTo>
                <a:lnTo>
                  <a:pt x="11103" y="5125"/>
                </a:lnTo>
                <a:lnTo>
                  <a:pt x="11136" y="5076"/>
                </a:lnTo>
                <a:lnTo>
                  <a:pt x="11167" y="5026"/>
                </a:lnTo>
                <a:lnTo>
                  <a:pt x="11196" y="4975"/>
                </a:lnTo>
                <a:lnTo>
                  <a:pt x="11224" y="4922"/>
                </a:lnTo>
                <a:lnTo>
                  <a:pt x="11251" y="4870"/>
                </a:lnTo>
                <a:lnTo>
                  <a:pt x="11278" y="4817"/>
                </a:lnTo>
                <a:lnTo>
                  <a:pt x="11302" y="4763"/>
                </a:lnTo>
                <a:lnTo>
                  <a:pt x="11325" y="4708"/>
                </a:lnTo>
                <a:lnTo>
                  <a:pt x="11346" y="4653"/>
                </a:lnTo>
                <a:lnTo>
                  <a:pt x="11366" y="4597"/>
                </a:lnTo>
                <a:lnTo>
                  <a:pt x="11385" y="4540"/>
                </a:lnTo>
                <a:lnTo>
                  <a:pt x="11402" y="4483"/>
                </a:lnTo>
                <a:lnTo>
                  <a:pt x="11417" y="4425"/>
                </a:lnTo>
                <a:lnTo>
                  <a:pt x="11431" y="4366"/>
                </a:lnTo>
                <a:lnTo>
                  <a:pt x="11444" y="4307"/>
                </a:lnTo>
                <a:lnTo>
                  <a:pt x="11454" y="4248"/>
                </a:lnTo>
                <a:lnTo>
                  <a:pt x="11463" y="4187"/>
                </a:lnTo>
                <a:lnTo>
                  <a:pt x="11471" y="4127"/>
                </a:lnTo>
                <a:lnTo>
                  <a:pt x="11477" y="4066"/>
                </a:lnTo>
                <a:lnTo>
                  <a:pt x="11481" y="4004"/>
                </a:lnTo>
                <a:lnTo>
                  <a:pt x="11484" y="3942"/>
                </a:lnTo>
                <a:lnTo>
                  <a:pt x="11484" y="3879"/>
                </a:lnTo>
                <a:lnTo>
                  <a:pt x="11484" y="3821"/>
                </a:lnTo>
                <a:lnTo>
                  <a:pt x="11482" y="3761"/>
                </a:lnTo>
                <a:lnTo>
                  <a:pt x="11478" y="3704"/>
                </a:lnTo>
                <a:lnTo>
                  <a:pt x="11473" y="3645"/>
                </a:lnTo>
                <a:lnTo>
                  <a:pt x="11466" y="3588"/>
                </a:lnTo>
                <a:lnTo>
                  <a:pt x="11457" y="3530"/>
                </a:lnTo>
                <a:lnTo>
                  <a:pt x="11448" y="3474"/>
                </a:lnTo>
                <a:lnTo>
                  <a:pt x="11436" y="3417"/>
                </a:lnTo>
                <a:lnTo>
                  <a:pt x="11424" y="3362"/>
                </a:lnTo>
                <a:lnTo>
                  <a:pt x="11410" y="3307"/>
                </a:lnTo>
                <a:lnTo>
                  <a:pt x="11394" y="3252"/>
                </a:lnTo>
                <a:lnTo>
                  <a:pt x="11378" y="3198"/>
                </a:lnTo>
                <a:lnTo>
                  <a:pt x="11360" y="3145"/>
                </a:lnTo>
                <a:lnTo>
                  <a:pt x="11340" y="3092"/>
                </a:lnTo>
                <a:lnTo>
                  <a:pt x="11320" y="3039"/>
                </a:lnTo>
                <a:lnTo>
                  <a:pt x="11298" y="2987"/>
                </a:lnTo>
                <a:lnTo>
                  <a:pt x="11275" y="2936"/>
                </a:lnTo>
                <a:lnTo>
                  <a:pt x="11250" y="2886"/>
                </a:lnTo>
                <a:lnTo>
                  <a:pt x="11225" y="2836"/>
                </a:lnTo>
                <a:lnTo>
                  <a:pt x="11198" y="2788"/>
                </a:lnTo>
                <a:lnTo>
                  <a:pt x="11170" y="2739"/>
                </a:lnTo>
                <a:lnTo>
                  <a:pt x="11141" y="2692"/>
                </a:lnTo>
                <a:lnTo>
                  <a:pt x="11110" y="2645"/>
                </a:lnTo>
                <a:lnTo>
                  <a:pt x="11079" y="2599"/>
                </a:lnTo>
                <a:lnTo>
                  <a:pt x="11047" y="2553"/>
                </a:lnTo>
                <a:lnTo>
                  <a:pt x="11013" y="2509"/>
                </a:lnTo>
                <a:lnTo>
                  <a:pt x="10978" y="2465"/>
                </a:lnTo>
                <a:lnTo>
                  <a:pt x="10942" y="2422"/>
                </a:lnTo>
                <a:lnTo>
                  <a:pt x="10906" y="2379"/>
                </a:lnTo>
                <a:lnTo>
                  <a:pt x="10868" y="2339"/>
                </a:lnTo>
                <a:lnTo>
                  <a:pt x="10828" y="2299"/>
                </a:lnTo>
                <a:lnTo>
                  <a:pt x="10789" y="2259"/>
                </a:lnTo>
                <a:lnTo>
                  <a:pt x="10748" y="2221"/>
                </a:lnTo>
                <a:lnTo>
                  <a:pt x="10706" y="2183"/>
                </a:lnTo>
                <a:lnTo>
                  <a:pt x="10664" y="2146"/>
                </a:lnTo>
                <a:lnTo>
                  <a:pt x="10621" y="2111"/>
                </a:lnTo>
                <a:lnTo>
                  <a:pt x="10576" y="2076"/>
                </a:lnTo>
                <a:lnTo>
                  <a:pt x="10531" y="2043"/>
                </a:lnTo>
                <a:lnTo>
                  <a:pt x="10485" y="2011"/>
                </a:lnTo>
                <a:lnTo>
                  <a:pt x="10438" y="1979"/>
                </a:lnTo>
                <a:lnTo>
                  <a:pt x="10390" y="1949"/>
                </a:lnTo>
                <a:lnTo>
                  <a:pt x="10341" y="1920"/>
                </a:lnTo>
                <a:lnTo>
                  <a:pt x="10292" y="1892"/>
                </a:lnTo>
                <a:lnTo>
                  <a:pt x="10242" y="1864"/>
                </a:lnTo>
                <a:lnTo>
                  <a:pt x="10190" y="1838"/>
                </a:lnTo>
                <a:lnTo>
                  <a:pt x="10139" y="1814"/>
                </a:lnTo>
                <a:lnTo>
                  <a:pt x="10087" y="1790"/>
                </a:lnTo>
                <a:lnTo>
                  <a:pt x="10034" y="1768"/>
                </a:lnTo>
                <a:lnTo>
                  <a:pt x="9981" y="1746"/>
                </a:lnTo>
                <a:lnTo>
                  <a:pt x="9926" y="1727"/>
                </a:lnTo>
                <a:lnTo>
                  <a:pt x="9871" y="1709"/>
                </a:lnTo>
                <a:lnTo>
                  <a:pt x="9816" y="1691"/>
                </a:lnTo>
                <a:lnTo>
                  <a:pt x="9759" y="1674"/>
                </a:lnTo>
                <a:lnTo>
                  <a:pt x="9703" y="1660"/>
                </a:lnTo>
                <a:lnTo>
                  <a:pt x="9645" y="1646"/>
                </a:lnTo>
                <a:lnTo>
                  <a:pt x="9588" y="1635"/>
                </a:lnTo>
                <a:lnTo>
                  <a:pt x="9529" y="1624"/>
                </a:lnTo>
                <a:lnTo>
                  <a:pt x="9471" y="1615"/>
                </a:lnTo>
                <a:lnTo>
                  <a:pt x="9411" y="1606"/>
                </a:lnTo>
                <a:lnTo>
                  <a:pt x="9352" y="1600"/>
                </a:lnTo>
                <a:lnTo>
                  <a:pt x="9292" y="1595"/>
                </a:lnTo>
                <a:lnTo>
                  <a:pt x="9232" y="1591"/>
                </a:lnTo>
                <a:lnTo>
                  <a:pt x="9170" y="1589"/>
                </a:lnTo>
                <a:lnTo>
                  <a:pt x="9110" y="1588"/>
                </a:lnTo>
                <a:lnTo>
                  <a:pt x="9044" y="1589"/>
                </a:lnTo>
                <a:lnTo>
                  <a:pt x="8979" y="1592"/>
                </a:lnTo>
                <a:lnTo>
                  <a:pt x="8915" y="1596"/>
                </a:lnTo>
                <a:lnTo>
                  <a:pt x="8852" y="1601"/>
                </a:lnTo>
                <a:lnTo>
                  <a:pt x="8788" y="1609"/>
                </a:lnTo>
                <a:lnTo>
                  <a:pt x="8725" y="1618"/>
                </a:lnTo>
                <a:lnTo>
                  <a:pt x="8664" y="1628"/>
                </a:lnTo>
                <a:lnTo>
                  <a:pt x="8602" y="1641"/>
                </a:lnTo>
                <a:lnTo>
                  <a:pt x="8570" y="1595"/>
                </a:lnTo>
                <a:lnTo>
                  <a:pt x="8537" y="1549"/>
                </a:lnTo>
                <a:lnTo>
                  <a:pt x="8505" y="1504"/>
                </a:lnTo>
                <a:lnTo>
                  <a:pt x="8471" y="1460"/>
                </a:lnTo>
                <a:lnTo>
                  <a:pt x="8437" y="1415"/>
                </a:lnTo>
                <a:lnTo>
                  <a:pt x="8402" y="1373"/>
                </a:lnTo>
                <a:lnTo>
                  <a:pt x="8366" y="1330"/>
                </a:lnTo>
                <a:lnTo>
                  <a:pt x="8330" y="1287"/>
                </a:lnTo>
                <a:lnTo>
                  <a:pt x="8292" y="1245"/>
                </a:lnTo>
                <a:lnTo>
                  <a:pt x="8254" y="1203"/>
                </a:lnTo>
                <a:lnTo>
                  <a:pt x="8217" y="1163"/>
                </a:lnTo>
                <a:lnTo>
                  <a:pt x="8177" y="1123"/>
                </a:lnTo>
                <a:lnTo>
                  <a:pt x="8137" y="1083"/>
                </a:lnTo>
                <a:lnTo>
                  <a:pt x="8098" y="1045"/>
                </a:lnTo>
                <a:lnTo>
                  <a:pt x="8057" y="1006"/>
                </a:lnTo>
                <a:lnTo>
                  <a:pt x="8015" y="968"/>
                </a:lnTo>
                <a:lnTo>
                  <a:pt x="7973" y="931"/>
                </a:lnTo>
                <a:lnTo>
                  <a:pt x="7931" y="894"/>
                </a:lnTo>
                <a:lnTo>
                  <a:pt x="7888" y="859"/>
                </a:lnTo>
                <a:lnTo>
                  <a:pt x="7844" y="823"/>
                </a:lnTo>
                <a:lnTo>
                  <a:pt x="7799" y="788"/>
                </a:lnTo>
                <a:lnTo>
                  <a:pt x="7754" y="754"/>
                </a:lnTo>
                <a:lnTo>
                  <a:pt x="7709" y="721"/>
                </a:lnTo>
                <a:lnTo>
                  <a:pt x="7663" y="687"/>
                </a:lnTo>
                <a:lnTo>
                  <a:pt x="7616" y="656"/>
                </a:lnTo>
                <a:lnTo>
                  <a:pt x="7569" y="625"/>
                </a:lnTo>
                <a:lnTo>
                  <a:pt x="7522" y="593"/>
                </a:lnTo>
                <a:lnTo>
                  <a:pt x="7474" y="563"/>
                </a:lnTo>
                <a:lnTo>
                  <a:pt x="7425" y="534"/>
                </a:lnTo>
                <a:lnTo>
                  <a:pt x="7376" y="506"/>
                </a:lnTo>
                <a:lnTo>
                  <a:pt x="7327" y="477"/>
                </a:lnTo>
                <a:lnTo>
                  <a:pt x="7277" y="450"/>
                </a:lnTo>
                <a:lnTo>
                  <a:pt x="7227" y="424"/>
                </a:lnTo>
                <a:lnTo>
                  <a:pt x="7176" y="398"/>
                </a:lnTo>
                <a:lnTo>
                  <a:pt x="7124" y="373"/>
                </a:lnTo>
                <a:lnTo>
                  <a:pt x="7072" y="349"/>
                </a:lnTo>
                <a:lnTo>
                  <a:pt x="7020" y="325"/>
                </a:lnTo>
                <a:lnTo>
                  <a:pt x="6968" y="302"/>
                </a:lnTo>
                <a:lnTo>
                  <a:pt x="6915" y="280"/>
                </a:lnTo>
                <a:lnTo>
                  <a:pt x="6860" y="259"/>
                </a:lnTo>
                <a:lnTo>
                  <a:pt x="6807" y="238"/>
                </a:lnTo>
                <a:lnTo>
                  <a:pt x="6753" y="218"/>
                </a:lnTo>
                <a:lnTo>
                  <a:pt x="6697" y="200"/>
                </a:lnTo>
                <a:lnTo>
                  <a:pt x="6642" y="182"/>
                </a:lnTo>
                <a:lnTo>
                  <a:pt x="6587" y="164"/>
                </a:lnTo>
                <a:lnTo>
                  <a:pt x="6531" y="148"/>
                </a:lnTo>
                <a:lnTo>
                  <a:pt x="6475" y="133"/>
                </a:lnTo>
                <a:lnTo>
                  <a:pt x="6417" y="117"/>
                </a:lnTo>
                <a:lnTo>
                  <a:pt x="6361" y="104"/>
                </a:lnTo>
                <a:lnTo>
                  <a:pt x="6304" y="91"/>
                </a:lnTo>
                <a:lnTo>
                  <a:pt x="6246" y="79"/>
                </a:lnTo>
                <a:lnTo>
                  <a:pt x="6188" y="67"/>
                </a:lnTo>
                <a:lnTo>
                  <a:pt x="6129" y="57"/>
                </a:lnTo>
                <a:lnTo>
                  <a:pt x="6071" y="47"/>
                </a:lnTo>
                <a:lnTo>
                  <a:pt x="6011" y="38"/>
                </a:lnTo>
                <a:lnTo>
                  <a:pt x="5953" y="30"/>
                </a:lnTo>
                <a:lnTo>
                  <a:pt x="5893" y="23"/>
                </a:lnTo>
                <a:lnTo>
                  <a:pt x="5833" y="17"/>
                </a:lnTo>
                <a:lnTo>
                  <a:pt x="5773" y="12"/>
                </a:lnTo>
                <a:lnTo>
                  <a:pt x="5713" y="7"/>
                </a:lnTo>
                <a:lnTo>
                  <a:pt x="5652" y="4"/>
                </a:lnTo>
                <a:lnTo>
                  <a:pt x="5590" y="2"/>
                </a:lnTo>
                <a:lnTo>
                  <a:pt x="5530" y="0"/>
                </a:lnTo>
                <a:lnTo>
                  <a:pt x="5468" y="0"/>
                </a:lnTo>
                <a:lnTo>
                  <a:pt x="5372" y="1"/>
                </a:lnTo>
                <a:lnTo>
                  <a:pt x="5276" y="4"/>
                </a:lnTo>
                <a:lnTo>
                  <a:pt x="5181" y="11"/>
                </a:lnTo>
                <a:lnTo>
                  <a:pt x="5086" y="19"/>
                </a:lnTo>
                <a:lnTo>
                  <a:pt x="4992" y="29"/>
                </a:lnTo>
                <a:lnTo>
                  <a:pt x="4899" y="42"/>
                </a:lnTo>
                <a:lnTo>
                  <a:pt x="4806" y="57"/>
                </a:lnTo>
                <a:lnTo>
                  <a:pt x="4715" y="73"/>
                </a:lnTo>
                <a:lnTo>
                  <a:pt x="4624" y="92"/>
                </a:lnTo>
                <a:lnTo>
                  <a:pt x="4534" y="114"/>
                </a:lnTo>
                <a:lnTo>
                  <a:pt x="4445" y="137"/>
                </a:lnTo>
                <a:lnTo>
                  <a:pt x="4357" y="162"/>
                </a:lnTo>
                <a:lnTo>
                  <a:pt x="4269" y="189"/>
                </a:lnTo>
                <a:lnTo>
                  <a:pt x="4183" y="218"/>
                </a:lnTo>
                <a:lnTo>
                  <a:pt x="4097" y="250"/>
                </a:lnTo>
                <a:lnTo>
                  <a:pt x="4014" y="283"/>
                </a:lnTo>
                <a:lnTo>
                  <a:pt x="3930" y="319"/>
                </a:lnTo>
                <a:lnTo>
                  <a:pt x="3848" y="355"/>
                </a:lnTo>
                <a:lnTo>
                  <a:pt x="3766" y="395"/>
                </a:lnTo>
                <a:lnTo>
                  <a:pt x="3687" y="436"/>
                </a:lnTo>
                <a:lnTo>
                  <a:pt x="3607" y="477"/>
                </a:lnTo>
                <a:lnTo>
                  <a:pt x="3530" y="522"/>
                </a:lnTo>
                <a:lnTo>
                  <a:pt x="3454" y="568"/>
                </a:lnTo>
                <a:lnTo>
                  <a:pt x="3379" y="616"/>
                </a:lnTo>
                <a:lnTo>
                  <a:pt x="3304" y="665"/>
                </a:lnTo>
                <a:lnTo>
                  <a:pt x="3231" y="717"/>
                </a:lnTo>
                <a:lnTo>
                  <a:pt x="3160" y="769"/>
                </a:lnTo>
                <a:lnTo>
                  <a:pt x="3090" y="823"/>
                </a:lnTo>
                <a:lnTo>
                  <a:pt x="3022" y="880"/>
                </a:lnTo>
                <a:lnTo>
                  <a:pt x="2955" y="937"/>
                </a:lnTo>
                <a:lnTo>
                  <a:pt x="2889" y="996"/>
                </a:lnTo>
                <a:lnTo>
                  <a:pt x="2825" y="1056"/>
                </a:lnTo>
                <a:lnTo>
                  <a:pt x="2763" y="1119"/>
                </a:lnTo>
                <a:lnTo>
                  <a:pt x="2701" y="1181"/>
                </a:lnTo>
                <a:lnTo>
                  <a:pt x="2641" y="1246"/>
                </a:lnTo>
                <a:lnTo>
                  <a:pt x="2584" y="1313"/>
                </a:lnTo>
                <a:lnTo>
                  <a:pt x="2528" y="1380"/>
                </a:lnTo>
                <a:lnTo>
                  <a:pt x="2473" y="1449"/>
                </a:lnTo>
                <a:lnTo>
                  <a:pt x="2420" y="1519"/>
                </a:lnTo>
                <a:lnTo>
                  <a:pt x="2369" y="1590"/>
                </a:lnTo>
                <a:lnTo>
                  <a:pt x="2319" y="1663"/>
                </a:lnTo>
                <a:lnTo>
                  <a:pt x="2272" y="1737"/>
                </a:lnTo>
                <a:lnTo>
                  <a:pt x="2226" y="1811"/>
                </a:lnTo>
                <a:lnTo>
                  <a:pt x="2181" y="1887"/>
                </a:lnTo>
                <a:lnTo>
                  <a:pt x="2139" y="1965"/>
                </a:lnTo>
                <a:lnTo>
                  <a:pt x="2098" y="2043"/>
                </a:lnTo>
                <a:lnTo>
                  <a:pt x="2061" y="2122"/>
                </a:lnTo>
                <a:lnTo>
                  <a:pt x="2024" y="2203"/>
                </a:lnTo>
                <a:lnTo>
                  <a:pt x="1990" y="2284"/>
                </a:lnTo>
                <a:lnTo>
                  <a:pt x="1957" y="2367"/>
                </a:lnTo>
                <a:lnTo>
                  <a:pt x="1926" y="2450"/>
                </a:lnTo>
                <a:lnTo>
                  <a:pt x="1898" y="2534"/>
                </a:lnTo>
                <a:lnTo>
                  <a:pt x="1872" y="2620"/>
                </a:lnTo>
                <a:lnTo>
                  <a:pt x="1848" y="2705"/>
                </a:lnTo>
                <a:lnTo>
                  <a:pt x="1826" y="2792"/>
                </a:lnTo>
                <a:lnTo>
                  <a:pt x="1806" y="2880"/>
                </a:lnTo>
                <a:lnTo>
                  <a:pt x="1788" y="2968"/>
                </a:lnTo>
                <a:lnTo>
                  <a:pt x="1774" y="3057"/>
                </a:lnTo>
                <a:lnTo>
                  <a:pt x="1760" y="3147"/>
                </a:lnTo>
                <a:lnTo>
                  <a:pt x="1750" y="3238"/>
                </a:lnTo>
                <a:lnTo>
                  <a:pt x="1741" y="3330"/>
                </a:lnTo>
                <a:lnTo>
                  <a:pt x="1735" y="3422"/>
                </a:lnTo>
                <a:lnTo>
                  <a:pt x="1732" y="3514"/>
                </a:lnTo>
                <a:lnTo>
                  <a:pt x="1730" y="3607"/>
                </a:lnTo>
                <a:lnTo>
                  <a:pt x="1731" y="3681"/>
                </a:lnTo>
                <a:lnTo>
                  <a:pt x="1733" y="3755"/>
                </a:lnTo>
                <a:lnTo>
                  <a:pt x="1737" y="3828"/>
                </a:lnTo>
                <a:lnTo>
                  <a:pt x="1742" y="3901"/>
                </a:lnTo>
                <a:lnTo>
                  <a:pt x="1750" y="3973"/>
                </a:lnTo>
                <a:lnTo>
                  <a:pt x="1758" y="4045"/>
                </a:lnTo>
                <a:lnTo>
                  <a:pt x="1768" y="4117"/>
                </a:lnTo>
                <a:lnTo>
                  <a:pt x="1779" y="4188"/>
                </a:lnTo>
                <a:lnTo>
                  <a:pt x="1730" y="4217"/>
                </a:lnTo>
                <a:lnTo>
                  <a:pt x="1681" y="4248"/>
                </a:lnTo>
                <a:lnTo>
                  <a:pt x="1632" y="4278"/>
                </a:lnTo>
                <a:lnTo>
                  <a:pt x="1584" y="4309"/>
                </a:lnTo>
                <a:lnTo>
                  <a:pt x="1537" y="4342"/>
                </a:lnTo>
                <a:lnTo>
                  <a:pt x="1490" y="4374"/>
                </a:lnTo>
                <a:lnTo>
                  <a:pt x="1443" y="4409"/>
                </a:lnTo>
                <a:lnTo>
                  <a:pt x="1397" y="4442"/>
                </a:lnTo>
                <a:lnTo>
                  <a:pt x="1352" y="4478"/>
                </a:lnTo>
                <a:lnTo>
                  <a:pt x="1307" y="4513"/>
                </a:lnTo>
                <a:lnTo>
                  <a:pt x="1263" y="4549"/>
                </a:lnTo>
                <a:lnTo>
                  <a:pt x="1219" y="4586"/>
                </a:lnTo>
                <a:lnTo>
                  <a:pt x="1176" y="4624"/>
                </a:lnTo>
                <a:lnTo>
                  <a:pt x="1134" y="4661"/>
                </a:lnTo>
                <a:lnTo>
                  <a:pt x="1093" y="4700"/>
                </a:lnTo>
                <a:lnTo>
                  <a:pt x="1052" y="4740"/>
                </a:lnTo>
                <a:lnTo>
                  <a:pt x="1011" y="4780"/>
                </a:lnTo>
                <a:lnTo>
                  <a:pt x="972" y="4821"/>
                </a:lnTo>
                <a:lnTo>
                  <a:pt x="933" y="4862"/>
                </a:lnTo>
                <a:lnTo>
                  <a:pt x="894" y="4904"/>
                </a:lnTo>
                <a:lnTo>
                  <a:pt x="857" y="4946"/>
                </a:lnTo>
                <a:lnTo>
                  <a:pt x="820" y="4989"/>
                </a:lnTo>
                <a:lnTo>
                  <a:pt x="784" y="5033"/>
                </a:lnTo>
                <a:lnTo>
                  <a:pt x="748" y="5077"/>
                </a:lnTo>
                <a:lnTo>
                  <a:pt x="714" y="5122"/>
                </a:lnTo>
                <a:lnTo>
                  <a:pt x="679" y="5167"/>
                </a:lnTo>
                <a:lnTo>
                  <a:pt x="646" y="5213"/>
                </a:lnTo>
                <a:lnTo>
                  <a:pt x="613" y="5259"/>
                </a:lnTo>
                <a:lnTo>
                  <a:pt x="581" y="5306"/>
                </a:lnTo>
                <a:lnTo>
                  <a:pt x="550" y="5354"/>
                </a:lnTo>
                <a:lnTo>
                  <a:pt x="519" y="5402"/>
                </a:lnTo>
                <a:lnTo>
                  <a:pt x="490" y="5450"/>
                </a:lnTo>
                <a:lnTo>
                  <a:pt x="461" y="5499"/>
                </a:lnTo>
                <a:lnTo>
                  <a:pt x="434" y="5548"/>
                </a:lnTo>
                <a:lnTo>
                  <a:pt x="406" y="5598"/>
                </a:lnTo>
                <a:lnTo>
                  <a:pt x="379" y="5648"/>
                </a:lnTo>
                <a:lnTo>
                  <a:pt x="354" y="5698"/>
                </a:lnTo>
                <a:lnTo>
                  <a:pt x="329" y="5750"/>
                </a:lnTo>
                <a:lnTo>
                  <a:pt x="305" y="5802"/>
                </a:lnTo>
                <a:lnTo>
                  <a:pt x="282" y="5854"/>
                </a:lnTo>
                <a:lnTo>
                  <a:pt x="259" y="5906"/>
                </a:lnTo>
                <a:lnTo>
                  <a:pt x="239" y="5960"/>
                </a:lnTo>
                <a:lnTo>
                  <a:pt x="218" y="6013"/>
                </a:lnTo>
                <a:lnTo>
                  <a:pt x="198" y="6066"/>
                </a:lnTo>
                <a:lnTo>
                  <a:pt x="179" y="6120"/>
                </a:lnTo>
                <a:lnTo>
                  <a:pt x="161" y="6175"/>
                </a:lnTo>
                <a:lnTo>
                  <a:pt x="145" y="6230"/>
                </a:lnTo>
                <a:lnTo>
                  <a:pt x="128" y="6285"/>
                </a:lnTo>
                <a:lnTo>
                  <a:pt x="113" y="6341"/>
                </a:lnTo>
                <a:lnTo>
                  <a:pt x="99" y="6397"/>
                </a:lnTo>
                <a:lnTo>
                  <a:pt x="85" y="6454"/>
                </a:lnTo>
                <a:lnTo>
                  <a:pt x="74" y="6510"/>
                </a:lnTo>
                <a:lnTo>
                  <a:pt x="62" y="6566"/>
                </a:lnTo>
                <a:lnTo>
                  <a:pt x="51" y="6624"/>
                </a:lnTo>
                <a:lnTo>
                  <a:pt x="41" y="6681"/>
                </a:lnTo>
                <a:lnTo>
                  <a:pt x="33" y="6740"/>
                </a:lnTo>
                <a:lnTo>
                  <a:pt x="25" y="6798"/>
                </a:lnTo>
                <a:lnTo>
                  <a:pt x="18" y="6857"/>
                </a:lnTo>
                <a:lnTo>
                  <a:pt x="13" y="6915"/>
                </a:lnTo>
                <a:lnTo>
                  <a:pt x="9" y="6975"/>
                </a:lnTo>
                <a:lnTo>
                  <a:pt x="5" y="7034"/>
                </a:lnTo>
                <a:lnTo>
                  <a:pt x="3" y="7094"/>
                </a:lnTo>
                <a:lnTo>
                  <a:pt x="0" y="7153"/>
                </a:lnTo>
                <a:lnTo>
                  <a:pt x="0" y="7214"/>
                </a:lnTo>
                <a:lnTo>
                  <a:pt x="1" y="7295"/>
                </a:lnTo>
                <a:lnTo>
                  <a:pt x="4" y="7377"/>
                </a:lnTo>
                <a:lnTo>
                  <a:pt x="9" y="7457"/>
                </a:lnTo>
                <a:lnTo>
                  <a:pt x="15" y="7538"/>
                </a:lnTo>
                <a:lnTo>
                  <a:pt x="23" y="7618"/>
                </a:lnTo>
                <a:lnTo>
                  <a:pt x="34" y="7697"/>
                </a:lnTo>
                <a:lnTo>
                  <a:pt x="46" y="7776"/>
                </a:lnTo>
                <a:lnTo>
                  <a:pt x="60" y="7854"/>
                </a:lnTo>
                <a:lnTo>
                  <a:pt x="77" y="7932"/>
                </a:lnTo>
                <a:lnTo>
                  <a:pt x="93" y="8010"/>
                </a:lnTo>
                <a:lnTo>
                  <a:pt x="113" y="8086"/>
                </a:lnTo>
                <a:lnTo>
                  <a:pt x="134" y="8161"/>
                </a:lnTo>
                <a:lnTo>
                  <a:pt x="156" y="8236"/>
                </a:lnTo>
                <a:lnTo>
                  <a:pt x="181" y="8311"/>
                </a:lnTo>
                <a:lnTo>
                  <a:pt x="206" y="8385"/>
                </a:lnTo>
                <a:lnTo>
                  <a:pt x="234" y="8458"/>
                </a:lnTo>
                <a:lnTo>
                  <a:pt x="264" y="8530"/>
                </a:lnTo>
                <a:lnTo>
                  <a:pt x="294" y="8601"/>
                </a:lnTo>
                <a:lnTo>
                  <a:pt x="326" y="8671"/>
                </a:lnTo>
                <a:lnTo>
                  <a:pt x="361" y="8741"/>
                </a:lnTo>
                <a:lnTo>
                  <a:pt x="395" y="8810"/>
                </a:lnTo>
                <a:lnTo>
                  <a:pt x="433" y="8878"/>
                </a:lnTo>
                <a:lnTo>
                  <a:pt x="471" y="8946"/>
                </a:lnTo>
                <a:lnTo>
                  <a:pt x="511" y="9011"/>
                </a:lnTo>
                <a:lnTo>
                  <a:pt x="552" y="9077"/>
                </a:lnTo>
                <a:lnTo>
                  <a:pt x="595" y="9141"/>
                </a:lnTo>
                <a:lnTo>
                  <a:pt x="638" y="9205"/>
                </a:lnTo>
                <a:lnTo>
                  <a:pt x="684" y="9267"/>
                </a:lnTo>
                <a:lnTo>
                  <a:pt x="731" y="9329"/>
                </a:lnTo>
                <a:lnTo>
                  <a:pt x="779" y="9388"/>
                </a:lnTo>
                <a:lnTo>
                  <a:pt x="829" y="9448"/>
                </a:lnTo>
                <a:lnTo>
                  <a:pt x="880" y="9506"/>
                </a:lnTo>
                <a:lnTo>
                  <a:pt x="931" y="9564"/>
                </a:lnTo>
                <a:lnTo>
                  <a:pt x="984" y="9620"/>
                </a:lnTo>
                <a:lnTo>
                  <a:pt x="1039" y="9674"/>
                </a:lnTo>
                <a:lnTo>
                  <a:pt x="1095" y="9729"/>
                </a:lnTo>
                <a:lnTo>
                  <a:pt x="1151" y="9781"/>
                </a:lnTo>
                <a:lnTo>
                  <a:pt x="1210" y="9833"/>
                </a:lnTo>
                <a:lnTo>
                  <a:pt x="1269" y="9883"/>
                </a:lnTo>
                <a:lnTo>
                  <a:pt x="1329" y="9932"/>
                </a:lnTo>
                <a:lnTo>
                  <a:pt x="1390" y="9981"/>
                </a:lnTo>
                <a:lnTo>
                  <a:pt x="1453" y="10026"/>
                </a:lnTo>
                <a:lnTo>
                  <a:pt x="1517" y="10072"/>
                </a:lnTo>
                <a:lnTo>
                  <a:pt x="1581" y="10116"/>
                </a:lnTo>
                <a:lnTo>
                  <a:pt x="1647" y="10159"/>
                </a:lnTo>
                <a:lnTo>
                  <a:pt x="1714" y="10200"/>
                </a:lnTo>
                <a:lnTo>
                  <a:pt x="1781" y="10240"/>
                </a:lnTo>
                <a:lnTo>
                  <a:pt x="1850" y="10278"/>
                </a:lnTo>
                <a:lnTo>
                  <a:pt x="1919" y="10316"/>
                </a:lnTo>
                <a:lnTo>
                  <a:pt x="1990" y="10351"/>
                </a:lnTo>
                <a:lnTo>
                  <a:pt x="2061" y="10386"/>
                </a:lnTo>
                <a:lnTo>
                  <a:pt x="2133" y="10418"/>
                </a:lnTo>
                <a:lnTo>
                  <a:pt x="2206" y="10449"/>
                </a:lnTo>
                <a:lnTo>
                  <a:pt x="2280" y="10480"/>
                </a:lnTo>
                <a:lnTo>
                  <a:pt x="2354" y="10508"/>
                </a:lnTo>
                <a:lnTo>
                  <a:pt x="2430" y="10535"/>
                </a:lnTo>
                <a:lnTo>
                  <a:pt x="2507" y="10560"/>
                </a:lnTo>
                <a:lnTo>
                  <a:pt x="2583" y="10583"/>
                </a:lnTo>
                <a:lnTo>
                  <a:pt x="2661" y="10605"/>
                </a:lnTo>
                <a:lnTo>
                  <a:pt x="2740" y="10626"/>
                </a:lnTo>
                <a:lnTo>
                  <a:pt x="2819" y="10645"/>
                </a:lnTo>
                <a:lnTo>
                  <a:pt x="2898" y="10661"/>
                </a:lnTo>
                <a:lnTo>
                  <a:pt x="2979" y="10677"/>
                </a:lnTo>
                <a:lnTo>
                  <a:pt x="3060" y="10691"/>
                </a:lnTo>
                <a:lnTo>
                  <a:pt x="3079" y="10697"/>
                </a:lnTo>
                <a:lnTo>
                  <a:pt x="3099" y="10704"/>
                </a:lnTo>
                <a:lnTo>
                  <a:pt x="3120" y="10713"/>
                </a:lnTo>
                <a:lnTo>
                  <a:pt x="3141" y="10723"/>
                </a:lnTo>
                <a:lnTo>
                  <a:pt x="3162" y="10736"/>
                </a:lnTo>
                <a:lnTo>
                  <a:pt x="3185" y="10752"/>
                </a:lnTo>
                <a:lnTo>
                  <a:pt x="3211" y="10772"/>
                </a:lnTo>
                <a:lnTo>
                  <a:pt x="3238" y="10796"/>
                </a:lnTo>
                <a:lnTo>
                  <a:pt x="3266" y="10826"/>
                </a:lnTo>
                <a:lnTo>
                  <a:pt x="3297" y="10861"/>
                </a:lnTo>
                <a:lnTo>
                  <a:pt x="3331" y="10902"/>
                </a:lnTo>
                <a:lnTo>
                  <a:pt x="3367" y="10950"/>
                </a:lnTo>
                <a:lnTo>
                  <a:pt x="3406" y="11005"/>
                </a:lnTo>
                <a:lnTo>
                  <a:pt x="3448" y="11068"/>
                </a:lnTo>
                <a:lnTo>
                  <a:pt x="3494" y="11140"/>
                </a:lnTo>
                <a:lnTo>
                  <a:pt x="3543" y="11220"/>
                </a:lnTo>
                <a:lnTo>
                  <a:pt x="3567" y="11263"/>
                </a:lnTo>
                <a:lnTo>
                  <a:pt x="3593" y="11305"/>
                </a:lnTo>
                <a:lnTo>
                  <a:pt x="3619" y="11346"/>
                </a:lnTo>
                <a:lnTo>
                  <a:pt x="3645" y="11387"/>
                </a:lnTo>
                <a:lnTo>
                  <a:pt x="3672" y="11427"/>
                </a:lnTo>
                <a:lnTo>
                  <a:pt x="3700" y="11467"/>
                </a:lnTo>
                <a:lnTo>
                  <a:pt x="3730" y="11506"/>
                </a:lnTo>
                <a:lnTo>
                  <a:pt x="3759" y="11545"/>
                </a:lnTo>
                <a:lnTo>
                  <a:pt x="3789" y="11583"/>
                </a:lnTo>
                <a:lnTo>
                  <a:pt x="3820" y="11620"/>
                </a:lnTo>
                <a:lnTo>
                  <a:pt x="3852" y="11658"/>
                </a:lnTo>
                <a:lnTo>
                  <a:pt x="3883" y="11694"/>
                </a:lnTo>
                <a:lnTo>
                  <a:pt x="3916" y="11730"/>
                </a:lnTo>
                <a:lnTo>
                  <a:pt x="3950" y="11765"/>
                </a:lnTo>
                <a:lnTo>
                  <a:pt x="3983" y="11800"/>
                </a:lnTo>
                <a:lnTo>
                  <a:pt x="4018" y="11834"/>
                </a:lnTo>
                <a:lnTo>
                  <a:pt x="4053" y="11868"/>
                </a:lnTo>
                <a:lnTo>
                  <a:pt x="4089" y="11901"/>
                </a:lnTo>
                <a:lnTo>
                  <a:pt x="4125" y="11934"/>
                </a:lnTo>
                <a:lnTo>
                  <a:pt x="4162" y="11965"/>
                </a:lnTo>
                <a:lnTo>
                  <a:pt x="4199" y="11996"/>
                </a:lnTo>
                <a:lnTo>
                  <a:pt x="4237" y="12026"/>
                </a:lnTo>
                <a:lnTo>
                  <a:pt x="4276" y="12057"/>
                </a:lnTo>
                <a:lnTo>
                  <a:pt x="4314" y="12086"/>
                </a:lnTo>
                <a:lnTo>
                  <a:pt x="4353" y="12114"/>
                </a:lnTo>
                <a:lnTo>
                  <a:pt x="4393" y="12142"/>
                </a:lnTo>
                <a:lnTo>
                  <a:pt x="4433" y="12170"/>
                </a:lnTo>
                <a:lnTo>
                  <a:pt x="4474" y="12196"/>
                </a:lnTo>
                <a:lnTo>
                  <a:pt x="4515" y="12222"/>
                </a:lnTo>
                <a:lnTo>
                  <a:pt x="4557" y="12247"/>
                </a:lnTo>
                <a:lnTo>
                  <a:pt x="4598" y="12272"/>
                </a:lnTo>
                <a:lnTo>
                  <a:pt x="4640" y="12295"/>
                </a:lnTo>
                <a:lnTo>
                  <a:pt x="4683" y="12319"/>
                </a:lnTo>
                <a:lnTo>
                  <a:pt x="4726" y="12341"/>
                </a:lnTo>
                <a:lnTo>
                  <a:pt x="4770" y="12363"/>
                </a:lnTo>
                <a:lnTo>
                  <a:pt x="4813" y="12384"/>
                </a:lnTo>
                <a:lnTo>
                  <a:pt x="4857" y="12404"/>
                </a:lnTo>
                <a:lnTo>
                  <a:pt x="4902" y="12423"/>
                </a:lnTo>
                <a:lnTo>
                  <a:pt x="4946" y="12442"/>
                </a:lnTo>
                <a:lnTo>
                  <a:pt x="4992" y="12460"/>
                </a:lnTo>
                <a:lnTo>
                  <a:pt x="5037" y="12477"/>
                </a:lnTo>
                <a:lnTo>
                  <a:pt x="5083" y="12493"/>
                </a:lnTo>
                <a:lnTo>
                  <a:pt x="5128" y="12509"/>
                </a:lnTo>
                <a:lnTo>
                  <a:pt x="5175" y="12524"/>
                </a:lnTo>
                <a:lnTo>
                  <a:pt x="5221" y="12538"/>
                </a:lnTo>
                <a:lnTo>
                  <a:pt x="5268" y="12552"/>
                </a:lnTo>
                <a:lnTo>
                  <a:pt x="5314" y="12564"/>
                </a:lnTo>
                <a:lnTo>
                  <a:pt x="5361" y="12576"/>
                </a:lnTo>
                <a:lnTo>
                  <a:pt x="5409" y="12586"/>
                </a:lnTo>
                <a:lnTo>
                  <a:pt x="5456" y="12597"/>
                </a:lnTo>
                <a:lnTo>
                  <a:pt x="5503" y="12606"/>
                </a:lnTo>
                <a:lnTo>
                  <a:pt x="5551" y="12614"/>
                </a:lnTo>
                <a:lnTo>
                  <a:pt x="5599" y="12622"/>
                </a:lnTo>
                <a:lnTo>
                  <a:pt x="5647" y="12628"/>
                </a:lnTo>
                <a:lnTo>
                  <a:pt x="5695" y="12634"/>
                </a:lnTo>
                <a:lnTo>
                  <a:pt x="5743" y="12639"/>
                </a:lnTo>
                <a:lnTo>
                  <a:pt x="5791" y="12643"/>
                </a:lnTo>
                <a:lnTo>
                  <a:pt x="5839" y="12646"/>
                </a:lnTo>
                <a:lnTo>
                  <a:pt x="5888" y="12649"/>
                </a:lnTo>
                <a:lnTo>
                  <a:pt x="5936" y="12650"/>
                </a:lnTo>
                <a:lnTo>
                  <a:pt x="5985" y="12650"/>
                </a:lnTo>
                <a:lnTo>
                  <a:pt x="6033" y="12650"/>
                </a:lnTo>
                <a:lnTo>
                  <a:pt x="6082" y="12649"/>
                </a:lnTo>
                <a:lnTo>
                  <a:pt x="6130" y="12647"/>
                </a:lnTo>
                <a:lnTo>
                  <a:pt x="6174" y="12641"/>
                </a:lnTo>
                <a:lnTo>
                  <a:pt x="6217" y="12634"/>
                </a:lnTo>
                <a:lnTo>
                  <a:pt x="6260" y="12627"/>
                </a:lnTo>
                <a:lnTo>
                  <a:pt x="6303" y="12620"/>
                </a:lnTo>
                <a:lnTo>
                  <a:pt x="6345" y="12611"/>
                </a:lnTo>
                <a:lnTo>
                  <a:pt x="6388" y="12602"/>
                </a:lnTo>
                <a:lnTo>
                  <a:pt x="6430" y="12593"/>
                </a:lnTo>
                <a:lnTo>
                  <a:pt x="6473" y="12582"/>
                </a:lnTo>
                <a:lnTo>
                  <a:pt x="6515" y="12571"/>
                </a:lnTo>
                <a:lnTo>
                  <a:pt x="6556" y="12559"/>
                </a:lnTo>
                <a:lnTo>
                  <a:pt x="6598" y="12548"/>
                </a:lnTo>
                <a:lnTo>
                  <a:pt x="6640" y="12534"/>
                </a:lnTo>
                <a:lnTo>
                  <a:pt x="6682" y="12520"/>
                </a:lnTo>
                <a:lnTo>
                  <a:pt x="6722" y="12507"/>
                </a:lnTo>
                <a:lnTo>
                  <a:pt x="6763" y="12492"/>
                </a:lnTo>
                <a:lnTo>
                  <a:pt x="6804" y="12477"/>
                </a:lnTo>
                <a:lnTo>
                  <a:pt x="6845" y="12461"/>
                </a:lnTo>
                <a:lnTo>
                  <a:pt x="6884" y="12444"/>
                </a:lnTo>
                <a:lnTo>
                  <a:pt x="6924" y="12426"/>
                </a:lnTo>
                <a:lnTo>
                  <a:pt x="6964" y="12409"/>
                </a:lnTo>
                <a:lnTo>
                  <a:pt x="7003" y="12390"/>
                </a:lnTo>
                <a:lnTo>
                  <a:pt x="7042" y="12371"/>
                </a:lnTo>
                <a:lnTo>
                  <a:pt x="7081" y="12351"/>
                </a:lnTo>
                <a:lnTo>
                  <a:pt x="7119" y="12331"/>
                </a:lnTo>
                <a:lnTo>
                  <a:pt x="7157" y="12311"/>
                </a:lnTo>
                <a:lnTo>
                  <a:pt x="7194" y="12290"/>
                </a:lnTo>
                <a:lnTo>
                  <a:pt x="7232" y="12268"/>
                </a:lnTo>
                <a:lnTo>
                  <a:pt x="7269" y="12245"/>
                </a:lnTo>
                <a:lnTo>
                  <a:pt x="7305" y="12222"/>
                </a:lnTo>
                <a:lnTo>
                  <a:pt x="7342" y="12199"/>
                </a:lnTo>
                <a:lnTo>
                  <a:pt x="7377" y="12175"/>
                </a:lnTo>
                <a:lnTo>
                  <a:pt x="7413" y="12150"/>
                </a:lnTo>
                <a:lnTo>
                  <a:pt x="7447" y="12125"/>
                </a:lnTo>
                <a:lnTo>
                  <a:pt x="7482" y="12099"/>
                </a:lnTo>
                <a:lnTo>
                  <a:pt x="7516" y="12072"/>
                </a:lnTo>
                <a:lnTo>
                  <a:pt x="7549" y="12045"/>
                </a:lnTo>
                <a:lnTo>
                  <a:pt x="7582" y="12018"/>
                </a:lnTo>
                <a:lnTo>
                  <a:pt x="7615" y="11990"/>
                </a:lnTo>
                <a:lnTo>
                  <a:pt x="7647" y="11962"/>
                </a:lnTo>
                <a:lnTo>
                  <a:pt x="7679" y="11932"/>
                </a:lnTo>
                <a:lnTo>
                  <a:pt x="7709" y="11903"/>
                </a:lnTo>
                <a:lnTo>
                  <a:pt x="7741" y="11873"/>
                </a:lnTo>
                <a:lnTo>
                  <a:pt x="7771" y="11843"/>
                </a:lnTo>
                <a:lnTo>
                  <a:pt x="7800" y="11811"/>
                </a:lnTo>
                <a:lnTo>
                  <a:pt x="7829" y="11780"/>
                </a:lnTo>
                <a:lnTo>
                  <a:pt x="7858" y="11748"/>
                </a:lnTo>
                <a:lnTo>
                  <a:pt x="7886" y="11715"/>
                </a:lnTo>
                <a:lnTo>
                  <a:pt x="7913" y="11683"/>
                </a:lnTo>
                <a:lnTo>
                  <a:pt x="7939" y="11649"/>
                </a:lnTo>
                <a:lnTo>
                  <a:pt x="7965" y="11615"/>
                </a:lnTo>
                <a:lnTo>
                  <a:pt x="7991" y="11581"/>
                </a:lnTo>
                <a:lnTo>
                  <a:pt x="8016" y="11546"/>
                </a:lnTo>
                <a:lnTo>
                  <a:pt x="8040" y="11511"/>
                </a:lnTo>
                <a:lnTo>
                  <a:pt x="8063" y="11474"/>
                </a:lnTo>
                <a:lnTo>
                  <a:pt x="8086" y="11438"/>
                </a:lnTo>
                <a:lnTo>
                  <a:pt x="8109" y="11401"/>
                </a:lnTo>
                <a:lnTo>
                  <a:pt x="8130" y="11364"/>
                </a:lnTo>
                <a:lnTo>
                  <a:pt x="8151" y="11327"/>
                </a:lnTo>
                <a:lnTo>
                  <a:pt x="8172" y="11288"/>
                </a:lnTo>
                <a:lnTo>
                  <a:pt x="8191" y="11249"/>
                </a:lnTo>
                <a:lnTo>
                  <a:pt x="8209" y="11211"/>
                </a:lnTo>
                <a:lnTo>
                  <a:pt x="8228" y="11171"/>
                </a:lnTo>
                <a:lnTo>
                  <a:pt x="8245" y="11131"/>
                </a:lnTo>
                <a:lnTo>
                  <a:pt x="8262" y="11091"/>
                </a:lnTo>
                <a:lnTo>
                  <a:pt x="8288" y="11021"/>
                </a:lnTo>
                <a:lnTo>
                  <a:pt x="8312" y="10950"/>
                </a:lnTo>
                <a:lnTo>
                  <a:pt x="8334" y="10879"/>
                </a:lnTo>
                <a:lnTo>
                  <a:pt x="8354" y="10808"/>
                </a:lnTo>
                <a:lnTo>
                  <a:pt x="8371" y="10737"/>
                </a:lnTo>
                <a:lnTo>
                  <a:pt x="8387" y="10665"/>
                </a:lnTo>
                <a:lnTo>
                  <a:pt x="8401" y="10594"/>
                </a:lnTo>
                <a:lnTo>
                  <a:pt x="8412" y="10522"/>
                </a:lnTo>
                <a:lnTo>
                  <a:pt x="8421" y="10449"/>
                </a:lnTo>
                <a:lnTo>
                  <a:pt x="8429" y="10377"/>
                </a:lnTo>
                <a:lnTo>
                  <a:pt x="8434" y="10305"/>
                </a:lnTo>
                <a:lnTo>
                  <a:pt x="8437" y="10233"/>
                </a:lnTo>
                <a:lnTo>
                  <a:pt x="8438" y="10161"/>
                </a:lnTo>
                <a:lnTo>
                  <a:pt x="8437" y="10089"/>
                </a:lnTo>
                <a:lnTo>
                  <a:pt x="8433" y="10017"/>
                </a:lnTo>
                <a:lnTo>
                  <a:pt x="8428" y="9946"/>
                </a:lnTo>
                <a:lnTo>
                  <a:pt x="8419" y="9874"/>
                </a:lnTo>
                <a:lnTo>
                  <a:pt x="8410" y="9803"/>
                </a:lnTo>
                <a:lnTo>
                  <a:pt x="8397" y="9732"/>
                </a:lnTo>
                <a:lnTo>
                  <a:pt x="8383" y="9661"/>
                </a:lnTo>
                <a:lnTo>
                  <a:pt x="8366" y="9591"/>
                </a:lnTo>
                <a:lnTo>
                  <a:pt x="8347" y="9521"/>
                </a:lnTo>
                <a:lnTo>
                  <a:pt x="8326" y="9451"/>
                </a:lnTo>
                <a:lnTo>
                  <a:pt x="8302" y="9381"/>
                </a:lnTo>
                <a:lnTo>
                  <a:pt x="8276" y="9312"/>
                </a:lnTo>
                <a:lnTo>
                  <a:pt x="8249" y="9244"/>
                </a:lnTo>
                <a:lnTo>
                  <a:pt x="8218" y="9176"/>
                </a:lnTo>
                <a:lnTo>
                  <a:pt x="8185" y="9108"/>
                </a:lnTo>
                <a:lnTo>
                  <a:pt x="8151" y="9042"/>
                </a:lnTo>
                <a:lnTo>
                  <a:pt x="8113" y="8975"/>
                </a:lnTo>
                <a:lnTo>
                  <a:pt x="8074" y="8909"/>
                </a:lnTo>
                <a:lnTo>
                  <a:pt x="8032" y="8844"/>
                </a:lnTo>
                <a:lnTo>
                  <a:pt x="8002" y="8803"/>
                </a:lnTo>
                <a:lnTo>
                  <a:pt x="7970" y="8765"/>
                </a:lnTo>
                <a:lnTo>
                  <a:pt x="7939" y="8726"/>
                </a:lnTo>
                <a:lnTo>
                  <a:pt x="7908" y="8689"/>
                </a:lnTo>
                <a:lnTo>
                  <a:pt x="7875" y="8652"/>
                </a:lnTo>
                <a:lnTo>
                  <a:pt x="7842" y="8617"/>
                </a:lnTo>
                <a:lnTo>
                  <a:pt x="7807" y="8581"/>
                </a:lnTo>
                <a:lnTo>
                  <a:pt x="7774" y="8548"/>
                </a:lnTo>
                <a:lnTo>
                  <a:pt x="7738" y="8514"/>
                </a:lnTo>
                <a:lnTo>
                  <a:pt x="7703" y="8482"/>
                </a:lnTo>
                <a:lnTo>
                  <a:pt x="7667" y="8450"/>
                </a:lnTo>
                <a:lnTo>
                  <a:pt x="7631" y="8420"/>
                </a:lnTo>
                <a:lnTo>
                  <a:pt x="7593" y="8390"/>
                </a:lnTo>
                <a:lnTo>
                  <a:pt x="7556" y="8362"/>
                </a:lnTo>
                <a:lnTo>
                  <a:pt x="7518" y="8333"/>
                </a:lnTo>
                <a:lnTo>
                  <a:pt x="7480" y="8306"/>
                </a:lnTo>
                <a:lnTo>
                  <a:pt x="7441" y="8280"/>
                </a:lnTo>
                <a:lnTo>
                  <a:pt x="7401" y="8255"/>
                </a:lnTo>
                <a:lnTo>
                  <a:pt x="7362" y="8231"/>
                </a:lnTo>
                <a:lnTo>
                  <a:pt x="7322" y="8208"/>
                </a:lnTo>
                <a:lnTo>
                  <a:pt x="7281" y="8185"/>
                </a:lnTo>
                <a:lnTo>
                  <a:pt x="7240" y="8164"/>
                </a:lnTo>
                <a:lnTo>
                  <a:pt x="7200" y="8143"/>
                </a:lnTo>
                <a:lnTo>
                  <a:pt x="7158" y="8124"/>
                </a:lnTo>
                <a:lnTo>
                  <a:pt x="7116" y="8105"/>
                </a:lnTo>
                <a:lnTo>
                  <a:pt x="7073" y="8087"/>
                </a:lnTo>
                <a:lnTo>
                  <a:pt x="7032" y="8070"/>
                </a:lnTo>
                <a:lnTo>
                  <a:pt x="6989" y="8055"/>
                </a:lnTo>
                <a:lnTo>
                  <a:pt x="6945" y="8040"/>
                </a:lnTo>
                <a:lnTo>
                  <a:pt x="6902" y="8026"/>
                </a:lnTo>
                <a:lnTo>
                  <a:pt x="6858" y="8013"/>
                </a:lnTo>
                <a:lnTo>
                  <a:pt x="6814" y="8001"/>
                </a:lnTo>
                <a:lnTo>
                  <a:pt x="6770" y="7990"/>
                </a:lnTo>
                <a:lnTo>
                  <a:pt x="6727" y="7980"/>
                </a:lnTo>
                <a:lnTo>
                  <a:pt x="6682" y="7971"/>
                </a:lnTo>
                <a:lnTo>
                  <a:pt x="6638" y="7964"/>
                </a:lnTo>
                <a:lnTo>
                  <a:pt x="6593" y="7956"/>
                </a:lnTo>
                <a:lnTo>
                  <a:pt x="6548" y="7950"/>
                </a:lnTo>
                <a:lnTo>
                  <a:pt x="6503" y="7945"/>
                </a:lnTo>
                <a:lnTo>
                  <a:pt x="6458" y="7941"/>
                </a:lnTo>
                <a:lnTo>
                  <a:pt x="6413" y="7938"/>
                </a:lnTo>
                <a:lnTo>
                  <a:pt x="6367" y="7936"/>
                </a:lnTo>
                <a:lnTo>
                  <a:pt x="6322" y="7935"/>
                </a:lnTo>
                <a:lnTo>
                  <a:pt x="6277" y="7935"/>
                </a:lnTo>
                <a:lnTo>
                  <a:pt x="6232" y="7936"/>
                </a:lnTo>
                <a:lnTo>
                  <a:pt x="6187" y="7938"/>
                </a:lnTo>
                <a:lnTo>
                  <a:pt x="6141" y="7941"/>
                </a:lnTo>
                <a:lnTo>
                  <a:pt x="6096" y="7945"/>
                </a:lnTo>
                <a:lnTo>
                  <a:pt x="6050" y="7950"/>
                </a:lnTo>
                <a:lnTo>
                  <a:pt x="6005" y="7955"/>
                </a:lnTo>
                <a:lnTo>
                  <a:pt x="5959" y="7963"/>
                </a:lnTo>
                <a:lnTo>
                  <a:pt x="5914" y="7971"/>
                </a:lnTo>
                <a:lnTo>
                  <a:pt x="5869" y="7980"/>
                </a:lnTo>
                <a:lnTo>
                  <a:pt x="5824" y="7991"/>
                </a:lnTo>
                <a:lnTo>
                  <a:pt x="5779" y="8002"/>
                </a:lnTo>
                <a:lnTo>
                  <a:pt x="5735" y="8015"/>
                </a:lnTo>
                <a:lnTo>
                  <a:pt x="5690" y="8029"/>
                </a:lnTo>
                <a:lnTo>
                  <a:pt x="5645" y="8042"/>
                </a:lnTo>
                <a:lnTo>
                  <a:pt x="5601" y="8058"/>
                </a:lnTo>
                <a:lnTo>
                  <a:pt x="5556" y="8074"/>
                </a:lnTo>
                <a:lnTo>
                  <a:pt x="5512" y="8092"/>
                </a:lnTo>
                <a:lnTo>
                  <a:pt x="5468" y="8112"/>
                </a:lnTo>
                <a:lnTo>
                  <a:pt x="5425" y="8132"/>
                </a:lnTo>
                <a:lnTo>
                  <a:pt x="5382" y="8153"/>
                </a:lnTo>
                <a:lnTo>
                  <a:pt x="5344" y="8172"/>
                </a:lnTo>
                <a:lnTo>
                  <a:pt x="5307" y="8192"/>
                </a:lnTo>
                <a:lnTo>
                  <a:pt x="5271" y="8213"/>
                </a:lnTo>
                <a:lnTo>
                  <a:pt x="5234" y="8235"/>
                </a:lnTo>
                <a:lnTo>
                  <a:pt x="5199" y="8258"/>
                </a:lnTo>
                <a:lnTo>
                  <a:pt x="5164" y="8282"/>
                </a:lnTo>
                <a:lnTo>
                  <a:pt x="5130" y="8306"/>
                </a:lnTo>
                <a:lnTo>
                  <a:pt x="5096" y="8332"/>
                </a:lnTo>
                <a:lnTo>
                  <a:pt x="5063" y="8359"/>
                </a:lnTo>
                <a:lnTo>
                  <a:pt x="5031" y="8385"/>
                </a:lnTo>
                <a:lnTo>
                  <a:pt x="4998" y="8413"/>
                </a:lnTo>
                <a:lnTo>
                  <a:pt x="4967" y="8441"/>
                </a:lnTo>
                <a:lnTo>
                  <a:pt x="4937" y="8470"/>
                </a:lnTo>
                <a:lnTo>
                  <a:pt x="4906" y="8500"/>
                </a:lnTo>
                <a:lnTo>
                  <a:pt x="4877" y="8530"/>
                </a:lnTo>
                <a:lnTo>
                  <a:pt x="4849" y="8561"/>
                </a:lnTo>
                <a:lnTo>
                  <a:pt x="4821" y="8594"/>
                </a:lnTo>
                <a:lnTo>
                  <a:pt x="4794" y="8625"/>
                </a:lnTo>
                <a:lnTo>
                  <a:pt x="4766" y="8658"/>
                </a:lnTo>
                <a:lnTo>
                  <a:pt x="4740" y="8692"/>
                </a:lnTo>
                <a:lnTo>
                  <a:pt x="4715" y="8726"/>
                </a:lnTo>
                <a:lnTo>
                  <a:pt x="4691" y="8761"/>
                </a:lnTo>
                <a:lnTo>
                  <a:pt x="4667" y="8795"/>
                </a:lnTo>
                <a:lnTo>
                  <a:pt x="4644" y="8832"/>
                </a:lnTo>
                <a:lnTo>
                  <a:pt x="4622" y="8867"/>
                </a:lnTo>
                <a:lnTo>
                  <a:pt x="4600" y="8904"/>
                </a:lnTo>
                <a:lnTo>
                  <a:pt x="4580" y="8941"/>
                </a:lnTo>
                <a:lnTo>
                  <a:pt x="4560" y="8978"/>
                </a:lnTo>
                <a:lnTo>
                  <a:pt x="4541" y="9017"/>
                </a:lnTo>
                <a:lnTo>
                  <a:pt x="4523" y="9054"/>
                </a:lnTo>
                <a:lnTo>
                  <a:pt x="4505" y="9093"/>
                </a:lnTo>
                <a:lnTo>
                  <a:pt x="4489" y="9132"/>
                </a:lnTo>
                <a:lnTo>
                  <a:pt x="4473" y="9171"/>
                </a:lnTo>
                <a:lnTo>
                  <a:pt x="4458" y="9211"/>
                </a:lnTo>
                <a:lnTo>
                  <a:pt x="4444" y="9250"/>
                </a:lnTo>
                <a:lnTo>
                  <a:pt x="4430" y="9291"/>
                </a:lnTo>
                <a:lnTo>
                  <a:pt x="4419" y="9332"/>
                </a:lnTo>
                <a:lnTo>
                  <a:pt x="4407" y="9373"/>
                </a:lnTo>
                <a:lnTo>
                  <a:pt x="4397" y="9413"/>
                </a:lnTo>
                <a:lnTo>
                  <a:pt x="4387" y="9454"/>
                </a:lnTo>
                <a:lnTo>
                  <a:pt x="4378" y="9496"/>
                </a:lnTo>
                <a:lnTo>
                  <a:pt x="4371" y="9538"/>
                </a:lnTo>
                <a:lnTo>
                  <a:pt x="4363" y="9579"/>
                </a:lnTo>
                <a:lnTo>
                  <a:pt x="4358" y="9621"/>
                </a:lnTo>
                <a:lnTo>
                  <a:pt x="4353" y="9663"/>
                </a:lnTo>
                <a:lnTo>
                  <a:pt x="4349" y="9705"/>
                </a:lnTo>
                <a:lnTo>
                  <a:pt x="4347" y="9747"/>
                </a:lnTo>
                <a:lnTo>
                  <a:pt x="4345" y="9789"/>
                </a:lnTo>
                <a:lnTo>
                  <a:pt x="4344" y="9831"/>
                </a:lnTo>
                <a:lnTo>
                  <a:pt x="4344" y="9874"/>
                </a:lnTo>
                <a:lnTo>
                  <a:pt x="4346" y="9916"/>
                </a:lnTo>
                <a:lnTo>
                  <a:pt x="4348" y="9959"/>
                </a:lnTo>
                <a:lnTo>
                  <a:pt x="4351" y="10000"/>
                </a:lnTo>
                <a:lnTo>
                  <a:pt x="4355" y="10042"/>
                </a:lnTo>
                <a:lnTo>
                  <a:pt x="4360" y="10085"/>
                </a:lnTo>
                <a:lnTo>
                  <a:pt x="4368" y="10127"/>
                </a:lnTo>
                <a:lnTo>
                  <a:pt x="4375" y="10168"/>
                </a:lnTo>
                <a:lnTo>
                  <a:pt x="4383" y="10210"/>
                </a:lnTo>
                <a:lnTo>
                  <a:pt x="4394" y="10252"/>
                </a:lnTo>
                <a:lnTo>
                  <a:pt x="4404" y="10294"/>
                </a:lnTo>
                <a:lnTo>
                  <a:pt x="4417" y="10335"/>
                </a:lnTo>
                <a:lnTo>
                  <a:pt x="4430" y="10375"/>
                </a:lnTo>
                <a:lnTo>
                  <a:pt x="4444" y="10417"/>
                </a:lnTo>
                <a:lnTo>
                  <a:pt x="4459" y="10457"/>
                </a:lnTo>
                <a:lnTo>
                  <a:pt x="4474" y="10489"/>
                </a:lnTo>
                <a:lnTo>
                  <a:pt x="4488" y="10522"/>
                </a:lnTo>
                <a:lnTo>
                  <a:pt x="4503" y="10553"/>
                </a:lnTo>
                <a:lnTo>
                  <a:pt x="4519" y="10584"/>
                </a:lnTo>
                <a:lnTo>
                  <a:pt x="4536" y="10614"/>
                </a:lnTo>
                <a:lnTo>
                  <a:pt x="4552" y="10646"/>
                </a:lnTo>
                <a:lnTo>
                  <a:pt x="4570" y="10675"/>
                </a:lnTo>
                <a:lnTo>
                  <a:pt x="4589" y="10705"/>
                </a:lnTo>
                <a:lnTo>
                  <a:pt x="4608" y="10735"/>
                </a:lnTo>
                <a:lnTo>
                  <a:pt x="4627" y="10763"/>
                </a:lnTo>
                <a:lnTo>
                  <a:pt x="4646" y="10791"/>
                </a:lnTo>
                <a:lnTo>
                  <a:pt x="4667" y="10819"/>
                </a:lnTo>
                <a:lnTo>
                  <a:pt x="4688" y="10846"/>
                </a:lnTo>
                <a:lnTo>
                  <a:pt x="4710" y="10873"/>
                </a:lnTo>
                <a:lnTo>
                  <a:pt x="4732" y="10901"/>
                </a:lnTo>
                <a:lnTo>
                  <a:pt x="4755" y="10927"/>
                </a:lnTo>
                <a:lnTo>
                  <a:pt x="4778" y="10952"/>
                </a:lnTo>
                <a:lnTo>
                  <a:pt x="4802" y="10977"/>
                </a:lnTo>
                <a:lnTo>
                  <a:pt x="4826" y="11002"/>
                </a:lnTo>
                <a:lnTo>
                  <a:pt x="4851" y="11026"/>
                </a:lnTo>
                <a:lnTo>
                  <a:pt x="4876" y="11049"/>
                </a:lnTo>
                <a:lnTo>
                  <a:pt x="4901" y="11072"/>
                </a:lnTo>
                <a:lnTo>
                  <a:pt x="4927" y="11095"/>
                </a:lnTo>
                <a:lnTo>
                  <a:pt x="4954" y="11117"/>
                </a:lnTo>
                <a:lnTo>
                  <a:pt x="4981" y="11138"/>
                </a:lnTo>
                <a:lnTo>
                  <a:pt x="5008" y="11159"/>
                </a:lnTo>
                <a:lnTo>
                  <a:pt x="5036" y="11179"/>
                </a:lnTo>
                <a:lnTo>
                  <a:pt x="5064" y="11198"/>
                </a:lnTo>
                <a:lnTo>
                  <a:pt x="5092" y="11218"/>
                </a:lnTo>
                <a:lnTo>
                  <a:pt x="5122" y="11236"/>
                </a:lnTo>
                <a:lnTo>
                  <a:pt x="5151" y="11254"/>
                </a:lnTo>
                <a:lnTo>
                  <a:pt x="5180" y="11271"/>
                </a:lnTo>
                <a:lnTo>
                  <a:pt x="5209" y="11288"/>
                </a:lnTo>
                <a:lnTo>
                  <a:pt x="5240" y="11304"/>
                </a:lnTo>
                <a:lnTo>
                  <a:pt x="5271" y="11319"/>
                </a:lnTo>
                <a:lnTo>
                  <a:pt x="5301" y="11333"/>
                </a:lnTo>
                <a:lnTo>
                  <a:pt x="5332" y="11348"/>
                </a:lnTo>
                <a:lnTo>
                  <a:pt x="5364" y="11361"/>
                </a:lnTo>
                <a:lnTo>
                  <a:pt x="5395" y="11374"/>
                </a:lnTo>
                <a:lnTo>
                  <a:pt x="5428" y="11385"/>
                </a:lnTo>
                <a:lnTo>
                  <a:pt x="5460" y="11397"/>
                </a:lnTo>
                <a:lnTo>
                  <a:pt x="5492" y="11407"/>
                </a:lnTo>
                <a:lnTo>
                  <a:pt x="5525" y="11417"/>
                </a:lnTo>
                <a:lnTo>
                  <a:pt x="5558" y="11426"/>
                </a:lnTo>
                <a:lnTo>
                  <a:pt x="5590" y="11433"/>
                </a:lnTo>
                <a:lnTo>
                  <a:pt x="5624" y="11442"/>
                </a:lnTo>
                <a:lnTo>
                  <a:pt x="5657" y="11448"/>
                </a:lnTo>
                <a:lnTo>
                  <a:pt x="5692" y="11454"/>
                </a:lnTo>
                <a:lnTo>
                  <a:pt x="5725" y="11459"/>
                </a:lnTo>
                <a:lnTo>
                  <a:pt x="5759" y="11464"/>
                </a:lnTo>
                <a:lnTo>
                  <a:pt x="5793" y="11467"/>
                </a:lnTo>
                <a:lnTo>
                  <a:pt x="5827" y="11470"/>
                </a:lnTo>
                <a:lnTo>
                  <a:pt x="5862" y="11472"/>
                </a:lnTo>
                <a:lnTo>
                  <a:pt x="5896" y="11473"/>
                </a:lnTo>
                <a:lnTo>
                  <a:pt x="5931" y="11473"/>
                </a:lnTo>
                <a:lnTo>
                  <a:pt x="5965" y="11473"/>
                </a:lnTo>
                <a:lnTo>
                  <a:pt x="6001" y="11471"/>
                </a:lnTo>
                <a:lnTo>
                  <a:pt x="6035" y="11469"/>
                </a:lnTo>
                <a:lnTo>
                  <a:pt x="6071" y="11466"/>
                </a:lnTo>
                <a:lnTo>
                  <a:pt x="6105" y="11461"/>
                </a:lnTo>
                <a:lnTo>
                  <a:pt x="6141" y="11457"/>
                </a:lnTo>
                <a:lnTo>
                  <a:pt x="6175" y="11451"/>
                </a:lnTo>
                <a:lnTo>
                  <a:pt x="6211" y="11445"/>
                </a:lnTo>
                <a:lnTo>
                  <a:pt x="6246" y="11436"/>
                </a:lnTo>
                <a:lnTo>
                  <a:pt x="6279" y="11426"/>
                </a:lnTo>
                <a:lnTo>
                  <a:pt x="6310" y="11413"/>
                </a:lnTo>
                <a:lnTo>
                  <a:pt x="6341" y="11401"/>
                </a:lnTo>
                <a:lnTo>
                  <a:pt x="6373" y="11387"/>
                </a:lnTo>
                <a:lnTo>
                  <a:pt x="6403" y="11374"/>
                </a:lnTo>
                <a:lnTo>
                  <a:pt x="6434" y="11359"/>
                </a:lnTo>
                <a:lnTo>
                  <a:pt x="6463" y="11343"/>
                </a:lnTo>
                <a:lnTo>
                  <a:pt x="6494" y="11327"/>
                </a:lnTo>
                <a:lnTo>
                  <a:pt x="6522" y="11310"/>
                </a:lnTo>
                <a:lnTo>
                  <a:pt x="6551" y="11293"/>
                </a:lnTo>
                <a:lnTo>
                  <a:pt x="6579" y="11275"/>
                </a:lnTo>
                <a:lnTo>
                  <a:pt x="6606" y="11256"/>
                </a:lnTo>
                <a:lnTo>
                  <a:pt x="6635" y="11237"/>
                </a:lnTo>
                <a:lnTo>
                  <a:pt x="6661" y="11217"/>
                </a:lnTo>
                <a:lnTo>
                  <a:pt x="6687" y="11196"/>
                </a:lnTo>
                <a:lnTo>
                  <a:pt x="6713" y="11175"/>
                </a:lnTo>
                <a:lnTo>
                  <a:pt x="6738" y="11154"/>
                </a:lnTo>
                <a:lnTo>
                  <a:pt x="6763" y="11132"/>
                </a:lnTo>
                <a:lnTo>
                  <a:pt x="6787" y="11110"/>
                </a:lnTo>
                <a:lnTo>
                  <a:pt x="6810" y="11087"/>
                </a:lnTo>
                <a:lnTo>
                  <a:pt x="6833" y="11063"/>
                </a:lnTo>
                <a:lnTo>
                  <a:pt x="6856" y="11038"/>
                </a:lnTo>
                <a:lnTo>
                  <a:pt x="6878" y="11014"/>
                </a:lnTo>
                <a:lnTo>
                  <a:pt x="6899" y="10989"/>
                </a:lnTo>
                <a:lnTo>
                  <a:pt x="6920" y="10963"/>
                </a:lnTo>
                <a:lnTo>
                  <a:pt x="6940" y="10938"/>
                </a:lnTo>
                <a:lnTo>
                  <a:pt x="6958" y="10911"/>
                </a:lnTo>
                <a:lnTo>
                  <a:pt x="6977" y="10885"/>
                </a:lnTo>
                <a:lnTo>
                  <a:pt x="6995" y="10858"/>
                </a:lnTo>
                <a:lnTo>
                  <a:pt x="7013" y="10831"/>
                </a:lnTo>
                <a:lnTo>
                  <a:pt x="7029" y="10802"/>
                </a:lnTo>
                <a:lnTo>
                  <a:pt x="7045" y="10774"/>
                </a:lnTo>
                <a:lnTo>
                  <a:pt x="7060" y="10746"/>
                </a:lnTo>
                <a:lnTo>
                  <a:pt x="7074" y="10717"/>
                </a:lnTo>
                <a:lnTo>
                  <a:pt x="7088" y="10688"/>
                </a:lnTo>
                <a:lnTo>
                  <a:pt x="7101" y="10658"/>
                </a:lnTo>
                <a:lnTo>
                  <a:pt x="7113" y="10628"/>
                </a:lnTo>
                <a:lnTo>
                  <a:pt x="7124" y="10599"/>
                </a:lnTo>
                <a:lnTo>
                  <a:pt x="7136" y="10569"/>
                </a:lnTo>
                <a:lnTo>
                  <a:pt x="7145" y="10537"/>
                </a:lnTo>
                <a:lnTo>
                  <a:pt x="7155" y="10507"/>
                </a:lnTo>
                <a:lnTo>
                  <a:pt x="7162" y="10476"/>
                </a:lnTo>
                <a:lnTo>
                  <a:pt x="7169" y="10444"/>
                </a:lnTo>
                <a:lnTo>
                  <a:pt x="7177" y="10413"/>
                </a:lnTo>
                <a:lnTo>
                  <a:pt x="7182" y="10382"/>
                </a:lnTo>
                <a:lnTo>
                  <a:pt x="7187" y="10350"/>
                </a:lnTo>
                <a:lnTo>
                  <a:pt x="7190" y="10318"/>
                </a:lnTo>
                <a:lnTo>
                  <a:pt x="7193" y="10287"/>
                </a:lnTo>
                <a:lnTo>
                  <a:pt x="7195" y="10254"/>
                </a:lnTo>
                <a:lnTo>
                  <a:pt x="7197" y="10222"/>
                </a:lnTo>
                <a:lnTo>
                  <a:pt x="7198" y="10189"/>
                </a:lnTo>
                <a:lnTo>
                  <a:pt x="7197" y="10157"/>
                </a:lnTo>
                <a:lnTo>
                  <a:pt x="7194" y="10125"/>
                </a:lnTo>
                <a:lnTo>
                  <a:pt x="7192" y="10092"/>
                </a:lnTo>
                <a:lnTo>
                  <a:pt x="7188" y="10060"/>
                </a:lnTo>
                <a:lnTo>
                  <a:pt x="7184" y="10026"/>
                </a:lnTo>
                <a:lnTo>
                  <a:pt x="7179" y="9994"/>
                </a:lnTo>
                <a:lnTo>
                  <a:pt x="7171" y="9962"/>
                </a:lnTo>
                <a:lnTo>
                  <a:pt x="7164" y="9928"/>
                </a:lnTo>
                <a:lnTo>
                  <a:pt x="7156" y="9896"/>
                </a:lnTo>
                <a:lnTo>
                  <a:pt x="7145" y="9864"/>
                </a:lnTo>
                <a:lnTo>
                  <a:pt x="7135" y="9831"/>
                </a:lnTo>
                <a:lnTo>
                  <a:pt x="7123" y="9799"/>
                </a:lnTo>
                <a:lnTo>
                  <a:pt x="7110" y="9766"/>
                </a:lnTo>
                <a:lnTo>
                  <a:pt x="7099" y="9744"/>
                </a:lnTo>
                <a:lnTo>
                  <a:pt x="7087" y="9724"/>
                </a:lnTo>
                <a:lnTo>
                  <a:pt x="7074" y="9703"/>
                </a:lnTo>
                <a:lnTo>
                  <a:pt x="7062" y="9683"/>
                </a:lnTo>
                <a:lnTo>
                  <a:pt x="7048" y="9662"/>
                </a:lnTo>
                <a:lnTo>
                  <a:pt x="7034" y="9643"/>
                </a:lnTo>
                <a:lnTo>
                  <a:pt x="7004" y="9605"/>
                </a:lnTo>
                <a:lnTo>
                  <a:pt x="6973" y="9569"/>
                </a:lnTo>
                <a:lnTo>
                  <a:pt x="6941" y="9534"/>
                </a:lnTo>
                <a:lnTo>
                  <a:pt x="6907" y="9501"/>
                </a:lnTo>
                <a:lnTo>
                  <a:pt x="6872" y="9471"/>
                </a:lnTo>
                <a:lnTo>
                  <a:pt x="6836" y="9442"/>
                </a:lnTo>
                <a:lnTo>
                  <a:pt x="6801" y="9415"/>
                </a:lnTo>
                <a:lnTo>
                  <a:pt x="6765" y="9391"/>
                </a:lnTo>
                <a:lnTo>
                  <a:pt x="6729" y="9368"/>
                </a:lnTo>
                <a:lnTo>
                  <a:pt x="6693" y="9350"/>
                </a:lnTo>
                <a:lnTo>
                  <a:pt x="6659" y="9332"/>
                </a:lnTo>
                <a:lnTo>
                  <a:pt x="6624" y="9317"/>
                </a:lnTo>
                <a:lnTo>
                  <a:pt x="6592" y="9305"/>
                </a:lnTo>
                <a:lnTo>
                  <a:pt x="6570" y="9294"/>
                </a:lnTo>
                <a:lnTo>
                  <a:pt x="6548" y="9285"/>
                </a:lnTo>
                <a:lnTo>
                  <a:pt x="6527" y="9276"/>
                </a:lnTo>
                <a:lnTo>
                  <a:pt x="6506" y="9268"/>
                </a:lnTo>
                <a:lnTo>
                  <a:pt x="6484" y="9260"/>
                </a:lnTo>
                <a:lnTo>
                  <a:pt x="6463" y="9254"/>
                </a:lnTo>
                <a:lnTo>
                  <a:pt x="6443" y="9247"/>
                </a:lnTo>
                <a:lnTo>
                  <a:pt x="6422" y="9242"/>
                </a:lnTo>
                <a:lnTo>
                  <a:pt x="6401" y="9238"/>
                </a:lnTo>
                <a:lnTo>
                  <a:pt x="6380" y="9234"/>
                </a:lnTo>
                <a:lnTo>
                  <a:pt x="6359" y="9230"/>
                </a:lnTo>
                <a:lnTo>
                  <a:pt x="6339" y="9227"/>
                </a:lnTo>
                <a:lnTo>
                  <a:pt x="6318" y="9225"/>
                </a:lnTo>
                <a:lnTo>
                  <a:pt x="6297" y="9224"/>
                </a:lnTo>
                <a:lnTo>
                  <a:pt x="6258" y="9223"/>
                </a:lnTo>
                <a:lnTo>
                  <a:pt x="6218" y="9224"/>
                </a:lnTo>
                <a:lnTo>
                  <a:pt x="6178" y="9229"/>
                </a:lnTo>
                <a:lnTo>
                  <a:pt x="6139" y="9235"/>
                </a:lnTo>
                <a:lnTo>
                  <a:pt x="6100" y="9243"/>
                </a:lnTo>
                <a:lnTo>
                  <a:pt x="6062" y="9254"/>
                </a:lnTo>
                <a:lnTo>
                  <a:pt x="6025" y="9266"/>
                </a:lnTo>
                <a:lnTo>
                  <a:pt x="5987" y="9281"/>
                </a:lnTo>
                <a:lnTo>
                  <a:pt x="5951" y="9297"/>
                </a:lnTo>
                <a:lnTo>
                  <a:pt x="5914" y="9316"/>
                </a:lnTo>
                <a:lnTo>
                  <a:pt x="5879" y="9336"/>
                </a:lnTo>
                <a:lnTo>
                  <a:pt x="5843" y="9358"/>
                </a:lnTo>
                <a:lnTo>
                  <a:pt x="5809" y="9382"/>
                </a:lnTo>
                <a:lnTo>
                  <a:pt x="5774" y="9407"/>
                </a:lnTo>
                <a:lnTo>
                  <a:pt x="5741" y="9434"/>
                </a:lnTo>
                <a:lnTo>
                  <a:pt x="5708" y="9461"/>
                </a:lnTo>
                <a:lnTo>
                  <a:pt x="5676" y="9492"/>
                </a:lnTo>
                <a:lnTo>
                  <a:pt x="5644" y="9522"/>
                </a:lnTo>
                <a:lnTo>
                  <a:pt x="5613" y="9553"/>
                </a:lnTo>
                <a:lnTo>
                  <a:pt x="5582" y="9587"/>
                </a:lnTo>
                <a:lnTo>
                  <a:pt x="5553" y="9621"/>
                </a:lnTo>
                <a:lnTo>
                  <a:pt x="5524" y="9656"/>
                </a:lnTo>
                <a:lnTo>
                  <a:pt x="5494" y="9692"/>
                </a:lnTo>
                <a:lnTo>
                  <a:pt x="5466" y="9729"/>
                </a:lnTo>
                <a:lnTo>
                  <a:pt x="5439" y="9766"/>
                </a:lnTo>
                <a:lnTo>
                  <a:pt x="5435" y="9734"/>
                </a:lnTo>
                <a:lnTo>
                  <a:pt x="5431" y="9703"/>
                </a:lnTo>
                <a:lnTo>
                  <a:pt x="5429" y="9671"/>
                </a:lnTo>
                <a:lnTo>
                  <a:pt x="5429" y="9642"/>
                </a:lnTo>
                <a:lnTo>
                  <a:pt x="5429" y="9612"/>
                </a:lnTo>
                <a:lnTo>
                  <a:pt x="5430" y="9584"/>
                </a:lnTo>
                <a:lnTo>
                  <a:pt x="5433" y="9555"/>
                </a:lnTo>
                <a:lnTo>
                  <a:pt x="5437" y="9528"/>
                </a:lnTo>
                <a:lnTo>
                  <a:pt x="5442" y="9501"/>
                </a:lnTo>
                <a:lnTo>
                  <a:pt x="5448" y="9475"/>
                </a:lnTo>
                <a:lnTo>
                  <a:pt x="5456" y="9450"/>
                </a:lnTo>
                <a:lnTo>
                  <a:pt x="5464" y="9425"/>
                </a:lnTo>
                <a:lnTo>
                  <a:pt x="5472" y="9401"/>
                </a:lnTo>
                <a:lnTo>
                  <a:pt x="5483" y="9377"/>
                </a:lnTo>
                <a:lnTo>
                  <a:pt x="5494" y="9354"/>
                </a:lnTo>
                <a:lnTo>
                  <a:pt x="5507" y="9332"/>
                </a:lnTo>
                <a:lnTo>
                  <a:pt x="5519" y="9310"/>
                </a:lnTo>
                <a:lnTo>
                  <a:pt x="5534" y="9289"/>
                </a:lnTo>
                <a:lnTo>
                  <a:pt x="5549" y="9269"/>
                </a:lnTo>
                <a:lnTo>
                  <a:pt x="5564" y="9249"/>
                </a:lnTo>
                <a:lnTo>
                  <a:pt x="5581" y="9230"/>
                </a:lnTo>
                <a:lnTo>
                  <a:pt x="5598" y="9212"/>
                </a:lnTo>
                <a:lnTo>
                  <a:pt x="5615" y="9194"/>
                </a:lnTo>
                <a:lnTo>
                  <a:pt x="5634" y="9176"/>
                </a:lnTo>
                <a:lnTo>
                  <a:pt x="5654" y="9160"/>
                </a:lnTo>
                <a:lnTo>
                  <a:pt x="5674" y="9144"/>
                </a:lnTo>
                <a:lnTo>
                  <a:pt x="5695" y="9128"/>
                </a:lnTo>
                <a:lnTo>
                  <a:pt x="5716" y="9114"/>
                </a:lnTo>
                <a:lnTo>
                  <a:pt x="5738" y="9099"/>
                </a:lnTo>
                <a:lnTo>
                  <a:pt x="5761" y="9085"/>
                </a:lnTo>
                <a:lnTo>
                  <a:pt x="5783" y="9073"/>
                </a:lnTo>
                <a:lnTo>
                  <a:pt x="5807" y="9060"/>
                </a:lnTo>
                <a:lnTo>
                  <a:pt x="5831" y="9048"/>
                </a:lnTo>
                <a:lnTo>
                  <a:pt x="5855" y="9036"/>
                </a:lnTo>
                <a:lnTo>
                  <a:pt x="5880" y="9026"/>
                </a:lnTo>
                <a:lnTo>
                  <a:pt x="5905" y="9017"/>
                </a:lnTo>
                <a:lnTo>
                  <a:pt x="5930" y="9006"/>
                </a:lnTo>
                <a:lnTo>
                  <a:pt x="5956" y="8998"/>
                </a:lnTo>
                <a:lnTo>
                  <a:pt x="5982" y="8989"/>
                </a:lnTo>
                <a:lnTo>
                  <a:pt x="6008" y="8981"/>
                </a:lnTo>
                <a:lnTo>
                  <a:pt x="6061" y="8967"/>
                </a:lnTo>
                <a:lnTo>
                  <a:pt x="6116" y="8956"/>
                </a:lnTo>
                <a:lnTo>
                  <a:pt x="6170" y="8947"/>
                </a:lnTo>
                <a:lnTo>
                  <a:pt x="6225" y="8939"/>
                </a:lnTo>
                <a:lnTo>
                  <a:pt x="6280" y="8934"/>
                </a:lnTo>
                <a:lnTo>
                  <a:pt x="6335" y="8932"/>
                </a:lnTo>
                <a:lnTo>
                  <a:pt x="6389" y="8931"/>
                </a:lnTo>
                <a:lnTo>
                  <a:pt x="6444" y="8933"/>
                </a:lnTo>
                <a:lnTo>
                  <a:pt x="6497" y="8936"/>
                </a:lnTo>
                <a:lnTo>
                  <a:pt x="6549" y="8941"/>
                </a:lnTo>
                <a:lnTo>
                  <a:pt x="6599" y="8950"/>
                </a:lnTo>
                <a:lnTo>
                  <a:pt x="6649" y="8959"/>
                </a:lnTo>
                <a:lnTo>
                  <a:pt x="6691" y="8971"/>
                </a:lnTo>
                <a:lnTo>
                  <a:pt x="6733" y="8984"/>
                </a:lnTo>
                <a:lnTo>
                  <a:pt x="6774" y="8999"/>
                </a:lnTo>
                <a:lnTo>
                  <a:pt x="6813" y="9015"/>
                </a:lnTo>
                <a:lnTo>
                  <a:pt x="6852" y="9033"/>
                </a:lnTo>
                <a:lnTo>
                  <a:pt x="6889" y="9053"/>
                </a:lnTo>
                <a:lnTo>
                  <a:pt x="6927" y="9074"/>
                </a:lnTo>
                <a:lnTo>
                  <a:pt x="6963" y="9096"/>
                </a:lnTo>
                <a:lnTo>
                  <a:pt x="6997" y="9120"/>
                </a:lnTo>
                <a:lnTo>
                  <a:pt x="7030" y="9145"/>
                </a:lnTo>
                <a:lnTo>
                  <a:pt x="7063" y="9171"/>
                </a:lnTo>
                <a:lnTo>
                  <a:pt x="7094" y="9198"/>
                </a:lnTo>
                <a:lnTo>
                  <a:pt x="7126" y="9226"/>
                </a:lnTo>
                <a:lnTo>
                  <a:pt x="7155" y="9257"/>
                </a:lnTo>
                <a:lnTo>
                  <a:pt x="7183" y="9287"/>
                </a:lnTo>
                <a:lnTo>
                  <a:pt x="7211" y="9319"/>
                </a:lnTo>
                <a:lnTo>
                  <a:pt x="7237" y="9352"/>
                </a:lnTo>
                <a:lnTo>
                  <a:pt x="7262" y="9386"/>
                </a:lnTo>
                <a:lnTo>
                  <a:pt x="7287" y="9421"/>
                </a:lnTo>
                <a:lnTo>
                  <a:pt x="7310" y="9456"/>
                </a:lnTo>
                <a:lnTo>
                  <a:pt x="7333" y="9493"/>
                </a:lnTo>
                <a:lnTo>
                  <a:pt x="7354" y="9530"/>
                </a:lnTo>
                <a:lnTo>
                  <a:pt x="7375" y="9569"/>
                </a:lnTo>
                <a:lnTo>
                  <a:pt x="7394" y="9608"/>
                </a:lnTo>
                <a:lnTo>
                  <a:pt x="7413" y="9646"/>
                </a:lnTo>
                <a:lnTo>
                  <a:pt x="7430" y="9687"/>
                </a:lnTo>
                <a:lnTo>
                  <a:pt x="7446" y="9728"/>
                </a:lnTo>
                <a:lnTo>
                  <a:pt x="7462" y="9768"/>
                </a:lnTo>
                <a:lnTo>
                  <a:pt x="7476" y="9810"/>
                </a:lnTo>
                <a:lnTo>
                  <a:pt x="7489" y="9853"/>
                </a:lnTo>
                <a:lnTo>
                  <a:pt x="7501" y="9896"/>
                </a:lnTo>
                <a:lnTo>
                  <a:pt x="7513" y="9939"/>
                </a:lnTo>
                <a:lnTo>
                  <a:pt x="7522" y="9993"/>
                </a:lnTo>
                <a:lnTo>
                  <a:pt x="7531" y="10046"/>
                </a:lnTo>
                <a:lnTo>
                  <a:pt x="7536" y="10101"/>
                </a:lnTo>
                <a:lnTo>
                  <a:pt x="7540" y="10154"/>
                </a:lnTo>
                <a:lnTo>
                  <a:pt x="7542" y="10208"/>
                </a:lnTo>
                <a:lnTo>
                  <a:pt x="7542" y="10261"/>
                </a:lnTo>
                <a:lnTo>
                  <a:pt x="7540" y="10315"/>
                </a:lnTo>
                <a:lnTo>
                  <a:pt x="7537" y="10367"/>
                </a:lnTo>
                <a:lnTo>
                  <a:pt x="7531" y="10420"/>
                </a:lnTo>
                <a:lnTo>
                  <a:pt x="7523" y="10471"/>
                </a:lnTo>
                <a:lnTo>
                  <a:pt x="7514" y="10524"/>
                </a:lnTo>
                <a:lnTo>
                  <a:pt x="7502" y="10575"/>
                </a:lnTo>
                <a:lnTo>
                  <a:pt x="7490" y="10626"/>
                </a:lnTo>
                <a:lnTo>
                  <a:pt x="7475" y="10676"/>
                </a:lnTo>
                <a:lnTo>
                  <a:pt x="7459" y="10725"/>
                </a:lnTo>
                <a:lnTo>
                  <a:pt x="7441" y="10774"/>
                </a:lnTo>
                <a:lnTo>
                  <a:pt x="7421" y="10822"/>
                </a:lnTo>
                <a:lnTo>
                  <a:pt x="7400" y="10870"/>
                </a:lnTo>
                <a:lnTo>
                  <a:pt x="7377" y="10916"/>
                </a:lnTo>
                <a:lnTo>
                  <a:pt x="7352" y="10963"/>
                </a:lnTo>
                <a:lnTo>
                  <a:pt x="7326" y="11008"/>
                </a:lnTo>
                <a:lnTo>
                  <a:pt x="7298" y="11052"/>
                </a:lnTo>
                <a:lnTo>
                  <a:pt x="7269" y="11096"/>
                </a:lnTo>
                <a:lnTo>
                  <a:pt x="7237" y="11138"/>
                </a:lnTo>
                <a:lnTo>
                  <a:pt x="7205" y="11179"/>
                </a:lnTo>
                <a:lnTo>
                  <a:pt x="7171" y="11219"/>
                </a:lnTo>
                <a:lnTo>
                  <a:pt x="7136" y="11259"/>
                </a:lnTo>
                <a:lnTo>
                  <a:pt x="7098" y="11296"/>
                </a:lnTo>
                <a:lnTo>
                  <a:pt x="7061" y="11334"/>
                </a:lnTo>
                <a:lnTo>
                  <a:pt x="7021" y="11370"/>
                </a:lnTo>
                <a:lnTo>
                  <a:pt x="6979" y="11404"/>
                </a:lnTo>
                <a:lnTo>
                  <a:pt x="6938" y="11436"/>
                </a:lnTo>
                <a:lnTo>
                  <a:pt x="6888" y="11474"/>
                </a:lnTo>
                <a:lnTo>
                  <a:pt x="6838" y="11508"/>
                </a:lnTo>
                <a:lnTo>
                  <a:pt x="6788" y="11541"/>
                </a:lnTo>
                <a:lnTo>
                  <a:pt x="6737" y="11572"/>
                </a:lnTo>
                <a:lnTo>
                  <a:pt x="6686" y="11600"/>
                </a:lnTo>
                <a:lnTo>
                  <a:pt x="6635" y="11628"/>
                </a:lnTo>
                <a:lnTo>
                  <a:pt x="6582" y="11653"/>
                </a:lnTo>
                <a:lnTo>
                  <a:pt x="6529" y="11676"/>
                </a:lnTo>
                <a:lnTo>
                  <a:pt x="6476" y="11696"/>
                </a:lnTo>
                <a:lnTo>
                  <a:pt x="6423" y="11715"/>
                </a:lnTo>
                <a:lnTo>
                  <a:pt x="6368" y="11732"/>
                </a:lnTo>
                <a:lnTo>
                  <a:pt x="6314" y="11748"/>
                </a:lnTo>
                <a:lnTo>
                  <a:pt x="6260" y="11761"/>
                </a:lnTo>
                <a:lnTo>
                  <a:pt x="6204" y="11773"/>
                </a:lnTo>
                <a:lnTo>
                  <a:pt x="6150" y="11782"/>
                </a:lnTo>
                <a:lnTo>
                  <a:pt x="6095" y="11789"/>
                </a:lnTo>
                <a:lnTo>
                  <a:pt x="6039" y="11796"/>
                </a:lnTo>
                <a:lnTo>
                  <a:pt x="5983" y="11800"/>
                </a:lnTo>
                <a:lnTo>
                  <a:pt x="5928" y="11802"/>
                </a:lnTo>
                <a:lnTo>
                  <a:pt x="5872" y="11802"/>
                </a:lnTo>
                <a:lnTo>
                  <a:pt x="5816" y="11800"/>
                </a:lnTo>
                <a:lnTo>
                  <a:pt x="5761" y="11797"/>
                </a:lnTo>
                <a:lnTo>
                  <a:pt x="5704" y="11792"/>
                </a:lnTo>
                <a:lnTo>
                  <a:pt x="5649" y="11785"/>
                </a:lnTo>
                <a:lnTo>
                  <a:pt x="5594" y="11777"/>
                </a:lnTo>
                <a:lnTo>
                  <a:pt x="5537" y="11766"/>
                </a:lnTo>
                <a:lnTo>
                  <a:pt x="5482" y="11754"/>
                </a:lnTo>
                <a:lnTo>
                  <a:pt x="5428" y="11740"/>
                </a:lnTo>
                <a:lnTo>
                  <a:pt x="5372" y="11725"/>
                </a:lnTo>
                <a:lnTo>
                  <a:pt x="5318" y="11707"/>
                </a:lnTo>
                <a:lnTo>
                  <a:pt x="5263" y="11688"/>
                </a:lnTo>
                <a:lnTo>
                  <a:pt x="5208" y="11667"/>
                </a:lnTo>
                <a:lnTo>
                  <a:pt x="5169" y="11651"/>
                </a:lnTo>
                <a:lnTo>
                  <a:pt x="5129" y="11633"/>
                </a:lnTo>
                <a:lnTo>
                  <a:pt x="5090" y="11615"/>
                </a:lnTo>
                <a:lnTo>
                  <a:pt x="5052" y="11595"/>
                </a:lnTo>
                <a:lnTo>
                  <a:pt x="5014" y="11575"/>
                </a:lnTo>
                <a:lnTo>
                  <a:pt x="4976" y="11555"/>
                </a:lnTo>
                <a:lnTo>
                  <a:pt x="4940" y="11534"/>
                </a:lnTo>
                <a:lnTo>
                  <a:pt x="4904" y="11512"/>
                </a:lnTo>
                <a:lnTo>
                  <a:pt x="4869" y="11489"/>
                </a:lnTo>
                <a:lnTo>
                  <a:pt x="4834" y="11465"/>
                </a:lnTo>
                <a:lnTo>
                  <a:pt x="4800" y="11441"/>
                </a:lnTo>
                <a:lnTo>
                  <a:pt x="4766" y="11416"/>
                </a:lnTo>
                <a:lnTo>
                  <a:pt x="4733" y="11390"/>
                </a:lnTo>
                <a:lnTo>
                  <a:pt x="4702" y="11363"/>
                </a:lnTo>
                <a:lnTo>
                  <a:pt x="4669" y="11336"/>
                </a:lnTo>
                <a:lnTo>
                  <a:pt x="4639" y="11309"/>
                </a:lnTo>
                <a:lnTo>
                  <a:pt x="4609" y="11281"/>
                </a:lnTo>
                <a:lnTo>
                  <a:pt x="4580" y="11252"/>
                </a:lnTo>
                <a:lnTo>
                  <a:pt x="4550" y="11222"/>
                </a:lnTo>
                <a:lnTo>
                  <a:pt x="4522" y="11192"/>
                </a:lnTo>
                <a:lnTo>
                  <a:pt x="4494" y="11161"/>
                </a:lnTo>
                <a:lnTo>
                  <a:pt x="4468" y="11129"/>
                </a:lnTo>
                <a:lnTo>
                  <a:pt x="4442" y="11098"/>
                </a:lnTo>
                <a:lnTo>
                  <a:pt x="4416" y="11066"/>
                </a:lnTo>
                <a:lnTo>
                  <a:pt x="4391" y="11032"/>
                </a:lnTo>
                <a:lnTo>
                  <a:pt x="4367" y="10999"/>
                </a:lnTo>
                <a:lnTo>
                  <a:pt x="4344" y="10965"/>
                </a:lnTo>
                <a:lnTo>
                  <a:pt x="4321" y="10931"/>
                </a:lnTo>
                <a:lnTo>
                  <a:pt x="4299" y="10896"/>
                </a:lnTo>
                <a:lnTo>
                  <a:pt x="4277" y="10861"/>
                </a:lnTo>
                <a:lnTo>
                  <a:pt x="4257" y="10824"/>
                </a:lnTo>
                <a:lnTo>
                  <a:pt x="4237" y="10789"/>
                </a:lnTo>
                <a:lnTo>
                  <a:pt x="4217" y="10752"/>
                </a:lnTo>
                <a:lnTo>
                  <a:pt x="4198" y="10715"/>
                </a:lnTo>
                <a:lnTo>
                  <a:pt x="4181" y="10677"/>
                </a:lnTo>
                <a:lnTo>
                  <a:pt x="4164" y="10640"/>
                </a:lnTo>
                <a:lnTo>
                  <a:pt x="4147" y="10601"/>
                </a:lnTo>
                <a:lnTo>
                  <a:pt x="4133" y="10562"/>
                </a:lnTo>
                <a:lnTo>
                  <a:pt x="4117" y="10524"/>
                </a:lnTo>
                <a:lnTo>
                  <a:pt x="4103" y="10485"/>
                </a:lnTo>
                <a:lnTo>
                  <a:pt x="4090" y="10445"/>
                </a:lnTo>
                <a:lnTo>
                  <a:pt x="4077" y="10406"/>
                </a:lnTo>
                <a:lnTo>
                  <a:pt x="4066" y="10365"/>
                </a:lnTo>
                <a:lnTo>
                  <a:pt x="4054" y="10324"/>
                </a:lnTo>
                <a:lnTo>
                  <a:pt x="4044" y="10283"/>
                </a:lnTo>
                <a:lnTo>
                  <a:pt x="4034" y="10243"/>
                </a:lnTo>
                <a:lnTo>
                  <a:pt x="4026" y="10202"/>
                </a:lnTo>
                <a:lnTo>
                  <a:pt x="4018" y="10160"/>
                </a:lnTo>
                <a:lnTo>
                  <a:pt x="4010" y="10118"/>
                </a:lnTo>
                <a:lnTo>
                  <a:pt x="4004" y="10077"/>
                </a:lnTo>
                <a:lnTo>
                  <a:pt x="3999" y="10035"/>
                </a:lnTo>
                <a:lnTo>
                  <a:pt x="3994" y="9993"/>
                </a:lnTo>
                <a:lnTo>
                  <a:pt x="3990" y="9950"/>
                </a:lnTo>
                <a:lnTo>
                  <a:pt x="3986" y="9907"/>
                </a:lnTo>
                <a:lnTo>
                  <a:pt x="3984" y="9865"/>
                </a:lnTo>
                <a:lnTo>
                  <a:pt x="3982" y="9823"/>
                </a:lnTo>
                <a:lnTo>
                  <a:pt x="3981" y="9780"/>
                </a:lnTo>
                <a:lnTo>
                  <a:pt x="3981" y="9736"/>
                </a:lnTo>
                <a:lnTo>
                  <a:pt x="3982" y="9693"/>
                </a:lnTo>
                <a:lnTo>
                  <a:pt x="3984" y="9650"/>
                </a:lnTo>
                <a:lnTo>
                  <a:pt x="3986" y="9608"/>
                </a:lnTo>
                <a:lnTo>
                  <a:pt x="3990" y="9564"/>
                </a:lnTo>
                <a:lnTo>
                  <a:pt x="3994" y="9521"/>
                </a:lnTo>
                <a:lnTo>
                  <a:pt x="3999" y="9478"/>
                </a:lnTo>
                <a:lnTo>
                  <a:pt x="4004" y="9440"/>
                </a:lnTo>
                <a:lnTo>
                  <a:pt x="4010" y="9403"/>
                </a:lnTo>
                <a:lnTo>
                  <a:pt x="4018" y="9365"/>
                </a:lnTo>
                <a:lnTo>
                  <a:pt x="4026" y="9328"/>
                </a:lnTo>
                <a:lnTo>
                  <a:pt x="4034" y="9291"/>
                </a:lnTo>
                <a:lnTo>
                  <a:pt x="4043" y="9255"/>
                </a:lnTo>
                <a:lnTo>
                  <a:pt x="4053" y="9218"/>
                </a:lnTo>
                <a:lnTo>
                  <a:pt x="4063" y="9182"/>
                </a:lnTo>
                <a:lnTo>
                  <a:pt x="4074" y="9145"/>
                </a:lnTo>
                <a:lnTo>
                  <a:pt x="4086" y="9109"/>
                </a:lnTo>
                <a:lnTo>
                  <a:pt x="4098" y="9074"/>
                </a:lnTo>
                <a:lnTo>
                  <a:pt x="4111" y="9038"/>
                </a:lnTo>
                <a:lnTo>
                  <a:pt x="4124" y="9003"/>
                </a:lnTo>
                <a:lnTo>
                  <a:pt x="4138" y="8968"/>
                </a:lnTo>
                <a:lnTo>
                  <a:pt x="4152" y="8933"/>
                </a:lnTo>
                <a:lnTo>
                  <a:pt x="4168" y="8899"/>
                </a:lnTo>
                <a:lnTo>
                  <a:pt x="4184" y="8865"/>
                </a:lnTo>
                <a:lnTo>
                  <a:pt x="4200" y="8831"/>
                </a:lnTo>
                <a:lnTo>
                  <a:pt x="4217" y="8797"/>
                </a:lnTo>
                <a:lnTo>
                  <a:pt x="4235" y="8764"/>
                </a:lnTo>
                <a:lnTo>
                  <a:pt x="4253" y="8731"/>
                </a:lnTo>
                <a:lnTo>
                  <a:pt x="4271" y="8699"/>
                </a:lnTo>
                <a:lnTo>
                  <a:pt x="4291" y="8667"/>
                </a:lnTo>
                <a:lnTo>
                  <a:pt x="4311" y="8634"/>
                </a:lnTo>
                <a:lnTo>
                  <a:pt x="4331" y="8603"/>
                </a:lnTo>
                <a:lnTo>
                  <a:pt x="4352" y="8571"/>
                </a:lnTo>
                <a:lnTo>
                  <a:pt x="4374" y="8540"/>
                </a:lnTo>
                <a:lnTo>
                  <a:pt x="4396" y="8509"/>
                </a:lnTo>
                <a:lnTo>
                  <a:pt x="4418" y="8479"/>
                </a:lnTo>
                <a:lnTo>
                  <a:pt x="4441" y="8449"/>
                </a:lnTo>
                <a:lnTo>
                  <a:pt x="4465" y="8419"/>
                </a:lnTo>
                <a:lnTo>
                  <a:pt x="4489" y="8390"/>
                </a:lnTo>
                <a:lnTo>
                  <a:pt x="4513" y="8362"/>
                </a:lnTo>
                <a:lnTo>
                  <a:pt x="4538" y="8333"/>
                </a:lnTo>
                <a:lnTo>
                  <a:pt x="4564" y="8305"/>
                </a:lnTo>
                <a:lnTo>
                  <a:pt x="4590" y="8277"/>
                </a:lnTo>
                <a:lnTo>
                  <a:pt x="4616" y="8250"/>
                </a:lnTo>
                <a:lnTo>
                  <a:pt x="4643" y="8223"/>
                </a:lnTo>
                <a:lnTo>
                  <a:pt x="4670" y="8197"/>
                </a:lnTo>
                <a:lnTo>
                  <a:pt x="4699" y="8171"/>
                </a:lnTo>
                <a:lnTo>
                  <a:pt x="4727" y="8145"/>
                </a:lnTo>
                <a:lnTo>
                  <a:pt x="4756" y="8120"/>
                </a:lnTo>
                <a:lnTo>
                  <a:pt x="4785" y="8095"/>
                </a:lnTo>
                <a:lnTo>
                  <a:pt x="4816" y="8071"/>
                </a:lnTo>
                <a:lnTo>
                  <a:pt x="4845" y="8047"/>
                </a:lnTo>
                <a:lnTo>
                  <a:pt x="4876" y="8024"/>
                </a:lnTo>
                <a:lnTo>
                  <a:pt x="4907" y="8001"/>
                </a:lnTo>
                <a:lnTo>
                  <a:pt x="4939" y="7978"/>
                </a:lnTo>
                <a:lnTo>
                  <a:pt x="4970" y="7957"/>
                </a:lnTo>
                <a:lnTo>
                  <a:pt x="5002" y="7936"/>
                </a:lnTo>
                <a:lnTo>
                  <a:pt x="5036" y="7915"/>
                </a:lnTo>
                <a:lnTo>
                  <a:pt x="5068" y="7895"/>
                </a:lnTo>
                <a:lnTo>
                  <a:pt x="5103" y="7875"/>
                </a:lnTo>
                <a:lnTo>
                  <a:pt x="5136" y="7855"/>
                </a:lnTo>
                <a:lnTo>
                  <a:pt x="5171" y="7836"/>
                </a:lnTo>
                <a:lnTo>
                  <a:pt x="5205" y="7819"/>
                </a:lnTo>
                <a:lnTo>
                  <a:pt x="5241" y="7801"/>
                </a:lnTo>
                <a:lnTo>
                  <a:pt x="5276" y="7783"/>
                </a:lnTo>
                <a:lnTo>
                  <a:pt x="5312" y="7766"/>
                </a:lnTo>
                <a:lnTo>
                  <a:pt x="5348" y="7751"/>
                </a:lnTo>
                <a:lnTo>
                  <a:pt x="5385" y="7735"/>
                </a:lnTo>
                <a:lnTo>
                  <a:pt x="5421" y="7720"/>
                </a:lnTo>
                <a:lnTo>
                  <a:pt x="5459" y="7706"/>
                </a:lnTo>
                <a:lnTo>
                  <a:pt x="5496" y="7692"/>
                </a:lnTo>
                <a:lnTo>
                  <a:pt x="5554" y="7673"/>
                </a:lnTo>
                <a:lnTo>
                  <a:pt x="5610" y="7657"/>
                </a:lnTo>
                <a:lnTo>
                  <a:pt x="5668" y="7641"/>
                </a:lnTo>
                <a:lnTo>
                  <a:pt x="5724" y="7627"/>
                </a:lnTo>
                <a:lnTo>
                  <a:pt x="5782" y="7615"/>
                </a:lnTo>
                <a:lnTo>
                  <a:pt x="5839" y="7603"/>
                </a:lnTo>
                <a:lnTo>
                  <a:pt x="5896" y="7594"/>
                </a:lnTo>
                <a:lnTo>
                  <a:pt x="5954" y="7586"/>
                </a:lnTo>
                <a:lnTo>
                  <a:pt x="6011" y="7578"/>
                </a:lnTo>
                <a:lnTo>
                  <a:pt x="6069" y="7573"/>
                </a:lnTo>
                <a:lnTo>
                  <a:pt x="6126" y="7568"/>
                </a:lnTo>
                <a:lnTo>
                  <a:pt x="6184" y="7565"/>
                </a:lnTo>
                <a:lnTo>
                  <a:pt x="6241" y="7564"/>
                </a:lnTo>
                <a:lnTo>
                  <a:pt x="6298" y="7563"/>
                </a:lnTo>
                <a:lnTo>
                  <a:pt x="6355" y="7564"/>
                </a:lnTo>
                <a:lnTo>
                  <a:pt x="6412" y="7566"/>
                </a:lnTo>
                <a:lnTo>
                  <a:pt x="6469" y="7569"/>
                </a:lnTo>
                <a:lnTo>
                  <a:pt x="6526" y="7573"/>
                </a:lnTo>
                <a:lnTo>
                  <a:pt x="6582" y="7579"/>
                </a:lnTo>
                <a:lnTo>
                  <a:pt x="6638" y="7587"/>
                </a:lnTo>
                <a:lnTo>
                  <a:pt x="6694" y="7595"/>
                </a:lnTo>
                <a:lnTo>
                  <a:pt x="6750" y="7604"/>
                </a:lnTo>
                <a:lnTo>
                  <a:pt x="6806" y="7615"/>
                </a:lnTo>
                <a:lnTo>
                  <a:pt x="6861" y="7626"/>
                </a:lnTo>
                <a:lnTo>
                  <a:pt x="6916" y="7640"/>
                </a:lnTo>
                <a:lnTo>
                  <a:pt x="6970" y="7655"/>
                </a:lnTo>
                <a:lnTo>
                  <a:pt x="7024" y="7669"/>
                </a:lnTo>
                <a:lnTo>
                  <a:pt x="7079" y="7686"/>
                </a:lnTo>
                <a:lnTo>
                  <a:pt x="7132" y="7704"/>
                </a:lnTo>
                <a:lnTo>
                  <a:pt x="7185" y="7723"/>
                </a:lnTo>
                <a:lnTo>
                  <a:pt x="7237" y="7742"/>
                </a:lnTo>
                <a:lnTo>
                  <a:pt x="7289" y="7763"/>
                </a:lnTo>
                <a:lnTo>
                  <a:pt x="7342" y="7786"/>
                </a:lnTo>
                <a:lnTo>
                  <a:pt x="7393" y="7809"/>
                </a:lnTo>
                <a:lnTo>
                  <a:pt x="7444" y="7833"/>
                </a:lnTo>
                <a:lnTo>
                  <a:pt x="7494" y="7858"/>
                </a:lnTo>
                <a:lnTo>
                  <a:pt x="7543" y="7885"/>
                </a:lnTo>
                <a:lnTo>
                  <a:pt x="7592" y="7913"/>
                </a:lnTo>
                <a:lnTo>
                  <a:pt x="7641" y="7941"/>
                </a:lnTo>
                <a:lnTo>
                  <a:pt x="7689" y="7971"/>
                </a:lnTo>
                <a:lnTo>
                  <a:pt x="7736" y="8001"/>
                </a:lnTo>
                <a:lnTo>
                  <a:pt x="7783" y="8033"/>
                </a:lnTo>
                <a:lnTo>
                  <a:pt x="7829" y="8065"/>
                </a:lnTo>
                <a:lnTo>
                  <a:pt x="7874" y="8098"/>
                </a:lnTo>
                <a:lnTo>
                  <a:pt x="7919" y="8133"/>
                </a:lnTo>
                <a:lnTo>
                  <a:pt x="7963" y="8168"/>
                </a:lnTo>
                <a:lnTo>
                  <a:pt x="8006" y="8205"/>
                </a:lnTo>
                <a:lnTo>
                  <a:pt x="8049" y="8243"/>
                </a:lnTo>
                <a:lnTo>
                  <a:pt x="8090" y="8281"/>
                </a:lnTo>
                <a:lnTo>
                  <a:pt x="8131" y="8320"/>
                </a:lnTo>
                <a:lnTo>
                  <a:pt x="8171" y="8361"/>
                </a:lnTo>
                <a:lnTo>
                  <a:pt x="8211" y="8401"/>
                </a:lnTo>
                <a:lnTo>
                  <a:pt x="8248" y="8443"/>
                </a:lnTo>
                <a:lnTo>
                  <a:pt x="8286" y="8486"/>
                </a:lnTo>
                <a:lnTo>
                  <a:pt x="8322" y="8530"/>
                </a:lnTo>
                <a:lnTo>
                  <a:pt x="8358" y="8574"/>
                </a:lnTo>
                <a:lnTo>
                  <a:pt x="8393" y="8620"/>
                </a:lnTo>
                <a:lnTo>
                  <a:pt x="8427" y="8666"/>
                </a:lnTo>
                <a:lnTo>
                  <a:pt x="8459" y="8713"/>
                </a:lnTo>
                <a:lnTo>
                  <a:pt x="8491" y="8761"/>
                </a:lnTo>
                <a:lnTo>
                  <a:pt x="8522" y="8809"/>
                </a:lnTo>
                <a:lnTo>
                  <a:pt x="8551" y="8858"/>
                </a:lnTo>
                <a:lnTo>
                  <a:pt x="8580" y="8909"/>
                </a:lnTo>
                <a:lnTo>
                  <a:pt x="8607" y="8959"/>
                </a:lnTo>
                <a:lnTo>
                  <a:pt x="8644" y="9035"/>
                </a:lnTo>
                <a:lnTo>
                  <a:pt x="8678" y="9112"/>
                </a:lnTo>
                <a:lnTo>
                  <a:pt x="8711" y="9188"/>
                </a:lnTo>
                <a:lnTo>
                  <a:pt x="8740" y="9264"/>
                </a:lnTo>
                <a:lnTo>
                  <a:pt x="8767" y="9341"/>
                </a:lnTo>
                <a:lnTo>
                  <a:pt x="8792" y="9419"/>
                </a:lnTo>
                <a:lnTo>
                  <a:pt x="8815" y="9496"/>
                </a:lnTo>
                <a:lnTo>
                  <a:pt x="8835" y="9573"/>
                </a:lnTo>
                <a:lnTo>
                  <a:pt x="8854" y="9652"/>
                </a:lnTo>
                <a:lnTo>
                  <a:pt x="8869" y="9729"/>
                </a:lnTo>
                <a:lnTo>
                  <a:pt x="8883" y="9807"/>
                </a:lnTo>
                <a:lnTo>
                  <a:pt x="8895" y="9885"/>
                </a:lnTo>
                <a:lnTo>
                  <a:pt x="8903" y="9964"/>
                </a:lnTo>
                <a:lnTo>
                  <a:pt x="8910" y="10042"/>
                </a:lnTo>
                <a:lnTo>
                  <a:pt x="8915" y="10120"/>
                </a:lnTo>
                <a:lnTo>
                  <a:pt x="8917" y="10199"/>
                </a:lnTo>
                <a:lnTo>
                  <a:pt x="8917" y="10277"/>
                </a:lnTo>
                <a:lnTo>
                  <a:pt x="8916" y="10356"/>
                </a:lnTo>
                <a:lnTo>
                  <a:pt x="8912" y="10435"/>
                </a:lnTo>
                <a:lnTo>
                  <a:pt x="8906" y="10513"/>
                </a:lnTo>
                <a:lnTo>
                  <a:pt x="8898" y="10591"/>
                </a:lnTo>
                <a:lnTo>
                  <a:pt x="8887" y="10670"/>
                </a:lnTo>
                <a:lnTo>
                  <a:pt x="8875" y="10748"/>
                </a:lnTo>
                <a:lnTo>
                  <a:pt x="8860" y="10826"/>
                </a:lnTo>
                <a:lnTo>
                  <a:pt x="8843" y="10904"/>
                </a:lnTo>
                <a:lnTo>
                  <a:pt x="8825" y="10982"/>
                </a:lnTo>
                <a:lnTo>
                  <a:pt x="8804" y="11059"/>
                </a:lnTo>
                <a:lnTo>
                  <a:pt x="8781" y="11137"/>
                </a:lnTo>
                <a:lnTo>
                  <a:pt x="8756" y="11214"/>
                </a:lnTo>
                <a:lnTo>
                  <a:pt x="8728" y="11291"/>
                </a:lnTo>
                <a:lnTo>
                  <a:pt x="8699" y="11367"/>
                </a:lnTo>
                <a:lnTo>
                  <a:pt x="8669" y="11444"/>
                </a:lnTo>
                <a:lnTo>
                  <a:pt x="8737" y="11437"/>
                </a:lnTo>
                <a:lnTo>
                  <a:pt x="8806" y="11428"/>
                </a:lnTo>
                <a:lnTo>
                  <a:pt x="8874" y="11417"/>
                </a:lnTo>
                <a:lnTo>
                  <a:pt x="8943" y="11403"/>
                </a:lnTo>
                <a:lnTo>
                  <a:pt x="9010" y="11388"/>
                </a:lnTo>
                <a:lnTo>
                  <a:pt x="9079" y="11371"/>
                </a:lnTo>
                <a:lnTo>
                  <a:pt x="9147" y="11352"/>
                </a:lnTo>
                <a:lnTo>
                  <a:pt x="9215" y="11331"/>
                </a:lnTo>
                <a:lnTo>
                  <a:pt x="9283" y="11308"/>
                </a:lnTo>
                <a:lnTo>
                  <a:pt x="9351" y="11285"/>
                </a:lnTo>
                <a:lnTo>
                  <a:pt x="9417" y="11260"/>
                </a:lnTo>
                <a:lnTo>
                  <a:pt x="9482" y="11234"/>
                </a:lnTo>
                <a:lnTo>
                  <a:pt x="9548" y="11206"/>
                </a:lnTo>
                <a:lnTo>
                  <a:pt x="9613" y="11177"/>
                </a:lnTo>
                <a:lnTo>
                  <a:pt x="9677" y="11148"/>
                </a:lnTo>
                <a:lnTo>
                  <a:pt x="9739" y="11117"/>
                </a:lnTo>
                <a:lnTo>
                  <a:pt x="9802" y="11085"/>
                </a:lnTo>
                <a:lnTo>
                  <a:pt x="9864" y="11052"/>
                </a:lnTo>
                <a:lnTo>
                  <a:pt x="9925" y="11018"/>
                </a:lnTo>
                <a:lnTo>
                  <a:pt x="9985" y="10982"/>
                </a:lnTo>
                <a:lnTo>
                  <a:pt x="10044" y="10946"/>
                </a:lnTo>
                <a:lnTo>
                  <a:pt x="10103" y="10909"/>
                </a:lnTo>
                <a:lnTo>
                  <a:pt x="10161" y="10870"/>
                </a:lnTo>
                <a:lnTo>
                  <a:pt x="10219" y="10831"/>
                </a:lnTo>
                <a:lnTo>
                  <a:pt x="10274" y="10790"/>
                </a:lnTo>
                <a:lnTo>
                  <a:pt x="10330" y="10748"/>
                </a:lnTo>
                <a:lnTo>
                  <a:pt x="10385" y="10705"/>
                </a:lnTo>
                <a:lnTo>
                  <a:pt x="10438" y="10663"/>
                </a:lnTo>
                <a:lnTo>
                  <a:pt x="10491" y="10618"/>
                </a:lnTo>
                <a:lnTo>
                  <a:pt x="10542" y="10572"/>
                </a:lnTo>
                <a:lnTo>
                  <a:pt x="10594" y="10526"/>
                </a:lnTo>
                <a:lnTo>
                  <a:pt x="10644" y="10479"/>
                </a:lnTo>
                <a:lnTo>
                  <a:pt x="10693" y="10430"/>
                </a:lnTo>
                <a:lnTo>
                  <a:pt x="10741" y="10381"/>
                </a:lnTo>
                <a:lnTo>
                  <a:pt x="10788" y="10330"/>
                </a:lnTo>
                <a:lnTo>
                  <a:pt x="10835" y="10280"/>
                </a:lnTo>
                <a:lnTo>
                  <a:pt x="10880" y="10228"/>
                </a:lnTo>
                <a:lnTo>
                  <a:pt x="10924" y="10176"/>
                </a:lnTo>
                <a:lnTo>
                  <a:pt x="10966" y="10121"/>
                </a:lnTo>
                <a:lnTo>
                  <a:pt x="11009" y="10067"/>
                </a:lnTo>
                <a:lnTo>
                  <a:pt x="11050" y="10013"/>
                </a:lnTo>
                <a:lnTo>
                  <a:pt x="11090" y="9956"/>
                </a:lnTo>
                <a:lnTo>
                  <a:pt x="11128" y="9900"/>
                </a:lnTo>
                <a:lnTo>
                  <a:pt x="11166" y="9843"/>
                </a:lnTo>
                <a:lnTo>
                  <a:pt x="11203" y="9784"/>
                </a:lnTo>
                <a:lnTo>
                  <a:pt x="11238" y="9726"/>
                </a:lnTo>
                <a:lnTo>
                  <a:pt x="11272" y="9666"/>
                </a:lnTo>
                <a:lnTo>
                  <a:pt x="11306" y="9606"/>
                </a:lnTo>
                <a:lnTo>
                  <a:pt x="11338" y="9545"/>
                </a:lnTo>
                <a:lnTo>
                  <a:pt x="11368" y="9483"/>
                </a:lnTo>
                <a:lnTo>
                  <a:pt x="11398" y="9421"/>
                </a:lnTo>
                <a:lnTo>
                  <a:pt x="11427" y="9358"/>
                </a:lnTo>
                <a:lnTo>
                  <a:pt x="11454" y="9294"/>
                </a:lnTo>
                <a:lnTo>
                  <a:pt x="11479" y="9231"/>
                </a:lnTo>
                <a:lnTo>
                  <a:pt x="11504" y="9166"/>
                </a:lnTo>
                <a:lnTo>
                  <a:pt x="11527" y="9100"/>
                </a:lnTo>
                <a:lnTo>
                  <a:pt x="11549" y="9034"/>
                </a:lnTo>
                <a:lnTo>
                  <a:pt x="11570" y="8967"/>
                </a:lnTo>
                <a:lnTo>
                  <a:pt x="11590" y="8901"/>
                </a:lnTo>
                <a:lnTo>
                  <a:pt x="11608" y="8834"/>
                </a:lnTo>
                <a:lnTo>
                  <a:pt x="11624" y="8765"/>
                </a:lnTo>
                <a:lnTo>
                  <a:pt x="11639" y="8697"/>
                </a:lnTo>
                <a:lnTo>
                  <a:pt x="11653" y="8628"/>
                </a:lnTo>
                <a:lnTo>
                  <a:pt x="11666" y="8558"/>
                </a:lnTo>
                <a:lnTo>
                  <a:pt x="11676" y="8488"/>
                </a:lnTo>
                <a:lnTo>
                  <a:pt x="11687" y="8418"/>
                </a:lnTo>
                <a:lnTo>
                  <a:pt x="11694" y="8347"/>
                </a:lnTo>
                <a:lnTo>
                  <a:pt x="11702" y="8275"/>
                </a:lnTo>
                <a:lnTo>
                  <a:pt x="11707" y="8204"/>
                </a:lnTo>
                <a:lnTo>
                  <a:pt x="11711" y="8132"/>
                </a:lnTo>
                <a:lnTo>
                  <a:pt x="11713" y="8059"/>
                </a:lnTo>
                <a:lnTo>
                  <a:pt x="11713" y="7987"/>
                </a:lnTo>
                <a:lnTo>
                  <a:pt x="11712" y="7899"/>
                </a:lnTo>
                <a:lnTo>
                  <a:pt x="11709" y="7812"/>
                </a:lnTo>
                <a:lnTo>
                  <a:pt x="11704" y="7726"/>
                </a:lnTo>
                <a:lnTo>
                  <a:pt x="11696" y="7640"/>
                </a:lnTo>
                <a:lnTo>
                  <a:pt x="11686" y="7554"/>
                </a:lnTo>
                <a:lnTo>
                  <a:pt x="11674" y="7470"/>
                </a:lnTo>
                <a:lnTo>
                  <a:pt x="11661" y="7385"/>
                </a:lnTo>
                <a:lnTo>
                  <a:pt x="11644" y="7302"/>
                </a:lnTo>
                <a:lnTo>
                  <a:pt x="11626" y="7219"/>
                </a:lnTo>
                <a:lnTo>
                  <a:pt x="11606" y="7138"/>
                </a:lnTo>
                <a:lnTo>
                  <a:pt x="11585" y="7056"/>
                </a:lnTo>
                <a:lnTo>
                  <a:pt x="11561" y="6976"/>
                </a:lnTo>
                <a:lnTo>
                  <a:pt x="11534" y="6896"/>
                </a:lnTo>
                <a:lnTo>
                  <a:pt x="11507" y="6817"/>
                </a:lnTo>
                <a:lnTo>
                  <a:pt x="11478" y="6740"/>
                </a:lnTo>
                <a:lnTo>
                  <a:pt x="11447" y="6662"/>
                </a:lnTo>
                <a:lnTo>
                  <a:pt x="11413" y="6586"/>
                </a:lnTo>
                <a:lnTo>
                  <a:pt x="11378" y="6511"/>
                </a:lnTo>
                <a:lnTo>
                  <a:pt x="11341" y="6437"/>
                </a:lnTo>
                <a:lnTo>
                  <a:pt x="11303" y="6364"/>
                </a:lnTo>
                <a:lnTo>
                  <a:pt x="11263" y="6291"/>
                </a:lnTo>
                <a:lnTo>
                  <a:pt x="11221" y="6220"/>
                </a:lnTo>
                <a:lnTo>
                  <a:pt x="11177" y="6150"/>
                </a:lnTo>
                <a:lnTo>
                  <a:pt x="11132" y="6081"/>
                </a:lnTo>
                <a:lnTo>
                  <a:pt x="11085" y="6012"/>
                </a:lnTo>
                <a:lnTo>
                  <a:pt x="11037" y="5945"/>
                </a:lnTo>
                <a:lnTo>
                  <a:pt x="10987" y="5879"/>
                </a:lnTo>
                <a:lnTo>
                  <a:pt x="10936" y="5814"/>
                </a:lnTo>
                <a:lnTo>
                  <a:pt x="10883" y="5751"/>
                </a:lnTo>
                <a:lnTo>
                  <a:pt x="10828" y="5689"/>
                </a:lnTo>
                <a:lnTo>
                  <a:pt x="10772" y="5627"/>
                </a:lnTo>
                <a:lnTo>
                  <a:pt x="10716" y="5568"/>
                </a:lnTo>
                <a:close/>
              </a:path>
            </a:pathLst>
          </a:custGeom>
          <a:solidFill>
            <a:srgbClr val="5856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000" tIns="45720" rIns="90000" bIns="46800" anchor="ctr">
            <a:no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20000"/>
              </a:lnSpc>
              <a:defRPr/>
            </a:pPr>
            <a:endParaRPr lang="en-US" altLang="zh-CN" sz="2000" b="1" spc="3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>
            <p:custDataLst>
              <p:tags r:id="rId12"/>
            </p:custDataLst>
          </p:nvPr>
        </p:nvSpPr>
        <p:spPr>
          <a:xfrm>
            <a:off x="2561024" y="2125318"/>
            <a:ext cx="1273509" cy="369332"/>
          </a:xfrm>
          <a:prstGeom prst="rect">
            <a:avLst/>
          </a:prstGeom>
          <a:noFill/>
        </p:spPr>
        <p:txBody>
          <a:bodyPr wrap="square" rtlCol="0" anchor="ctr">
            <a:normAutofit fontScale="97500"/>
          </a:bodyPr>
          <a:lstStyle/>
          <a:p>
            <a:r>
              <a:rPr lang="zh-CN" altLang="en-US" b="1" spc="30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b="1" spc="30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平行四边形 15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工作完成情况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2" name="矩形 3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9171" y="3871184"/>
            <a:ext cx="2626010" cy="369332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txBody>
          <a:bodyPr wrap="none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>
                <a:latin typeface="+mn-lt"/>
                <a:ea typeface="+mn-ea"/>
                <a:cs typeface="+mn-ea"/>
                <a:sym typeface="+mn-lt"/>
              </a:rPr>
              <a:t>LOREM IPSUM DOLOR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矩形 2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9170" y="4320502"/>
            <a:ext cx="1875835" cy="369332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txBody>
          <a:bodyPr wrap="none">
            <a:norm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cs typeface="+mn-ea"/>
                <a:sym typeface="+mn-lt"/>
              </a:rPr>
              <a:t>LOREM IPSUM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7" name="矩形 3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64263" y="3871185"/>
            <a:ext cx="2626010" cy="369332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txBody>
          <a:bodyPr wrap="none">
            <a:norm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cs typeface="+mn-ea"/>
                <a:sym typeface="+mn-lt"/>
              </a:rPr>
              <a:t>LOREM IPSUM DOLOR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8" name="矩形 3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64263" y="4320762"/>
            <a:ext cx="1875835" cy="369332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txBody>
          <a:bodyPr wrap="none">
            <a:norm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cs typeface="+mn-ea"/>
                <a:sym typeface="+mn-lt"/>
              </a:rPr>
              <a:t>LOREM IPSUM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2" name="矩形 3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49280" y="3871185"/>
            <a:ext cx="2626010" cy="369332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txBody>
          <a:bodyPr wrap="none">
            <a:norm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cs typeface="+mn-ea"/>
                <a:sym typeface="+mn-lt"/>
              </a:rPr>
              <a:t>LOREM IPSUM DOLOR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3" name="矩形 3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49280" y="4320762"/>
            <a:ext cx="1875835" cy="369332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txBody>
          <a:bodyPr wrap="none">
            <a:norm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cs typeface="+mn-ea"/>
                <a:sym typeface="+mn-lt"/>
              </a:rPr>
              <a:t>LOREM IPSUM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7" name="矩形 3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234296" y="3871185"/>
            <a:ext cx="2626010" cy="369332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txBody>
          <a:bodyPr wrap="none">
            <a:norm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cs typeface="+mn-ea"/>
                <a:sym typeface="+mn-lt"/>
              </a:rPr>
              <a:t>LOREM IPSUM DOLOR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8" name="矩形 4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234296" y="4320762"/>
            <a:ext cx="1875835" cy="369332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txBody>
          <a:bodyPr wrap="none">
            <a:norm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cs typeface="+mn-ea"/>
                <a:sym typeface="+mn-lt"/>
              </a:rPr>
              <a:t>LOREM IPSUM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0" name="Freeform 63"/>
          <p:cNvSpPr>
            <a:spLocks noChangeAspect="1" noChangeArrowheads="1"/>
          </p:cNvSpPr>
          <p:nvPr>
            <p:custDataLst>
              <p:tags r:id="rId9"/>
            </p:custDataLst>
          </p:nvPr>
        </p:nvSpPr>
        <p:spPr bwMode="auto">
          <a:xfrm>
            <a:off x="1297299" y="2097988"/>
            <a:ext cx="779369" cy="756095"/>
          </a:xfrm>
          <a:custGeom>
            <a:avLst/>
            <a:gdLst>
              <a:gd name="T0" fmla="*/ 2147483647 w 312"/>
              <a:gd name="T1" fmla="*/ 0 h 303"/>
              <a:gd name="T2" fmla="*/ 2147483647 w 312"/>
              <a:gd name="T3" fmla="*/ 2147483647 h 303"/>
              <a:gd name="T4" fmla="*/ 2147483647 w 312"/>
              <a:gd name="T5" fmla="*/ 2147483647 h 303"/>
              <a:gd name="T6" fmla="*/ 2147483647 w 312"/>
              <a:gd name="T7" fmla="*/ 2147483647 h 303"/>
              <a:gd name="T8" fmla="*/ 2147483647 w 312"/>
              <a:gd name="T9" fmla="*/ 2147483647 h 303"/>
              <a:gd name="T10" fmla="*/ 2147483647 w 312"/>
              <a:gd name="T11" fmla="*/ 2147483647 h 303"/>
              <a:gd name="T12" fmla="*/ 2147483647 w 312"/>
              <a:gd name="T13" fmla="*/ 2147483647 h 303"/>
              <a:gd name="T14" fmla="*/ 2147483647 w 312"/>
              <a:gd name="T15" fmla="*/ 2147483647 h 303"/>
              <a:gd name="T16" fmla="*/ 2147483647 w 312"/>
              <a:gd name="T17" fmla="*/ 2147483647 h 303"/>
              <a:gd name="T18" fmla="*/ 2147483647 w 312"/>
              <a:gd name="T19" fmla="*/ 2147483647 h 303"/>
              <a:gd name="T20" fmla="*/ 2147483647 w 312"/>
              <a:gd name="T21" fmla="*/ 2147483647 h 303"/>
              <a:gd name="T22" fmla="*/ 2147483647 w 312"/>
              <a:gd name="T23" fmla="*/ 2147483647 h 303"/>
              <a:gd name="T24" fmla="*/ 2147483647 w 312"/>
              <a:gd name="T25" fmla="*/ 2147483647 h 303"/>
              <a:gd name="T26" fmla="*/ 2147483647 w 312"/>
              <a:gd name="T27" fmla="*/ 2147483647 h 303"/>
              <a:gd name="T28" fmla="*/ 2147483647 w 312"/>
              <a:gd name="T29" fmla="*/ 2147483647 h 303"/>
              <a:gd name="T30" fmla="*/ 2147483647 w 312"/>
              <a:gd name="T31" fmla="*/ 2147483647 h 303"/>
              <a:gd name="T32" fmla="*/ 2147483647 w 312"/>
              <a:gd name="T33" fmla="*/ 2147483647 h 303"/>
              <a:gd name="T34" fmla="*/ 2147483647 w 312"/>
              <a:gd name="T35" fmla="*/ 2147483647 h 303"/>
              <a:gd name="T36" fmla="*/ 2147483647 w 312"/>
              <a:gd name="T37" fmla="*/ 2147483647 h 303"/>
              <a:gd name="T38" fmla="*/ 2147483647 w 312"/>
              <a:gd name="T39" fmla="*/ 2147483647 h 303"/>
              <a:gd name="T40" fmla="*/ 2147483647 w 312"/>
              <a:gd name="T41" fmla="*/ 2147483647 h 303"/>
              <a:gd name="T42" fmla="*/ 2147483647 w 312"/>
              <a:gd name="T43" fmla="*/ 2147483647 h 303"/>
              <a:gd name="T44" fmla="*/ 2147483647 w 312"/>
              <a:gd name="T45" fmla="*/ 2147483647 h 303"/>
              <a:gd name="T46" fmla="*/ 2147483647 w 312"/>
              <a:gd name="T47" fmla="*/ 2147483647 h 303"/>
              <a:gd name="T48" fmla="*/ 2147483647 w 312"/>
              <a:gd name="T49" fmla="*/ 2147483647 h 303"/>
              <a:gd name="T50" fmla="*/ 2147483647 w 312"/>
              <a:gd name="T51" fmla="*/ 2147483647 h 303"/>
              <a:gd name="T52" fmla="*/ 2147483647 w 312"/>
              <a:gd name="T53" fmla="*/ 2147483647 h 303"/>
              <a:gd name="T54" fmla="*/ 2147483647 w 312"/>
              <a:gd name="T55" fmla="*/ 2147483647 h 303"/>
              <a:gd name="T56" fmla="*/ 2147483647 w 312"/>
              <a:gd name="T57" fmla="*/ 2147483647 h 303"/>
              <a:gd name="T58" fmla="*/ 2147483647 w 312"/>
              <a:gd name="T59" fmla="*/ 0 h 30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12"/>
              <a:gd name="T91" fmla="*/ 0 h 303"/>
              <a:gd name="T92" fmla="*/ 312 w 312"/>
              <a:gd name="T93" fmla="*/ 303 h 303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rgbClr val="585687"/>
          </a:solidFill>
          <a:ln>
            <a:noFill/>
          </a:ln>
        </p:spPr>
        <p:txBody>
          <a:bodyPr lIns="91440" tIns="45720" rIns="91440" bIns="45720">
            <a:norm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1" name="任意多边形 5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10800000">
            <a:off x="1104901" y="1896336"/>
            <a:ext cx="1164167" cy="1325033"/>
          </a:xfrm>
          <a:custGeom>
            <a:avLst/>
            <a:gdLst>
              <a:gd name="T0" fmla="*/ 908968 w 826161"/>
              <a:gd name="T1" fmla="*/ 1109414 h 940604"/>
              <a:gd name="T2" fmla="*/ 65461 w 826161"/>
              <a:gd name="T3" fmla="*/ 1109414 h 940604"/>
              <a:gd name="T4" fmla="*/ 0 w 826161"/>
              <a:gd name="T5" fmla="*/ 1043954 h 940604"/>
              <a:gd name="T6" fmla="*/ 0 w 826161"/>
              <a:gd name="T7" fmla="*/ 200444 h 940604"/>
              <a:gd name="T8" fmla="*/ 65461 w 826161"/>
              <a:gd name="T9" fmla="*/ 134981 h 940604"/>
              <a:gd name="T10" fmla="*/ 408927 w 826161"/>
              <a:gd name="T11" fmla="*/ 134981 h 940604"/>
              <a:gd name="T12" fmla="*/ 487216 w 826161"/>
              <a:gd name="T13" fmla="*/ 0 h 940604"/>
              <a:gd name="T14" fmla="*/ 565504 w 826161"/>
              <a:gd name="T15" fmla="*/ 134981 h 940604"/>
              <a:gd name="T16" fmla="*/ 908968 w 826161"/>
              <a:gd name="T17" fmla="*/ 134981 h 940604"/>
              <a:gd name="T18" fmla="*/ 974430 w 826161"/>
              <a:gd name="T19" fmla="*/ 200444 h 940604"/>
              <a:gd name="T20" fmla="*/ 974430 w 826161"/>
              <a:gd name="T21" fmla="*/ 1043954 h 940604"/>
              <a:gd name="T22" fmla="*/ 908968 w 826161"/>
              <a:gd name="T23" fmla="*/ 1109414 h 9406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26161"/>
              <a:gd name="T37" fmla="*/ 0 h 940604"/>
              <a:gd name="T38" fmla="*/ 826161 w 826161"/>
              <a:gd name="T39" fmla="*/ 940604 h 9406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26161" h="940604">
                <a:moveTo>
                  <a:pt x="770660" y="940604"/>
                </a:moveTo>
                <a:lnTo>
                  <a:pt x="55501" y="940604"/>
                </a:lnTo>
                <a:cubicBezTo>
                  <a:pt x="24849" y="940604"/>
                  <a:pt x="0" y="915755"/>
                  <a:pt x="0" y="885103"/>
                </a:cubicBezTo>
                <a:lnTo>
                  <a:pt x="0" y="169944"/>
                </a:lnTo>
                <a:cubicBezTo>
                  <a:pt x="0" y="139292"/>
                  <a:pt x="24849" y="114443"/>
                  <a:pt x="55501" y="114443"/>
                </a:cubicBezTo>
                <a:lnTo>
                  <a:pt x="346704" y="114443"/>
                </a:lnTo>
                <a:lnTo>
                  <a:pt x="413081" y="0"/>
                </a:lnTo>
                <a:lnTo>
                  <a:pt x="479458" y="114443"/>
                </a:lnTo>
                <a:lnTo>
                  <a:pt x="770660" y="114443"/>
                </a:lnTo>
                <a:cubicBezTo>
                  <a:pt x="801312" y="114443"/>
                  <a:pt x="826161" y="139292"/>
                  <a:pt x="826161" y="169944"/>
                </a:cubicBezTo>
                <a:lnTo>
                  <a:pt x="826161" y="885103"/>
                </a:lnTo>
                <a:cubicBezTo>
                  <a:pt x="826161" y="915755"/>
                  <a:pt x="801312" y="940604"/>
                  <a:pt x="770660" y="940604"/>
                </a:cubicBezTo>
                <a:close/>
              </a:path>
            </a:pathLst>
          </a:custGeom>
          <a:noFill/>
          <a:ln w="28575" cap="flat" cmpd="sng">
            <a:solidFill>
              <a:srgbClr val="585687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norm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5" name="Freeform 4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48717" y="2097989"/>
            <a:ext cx="684743" cy="601276"/>
          </a:xfrm>
          <a:custGeom>
            <a:avLst/>
            <a:gdLst>
              <a:gd name="T0" fmla="*/ 9368 w 327"/>
              <a:gd name="T1" fmla="*/ 498 h 287"/>
              <a:gd name="T2" fmla="*/ 12377 w 327"/>
              <a:gd name="T3" fmla="*/ 410 h 287"/>
              <a:gd name="T4" fmla="*/ 20229 w 327"/>
              <a:gd name="T5" fmla="*/ 3729 h 287"/>
              <a:gd name="T6" fmla="*/ 22545 w 327"/>
              <a:gd name="T7" fmla="*/ 3943 h 287"/>
              <a:gd name="T8" fmla="*/ 30094 w 327"/>
              <a:gd name="T9" fmla="*/ 1103 h 287"/>
              <a:gd name="T10" fmla="*/ 32192 w 327"/>
              <a:gd name="T11" fmla="*/ 912 h 287"/>
              <a:gd name="T12" fmla="*/ 32713 w 327"/>
              <a:gd name="T13" fmla="*/ 2923 h 287"/>
              <a:gd name="T14" fmla="*/ 32713 w 327"/>
              <a:gd name="T15" fmla="*/ 13411 h 287"/>
              <a:gd name="T16" fmla="*/ 29880 w 327"/>
              <a:gd name="T17" fmla="*/ 10488 h 287"/>
              <a:gd name="T18" fmla="*/ 29792 w 327"/>
              <a:gd name="T19" fmla="*/ 4441 h 287"/>
              <a:gd name="T20" fmla="*/ 21527 w 327"/>
              <a:gd name="T21" fmla="*/ 7257 h 287"/>
              <a:gd name="T22" fmla="*/ 10968 w 327"/>
              <a:gd name="T23" fmla="*/ 2923 h 287"/>
              <a:gd name="T24" fmla="*/ 2726 w 327"/>
              <a:gd name="T25" fmla="*/ 6759 h 287"/>
              <a:gd name="T26" fmla="*/ 2726 w 327"/>
              <a:gd name="T27" fmla="*/ 25114 h 287"/>
              <a:gd name="T28" fmla="*/ 9456 w 327"/>
              <a:gd name="T29" fmla="*/ 22079 h 287"/>
              <a:gd name="T30" fmla="*/ 10559 w 327"/>
              <a:gd name="T31" fmla="*/ 24918 h 287"/>
              <a:gd name="T32" fmla="*/ 2316 w 327"/>
              <a:gd name="T33" fmla="*/ 28540 h 287"/>
              <a:gd name="T34" fmla="*/ 195 w 327"/>
              <a:gd name="T35" fmla="*/ 28754 h 287"/>
              <a:gd name="T36" fmla="*/ 195 w 327"/>
              <a:gd name="T37" fmla="*/ 4636 h 287"/>
              <a:gd name="T38" fmla="*/ 9368 w 327"/>
              <a:gd name="T39" fmla="*/ 498 h 28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27"/>
              <a:gd name="T61" fmla="*/ 0 h 287"/>
              <a:gd name="T62" fmla="*/ 327 w 327"/>
              <a:gd name="T63" fmla="*/ 287 h 28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27" h="287">
                <a:moveTo>
                  <a:pt x="93" y="5"/>
                </a:moveTo>
                <a:cubicBezTo>
                  <a:pt x="102" y="0"/>
                  <a:pt x="113" y="0"/>
                  <a:pt x="123" y="4"/>
                </a:cubicBezTo>
                <a:cubicBezTo>
                  <a:pt x="149" y="15"/>
                  <a:pt x="175" y="25"/>
                  <a:pt x="201" y="37"/>
                </a:cubicBezTo>
                <a:cubicBezTo>
                  <a:pt x="208" y="41"/>
                  <a:pt x="216" y="42"/>
                  <a:pt x="224" y="39"/>
                </a:cubicBezTo>
                <a:cubicBezTo>
                  <a:pt x="249" y="30"/>
                  <a:pt x="274" y="20"/>
                  <a:pt x="299" y="11"/>
                </a:cubicBezTo>
                <a:cubicBezTo>
                  <a:pt x="305" y="8"/>
                  <a:pt x="313" y="7"/>
                  <a:pt x="320" y="9"/>
                </a:cubicBezTo>
                <a:cubicBezTo>
                  <a:pt x="327" y="13"/>
                  <a:pt x="325" y="22"/>
                  <a:pt x="325" y="29"/>
                </a:cubicBezTo>
                <a:cubicBezTo>
                  <a:pt x="325" y="64"/>
                  <a:pt x="326" y="99"/>
                  <a:pt x="325" y="133"/>
                </a:cubicBezTo>
                <a:cubicBezTo>
                  <a:pt x="316" y="123"/>
                  <a:pt x="307" y="113"/>
                  <a:pt x="297" y="104"/>
                </a:cubicBezTo>
                <a:cubicBezTo>
                  <a:pt x="296" y="84"/>
                  <a:pt x="297" y="64"/>
                  <a:pt x="296" y="44"/>
                </a:cubicBezTo>
                <a:cubicBezTo>
                  <a:pt x="268" y="50"/>
                  <a:pt x="242" y="66"/>
                  <a:pt x="214" y="72"/>
                </a:cubicBezTo>
                <a:cubicBezTo>
                  <a:pt x="178" y="61"/>
                  <a:pt x="144" y="43"/>
                  <a:pt x="109" y="29"/>
                </a:cubicBezTo>
                <a:cubicBezTo>
                  <a:pt x="98" y="34"/>
                  <a:pt x="44" y="59"/>
                  <a:pt x="27" y="67"/>
                </a:cubicBezTo>
                <a:cubicBezTo>
                  <a:pt x="26" y="81"/>
                  <a:pt x="25" y="203"/>
                  <a:pt x="27" y="249"/>
                </a:cubicBezTo>
                <a:cubicBezTo>
                  <a:pt x="50" y="241"/>
                  <a:pt x="72" y="229"/>
                  <a:pt x="94" y="219"/>
                </a:cubicBezTo>
                <a:cubicBezTo>
                  <a:pt x="101" y="227"/>
                  <a:pt x="103" y="237"/>
                  <a:pt x="105" y="247"/>
                </a:cubicBezTo>
                <a:cubicBezTo>
                  <a:pt x="77" y="258"/>
                  <a:pt x="51" y="272"/>
                  <a:pt x="23" y="283"/>
                </a:cubicBezTo>
                <a:cubicBezTo>
                  <a:pt x="16" y="287"/>
                  <a:pt x="9" y="285"/>
                  <a:pt x="2" y="285"/>
                </a:cubicBezTo>
                <a:cubicBezTo>
                  <a:pt x="1" y="235"/>
                  <a:pt x="0" y="77"/>
                  <a:pt x="2" y="46"/>
                </a:cubicBezTo>
                <a:cubicBezTo>
                  <a:pt x="32" y="32"/>
                  <a:pt x="63" y="19"/>
                  <a:pt x="93" y="5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lIns="91440" tIns="45720" rIns="91440" bIns="45720">
            <a:norm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6" name="Freeform 46"/>
          <p:cNvSpPr>
            <a:spLocks noEditPoints="1" noChangeArrowheads="1"/>
          </p:cNvSpPr>
          <p:nvPr>
            <p:custDataLst>
              <p:tags r:id="rId12"/>
            </p:custDataLst>
          </p:nvPr>
        </p:nvSpPr>
        <p:spPr bwMode="auto">
          <a:xfrm>
            <a:off x="4372913" y="2305465"/>
            <a:ext cx="554637" cy="548619"/>
          </a:xfrm>
          <a:custGeom>
            <a:avLst/>
            <a:gdLst>
              <a:gd name="T0" fmla="*/ 1297 w 265"/>
              <a:gd name="T1" fmla="*/ 11883 h 262"/>
              <a:gd name="T2" fmla="*/ 9856 w 265"/>
              <a:gd name="T3" fmla="*/ 195 h 262"/>
              <a:gd name="T4" fmla="*/ 16774 w 265"/>
              <a:gd name="T5" fmla="*/ 2122 h 262"/>
              <a:gd name="T6" fmla="*/ 19907 w 265"/>
              <a:gd name="T7" fmla="*/ 5844 h 262"/>
              <a:gd name="T8" fmla="*/ 20707 w 265"/>
              <a:gd name="T9" fmla="*/ 11083 h 262"/>
              <a:gd name="T10" fmla="*/ 18480 w 265"/>
              <a:gd name="T11" fmla="*/ 16819 h 262"/>
              <a:gd name="T12" fmla="*/ 21613 w 265"/>
              <a:gd name="T13" fmla="*/ 18229 h 262"/>
              <a:gd name="T14" fmla="*/ 25635 w 265"/>
              <a:gd name="T15" fmla="*/ 22165 h 262"/>
              <a:gd name="T16" fmla="*/ 22501 w 265"/>
              <a:gd name="T17" fmla="*/ 25371 h 262"/>
              <a:gd name="T18" fmla="*/ 17787 w 265"/>
              <a:gd name="T19" fmla="*/ 21258 h 262"/>
              <a:gd name="T20" fmla="*/ 16165 w 265"/>
              <a:gd name="T21" fmla="*/ 18420 h 262"/>
              <a:gd name="T22" fmla="*/ 9033 w 265"/>
              <a:gd name="T23" fmla="*/ 19634 h 262"/>
              <a:gd name="T24" fmla="*/ 1297 w 265"/>
              <a:gd name="T25" fmla="*/ 11883 h 262"/>
              <a:gd name="T26" fmla="*/ 10051 w 265"/>
              <a:gd name="T27" fmla="*/ 3615 h 262"/>
              <a:gd name="T28" fmla="*/ 5016 w 265"/>
              <a:gd name="T29" fmla="*/ 7449 h 262"/>
              <a:gd name="T30" fmla="*/ 8233 w 265"/>
              <a:gd name="T31" fmla="*/ 15912 h 262"/>
              <a:gd name="T32" fmla="*/ 17183 w 265"/>
              <a:gd name="T33" fmla="*/ 11581 h 262"/>
              <a:gd name="T34" fmla="*/ 10051 w 265"/>
              <a:gd name="T35" fmla="*/ 3615 h 2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65"/>
              <a:gd name="T55" fmla="*/ 0 h 262"/>
              <a:gd name="T56" fmla="*/ 265 w 265"/>
              <a:gd name="T57" fmla="*/ 262 h 26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65" h="262">
                <a:moveTo>
                  <a:pt x="13" y="118"/>
                </a:moveTo>
                <a:cubicBezTo>
                  <a:pt x="0" y="64"/>
                  <a:pt x="44" y="7"/>
                  <a:pt x="98" y="2"/>
                </a:cubicBezTo>
                <a:cubicBezTo>
                  <a:pt x="120" y="0"/>
                  <a:pt x="150" y="7"/>
                  <a:pt x="167" y="21"/>
                </a:cubicBezTo>
                <a:cubicBezTo>
                  <a:pt x="180" y="30"/>
                  <a:pt x="190" y="44"/>
                  <a:pt x="198" y="58"/>
                </a:cubicBezTo>
                <a:cubicBezTo>
                  <a:pt x="205" y="72"/>
                  <a:pt x="207" y="95"/>
                  <a:pt x="206" y="110"/>
                </a:cubicBezTo>
                <a:cubicBezTo>
                  <a:pt x="205" y="131"/>
                  <a:pt x="192" y="148"/>
                  <a:pt x="184" y="167"/>
                </a:cubicBezTo>
                <a:cubicBezTo>
                  <a:pt x="195" y="170"/>
                  <a:pt x="207" y="172"/>
                  <a:pt x="215" y="181"/>
                </a:cubicBezTo>
                <a:cubicBezTo>
                  <a:pt x="228" y="195"/>
                  <a:pt x="246" y="204"/>
                  <a:pt x="255" y="220"/>
                </a:cubicBezTo>
                <a:cubicBezTo>
                  <a:pt x="265" y="239"/>
                  <a:pt x="242" y="262"/>
                  <a:pt x="224" y="252"/>
                </a:cubicBezTo>
                <a:cubicBezTo>
                  <a:pt x="207" y="240"/>
                  <a:pt x="192" y="225"/>
                  <a:pt x="177" y="211"/>
                </a:cubicBezTo>
                <a:cubicBezTo>
                  <a:pt x="168" y="204"/>
                  <a:pt x="172" y="189"/>
                  <a:pt x="161" y="183"/>
                </a:cubicBezTo>
                <a:cubicBezTo>
                  <a:pt x="139" y="193"/>
                  <a:pt x="114" y="202"/>
                  <a:pt x="90" y="195"/>
                </a:cubicBezTo>
                <a:cubicBezTo>
                  <a:pt x="51" y="188"/>
                  <a:pt x="20" y="156"/>
                  <a:pt x="13" y="118"/>
                </a:cubicBezTo>
                <a:close/>
                <a:moveTo>
                  <a:pt x="100" y="36"/>
                </a:moveTo>
                <a:cubicBezTo>
                  <a:pt x="78" y="40"/>
                  <a:pt x="59" y="54"/>
                  <a:pt x="50" y="74"/>
                </a:cubicBezTo>
                <a:cubicBezTo>
                  <a:pt x="38" y="105"/>
                  <a:pt x="50" y="145"/>
                  <a:pt x="82" y="158"/>
                </a:cubicBezTo>
                <a:cubicBezTo>
                  <a:pt x="117" y="175"/>
                  <a:pt x="163" y="153"/>
                  <a:pt x="171" y="115"/>
                </a:cubicBezTo>
                <a:cubicBezTo>
                  <a:pt x="184" y="73"/>
                  <a:pt x="142" y="28"/>
                  <a:pt x="100" y="36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lIns="91440" tIns="45720" rIns="91440" bIns="45720">
            <a:norm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7" name="Freeform 4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485911" y="2500340"/>
            <a:ext cx="125604" cy="133667"/>
          </a:xfrm>
          <a:custGeom>
            <a:avLst/>
            <a:gdLst>
              <a:gd name="T0" fmla="*/ 0 w 60"/>
              <a:gd name="T1" fmla="*/ 988 h 64"/>
              <a:gd name="T2" fmla="*/ 1902 w 60"/>
              <a:gd name="T3" fmla="*/ 107 h 64"/>
              <a:gd name="T4" fmla="*/ 3116 w 60"/>
              <a:gd name="T5" fmla="*/ 2692 h 64"/>
              <a:gd name="T6" fmla="*/ 5924 w 60"/>
              <a:gd name="T7" fmla="*/ 4200 h 64"/>
              <a:gd name="T8" fmla="*/ 6031 w 60"/>
              <a:gd name="T9" fmla="*/ 5792 h 64"/>
              <a:gd name="T10" fmla="*/ 0 w 60"/>
              <a:gd name="T11" fmla="*/ 988 h 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0"/>
              <a:gd name="T19" fmla="*/ 0 h 64"/>
              <a:gd name="T20" fmla="*/ 60 w 60"/>
              <a:gd name="T21" fmla="*/ 64 h 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0" h="64">
                <a:moveTo>
                  <a:pt x="0" y="10"/>
                </a:moveTo>
                <a:cubicBezTo>
                  <a:pt x="1" y="0"/>
                  <a:pt x="12" y="0"/>
                  <a:pt x="19" y="1"/>
                </a:cubicBezTo>
                <a:cubicBezTo>
                  <a:pt x="21" y="10"/>
                  <a:pt x="24" y="20"/>
                  <a:pt x="31" y="27"/>
                </a:cubicBezTo>
                <a:cubicBezTo>
                  <a:pt x="38" y="35"/>
                  <a:pt x="49" y="38"/>
                  <a:pt x="59" y="42"/>
                </a:cubicBezTo>
                <a:cubicBezTo>
                  <a:pt x="60" y="47"/>
                  <a:pt x="60" y="52"/>
                  <a:pt x="60" y="58"/>
                </a:cubicBezTo>
                <a:cubicBezTo>
                  <a:pt x="31" y="64"/>
                  <a:pt x="4" y="38"/>
                  <a:pt x="0" y="1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lIns="91440" tIns="45720" rIns="91440" bIns="45720">
            <a:normAutofit fontScale="25000" lnSpcReduction="20000"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4" name="任意多边形 56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rot="10800000">
            <a:off x="3956051" y="1896336"/>
            <a:ext cx="1164167" cy="1325033"/>
          </a:xfrm>
          <a:custGeom>
            <a:avLst/>
            <a:gdLst>
              <a:gd name="T0" fmla="*/ 908968 w 826161"/>
              <a:gd name="T1" fmla="*/ 1109414 h 940604"/>
              <a:gd name="T2" fmla="*/ 65461 w 826161"/>
              <a:gd name="T3" fmla="*/ 1109414 h 940604"/>
              <a:gd name="T4" fmla="*/ 0 w 826161"/>
              <a:gd name="T5" fmla="*/ 1043954 h 940604"/>
              <a:gd name="T6" fmla="*/ 0 w 826161"/>
              <a:gd name="T7" fmla="*/ 200444 h 940604"/>
              <a:gd name="T8" fmla="*/ 65461 w 826161"/>
              <a:gd name="T9" fmla="*/ 134981 h 940604"/>
              <a:gd name="T10" fmla="*/ 408927 w 826161"/>
              <a:gd name="T11" fmla="*/ 134981 h 940604"/>
              <a:gd name="T12" fmla="*/ 487216 w 826161"/>
              <a:gd name="T13" fmla="*/ 0 h 940604"/>
              <a:gd name="T14" fmla="*/ 565504 w 826161"/>
              <a:gd name="T15" fmla="*/ 134981 h 940604"/>
              <a:gd name="T16" fmla="*/ 908968 w 826161"/>
              <a:gd name="T17" fmla="*/ 134981 h 940604"/>
              <a:gd name="T18" fmla="*/ 974430 w 826161"/>
              <a:gd name="T19" fmla="*/ 200444 h 940604"/>
              <a:gd name="T20" fmla="*/ 974430 w 826161"/>
              <a:gd name="T21" fmla="*/ 1043954 h 940604"/>
              <a:gd name="T22" fmla="*/ 908968 w 826161"/>
              <a:gd name="T23" fmla="*/ 1109414 h 9406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26161"/>
              <a:gd name="T37" fmla="*/ 0 h 940604"/>
              <a:gd name="T38" fmla="*/ 826161 w 826161"/>
              <a:gd name="T39" fmla="*/ 940604 h 9406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26161" h="940604">
                <a:moveTo>
                  <a:pt x="770660" y="940604"/>
                </a:moveTo>
                <a:lnTo>
                  <a:pt x="55501" y="940604"/>
                </a:lnTo>
                <a:cubicBezTo>
                  <a:pt x="24849" y="940604"/>
                  <a:pt x="0" y="915755"/>
                  <a:pt x="0" y="885103"/>
                </a:cubicBezTo>
                <a:lnTo>
                  <a:pt x="0" y="169944"/>
                </a:lnTo>
                <a:cubicBezTo>
                  <a:pt x="0" y="139292"/>
                  <a:pt x="24849" y="114443"/>
                  <a:pt x="55501" y="114443"/>
                </a:cubicBezTo>
                <a:lnTo>
                  <a:pt x="346704" y="114443"/>
                </a:lnTo>
                <a:lnTo>
                  <a:pt x="413081" y="0"/>
                </a:lnTo>
                <a:lnTo>
                  <a:pt x="479458" y="114443"/>
                </a:lnTo>
                <a:lnTo>
                  <a:pt x="770660" y="114443"/>
                </a:lnTo>
                <a:cubicBezTo>
                  <a:pt x="801312" y="114443"/>
                  <a:pt x="826161" y="139292"/>
                  <a:pt x="826161" y="169944"/>
                </a:cubicBezTo>
                <a:lnTo>
                  <a:pt x="826161" y="885103"/>
                </a:lnTo>
                <a:cubicBezTo>
                  <a:pt x="826161" y="915755"/>
                  <a:pt x="801312" y="940604"/>
                  <a:pt x="770660" y="940604"/>
                </a:cubicBezTo>
                <a:close/>
              </a:path>
            </a:pathLst>
          </a:custGeom>
          <a:noFill/>
          <a:ln w="28575" cap="flat" cmpd="sng">
            <a:solidFill>
              <a:srgbClr val="585687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norm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2" name="任意多边形 10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0009928" y="2101471"/>
            <a:ext cx="622897" cy="745214"/>
          </a:xfrm>
          <a:custGeom>
            <a:avLst/>
            <a:gdLst>
              <a:gd name="connsiteX0" fmla="*/ 475450 w 622897"/>
              <a:gd name="connsiteY0" fmla="*/ 434862 h 745214"/>
              <a:gd name="connsiteX1" fmla="*/ 539615 w 622897"/>
              <a:gd name="connsiteY1" fmla="*/ 573869 h 745214"/>
              <a:gd name="connsiteX2" fmla="*/ 539615 w 622897"/>
              <a:gd name="connsiteY2" fmla="*/ 741559 h 745214"/>
              <a:gd name="connsiteX3" fmla="*/ 433411 w 622897"/>
              <a:gd name="connsiteY3" fmla="*/ 743766 h 745214"/>
              <a:gd name="connsiteX4" fmla="*/ 431198 w 622897"/>
              <a:gd name="connsiteY4" fmla="*/ 573869 h 745214"/>
              <a:gd name="connsiteX5" fmla="*/ 382521 w 622897"/>
              <a:gd name="connsiteY5" fmla="*/ 498849 h 745214"/>
              <a:gd name="connsiteX6" fmla="*/ 382521 w 622897"/>
              <a:gd name="connsiteY6" fmla="*/ 490023 h 745214"/>
              <a:gd name="connsiteX7" fmla="*/ 475450 w 622897"/>
              <a:gd name="connsiteY7" fmla="*/ 434862 h 745214"/>
              <a:gd name="connsiteX8" fmla="*/ 495216 w 622897"/>
              <a:gd name="connsiteY8" fmla="*/ 578 h 745214"/>
              <a:gd name="connsiteX9" fmla="*/ 528804 w 622897"/>
              <a:gd name="connsiteY9" fmla="*/ 28518 h 745214"/>
              <a:gd name="connsiteX10" fmla="*/ 617266 w 622897"/>
              <a:gd name="connsiteY10" fmla="*/ 134480 h 745214"/>
              <a:gd name="connsiteX11" fmla="*/ 615054 w 622897"/>
              <a:gd name="connsiteY11" fmla="*/ 172009 h 745214"/>
              <a:gd name="connsiteX12" fmla="*/ 550920 w 622897"/>
              <a:gd name="connsiteY12" fmla="*/ 178631 h 745214"/>
              <a:gd name="connsiteX13" fmla="*/ 464669 w 622897"/>
              <a:gd name="connsiteY13" fmla="*/ 366273 h 745214"/>
              <a:gd name="connsiteX14" fmla="*/ 276688 w 622897"/>
              <a:gd name="connsiteY14" fmla="*/ 481066 h 745214"/>
              <a:gd name="connsiteX15" fmla="*/ 201496 w 622897"/>
              <a:gd name="connsiteY15" fmla="*/ 545085 h 745214"/>
              <a:gd name="connsiteX16" fmla="*/ 186015 w 622897"/>
              <a:gd name="connsiteY16" fmla="*/ 741557 h 745214"/>
              <a:gd name="connsiteX17" fmla="*/ 86496 w 622897"/>
              <a:gd name="connsiteY17" fmla="*/ 743765 h 745214"/>
              <a:gd name="connsiteX18" fmla="*/ 86496 w 622897"/>
              <a:gd name="connsiteY18" fmla="*/ 582613 h 745214"/>
              <a:gd name="connsiteX19" fmla="*/ 110823 w 622897"/>
              <a:gd name="connsiteY19" fmla="*/ 489896 h 745214"/>
              <a:gd name="connsiteX20" fmla="*/ 203707 w 622897"/>
              <a:gd name="connsiteY20" fmla="*/ 399386 h 745214"/>
              <a:gd name="connsiteX21" fmla="*/ 320919 w 622897"/>
              <a:gd name="connsiteY21" fmla="*/ 328745 h 745214"/>
              <a:gd name="connsiteX22" fmla="*/ 424862 w 622897"/>
              <a:gd name="connsiteY22" fmla="*/ 247065 h 745214"/>
              <a:gd name="connsiteX23" fmla="*/ 435919 w 622897"/>
              <a:gd name="connsiteY23" fmla="*/ 178631 h 745214"/>
              <a:gd name="connsiteX24" fmla="*/ 362938 w 622897"/>
              <a:gd name="connsiteY24" fmla="*/ 165386 h 745214"/>
              <a:gd name="connsiteX25" fmla="*/ 389477 w 622897"/>
              <a:gd name="connsiteY25" fmla="*/ 105782 h 745214"/>
              <a:gd name="connsiteX26" fmla="*/ 480150 w 622897"/>
              <a:gd name="connsiteY26" fmla="*/ 2027 h 745214"/>
              <a:gd name="connsiteX27" fmla="*/ 495216 w 622897"/>
              <a:gd name="connsiteY27" fmla="*/ 578 h 745214"/>
              <a:gd name="connsiteX28" fmla="*/ 136152 w 622897"/>
              <a:gd name="connsiteY28" fmla="*/ 383 h 745214"/>
              <a:gd name="connsiteX29" fmla="*/ 157183 w 622897"/>
              <a:gd name="connsiteY29" fmla="*/ 11403 h 745214"/>
              <a:gd name="connsiteX30" fmla="*/ 254592 w 622897"/>
              <a:gd name="connsiteY30" fmla="*/ 126013 h 745214"/>
              <a:gd name="connsiteX31" fmla="*/ 254592 w 622897"/>
              <a:gd name="connsiteY31" fmla="*/ 174502 h 745214"/>
              <a:gd name="connsiteX32" fmla="*/ 185963 w 622897"/>
              <a:gd name="connsiteY32" fmla="*/ 178910 h 745214"/>
              <a:gd name="connsiteX33" fmla="*/ 250165 w 622897"/>
              <a:gd name="connsiteY33" fmla="*/ 297928 h 745214"/>
              <a:gd name="connsiteX34" fmla="*/ 143900 w 622897"/>
              <a:gd name="connsiteY34" fmla="*/ 355233 h 745214"/>
              <a:gd name="connsiteX35" fmla="*/ 79698 w 622897"/>
              <a:gd name="connsiteY35" fmla="*/ 178910 h 745214"/>
              <a:gd name="connsiteX36" fmla="*/ 0 w 622897"/>
              <a:gd name="connsiteY36" fmla="*/ 150257 h 745214"/>
              <a:gd name="connsiteX37" fmla="*/ 46491 w 622897"/>
              <a:gd name="connsiteY37" fmla="*/ 88544 h 745214"/>
              <a:gd name="connsiteX38" fmla="*/ 115120 w 622897"/>
              <a:gd name="connsiteY38" fmla="*/ 9199 h 745214"/>
              <a:gd name="connsiteX39" fmla="*/ 136152 w 622897"/>
              <a:gd name="connsiteY39" fmla="*/ 383 h 74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2897" h="745214">
                <a:moveTo>
                  <a:pt x="475450" y="434862"/>
                </a:moveTo>
                <a:cubicBezTo>
                  <a:pt x="508639" y="474578"/>
                  <a:pt x="539615" y="520914"/>
                  <a:pt x="539615" y="573869"/>
                </a:cubicBezTo>
                <a:cubicBezTo>
                  <a:pt x="539615" y="629030"/>
                  <a:pt x="541828" y="686398"/>
                  <a:pt x="539615" y="741559"/>
                </a:cubicBezTo>
                <a:cubicBezTo>
                  <a:pt x="504214" y="745972"/>
                  <a:pt x="468812" y="745972"/>
                  <a:pt x="433411" y="743766"/>
                </a:cubicBezTo>
                <a:cubicBezTo>
                  <a:pt x="431198" y="686398"/>
                  <a:pt x="435623" y="629030"/>
                  <a:pt x="431198" y="573869"/>
                </a:cubicBezTo>
                <a:cubicBezTo>
                  <a:pt x="428986" y="542978"/>
                  <a:pt x="404647" y="520914"/>
                  <a:pt x="382521" y="498849"/>
                </a:cubicBezTo>
                <a:cubicBezTo>
                  <a:pt x="382521" y="496643"/>
                  <a:pt x="382521" y="492230"/>
                  <a:pt x="382521" y="490023"/>
                </a:cubicBezTo>
                <a:cubicBezTo>
                  <a:pt x="413497" y="470165"/>
                  <a:pt x="444474" y="452514"/>
                  <a:pt x="475450" y="434862"/>
                </a:cubicBezTo>
                <a:close/>
                <a:moveTo>
                  <a:pt x="495216" y="578"/>
                </a:moveTo>
                <a:cubicBezTo>
                  <a:pt x="508901" y="3683"/>
                  <a:pt x="518852" y="18584"/>
                  <a:pt x="528804" y="28518"/>
                </a:cubicBezTo>
                <a:cubicBezTo>
                  <a:pt x="557554" y="63839"/>
                  <a:pt x="590727" y="96952"/>
                  <a:pt x="617266" y="134480"/>
                </a:cubicBezTo>
                <a:cubicBezTo>
                  <a:pt x="626112" y="145518"/>
                  <a:pt x="623900" y="163178"/>
                  <a:pt x="615054" y="172009"/>
                </a:cubicBezTo>
                <a:cubicBezTo>
                  <a:pt x="595150" y="180839"/>
                  <a:pt x="573035" y="176424"/>
                  <a:pt x="550920" y="178631"/>
                </a:cubicBezTo>
                <a:cubicBezTo>
                  <a:pt x="546496" y="247065"/>
                  <a:pt x="524381" y="322122"/>
                  <a:pt x="464669" y="366273"/>
                </a:cubicBezTo>
                <a:cubicBezTo>
                  <a:pt x="404958" y="406009"/>
                  <a:pt x="338611" y="441330"/>
                  <a:pt x="276688" y="481066"/>
                </a:cubicBezTo>
                <a:cubicBezTo>
                  <a:pt x="250150" y="498726"/>
                  <a:pt x="214765" y="511972"/>
                  <a:pt x="201496" y="545085"/>
                </a:cubicBezTo>
                <a:cubicBezTo>
                  <a:pt x="177169" y="606896"/>
                  <a:pt x="194861" y="677538"/>
                  <a:pt x="186015" y="741557"/>
                </a:cubicBezTo>
                <a:cubicBezTo>
                  <a:pt x="152842" y="745972"/>
                  <a:pt x="119669" y="745972"/>
                  <a:pt x="86496" y="743765"/>
                </a:cubicBezTo>
                <a:cubicBezTo>
                  <a:pt x="84284" y="690783"/>
                  <a:pt x="86496" y="635595"/>
                  <a:pt x="86496" y="582613"/>
                </a:cubicBezTo>
                <a:cubicBezTo>
                  <a:pt x="86496" y="549500"/>
                  <a:pt x="90919" y="516387"/>
                  <a:pt x="110823" y="489896"/>
                </a:cubicBezTo>
                <a:cubicBezTo>
                  <a:pt x="139573" y="456783"/>
                  <a:pt x="174957" y="430292"/>
                  <a:pt x="203707" y="399386"/>
                </a:cubicBezTo>
                <a:cubicBezTo>
                  <a:pt x="241304" y="370688"/>
                  <a:pt x="283323" y="355235"/>
                  <a:pt x="320919" y="328745"/>
                </a:cubicBezTo>
                <a:cubicBezTo>
                  <a:pt x="356304" y="302254"/>
                  <a:pt x="402746" y="286801"/>
                  <a:pt x="424862" y="247065"/>
                </a:cubicBezTo>
                <a:cubicBezTo>
                  <a:pt x="435919" y="224990"/>
                  <a:pt x="444766" y="200707"/>
                  <a:pt x="435919" y="178631"/>
                </a:cubicBezTo>
                <a:cubicBezTo>
                  <a:pt x="411592" y="174216"/>
                  <a:pt x="382842" y="183046"/>
                  <a:pt x="362938" y="165386"/>
                </a:cubicBezTo>
                <a:cubicBezTo>
                  <a:pt x="354092" y="141103"/>
                  <a:pt x="376208" y="123442"/>
                  <a:pt x="389477" y="105782"/>
                </a:cubicBezTo>
                <a:cubicBezTo>
                  <a:pt x="420438" y="72669"/>
                  <a:pt x="446977" y="32933"/>
                  <a:pt x="480150" y="2027"/>
                </a:cubicBezTo>
                <a:cubicBezTo>
                  <a:pt x="485679" y="-180"/>
                  <a:pt x="490655" y="-456"/>
                  <a:pt x="495216" y="578"/>
                </a:cubicBezTo>
                <a:close/>
                <a:moveTo>
                  <a:pt x="136152" y="383"/>
                </a:moveTo>
                <a:cubicBezTo>
                  <a:pt x="144454" y="934"/>
                  <a:pt x="152756" y="4791"/>
                  <a:pt x="157183" y="11403"/>
                </a:cubicBezTo>
                <a:cubicBezTo>
                  <a:pt x="188177" y="51076"/>
                  <a:pt x="221385" y="88544"/>
                  <a:pt x="254592" y="126013"/>
                </a:cubicBezTo>
                <a:cubicBezTo>
                  <a:pt x="267875" y="139237"/>
                  <a:pt x="272303" y="163482"/>
                  <a:pt x="254592" y="174502"/>
                </a:cubicBezTo>
                <a:cubicBezTo>
                  <a:pt x="232454" y="178910"/>
                  <a:pt x="210315" y="176706"/>
                  <a:pt x="185963" y="178910"/>
                </a:cubicBezTo>
                <a:cubicBezTo>
                  <a:pt x="179321" y="227399"/>
                  <a:pt x="210315" y="271479"/>
                  <a:pt x="250165" y="297928"/>
                </a:cubicBezTo>
                <a:cubicBezTo>
                  <a:pt x="214743" y="315560"/>
                  <a:pt x="181535" y="339805"/>
                  <a:pt x="143900" y="355233"/>
                </a:cubicBezTo>
                <a:cubicBezTo>
                  <a:pt x="101837" y="306744"/>
                  <a:pt x="73057" y="245031"/>
                  <a:pt x="79698" y="178910"/>
                </a:cubicBezTo>
                <a:cubicBezTo>
                  <a:pt x="53132" y="174502"/>
                  <a:pt x="2214" y="189930"/>
                  <a:pt x="0" y="150257"/>
                </a:cubicBezTo>
                <a:cubicBezTo>
                  <a:pt x="8855" y="126013"/>
                  <a:pt x="28780" y="108381"/>
                  <a:pt x="46491" y="88544"/>
                </a:cubicBezTo>
                <a:cubicBezTo>
                  <a:pt x="68629" y="64300"/>
                  <a:pt x="90768" y="35648"/>
                  <a:pt x="115120" y="9199"/>
                </a:cubicBezTo>
                <a:cubicBezTo>
                  <a:pt x="119548" y="2587"/>
                  <a:pt x="127850" y="-168"/>
                  <a:pt x="136152" y="383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5" name="任意多边形 6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 rot="10800000">
            <a:off x="9740901" y="1896336"/>
            <a:ext cx="1164167" cy="1325033"/>
          </a:xfrm>
          <a:custGeom>
            <a:avLst/>
            <a:gdLst>
              <a:gd name="T0" fmla="*/ 908968 w 826161"/>
              <a:gd name="T1" fmla="*/ 1109414 h 940604"/>
              <a:gd name="T2" fmla="*/ 65461 w 826161"/>
              <a:gd name="T3" fmla="*/ 1109414 h 940604"/>
              <a:gd name="T4" fmla="*/ 0 w 826161"/>
              <a:gd name="T5" fmla="*/ 1043954 h 940604"/>
              <a:gd name="T6" fmla="*/ 0 w 826161"/>
              <a:gd name="T7" fmla="*/ 200444 h 940604"/>
              <a:gd name="T8" fmla="*/ 65461 w 826161"/>
              <a:gd name="T9" fmla="*/ 134981 h 940604"/>
              <a:gd name="T10" fmla="*/ 408927 w 826161"/>
              <a:gd name="T11" fmla="*/ 134981 h 940604"/>
              <a:gd name="T12" fmla="*/ 487216 w 826161"/>
              <a:gd name="T13" fmla="*/ 0 h 940604"/>
              <a:gd name="T14" fmla="*/ 565504 w 826161"/>
              <a:gd name="T15" fmla="*/ 134981 h 940604"/>
              <a:gd name="T16" fmla="*/ 908968 w 826161"/>
              <a:gd name="T17" fmla="*/ 134981 h 940604"/>
              <a:gd name="T18" fmla="*/ 974430 w 826161"/>
              <a:gd name="T19" fmla="*/ 200444 h 940604"/>
              <a:gd name="T20" fmla="*/ 974430 w 826161"/>
              <a:gd name="T21" fmla="*/ 1043954 h 940604"/>
              <a:gd name="T22" fmla="*/ 908968 w 826161"/>
              <a:gd name="T23" fmla="*/ 1109414 h 9406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26161"/>
              <a:gd name="T37" fmla="*/ 0 h 940604"/>
              <a:gd name="T38" fmla="*/ 826161 w 826161"/>
              <a:gd name="T39" fmla="*/ 940604 h 9406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26161" h="940604">
                <a:moveTo>
                  <a:pt x="770660" y="940604"/>
                </a:moveTo>
                <a:lnTo>
                  <a:pt x="55501" y="940604"/>
                </a:lnTo>
                <a:cubicBezTo>
                  <a:pt x="24849" y="940604"/>
                  <a:pt x="0" y="915755"/>
                  <a:pt x="0" y="885103"/>
                </a:cubicBezTo>
                <a:lnTo>
                  <a:pt x="0" y="169944"/>
                </a:lnTo>
                <a:cubicBezTo>
                  <a:pt x="0" y="139292"/>
                  <a:pt x="24849" y="114443"/>
                  <a:pt x="55501" y="114443"/>
                </a:cubicBezTo>
                <a:lnTo>
                  <a:pt x="346704" y="114443"/>
                </a:lnTo>
                <a:lnTo>
                  <a:pt x="413081" y="0"/>
                </a:lnTo>
                <a:lnTo>
                  <a:pt x="479458" y="114443"/>
                </a:lnTo>
                <a:lnTo>
                  <a:pt x="770660" y="114443"/>
                </a:lnTo>
                <a:cubicBezTo>
                  <a:pt x="801312" y="114443"/>
                  <a:pt x="826161" y="139292"/>
                  <a:pt x="826161" y="169944"/>
                </a:cubicBezTo>
                <a:lnTo>
                  <a:pt x="826161" y="885103"/>
                </a:lnTo>
                <a:cubicBezTo>
                  <a:pt x="826161" y="915755"/>
                  <a:pt x="801312" y="940604"/>
                  <a:pt x="770660" y="940604"/>
                </a:cubicBezTo>
                <a:close/>
              </a:path>
            </a:pathLst>
          </a:custGeom>
          <a:noFill/>
          <a:ln w="28575" cap="flat" cmpd="sng">
            <a:solidFill>
              <a:srgbClr val="585687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norm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" name="任意多边形 6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 rot="10800000">
            <a:off x="6949814" y="1917257"/>
            <a:ext cx="1164167" cy="1325033"/>
          </a:xfrm>
          <a:custGeom>
            <a:avLst/>
            <a:gdLst>
              <a:gd name="T0" fmla="*/ 908968 w 826161"/>
              <a:gd name="T1" fmla="*/ 1109414 h 940604"/>
              <a:gd name="T2" fmla="*/ 65461 w 826161"/>
              <a:gd name="T3" fmla="*/ 1109414 h 940604"/>
              <a:gd name="T4" fmla="*/ 0 w 826161"/>
              <a:gd name="T5" fmla="*/ 1043954 h 940604"/>
              <a:gd name="T6" fmla="*/ 0 w 826161"/>
              <a:gd name="T7" fmla="*/ 200444 h 940604"/>
              <a:gd name="T8" fmla="*/ 65461 w 826161"/>
              <a:gd name="T9" fmla="*/ 134981 h 940604"/>
              <a:gd name="T10" fmla="*/ 408927 w 826161"/>
              <a:gd name="T11" fmla="*/ 134981 h 940604"/>
              <a:gd name="T12" fmla="*/ 487216 w 826161"/>
              <a:gd name="T13" fmla="*/ 0 h 940604"/>
              <a:gd name="T14" fmla="*/ 565504 w 826161"/>
              <a:gd name="T15" fmla="*/ 134981 h 940604"/>
              <a:gd name="T16" fmla="*/ 908968 w 826161"/>
              <a:gd name="T17" fmla="*/ 134981 h 940604"/>
              <a:gd name="T18" fmla="*/ 974430 w 826161"/>
              <a:gd name="T19" fmla="*/ 200444 h 940604"/>
              <a:gd name="T20" fmla="*/ 974430 w 826161"/>
              <a:gd name="T21" fmla="*/ 1043954 h 940604"/>
              <a:gd name="T22" fmla="*/ 908968 w 826161"/>
              <a:gd name="T23" fmla="*/ 1109414 h 94060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26161"/>
              <a:gd name="T37" fmla="*/ 0 h 940604"/>
              <a:gd name="T38" fmla="*/ 826161 w 826161"/>
              <a:gd name="T39" fmla="*/ 940604 h 94060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26161" h="940604">
                <a:moveTo>
                  <a:pt x="770660" y="940604"/>
                </a:moveTo>
                <a:lnTo>
                  <a:pt x="55501" y="940604"/>
                </a:lnTo>
                <a:cubicBezTo>
                  <a:pt x="24849" y="940604"/>
                  <a:pt x="0" y="915755"/>
                  <a:pt x="0" y="885103"/>
                </a:cubicBezTo>
                <a:lnTo>
                  <a:pt x="0" y="169944"/>
                </a:lnTo>
                <a:cubicBezTo>
                  <a:pt x="0" y="139292"/>
                  <a:pt x="24849" y="114443"/>
                  <a:pt x="55501" y="114443"/>
                </a:cubicBezTo>
                <a:lnTo>
                  <a:pt x="346704" y="114443"/>
                </a:lnTo>
                <a:lnTo>
                  <a:pt x="413081" y="0"/>
                </a:lnTo>
                <a:lnTo>
                  <a:pt x="479458" y="114443"/>
                </a:lnTo>
                <a:lnTo>
                  <a:pt x="770660" y="114443"/>
                </a:lnTo>
                <a:cubicBezTo>
                  <a:pt x="801312" y="114443"/>
                  <a:pt x="826161" y="139292"/>
                  <a:pt x="826161" y="169944"/>
                </a:cubicBezTo>
                <a:lnTo>
                  <a:pt x="826161" y="885103"/>
                </a:lnTo>
                <a:cubicBezTo>
                  <a:pt x="826161" y="915755"/>
                  <a:pt x="801312" y="940604"/>
                  <a:pt x="770660" y="940604"/>
                </a:cubicBezTo>
                <a:close/>
              </a:path>
            </a:pathLst>
          </a:custGeom>
          <a:noFill/>
          <a:ln w="28575" cap="flat" cmpd="sng">
            <a:solidFill>
              <a:srgbClr val="585687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norm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任意多边形 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100358" y="2386737"/>
            <a:ext cx="668167" cy="489254"/>
          </a:xfrm>
          <a:custGeom>
            <a:avLst/>
            <a:gdLst>
              <a:gd name="T0" fmla="*/ 1383752 w 4433135"/>
              <a:gd name="T1" fmla="*/ 867104 h 3249065"/>
              <a:gd name="T2" fmla="*/ 1258108 w 4433135"/>
              <a:gd name="T3" fmla="*/ 868142 h 3249065"/>
              <a:gd name="T4" fmla="*/ 1210263 w 4433135"/>
              <a:gd name="T5" fmla="*/ 944893 h 3249065"/>
              <a:gd name="T6" fmla="*/ 1459057 w 4433135"/>
              <a:gd name="T7" fmla="*/ 2196531 h 3249065"/>
              <a:gd name="T8" fmla="*/ 1733368 w 4433135"/>
              <a:gd name="T9" fmla="*/ 2583239 h 3249065"/>
              <a:gd name="T10" fmla="*/ 2049146 w 4433135"/>
              <a:gd name="T11" fmla="*/ 2583239 h 3249065"/>
              <a:gd name="T12" fmla="*/ 2103371 w 4433135"/>
              <a:gd name="T13" fmla="*/ 2456304 h 3249065"/>
              <a:gd name="T14" fmla="*/ 1832248 w 4433135"/>
              <a:gd name="T15" fmla="*/ 1054116 h 3249065"/>
              <a:gd name="T16" fmla="*/ 1720610 w 4433135"/>
              <a:gd name="T17" fmla="*/ 868142 h 3249065"/>
              <a:gd name="T18" fmla="*/ 1511289 w 4433135"/>
              <a:gd name="T19" fmla="*/ 867589 h 3249065"/>
              <a:gd name="T20" fmla="*/ 1383752 w 4433135"/>
              <a:gd name="T21" fmla="*/ 867104 h 3249065"/>
              <a:gd name="T22" fmla="*/ 146071 w 4433135"/>
              <a:gd name="T23" fmla="*/ 0 h 3249065"/>
              <a:gd name="T24" fmla="*/ 882914 w 4433135"/>
              <a:gd name="T25" fmla="*/ 0 h 3249065"/>
              <a:gd name="T26" fmla="*/ 880954 w 4433135"/>
              <a:gd name="T27" fmla="*/ 74488 h 3249065"/>
              <a:gd name="T28" fmla="*/ 1122741 w 4433135"/>
              <a:gd name="T29" fmla="*/ 461420 h 3249065"/>
              <a:gd name="T30" fmla="*/ 1786399 w 4433135"/>
              <a:gd name="T31" fmla="*/ 283593 h 3249065"/>
              <a:gd name="T32" fmla="*/ 1950131 w 4433135"/>
              <a:gd name="T33" fmla="*/ 0 h 3249065"/>
              <a:gd name="T34" fmla="*/ 2992123 w 4433135"/>
              <a:gd name="T35" fmla="*/ 0 h 3249065"/>
              <a:gd name="T36" fmla="*/ 2975391 w 4433135"/>
              <a:gd name="T37" fmla="*/ 34734 h 3249065"/>
              <a:gd name="T38" fmla="*/ 2853142 w 4433135"/>
              <a:gd name="T39" fmla="*/ 640253 h 3249065"/>
              <a:gd name="T40" fmla="*/ 2861174 w 4433135"/>
              <a:gd name="T41" fmla="*/ 799307 h 3249065"/>
              <a:gd name="T42" fmla="*/ 2870542 w 4433135"/>
              <a:gd name="T43" fmla="*/ 860687 h 3249065"/>
              <a:gd name="T44" fmla="*/ 2849298 w 4433135"/>
              <a:gd name="T45" fmla="*/ 859746 h 3249065"/>
              <a:gd name="T46" fmla="*/ 2617108 w 4433135"/>
              <a:gd name="T47" fmla="*/ 855875 h 3249065"/>
              <a:gd name="T48" fmla="*/ 2511161 w 4433135"/>
              <a:gd name="T49" fmla="*/ 856055 h 3249065"/>
              <a:gd name="T50" fmla="*/ 2397787 w 4433135"/>
              <a:gd name="T51" fmla="*/ 858300 h 3249065"/>
              <a:gd name="T52" fmla="*/ 2267900 w 4433135"/>
              <a:gd name="T53" fmla="*/ 1007867 h 3249065"/>
              <a:gd name="T54" fmla="*/ 2452890 w 4433135"/>
              <a:gd name="T55" fmla="*/ 2491724 h 3249065"/>
              <a:gd name="T56" fmla="*/ 2523737 w 4433135"/>
              <a:gd name="T57" fmla="*/ 2594059 h 3249065"/>
              <a:gd name="T58" fmla="*/ 2783511 w 4433135"/>
              <a:gd name="T59" fmla="*/ 2590123 h 3249065"/>
              <a:gd name="T60" fmla="*/ 2846486 w 4433135"/>
              <a:gd name="T61" fmla="*/ 2479916 h 3249065"/>
              <a:gd name="T62" fmla="*/ 2980514 w 4433135"/>
              <a:gd name="T63" fmla="*/ 1369603 h 3249065"/>
              <a:gd name="T64" fmla="*/ 2991426 w 4433135"/>
              <a:gd name="T65" fmla="*/ 1279059 h 3249065"/>
              <a:gd name="T66" fmla="*/ 3040898 w 4433135"/>
              <a:gd name="T67" fmla="*/ 1381756 h 3249065"/>
              <a:gd name="T68" fmla="*/ 3308774 w 4433135"/>
              <a:gd name="T69" fmla="*/ 1740245 h 3249065"/>
              <a:gd name="T70" fmla="*/ 3336412 w 4433135"/>
              <a:gd name="T71" fmla="*/ 1765365 h 3249065"/>
              <a:gd name="T72" fmla="*/ 3296438 w 4433135"/>
              <a:gd name="T73" fmla="*/ 1973342 h 3249065"/>
              <a:gd name="T74" fmla="*/ 3203877 w 4433135"/>
              <a:gd name="T75" fmla="*/ 2456304 h 3249065"/>
              <a:gd name="T76" fmla="*/ 3258102 w 4433135"/>
              <a:gd name="T77" fmla="*/ 2583239 h 3249065"/>
              <a:gd name="T78" fmla="*/ 3573880 w 4433135"/>
              <a:gd name="T79" fmla="*/ 2583239 h 3249065"/>
              <a:gd name="T80" fmla="*/ 3848192 w 4433135"/>
              <a:gd name="T81" fmla="*/ 2196531 h 3249065"/>
              <a:gd name="T82" fmla="*/ 3860345 w 4433135"/>
              <a:gd name="T83" fmla="*/ 2138945 h 3249065"/>
              <a:gd name="T84" fmla="*/ 3868876 w 4433135"/>
              <a:gd name="T85" fmla="*/ 2097649 h 3249065"/>
              <a:gd name="T86" fmla="*/ 3946171 w 4433135"/>
              <a:gd name="T87" fmla="*/ 2125939 h 3249065"/>
              <a:gd name="T88" fmla="*/ 4408766 w 4433135"/>
              <a:gd name="T89" fmla="*/ 2195877 h 3249065"/>
              <a:gd name="T90" fmla="*/ 4433135 w 4433135"/>
              <a:gd name="T91" fmla="*/ 2194647 h 3249065"/>
              <a:gd name="T92" fmla="*/ 4229977 w 4433135"/>
              <a:gd name="T93" fmla="*/ 2999465 h 3249065"/>
              <a:gd name="T94" fmla="*/ 3976107 w 4433135"/>
              <a:gd name="T95" fmla="*/ 3247430 h 3249065"/>
              <a:gd name="T96" fmla="*/ 1337046 w 4433135"/>
              <a:gd name="T97" fmla="*/ 3247430 h 3249065"/>
              <a:gd name="T98" fmla="*/ 1035944 w 4433135"/>
              <a:gd name="T99" fmla="*/ 3023080 h 3249065"/>
              <a:gd name="T100" fmla="*/ 507540 w 4433135"/>
              <a:gd name="T101" fmla="*/ 904676 h 3249065"/>
              <a:gd name="T102" fmla="*/ 501007 w 4433135"/>
              <a:gd name="T103" fmla="*/ 876408 h 3249065"/>
              <a:gd name="T104" fmla="*/ 146071 w 4433135"/>
              <a:gd name="T105" fmla="*/ 876408 h 3249065"/>
              <a:gd name="T106" fmla="*/ 0 w 4433135"/>
              <a:gd name="T107" fmla="*/ 730337 h 3249065"/>
              <a:gd name="T108" fmla="*/ 0 w 4433135"/>
              <a:gd name="T109" fmla="*/ 146071 h 3249065"/>
              <a:gd name="T110" fmla="*/ 146071 w 4433135"/>
              <a:gd name="T111" fmla="*/ 0 h 32490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433135"/>
              <a:gd name="T169" fmla="*/ 0 h 3249065"/>
              <a:gd name="T170" fmla="*/ 4433135 w 4433135"/>
              <a:gd name="T171" fmla="*/ 3249065 h 32490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433135" h="3249065">
                <a:moveTo>
                  <a:pt x="1383752" y="867104"/>
                </a:moveTo>
                <a:cubicBezTo>
                  <a:pt x="1340842" y="867128"/>
                  <a:pt x="1298245" y="867404"/>
                  <a:pt x="1258108" y="868142"/>
                </a:cubicBezTo>
                <a:cubicBezTo>
                  <a:pt x="1226200" y="868728"/>
                  <a:pt x="1200798" y="897345"/>
                  <a:pt x="1210263" y="944893"/>
                </a:cubicBezTo>
                <a:cubicBezTo>
                  <a:pt x="1255501" y="1172141"/>
                  <a:pt x="1399244" y="1917234"/>
                  <a:pt x="1459057" y="2196531"/>
                </a:cubicBezTo>
                <a:cubicBezTo>
                  <a:pt x="1517533" y="2469589"/>
                  <a:pt x="1583985" y="2577827"/>
                  <a:pt x="1733368" y="2583239"/>
                </a:cubicBezTo>
                <a:cubicBezTo>
                  <a:pt x="1882751" y="2588652"/>
                  <a:pt x="1965151" y="2586683"/>
                  <a:pt x="2049146" y="2583239"/>
                </a:cubicBezTo>
                <a:cubicBezTo>
                  <a:pt x="2114849" y="2580546"/>
                  <a:pt x="2126761" y="2578319"/>
                  <a:pt x="2103371" y="2456304"/>
                </a:cubicBezTo>
                <a:cubicBezTo>
                  <a:pt x="2054855" y="2203216"/>
                  <a:pt x="1887410" y="1326877"/>
                  <a:pt x="1832248" y="1054116"/>
                </a:cubicBezTo>
                <a:cubicBezTo>
                  <a:pt x="1820648" y="996757"/>
                  <a:pt x="1822680" y="866667"/>
                  <a:pt x="1720610" y="868142"/>
                </a:cubicBezTo>
                <a:cubicBezTo>
                  <a:pt x="1669576" y="868880"/>
                  <a:pt x="1594087" y="868142"/>
                  <a:pt x="1511289" y="867589"/>
                </a:cubicBezTo>
                <a:cubicBezTo>
                  <a:pt x="1469890" y="867313"/>
                  <a:pt x="1426663" y="867082"/>
                  <a:pt x="1383752" y="867104"/>
                </a:cubicBezTo>
                <a:close/>
                <a:moveTo>
                  <a:pt x="146071" y="0"/>
                </a:moveTo>
                <a:lnTo>
                  <a:pt x="882914" y="0"/>
                </a:lnTo>
                <a:lnTo>
                  <a:pt x="880954" y="74488"/>
                </a:lnTo>
                <a:cubicBezTo>
                  <a:pt x="891949" y="230061"/>
                  <a:pt x="977510" y="377571"/>
                  <a:pt x="1122741" y="461420"/>
                </a:cubicBezTo>
                <a:cubicBezTo>
                  <a:pt x="1355110" y="595579"/>
                  <a:pt x="1652240" y="515962"/>
                  <a:pt x="1786399" y="283593"/>
                </a:cubicBezTo>
                <a:lnTo>
                  <a:pt x="1950131" y="0"/>
                </a:lnTo>
                <a:lnTo>
                  <a:pt x="2992123" y="0"/>
                </a:lnTo>
                <a:lnTo>
                  <a:pt x="2975391" y="34734"/>
                </a:lnTo>
                <a:cubicBezTo>
                  <a:pt x="2896672" y="220847"/>
                  <a:pt x="2853142" y="425466"/>
                  <a:pt x="2853142" y="640253"/>
                </a:cubicBezTo>
                <a:cubicBezTo>
                  <a:pt x="2853142" y="693950"/>
                  <a:pt x="2855863" y="747011"/>
                  <a:pt x="2861174" y="799307"/>
                </a:cubicBezTo>
                <a:lnTo>
                  <a:pt x="2870542" y="860687"/>
                </a:lnTo>
                <a:lnTo>
                  <a:pt x="2849298" y="859746"/>
                </a:lnTo>
                <a:cubicBezTo>
                  <a:pt x="2785069" y="857540"/>
                  <a:pt x="2699546" y="856201"/>
                  <a:pt x="2617108" y="855875"/>
                </a:cubicBezTo>
                <a:cubicBezTo>
                  <a:pt x="2580470" y="855730"/>
                  <a:pt x="2544440" y="855786"/>
                  <a:pt x="2511161" y="856055"/>
                </a:cubicBezTo>
                <a:cubicBezTo>
                  <a:pt x="2466789" y="856415"/>
                  <a:pt x="2427307" y="857152"/>
                  <a:pt x="2397787" y="858300"/>
                </a:cubicBezTo>
                <a:cubicBezTo>
                  <a:pt x="2279708" y="862892"/>
                  <a:pt x="2261098" y="953733"/>
                  <a:pt x="2267900" y="1007867"/>
                </a:cubicBezTo>
                <a:cubicBezTo>
                  <a:pt x="2330617" y="1506995"/>
                  <a:pt x="2441738" y="2400541"/>
                  <a:pt x="2452890" y="2491724"/>
                </a:cubicBezTo>
                <a:cubicBezTo>
                  <a:pt x="2464042" y="2582907"/>
                  <a:pt x="2468634" y="2577660"/>
                  <a:pt x="2523737" y="2594059"/>
                </a:cubicBezTo>
                <a:lnTo>
                  <a:pt x="2783511" y="2590123"/>
                </a:lnTo>
                <a:cubicBezTo>
                  <a:pt x="2840561" y="2589259"/>
                  <a:pt x="2834023" y="2573068"/>
                  <a:pt x="2846486" y="2479916"/>
                </a:cubicBezTo>
                <a:cubicBezTo>
                  <a:pt x="2855055" y="2415875"/>
                  <a:pt x="2930735" y="1783074"/>
                  <a:pt x="2980514" y="1369603"/>
                </a:cubicBezTo>
                <a:lnTo>
                  <a:pt x="2991426" y="1279059"/>
                </a:lnTo>
                <a:lnTo>
                  <a:pt x="3040898" y="1381756"/>
                </a:lnTo>
                <a:cubicBezTo>
                  <a:pt x="3112742" y="1514009"/>
                  <a:pt x="3203207" y="1634678"/>
                  <a:pt x="3308774" y="1740245"/>
                </a:cubicBezTo>
                <a:lnTo>
                  <a:pt x="3336412" y="1765365"/>
                </a:lnTo>
                <a:lnTo>
                  <a:pt x="3296438" y="1973342"/>
                </a:lnTo>
                <a:cubicBezTo>
                  <a:pt x="3256989" y="2178844"/>
                  <a:pt x="3222071" y="2361396"/>
                  <a:pt x="3203877" y="2456304"/>
                </a:cubicBezTo>
                <a:cubicBezTo>
                  <a:pt x="3180486" y="2578319"/>
                  <a:pt x="3192398" y="2580546"/>
                  <a:pt x="3258102" y="2583239"/>
                </a:cubicBezTo>
                <a:cubicBezTo>
                  <a:pt x="3342096" y="2586683"/>
                  <a:pt x="3424497" y="2588652"/>
                  <a:pt x="3573880" y="2583239"/>
                </a:cubicBezTo>
                <a:cubicBezTo>
                  <a:pt x="3723264" y="2577827"/>
                  <a:pt x="3789714" y="2469589"/>
                  <a:pt x="3848192" y="2196531"/>
                </a:cubicBezTo>
                <a:cubicBezTo>
                  <a:pt x="3851930" y="2179075"/>
                  <a:pt x="3855996" y="2159800"/>
                  <a:pt x="3860345" y="2138945"/>
                </a:cubicBezTo>
                <a:lnTo>
                  <a:pt x="3868876" y="2097649"/>
                </a:lnTo>
                <a:lnTo>
                  <a:pt x="3946171" y="2125939"/>
                </a:lnTo>
                <a:cubicBezTo>
                  <a:pt x="4092305" y="2171392"/>
                  <a:pt x="4247676" y="2195877"/>
                  <a:pt x="4408766" y="2195877"/>
                </a:cubicBezTo>
                <a:lnTo>
                  <a:pt x="4433135" y="2194647"/>
                </a:lnTo>
                <a:lnTo>
                  <a:pt x="4229977" y="2999465"/>
                </a:lnTo>
                <a:cubicBezTo>
                  <a:pt x="4192585" y="3135255"/>
                  <a:pt x="4084504" y="3248248"/>
                  <a:pt x="3976107" y="3247430"/>
                </a:cubicBezTo>
                <a:cubicBezTo>
                  <a:pt x="3103632" y="3240841"/>
                  <a:pt x="1474260" y="3253335"/>
                  <a:pt x="1337046" y="3247430"/>
                </a:cubicBezTo>
                <a:cubicBezTo>
                  <a:pt x="1199831" y="3241526"/>
                  <a:pt x="1075123" y="3182143"/>
                  <a:pt x="1035944" y="3023080"/>
                </a:cubicBezTo>
                <a:cubicBezTo>
                  <a:pt x="943259" y="2646780"/>
                  <a:pt x="638350" y="1461446"/>
                  <a:pt x="507540" y="904676"/>
                </a:cubicBezTo>
                <a:lnTo>
                  <a:pt x="501007" y="876408"/>
                </a:lnTo>
                <a:lnTo>
                  <a:pt x="146071" y="876408"/>
                </a:lnTo>
                <a:cubicBezTo>
                  <a:pt x="65398" y="876408"/>
                  <a:pt x="0" y="811010"/>
                  <a:pt x="0" y="730337"/>
                </a:cubicBezTo>
                <a:lnTo>
                  <a:pt x="0" y="146071"/>
                </a:lnTo>
                <a:cubicBezTo>
                  <a:pt x="0" y="65398"/>
                  <a:pt x="65398" y="0"/>
                  <a:pt x="146071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anchor="t" anchorCtr="0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 rot="18000000">
            <a:off x="7203752" y="2234366"/>
            <a:ext cx="324016" cy="100201"/>
          </a:xfrm>
          <a:prstGeom prst="roundRect">
            <a:avLst>
              <a:gd name="adj" fmla="val 50000"/>
            </a:avLst>
          </a:prstGeom>
          <a:solidFill>
            <a:srgbClr val="585687"/>
          </a:solidFill>
          <a:ln>
            <a:noFill/>
          </a:ln>
        </p:spPr>
        <p:txBody>
          <a:bodyPr anchor="t" anchorCtr="0">
            <a:normAutofit fontScale="25000" lnSpcReduction="20000"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任意多边形 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3600000" flipH="1">
            <a:off x="7533513" y="2163862"/>
            <a:ext cx="161195" cy="100201"/>
          </a:xfrm>
          <a:custGeom>
            <a:avLst/>
            <a:gdLst>
              <a:gd name="T0" fmla="*/ 1013702 w 1070472"/>
              <a:gd name="T1" fmla="*/ 146555 h 664814"/>
              <a:gd name="T2" fmla="*/ 738065 w 1070472"/>
              <a:gd name="T3" fmla="*/ 0 h 664814"/>
              <a:gd name="T4" fmla="*/ 0 w 1070472"/>
              <a:gd name="T5" fmla="*/ 0 h 664814"/>
              <a:gd name="T6" fmla="*/ 4980 w 1070472"/>
              <a:gd name="T7" fmla="*/ 17857 h 664814"/>
              <a:gd name="T8" fmla="*/ 21373 w 1070472"/>
              <a:gd name="T9" fmla="*/ 616834 h 664814"/>
              <a:gd name="T10" fmla="*/ 10941 w 1070472"/>
              <a:gd name="T11" fmla="*/ 664814 h 664814"/>
              <a:gd name="T12" fmla="*/ 738065 w 1070472"/>
              <a:gd name="T13" fmla="*/ 664814 h 664814"/>
              <a:gd name="T14" fmla="*/ 1070472 w 1070472"/>
              <a:gd name="T15" fmla="*/ 332407 h 664814"/>
              <a:gd name="T16" fmla="*/ 1013702 w 1070472"/>
              <a:gd name="T17" fmla="*/ 146555 h 6648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70472"/>
              <a:gd name="T28" fmla="*/ 0 h 664814"/>
              <a:gd name="T29" fmla="*/ 1070472 w 1070472"/>
              <a:gd name="T30" fmla="*/ 664814 h 6648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70472" h="664814">
                <a:moveTo>
                  <a:pt x="1013702" y="146555"/>
                </a:moveTo>
                <a:cubicBezTo>
                  <a:pt x="953966" y="58134"/>
                  <a:pt x="852804" y="0"/>
                  <a:pt x="738065" y="0"/>
                </a:cubicBezTo>
                <a:lnTo>
                  <a:pt x="0" y="0"/>
                </a:lnTo>
                <a:lnTo>
                  <a:pt x="4980" y="17857"/>
                </a:lnTo>
                <a:cubicBezTo>
                  <a:pt x="49918" y="216899"/>
                  <a:pt x="54365" y="420356"/>
                  <a:pt x="21373" y="616834"/>
                </a:cubicBezTo>
                <a:lnTo>
                  <a:pt x="10941" y="664814"/>
                </a:lnTo>
                <a:lnTo>
                  <a:pt x="738065" y="664814"/>
                </a:lnTo>
                <a:cubicBezTo>
                  <a:pt x="921648" y="664814"/>
                  <a:pt x="1070472" y="515990"/>
                  <a:pt x="1070472" y="332407"/>
                </a:cubicBezTo>
                <a:cubicBezTo>
                  <a:pt x="1070472" y="263563"/>
                  <a:pt x="1049544" y="199608"/>
                  <a:pt x="1013702" y="146555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anchor="t" anchorCtr="0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9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576329" y="2294798"/>
            <a:ext cx="377046" cy="376701"/>
          </a:xfrm>
          <a:custGeom>
            <a:avLst/>
            <a:gdLst>
              <a:gd name="T0" fmla="*/ 1250808 w 2501616"/>
              <a:gd name="T1" fmla="*/ 432015 h 2501616"/>
              <a:gd name="T2" fmla="*/ 1054370 w 2501616"/>
              <a:gd name="T3" fmla="*/ 628453 h 2501616"/>
              <a:gd name="T4" fmla="*/ 1054370 w 2501616"/>
              <a:gd name="T5" fmla="*/ 1086456 h 2501616"/>
              <a:gd name="T6" fmla="*/ 628453 w 2501616"/>
              <a:gd name="T7" fmla="*/ 1086456 h 2501616"/>
              <a:gd name="T8" fmla="*/ 432015 w 2501616"/>
              <a:gd name="T9" fmla="*/ 1282894 h 2501616"/>
              <a:gd name="T10" fmla="*/ 628453 w 2501616"/>
              <a:gd name="T11" fmla="*/ 1479332 h 2501616"/>
              <a:gd name="T12" fmla="*/ 1054370 w 2501616"/>
              <a:gd name="T13" fmla="*/ 1479332 h 2501616"/>
              <a:gd name="T14" fmla="*/ 1054370 w 2501616"/>
              <a:gd name="T15" fmla="*/ 1873163 h 2501616"/>
              <a:gd name="T16" fmla="*/ 1250808 w 2501616"/>
              <a:gd name="T17" fmla="*/ 2069601 h 2501616"/>
              <a:gd name="T18" fmla="*/ 1447246 w 2501616"/>
              <a:gd name="T19" fmla="*/ 1873163 h 2501616"/>
              <a:gd name="T20" fmla="*/ 1447246 w 2501616"/>
              <a:gd name="T21" fmla="*/ 1479332 h 2501616"/>
              <a:gd name="T22" fmla="*/ 1873163 w 2501616"/>
              <a:gd name="T23" fmla="*/ 1479332 h 2501616"/>
              <a:gd name="T24" fmla="*/ 2069601 w 2501616"/>
              <a:gd name="T25" fmla="*/ 1282894 h 2501616"/>
              <a:gd name="T26" fmla="*/ 1873163 w 2501616"/>
              <a:gd name="T27" fmla="*/ 1086456 h 2501616"/>
              <a:gd name="T28" fmla="*/ 1447246 w 2501616"/>
              <a:gd name="T29" fmla="*/ 1086456 h 2501616"/>
              <a:gd name="T30" fmla="*/ 1447246 w 2501616"/>
              <a:gd name="T31" fmla="*/ 628453 h 2501616"/>
              <a:gd name="T32" fmla="*/ 1250808 w 2501616"/>
              <a:gd name="T33" fmla="*/ 432015 h 2501616"/>
              <a:gd name="T34" fmla="*/ 1250808 w 2501616"/>
              <a:gd name="T35" fmla="*/ 0 h 2501616"/>
              <a:gd name="T36" fmla="*/ 2501616 w 2501616"/>
              <a:gd name="T37" fmla="*/ 1250808 h 2501616"/>
              <a:gd name="T38" fmla="*/ 1250808 w 2501616"/>
              <a:gd name="T39" fmla="*/ 2501616 h 2501616"/>
              <a:gd name="T40" fmla="*/ 0 w 2501616"/>
              <a:gd name="T41" fmla="*/ 1250808 h 2501616"/>
              <a:gd name="T42" fmla="*/ 1250808 w 2501616"/>
              <a:gd name="T43" fmla="*/ 0 h 250161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501616"/>
              <a:gd name="T67" fmla="*/ 0 h 2501616"/>
              <a:gd name="T68" fmla="*/ 2501616 w 2501616"/>
              <a:gd name="T69" fmla="*/ 2501616 h 250161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501616" h="2501616">
                <a:moveTo>
                  <a:pt x="1250808" y="432015"/>
                </a:moveTo>
                <a:cubicBezTo>
                  <a:pt x="1142318" y="432015"/>
                  <a:pt x="1054370" y="519963"/>
                  <a:pt x="1054370" y="628453"/>
                </a:cubicBezTo>
                <a:lnTo>
                  <a:pt x="1054370" y="1086456"/>
                </a:lnTo>
                <a:lnTo>
                  <a:pt x="628453" y="1086456"/>
                </a:lnTo>
                <a:cubicBezTo>
                  <a:pt x="519963" y="1086456"/>
                  <a:pt x="432015" y="1174404"/>
                  <a:pt x="432015" y="1282894"/>
                </a:cubicBezTo>
                <a:cubicBezTo>
                  <a:pt x="432015" y="1391384"/>
                  <a:pt x="519963" y="1479332"/>
                  <a:pt x="628453" y="1479332"/>
                </a:cubicBezTo>
                <a:lnTo>
                  <a:pt x="1054370" y="1479332"/>
                </a:lnTo>
                <a:lnTo>
                  <a:pt x="1054370" y="1873163"/>
                </a:lnTo>
                <a:cubicBezTo>
                  <a:pt x="1054370" y="1981653"/>
                  <a:pt x="1142318" y="2069601"/>
                  <a:pt x="1250808" y="2069601"/>
                </a:cubicBezTo>
                <a:cubicBezTo>
                  <a:pt x="1359298" y="2069601"/>
                  <a:pt x="1447246" y="1981653"/>
                  <a:pt x="1447246" y="1873163"/>
                </a:cubicBezTo>
                <a:lnTo>
                  <a:pt x="1447246" y="1479332"/>
                </a:lnTo>
                <a:lnTo>
                  <a:pt x="1873163" y="1479332"/>
                </a:lnTo>
                <a:cubicBezTo>
                  <a:pt x="1981653" y="1479332"/>
                  <a:pt x="2069601" y="1391384"/>
                  <a:pt x="2069601" y="1282894"/>
                </a:cubicBezTo>
                <a:cubicBezTo>
                  <a:pt x="2069601" y="1174404"/>
                  <a:pt x="1981653" y="1086456"/>
                  <a:pt x="1873163" y="1086456"/>
                </a:cubicBezTo>
                <a:lnTo>
                  <a:pt x="1447246" y="1086456"/>
                </a:lnTo>
                <a:lnTo>
                  <a:pt x="1447246" y="628453"/>
                </a:lnTo>
                <a:cubicBezTo>
                  <a:pt x="1447246" y="519963"/>
                  <a:pt x="1359298" y="432015"/>
                  <a:pt x="1250808" y="432015"/>
                </a:cubicBezTo>
                <a:close/>
                <a:moveTo>
                  <a:pt x="1250808" y="0"/>
                </a:moveTo>
                <a:cubicBezTo>
                  <a:pt x="1941610" y="0"/>
                  <a:pt x="2501616" y="560006"/>
                  <a:pt x="2501616" y="1250808"/>
                </a:cubicBezTo>
                <a:cubicBezTo>
                  <a:pt x="2501616" y="1941610"/>
                  <a:pt x="1941610" y="2501616"/>
                  <a:pt x="1250808" y="2501616"/>
                </a:cubicBezTo>
                <a:cubicBezTo>
                  <a:pt x="560006" y="2501616"/>
                  <a:pt x="0" y="1941610"/>
                  <a:pt x="0" y="1250808"/>
                </a:cubicBezTo>
                <a:cubicBezTo>
                  <a:pt x="0" y="560006"/>
                  <a:pt x="560006" y="0"/>
                  <a:pt x="1250808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anchor="t" anchorCtr="0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22"/>
            </p:custDataLst>
          </p:nvPr>
        </p:nvSpPr>
        <p:spPr>
          <a:xfrm>
            <a:off x="480484" y="4783468"/>
            <a:ext cx="2638387" cy="110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en-US" altLang="zh-CN">
                <a:solidFill>
                  <a:srgbClr val="000000"/>
                </a:solidFill>
                <a:cs typeface="+mn-ea"/>
                <a:sym typeface="+mn-lt"/>
              </a:rPr>
              <a:t>Lorem ipsum dolor sit amet, consectetur adipisicing elit.</a:t>
            </a: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23"/>
            </p:custDataLst>
          </p:nvPr>
        </p:nvSpPr>
        <p:spPr>
          <a:xfrm>
            <a:off x="3365500" y="4783471"/>
            <a:ext cx="2640741" cy="110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en-US" altLang="zh-CN">
                <a:solidFill>
                  <a:srgbClr val="000000"/>
                </a:solidFill>
                <a:cs typeface="+mn-ea"/>
                <a:sym typeface="+mn-lt"/>
              </a:rPr>
              <a:t>Lorem ipsum dolor sit amet, consectetur adipisicing elit.</a:t>
            </a: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24"/>
            </p:custDataLst>
          </p:nvPr>
        </p:nvSpPr>
        <p:spPr>
          <a:xfrm>
            <a:off x="6250517" y="4783471"/>
            <a:ext cx="2640741" cy="110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en-US" altLang="zh-CN">
                <a:solidFill>
                  <a:srgbClr val="000000"/>
                </a:solidFill>
                <a:cs typeface="+mn-ea"/>
                <a:sym typeface="+mn-lt"/>
              </a:rPr>
              <a:t>Lorem ipsum dolor sit amet, consectetur adipisicing elit.</a:t>
            </a: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>
            <p:custDataLst>
              <p:tags r:id="rId25"/>
            </p:custDataLst>
          </p:nvPr>
        </p:nvSpPr>
        <p:spPr>
          <a:xfrm>
            <a:off x="9135533" y="4828628"/>
            <a:ext cx="2640741" cy="110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en-US" altLang="zh-CN">
                <a:solidFill>
                  <a:srgbClr val="000000"/>
                </a:solidFill>
                <a:cs typeface="+mn-ea"/>
                <a:sym typeface="+mn-lt"/>
              </a:rPr>
              <a:t>Lorem ipsum dolor sit amet, consectetur adipisicing elit.</a:t>
            </a: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 flipH="1">
            <a:off x="6517659" y="0"/>
            <a:ext cx="6803093" cy="4518660"/>
          </a:xfrm>
          <a:prstGeom prst="triangle">
            <a:avLst/>
          </a:prstGeom>
          <a:ln>
            <a:solidFill>
              <a:schemeClr val="bg1"/>
            </a:solidFill>
          </a:ln>
        </p:spPr>
      </p:pic>
      <p:sp>
        <p:nvSpPr>
          <p:cNvPr id="3" name="直角三角形 2"/>
          <p:cNvSpPr/>
          <p:nvPr/>
        </p:nvSpPr>
        <p:spPr>
          <a:xfrm rot="18578393" flipV="1">
            <a:off x="9442854" y="1581351"/>
            <a:ext cx="6731078" cy="3822219"/>
          </a:xfrm>
          <a:prstGeom prst="rtTriangle">
            <a:avLst/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>
          <a:xfrm flipH="1">
            <a:off x="4619433" y="-78740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-2514617" y="-78740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7" name="Group 38"/>
          <p:cNvGrpSpPr/>
          <p:nvPr/>
        </p:nvGrpSpPr>
        <p:grpSpPr>
          <a:xfrm>
            <a:off x="3196369" y="4656393"/>
            <a:ext cx="3610633" cy="1384751"/>
            <a:chOff x="5401691" y="1133270"/>
            <a:chExt cx="3610633" cy="1384751"/>
          </a:xfrm>
        </p:grpSpPr>
        <p:sp>
          <p:nvSpPr>
            <p:cNvPr id="8" name="TextBox 35"/>
            <p:cNvSpPr txBox="1"/>
            <p:nvPr/>
          </p:nvSpPr>
          <p:spPr>
            <a:xfrm>
              <a:off x="5401691" y="1133270"/>
              <a:ext cx="3506479" cy="96308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r>
                <a:rPr lang="zh-CN" altLang="en-US" sz="6600" b="1" dirty="0">
                  <a:solidFill>
                    <a:srgbClr val="585687"/>
                  </a:solidFill>
                  <a:cs typeface="+mn-ea"/>
                  <a:sym typeface="+mn-lt"/>
                </a:rPr>
                <a:t>成功项目展示</a:t>
              </a:r>
              <a:endParaRPr lang="zh-CN" altLang="en-US" sz="6600" b="1" dirty="0">
                <a:solidFill>
                  <a:srgbClr val="585687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36"/>
            <p:cNvSpPr txBox="1"/>
            <p:nvPr/>
          </p:nvSpPr>
          <p:spPr>
            <a:xfrm>
              <a:off x="5505845" y="2216608"/>
              <a:ext cx="3506479" cy="30141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4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46953" y="3026674"/>
            <a:ext cx="3093720" cy="1452296"/>
            <a:chOff x="1345155" y="2640121"/>
            <a:chExt cx="3093720" cy="1452296"/>
          </a:xfrm>
          <a:solidFill>
            <a:srgbClr val="585687"/>
          </a:solidFill>
        </p:grpSpPr>
        <p:sp>
          <p:nvSpPr>
            <p:cNvPr id="12" name="TextBox 3"/>
            <p:cNvSpPr txBox="1"/>
            <p:nvPr/>
          </p:nvSpPr>
          <p:spPr>
            <a:xfrm flipH="1">
              <a:off x="1516160" y="2778630"/>
              <a:ext cx="2922715" cy="131378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none" lIns="0" tIns="0" rIns="0" bIns="0">
              <a:normAutofit/>
            </a:bodyPr>
            <a:lstStyle/>
            <a:p>
              <a:pPr algn="ctr"/>
              <a:endParaRPr lang="en-US" altLang="zh-CN" sz="4800" dirty="0">
                <a:solidFill>
                  <a:srgbClr val="EBD526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3"/>
            <p:cNvSpPr txBox="1"/>
            <p:nvPr/>
          </p:nvSpPr>
          <p:spPr>
            <a:xfrm flipH="1">
              <a:off x="1345155" y="2640121"/>
              <a:ext cx="2922715" cy="1313787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endParaRPr lang="en-US" altLang="zh-CN" sz="4800" dirty="0">
                <a:solidFill>
                  <a:srgbClr val="EBD526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5"/>
            <p:cNvSpPr txBox="1"/>
            <p:nvPr/>
          </p:nvSpPr>
          <p:spPr>
            <a:xfrm>
              <a:off x="1945590" y="2778630"/>
              <a:ext cx="1620931" cy="1036768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第三部分</a:t>
              </a:r>
              <a:endParaRPr lang="en-US" altLang="zh-CN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55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成功项目展示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直接连接符 3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>
            <a:off x="2111651" y="2606877"/>
            <a:ext cx="7903261" cy="1"/>
          </a:xfrm>
          <a:prstGeom prst="line">
            <a:avLst/>
          </a:prstGeom>
          <a:noFill/>
          <a:ln w="12700" cap="flat" cmpd="sng">
            <a:solidFill>
              <a:srgbClr val="585687">
                <a:lumMod val="60000"/>
                <a:lumOff val="40000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655770" y="2606878"/>
            <a:ext cx="1618934" cy="3140424"/>
            <a:chOff x="655770" y="2606878"/>
            <a:chExt cx="1618934" cy="3140424"/>
          </a:xfrm>
        </p:grpSpPr>
        <p:sp>
          <p:nvSpPr>
            <p:cNvPr id="7" name="直接连接符 7"/>
            <p:cNvSpPr>
              <a:spLocks noChangeShapeType="1"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1586791" y="2606878"/>
              <a:ext cx="524860" cy="520677"/>
            </a:xfrm>
            <a:prstGeom prst="line">
              <a:avLst/>
            </a:prstGeom>
            <a:noFill/>
            <a:ln w="12700" cap="flat" cmpd="sng">
              <a:solidFill>
                <a:srgbClr val="585687">
                  <a:lumMod val="60000"/>
                  <a:lumOff val="40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椭圆 46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161827" y="3569034"/>
              <a:ext cx="606820" cy="606819"/>
            </a:xfrm>
            <a:prstGeom prst="ellipse">
              <a:avLst/>
            </a:prstGeom>
            <a:solidFill>
              <a:srgbClr val="585687"/>
            </a:solidFill>
            <a:ln w="63500" cap="flat" cmpd="sng">
              <a:solidFill>
                <a:srgbClr val="585687">
                  <a:alpha val="79999"/>
                  <a:lumMod val="20000"/>
                  <a:lumOff val="80000"/>
                </a:srgbClr>
              </a:solidFill>
              <a:bevel/>
            </a:ln>
          </p:spPr>
          <p:txBody>
            <a:bodyPr bIns="72000" anchor="ctr" anchorCtr="0">
              <a:normAutofit fontScale="90000" lnSpcReduction="10000"/>
            </a:bodyPr>
            <a:lstStyle/>
            <a:p>
              <a:pPr algn="ctr"/>
              <a:r>
                <a:rPr lang="en-US" altLang="zh-CN" sz="2400" b="1" dirty="0">
                  <a:solidFill>
                    <a:sysClr val="window" lastClr="FFFFFF"/>
                  </a:solidFill>
                  <a:cs typeface="+mn-ea"/>
                  <a:sym typeface="+mn-lt"/>
                </a:rPr>
                <a:t>1</a:t>
              </a:r>
              <a:endParaRPr lang="zh-CN" altLang="zh-CN" sz="2400" b="1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椭圆 1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479594" y="3075869"/>
              <a:ext cx="216312" cy="218225"/>
            </a:xfrm>
            <a:prstGeom prst="ellipse">
              <a:avLst/>
            </a:prstGeom>
            <a:solidFill>
              <a:srgbClr val="585687"/>
            </a:solidFill>
            <a:ln>
              <a:noFill/>
            </a:ln>
          </p:spPr>
          <p:txBody>
            <a:bodyPr anchor="ctr">
              <a:normAutofit fontScale="25000" lnSpcReduction="20000"/>
            </a:bodyPr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6"/>
              </p:custDataLst>
            </p:nvPr>
          </p:nvSpPr>
          <p:spPr>
            <a:xfrm>
              <a:off x="655770" y="4299907"/>
              <a:ext cx="1618934" cy="144739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单击此处添加文本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>
            <p:custDataLst>
              <p:tags r:id="rId7"/>
            </p:custDataLst>
          </p:nvPr>
        </p:nvGrpSpPr>
        <p:grpSpPr>
          <a:xfrm>
            <a:off x="3742945" y="2606878"/>
            <a:ext cx="1618934" cy="3140425"/>
            <a:chOff x="3742945" y="2606878"/>
            <a:chExt cx="1618934" cy="3140425"/>
          </a:xfrm>
        </p:grpSpPr>
        <p:sp>
          <p:nvSpPr>
            <p:cNvPr id="58" name="直接连接符 19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>
              <a:off x="4552414" y="2606878"/>
              <a:ext cx="1915" cy="541734"/>
            </a:xfrm>
            <a:prstGeom prst="line">
              <a:avLst/>
            </a:prstGeom>
            <a:noFill/>
            <a:ln w="12700" cap="flat" cmpd="sng">
              <a:solidFill>
                <a:srgbClr val="585687">
                  <a:lumMod val="60000"/>
                  <a:lumOff val="40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35"/>
            <p:cNvSpPr>
              <a:spLocks noChangeAspect="1"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449086" y="3077785"/>
              <a:ext cx="216312" cy="216310"/>
            </a:xfrm>
            <a:prstGeom prst="ellipse">
              <a:avLst/>
            </a:prstGeom>
            <a:solidFill>
              <a:srgbClr val="585687"/>
            </a:solidFill>
            <a:ln>
              <a:noFill/>
            </a:ln>
          </p:spPr>
          <p:txBody>
            <a:bodyPr anchor="ctr">
              <a:normAutofit fontScale="25000" lnSpcReduction="20000"/>
            </a:bodyPr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0" name="椭圆 5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248654" y="3569035"/>
              <a:ext cx="607520" cy="606819"/>
            </a:xfrm>
            <a:prstGeom prst="ellipse">
              <a:avLst/>
            </a:prstGeom>
            <a:solidFill>
              <a:srgbClr val="585687"/>
            </a:solidFill>
            <a:ln w="63500" cap="flat" cmpd="sng">
              <a:solidFill>
                <a:srgbClr val="585687">
                  <a:alpha val="79999"/>
                  <a:lumMod val="20000"/>
                  <a:lumOff val="80000"/>
                </a:srgbClr>
              </a:solidFill>
              <a:bevel/>
            </a:ln>
          </p:spPr>
          <p:txBody>
            <a:bodyPr bIns="72000" anchor="ctr" anchorCtr="0">
              <a:normAutofit fontScale="90000" lnSpcReduction="10000"/>
            </a:bodyPr>
            <a:lstStyle/>
            <a:p>
              <a:pPr algn="ctr"/>
              <a:r>
                <a:rPr lang="en-US" altLang="zh-CN" sz="2400" b="1" dirty="0">
                  <a:solidFill>
                    <a:sysClr val="window" lastClr="FFFFFF"/>
                  </a:solidFill>
                  <a:cs typeface="+mn-ea"/>
                  <a:sym typeface="+mn-lt"/>
                </a:rPr>
                <a:t>2</a:t>
              </a:r>
              <a:endParaRPr lang="zh-CN" altLang="zh-CN" sz="2400" b="1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>
              <p:custDataLst>
                <p:tags r:id="rId11"/>
              </p:custDataLst>
            </p:nvPr>
          </p:nvSpPr>
          <p:spPr>
            <a:xfrm>
              <a:off x="3742945" y="4299909"/>
              <a:ext cx="1618934" cy="14473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单击此处添加文本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12"/>
            </p:custDataLst>
          </p:nvPr>
        </p:nvGrpSpPr>
        <p:grpSpPr>
          <a:xfrm>
            <a:off x="6830122" y="2606878"/>
            <a:ext cx="1618934" cy="3140425"/>
            <a:chOff x="6830122" y="2606878"/>
            <a:chExt cx="1618934" cy="3140425"/>
          </a:xfrm>
        </p:grpSpPr>
        <p:sp>
          <p:nvSpPr>
            <p:cNvPr id="63" name="直接连接符 34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7647604" y="2606878"/>
              <a:ext cx="1914" cy="541735"/>
            </a:xfrm>
            <a:prstGeom prst="line">
              <a:avLst/>
            </a:prstGeom>
            <a:noFill/>
            <a:ln w="12700" cap="flat" cmpd="sng">
              <a:solidFill>
                <a:srgbClr val="585687">
                  <a:lumMod val="60000"/>
                  <a:lumOff val="40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15"/>
            <p:cNvSpPr>
              <a:spLocks noChangeAspect="1"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543878" y="3077785"/>
              <a:ext cx="216311" cy="216310"/>
            </a:xfrm>
            <a:prstGeom prst="ellipse">
              <a:avLst/>
            </a:prstGeom>
            <a:solidFill>
              <a:srgbClr val="585687"/>
            </a:solidFill>
            <a:ln>
              <a:noFill/>
            </a:ln>
          </p:spPr>
          <p:txBody>
            <a:bodyPr anchor="ctr">
              <a:normAutofit fontScale="25000" lnSpcReduction="20000"/>
            </a:bodyPr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5" name="椭圆 54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7335830" y="3569035"/>
              <a:ext cx="607520" cy="606819"/>
            </a:xfrm>
            <a:prstGeom prst="ellipse">
              <a:avLst/>
            </a:prstGeom>
            <a:solidFill>
              <a:srgbClr val="585687"/>
            </a:solidFill>
            <a:ln w="63500" cap="flat" cmpd="sng">
              <a:solidFill>
                <a:srgbClr val="585687">
                  <a:alpha val="79999"/>
                  <a:lumMod val="20000"/>
                  <a:lumOff val="80000"/>
                </a:srgbClr>
              </a:solidFill>
              <a:bevel/>
            </a:ln>
          </p:spPr>
          <p:txBody>
            <a:bodyPr bIns="72000" anchor="ctr" anchorCtr="0">
              <a:normAutofit fontScale="90000" lnSpcReduction="10000"/>
            </a:bodyPr>
            <a:lstStyle/>
            <a:p>
              <a:pPr algn="ctr"/>
              <a:r>
                <a:rPr lang="en-US" altLang="zh-CN" sz="2400" b="1" dirty="0">
                  <a:solidFill>
                    <a:sysClr val="window" lastClr="FFFFFF"/>
                  </a:solidFill>
                  <a:cs typeface="+mn-ea"/>
                  <a:sym typeface="+mn-lt"/>
                </a:rPr>
                <a:t>3</a:t>
              </a:r>
              <a:endParaRPr lang="zh-CN" altLang="zh-CN" sz="2400" b="1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>
              <p:custDataLst>
                <p:tags r:id="rId16"/>
              </p:custDataLst>
            </p:nvPr>
          </p:nvSpPr>
          <p:spPr>
            <a:xfrm>
              <a:off x="6830122" y="4299909"/>
              <a:ext cx="1618934" cy="14473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单击此处添加文本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>
            <p:custDataLst>
              <p:tags r:id="rId17"/>
            </p:custDataLst>
          </p:nvPr>
        </p:nvGrpSpPr>
        <p:grpSpPr>
          <a:xfrm>
            <a:off x="9917296" y="2606878"/>
            <a:ext cx="1618934" cy="3140425"/>
            <a:chOff x="9917296" y="2606878"/>
            <a:chExt cx="1618934" cy="3140425"/>
          </a:xfrm>
        </p:grpSpPr>
        <p:sp>
          <p:nvSpPr>
            <p:cNvPr id="68" name="直接连接符 23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10014913" y="2606878"/>
              <a:ext cx="524860" cy="520677"/>
            </a:xfrm>
            <a:prstGeom prst="line">
              <a:avLst/>
            </a:prstGeom>
            <a:noFill/>
            <a:ln w="12700" cap="flat" cmpd="sng">
              <a:solidFill>
                <a:srgbClr val="585687">
                  <a:lumMod val="60000"/>
                  <a:lumOff val="40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6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0423004" y="3586263"/>
              <a:ext cx="607520" cy="608734"/>
            </a:xfrm>
            <a:prstGeom prst="ellipse">
              <a:avLst/>
            </a:prstGeom>
            <a:solidFill>
              <a:srgbClr val="585687"/>
            </a:solidFill>
            <a:ln w="63500" cap="flat" cmpd="sng">
              <a:solidFill>
                <a:srgbClr val="585687">
                  <a:alpha val="79999"/>
                  <a:lumMod val="20000"/>
                  <a:lumOff val="80000"/>
                </a:srgbClr>
              </a:solidFill>
              <a:bevel/>
            </a:ln>
          </p:spPr>
          <p:txBody>
            <a:bodyPr bIns="72000" anchor="ctr" anchorCtr="0">
              <a:normAutofit fontScale="90000" lnSpcReduction="10000"/>
            </a:bodyPr>
            <a:lstStyle/>
            <a:p>
              <a:pPr algn="ctr"/>
              <a:r>
                <a:rPr lang="en-US" altLang="zh-CN" sz="2400" b="1" dirty="0">
                  <a:solidFill>
                    <a:sysClr val="window" lastClr="FFFFFF"/>
                  </a:solidFill>
                  <a:cs typeface="+mn-ea"/>
                  <a:sym typeface="+mn-lt"/>
                </a:rPr>
                <a:t>4</a:t>
              </a:r>
              <a:endParaRPr lang="zh-CN" altLang="zh-CN" sz="2400" b="1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0" name="椭圆 37"/>
            <p:cNvSpPr>
              <a:spLocks noChangeAspect="1"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0455547" y="3127556"/>
              <a:ext cx="216311" cy="216310"/>
            </a:xfrm>
            <a:prstGeom prst="ellipse">
              <a:avLst/>
            </a:prstGeom>
            <a:solidFill>
              <a:srgbClr val="585687"/>
            </a:solidFill>
            <a:ln>
              <a:noFill/>
            </a:ln>
          </p:spPr>
          <p:txBody>
            <a:bodyPr anchor="ctr">
              <a:normAutofit fontScale="25000" lnSpcReduction="20000"/>
            </a:bodyPr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>
              <p:custDataLst>
                <p:tags r:id="rId21"/>
              </p:custDataLst>
            </p:nvPr>
          </p:nvSpPr>
          <p:spPr>
            <a:xfrm>
              <a:off x="9917296" y="4299909"/>
              <a:ext cx="1618934" cy="14473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单击此处添加文本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2" name="椭圆 15"/>
          <p:cNvSpPr>
            <a:spLocks noChangeAspect="1" noChangeArrowheads="1"/>
          </p:cNvSpPr>
          <p:nvPr>
            <p:custDataLst>
              <p:tags r:id="rId22"/>
            </p:custDataLst>
          </p:nvPr>
        </p:nvSpPr>
        <p:spPr bwMode="auto">
          <a:xfrm>
            <a:off x="5988019" y="1872512"/>
            <a:ext cx="216310" cy="216310"/>
          </a:xfrm>
          <a:prstGeom prst="ellipse">
            <a:avLst/>
          </a:prstGeom>
          <a:solidFill>
            <a:srgbClr val="585687"/>
          </a:solidFill>
          <a:ln>
            <a:noFill/>
          </a:ln>
        </p:spPr>
        <p:txBody>
          <a:bodyPr anchor="ctr">
            <a:normAutofit fontScale="25000" lnSpcReduction="20000"/>
          </a:bodyPr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3" name="直接连接符 34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6095217" y="2065142"/>
            <a:ext cx="1914" cy="541735"/>
          </a:xfrm>
          <a:prstGeom prst="line">
            <a:avLst/>
          </a:prstGeom>
          <a:noFill/>
          <a:ln w="12700" cap="flat" cmpd="sng">
            <a:solidFill>
              <a:srgbClr val="585687">
                <a:lumMod val="60000"/>
                <a:lumOff val="40000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" name="平行四边形 26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成功项目展示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615950" y="1806575"/>
          <a:ext cx="3824605" cy="3304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4195445" y="1806575"/>
          <a:ext cx="3824605" cy="3304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7718425" y="1806575"/>
          <a:ext cx="3824605" cy="3304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平行四边形 6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平行四边形 7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成功项目展示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>
            <p:custDataLst>
              <p:tags r:id="rId1"/>
            </p:custDataLst>
          </p:nvPr>
        </p:nvGrpSpPr>
        <p:grpSpPr>
          <a:xfrm>
            <a:off x="744092" y="2341046"/>
            <a:ext cx="3397577" cy="2518012"/>
            <a:chOff x="2647622" y="1830012"/>
            <a:chExt cx="4375747" cy="2686146"/>
          </a:xfrm>
        </p:grpSpPr>
        <p:sp>
          <p:nvSpPr>
            <p:cNvPr id="34" name="矩形 33"/>
            <p:cNvSpPr/>
            <p:nvPr>
              <p:custDataLst>
                <p:tags r:id="rId2"/>
              </p:custDataLst>
            </p:nvPr>
          </p:nvSpPr>
          <p:spPr>
            <a:xfrm>
              <a:off x="2647622" y="4318605"/>
              <a:ext cx="4375747" cy="197553"/>
            </a:xfrm>
            <a:prstGeom prst="rect">
              <a:avLst/>
            </a:prstGeom>
            <a:solidFill>
              <a:srgbClr val="585687"/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anchor="ctr">
              <a:normAutofit fontScale="52500" lnSpcReduction="20000"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61972B"/>
                </a:solidFill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/>
            <p:nvPr>
              <p:custDataLst>
                <p:tags r:id="rId3"/>
              </p:custDataLst>
            </p:nvPr>
          </p:nvSpPr>
          <p:spPr>
            <a:xfrm>
              <a:off x="2647622" y="2039049"/>
              <a:ext cx="4375747" cy="2421167"/>
            </a:xfrm>
            <a:custGeom>
              <a:avLst/>
              <a:gdLst>
                <a:gd name="connsiteX0" fmla="*/ 0 w 3024000"/>
                <a:gd name="connsiteY0" fmla="*/ 0 h 1673225"/>
                <a:gd name="connsiteX1" fmla="*/ 3024000 w 3024000"/>
                <a:gd name="connsiteY1" fmla="*/ 0 h 1673225"/>
                <a:gd name="connsiteX2" fmla="*/ 3024000 w 3024000"/>
                <a:gd name="connsiteY2" fmla="*/ 1584325 h 1673225"/>
                <a:gd name="connsiteX3" fmla="*/ 1580797 w 3024000"/>
                <a:gd name="connsiteY3" fmla="*/ 1584325 h 1673225"/>
                <a:gd name="connsiteX4" fmla="*/ 1524000 w 3024000"/>
                <a:gd name="connsiteY4" fmla="*/ 1673225 h 1673225"/>
                <a:gd name="connsiteX5" fmla="*/ 1467203 w 3024000"/>
                <a:gd name="connsiteY5" fmla="*/ 1584325 h 1673225"/>
                <a:gd name="connsiteX6" fmla="*/ 0 w 3024000"/>
                <a:gd name="connsiteY6" fmla="*/ 1584325 h 167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000" h="1673225">
                  <a:moveTo>
                    <a:pt x="0" y="0"/>
                  </a:moveTo>
                  <a:lnTo>
                    <a:pt x="3024000" y="0"/>
                  </a:lnTo>
                  <a:lnTo>
                    <a:pt x="3024000" y="1584325"/>
                  </a:lnTo>
                  <a:lnTo>
                    <a:pt x="1580797" y="1584325"/>
                  </a:lnTo>
                  <a:lnTo>
                    <a:pt x="1524000" y="1673225"/>
                  </a:lnTo>
                  <a:lnTo>
                    <a:pt x="1467203" y="1584325"/>
                  </a:lnTo>
                  <a:lnTo>
                    <a:pt x="0" y="1584325"/>
                  </a:lnTo>
                  <a:close/>
                </a:path>
              </a:pathLst>
            </a:custGeom>
            <a:solidFill>
              <a:srgbClr val="585687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wrap="square" anchor="ctr">
              <a:normAutofit/>
            </a:bodyPr>
            <a:lstStyle/>
            <a:p>
              <a:pPr algn="ctr">
                <a:defRPr/>
              </a:pPr>
              <a:endParaRPr lang="da-DK" altLang="zh-CN" sz="1800" kern="0" dirty="0">
                <a:solidFill>
                  <a:srgbClr val="585687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936107" y="1830012"/>
              <a:ext cx="3754253" cy="647789"/>
              <a:chOff x="2898008" y="1830012"/>
              <a:chExt cx="1690682" cy="647789"/>
            </a:xfrm>
          </p:grpSpPr>
          <p:sp>
            <p:nvSpPr>
              <p:cNvPr id="37" name="任意多边形 36"/>
              <p:cNvSpPr/>
              <p:nvPr>
                <p:custDataLst>
                  <p:tags r:id="rId4"/>
                </p:custDataLst>
              </p:nvPr>
            </p:nvSpPr>
            <p:spPr>
              <a:xfrm>
                <a:off x="4501399" y="1830012"/>
                <a:ext cx="87291" cy="220524"/>
              </a:xfrm>
              <a:custGeom>
                <a:avLst/>
                <a:gdLst>
                  <a:gd name="connsiteX0" fmla="*/ 59531 w 59531"/>
                  <a:gd name="connsiteY0" fmla="*/ 0 h 152400"/>
                  <a:gd name="connsiteX1" fmla="*/ 0 w 59531"/>
                  <a:gd name="connsiteY1" fmla="*/ 152400 h 152400"/>
                  <a:gd name="connsiteX2" fmla="*/ 54768 w 59531"/>
                  <a:gd name="connsiteY2" fmla="*/ 142875 h 152400"/>
                  <a:gd name="connsiteX3" fmla="*/ 59531 w 59531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152400">
                    <a:moveTo>
                      <a:pt x="59531" y="0"/>
                    </a:moveTo>
                    <a:lnTo>
                      <a:pt x="0" y="152400"/>
                    </a:lnTo>
                    <a:lnTo>
                      <a:pt x="54768" y="142875"/>
                    </a:lnTo>
                    <a:lnTo>
                      <a:pt x="59531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>
                <a:normAutofit fontScale="62500" lnSpcReduction="20000"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38" name="平行四边形 37"/>
              <p:cNvSpPr/>
              <p:nvPr>
                <p:custDataLst>
                  <p:tags r:id="rId5"/>
                </p:custDataLst>
              </p:nvPr>
            </p:nvSpPr>
            <p:spPr>
              <a:xfrm>
                <a:off x="2898008" y="1830012"/>
                <a:ext cx="1690682" cy="647789"/>
              </a:xfrm>
              <a:prstGeom prst="parallelogram">
                <a:avLst/>
              </a:prstGeom>
              <a:solidFill>
                <a:srgbClr val="58568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>
                    <a:solidFill>
                      <a:srgbClr val="FFFFFF"/>
                    </a:solidFill>
                    <a:cs typeface="+mn-ea"/>
                    <a:sym typeface="+mn-lt"/>
                  </a:rPr>
                  <a:t>LOREM</a:t>
                </a:r>
                <a:endParaRPr lang="zh-CN" alt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>
            <p:custDataLst>
              <p:tags r:id="rId6"/>
            </p:custDataLst>
          </p:nvPr>
        </p:nvGrpSpPr>
        <p:grpSpPr>
          <a:xfrm>
            <a:off x="4400236" y="2341046"/>
            <a:ext cx="3397577" cy="2518012"/>
            <a:chOff x="2647622" y="1830012"/>
            <a:chExt cx="4375747" cy="2686146"/>
          </a:xfrm>
        </p:grpSpPr>
        <p:sp>
          <p:nvSpPr>
            <p:cNvPr id="40" name="矩形 39"/>
            <p:cNvSpPr/>
            <p:nvPr>
              <p:custDataLst>
                <p:tags r:id="rId7"/>
              </p:custDataLst>
            </p:nvPr>
          </p:nvSpPr>
          <p:spPr>
            <a:xfrm>
              <a:off x="2647622" y="4318605"/>
              <a:ext cx="4375747" cy="197553"/>
            </a:xfrm>
            <a:prstGeom prst="rect">
              <a:avLst/>
            </a:prstGeom>
            <a:solidFill>
              <a:srgbClr val="585687"/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anchor="ctr">
              <a:normAutofit fontScale="52500" lnSpcReduction="20000"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61972B"/>
                </a:solidFill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>
              <p:custDataLst>
                <p:tags r:id="rId8"/>
              </p:custDataLst>
            </p:nvPr>
          </p:nvSpPr>
          <p:spPr>
            <a:xfrm>
              <a:off x="2647622" y="2039049"/>
              <a:ext cx="4375747" cy="2421167"/>
            </a:xfrm>
            <a:custGeom>
              <a:avLst/>
              <a:gdLst>
                <a:gd name="connsiteX0" fmla="*/ 0 w 3024000"/>
                <a:gd name="connsiteY0" fmla="*/ 0 h 1673225"/>
                <a:gd name="connsiteX1" fmla="*/ 3024000 w 3024000"/>
                <a:gd name="connsiteY1" fmla="*/ 0 h 1673225"/>
                <a:gd name="connsiteX2" fmla="*/ 3024000 w 3024000"/>
                <a:gd name="connsiteY2" fmla="*/ 1584325 h 1673225"/>
                <a:gd name="connsiteX3" fmla="*/ 1580797 w 3024000"/>
                <a:gd name="connsiteY3" fmla="*/ 1584325 h 1673225"/>
                <a:gd name="connsiteX4" fmla="*/ 1524000 w 3024000"/>
                <a:gd name="connsiteY4" fmla="*/ 1673225 h 1673225"/>
                <a:gd name="connsiteX5" fmla="*/ 1467203 w 3024000"/>
                <a:gd name="connsiteY5" fmla="*/ 1584325 h 1673225"/>
                <a:gd name="connsiteX6" fmla="*/ 0 w 3024000"/>
                <a:gd name="connsiteY6" fmla="*/ 1584325 h 167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000" h="1673225">
                  <a:moveTo>
                    <a:pt x="0" y="0"/>
                  </a:moveTo>
                  <a:lnTo>
                    <a:pt x="3024000" y="0"/>
                  </a:lnTo>
                  <a:lnTo>
                    <a:pt x="3024000" y="1584325"/>
                  </a:lnTo>
                  <a:lnTo>
                    <a:pt x="1580797" y="1584325"/>
                  </a:lnTo>
                  <a:lnTo>
                    <a:pt x="1524000" y="1673225"/>
                  </a:lnTo>
                  <a:lnTo>
                    <a:pt x="1467203" y="1584325"/>
                  </a:lnTo>
                  <a:lnTo>
                    <a:pt x="0" y="1584325"/>
                  </a:lnTo>
                  <a:close/>
                </a:path>
              </a:pathLst>
            </a:custGeom>
            <a:solidFill>
              <a:srgbClr val="585687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wrap="square" anchor="ctr">
              <a:normAutofit/>
            </a:bodyPr>
            <a:lstStyle/>
            <a:p>
              <a:pPr algn="ctr">
                <a:defRPr/>
              </a:pPr>
              <a:endParaRPr lang="da-DK" altLang="zh-CN" sz="1800" kern="0" dirty="0">
                <a:solidFill>
                  <a:srgbClr val="585687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936107" y="1830012"/>
              <a:ext cx="3754253" cy="647789"/>
              <a:chOff x="2898008" y="1830012"/>
              <a:chExt cx="1690682" cy="647789"/>
            </a:xfrm>
          </p:grpSpPr>
          <p:sp>
            <p:nvSpPr>
              <p:cNvPr id="43" name="任意多边形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501399" y="1830012"/>
                <a:ext cx="87291" cy="220524"/>
              </a:xfrm>
              <a:custGeom>
                <a:avLst/>
                <a:gdLst>
                  <a:gd name="connsiteX0" fmla="*/ 59531 w 59531"/>
                  <a:gd name="connsiteY0" fmla="*/ 0 h 152400"/>
                  <a:gd name="connsiteX1" fmla="*/ 0 w 59531"/>
                  <a:gd name="connsiteY1" fmla="*/ 152400 h 152400"/>
                  <a:gd name="connsiteX2" fmla="*/ 54768 w 59531"/>
                  <a:gd name="connsiteY2" fmla="*/ 142875 h 152400"/>
                  <a:gd name="connsiteX3" fmla="*/ 59531 w 59531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152400">
                    <a:moveTo>
                      <a:pt x="59531" y="0"/>
                    </a:moveTo>
                    <a:lnTo>
                      <a:pt x="0" y="152400"/>
                    </a:lnTo>
                    <a:lnTo>
                      <a:pt x="54768" y="142875"/>
                    </a:lnTo>
                    <a:lnTo>
                      <a:pt x="59531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>
                <a:normAutofit fontScale="62500" lnSpcReduction="20000"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44" name="平行四边形 43"/>
              <p:cNvSpPr/>
              <p:nvPr>
                <p:custDataLst>
                  <p:tags r:id="rId10"/>
                </p:custDataLst>
              </p:nvPr>
            </p:nvSpPr>
            <p:spPr>
              <a:xfrm>
                <a:off x="2898008" y="1830012"/>
                <a:ext cx="1690682" cy="647789"/>
              </a:xfrm>
              <a:prstGeom prst="parallelogram">
                <a:avLst/>
              </a:prstGeom>
              <a:solidFill>
                <a:srgbClr val="58568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>
                    <a:solidFill>
                      <a:srgbClr val="FFFFFF"/>
                    </a:solidFill>
                    <a:cs typeface="+mn-ea"/>
                    <a:sym typeface="+mn-lt"/>
                  </a:rPr>
                  <a:t>LOREM</a:t>
                </a:r>
                <a:endParaRPr lang="zh-CN" alt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>
            <p:custDataLst>
              <p:tags r:id="rId11"/>
            </p:custDataLst>
          </p:nvPr>
        </p:nvGrpSpPr>
        <p:grpSpPr>
          <a:xfrm>
            <a:off x="8044501" y="2341046"/>
            <a:ext cx="3397577" cy="2518012"/>
            <a:chOff x="2647622" y="1830012"/>
            <a:chExt cx="4375747" cy="2686146"/>
          </a:xfrm>
        </p:grpSpPr>
        <p:sp>
          <p:nvSpPr>
            <p:cNvPr id="46" name="矩形 45"/>
            <p:cNvSpPr/>
            <p:nvPr>
              <p:custDataLst>
                <p:tags r:id="rId12"/>
              </p:custDataLst>
            </p:nvPr>
          </p:nvSpPr>
          <p:spPr>
            <a:xfrm>
              <a:off x="2647622" y="4318605"/>
              <a:ext cx="4375747" cy="197553"/>
            </a:xfrm>
            <a:prstGeom prst="rect">
              <a:avLst/>
            </a:prstGeom>
            <a:solidFill>
              <a:srgbClr val="585687"/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anchor="ctr">
              <a:normAutofit fontScale="52500" lnSpcReduction="20000"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61972B"/>
                </a:solidFill>
                <a:cs typeface="+mn-ea"/>
                <a:sym typeface="+mn-lt"/>
              </a:endParaRPr>
            </a:p>
          </p:txBody>
        </p:sp>
        <p:sp>
          <p:nvSpPr>
            <p:cNvPr id="47" name="任意多边形 46"/>
            <p:cNvSpPr/>
            <p:nvPr>
              <p:custDataLst>
                <p:tags r:id="rId13"/>
              </p:custDataLst>
            </p:nvPr>
          </p:nvSpPr>
          <p:spPr>
            <a:xfrm>
              <a:off x="2647622" y="2039049"/>
              <a:ext cx="4375747" cy="2421167"/>
            </a:xfrm>
            <a:custGeom>
              <a:avLst/>
              <a:gdLst>
                <a:gd name="connsiteX0" fmla="*/ 0 w 3024000"/>
                <a:gd name="connsiteY0" fmla="*/ 0 h 1673225"/>
                <a:gd name="connsiteX1" fmla="*/ 3024000 w 3024000"/>
                <a:gd name="connsiteY1" fmla="*/ 0 h 1673225"/>
                <a:gd name="connsiteX2" fmla="*/ 3024000 w 3024000"/>
                <a:gd name="connsiteY2" fmla="*/ 1584325 h 1673225"/>
                <a:gd name="connsiteX3" fmla="*/ 1580797 w 3024000"/>
                <a:gd name="connsiteY3" fmla="*/ 1584325 h 1673225"/>
                <a:gd name="connsiteX4" fmla="*/ 1524000 w 3024000"/>
                <a:gd name="connsiteY4" fmla="*/ 1673225 h 1673225"/>
                <a:gd name="connsiteX5" fmla="*/ 1467203 w 3024000"/>
                <a:gd name="connsiteY5" fmla="*/ 1584325 h 1673225"/>
                <a:gd name="connsiteX6" fmla="*/ 0 w 3024000"/>
                <a:gd name="connsiteY6" fmla="*/ 1584325 h 167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000" h="1673225">
                  <a:moveTo>
                    <a:pt x="0" y="0"/>
                  </a:moveTo>
                  <a:lnTo>
                    <a:pt x="3024000" y="0"/>
                  </a:lnTo>
                  <a:lnTo>
                    <a:pt x="3024000" y="1584325"/>
                  </a:lnTo>
                  <a:lnTo>
                    <a:pt x="1580797" y="1584325"/>
                  </a:lnTo>
                  <a:lnTo>
                    <a:pt x="1524000" y="1673225"/>
                  </a:lnTo>
                  <a:lnTo>
                    <a:pt x="1467203" y="1584325"/>
                  </a:lnTo>
                  <a:lnTo>
                    <a:pt x="0" y="1584325"/>
                  </a:lnTo>
                  <a:close/>
                </a:path>
              </a:pathLst>
            </a:custGeom>
            <a:solidFill>
              <a:srgbClr val="585687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wrap="square" anchor="ctr">
              <a:normAutofit/>
            </a:bodyPr>
            <a:lstStyle/>
            <a:p>
              <a:pPr algn="ctr">
                <a:defRPr/>
              </a:pPr>
              <a:endParaRPr lang="da-DK" altLang="zh-CN" sz="1800" kern="0" dirty="0">
                <a:solidFill>
                  <a:srgbClr val="585687"/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936107" y="1830012"/>
              <a:ext cx="3754253" cy="647789"/>
              <a:chOff x="2898008" y="1830012"/>
              <a:chExt cx="1690682" cy="647789"/>
            </a:xfrm>
          </p:grpSpPr>
          <p:sp>
            <p:nvSpPr>
              <p:cNvPr id="49" name="任意多边形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01399" y="1830012"/>
                <a:ext cx="87291" cy="220524"/>
              </a:xfrm>
              <a:custGeom>
                <a:avLst/>
                <a:gdLst>
                  <a:gd name="connsiteX0" fmla="*/ 59531 w 59531"/>
                  <a:gd name="connsiteY0" fmla="*/ 0 h 152400"/>
                  <a:gd name="connsiteX1" fmla="*/ 0 w 59531"/>
                  <a:gd name="connsiteY1" fmla="*/ 152400 h 152400"/>
                  <a:gd name="connsiteX2" fmla="*/ 54768 w 59531"/>
                  <a:gd name="connsiteY2" fmla="*/ 142875 h 152400"/>
                  <a:gd name="connsiteX3" fmla="*/ 59531 w 59531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152400">
                    <a:moveTo>
                      <a:pt x="59531" y="0"/>
                    </a:moveTo>
                    <a:lnTo>
                      <a:pt x="0" y="152400"/>
                    </a:lnTo>
                    <a:lnTo>
                      <a:pt x="54768" y="142875"/>
                    </a:lnTo>
                    <a:lnTo>
                      <a:pt x="59531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>
                <a:normAutofit fontScale="62500" lnSpcReduction="20000"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50" name="平行四边形 49"/>
              <p:cNvSpPr/>
              <p:nvPr>
                <p:custDataLst>
                  <p:tags r:id="rId15"/>
                </p:custDataLst>
              </p:nvPr>
            </p:nvSpPr>
            <p:spPr>
              <a:xfrm>
                <a:off x="2898008" y="1830012"/>
                <a:ext cx="1690682" cy="647789"/>
              </a:xfrm>
              <a:prstGeom prst="parallelogram">
                <a:avLst/>
              </a:prstGeom>
              <a:solidFill>
                <a:srgbClr val="58568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>
                    <a:solidFill>
                      <a:srgbClr val="FFFFFF"/>
                    </a:solidFill>
                    <a:cs typeface="+mn-ea"/>
                    <a:sym typeface="+mn-lt"/>
                  </a:rPr>
                  <a:t>LOREM</a:t>
                </a:r>
                <a:endParaRPr lang="zh-CN" alt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文本框 50"/>
          <p:cNvSpPr txBox="1"/>
          <p:nvPr>
            <p:custDataLst>
              <p:tags r:id="rId16"/>
            </p:custDataLst>
          </p:nvPr>
        </p:nvSpPr>
        <p:spPr>
          <a:xfrm>
            <a:off x="1025528" y="3209790"/>
            <a:ext cx="2834704" cy="114990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da-DK" altLang="zh-CN" kern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LOREM IPSUM DOLOR LOREM IPSUM DOLOR</a:t>
            </a:r>
            <a:endParaRPr lang="da-DK" altLang="zh-CN" kern="0" dirty="0">
              <a:solidFill>
                <a:sysClr val="windowText" lastClr="000000">
                  <a:lumMod val="95000"/>
                  <a:lumOff val="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>
            <p:custDataLst>
              <p:tags r:id="rId17"/>
            </p:custDataLst>
          </p:nvPr>
        </p:nvSpPr>
        <p:spPr>
          <a:xfrm>
            <a:off x="4664387" y="3209790"/>
            <a:ext cx="2834704" cy="1149903"/>
          </a:xfrm>
          <a:prstGeom prst="rect">
            <a:avLst/>
          </a:prstGeom>
          <a:noFill/>
        </p:spPr>
        <p:txBody>
          <a:bodyPr wrap="square" tIns="46800" bIns="46800" rtlCol="0" anchor="ctr" anchorCtr="0">
            <a:normAutofit/>
          </a:bodyPr>
          <a:lstStyle/>
          <a:p>
            <a:pPr algn="ctr"/>
            <a:r>
              <a:rPr lang="da-DK" altLang="zh-CN" kern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LOREM IPSUM DOLOR LOREM IPSUM DOLOR</a:t>
            </a:r>
            <a:endParaRPr lang="da-DK" altLang="zh-CN" kern="0" dirty="0">
              <a:solidFill>
                <a:sysClr val="windowText" lastClr="000000">
                  <a:lumMod val="95000"/>
                  <a:lumOff val="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>
            <p:custDataLst>
              <p:tags r:id="rId18"/>
            </p:custDataLst>
          </p:nvPr>
        </p:nvSpPr>
        <p:spPr>
          <a:xfrm>
            <a:off x="8326572" y="3209790"/>
            <a:ext cx="2834704" cy="114990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da-DK" altLang="zh-CN" kern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LOREM IPSUM DOLOR LOREM IPSUM DOLOR</a:t>
            </a:r>
            <a:endParaRPr lang="da-DK" altLang="zh-CN" kern="0" dirty="0">
              <a:solidFill>
                <a:sysClr val="windowText" lastClr="000000">
                  <a:lumMod val="95000"/>
                  <a:lumOff val="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平行四边形 24"/>
          <p:cNvSpPr/>
          <p:nvPr/>
        </p:nvSpPr>
        <p:spPr>
          <a:xfrm rot="19811113">
            <a:off x="8097521" y="223483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 flipH="1">
            <a:off x="6517659" y="0"/>
            <a:ext cx="6803093" cy="4518660"/>
          </a:xfrm>
          <a:prstGeom prst="triangle">
            <a:avLst/>
          </a:prstGeom>
          <a:ln>
            <a:solidFill>
              <a:schemeClr val="bg1"/>
            </a:solidFill>
          </a:ln>
        </p:spPr>
      </p:pic>
      <p:sp>
        <p:nvSpPr>
          <p:cNvPr id="3" name="直角三角形 2"/>
          <p:cNvSpPr/>
          <p:nvPr/>
        </p:nvSpPr>
        <p:spPr>
          <a:xfrm rot="18578393" flipV="1">
            <a:off x="9442854" y="1581351"/>
            <a:ext cx="6731078" cy="3822219"/>
          </a:xfrm>
          <a:prstGeom prst="rtTriangle">
            <a:avLst/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>
          <a:xfrm flipH="1">
            <a:off x="4619433" y="-78740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-2514617" y="-78740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7" name="Group 38"/>
          <p:cNvGrpSpPr/>
          <p:nvPr/>
        </p:nvGrpSpPr>
        <p:grpSpPr>
          <a:xfrm>
            <a:off x="3196369" y="4656393"/>
            <a:ext cx="3610633" cy="1384751"/>
            <a:chOff x="5401691" y="1133270"/>
            <a:chExt cx="3610633" cy="1384751"/>
          </a:xfrm>
        </p:grpSpPr>
        <p:sp>
          <p:nvSpPr>
            <p:cNvPr id="8" name="TextBox 35"/>
            <p:cNvSpPr txBox="1"/>
            <p:nvPr/>
          </p:nvSpPr>
          <p:spPr>
            <a:xfrm>
              <a:off x="5401691" y="1133270"/>
              <a:ext cx="3506479" cy="96308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r>
                <a:rPr lang="zh-CN" altLang="en-US" sz="6600" b="1" dirty="0">
                  <a:solidFill>
                    <a:srgbClr val="585687"/>
                  </a:solidFill>
                  <a:cs typeface="+mn-ea"/>
                  <a:sym typeface="+mn-lt"/>
                </a:rPr>
                <a:t>工作存在不足</a:t>
              </a:r>
              <a:endParaRPr lang="zh-CN" altLang="en-US" sz="6600" b="1" dirty="0">
                <a:solidFill>
                  <a:srgbClr val="585687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36"/>
            <p:cNvSpPr txBox="1"/>
            <p:nvPr/>
          </p:nvSpPr>
          <p:spPr>
            <a:xfrm>
              <a:off x="5505845" y="2216608"/>
              <a:ext cx="3506479" cy="30141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4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46953" y="3026674"/>
            <a:ext cx="3093720" cy="1452296"/>
            <a:chOff x="1345155" y="2640121"/>
            <a:chExt cx="3093720" cy="1452296"/>
          </a:xfrm>
          <a:solidFill>
            <a:srgbClr val="585687"/>
          </a:solidFill>
        </p:grpSpPr>
        <p:sp>
          <p:nvSpPr>
            <p:cNvPr id="12" name="TextBox 3"/>
            <p:cNvSpPr txBox="1"/>
            <p:nvPr/>
          </p:nvSpPr>
          <p:spPr>
            <a:xfrm flipH="1">
              <a:off x="1516160" y="2778630"/>
              <a:ext cx="2922715" cy="131378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none" lIns="0" tIns="0" rIns="0" bIns="0">
              <a:normAutofit/>
            </a:bodyPr>
            <a:lstStyle/>
            <a:p>
              <a:pPr algn="ctr"/>
              <a:endParaRPr lang="en-US" altLang="zh-CN" sz="4800" dirty="0">
                <a:solidFill>
                  <a:srgbClr val="EBD526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3"/>
            <p:cNvSpPr txBox="1"/>
            <p:nvPr/>
          </p:nvSpPr>
          <p:spPr>
            <a:xfrm flipH="1">
              <a:off x="1345155" y="2640121"/>
              <a:ext cx="2922715" cy="1313787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endParaRPr lang="en-US" altLang="zh-CN" sz="4800" dirty="0">
                <a:solidFill>
                  <a:srgbClr val="EBD526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5"/>
            <p:cNvSpPr txBox="1"/>
            <p:nvPr/>
          </p:nvSpPr>
          <p:spPr>
            <a:xfrm>
              <a:off x="1945590" y="2778630"/>
              <a:ext cx="1620931" cy="1036768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第四部分</a:t>
              </a:r>
              <a:endParaRPr lang="en-US" altLang="zh-CN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-1120879" y="0"/>
            <a:ext cx="7216878" cy="4518660"/>
          </a:xfrm>
          <a:prstGeom prst="triangle">
            <a:avLst/>
          </a:prstGeom>
          <a:ln>
            <a:solidFill>
              <a:schemeClr val="bg1"/>
            </a:solidFill>
          </a:ln>
        </p:spPr>
      </p:pic>
      <p:sp>
        <p:nvSpPr>
          <p:cNvPr id="3" name="直角三角形 2"/>
          <p:cNvSpPr/>
          <p:nvPr/>
        </p:nvSpPr>
        <p:spPr>
          <a:xfrm rot="16200000" flipV="1">
            <a:off x="-210819" y="1623059"/>
            <a:ext cx="5555827" cy="5134188"/>
          </a:xfrm>
          <a:prstGeom prst="rtTriangle">
            <a:avLst/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-230382" y="0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椭圆 1"/>
          <p:cNvSpPr>
            <a:spLocks noChangeArrowheads="1"/>
          </p:cNvSpPr>
          <p:nvPr/>
        </p:nvSpPr>
        <p:spPr bwMode="auto">
          <a:xfrm>
            <a:off x="6963802" y="1197784"/>
            <a:ext cx="727831" cy="727831"/>
          </a:xfrm>
          <a:prstGeom prst="roundRect">
            <a:avLst/>
          </a:prstGeom>
          <a:solidFill>
            <a:srgbClr val="585687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2"/>
          <p:cNvSpPr txBox="1">
            <a:spLocks noChangeArrowheads="1"/>
          </p:cNvSpPr>
          <p:nvPr/>
        </p:nvSpPr>
        <p:spPr bwMode="auto">
          <a:xfrm>
            <a:off x="6994934" y="1300379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3C3AB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57341" y="1140064"/>
            <a:ext cx="3489158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一周工作概述</a:t>
            </a:r>
            <a:endParaRPr lang="zh-CN" altLang="en-US" sz="2800" b="1" dirty="0">
              <a:solidFill>
                <a:srgbClr val="585687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 Ut</a:t>
            </a:r>
            <a:endParaRPr lang="zh-CN" altLang="en-US" sz="1200" dirty="0">
              <a:solidFill>
                <a:srgbClr val="3E3E3E"/>
              </a:solidFill>
              <a:cs typeface="+mn-ea"/>
              <a:sym typeface="+mn-lt"/>
            </a:endParaRP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6963802" y="2381493"/>
            <a:ext cx="727831" cy="727831"/>
          </a:xfrm>
          <a:prstGeom prst="roundRect">
            <a:avLst/>
          </a:prstGeom>
          <a:solidFill>
            <a:srgbClr val="585687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6994934" y="2459668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3C3AB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6963802" y="3523480"/>
            <a:ext cx="727831" cy="727831"/>
          </a:xfrm>
          <a:prstGeom prst="roundRect">
            <a:avLst/>
          </a:prstGeom>
          <a:solidFill>
            <a:srgbClr val="585687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32"/>
          <p:cNvSpPr txBox="1">
            <a:spLocks noChangeArrowheads="1"/>
          </p:cNvSpPr>
          <p:nvPr/>
        </p:nvSpPr>
        <p:spPr bwMode="auto">
          <a:xfrm>
            <a:off x="6994934" y="3601655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椭圆 1"/>
          <p:cNvSpPr>
            <a:spLocks noChangeArrowheads="1"/>
          </p:cNvSpPr>
          <p:nvPr/>
        </p:nvSpPr>
        <p:spPr bwMode="auto">
          <a:xfrm>
            <a:off x="6963802" y="4641338"/>
            <a:ext cx="727831" cy="727831"/>
          </a:xfrm>
          <a:prstGeom prst="roundRect">
            <a:avLst/>
          </a:prstGeom>
          <a:solidFill>
            <a:srgbClr val="585687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2"/>
          <p:cNvSpPr txBox="1">
            <a:spLocks noChangeArrowheads="1"/>
          </p:cNvSpPr>
          <p:nvPr/>
        </p:nvSpPr>
        <p:spPr bwMode="auto">
          <a:xfrm>
            <a:off x="6994934" y="4719513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10527" y="3896485"/>
            <a:ext cx="19360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b="1" dirty="0">
                <a:solidFill>
                  <a:srgbClr val="585687"/>
                </a:solidFill>
                <a:cs typeface="+mn-ea"/>
                <a:sym typeface="+mn-lt"/>
              </a:rPr>
              <a:t>目录</a:t>
            </a:r>
            <a:endParaRPr kumimoji="1" lang="zh-CN" altLang="en-US" sz="6000" b="1" dirty="0">
              <a:solidFill>
                <a:srgbClr val="585687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57341" y="2278630"/>
            <a:ext cx="3489158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工作完成情况</a:t>
            </a:r>
            <a:endParaRPr lang="en-US" altLang="zh-CN" sz="2800" b="1" kern="100" dirty="0">
              <a:solidFill>
                <a:srgbClr val="585687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 Ut</a:t>
            </a:r>
            <a:endParaRPr lang="zh-CN" altLang="en-US" sz="1200" dirty="0">
              <a:solidFill>
                <a:srgbClr val="3E3E3E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57341" y="3417196"/>
            <a:ext cx="3489158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成功项目展示</a:t>
            </a:r>
            <a:endParaRPr lang="en-US" altLang="zh-CN" sz="2800" b="1" dirty="0">
              <a:solidFill>
                <a:srgbClr val="585687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 Ut</a:t>
            </a:r>
            <a:endParaRPr lang="zh-CN" altLang="en-US" sz="1200" dirty="0">
              <a:solidFill>
                <a:srgbClr val="3E3E3E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57341" y="4555763"/>
            <a:ext cx="348915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工作存在不足</a:t>
            </a:r>
            <a:endParaRPr lang="en-US" altLang="zh-CN" sz="2800" b="1" dirty="0">
              <a:solidFill>
                <a:srgbClr val="585687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 Ut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zh-CN" altLang="en-US" sz="1200" dirty="0">
              <a:solidFill>
                <a:srgbClr val="3E3E3E"/>
              </a:solidFill>
              <a:cs typeface="+mn-ea"/>
              <a:sym typeface="+mn-lt"/>
            </a:endParaRPr>
          </a:p>
        </p:txBody>
      </p:sp>
      <p:sp>
        <p:nvSpPr>
          <p:cNvPr id="5" name="椭圆 1"/>
          <p:cNvSpPr>
            <a:spLocks noChangeArrowheads="1"/>
          </p:cNvSpPr>
          <p:nvPr/>
        </p:nvSpPr>
        <p:spPr bwMode="auto">
          <a:xfrm>
            <a:off x="6963802" y="5729093"/>
            <a:ext cx="727831" cy="727831"/>
          </a:xfrm>
          <a:prstGeom prst="roundRect">
            <a:avLst/>
          </a:prstGeom>
          <a:solidFill>
            <a:srgbClr val="585687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32"/>
          <p:cNvSpPr txBox="1">
            <a:spLocks noChangeArrowheads="1"/>
          </p:cNvSpPr>
          <p:nvPr/>
        </p:nvSpPr>
        <p:spPr bwMode="auto">
          <a:xfrm>
            <a:off x="7031172" y="5807268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57341" y="5643518"/>
            <a:ext cx="3489158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下周工作计划</a:t>
            </a:r>
            <a:endParaRPr lang="zh-CN" altLang="en-US" sz="2800" b="1" dirty="0">
              <a:solidFill>
                <a:srgbClr val="585687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 Ut</a:t>
            </a:r>
            <a:endParaRPr lang="zh-CN" altLang="en-US" sz="1200" dirty="0">
              <a:solidFill>
                <a:srgbClr val="3E3E3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2" grpId="0"/>
      <p:bldP spid="25" grpId="0"/>
      <p:bldP spid="26" grpId="0"/>
      <p:bldP spid="28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工作存在不足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2424317" y="57585"/>
            <a:ext cx="0" cy="6715452"/>
          </a:xfrm>
          <a:prstGeom prst="line">
            <a:avLst/>
          </a:prstGeom>
          <a:ln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5" name="任意多边形 34"/>
          <p:cNvSpPr/>
          <p:nvPr>
            <p:custDataLst>
              <p:tags r:id="rId2"/>
            </p:custDataLst>
          </p:nvPr>
        </p:nvSpPr>
        <p:spPr>
          <a:xfrm>
            <a:off x="2424430" y="2707640"/>
            <a:ext cx="849630" cy="967105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585687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>
            <p:custDataLst>
              <p:tags r:id="rId3"/>
            </p:custDataLst>
          </p:nvPr>
        </p:nvSpPr>
        <p:spPr>
          <a:xfrm>
            <a:off x="3242945" y="3129280"/>
            <a:ext cx="578485" cy="56134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ysClr val="window" lastClr="FFFFFF"/>
                </a:solidFill>
                <a:cs typeface="+mn-ea"/>
                <a:sym typeface="+mn-lt"/>
              </a:rPr>
              <a:t>B</a:t>
            </a:r>
            <a:endParaRPr lang="zh-CN" altLang="en-US" sz="20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873713" y="3094076"/>
            <a:ext cx="7386107" cy="64326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da-DK" altLang="zh-CN" sz="1200" spc="150" dirty="0">
                <a:solidFill>
                  <a:srgbClr val="585687"/>
                </a:solidFill>
                <a:cs typeface="+mn-ea"/>
                <a:sym typeface="+mn-lt"/>
              </a:rPr>
              <a:t>单击此处添加文本具体内容，简明扼要的阐述您的观点。</a:t>
            </a:r>
            <a:endParaRPr lang="da-DK" altLang="zh-CN" sz="1200" spc="150" dirty="0">
              <a:solidFill>
                <a:srgbClr val="585687"/>
              </a:solidFill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>
            <p:custDataLst>
              <p:tags r:id="rId5"/>
            </p:custDataLst>
          </p:nvPr>
        </p:nvSpPr>
        <p:spPr>
          <a:xfrm>
            <a:off x="2424430" y="3761740"/>
            <a:ext cx="849630" cy="967105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585687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>
            <p:custDataLst>
              <p:tags r:id="rId6"/>
            </p:custDataLst>
          </p:nvPr>
        </p:nvSpPr>
        <p:spPr>
          <a:xfrm>
            <a:off x="3242945" y="4182745"/>
            <a:ext cx="578485" cy="56134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ysClr val="window" lastClr="FFFFFF"/>
                </a:solidFill>
                <a:cs typeface="+mn-ea"/>
                <a:sym typeface="+mn-lt"/>
              </a:rPr>
              <a:t>C</a:t>
            </a:r>
            <a:endParaRPr lang="zh-CN" altLang="en-US" sz="20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>
            <p:custDataLst>
              <p:tags r:id="rId7"/>
            </p:custDataLst>
          </p:nvPr>
        </p:nvSpPr>
        <p:spPr>
          <a:xfrm>
            <a:off x="3873713" y="4152181"/>
            <a:ext cx="7386107" cy="64326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pt-BR" altLang="zh-CN" sz="1200" spc="150" dirty="0">
                <a:solidFill>
                  <a:srgbClr val="585687"/>
                </a:solidFill>
                <a:cs typeface="+mn-ea"/>
                <a:sym typeface="+mn-lt"/>
              </a:rPr>
              <a:t>单击此处添加文本具体内容，简明扼要的阐述您的观点。</a:t>
            </a:r>
            <a:endParaRPr lang="pt-BR" altLang="zh-CN" sz="1200" spc="150" dirty="0">
              <a:solidFill>
                <a:srgbClr val="585687"/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>
            <p:custDataLst>
              <p:tags r:id="rId8"/>
            </p:custDataLst>
          </p:nvPr>
        </p:nvSpPr>
        <p:spPr>
          <a:xfrm>
            <a:off x="2424430" y="1654175"/>
            <a:ext cx="849630" cy="967105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585687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>
            <p:custDataLst>
              <p:tags r:id="rId9"/>
            </p:custDataLst>
          </p:nvPr>
        </p:nvSpPr>
        <p:spPr>
          <a:xfrm>
            <a:off x="3242945" y="2075180"/>
            <a:ext cx="578485" cy="56134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ysClr val="window" lastClr="FFFFFF"/>
                </a:solidFill>
                <a:cs typeface="+mn-ea"/>
                <a:sym typeface="+mn-lt"/>
              </a:rPr>
              <a:t>A</a:t>
            </a:r>
            <a:endParaRPr lang="zh-CN" altLang="en-US" sz="20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3873713" y="2039791"/>
            <a:ext cx="7386107" cy="64326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spc="150" dirty="0">
                <a:solidFill>
                  <a:srgbClr val="585687"/>
                </a:solidFill>
                <a:cs typeface="+mn-ea"/>
                <a:sym typeface="+mn-lt"/>
              </a:rPr>
              <a:t>单击此处添加文本具体内容，简明扼要的阐述您的观点。</a:t>
            </a:r>
            <a:endParaRPr lang="en-US" altLang="zh-CN" sz="1200" spc="150" dirty="0">
              <a:solidFill>
                <a:srgbClr val="585687"/>
              </a:solidFill>
              <a:cs typeface="+mn-ea"/>
              <a:sym typeface="+mn-lt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平行四边形 13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8"/>
          <p:cNvSpPr txBox="1"/>
          <p:nvPr/>
        </p:nvSpPr>
        <p:spPr>
          <a:xfrm>
            <a:off x="4223911" y="621535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点击输入您的标题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工作存在不足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2" name="圆角矩形 9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579563" y="1831975"/>
            <a:ext cx="1260475" cy="1260475"/>
          </a:xfrm>
          <a:prstGeom prst="roundRect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EF342B">
              <a:shade val="50000"/>
            </a:srgbClr>
          </a:lnRef>
          <a:fillRef idx="1">
            <a:srgbClr val="EF342B"/>
          </a:fillRef>
          <a:effectRef idx="0">
            <a:srgbClr val="EF342B"/>
          </a:effectRef>
          <a:fontRef idx="minor">
            <a:srgbClr val="FFFFFF"/>
          </a:fontRef>
        </p:style>
        <p:txBody>
          <a:bodyPr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 algn="ctr"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93" name="圆角矩形 9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4119563" y="1831975"/>
            <a:ext cx="1260475" cy="1260475"/>
          </a:xfrm>
          <a:prstGeom prst="roundRect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EF342B">
              <a:shade val="50000"/>
            </a:srgbClr>
          </a:lnRef>
          <a:fillRef idx="1">
            <a:srgbClr val="EF342B"/>
          </a:fillRef>
          <a:effectRef idx="0">
            <a:srgbClr val="EF342B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400">
              <a:buFontTx/>
              <a:buNone/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94" name="圆角矩形 9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659563" y="1831975"/>
            <a:ext cx="1260475" cy="1260475"/>
          </a:xfrm>
          <a:prstGeom prst="roundRect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EF342B">
              <a:shade val="50000"/>
            </a:srgbClr>
          </a:lnRef>
          <a:fillRef idx="1">
            <a:srgbClr val="EF342B"/>
          </a:fillRef>
          <a:effectRef idx="0">
            <a:srgbClr val="EF342B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400">
              <a:buFontTx/>
              <a:buNone/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95" name="圆角矩形 9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199563" y="1831975"/>
            <a:ext cx="1260475" cy="1260475"/>
          </a:xfrm>
          <a:prstGeom prst="roundRect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EF342B">
              <a:shade val="50000"/>
            </a:srgbClr>
          </a:lnRef>
          <a:fillRef idx="1">
            <a:srgbClr val="EF342B"/>
          </a:fillRef>
          <a:effectRef idx="0">
            <a:srgbClr val="EF342B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400">
              <a:buFontTx/>
              <a:buNone/>
              <a:defRPr/>
            </a:pPr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97" name="Freeform 5"/>
          <p:cNvSpPr/>
          <p:nvPr>
            <p:custDataLst>
              <p:tags r:id="rId5"/>
            </p:custDataLst>
          </p:nvPr>
        </p:nvSpPr>
        <p:spPr bwMode="auto">
          <a:xfrm>
            <a:off x="9816690" y="2559278"/>
            <a:ext cx="42618" cy="66526"/>
          </a:xfrm>
          <a:custGeom>
            <a:avLst/>
            <a:gdLst>
              <a:gd name="T0" fmla="*/ 15 w 17"/>
              <a:gd name="T1" fmla="*/ 6 h 27"/>
              <a:gd name="T2" fmla="*/ 10 w 17"/>
              <a:gd name="T3" fmla="*/ 3 h 27"/>
              <a:gd name="T4" fmla="*/ 0 w 17"/>
              <a:gd name="T5" fmla="*/ 0 h 27"/>
              <a:gd name="T6" fmla="*/ 0 w 17"/>
              <a:gd name="T7" fmla="*/ 27 h 27"/>
              <a:gd name="T8" fmla="*/ 15 w 17"/>
              <a:gd name="T9" fmla="*/ 19 h 27"/>
              <a:gd name="T10" fmla="*/ 15 w 17"/>
              <a:gd name="T11" fmla="*/ 19 h 27"/>
              <a:gd name="T12" fmla="*/ 17 w 17"/>
              <a:gd name="T13" fmla="*/ 10 h 27"/>
              <a:gd name="T14" fmla="*/ 15 w 17"/>
              <a:gd name="T15" fmla="*/ 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7">
                <a:moveTo>
                  <a:pt x="15" y="6"/>
                </a:moveTo>
                <a:cubicBezTo>
                  <a:pt x="13" y="5"/>
                  <a:pt x="12" y="4"/>
                  <a:pt x="10" y="3"/>
                </a:cubicBezTo>
                <a:cubicBezTo>
                  <a:pt x="7" y="2"/>
                  <a:pt x="4" y="1"/>
                  <a:pt x="0" y="0"/>
                </a:cubicBezTo>
                <a:cubicBezTo>
                  <a:pt x="0" y="27"/>
                  <a:pt x="0" y="27"/>
                  <a:pt x="0" y="27"/>
                </a:cubicBezTo>
                <a:cubicBezTo>
                  <a:pt x="6" y="26"/>
                  <a:pt x="12" y="24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7" y="16"/>
                  <a:pt x="17" y="13"/>
                  <a:pt x="17" y="10"/>
                </a:cubicBezTo>
                <a:cubicBezTo>
                  <a:pt x="16" y="9"/>
                  <a:pt x="16" y="7"/>
                  <a:pt x="15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98" name="Freeform 6"/>
          <p:cNvSpPr/>
          <p:nvPr>
            <p:custDataLst>
              <p:tags r:id="rId6"/>
            </p:custDataLst>
          </p:nvPr>
        </p:nvSpPr>
        <p:spPr bwMode="auto">
          <a:xfrm>
            <a:off x="9854110" y="260605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99" name="Freeform 7"/>
          <p:cNvSpPr/>
          <p:nvPr>
            <p:custDataLst>
              <p:tags r:id="rId7"/>
            </p:custDataLst>
          </p:nvPr>
        </p:nvSpPr>
        <p:spPr bwMode="auto">
          <a:xfrm>
            <a:off x="9747046" y="2450135"/>
            <a:ext cx="32223" cy="62368"/>
          </a:xfrm>
          <a:custGeom>
            <a:avLst/>
            <a:gdLst>
              <a:gd name="T0" fmla="*/ 2 w 13"/>
              <a:gd name="T1" fmla="*/ 7 h 25"/>
              <a:gd name="T2" fmla="*/ 0 w 13"/>
              <a:gd name="T3" fmla="*/ 12 h 25"/>
              <a:gd name="T4" fmla="*/ 1 w 13"/>
              <a:gd name="T5" fmla="*/ 17 h 25"/>
              <a:gd name="T6" fmla="*/ 4 w 13"/>
              <a:gd name="T7" fmla="*/ 21 h 25"/>
              <a:gd name="T8" fmla="*/ 9 w 13"/>
              <a:gd name="T9" fmla="*/ 23 h 25"/>
              <a:gd name="T10" fmla="*/ 13 w 13"/>
              <a:gd name="T11" fmla="*/ 25 h 25"/>
              <a:gd name="T12" fmla="*/ 13 w 13"/>
              <a:gd name="T13" fmla="*/ 0 h 25"/>
              <a:gd name="T14" fmla="*/ 2 w 13"/>
              <a:gd name="T15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25">
                <a:moveTo>
                  <a:pt x="2" y="7"/>
                </a:moveTo>
                <a:cubicBezTo>
                  <a:pt x="1" y="9"/>
                  <a:pt x="0" y="10"/>
                  <a:pt x="0" y="12"/>
                </a:cubicBezTo>
                <a:cubicBezTo>
                  <a:pt x="0" y="14"/>
                  <a:pt x="0" y="16"/>
                  <a:pt x="1" y="17"/>
                </a:cubicBezTo>
                <a:cubicBezTo>
                  <a:pt x="1" y="19"/>
                  <a:pt x="3" y="20"/>
                  <a:pt x="4" y="21"/>
                </a:cubicBezTo>
                <a:cubicBezTo>
                  <a:pt x="5" y="22"/>
                  <a:pt x="7" y="23"/>
                  <a:pt x="9" y="23"/>
                </a:cubicBezTo>
                <a:cubicBezTo>
                  <a:pt x="10" y="24"/>
                  <a:pt x="12" y="24"/>
                  <a:pt x="13" y="25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1"/>
                  <a:pt x="4" y="3"/>
                  <a:pt x="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00" name="Freeform 8"/>
          <p:cNvSpPr/>
          <p:nvPr>
            <p:custDataLst>
              <p:tags r:id="rId8"/>
            </p:custDataLst>
          </p:nvPr>
        </p:nvSpPr>
        <p:spPr bwMode="auto">
          <a:xfrm>
            <a:off x="9854110" y="2606054"/>
            <a:ext cx="2079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01" name="Rectangl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856189" y="2603975"/>
            <a:ext cx="1039" cy="10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02" name="Freeform 10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9289683" y="2056179"/>
            <a:ext cx="1080000" cy="812859"/>
          </a:xfrm>
          <a:custGeom>
            <a:avLst/>
            <a:gdLst>
              <a:gd name="T0" fmla="*/ 222 w 434"/>
              <a:gd name="T1" fmla="*/ 75 h 328"/>
              <a:gd name="T2" fmla="*/ 251 w 434"/>
              <a:gd name="T3" fmla="*/ 10 h 328"/>
              <a:gd name="T4" fmla="*/ 198 w 434"/>
              <a:gd name="T5" fmla="*/ 21 h 328"/>
              <a:gd name="T6" fmla="*/ 147 w 434"/>
              <a:gd name="T7" fmla="*/ 13 h 328"/>
              <a:gd name="T8" fmla="*/ 179 w 434"/>
              <a:gd name="T9" fmla="*/ 76 h 328"/>
              <a:gd name="T10" fmla="*/ 182 w 434"/>
              <a:gd name="T11" fmla="*/ 309 h 328"/>
              <a:gd name="T12" fmla="*/ 222 w 434"/>
              <a:gd name="T13" fmla="*/ 75 h 328"/>
              <a:gd name="T14" fmla="*/ 243 w 434"/>
              <a:gd name="T15" fmla="*/ 219 h 328"/>
              <a:gd name="T16" fmla="*/ 233 w 434"/>
              <a:gd name="T17" fmla="*/ 237 h 328"/>
              <a:gd name="T18" fmla="*/ 212 w 434"/>
              <a:gd name="T19" fmla="*/ 245 h 328"/>
              <a:gd name="T20" fmla="*/ 212 w 434"/>
              <a:gd name="T21" fmla="*/ 252 h 328"/>
              <a:gd name="T22" fmla="*/ 210 w 434"/>
              <a:gd name="T23" fmla="*/ 258 h 328"/>
              <a:gd name="T24" fmla="*/ 202 w 434"/>
              <a:gd name="T25" fmla="*/ 259 h 328"/>
              <a:gd name="T26" fmla="*/ 197 w 434"/>
              <a:gd name="T27" fmla="*/ 252 h 328"/>
              <a:gd name="T28" fmla="*/ 197 w 434"/>
              <a:gd name="T29" fmla="*/ 244 h 328"/>
              <a:gd name="T30" fmla="*/ 194 w 434"/>
              <a:gd name="T31" fmla="*/ 243 h 328"/>
              <a:gd name="T32" fmla="*/ 176 w 434"/>
              <a:gd name="T33" fmla="*/ 232 h 328"/>
              <a:gd name="T34" fmla="*/ 170 w 434"/>
              <a:gd name="T35" fmla="*/ 223 h 328"/>
              <a:gd name="T36" fmla="*/ 169 w 434"/>
              <a:gd name="T37" fmla="*/ 220 h 328"/>
              <a:gd name="T38" fmla="*/ 168 w 434"/>
              <a:gd name="T39" fmla="*/ 217 h 328"/>
              <a:gd name="T40" fmla="*/ 169 w 434"/>
              <a:gd name="T41" fmla="*/ 213 h 328"/>
              <a:gd name="T42" fmla="*/ 176 w 434"/>
              <a:gd name="T43" fmla="*/ 209 h 328"/>
              <a:gd name="T44" fmla="*/ 183 w 434"/>
              <a:gd name="T45" fmla="*/ 214 h 328"/>
              <a:gd name="T46" fmla="*/ 184 w 434"/>
              <a:gd name="T47" fmla="*/ 217 h 328"/>
              <a:gd name="T48" fmla="*/ 185 w 434"/>
              <a:gd name="T49" fmla="*/ 219 h 328"/>
              <a:gd name="T50" fmla="*/ 188 w 434"/>
              <a:gd name="T51" fmla="*/ 223 h 328"/>
              <a:gd name="T52" fmla="*/ 197 w 434"/>
              <a:gd name="T53" fmla="*/ 229 h 328"/>
              <a:gd name="T54" fmla="*/ 197 w 434"/>
              <a:gd name="T55" fmla="*/ 199 h 328"/>
              <a:gd name="T56" fmla="*/ 178 w 434"/>
              <a:gd name="T57" fmla="*/ 191 h 328"/>
              <a:gd name="T58" fmla="*/ 171 w 434"/>
              <a:gd name="T59" fmla="*/ 183 h 328"/>
              <a:gd name="T60" fmla="*/ 169 w 434"/>
              <a:gd name="T61" fmla="*/ 172 h 328"/>
              <a:gd name="T62" fmla="*/ 171 w 434"/>
              <a:gd name="T63" fmla="*/ 162 h 328"/>
              <a:gd name="T64" fmla="*/ 177 w 434"/>
              <a:gd name="T65" fmla="*/ 153 h 328"/>
              <a:gd name="T66" fmla="*/ 197 w 434"/>
              <a:gd name="T67" fmla="*/ 144 h 328"/>
              <a:gd name="T68" fmla="*/ 197 w 434"/>
              <a:gd name="T69" fmla="*/ 144 h 328"/>
              <a:gd name="T70" fmla="*/ 197 w 434"/>
              <a:gd name="T71" fmla="*/ 136 h 328"/>
              <a:gd name="T72" fmla="*/ 200 w 434"/>
              <a:gd name="T73" fmla="*/ 131 h 328"/>
              <a:gd name="T74" fmla="*/ 208 w 434"/>
              <a:gd name="T75" fmla="*/ 129 h 328"/>
              <a:gd name="T76" fmla="*/ 212 w 434"/>
              <a:gd name="T77" fmla="*/ 136 h 328"/>
              <a:gd name="T78" fmla="*/ 212 w 434"/>
              <a:gd name="T79" fmla="*/ 144 h 328"/>
              <a:gd name="T80" fmla="*/ 212 w 434"/>
              <a:gd name="T81" fmla="*/ 144 h 328"/>
              <a:gd name="T82" fmla="*/ 215 w 434"/>
              <a:gd name="T83" fmla="*/ 145 h 328"/>
              <a:gd name="T84" fmla="*/ 235 w 434"/>
              <a:gd name="T85" fmla="*/ 154 h 328"/>
              <a:gd name="T86" fmla="*/ 240 w 434"/>
              <a:gd name="T87" fmla="*/ 163 h 328"/>
              <a:gd name="T88" fmla="*/ 242 w 434"/>
              <a:gd name="T89" fmla="*/ 165 h 328"/>
              <a:gd name="T90" fmla="*/ 242 w 434"/>
              <a:gd name="T91" fmla="*/ 168 h 328"/>
              <a:gd name="T92" fmla="*/ 242 w 434"/>
              <a:gd name="T93" fmla="*/ 172 h 328"/>
              <a:gd name="T94" fmla="*/ 235 w 434"/>
              <a:gd name="T95" fmla="*/ 177 h 328"/>
              <a:gd name="T96" fmla="*/ 228 w 434"/>
              <a:gd name="T97" fmla="*/ 172 h 328"/>
              <a:gd name="T98" fmla="*/ 227 w 434"/>
              <a:gd name="T99" fmla="*/ 169 h 328"/>
              <a:gd name="T100" fmla="*/ 226 w 434"/>
              <a:gd name="T101" fmla="*/ 167 h 328"/>
              <a:gd name="T102" fmla="*/ 222 w 434"/>
              <a:gd name="T103" fmla="*/ 163 h 328"/>
              <a:gd name="T104" fmla="*/ 212 w 434"/>
              <a:gd name="T105" fmla="*/ 159 h 328"/>
              <a:gd name="T106" fmla="*/ 212 w 434"/>
              <a:gd name="T107" fmla="*/ 187 h 328"/>
              <a:gd name="T108" fmla="*/ 225 w 434"/>
              <a:gd name="T109" fmla="*/ 191 h 328"/>
              <a:gd name="T110" fmla="*/ 240 w 434"/>
              <a:gd name="T111" fmla="*/ 203 h 328"/>
              <a:gd name="T112" fmla="*/ 240 w 434"/>
              <a:gd name="T113" fmla="*/ 203 h 328"/>
              <a:gd name="T114" fmla="*/ 240 w 434"/>
              <a:gd name="T115" fmla="*/ 203 h 328"/>
              <a:gd name="T116" fmla="*/ 243 w 434"/>
              <a:gd name="T117" fmla="*/ 219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4" h="328">
                <a:moveTo>
                  <a:pt x="222" y="75"/>
                </a:moveTo>
                <a:cubicBezTo>
                  <a:pt x="245" y="55"/>
                  <a:pt x="260" y="12"/>
                  <a:pt x="251" y="10"/>
                </a:cubicBezTo>
                <a:cubicBezTo>
                  <a:pt x="238" y="8"/>
                  <a:pt x="211" y="19"/>
                  <a:pt x="198" y="21"/>
                </a:cubicBezTo>
                <a:cubicBezTo>
                  <a:pt x="179" y="23"/>
                  <a:pt x="159" y="0"/>
                  <a:pt x="147" y="13"/>
                </a:cubicBezTo>
                <a:cubicBezTo>
                  <a:pt x="138" y="23"/>
                  <a:pt x="154" y="60"/>
                  <a:pt x="179" y="76"/>
                </a:cubicBezTo>
                <a:cubicBezTo>
                  <a:pt x="105" y="113"/>
                  <a:pt x="0" y="296"/>
                  <a:pt x="182" y="309"/>
                </a:cubicBezTo>
                <a:cubicBezTo>
                  <a:pt x="434" y="328"/>
                  <a:pt x="308" y="110"/>
                  <a:pt x="222" y="75"/>
                </a:cubicBezTo>
                <a:close/>
                <a:moveTo>
                  <a:pt x="243" y="219"/>
                </a:moveTo>
                <a:cubicBezTo>
                  <a:pt x="243" y="226"/>
                  <a:pt x="239" y="233"/>
                  <a:pt x="233" y="237"/>
                </a:cubicBezTo>
                <a:cubicBezTo>
                  <a:pt x="227" y="242"/>
                  <a:pt x="220" y="244"/>
                  <a:pt x="212" y="245"/>
                </a:cubicBezTo>
                <a:cubicBezTo>
                  <a:pt x="212" y="252"/>
                  <a:pt x="212" y="252"/>
                  <a:pt x="212" y="252"/>
                </a:cubicBezTo>
                <a:cubicBezTo>
                  <a:pt x="212" y="255"/>
                  <a:pt x="211" y="257"/>
                  <a:pt x="210" y="258"/>
                </a:cubicBezTo>
                <a:cubicBezTo>
                  <a:pt x="208" y="260"/>
                  <a:pt x="204" y="260"/>
                  <a:pt x="202" y="259"/>
                </a:cubicBezTo>
                <a:cubicBezTo>
                  <a:pt x="199" y="258"/>
                  <a:pt x="197" y="255"/>
                  <a:pt x="197" y="252"/>
                </a:cubicBezTo>
                <a:cubicBezTo>
                  <a:pt x="197" y="244"/>
                  <a:pt x="197" y="244"/>
                  <a:pt x="197" y="244"/>
                </a:cubicBezTo>
                <a:cubicBezTo>
                  <a:pt x="196" y="244"/>
                  <a:pt x="195" y="243"/>
                  <a:pt x="194" y="243"/>
                </a:cubicBezTo>
                <a:cubicBezTo>
                  <a:pt x="187" y="241"/>
                  <a:pt x="180" y="237"/>
                  <a:pt x="176" y="232"/>
                </a:cubicBezTo>
                <a:cubicBezTo>
                  <a:pt x="173" y="229"/>
                  <a:pt x="171" y="226"/>
                  <a:pt x="170" y="223"/>
                </a:cubicBezTo>
                <a:cubicBezTo>
                  <a:pt x="170" y="222"/>
                  <a:pt x="169" y="221"/>
                  <a:pt x="169" y="220"/>
                </a:cubicBezTo>
                <a:cubicBezTo>
                  <a:pt x="169" y="219"/>
                  <a:pt x="169" y="218"/>
                  <a:pt x="168" y="217"/>
                </a:cubicBezTo>
                <a:cubicBezTo>
                  <a:pt x="168" y="216"/>
                  <a:pt x="169" y="214"/>
                  <a:pt x="169" y="213"/>
                </a:cubicBezTo>
                <a:cubicBezTo>
                  <a:pt x="171" y="211"/>
                  <a:pt x="174" y="209"/>
                  <a:pt x="176" y="209"/>
                </a:cubicBezTo>
                <a:cubicBezTo>
                  <a:pt x="179" y="210"/>
                  <a:pt x="182" y="212"/>
                  <a:pt x="183" y="214"/>
                </a:cubicBezTo>
                <a:cubicBezTo>
                  <a:pt x="183" y="215"/>
                  <a:pt x="183" y="216"/>
                  <a:pt x="184" y="217"/>
                </a:cubicBezTo>
                <a:cubicBezTo>
                  <a:pt x="184" y="218"/>
                  <a:pt x="184" y="219"/>
                  <a:pt x="185" y="219"/>
                </a:cubicBezTo>
                <a:cubicBezTo>
                  <a:pt x="186" y="221"/>
                  <a:pt x="187" y="222"/>
                  <a:pt x="188" y="223"/>
                </a:cubicBezTo>
                <a:cubicBezTo>
                  <a:pt x="191" y="226"/>
                  <a:pt x="194" y="228"/>
                  <a:pt x="197" y="229"/>
                </a:cubicBezTo>
                <a:cubicBezTo>
                  <a:pt x="197" y="199"/>
                  <a:pt x="197" y="199"/>
                  <a:pt x="197" y="199"/>
                </a:cubicBezTo>
                <a:cubicBezTo>
                  <a:pt x="191" y="198"/>
                  <a:pt x="184" y="195"/>
                  <a:pt x="178" y="191"/>
                </a:cubicBezTo>
                <a:cubicBezTo>
                  <a:pt x="175" y="189"/>
                  <a:pt x="173" y="186"/>
                  <a:pt x="171" y="183"/>
                </a:cubicBezTo>
                <a:cubicBezTo>
                  <a:pt x="170" y="180"/>
                  <a:pt x="169" y="176"/>
                  <a:pt x="169" y="172"/>
                </a:cubicBezTo>
                <a:cubicBezTo>
                  <a:pt x="169" y="169"/>
                  <a:pt x="170" y="165"/>
                  <a:pt x="171" y="162"/>
                </a:cubicBezTo>
                <a:cubicBezTo>
                  <a:pt x="173" y="158"/>
                  <a:pt x="175" y="156"/>
                  <a:pt x="177" y="153"/>
                </a:cubicBezTo>
                <a:cubicBezTo>
                  <a:pt x="183" y="148"/>
                  <a:pt x="190" y="145"/>
                  <a:pt x="197" y="144"/>
                </a:cubicBezTo>
                <a:cubicBezTo>
                  <a:pt x="197" y="144"/>
                  <a:pt x="197" y="144"/>
                  <a:pt x="197" y="144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7" y="134"/>
                  <a:pt x="198" y="132"/>
                  <a:pt x="200" y="131"/>
                </a:cubicBezTo>
                <a:cubicBezTo>
                  <a:pt x="202" y="129"/>
                  <a:pt x="205" y="128"/>
                  <a:pt x="208" y="129"/>
                </a:cubicBezTo>
                <a:cubicBezTo>
                  <a:pt x="211" y="131"/>
                  <a:pt x="212" y="133"/>
                  <a:pt x="212" y="136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3" y="145"/>
                  <a:pt x="214" y="145"/>
                  <a:pt x="215" y="145"/>
                </a:cubicBezTo>
                <a:cubicBezTo>
                  <a:pt x="222" y="146"/>
                  <a:pt x="229" y="149"/>
                  <a:pt x="235" y="154"/>
                </a:cubicBezTo>
                <a:cubicBezTo>
                  <a:pt x="237" y="157"/>
                  <a:pt x="239" y="160"/>
                  <a:pt x="240" y="163"/>
                </a:cubicBezTo>
                <a:cubicBezTo>
                  <a:pt x="241" y="164"/>
                  <a:pt x="241" y="165"/>
                  <a:pt x="242" y="165"/>
                </a:cubicBezTo>
                <a:cubicBezTo>
                  <a:pt x="242" y="166"/>
                  <a:pt x="242" y="167"/>
                  <a:pt x="242" y="168"/>
                </a:cubicBezTo>
                <a:cubicBezTo>
                  <a:pt x="242" y="170"/>
                  <a:pt x="242" y="171"/>
                  <a:pt x="242" y="172"/>
                </a:cubicBezTo>
                <a:cubicBezTo>
                  <a:pt x="240" y="175"/>
                  <a:pt x="238" y="177"/>
                  <a:pt x="235" y="177"/>
                </a:cubicBezTo>
                <a:cubicBezTo>
                  <a:pt x="232" y="176"/>
                  <a:pt x="229" y="175"/>
                  <a:pt x="228" y="172"/>
                </a:cubicBezTo>
                <a:cubicBezTo>
                  <a:pt x="228" y="171"/>
                  <a:pt x="228" y="170"/>
                  <a:pt x="227" y="169"/>
                </a:cubicBezTo>
                <a:cubicBezTo>
                  <a:pt x="227" y="169"/>
                  <a:pt x="226" y="168"/>
                  <a:pt x="226" y="167"/>
                </a:cubicBezTo>
                <a:cubicBezTo>
                  <a:pt x="225" y="166"/>
                  <a:pt x="224" y="164"/>
                  <a:pt x="222" y="163"/>
                </a:cubicBezTo>
                <a:cubicBezTo>
                  <a:pt x="219" y="161"/>
                  <a:pt x="216" y="160"/>
                  <a:pt x="212" y="159"/>
                </a:cubicBezTo>
                <a:cubicBezTo>
                  <a:pt x="212" y="187"/>
                  <a:pt x="212" y="187"/>
                  <a:pt x="212" y="187"/>
                </a:cubicBezTo>
                <a:cubicBezTo>
                  <a:pt x="217" y="188"/>
                  <a:pt x="221" y="190"/>
                  <a:pt x="225" y="191"/>
                </a:cubicBezTo>
                <a:cubicBezTo>
                  <a:pt x="231" y="194"/>
                  <a:pt x="237" y="197"/>
                  <a:pt x="240" y="203"/>
                </a:cubicBezTo>
                <a:cubicBezTo>
                  <a:pt x="240" y="202"/>
                  <a:pt x="239" y="201"/>
                  <a:pt x="240" y="203"/>
                </a:cubicBezTo>
                <a:cubicBezTo>
                  <a:pt x="241" y="205"/>
                  <a:pt x="241" y="204"/>
                  <a:pt x="240" y="203"/>
                </a:cubicBezTo>
                <a:cubicBezTo>
                  <a:pt x="243" y="208"/>
                  <a:pt x="244" y="214"/>
                  <a:pt x="243" y="2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03" name="Freeform 11"/>
          <p:cNvSpPr/>
          <p:nvPr>
            <p:custDataLst>
              <p:tags r:id="rId11"/>
            </p:custDataLst>
          </p:nvPr>
        </p:nvSpPr>
        <p:spPr bwMode="auto">
          <a:xfrm>
            <a:off x="9854110" y="260605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05" name="Freeform 15"/>
          <p:cNvSpPr/>
          <p:nvPr>
            <p:custDataLst>
              <p:tags r:id="rId12"/>
            </p:custDataLst>
          </p:nvPr>
        </p:nvSpPr>
        <p:spPr bwMode="auto">
          <a:xfrm>
            <a:off x="1850241" y="2190523"/>
            <a:ext cx="720001" cy="294672"/>
          </a:xfrm>
          <a:custGeom>
            <a:avLst/>
            <a:gdLst>
              <a:gd name="T0" fmla="*/ 6 w 128"/>
              <a:gd name="T1" fmla="*/ 46 h 52"/>
              <a:gd name="T2" fmla="*/ 59 w 128"/>
              <a:gd name="T3" fmla="*/ 44 h 52"/>
              <a:gd name="T4" fmla="*/ 91 w 128"/>
              <a:gd name="T5" fmla="*/ 6 h 52"/>
              <a:gd name="T6" fmla="*/ 122 w 128"/>
              <a:gd name="T7" fmla="*/ 52 h 52"/>
              <a:gd name="T8" fmla="*/ 128 w 128"/>
              <a:gd name="T9" fmla="*/ 52 h 52"/>
              <a:gd name="T10" fmla="*/ 92 w 128"/>
              <a:gd name="T11" fmla="*/ 0 h 52"/>
              <a:gd name="T12" fmla="*/ 55 w 128"/>
              <a:gd name="T13" fmla="*/ 7 h 52"/>
              <a:gd name="T14" fmla="*/ 55 w 128"/>
              <a:gd name="T15" fmla="*/ 0 h 52"/>
              <a:gd name="T16" fmla="*/ 51 w 128"/>
              <a:gd name="T17" fmla="*/ 0 h 52"/>
              <a:gd name="T18" fmla="*/ 42 w 128"/>
              <a:gd name="T19" fmla="*/ 2 h 52"/>
              <a:gd name="T20" fmla="*/ 42 w 128"/>
              <a:gd name="T21" fmla="*/ 9 h 52"/>
              <a:gd name="T22" fmla="*/ 30 w 128"/>
              <a:gd name="T23" fmla="*/ 11 h 52"/>
              <a:gd name="T24" fmla="*/ 0 w 128"/>
              <a:gd name="T25" fmla="*/ 39 h 52"/>
              <a:gd name="T26" fmla="*/ 0 w 128"/>
              <a:gd name="T27" fmla="*/ 46 h 52"/>
              <a:gd name="T28" fmla="*/ 6 w 128"/>
              <a:gd name="T29" fmla="*/ 4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52">
                <a:moveTo>
                  <a:pt x="6" y="46"/>
                </a:moveTo>
                <a:cubicBezTo>
                  <a:pt x="59" y="44"/>
                  <a:pt x="59" y="44"/>
                  <a:pt x="59" y="44"/>
                </a:cubicBezTo>
                <a:cubicBezTo>
                  <a:pt x="91" y="6"/>
                  <a:pt x="91" y="6"/>
                  <a:pt x="91" y="6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92" y="0"/>
                  <a:pt x="92" y="0"/>
                  <a:pt x="92" y="0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0"/>
                  <a:pt x="55" y="0"/>
                  <a:pt x="55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9"/>
                  <a:pt x="42" y="9"/>
                  <a:pt x="42" y="9"/>
                </a:cubicBezTo>
                <a:cubicBezTo>
                  <a:pt x="30" y="11"/>
                  <a:pt x="30" y="11"/>
                  <a:pt x="30" y="11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3" y="46"/>
                  <a:pt x="6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06" name="Freeform 16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900975" y="2241257"/>
            <a:ext cx="624094" cy="493436"/>
          </a:xfrm>
          <a:custGeom>
            <a:avLst/>
            <a:gdLst>
              <a:gd name="T0" fmla="*/ 663 w 898"/>
              <a:gd name="T1" fmla="*/ 0 h 710"/>
              <a:gd name="T2" fmla="*/ 412 w 898"/>
              <a:gd name="T3" fmla="*/ 294 h 710"/>
              <a:gd name="T4" fmla="*/ 0 w 898"/>
              <a:gd name="T5" fmla="*/ 310 h 710"/>
              <a:gd name="T6" fmla="*/ 0 w 898"/>
              <a:gd name="T7" fmla="*/ 669 h 710"/>
              <a:gd name="T8" fmla="*/ 372 w 898"/>
              <a:gd name="T9" fmla="*/ 710 h 710"/>
              <a:gd name="T10" fmla="*/ 372 w 898"/>
              <a:gd name="T11" fmla="*/ 710 h 710"/>
              <a:gd name="T12" fmla="*/ 615 w 898"/>
              <a:gd name="T13" fmla="*/ 685 h 710"/>
              <a:gd name="T14" fmla="*/ 615 w 898"/>
              <a:gd name="T15" fmla="*/ 408 h 710"/>
              <a:gd name="T16" fmla="*/ 720 w 898"/>
              <a:gd name="T17" fmla="*/ 408 h 710"/>
              <a:gd name="T18" fmla="*/ 720 w 898"/>
              <a:gd name="T19" fmla="*/ 669 h 710"/>
              <a:gd name="T20" fmla="*/ 898 w 898"/>
              <a:gd name="T21" fmla="*/ 653 h 710"/>
              <a:gd name="T22" fmla="*/ 898 w 898"/>
              <a:gd name="T23" fmla="*/ 359 h 710"/>
              <a:gd name="T24" fmla="*/ 663 w 898"/>
              <a:gd name="T25" fmla="*/ 0 h 710"/>
              <a:gd name="T26" fmla="*/ 162 w 898"/>
              <a:gd name="T27" fmla="*/ 555 h 710"/>
              <a:gd name="T28" fmla="*/ 48 w 898"/>
              <a:gd name="T29" fmla="*/ 547 h 710"/>
              <a:gd name="T30" fmla="*/ 48 w 898"/>
              <a:gd name="T31" fmla="*/ 408 h 710"/>
              <a:gd name="T32" fmla="*/ 162 w 898"/>
              <a:gd name="T33" fmla="*/ 408 h 710"/>
              <a:gd name="T34" fmla="*/ 162 w 898"/>
              <a:gd name="T35" fmla="*/ 555 h 710"/>
              <a:gd name="T36" fmla="*/ 340 w 898"/>
              <a:gd name="T37" fmla="*/ 571 h 710"/>
              <a:gd name="T38" fmla="*/ 218 w 898"/>
              <a:gd name="T39" fmla="*/ 563 h 710"/>
              <a:gd name="T40" fmla="*/ 218 w 898"/>
              <a:gd name="T41" fmla="*/ 408 h 710"/>
              <a:gd name="T42" fmla="*/ 340 w 898"/>
              <a:gd name="T43" fmla="*/ 408 h 710"/>
              <a:gd name="T44" fmla="*/ 340 w 898"/>
              <a:gd name="T45" fmla="*/ 571 h 710"/>
              <a:gd name="T46" fmla="*/ 558 w 898"/>
              <a:gd name="T47" fmla="*/ 563 h 710"/>
              <a:gd name="T48" fmla="*/ 421 w 898"/>
              <a:gd name="T49" fmla="*/ 571 h 710"/>
              <a:gd name="T50" fmla="*/ 421 w 898"/>
              <a:gd name="T51" fmla="*/ 408 h 710"/>
              <a:gd name="T52" fmla="*/ 558 w 898"/>
              <a:gd name="T53" fmla="*/ 408 h 710"/>
              <a:gd name="T54" fmla="*/ 558 w 898"/>
              <a:gd name="T55" fmla="*/ 563 h 710"/>
              <a:gd name="T56" fmla="*/ 866 w 898"/>
              <a:gd name="T57" fmla="*/ 539 h 710"/>
              <a:gd name="T58" fmla="*/ 760 w 898"/>
              <a:gd name="T59" fmla="*/ 547 h 710"/>
              <a:gd name="T60" fmla="*/ 760 w 898"/>
              <a:gd name="T61" fmla="*/ 408 h 710"/>
              <a:gd name="T62" fmla="*/ 866 w 898"/>
              <a:gd name="T63" fmla="*/ 408 h 710"/>
              <a:gd name="T64" fmla="*/ 866 w 898"/>
              <a:gd name="T65" fmla="*/ 539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98" h="710">
                <a:moveTo>
                  <a:pt x="663" y="0"/>
                </a:moveTo>
                <a:lnTo>
                  <a:pt x="412" y="294"/>
                </a:lnTo>
                <a:lnTo>
                  <a:pt x="0" y="310"/>
                </a:lnTo>
                <a:lnTo>
                  <a:pt x="0" y="669"/>
                </a:lnTo>
                <a:lnTo>
                  <a:pt x="372" y="710"/>
                </a:lnTo>
                <a:lnTo>
                  <a:pt x="372" y="710"/>
                </a:lnTo>
                <a:lnTo>
                  <a:pt x="615" y="685"/>
                </a:lnTo>
                <a:lnTo>
                  <a:pt x="615" y="408"/>
                </a:lnTo>
                <a:lnTo>
                  <a:pt x="720" y="408"/>
                </a:lnTo>
                <a:lnTo>
                  <a:pt x="720" y="669"/>
                </a:lnTo>
                <a:lnTo>
                  <a:pt x="898" y="653"/>
                </a:lnTo>
                <a:lnTo>
                  <a:pt x="898" y="359"/>
                </a:lnTo>
                <a:lnTo>
                  <a:pt x="663" y="0"/>
                </a:lnTo>
                <a:close/>
                <a:moveTo>
                  <a:pt x="162" y="555"/>
                </a:moveTo>
                <a:lnTo>
                  <a:pt x="48" y="547"/>
                </a:lnTo>
                <a:lnTo>
                  <a:pt x="48" y="408"/>
                </a:lnTo>
                <a:lnTo>
                  <a:pt x="162" y="408"/>
                </a:lnTo>
                <a:lnTo>
                  <a:pt x="162" y="555"/>
                </a:lnTo>
                <a:close/>
                <a:moveTo>
                  <a:pt x="340" y="571"/>
                </a:moveTo>
                <a:lnTo>
                  <a:pt x="218" y="563"/>
                </a:lnTo>
                <a:lnTo>
                  <a:pt x="218" y="408"/>
                </a:lnTo>
                <a:lnTo>
                  <a:pt x="340" y="408"/>
                </a:lnTo>
                <a:lnTo>
                  <a:pt x="340" y="571"/>
                </a:lnTo>
                <a:close/>
                <a:moveTo>
                  <a:pt x="558" y="563"/>
                </a:moveTo>
                <a:lnTo>
                  <a:pt x="421" y="571"/>
                </a:lnTo>
                <a:lnTo>
                  <a:pt x="421" y="408"/>
                </a:lnTo>
                <a:lnTo>
                  <a:pt x="558" y="408"/>
                </a:lnTo>
                <a:lnTo>
                  <a:pt x="558" y="563"/>
                </a:lnTo>
                <a:close/>
                <a:moveTo>
                  <a:pt x="866" y="539"/>
                </a:moveTo>
                <a:lnTo>
                  <a:pt x="760" y="547"/>
                </a:lnTo>
                <a:lnTo>
                  <a:pt x="760" y="408"/>
                </a:lnTo>
                <a:lnTo>
                  <a:pt x="866" y="408"/>
                </a:lnTo>
                <a:lnTo>
                  <a:pt x="866" y="5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2296" name="Freeform 20"/>
          <p:cNvSpPr>
            <a:spLocks noChangeAspect="1" noEditPoints="1" noChangeArrowheads="1"/>
          </p:cNvSpPr>
          <p:nvPr>
            <p:custDataLst>
              <p:tags r:id="rId14"/>
            </p:custDataLst>
          </p:nvPr>
        </p:nvSpPr>
        <p:spPr bwMode="auto">
          <a:xfrm>
            <a:off x="4389438" y="2055813"/>
            <a:ext cx="720725" cy="685800"/>
          </a:xfrm>
          <a:custGeom>
            <a:avLst/>
            <a:gdLst>
              <a:gd name="T0" fmla="*/ 195 w 340"/>
              <a:gd name="T1" fmla="*/ 15 h 324"/>
              <a:gd name="T2" fmla="*/ 200 w 340"/>
              <a:gd name="T3" fmla="*/ 16 h 324"/>
              <a:gd name="T4" fmla="*/ 209 w 340"/>
              <a:gd name="T5" fmla="*/ 19 h 324"/>
              <a:gd name="T6" fmla="*/ 213 w 340"/>
              <a:gd name="T7" fmla="*/ 20 h 324"/>
              <a:gd name="T8" fmla="*/ 220 w 340"/>
              <a:gd name="T9" fmla="*/ 20 h 324"/>
              <a:gd name="T10" fmla="*/ 225 w 340"/>
              <a:gd name="T11" fmla="*/ 18 h 324"/>
              <a:gd name="T12" fmla="*/ 228 w 340"/>
              <a:gd name="T13" fmla="*/ 16 h 324"/>
              <a:gd name="T14" fmla="*/ 232 w 340"/>
              <a:gd name="T15" fmla="*/ 14 h 324"/>
              <a:gd name="T16" fmla="*/ 232 w 340"/>
              <a:gd name="T17" fmla="*/ 14 h 324"/>
              <a:gd name="T18" fmla="*/ 232 w 340"/>
              <a:gd name="T19" fmla="*/ 13 h 324"/>
              <a:gd name="T20" fmla="*/ 233 w 340"/>
              <a:gd name="T21" fmla="*/ 12 h 324"/>
              <a:gd name="T22" fmla="*/ 238 w 340"/>
              <a:gd name="T23" fmla="*/ 8 h 324"/>
              <a:gd name="T24" fmla="*/ 246 w 340"/>
              <a:gd name="T25" fmla="*/ 2 h 324"/>
              <a:gd name="T26" fmla="*/ 257 w 340"/>
              <a:gd name="T27" fmla="*/ 1 h 324"/>
              <a:gd name="T28" fmla="*/ 262 w 340"/>
              <a:gd name="T29" fmla="*/ 3 h 324"/>
              <a:gd name="T30" fmla="*/ 270 w 340"/>
              <a:gd name="T31" fmla="*/ 11 h 324"/>
              <a:gd name="T32" fmla="*/ 272 w 340"/>
              <a:gd name="T33" fmla="*/ 15 h 324"/>
              <a:gd name="T34" fmla="*/ 267 w 340"/>
              <a:gd name="T35" fmla="*/ 14 h 324"/>
              <a:gd name="T36" fmla="*/ 259 w 340"/>
              <a:gd name="T37" fmla="*/ 10 h 324"/>
              <a:gd name="T38" fmla="*/ 255 w 340"/>
              <a:gd name="T39" fmla="*/ 9 h 324"/>
              <a:gd name="T40" fmla="*/ 247 w 340"/>
              <a:gd name="T41" fmla="*/ 7 h 324"/>
              <a:gd name="T42" fmla="*/ 240 w 340"/>
              <a:gd name="T43" fmla="*/ 10 h 324"/>
              <a:gd name="T44" fmla="*/ 237 w 340"/>
              <a:gd name="T45" fmla="*/ 15 h 324"/>
              <a:gd name="T46" fmla="*/ 236 w 340"/>
              <a:gd name="T47" fmla="*/ 16 h 324"/>
              <a:gd name="T48" fmla="*/ 236 w 340"/>
              <a:gd name="T49" fmla="*/ 16 h 324"/>
              <a:gd name="T50" fmla="*/ 236 w 340"/>
              <a:gd name="T51" fmla="*/ 16 h 324"/>
              <a:gd name="T52" fmla="*/ 234 w 340"/>
              <a:gd name="T53" fmla="*/ 21 h 324"/>
              <a:gd name="T54" fmla="*/ 227 w 340"/>
              <a:gd name="T55" fmla="*/ 28 h 324"/>
              <a:gd name="T56" fmla="*/ 213 w 340"/>
              <a:gd name="T57" fmla="*/ 30 h 324"/>
              <a:gd name="T58" fmla="*/ 205 w 340"/>
              <a:gd name="T59" fmla="*/ 27 h 324"/>
              <a:gd name="T60" fmla="*/ 197 w 340"/>
              <a:gd name="T61" fmla="*/ 19 h 324"/>
              <a:gd name="T62" fmla="*/ 340 w 340"/>
              <a:gd name="T63" fmla="*/ 324 h 324"/>
              <a:gd name="T64" fmla="*/ 0 w 340"/>
              <a:gd name="T65" fmla="*/ 242 h 324"/>
              <a:gd name="T66" fmla="*/ 23 w 340"/>
              <a:gd name="T67" fmla="*/ 151 h 324"/>
              <a:gd name="T68" fmla="*/ 88 w 340"/>
              <a:gd name="T69" fmla="*/ 151 h 324"/>
              <a:gd name="T70" fmla="*/ 154 w 340"/>
              <a:gd name="T71" fmla="*/ 151 h 324"/>
              <a:gd name="T72" fmla="*/ 219 w 340"/>
              <a:gd name="T73" fmla="*/ 196 h 324"/>
              <a:gd name="T74" fmla="*/ 254 w 340"/>
              <a:gd name="T75" fmla="*/ 36 h 324"/>
              <a:gd name="T76" fmla="*/ 302 w 340"/>
              <a:gd name="T77" fmla="*/ 196 h 324"/>
              <a:gd name="T78" fmla="*/ 327 w 340"/>
              <a:gd name="T79" fmla="*/ 243 h 324"/>
              <a:gd name="T80" fmla="*/ 340 w 340"/>
              <a:gd name="T81" fmla="*/ 242 h 324"/>
              <a:gd name="T82" fmla="*/ 55 w 340"/>
              <a:gd name="T83" fmla="*/ 207 h 324"/>
              <a:gd name="T84" fmla="*/ 107 w 340"/>
              <a:gd name="T85" fmla="*/ 255 h 324"/>
              <a:gd name="T86" fmla="*/ 195 w 340"/>
              <a:gd name="T87" fmla="*/ 207 h 324"/>
              <a:gd name="T88" fmla="*/ 144 w 340"/>
              <a:gd name="T89" fmla="*/ 255 h 324"/>
              <a:gd name="T90" fmla="*/ 195 w 340"/>
              <a:gd name="T91" fmla="*/ 207 h 324"/>
              <a:gd name="T92" fmla="*/ 233 w 340"/>
              <a:gd name="T93" fmla="*/ 207 h 324"/>
              <a:gd name="T94" fmla="*/ 285 w 340"/>
              <a:gd name="T95" fmla="*/ 25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0" h="324">
                <a:moveTo>
                  <a:pt x="197" y="19"/>
                </a:moveTo>
                <a:cubicBezTo>
                  <a:pt x="196" y="17"/>
                  <a:pt x="195" y="15"/>
                  <a:pt x="195" y="15"/>
                </a:cubicBezTo>
                <a:cubicBezTo>
                  <a:pt x="196" y="15"/>
                  <a:pt x="196" y="15"/>
                  <a:pt x="196" y="15"/>
                </a:cubicBezTo>
                <a:cubicBezTo>
                  <a:pt x="196" y="15"/>
                  <a:pt x="198" y="15"/>
                  <a:pt x="200" y="16"/>
                </a:cubicBezTo>
                <a:cubicBezTo>
                  <a:pt x="201" y="17"/>
                  <a:pt x="202" y="17"/>
                  <a:pt x="204" y="18"/>
                </a:cubicBezTo>
                <a:cubicBezTo>
                  <a:pt x="205" y="18"/>
                  <a:pt x="207" y="19"/>
                  <a:pt x="209" y="19"/>
                </a:cubicBezTo>
                <a:cubicBezTo>
                  <a:pt x="210" y="20"/>
                  <a:pt x="211" y="20"/>
                  <a:pt x="212" y="20"/>
                </a:cubicBezTo>
                <a:cubicBezTo>
                  <a:pt x="212" y="20"/>
                  <a:pt x="213" y="20"/>
                  <a:pt x="213" y="20"/>
                </a:cubicBezTo>
                <a:cubicBezTo>
                  <a:pt x="214" y="20"/>
                  <a:pt x="214" y="20"/>
                  <a:pt x="214" y="21"/>
                </a:cubicBezTo>
                <a:cubicBezTo>
                  <a:pt x="216" y="21"/>
                  <a:pt x="218" y="21"/>
                  <a:pt x="220" y="20"/>
                </a:cubicBezTo>
                <a:cubicBezTo>
                  <a:pt x="221" y="20"/>
                  <a:pt x="222" y="20"/>
                  <a:pt x="223" y="20"/>
                </a:cubicBezTo>
                <a:cubicBezTo>
                  <a:pt x="224" y="19"/>
                  <a:pt x="225" y="19"/>
                  <a:pt x="225" y="18"/>
                </a:cubicBezTo>
                <a:cubicBezTo>
                  <a:pt x="226" y="18"/>
                  <a:pt x="226" y="18"/>
                  <a:pt x="227" y="17"/>
                </a:cubicBezTo>
                <a:cubicBezTo>
                  <a:pt x="227" y="17"/>
                  <a:pt x="228" y="17"/>
                  <a:pt x="228" y="16"/>
                </a:cubicBezTo>
                <a:cubicBezTo>
                  <a:pt x="232" y="13"/>
                  <a:pt x="232" y="13"/>
                  <a:pt x="232" y="13"/>
                </a:cubicBezTo>
                <a:cubicBezTo>
                  <a:pt x="232" y="13"/>
                  <a:pt x="231" y="14"/>
                  <a:pt x="232" y="14"/>
                </a:cubicBezTo>
                <a:cubicBezTo>
                  <a:pt x="232" y="14"/>
                  <a:pt x="232" y="14"/>
                  <a:pt x="232" y="14"/>
                </a:cubicBezTo>
                <a:cubicBezTo>
                  <a:pt x="232" y="14"/>
                  <a:pt x="232" y="14"/>
                  <a:pt x="232" y="14"/>
                </a:cubicBezTo>
                <a:cubicBezTo>
                  <a:pt x="232" y="13"/>
                  <a:pt x="232" y="13"/>
                  <a:pt x="232" y="13"/>
                </a:cubicBezTo>
                <a:cubicBezTo>
                  <a:pt x="232" y="13"/>
                  <a:pt x="232" y="13"/>
                  <a:pt x="232" y="13"/>
                </a:cubicBezTo>
                <a:cubicBezTo>
                  <a:pt x="232" y="13"/>
                  <a:pt x="232" y="13"/>
                  <a:pt x="232" y="13"/>
                </a:cubicBezTo>
                <a:cubicBezTo>
                  <a:pt x="233" y="12"/>
                  <a:pt x="233" y="12"/>
                  <a:pt x="233" y="12"/>
                </a:cubicBezTo>
                <a:cubicBezTo>
                  <a:pt x="235" y="11"/>
                  <a:pt x="235" y="11"/>
                  <a:pt x="235" y="11"/>
                </a:cubicBezTo>
                <a:cubicBezTo>
                  <a:pt x="236" y="9"/>
                  <a:pt x="237" y="9"/>
                  <a:pt x="238" y="8"/>
                </a:cubicBezTo>
                <a:cubicBezTo>
                  <a:pt x="239" y="7"/>
                  <a:pt x="241" y="6"/>
                  <a:pt x="242" y="5"/>
                </a:cubicBezTo>
                <a:cubicBezTo>
                  <a:pt x="243" y="4"/>
                  <a:pt x="244" y="3"/>
                  <a:pt x="246" y="2"/>
                </a:cubicBezTo>
                <a:cubicBezTo>
                  <a:pt x="248" y="1"/>
                  <a:pt x="252" y="0"/>
                  <a:pt x="255" y="0"/>
                </a:cubicBezTo>
                <a:cubicBezTo>
                  <a:pt x="255" y="1"/>
                  <a:pt x="256" y="1"/>
                  <a:pt x="257" y="1"/>
                </a:cubicBezTo>
                <a:cubicBezTo>
                  <a:pt x="257" y="1"/>
                  <a:pt x="258" y="1"/>
                  <a:pt x="259" y="1"/>
                </a:cubicBezTo>
                <a:cubicBezTo>
                  <a:pt x="260" y="2"/>
                  <a:pt x="261" y="2"/>
                  <a:pt x="262" y="3"/>
                </a:cubicBezTo>
                <a:cubicBezTo>
                  <a:pt x="264" y="4"/>
                  <a:pt x="266" y="6"/>
                  <a:pt x="267" y="7"/>
                </a:cubicBezTo>
                <a:cubicBezTo>
                  <a:pt x="268" y="8"/>
                  <a:pt x="269" y="10"/>
                  <a:pt x="270" y="11"/>
                </a:cubicBezTo>
                <a:cubicBezTo>
                  <a:pt x="271" y="12"/>
                  <a:pt x="271" y="13"/>
                  <a:pt x="272" y="14"/>
                </a:cubicBezTo>
                <a:cubicBezTo>
                  <a:pt x="272" y="14"/>
                  <a:pt x="272" y="15"/>
                  <a:pt x="272" y="15"/>
                </a:cubicBezTo>
                <a:cubicBezTo>
                  <a:pt x="271" y="15"/>
                  <a:pt x="271" y="15"/>
                  <a:pt x="271" y="15"/>
                </a:cubicBezTo>
                <a:cubicBezTo>
                  <a:pt x="271" y="15"/>
                  <a:pt x="270" y="15"/>
                  <a:pt x="267" y="14"/>
                </a:cubicBezTo>
                <a:cubicBezTo>
                  <a:pt x="266" y="13"/>
                  <a:pt x="265" y="13"/>
                  <a:pt x="263" y="12"/>
                </a:cubicBezTo>
                <a:cubicBezTo>
                  <a:pt x="262" y="12"/>
                  <a:pt x="260" y="11"/>
                  <a:pt x="259" y="10"/>
                </a:cubicBezTo>
                <a:cubicBezTo>
                  <a:pt x="258" y="10"/>
                  <a:pt x="257" y="10"/>
                  <a:pt x="256" y="9"/>
                </a:cubicBezTo>
                <a:cubicBezTo>
                  <a:pt x="255" y="9"/>
                  <a:pt x="255" y="9"/>
                  <a:pt x="255" y="9"/>
                </a:cubicBezTo>
                <a:cubicBezTo>
                  <a:pt x="254" y="9"/>
                  <a:pt x="254" y="9"/>
                  <a:pt x="253" y="9"/>
                </a:cubicBezTo>
                <a:cubicBezTo>
                  <a:pt x="251" y="8"/>
                  <a:pt x="249" y="7"/>
                  <a:pt x="247" y="7"/>
                </a:cubicBezTo>
                <a:cubicBezTo>
                  <a:pt x="246" y="7"/>
                  <a:pt x="245" y="7"/>
                  <a:pt x="243" y="8"/>
                </a:cubicBezTo>
                <a:cubicBezTo>
                  <a:pt x="242" y="8"/>
                  <a:pt x="241" y="9"/>
                  <a:pt x="240" y="10"/>
                </a:cubicBezTo>
                <a:cubicBezTo>
                  <a:pt x="239" y="11"/>
                  <a:pt x="238" y="12"/>
                  <a:pt x="238" y="13"/>
                </a:cubicBezTo>
                <a:cubicBezTo>
                  <a:pt x="237" y="15"/>
                  <a:pt x="237" y="15"/>
                  <a:pt x="237" y="15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6" y="16"/>
                  <a:pt x="236" y="17"/>
                  <a:pt x="236" y="17"/>
                </a:cubicBezTo>
                <a:cubicBezTo>
                  <a:pt x="234" y="21"/>
                  <a:pt x="234" y="21"/>
                  <a:pt x="234" y="21"/>
                </a:cubicBezTo>
                <a:cubicBezTo>
                  <a:pt x="233" y="22"/>
                  <a:pt x="232" y="23"/>
                  <a:pt x="231" y="25"/>
                </a:cubicBezTo>
                <a:cubicBezTo>
                  <a:pt x="230" y="26"/>
                  <a:pt x="228" y="27"/>
                  <a:pt x="227" y="28"/>
                </a:cubicBezTo>
                <a:cubicBezTo>
                  <a:pt x="226" y="29"/>
                  <a:pt x="224" y="29"/>
                  <a:pt x="222" y="30"/>
                </a:cubicBezTo>
                <a:cubicBezTo>
                  <a:pt x="219" y="31"/>
                  <a:pt x="216" y="31"/>
                  <a:pt x="213" y="30"/>
                </a:cubicBezTo>
                <a:cubicBezTo>
                  <a:pt x="211" y="30"/>
                  <a:pt x="210" y="30"/>
                  <a:pt x="209" y="29"/>
                </a:cubicBezTo>
                <a:cubicBezTo>
                  <a:pt x="207" y="28"/>
                  <a:pt x="206" y="28"/>
                  <a:pt x="205" y="27"/>
                </a:cubicBezTo>
                <a:cubicBezTo>
                  <a:pt x="203" y="26"/>
                  <a:pt x="202" y="24"/>
                  <a:pt x="200" y="23"/>
                </a:cubicBezTo>
                <a:cubicBezTo>
                  <a:pt x="199" y="22"/>
                  <a:pt x="198" y="20"/>
                  <a:pt x="197" y="19"/>
                </a:cubicBezTo>
                <a:close/>
                <a:moveTo>
                  <a:pt x="340" y="242"/>
                </a:moveTo>
                <a:cubicBezTo>
                  <a:pt x="340" y="324"/>
                  <a:pt x="340" y="324"/>
                  <a:pt x="340" y="324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242"/>
                  <a:pt x="0" y="242"/>
                  <a:pt x="0" y="242"/>
                </a:cubicBezTo>
                <a:cubicBezTo>
                  <a:pt x="23" y="242"/>
                  <a:pt x="23" y="242"/>
                  <a:pt x="23" y="242"/>
                </a:cubicBezTo>
                <a:cubicBezTo>
                  <a:pt x="23" y="151"/>
                  <a:pt x="23" y="151"/>
                  <a:pt x="23" y="151"/>
                </a:cubicBezTo>
                <a:cubicBezTo>
                  <a:pt x="88" y="106"/>
                  <a:pt x="88" y="106"/>
                  <a:pt x="88" y="106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219" y="106"/>
                  <a:pt x="219" y="106"/>
                  <a:pt x="219" y="106"/>
                </a:cubicBezTo>
                <a:cubicBezTo>
                  <a:pt x="219" y="196"/>
                  <a:pt x="219" y="196"/>
                  <a:pt x="219" y="196"/>
                </a:cubicBezTo>
                <a:cubicBezTo>
                  <a:pt x="242" y="196"/>
                  <a:pt x="242" y="196"/>
                  <a:pt x="242" y="196"/>
                </a:cubicBezTo>
                <a:cubicBezTo>
                  <a:pt x="254" y="36"/>
                  <a:pt x="254" y="36"/>
                  <a:pt x="254" y="36"/>
                </a:cubicBezTo>
                <a:cubicBezTo>
                  <a:pt x="291" y="36"/>
                  <a:pt x="291" y="36"/>
                  <a:pt x="291" y="36"/>
                </a:cubicBezTo>
                <a:cubicBezTo>
                  <a:pt x="302" y="196"/>
                  <a:pt x="302" y="196"/>
                  <a:pt x="302" y="196"/>
                </a:cubicBezTo>
                <a:cubicBezTo>
                  <a:pt x="327" y="196"/>
                  <a:pt x="327" y="196"/>
                  <a:pt x="327" y="196"/>
                </a:cubicBezTo>
                <a:cubicBezTo>
                  <a:pt x="327" y="243"/>
                  <a:pt x="327" y="243"/>
                  <a:pt x="327" y="243"/>
                </a:cubicBezTo>
                <a:cubicBezTo>
                  <a:pt x="340" y="243"/>
                  <a:pt x="340" y="243"/>
                  <a:pt x="340" y="243"/>
                </a:cubicBezTo>
                <a:lnTo>
                  <a:pt x="340" y="242"/>
                </a:lnTo>
                <a:close/>
                <a:moveTo>
                  <a:pt x="107" y="207"/>
                </a:moveTo>
                <a:cubicBezTo>
                  <a:pt x="55" y="207"/>
                  <a:pt x="55" y="207"/>
                  <a:pt x="55" y="207"/>
                </a:cubicBezTo>
                <a:cubicBezTo>
                  <a:pt x="55" y="255"/>
                  <a:pt x="55" y="255"/>
                  <a:pt x="55" y="255"/>
                </a:cubicBezTo>
                <a:cubicBezTo>
                  <a:pt x="107" y="255"/>
                  <a:pt x="107" y="255"/>
                  <a:pt x="107" y="255"/>
                </a:cubicBezTo>
                <a:lnTo>
                  <a:pt x="107" y="207"/>
                </a:lnTo>
                <a:close/>
                <a:moveTo>
                  <a:pt x="195" y="207"/>
                </a:moveTo>
                <a:cubicBezTo>
                  <a:pt x="144" y="207"/>
                  <a:pt x="144" y="207"/>
                  <a:pt x="144" y="207"/>
                </a:cubicBezTo>
                <a:cubicBezTo>
                  <a:pt x="144" y="255"/>
                  <a:pt x="144" y="255"/>
                  <a:pt x="144" y="255"/>
                </a:cubicBezTo>
                <a:cubicBezTo>
                  <a:pt x="195" y="255"/>
                  <a:pt x="195" y="255"/>
                  <a:pt x="195" y="255"/>
                </a:cubicBezTo>
                <a:lnTo>
                  <a:pt x="195" y="207"/>
                </a:lnTo>
                <a:close/>
                <a:moveTo>
                  <a:pt x="285" y="207"/>
                </a:moveTo>
                <a:cubicBezTo>
                  <a:pt x="233" y="207"/>
                  <a:pt x="233" y="207"/>
                  <a:pt x="233" y="207"/>
                </a:cubicBezTo>
                <a:cubicBezTo>
                  <a:pt x="233" y="255"/>
                  <a:pt x="233" y="255"/>
                  <a:pt x="233" y="255"/>
                </a:cubicBezTo>
                <a:cubicBezTo>
                  <a:pt x="285" y="255"/>
                  <a:pt x="285" y="255"/>
                  <a:pt x="285" y="255"/>
                </a:cubicBezTo>
                <a:lnTo>
                  <a:pt x="285" y="2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eaLnBrk="0" hangingPunct="0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Freeform 24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6929870" y="2226157"/>
            <a:ext cx="709157" cy="562771"/>
          </a:xfrm>
          <a:custGeom>
            <a:avLst/>
            <a:gdLst>
              <a:gd name="T0" fmla="*/ 274 w 274"/>
              <a:gd name="T1" fmla="*/ 72 h 217"/>
              <a:gd name="T2" fmla="*/ 274 w 274"/>
              <a:gd name="T3" fmla="*/ 72 h 217"/>
              <a:gd name="T4" fmla="*/ 274 w 274"/>
              <a:gd name="T5" fmla="*/ 71 h 217"/>
              <a:gd name="T6" fmla="*/ 274 w 274"/>
              <a:gd name="T7" fmla="*/ 71 h 217"/>
              <a:gd name="T8" fmla="*/ 274 w 274"/>
              <a:gd name="T9" fmla="*/ 70 h 217"/>
              <a:gd name="T10" fmla="*/ 274 w 274"/>
              <a:gd name="T11" fmla="*/ 70 h 217"/>
              <a:gd name="T12" fmla="*/ 274 w 274"/>
              <a:gd name="T13" fmla="*/ 69 h 217"/>
              <a:gd name="T14" fmla="*/ 273 w 274"/>
              <a:gd name="T15" fmla="*/ 69 h 217"/>
              <a:gd name="T16" fmla="*/ 273 w 274"/>
              <a:gd name="T17" fmla="*/ 69 h 217"/>
              <a:gd name="T18" fmla="*/ 273 w 274"/>
              <a:gd name="T19" fmla="*/ 68 h 217"/>
              <a:gd name="T20" fmla="*/ 273 w 274"/>
              <a:gd name="T21" fmla="*/ 68 h 217"/>
              <a:gd name="T22" fmla="*/ 273 w 274"/>
              <a:gd name="T23" fmla="*/ 67 h 217"/>
              <a:gd name="T24" fmla="*/ 272 w 274"/>
              <a:gd name="T25" fmla="*/ 67 h 217"/>
              <a:gd name="T26" fmla="*/ 272 w 274"/>
              <a:gd name="T27" fmla="*/ 66 h 217"/>
              <a:gd name="T28" fmla="*/ 272 w 274"/>
              <a:gd name="T29" fmla="*/ 66 h 217"/>
              <a:gd name="T30" fmla="*/ 271 w 274"/>
              <a:gd name="T31" fmla="*/ 66 h 217"/>
              <a:gd name="T32" fmla="*/ 271 w 274"/>
              <a:gd name="T33" fmla="*/ 65 h 217"/>
              <a:gd name="T34" fmla="*/ 271 w 274"/>
              <a:gd name="T35" fmla="*/ 65 h 217"/>
              <a:gd name="T36" fmla="*/ 270 w 274"/>
              <a:gd name="T37" fmla="*/ 65 h 217"/>
              <a:gd name="T38" fmla="*/ 270 w 274"/>
              <a:gd name="T39" fmla="*/ 65 h 217"/>
              <a:gd name="T40" fmla="*/ 269 w 274"/>
              <a:gd name="T41" fmla="*/ 64 h 217"/>
              <a:gd name="T42" fmla="*/ 269 w 274"/>
              <a:gd name="T43" fmla="*/ 64 h 217"/>
              <a:gd name="T44" fmla="*/ 269 w 274"/>
              <a:gd name="T45" fmla="*/ 64 h 217"/>
              <a:gd name="T46" fmla="*/ 141 w 274"/>
              <a:gd name="T47" fmla="*/ 2 h 217"/>
              <a:gd name="T48" fmla="*/ 132 w 274"/>
              <a:gd name="T49" fmla="*/ 2 h 217"/>
              <a:gd name="T50" fmla="*/ 5 w 274"/>
              <a:gd name="T51" fmla="*/ 64 h 217"/>
              <a:gd name="T52" fmla="*/ 5 w 274"/>
              <a:gd name="T53" fmla="*/ 64 h 217"/>
              <a:gd name="T54" fmla="*/ 5 w 274"/>
              <a:gd name="T55" fmla="*/ 64 h 217"/>
              <a:gd name="T56" fmla="*/ 4 w 274"/>
              <a:gd name="T57" fmla="*/ 65 h 217"/>
              <a:gd name="T58" fmla="*/ 4 w 274"/>
              <a:gd name="T59" fmla="*/ 65 h 217"/>
              <a:gd name="T60" fmla="*/ 3 w 274"/>
              <a:gd name="T61" fmla="*/ 65 h 217"/>
              <a:gd name="T62" fmla="*/ 3 w 274"/>
              <a:gd name="T63" fmla="*/ 65 h 217"/>
              <a:gd name="T64" fmla="*/ 3 w 274"/>
              <a:gd name="T65" fmla="*/ 66 h 217"/>
              <a:gd name="T66" fmla="*/ 2 w 274"/>
              <a:gd name="T67" fmla="*/ 66 h 217"/>
              <a:gd name="T68" fmla="*/ 2 w 274"/>
              <a:gd name="T69" fmla="*/ 66 h 217"/>
              <a:gd name="T70" fmla="*/ 2 w 274"/>
              <a:gd name="T71" fmla="*/ 67 h 217"/>
              <a:gd name="T72" fmla="*/ 1 w 274"/>
              <a:gd name="T73" fmla="*/ 67 h 217"/>
              <a:gd name="T74" fmla="*/ 1 w 274"/>
              <a:gd name="T75" fmla="*/ 68 h 217"/>
              <a:gd name="T76" fmla="*/ 1 w 274"/>
              <a:gd name="T77" fmla="*/ 68 h 217"/>
              <a:gd name="T78" fmla="*/ 1 w 274"/>
              <a:gd name="T79" fmla="*/ 69 h 217"/>
              <a:gd name="T80" fmla="*/ 0 w 274"/>
              <a:gd name="T81" fmla="*/ 69 h 217"/>
              <a:gd name="T82" fmla="*/ 0 w 274"/>
              <a:gd name="T83" fmla="*/ 70 h 217"/>
              <a:gd name="T84" fmla="*/ 0 w 274"/>
              <a:gd name="T85" fmla="*/ 70 h 217"/>
              <a:gd name="T86" fmla="*/ 0 w 274"/>
              <a:gd name="T87" fmla="*/ 70 h 217"/>
              <a:gd name="T88" fmla="*/ 0 w 274"/>
              <a:gd name="T89" fmla="*/ 71 h 217"/>
              <a:gd name="T90" fmla="*/ 0 w 274"/>
              <a:gd name="T91" fmla="*/ 71 h 217"/>
              <a:gd name="T92" fmla="*/ 0 w 274"/>
              <a:gd name="T93" fmla="*/ 72 h 217"/>
              <a:gd name="T94" fmla="*/ 0 w 274"/>
              <a:gd name="T95" fmla="*/ 72 h 217"/>
              <a:gd name="T96" fmla="*/ 0 w 274"/>
              <a:gd name="T97" fmla="*/ 73 h 217"/>
              <a:gd name="T98" fmla="*/ 0 w 274"/>
              <a:gd name="T99" fmla="*/ 73 h 217"/>
              <a:gd name="T100" fmla="*/ 0 w 274"/>
              <a:gd name="T101" fmla="*/ 207 h 217"/>
              <a:gd name="T102" fmla="*/ 10 w 274"/>
              <a:gd name="T103" fmla="*/ 217 h 217"/>
              <a:gd name="T104" fmla="*/ 264 w 274"/>
              <a:gd name="T105" fmla="*/ 217 h 217"/>
              <a:gd name="T106" fmla="*/ 274 w 274"/>
              <a:gd name="T107" fmla="*/ 207 h 217"/>
              <a:gd name="T108" fmla="*/ 274 w 274"/>
              <a:gd name="T109" fmla="*/ 73 h 217"/>
              <a:gd name="T110" fmla="*/ 274 w 274"/>
              <a:gd name="T111" fmla="*/ 73 h 217"/>
              <a:gd name="T112" fmla="*/ 274 w 274"/>
              <a:gd name="T113" fmla="*/ 72 h 217"/>
              <a:gd name="T114" fmla="*/ 254 w 274"/>
              <a:gd name="T115" fmla="*/ 197 h 217"/>
              <a:gd name="T116" fmla="*/ 20 w 274"/>
              <a:gd name="T117" fmla="*/ 197 h 217"/>
              <a:gd name="T118" fmla="*/ 20 w 274"/>
              <a:gd name="T119" fmla="*/ 79 h 217"/>
              <a:gd name="T120" fmla="*/ 137 w 274"/>
              <a:gd name="T121" fmla="*/ 22 h 217"/>
              <a:gd name="T122" fmla="*/ 254 w 274"/>
              <a:gd name="T123" fmla="*/ 79 h 217"/>
              <a:gd name="T124" fmla="*/ 254 w 274"/>
              <a:gd name="T125" fmla="*/ 19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17">
                <a:moveTo>
                  <a:pt x="274" y="72"/>
                </a:moveTo>
                <a:cubicBezTo>
                  <a:pt x="274" y="72"/>
                  <a:pt x="274" y="72"/>
                  <a:pt x="274" y="72"/>
                </a:cubicBezTo>
                <a:cubicBezTo>
                  <a:pt x="274" y="72"/>
                  <a:pt x="274" y="71"/>
                  <a:pt x="274" y="71"/>
                </a:cubicBezTo>
                <a:cubicBezTo>
                  <a:pt x="274" y="71"/>
                  <a:pt x="274" y="71"/>
                  <a:pt x="274" y="71"/>
                </a:cubicBezTo>
                <a:cubicBezTo>
                  <a:pt x="274" y="71"/>
                  <a:pt x="274" y="71"/>
                  <a:pt x="274" y="70"/>
                </a:cubicBezTo>
                <a:cubicBezTo>
                  <a:pt x="274" y="70"/>
                  <a:pt x="274" y="70"/>
                  <a:pt x="274" y="70"/>
                </a:cubicBezTo>
                <a:cubicBezTo>
                  <a:pt x="274" y="70"/>
                  <a:pt x="274" y="70"/>
                  <a:pt x="274" y="69"/>
                </a:cubicBezTo>
                <a:cubicBezTo>
                  <a:pt x="274" y="69"/>
                  <a:pt x="274" y="69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3" y="67"/>
                  <a:pt x="273" y="67"/>
                </a:cubicBezTo>
                <a:cubicBezTo>
                  <a:pt x="272" y="67"/>
                  <a:pt x="272" y="67"/>
                  <a:pt x="272" y="67"/>
                </a:cubicBezTo>
                <a:cubicBezTo>
                  <a:pt x="272" y="67"/>
                  <a:pt x="272" y="67"/>
                  <a:pt x="272" y="66"/>
                </a:cubicBezTo>
                <a:cubicBezTo>
                  <a:pt x="272" y="66"/>
                  <a:pt x="272" y="66"/>
                  <a:pt x="272" y="66"/>
                </a:cubicBezTo>
                <a:cubicBezTo>
                  <a:pt x="271" y="66"/>
                  <a:pt x="271" y="66"/>
                  <a:pt x="271" y="66"/>
                </a:cubicBezTo>
                <a:cubicBezTo>
                  <a:pt x="271" y="66"/>
                  <a:pt x="271" y="66"/>
                  <a:pt x="271" y="65"/>
                </a:cubicBezTo>
                <a:cubicBezTo>
                  <a:pt x="271" y="65"/>
                  <a:pt x="271" y="65"/>
                  <a:pt x="271" y="65"/>
                </a:cubicBezTo>
                <a:cubicBezTo>
                  <a:pt x="270" y="65"/>
                  <a:pt x="270" y="65"/>
                  <a:pt x="270" y="65"/>
                </a:cubicBezTo>
                <a:cubicBezTo>
                  <a:pt x="270" y="65"/>
                  <a:pt x="270" y="65"/>
                  <a:pt x="270" y="65"/>
                </a:cubicBezTo>
                <a:cubicBezTo>
                  <a:pt x="270" y="64"/>
                  <a:pt x="269" y="64"/>
                  <a:pt x="269" y="64"/>
                </a:cubicBezTo>
                <a:cubicBezTo>
                  <a:pt x="269" y="64"/>
                  <a:pt x="269" y="64"/>
                  <a:pt x="269" y="64"/>
                </a:cubicBezTo>
                <a:cubicBezTo>
                  <a:pt x="269" y="64"/>
                  <a:pt x="269" y="64"/>
                  <a:pt x="269" y="64"/>
                </a:cubicBezTo>
                <a:cubicBezTo>
                  <a:pt x="141" y="2"/>
                  <a:pt x="141" y="2"/>
                  <a:pt x="141" y="2"/>
                </a:cubicBezTo>
                <a:cubicBezTo>
                  <a:pt x="139" y="0"/>
                  <a:pt x="135" y="0"/>
                  <a:pt x="132" y="2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4" y="64"/>
                  <a:pt x="4" y="64"/>
                  <a:pt x="4" y="65"/>
                </a:cubicBezTo>
                <a:cubicBezTo>
                  <a:pt x="4" y="65"/>
                  <a:pt x="4" y="65"/>
                  <a:pt x="4" y="65"/>
                </a:cubicBezTo>
                <a:cubicBezTo>
                  <a:pt x="4" y="65"/>
                  <a:pt x="4" y="65"/>
                  <a:pt x="3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6"/>
                  <a:pt x="3" y="66"/>
                  <a:pt x="3" y="66"/>
                </a:cubicBezTo>
                <a:cubicBezTo>
                  <a:pt x="3" y="66"/>
                  <a:pt x="2" y="66"/>
                  <a:pt x="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2" y="67"/>
                  <a:pt x="2" y="67"/>
                  <a:pt x="2" y="67"/>
                </a:cubicBezTo>
                <a:cubicBezTo>
                  <a:pt x="2" y="67"/>
                  <a:pt x="2" y="67"/>
                  <a:pt x="1" y="67"/>
                </a:cubicBezTo>
                <a:cubicBezTo>
                  <a:pt x="1" y="67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9"/>
                </a:cubicBezTo>
                <a:cubicBezTo>
                  <a:pt x="1" y="69"/>
                  <a:pt x="1" y="69"/>
                  <a:pt x="0" y="69"/>
                </a:cubicBezTo>
                <a:cubicBezTo>
                  <a:pt x="0" y="69"/>
                  <a:pt x="0" y="69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3"/>
                  <a:pt x="4" y="217"/>
                  <a:pt x="10" y="217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70" y="217"/>
                  <a:pt x="274" y="213"/>
                  <a:pt x="274" y="207"/>
                </a:cubicBezTo>
                <a:cubicBezTo>
                  <a:pt x="274" y="73"/>
                  <a:pt x="274" y="73"/>
                  <a:pt x="274" y="73"/>
                </a:cubicBezTo>
                <a:cubicBezTo>
                  <a:pt x="274" y="73"/>
                  <a:pt x="274" y="73"/>
                  <a:pt x="274" y="73"/>
                </a:cubicBezTo>
                <a:cubicBezTo>
                  <a:pt x="274" y="73"/>
                  <a:pt x="274" y="72"/>
                  <a:pt x="274" y="72"/>
                </a:cubicBezTo>
                <a:close/>
                <a:moveTo>
                  <a:pt x="254" y="197"/>
                </a:moveTo>
                <a:cubicBezTo>
                  <a:pt x="20" y="197"/>
                  <a:pt x="20" y="197"/>
                  <a:pt x="20" y="197"/>
                </a:cubicBezTo>
                <a:cubicBezTo>
                  <a:pt x="20" y="79"/>
                  <a:pt x="20" y="79"/>
                  <a:pt x="20" y="79"/>
                </a:cubicBezTo>
                <a:cubicBezTo>
                  <a:pt x="137" y="22"/>
                  <a:pt x="137" y="22"/>
                  <a:pt x="137" y="22"/>
                </a:cubicBezTo>
                <a:cubicBezTo>
                  <a:pt x="254" y="79"/>
                  <a:pt x="254" y="79"/>
                  <a:pt x="254" y="79"/>
                </a:cubicBezTo>
                <a:lnTo>
                  <a:pt x="254" y="1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0" name="Freeform 25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7023123" y="2410494"/>
            <a:ext cx="150723" cy="307952"/>
          </a:xfrm>
          <a:custGeom>
            <a:avLst/>
            <a:gdLst>
              <a:gd name="T0" fmla="*/ 53 w 58"/>
              <a:gd name="T1" fmla="*/ 47 h 119"/>
              <a:gd name="T2" fmla="*/ 33 w 58"/>
              <a:gd name="T3" fmla="*/ 55 h 119"/>
              <a:gd name="T4" fmla="*/ 33 w 58"/>
              <a:gd name="T5" fmla="*/ 34 h 119"/>
              <a:gd name="T6" fmla="*/ 57 w 58"/>
              <a:gd name="T7" fmla="*/ 5 h 119"/>
              <a:gd name="T8" fmla="*/ 53 w 58"/>
              <a:gd name="T9" fmla="*/ 1 h 119"/>
              <a:gd name="T10" fmla="*/ 24 w 58"/>
              <a:gd name="T11" fmla="*/ 30 h 119"/>
              <a:gd name="T12" fmla="*/ 24 w 58"/>
              <a:gd name="T13" fmla="*/ 30 h 119"/>
              <a:gd name="T14" fmla="*/ 24 w 58"/>
              <a:gd name="T15" fmla="*/ 30 h 119"/>
              <a:gd name="T16" fmla="*/ 24 w 58"/>
              <a:gd name="T17" fmla="*/ 32 h 119"/>
              <a:gd name="T18" fmla="*/ 5 w 58"/>
              <a:gd name="T19" fmla="*/ 24 h 119"/>
              <a:gd name="T20" fmla="*/ 1 w 58"/>
              <a:gd name="T21" fmla="*/ 25 h 119"/>
              <a:gd name="T22" fmla="*/ 0 w 58"/>
              <a:gd name="T23" fmla="*/ 29 h 119"/>
              <a:gd name="T24" fmla="*/ 24 w 58"/>
              <a:gd name="T25" fmla="*/ 57 h 119"/>
              <a:gd name="T26" fmla="*/ 24 w 58"/>
              <a:gd name="T27" fmla="*/ 77 h 119"/>
              <a:gd name="T28" fmla="*/ 5 w 58"/>
              <a:gd name="T29" fmla="*/ 69 h 119"/>
              <a:gd name="T30" fmla="*/ 1 w 58"/>
              <a:gd name="T31" fmla="*/ 71 h 119"/>
              <a:gd name="T32" fmla="*/ 0 w 58"/>
              <a:gd name="T33" fmla="*/ 74 h 119"/>
              <a:gd name="T34" fmla="*/ 24 w 58"/>
              <a:gd name="T35" fmla="*/ 102 h 119"/>
              <a:gd name="T36" fmla="*/ 24 w 58"/>
              <a:gd name="T37" fmla="*/ 115 h 119"/>
              <a:gd name="T38" fmla="*/ 29 w 58"/>
              <a:gd name="T39" fmla="*/ 119 h 119"/>
              <a:gd name="T40" fmla="*/ 33 w 58"/>
              <a:gd name="T41" fmla="*/ 115 h 119"/>
              <a:gd name="T42" fmla="*/ 33 w 58"/>
              <a:gd name="T43" fmla="*/ 79 h 119"/>
              <a:gd name="T44" fmla="*/ 57 w 58"/>
              <a:gd name="T45" fmla="*/ 51 h 119"/>
              <a:gd name="T46" fmla="*/ 53 w 58"/>
              <a:gd name="T47" fmla="*/ 47 h 119"/>
              <a:gd name="T48" fmla="*/ 48 w 58"/>
              <a:gd name="T49" fmla="*/ 10 h 119"/>
              <a:gd name="T50" fmla="*/ 34 w 58"/>
              <a:gd name="T51" fmla="*/ 25 h 119"/>
              <a:gd name="T52" fmla="*/ 48 w 58"/>
              <a:gd name="T53" fmla="*/ 10 h 119"/>
              <a:gd name="T54" fmla="*/ 10 w 58"/>
              <a:gd name="T55" fmla="*/ 33 h 119"/>
              <a:gd name="T56" fmla="*/ 24 w 58"/>
              <a:gd name="T57" fmla="*/ 48 h 119"/>
              <a:gd name="T58" fmla="*/ 10 w 58"/>
              <a:gd name="T59" fmla="*/ 33 h 119"/>
              <a:gd name="T60" fmla="*/ 10 w 58"/>
              <a:gd name="T61" fmla="*/ 79 h 119"/>
              <a:gd name="T62" fmla="*/ 24 w 58"/>
              <a:gd name="T63" fmla="*/ 93 h 119"/>
              <a:gd name="T64" fmla="*/ 10 w 58"/>
              <a:gd name="T65" fmla="*/ 79 h 119"/>
              <a:gd name="T66" fmla="*/ 34 w 58"/>
              <a:gd name="T67" fmla="*/ 70 h 119"/>
              <a:gd name="T68" fmla="*/ 48 w 58"/>
              <a:gd name="T69" fmla="*/ 55 h 119"/>
              <a:gd name="T70" fmla="*/ 34 w 58"/>
              <a:gd name="T71" fmla="*/ 7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" h="119">
                <a:moveTo>
                  <a:pt x="53" y="47"/>
                </a:moveTo>
                <a:cubicBezTo>
                  <a:pt x="44" y="46"/>
                  <a:pt x="37" y="50"/>
                  <a:pt x="33" y="55"/>
                </a:cubicBezTo>
                <a:cubicBezTo>
                  <a:pt x="33" y="34"/>
                  <a:pt x="33" y="34"/>
                  <a:pt x="33" y="34"/>
                </a:cubicBezTo>
                <a:cubicBezTo>
                  <a:pt x="58" y="30"/>
                  <a:pt x="57" y="6"/>
                  <a:pt x="57" y="5"/>
                </a:cubicBezTo>
                <a:cubicBezTo>
                  <a:pt x="57" y="3"/>
                  <a:pt x="55" y="2"/>
                  <a:pt x="53" y="1"/>
                </a:cubicBezTo>
                <a:cubicBezTo>
                  <a:pt x="32" y="0"/>
                  <a:pt x="25" y="2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2"/>
                  <a:pt x="24" y="32"/>
                  <a:pt x="24" y="32"/>
                </a:cubicBezTo>
                <a:cubicBezTo>
                  <a:pt x="20" y="28"/>
                  <a:pt x="14" y="25"/>
                  <a:pt x="5" y="24"/>
                </a:cubicBezTo>
                <a:cubicBezTo>
                  <a:pt x="3" y="24"/>
                  <a:pt x="2" y="24"/>
                  <a:pt x="1" y="25"/>
                </a:cubicBezTo>
                <a:cubicBezTo>
                  <a:pt x="0" y="26"/>
                  <a:pt x="0" y="27"/>
                  <a:pt x="0" y="29"/>
                </a:cubicBezTo>
                <a:cubicBezTo>
                  <a:pt x="1" y="38"/>
                  <a:pt x="7" y="55"/>
                  <a:pt x="24" y="57"/>
                </a:cubicBezTo>
                <a:cubicBezTo>
                  <a:pt x="24" y="77"/>
                  <a:pt x="24" y="77"/>
                  <a:pt x="24" y="77"/>
                </a:cubicBezTo>
                <a:cubicBezTo>
                  <a:pt x="20" y="73"/>
                  <a:pt x="14" y="70"/>
                  <a:pt x="5" y="69"/>
                </a:cubicBezTo>
                <a:cubicBezTo>
                  <a:pt x="3" y="69"/>
                  <a:pt x="2" y="70"/>
                  <a:pt x="1" y="71"/>
                </a:cubicBezTo>
                <a:cubicBezTo>
                  <a:pt x="0" y="71"/>
                  <a:pt x="0" y="73"/>
                  <a:pt x="0" y="74"/>
                </a:cubicBezTo>
                <a:cubicBezTo>
                  <a:pt x="1" y="83"/>
                  <a:pt x="7" y="100"/>
                  <a:pt x="24" y="102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6" y="119"/>
                  <a:pt x="29" y="119"/>
                </a:cubicBezTo>
                <a:cubicBezTo>
                  <a:pt x="31" y="119"/>
                  <a:pt x="33" y="117"/>
                  <a:pt x="33" y="115"/>
                </a:cubicBezTo>
                <a:cubicBezTo>
                  <a:pt x="33" y="79"/>
                  <a:pt x="33" y="79"/>
                  <a:pt x="33" y="79"/>
                </a:cubicBezTo>
                <a:cubicBezTo>
                  <a:pt x="58" y="75"/>
                  <a:pt x="57" y="51"/>
                  <a:pt x="57" y="51"/>
                </a:cubicBezTo>
                <a:cubicBezTo>
                  <a:pt x="57" y="49"/>
                  <a:pt x="55" y="47"/>
                  <a:pt x="53" y="47"/>
                </a:cubicBezTo>
                <a:close/>
                <a:moveTo>
                  <a:pt x="48" y="10"/>
                </a:moveTo>
                <a:cubicBezTo>
                  <a:pt x="47" y="15"/>
                  <a:pt x="44" y="22"/>
                  <a:pt x="34" y="25"/>
                </a:cubicBezTo>
                <a:cubicBezTo>
                  <a:pt x="36" y="19"/>
                  <a:pt x="39" y="12"/>
                  <a:pt x="48" y="10"/>
                </a:cubicBezTo>
                <a:close/>
                <a:moveTo>
                  <a:pt x="10" y="33"/>
                </a:moveTo>
                <a:cubicBezTo>
                  <a:pt x="20" y="36"/>
                  <a:pt x="23" y="43"/>
                  <a:pt x="24" y="48"/>
                </a:cubicBezTo>
                <a:cubicBezTo>
                  <a:pt x="15" y="47"/>
                  <a:pt x="11" y="39"/>
                  <a:pt x="10" y="33"/>
                </a:cubicBezTo>
                <a:close/>
                <a:moveTo>
                  <a:pt x="10" y="79"/>
                </a:moveTo>
                <a:cubicBezTo>
                  <a:pt x="20" y="81"/>
                  <a:pt x="23" y="88"/>
                  <a:pt x="24" y="93"/>
                </a:cubicBezTo>
                <a:cubicBezTo>
                  <a:pt x="15" y="92"/>
                  <a:pt x="11" y="84"/>
                  <a:pt x="10" y="79"/>
                </a:cubicBezTo>
                <a:close/>
                <a:moveTo>
                  <a:pt x="34" y="70"/>
                </a:moveTo>
                <a:cubicBezTo>
                  <a:pt x="36" y="65"/>
                  <a:pt x="39" y="57"/>
                  <a:pt x="48" y="55"/>
                </a:cubicBezTo>
                <a:cubicBezTo>
                  <a:pt x="47" y="60"/>
                  <a:pt x="44" y="67"/>
                  <a:pt x="34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1" name="Freeform 26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7199870" y="2410494"/>
            <a:ext cx="149639" cy="307952"/>
          </a:xfrm>
          <a:custGeom>
            <a:avLst/>
            <a:gdLst>
              <a:gd name="T0" fmla="*/ 24 w 58"/>
              <a:gd name="T1" fmla="*/ 30 h 119"/>
              <a:gd name="T2" fmla="*/ 24 w 58"/>
              <a:gd name="T3" fmla="*/ 30 h 119"/>
              <a:gd name="T4" fmla="*/ 24 w 58"/>
              <a:gd name="T5" fmla="*/ 32 h 119"/>
              <a:gd name="T6" fmla="*/ 5 w 58"/>
              <a:gd name="T7" fmla="*/ 24 h 119"/>
              <a:gd name="T8" fmla="*/ 1 w 58"/>
              <a:gd name="T9" fmla="*/ 25 h 119"/>
              <a:gd name="T10" fmla="*/ 0 w 58"/>
              <a:gd name="T11" fmla="*/ 29 h 119"/>
              <a:gd name="T12" fmla="*/ 24 w 58"/>
              <a:gd name="T13" fmla="*/ 57 h 119"/>
              <a:gd name="T14" fmla="*/ 24 w 58"/>
              <a:gd name="T15" fmla="*/ 77 h 119"/>
              <a:gd name="T16" fmla="*/ 5 w 58"/>
              <a:gd name="T17" fmla="*/ 69 h 119"/>
              <a:gd name="T18" fmla="*/ 1 w 58"/>
              <a:gd name="T19" fmla="*/ 71 h 119"/>
              <a:gd name="T20" fmla="*/ 0 w 58"/>
              <a:gd name="T21" fmla="*/ 74 h 119"/>
              <a:gd name="T22" fmla="*/ 24 w 58"/>
              <a:gd name="T23" fmla="*/ 102 h 119"/>
              <a:gd name="T24" fmla="*/ 24 w 58"/>
              <a:gd name="T25" fmla="*/ 115 h 119"/>
              <a:gd name="T26" fmla="*/ 29 w 58"/>
              <a:gd name="T27" fmla="*/ 119 h 119"/>
              <a:gd name="T28" fmla="*/ 33 w 58"/>
              <a:gd name="T29" fmla="*/ 115 h 119"/>
              <a:gd name="T30" fmla="*/ 33 w 58"/>
              <a:gd name="T31" fmla="*/ 79 h 119"/>
              <a:gd name="T32" fmla="*/ 57 w 58"/>
              <a:gd name="T33" fmla="*/ 51 h 119"/>
              <a:gd name="T34" fmla="*/ 53 w 58"/>
              <a:gd name="T35" fmla="*/ 47 h 119"/>
              <a:gd name="T36" fmla="*/ 33 w 58"/>
              <a:gd name="T37" fmla="*/ 55 h 119"/>
              <a:gd name="T38" fmla="*/ 33 w 58"/>
              <a:gd name="T39" fmla="*/ 34 h 119"/>
              <a:gd name="T40" fmla="*/ 57 w 58"/>
              <a:gd name="T41" fmla="*/ 5 h 119"/>
              <a:gd name="T42" fmla="*/ 53 w 58"/>
              <a:gd name="T43" fmla="*/ 1 h 119"/>
              <a:gd name="T44" fmla="*/ 24 w 58"/>
              <a:gd name="T45" fmla="*/ 30 h 119"/>
              <a:gd name="T46" fmla="*/ 24 w 58"/>
              <a:gd name="T47" fmla="*/ 30 h 119"/>
              <a:gd name="T48" fmla="*/ 10 w 58"/>
              <a:gd name="T49" fmla="*/ 33 h 119"/>
              <a:gd name="T50" fmla="*/ 24 w 58"/>
              <a:gd name="T51" fmla="*/ 48 h 119"/>
              <a:gd name="T52" fmla="*/ 10 w 58"/>
              <a:gd name="T53" fmla="*/ 33 h 119"/>
              <a:gd name="T54" fmla="*/ 10 w 58"/>
              <a:gd name="T55" fmla="*/ 79 h 119"/>
              <a:gd name="T56" fmla="*/ 24 w 58"/>
              <a:gd name="T57" fmla="*/ 93 h 119"/>
              <a:gd name="T58" fmla="*/ 10 w 58"/>
              <a:gd name="T59" fmla="*/ 79 h 119"/>
              <a:gd name="T60" fmla="*/ 48 w 58"/>
              <a:gd name="T61" fmla="*/ 55 h 119"/>
              <a:gd name="T62" fmla="*/ 34 w 58"/>
              <a:gd name="T63" fmla="*/ 70 h 119"/>
              <a:gd name="T64" fmla="*/ 48 w 58"/>
              <a:gd name="T65" fmla="*/ 55 h 119"/>
              <a:gd name="T66" fmla="*/ 48 w 58"/>
              <a:gd name="T67" fmla="*/ 10 h 119"/>
              <a:gd name="T68" fmla="*/ 34 w 58"/>
              <a:gd name="T69" fmla="*/ 25 h 119"/>
              <a:gd name="T70" fmla="*/ 48 w 58"/>
              <a:gd name="T71" fmla="*/ 1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" h="119">
                <a:moveTo>
                  <a:pt x="24" y="30"/>
                </a:moveTo>
                <a:cubicBezTo>
                  <a:pt x="24" y="30"/>
                  <a:pt x="24" y="30"/>
                  <a:pt x="24" y="30"/>
                </a:cubicBezTo>
                <a:cubicBezTo>
                  <a:pt x="24" y="32"/>
                  <a:pt x="24" y="32"/>
                  <a:pt x="24" y="32"/>
                </a:cubicBezTo>
                <a:cubicBezTo>
                  <a:pt x="20" y="28"/>
                  <a:pt x="14" y="25"/>
                  <a:pt x="5" y="24"/>
                </a:cubicBezTo>
                <a:cubicBezTo>
                  <a:pt x="3" y="24"/>
                  <a:pt x="2" y="24"/>
                  <a:pt x="1" y="25"/>
                </a:cubicBezTo>
                <a:cubicBezTo>
                  <a:pt x="0" y="26"/>
                  <a:pt x="0" y="27"/>
                  <a:pt x="0" y="29"/>
                </a:cubicBezTo>
                <a:cubicBezTo>
                  <a:pt x="1" y="38"/>
                  <a:pt x="7" y="55"/>
                  <a:pt x="24" y="57"/>
                </a:cubicBezTo>
                <a:cubicBezTo>
                  <a:pt x="24" y="77"/>
                  <a:pt x="24" y="77"/>
                  <a:pt x="24" y="77"/>
                </a:cubicBezTo>
                <a:cubicBezTo>
                  <a:pt x="20" y="73"/>
                  <a:pt x="14" y="70"/>
                  <a:pt x="5" y="69"/>
                </a:cubicBezTo>
                <a:cubicBezTo>
                  <a:pt x="3" y="69"/>
                  <a:pt x="2" y="70"/>
                  <a:pt x="1" y="71"/>
                </a:cubicBezTo>
                <a:cubicBezTo>
                  <a:pt x="0" y="71"/>
                  <a:pt x="0" y="73"/>
                  <a:pt x="0" y="74"/>
                </a:cubicBezTo>
                <a:cubicBezTo>
                  <a:pt x="1" y="83"/>
                  <a:pt x="7" y="100"/>
                  <a:pt x="24" y="102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6" y="119"/>
                  <a:pt x="29" y="119"/>
                </a:cubicBezTo>
                <a:cubicBezTo>
                  <a:pt x="31" y="119"/>
                  <a:pt x="33" y="117"/>
                  <a:pt x="33" y="115"/>
                </a:cubicBezTo>
                <a:cubicBezTo>
                  <a:pt x="33" y="79"/>
                  <a:pt x="33" y="79"/>
                  <a:pt x="33" y="79"/>
                </a:cubicBezTo>
                <a:cubicBezTo>
                  <a:pt x="58" y="75"/>
                  <a:pt x="57" y="51"/>
                  <a:pt x="57" y="51"/>
                </a:cubicBezTo>
                <a:cubicBezTo>
                  <a:pt x="57" y="49"/>
                  <a:pt x="55" y="47"/>
                  <a:pt x="53" y="47"/>
                </a:cubicBezTo>
                <a:cubicBezTo>
                  <a:pt x="44" y="46"/>
                  <a:pt x="37" y="50"/>
                  <a:pt x="33" y="55"/>
                </a:cubicBezTo>
                <a:cubicBezTo>
                  <a:pt x="33" y="34"/>
                  <a:pt x="33" y="34"/>
                  <a:pt x="33" y="34"/>
                </a:cubicBezTo>
                <a:cubicBezTo>
                  <a:pt x="58" y="30"/>
                  <a:pt x="57" y="6"/>
                  <a:pt x="57" y="5"/>
                </a:cubicBezTo>
                <a:cubicBezTo>
                  <a:pt x="57" y="3"/>
                  <a:pt x="55" y="2"/>
                  <a:pt x="53" y="1"/>
                </a:cubicBezTo>
                <a:cubicBezTo>
                  <a:pt x="32" y="0"/>
                  <a:pt x="25" y="2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lose/>
                <a:moveTo>
                  <a:pt x="10" y="33"/>
                </a:moveTo>
                <a:cubicBezTo>
                  <a:pt x="20" y="36"/>
                  <a:pt x="23" y="43"/>
                  <a:pt x="24" y="48"/>
                </a:cubicBezTo>
                <a:cubicBezTo>
                  <a:pt x="15" y="47"/>
                  <a:pt x="11" y="39"/>
                  <a:pt x="10" y="33"/>
                </a:cubicBezTo>
                <a:close/>
                <a:moveTo>
                  <a:pt x="10" y="79"/>
                </a:moveTo>
                <a:cubicBezTo>
                  <a:pt x="20" y="81"/>
                  <a:pt x="23" y="88"/>
                  <a:pt x="24" y="93"/>
                </a:cubicBezTo>
                <a:cubicBezTo>
                  <a:pt x="15" y="92"/>
                  <a:pt x="11" y="84"/>
                  <a:pt x="10" y="79"/>
                </a:cubicBezTo>
                <a:close/>
                <a:moveTo>
                  <a:pt x="48" y="55"/>
                </a:moveTo>
                <a:cubicBezTo>
                  <a:pt x="47" y="60"/>
                  <a:pt x="44" y="67"/>
                  <a:pt x="34" y="70"/>
                </a:cubicBezTo>
                <a:cubicBezTo>
                  <a:pt x="36" y="65"/>
                  <a:pt x="40" y="57"/>
                  <a:pt x="48" y="55"/>
                </a:cubicBezTo>
                <a:close/>
                <a:moveTo>
                  <a:pt x="48" y="10"/>
                </a:moveTo>
                <a:cubicBezTo>
                  <a:pt x="47" y="15"/>
                  <a:pt x="44" y="22"/>
                  <a:pt x="34" y="25"/>
                </a:cubicBezTo>
                <a:cubicBezTo>
                  <a:pt x="36" y="19"/>
                  <a:pt x="40" y="12"/>
                  <a:pt x="4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2" name="Freeform 27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7375533" y="2418085"/>
            <a:ext cx="149639" cy="307952"/>
          </a:xfrm>
          <a:custGeom>
            <a:avLst/>
            <a:gdLst>
              <a:gd name="T0" fmla="*/ 5 w 58"/>
              <a:gd name="T1" fmla="*/ 69 h 119"/>
              <a:gd name="T2" fmla="*/ 2 w 58"/>
              <a:gd name="T3" fmla="*/ 70 h 119"/>
              <a:gd name="T4" fmla="*/ 0 w 58"/>
              <a:gd name="T5" fmla="*/ 74 h 119"/>
              <a:gd name="T6" fmla="*/ 25 w 58"/>
              <a:gd name="T7" fmla="*/ 102 h 119"/>
              <a:gd name="T8" fmla="*/ 25 w 58"/>
              <a:gd name="T9" fmla="*/ 115 h 119"/>
              <a:gd name="T10" fmla="*/ 29 w 58"/>
              <a:gd name="T11" fmla="*/ 119 h 119"/>
              <a:gd name="T12" fmla="*/ 33 w 58"/>
              <a:gd name="T13" fmla="*/ 115 h 119"/>
              <a:gd name="T14" fmla="*/ 33 w 58"/>
              <a:gd name="T15" fmla="*/ 79 h 119"/>
              <a:gd name="T16" fmla="*/ 57 w 58"/>
              <a:gd name="T17" fmla="*/ 51 h 119"/>
              <a:gd name="T18" fmla="*/ 53 w 58"/>
              <a:gd name="T19" fmla="*/ 47 h 119"/>
              <a:gd name="T20" fmla="*/ 33 w 58"/>
              <a:gd name="T21" fmla="*/ 55 h 119"/>
              <a:gd name="T22" fmla="*/ 33 w 58"/>
              <a:gd name="T23" fmla="*/ 34 h 119"/>
              <a:gd name="T24" fmla="*/ 57 w 58"/>
              <a:gd name="T25" fmla="*/ 5 h 119"/>
              <a:gd name="T26" fmla="*/ 53 w 58"/>
              <a:gd name="T27" fmla="*/ 1 h 119"/>
              <a:gd name="T28" fmla="*/ 25 w 58"/>
              <a:gd name="T29" fmla="*/ 29 h 119"/>
              <a:gd name="T30" fmla="*/ 25 w 58"/>
              <a:gd name="T31" fmla="*/ 30 h 119"/>
              <a:gd name="T32" fmla="*/ 25 w 58"/>
              <a:gd name="T33" fmla="*/ 30 h 119"/>
              <a:gd name="T34" fmla="*/ 25 w 58"/>
              <a:gd name="T35" fmla="*/ 32 h 119"/>
              <a:gd name="T36" fmla="*/ 5 w 58"/>
              <a:gd name="T37" fmla="*/ 24 h 119"/>
              <a:gd name="T38" fmla="*/ 2 w 58"/>
              <a:gd name="T39" fmla="*/ 25 h 119"/>
              <a:gd name="T40" fmla="*/ 0 w 58"/>
              <a:gd name="T41" fmla="*/ 28 h 119"/>
              <a:gd name="T42" fmla="*/ 25 w 58"/>
              <a:gd name="T43" fmla="*/ 56 h 119"/>
              <a:gd name="T44" fmla="*/ 25 w 58"/>
              <a:gd name="T45" fmla="*/ 77 h 119"/>
              <a:gd name="T46" fmla="*/ 5 w 58"/>
              <a:gd name="T47" fmla="*/ 69 h 119"/>
              <a:gd name="T48" fmla="*/ 10 w 58"/>
              <a:gd name="T49" fmla="*/ 78 h 119"/>
              <a:gd name="T50" fmla="*/ 24 w 58"/>
              <a:gd name="T51" fmla="*/ 93 h 119"/>
              <a:gd name="T52" fmla="*/ 10 w 58"/>
              <a:gd name="T53" fmla="*/ 78 h 119"/>
              <a:gd name="T54" fmla="*/ 49 w 58"/>
              <a:gd name="T55" fmla="*/ 55 h 119"/>
              <a:gd name="T56" fmla="*/ 34 w 58"/>
              <a:gd name="T57" fmla="*/ 70 h 119"/>
              <a:gd name="T58" fmla="*/ 49 w 58"/>
              <a:gd name="T59" fmla="*/ 55 h 119"/>
              <a:gd name="T60" fmla="*/ 49 w 58"/>
              <a:gd name="T61" fmla="*/ 10 h 119"/>
              <a:gd name="T62" fmla="*/ 34 w 58"/>
              <a:gd name="T63" fmla="*/ 25 h 119"/>
              <a:gd name="T64" fmla="*/ 49 w 58"/>
              <a:gd name="T65" fmla="*/ 10 h 119"/>
              <a:gd name="T66" fmla="*/ 10 w 58"/>
              <a:gd name="T67" fmla="*/ 33 h 119"/>
              <a:gd name="T68" fmla="*/ 24 w 58"/>
              <a:gd name="T69" fmla="*/ 48 h 119"/>
              <a:gd name="T70" fmla="*/ 10 w 58"/>
              <a:gd name="T71" fmla="*/ 3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" h="119">
                <a:moveTo>
                  <a:pt x="5" y="69"/>
                </a:moveTo>
                <a:cubicBezTo>
                  <a:pt x="4" y="69"/>
                  <a:pt x="2" y="69"/>
                  <a:pt x="2" y="70"/>
                </a:cubicBezTo>
                <a:cubicBezTo>
                  <a:pt x="1" y="71"/>
                  <a:pt x="0" y="72"/>
                  <a:pt x="0" y="74"/>
                </a:cubicBezTo>
                <a:cubicBezTo>
                  <a:pt x="1" y="83"/>
                  <a:pt x="7" y="100"/>
                  <a:pt x="25" y="102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7"/>
                  <a:pt x="27" y="119"/>
                  <a:pt x="29" y="119"/>
                </a:cubicBezTo>
                <a:cubicBezTo>
                  <a:pt x="31" y="119"/>
                  <a:pt x="33" y="117"/>
                  <a:pt x="33" y="115"/>
                </a:cubicBezTo>
                <a:cubicBezTo>
                  <a:pt x="33" y="79"/>
                  <a:pt x="33" y="79"/>
                  <a:pt x="33" y="79"/>
                </a:cubicBezTo>
                <a:cubicBezTo>
                  <a:pt x="58" y="75"/>
                  <a:pt x="57" y="51"/>
                  <a:pt x="57" y="51"/>
                </a:cubicBezTo>
                <a:cubicBezTo>
                  <a:pt x="57" y="48"/>
                  <a:pt x="56" y="47"/>
                  <a:pt x="53" y="47"/>
                </a:cubicBezTo>
                <a:cubicBezTo>
                  <a:pt x="44" y="46"/>
                  <a:pt x="38" y="50"/>
                  <a:pt x="33" y="55"/>
                </a:cubicBezTo>
                <a:cubicBezTo>
                  <a:pt x="33" y="34"/>
                  <a:pt x="33" y="34"/>
                  <a:pt x="33" y="34"/>
                </a:cubicBezTo>
                <a:cubicBezTo>
                  <a:pt x="58" y="30"/>
                  <a:pt x="57" y="6"/>
                  <a:pt x="57" y="5"/>
                </a:cubicBezTo>
                <a:cubicBezTo>
                  <a:pt x="57" y="3"/>
                  <a:pt x="56" y="1"/>
                  <a:pt x="53" y="1"/>
                </a:cubicBezTo>
                <a:cubicBezTo>
                  <a:pt x="33" y="0"/>
                  <a:pt x="26" y="19"/>
                  <a:pt x="25" y="29"/>
                </a:cubicBezTo>
                <a:cubicBezTo>
                  <a:pt x="25" y="29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2"/>
                  <a:pt x="25" y="32"/>
                  <a:pt x="25" y="32"/>
                </a:cubicBezTo>
                <a:cubicBezTo>
                  <a:pt x="20" y="28"/>
                  <a:pt x="14" y="25"/>
                  <a:pt x="5" y="24"/>
                </a:cubicBezTo>
                <a:cubicBezTo>
                  <a:pt x="4" y="24"/>
                  <a:pt x="2" y="24"/>
                  <a:pt x="2" y="25"/>
                </a:cubicBezTo>
                <a:cubicBezTo>
                  <a:pt x="1" y="26"/>
                  <a:pt x="0" y="27"/>
                  <a:pt x="0" y="28"/>
                </a:cubicBezTo>
                <a:cubicBezTo>
                  <a:pt x="1" y="38"/>
                  <a:pt x="7" y="55"/>
                  <a:pt x="25" y="56"/>
                </a:cubicBezTo>
                <a:cubicBezTo>
                  <a:pt x="25" y="77"/>
                  <a:pt x="25" y="77"/>
                  <a:pt x="25" y="77"/>
                </a:cubicBezTo>
                <a:cubicBezTo>
                  <a:pt x="20" y="73"/>
                  <a:pt x="14" y="70"/>
                  <a:pt x="5" y="69"/>
                </a:cubicBezTo>
                <a:close/>
                <a:moveTo>
                  <a:pt x="10" y="78"/>
                </a:moveTo>
                <a:cubicBezTo>
                  <a:pt x="20" y="81"/>
                  <a:pt x="23" y="88"/>
                  <a:pt x="24" y="93"/>
                </a:cubicBezTo>
                <a:cubicBezTo>
                  <a:pt x="15" y="92"/>
                  <a:pt x="12" y="84"/>
                  <a:pt x="10" y="78"/>
                </a:cubicBezTo>
                <a:close/>
                <a:moveTo>
                  <a:pt x="49" y="55"/>
                </a:moveTo>
                <a:cubicBezTo>
                  <a:pt x="48" y="60"/>
                  <a:pt x="44" y="67"/>
                  <a:pt x="34" y="70"/>
                </a:cubicBezTo>
                <a:cubicBezTo>
                  <a:pt x="36" y="64"/>
                  <a:pt x="40" y="57"/>
                  <a:pt x="49" y="55"/>
                </a:cubicBezTo>
                <a:close/>
                <a:moveTo>
                  <a:pt x="49" y="10"/>
                </a:moveTo>
                <a:cubicBezTo>
                  <a:pt x="48" y="15"/>
                  <a:pt x="44" y="22"/>
                  <a:pt x="34" y="25"/>
                </a:cubicBezTo>
                <a:cubicBezTo>
                  <a:pt x="36" y="19"/>
                  <a:pt x="40" y="12"/>
                  <a:pt x="49" y="10"/>
                </a:cubicBezTo>
                <a:close/>
                <a:moveTo>
                  <a:pt x="10" y="33"/>
                </a:moveTo>
                <a:cubicBezTo>
                  <a:pt x="20" y="36"/>
                  <a:pt x="23" y="43"/>
                  <a:pt x="24" y="48"/>
                </a:cubicBezTo>
                <a:cubicBezTo>
                  <a:pt x="15" y="46"/>
                  <a:pt x="12" y="39"/>
                  <a:pt x="10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3" name="Freeform 28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7494810" y="2145916"/>
            <a:ext cx="106265" cy="106265"/>
          </a:xfrm>
          <a:custGeom>
            <a:avLst/>
            <a:gdLst>
              <a:gd name="T0" fmla="*/ 41 w 41"/>
              <a:gd name="T1" fmla="*/ 20 h 41"/>
              <a:gd name="T2" fmla="*/ 21 w 41"/>
              <a:gd name="T3" fmla="*/ 0 h 41"/>
              <a:gd name="T4" fmla="*/ 0 w 41"/>
              <a:gd name="T5" fmla="*/ 20 h 41"/>
              <a:gd name="T6" fmla="*/ 21 w 41"/>
              <a:gd name="T7" fmla="*/ 41 h 41"/>
              <a:gd name="T8" fmla="*/ 41 w 41"/>
              <a:gd name="T9" fmla="*/ 20 h 41"/>
              <a:gd name="T10" fmla="*/ 21 w 41"/>
              <a:gd name="T11" fmla="*/ 33 h 41"/>
              <a:gd name="T12" fmla="*/ 9 w 41"/>
              <a:gd name="T13" fmla="*/ 20 h 41"/>
              <a:gd name="T14" fmla="*/ 21 w 41"/>
              <a:gd name="T15" fmla="*/ 8 h 41"/>
              <a:gd name="T16" fmla="*/ 33 w 41"/>
              <a:gd name="T17" fmla="*/ 20 h 41"/>
              <a:gd name="T18" fmla="*/ 21 w 41"/>
              <a:gd name="T19" fmla="*/ 3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1">
                <a:moveTo>
                  <a:pt x="41" y="20"/>
                </a:moveTo>
                <a:cubicBezTo>
                  <a:pt x="41" y="9"/>
                  <a:pt x="32" y="0"/>
                  <a:pt x="21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2"/>
                  <a:pt x="9" y="41"/>
                  <a:pt x="21" y="41"/>
                </a:cubicBezTo>
                <a:cubicBezTo>
                  <a:pt x="32" y="41"/>
                  <a:pt x="41" y="32"/>
                  <a:pt x="41" y="20"/>
                </a:cubicBezTo>
                <a:close/>
                <a:moveTo>
                  <a:pt x="21" y="33"/>
                </a:moveTo>
                <a:cubicBezTo>
                  <a:pt x="14" y="33"/>
                  <a:pt x="9" y="27"/>
                  <a:pt x="9" y="20"/>
                </a:cubicBezTo>
                <a:cubicBezTo>
                  <a:pt x="9" y="14"/>
                  <a:pt x="14" y="8"/>
                  <a:pt x="21" y="8"/>
                </a:cubicBezTo>
                <a:cubicBezTo>
                  <a:pt x="27" y="8"/>
                  <a:pt x="33" y="14"/>
                  <a:pt x="33" y="20"/>
                </a:cubicBezTo>
                <a:cubicBezTo>
                  <a:pt x="33" y="27"/>
                  <a:pt x="27" y="33"/>
                  <a:pt x="21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4" name="Freeform 29"/>
          <p:cNvSpPr/>
          <p:nvPr>
            <p:custDataLst>
              <p:tags r:id="rId20"/>
            </p:custDataLst>
          </p:nvPr>
        </p:nvSpPr>
        <p:spPr bwMode="auto">
          <a:xfrm>
            <a:off x="7536015" y="2097121"/>
            <a:ext cx="22771" cy="43373"/>
          </a:xfrm>
          <a:custGeom>
            <a:avLst/>
            <a:gdLst>
              <a:gd name="T0" fmla="*/ 5 w 9"/>
              <a:gd name="T1" fmla="*/ 17 h 17"/>
              <a:gd name="T2" fmla="*/ 9 w 9"/>
              <a:gd name="T3" fmla="*/ 13 h 17"/>
              <a:gd name="T4" fmla="*/ 9 w 9"/>
              <a:gd name="T5" fmla="*/ 4 h 17"/>
              <a:gd name="T6" fmla="*/ 5 w 9"/>
              <a:gd name="T7" fmla="*/ 0 h 17"/>
              <a:gd name="T8" fmla="*/ 0 w 9"/>
              <a:gd name="T9" fmla="*/ 4 h 17"/>
              <a:gd name="T10" fmla="*/ 0 w 9"/>
              <a:gd name="T11" fmla="*/ 13 h 17"/>
              <a:gd name="T12" fmla="*/ 5 w 9"/>
              <a:gd name="T1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7">
                <a:moveTo>
                  <a:pt x="5" y="17"/>
                </a:moveTo>
                <a:cubicBezTo>
                  <a:pt x="7" y="17"/>
                  <a:pt x="9" y="15"/>
                  <a:pt x="9" y="13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7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5"/>
                  <a:pt x="2" y="17"/>
                  <a:pt x="5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5" name="Freeform 30"/>
          <p:cNvSpPr/>
          <p:nvPr>
            <p:custDataLst>
              <p:tags r:id="rId21"/>
            </p:custDataLst>
          </p:nvPr>
        </p:nvSpPr>
        <p:spPr bwMode="auto">
          <a:xfrm>
            <a:off x="7536015" y="2257603"/>
            <a:ext cx="22771" cy="43373"/>
          </a:xfrm>
          <a:custGeom>
            <a:avLst/>
            <a:gdLst>
              <a:gd name="T0" fmla="*/ 0 w 9"/>
              <a:gd name="T1" fmla="*/ 4 h 17"/>
              <a:gd name="T2" fmla="*/ 0 w 9"/>
              <a:gd name="T3" fmla="*/ 12 h 17"/>
              <a:gd name="T4" fmla="*/ 5 w 9"/>
              <a:gd name="T5" fmla="*/ 17 h 17"/>
              <a:gd name="T6" fmla="*/ 9 w 9"/>
              <a:gd name="T7" fmla="*/ 12 h 17"/>
              <a:gd name="T8" fmla="*/ 9 w 9"/>
              <a:gd name="T9" fmla="*/ 4 h 17"/>
              <a:gd name="T10" fmla="*/ 5 w 9"/>
              <a:gd name="T11" fmla="*/ 0 h 17"/>
              <a:gd name="T12" fmla="*/ 0 w 9"/>
              <a:gd name="T13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7">
                <a:moveTo>
                  <a:pt x="0" y="4"/>
                </a:moveTo>
                <a:cubicBezTo>
                  <a:pt x="0" y="12"/>
                  <a:pt x="0" y="12"/>
                  <a:pt x="0" y="12"/>
                </a:cubicBezTo>
                <a:cubicBezTo>
                  <a:pt x="0" y="15"/>
                  <a:pt x="2" y="17"/>
                  <a:pt x="5" y="17"/>
                </a:cubicBezTo>
                <a:cubicBezTo>
                  <a:pt x="7" y="17"/>
                  <a:pt x="9" y="15"/>
                  <a:pt x="9" y="12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7" y="0"/>
                  <a:pt x="5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6" name="Freeform 31"/>
          <p:cNvSpPr/>
          <p:nvPr>
            <p:custDataLst>
              <p:tags r:id="rId22"/>
            </p:custDataLst>
          </p:nvPr>
        </p:nvSpPr>
        <p:spPr bwMode="auto">
          <a:xfrm>
            <a:off x="7470954" y="2123145"/>
            <a:ext cx="41205" cy="37952"/>
          </a:xfrm>
          <a:custGeom>
            <a:avLst/>
            <a:gdLst>
              <a:gd name="T0" fmla="*/ 8 w 16"/>
              <a:gd name="T1" fmla="*/ 14 h 15"/>
              <a:gd name="T2" fmla="*/ 11 w 16"/>
              <a:gd name="T3" fmla="*/ 15 h 15"/>
              <a:gd name="T4" fmla="*/ 14 w 16"/>
              <a:gd name="T5" fmla="*/ 14 h 15"/>
              <a:gd name="T6" fmla="*/ 14 w 16"/>
              <a:gd name="T7" fmla="*/ 8 h 15"/>
              <a:gd name="T8" fmla="*/ 8 w 16"/>
              <a:gd name="T9" fmla="*/ 2 h 15"/>
              <a:gd name="T10" fmla="*/ 2 w 16"/>
              <a:gd name="T11" fmla="*/ 2 h 15"/>
              <a:gd name="T12" fmla="*/ 2 w 16"/>
              <a:gd name="T13" fmla="*/ 8 h 15"/>
              <a:gd name="T14" fmla="*/ 8 w 16"/>
              <a:gd name="T15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5">
                <a:moveTo>
                  <a:pt x="8" y="14"/>
                </a:moveTo>
                <a:cubicBezTo>
                  <a:pt x="9" y="14"/>
                  <a:pt x="10" y="15"/>
                  <a:pt x="11" y="15"/>
                </a:cubicBezTo>
                <a:cubicBezTo>
                  <a:pt x="12" y="15"/>
                  <a:pt x="13" y="14"/>
                  <a:pt x="14" y="14"/>
                </a:cubicBezTo>
                <a:cubicBezTo>
                  <a:pt x="16" y="12"/>
                  <a:pt x="16" y="9"/>
                  <a:pt x="14" y="8"/>
                </a:cubicBezTo>
                <a:cubicBezTo>
                  <a:pt x="8" y="2"/>
                  <a:pt x="8" y="2"/>
                  <a:pt x="8" y="2"/>
                </a:cubicBezTo>
                <a:cubicBezTo>
                  <a:pt x="6" y="0"/>
                  <a:pt x="4" y="0"/>
                  <a:pt x="2" y="2"/>
                </a:cubicBezTo>
                <a:cubicBezTo>
                  <a:pt x="0" y="3"/>
                  <a:pt x="0" y="6"/>
                  <a:pt x="2" y="8"/>
                </a:cubicBez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7" name="Freeform 32"/>
          <p:cNvSpPr/>
          <p:nvPr>
            <p:custDataLst>
              <p:tags r:id="rId23"/>
            </p:custDataLst>
          </p:nvPr>
        </p:nvSpPr>
        <p:spPr bwMode="auto">
          <a:xfrm>
            <a:off x="7584810" y="2233747"/>
            <a:ext cx="39036" cy="39036"/>
          </a:xfrm>
          <a:custGeom>
            <a:avLst/>
            <a:gdLst>
              <a:gd name="T0" fmla="*/ 7 w 15"/>
              <a:gd name="T1" fmla="*/ 14 h 15"/>
              <a:gd name="T2" fmla="*/ 10 w 15"/>
              <a:gd name="T3" fmla="*/ 15 h 15"/>
              <a:gd name="T4" fmla="*/ 13 w 15"/>
              <a:gd name="T5" fmla="*/ 14 h 15"/>
              <a:gd name="T6" fmla="*/ 13 w 15"/>
              <a:gd name="T7" fmla="*/ 8 h 15"/>
              <a:gd name="T8" fmla="*/ 7 w 15"/>
              <a:gd name="T9" fmla="*/ 2 h 15"/>
              <a:gd name="T10" fmla="*/ 1 w 15"/>
              <a:gd name="T11" fmla="*/ 2 h 15"/>
              <a:gd name="T12" fmla="*/ 1 w 15"/>
              <a:gd name="T13" fmla="*/ 8 h 15"/>
              <a:gd name="T14" fmla="*/ 7 w 15"/>
              <a:gd name="T15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15">
                <a:moveTo>
                  <a:pt x="7" y="14"/>
                </a:moveTo>
                <a:cubicBezTo>
                  <a:pt x="8" y="15"/>
                  <a:pt x="9" y="15"/>
                  <a:pt x="10" y="15"/>
                </a:cubicBezTo>
                <a:cubicBezTo>
                  <a:pt x="12" y="15"/>
                  <a:pt x="13" y="15"/>
                  <a:pt x="13" y="14"/>
                </a:cubicBezTo>
                <a:cubicBezTo>
                  <a:pt x="15" y="12"/>
                  <a:pt x="15" y="10"/>
                  <a:pt x="13" y="8"/>
                </a:cubicBezTo>
                <a:cubicBezTo>
                  <a:pt x="7" y="2"/>
                  <a:pt x="7" y="2"/>
                  <a:pt x="7" y="2"/>
                </a:cubicBezTo>
                <a:cubicBezTo>
                  <a:pt x="6" y="0"/>
                  <a:pt x="3" y="0"/>
                  <a:pt x="1" y="2"/>
                </a:cubicBezTo>
                <a:cubicBezTo>
                  <a:pt x="0" y="4"/>
                  <a:pt x="0" y="6"/>
                  <a:pt x="1" y="8"/>
                </a:cubicBezTo>
                <a:lnTo>
                  <a:pt x="7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8" name="Freeform 33"/>
          <p:cNvSpPr/>
          <p:nvPr>
            <p:custDataLst>
              <p:tags r:id="rId24"/>
            </p:custDataLst>
          </p:nvPr>
        </p:nvSpPr>
        <p:spPr bwMode="auto">
          <a:xfrm>
            <a:off x="7444930" y="2187121"/>
            <a:ext cx="44458" cy="23855"/>
          </a:xfrm>
          <a:custGeom>
            <a:avLst/>
            <a:gdLst>
              <a:gd name="T0" fmla="*/ 5 w 17"/>
              <a:gd name="T1" fmla="*/ 9 h 9"/>
              <a:gd name="T2" fmla="*/ 13 w 17"/>
              <a:gd name="T3" fmla="*/ 9 h 9"/>
              <a:gd name="T4" fmla="*/ 17 w 17"/>
              <a:gd name="T5" fmla="*/ 4 h 9"/>
              <a:gd name="T6" fmla="*/ 13 w 17"/>
              <a:gd name="T7" fmla="*/ 0 h 9"/>
              <a:gd name="T8" fmla="*/ 5 w 17"/>
              <a:gd name="T9" fmla="*/ 0 h 9"/>
              <a:gd name="T10" fmla="*/ 0 w 17"/>
              <a:gd name="T11" fmla="*/ 4 h 9"/>
              <a:gd name="T12" fmla="*/ 5 w 17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9">
                <a:moveTo>
                  <a:pt x="5" y="9"/>
                </a:moveTo>
                <a:cubicBezTo>
                  <a:pt x="13" y="9"/>
                  <a:pt x="13" y="9"/>
                  <a:pt x="13" y="9"/>
                </a:cubicBezTo>
                <a:cubicBezTo>
                  <a:pt x="15" y="9"/>
                  <a:pt x="17" y="7"/>
                  <a:pt x="17" y="4"/>
                </a:cubicBezTo>
                <a:cubicBezTo>
                  <a:pt x="17" y="2"/>
                  <a:pt x="15" y="0"/>
                  <a:pt x="13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9"/>
                  <a:pt x="5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19" name="Freeform 34"/>
          <p:cNvSpPr/>
          <p:nvPr>
            <p:custDataLst>
              <p:tags r:id="rId25"/>
            </p:custDataLst>
          </p:nvPr>
        </p:nvSpPr>
        <p:spPr bwMode="auto">
          <a:xfrm>
            <a:off x="7605412" y="2187121"/>
            <a:ext cx="44458" cy="23855"/>
          </a:xfrm>
          <a:custGeom>
            <a:avLst/>
            <a:gdLst>
              <a:gd name="T0" fmla="*/ 13 w 17"/>
              <a:gd name="T1" fmla="*/ 0 h 9"/>
              <a:gd name="T2" fmla="*/ 4 w 17"/>
              <a:gd name="T3" fmla="*/ 0 h 9"/>
              <a:gd name="T4" fmla="*/ 0 w 17"/>
              <a:gd name="T5" fmla="*/ 4 h 9"/>
              <a:gd name="T6" fmla="*/ 4 w 17"/>
              <a:gd name="T7" fmla="*/ 9 h 9"/>
              <a:gd name="T8" fmla="*/ 13 w 17"/>
              <a:gd name="T9" fmla="*/ 9 h 9"/>
              <a:gd name="T10" fmla="*/ 17 w 17"/>
              <a:gd name="T11" fmla="*/ 4 h 9"/>
              <a:gd name="T12" fmla="*/ 13 w 17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9">
                <a:moveTo>
                  <a:pt x="13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9"/>
                  <a:pt x="4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5" y="9"/>
                  <a:pt x="17" y="7"/>
                  <a:pt x="17" y="4"/>
                </a:cubicBezTo>
                <a:cubicBezTo>
                  <a:pt x="17" y="2"/>
                  <a:pt x="15" y="0"/>
                  <a:pt x="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20" name="Freeform 35"/>
          <p:cNvSpPr/>
          <p:nvPr>
            <p:custDataLst>
              <p:tags r:id="rId26"/>
            </p:custDataLst>
          </p:nvPr>
        </p:nvSpPr>
        <p:spPr bwMode="auto">
          <a:xfrm>
            <a:off x="7470954" y="2233747"/>
            <a:ext cx="41205" cy="39036"/>
          </a:xfrm>
          <a:custGeom>
            <a:avLst/>
            <a:gdLst>
              <a:gd name="T0" fmla="*/ 8 w 16"/>
              <a:gd name="T1" fmla="*/ 2 h 15"/>
              <a:gd name="T2" fmla="*/ 2 w 16"/>
              <a:gd name="T3" fmla="*/ 8 h 15"/>
              <a:gd name="T4" fmla="*/ 2 w 16"/>
              <a:gd name="T5" fmla="*/ 14 h 15"/>
              <a:gd name="T6" fmla="*/ 5 w 16"/>
              <a:gd name="T7" fmla="*/ 15 h 15"/>
              <a:gd name="T8" fmla="*/ 8 w 16"/>
              <a:gd name="T9" fmla="*/ 14 h 15"/>
              <a:gd name="T10" fmla="*/ 14 w 16"/>
              <a:gd name="T11" fmla="*/ 8 h 15"/>
              <a:gd name="T12" fmla="*/ 14 w 16"/>
              <a:gd name="T13" fmla="*/ 2 h 15"/>
              <a:gd name="T14" fmla="*/ 8 w 16"/>
              <a:gd name="T15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5">
                <a:moveTo>
                  <a:pt x="8" y="2"/>
                </a:moveTo>
                <a:cubicBezTo>
                  <a:pt x="2" y="8"/>
                  <a:pt x="2" y="8"/>
                  <a:pt x="2" y="8"/>
                </a:cubicBezTo>
                <a:cubicBezTo>
                  <a:pt x="0" y="10"/>
                  <a:pt x="0" y="12"/>
                  <a:pt x="2" y="14"/>
                </a:cubicBezTo>
                <a:cubicBezTo>
                  <a:pt x="3" y="15"/>
                  <a:pt x="4" y="15"/>
                  <a:pt x="5" y="15"/>
                </a:cubicBezTo>
                <a:cubicBezTo>
                  <a:pt x="6" y="15"/>
                  <a:pt x="7" y="15"/>
                  <a:pt x="8" y="14"/>
                </a:cubicBezTo>
                <a:cubicBezTo>
                  <a:pt x="14" y="8"/>
                  <a:pt x="14" y="8"/>
                  <a:pt x="14" y="8"/>
                </a:cubicBezTo>
                <a:cubicBezTo>
                  <a:pt x="16" y="6"/>
                  <a:pt x="16" y="4"/>
                  <a:pt x="14" y="2"/>
                </a:cubicBezTo>
                <a:cubicBezTo>
                  <a:pt x="12" y="0"/>
                  <a:pt x="10" y="0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121" name="Freeform 36"/>
          <p:cNvSpPr/>
          <p:nvPr>
            <p:custDataLst>
              <p:tags r:id="rId27"/>
            </p:custDataLst>
          </p:nvPr>
        </p:nvSpPr>
        <p:spPr bwMode="auto">
          <a:xfrm>
            <a:off x="7584810" y="2123145"/>
            <a:ext cx="39036" cy="37952"/>
          </a:xfrm>
          <a:custGeom>
            <a:avLst/>
            <a:gdLst>
              <a:gd name="T0" fmla="*/ 4 w 15"/>
              <a:gd name="T1" fmla="*/ 15 h 15"/>
              <a:gd name="T2" fmla="*/ 7 w 15"/>
              <a:gd name="T3" fmla="*/ 14 h 15"/>
              <a:gd name="T4" fmla="*/ 13 w 15"/>
              <a:gd name="T5" fmla="*/ 8 h 15"/>
              <a:gd name="T6" fmla="*/ 13 w 15"/>
              <a:gd name="T7" fmla="*/ 2 h 15"/>
              <a:gd name="T8" fmla="*/ 7 w 15"/>
              <a:gd name="T9" fmla="*/ 2 h 15"/>
              <a:gd name="T10" fmla="*/ 1 w 15"/>
              <a:gd name="T11" fmla="*/ 8 h 15"/>
              <a:gd name="T12" fmla="*/ 1 w 15"/>
              <a:gd name="T13" fmla="*/ 14 h 15"/>
              <a:gd name="T14" fmla="*/ 4 w 15"/>
              <a:gd name="T1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15">
                <a:moveTo>
                  <a:pt x="4" y="15"/>
                </a:moveTo>
                <a:cubicBezTo>
                  <a:pt x="6" y="15"/>
                  <a:pt x="7" y="14"/>
                  <a:pt x="7" y="14"/>
                </a:cubicBezTo>
                <a:cubicBezTo>
                  <a:pt x="13" y="8"/>
                  <a:pt x="13" y="8"/>
                  <a:pt x="13" y="8"/>
                </a:cubicBezTo>
                <a:cubicBezTo>
                  <a:pt x="15" y="6"/>
                  <a:pt x="15" y="3"/>
                  <a:pt x="13" y="2"/>
                </a:cubicBezTo>
                <a:cubicBezTo>
                  <a:pt x="12" y="0"/>
                  <a:pt x="9" y="0"/>
                  <a:pt x="7" y="2"/>
                </a:cubicBezTo>
                <a:cubicBezTo>
                  <a:pt x="1" y="8"/>
                  <a:pt x="1" y="8"/>
                  <a:pt x="1" y="8"/>
                </a:cubicBezTo>
                <a:cubicBezTo>
                  <a:pt x="0" y="9"/>
                  <a:pt x="0" y="12"/>
                  <a:pt x="1" y="14"/>
                </a:cubicBezTo>
                <a:cubicBezTo>
                  <a:pt x="2" y="14"/>
                  <a:pt x="3" y="15"/>
                  <a:pt x="4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4D4D4D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buFontTx/>
              <a:buNone/>
              <a:defRPr/>
            </a:pPr>
            <a:endParaRPr lang="zh-CN" altLang="en-US">
              <a:latin typeface="+mn-lt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28"/>
            </p:custDataLst>
          </p:nvPr>
        </p:nvSpPr>
        <p:spPr>
          <a:xfrm>
            <a:off x="8689975" y="3394075"/>
            <a:ext cx="2279650" cy="1200150"/>
          </a:xfrm>
          <a:prstGeom prst="rect">
            <a:avLst/>
          </a:prstGeom>
        </p:spPr>
        <p:txBody>
          <a:bodyPr wrap="square">
            <a:normAutofit fontScale="90000" lnSpcReduction="10000"/>
          </a:bodyPr>
          <a:lstStyle>
            <a:defPPr>
              <a:defRPr lang="zh-CN"/>
            </a:defPPr>
            <a:lvl1pPr algn="ctr" defTabSz="1217295" eaLnBrk="0" hangingPunct="0">
              <a:buFontTx/>
              <a:buNone/>
              <a:defRPr sz="18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+mn-lt"/>
                <a:ea typeface="+mn-ea"/>
                <a:cs typeface="+mn-ea"/>
                <a:sym typeface="+mn-lt"/>
              </a:rPr>
              <a:t>单击此处添加文本具体内容简明扼要的阐述你的观点。单击此处添加文本具体内容简明扼要的阐述你的观点。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>
            <p:custDataLst>
              <p:tags r:id="rId29"/>
            </p:custDataLst>
          </p:nvPr>
        </p:nvSpPr>
        <p:spPr>
          <a:xfrm>
            <a:off x="6070600" y="3394075"/>
            <a:ext cx="2468563" cy="1200150"/>
          </a:xfrm>
          <a:prstGeom prst="rect">
            <a:avLst/>
          </a:prstGeom>
        </p:spPr>
        <p:txBody>
          <a:bodyPr wrap="square">
            <a:normAutofit fontScale="90000" lnSpcReduction="10000"/>
          </a:bodyPr>
          <a:lstStyle>
            <a:defPPr>
              <a:defRPr lang="zh-CN"/>
            </a:defPPr>
            <a:lvl1pPr algn="ctr" defTabSz="1217295" eaLnBrk="0" hangingPunct="0">
              <a:buFontTx/>
              <a:buNone/>
              <a:defRPr sz="18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+mn-lt"/>
                <a:ea typeface="+mn-ea"/>
                <a:cs typeface="+mn-ea"/>
                <a:sym typeface="+mn-lt"/>
              </a:rPr>
              <a:t>单击此处添加文本具体内容简明扼要的阐述你的观点。单击此处添加文本具体内容简明扼要的阐述你的观点。</a:t>
            </a:r>
            <a:endParaRPr lang="zh-CN" altLang="en-US">
              <a:solidFill>
                <a:schemeClr val="dk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30"/>
            </p:custDataLst>
          </p:nvPr>
        </p:nvSpPr>
        <p:spPr>
          <a:xfrm>
            <a:off x="3560763" y="3394075"/>
            <a:ext cx="2359025" cy="1200150"/>
          </a:xfrm>
          <a:prstGeom prst="rect">
            <a:avLst/>
          </a:prstGeom>
        </p:spPr>
        <p:txBody>
          <a:bodyPr wrap="square">
            <a:normAutofit fontScale="90000" lnSpcReduction="10000"/>
          </a:bodyPr>
          <a:lstStyle>
            <a:defPPr>
              <a:defRPr lang="zh-CN"/>
            </a:defPPr>
            <a:lvl1pPr algn="ctr" defTabSz="1217295" eaLnBrk="0" hangingPunct="0">
              <a:buFontTx/>
              <a:buNone/>
              <a:defRPr sz="18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+mn-lt"/>
                <a:ea typeface="+mn-ea"/>
                <a:cs typeface="+mn-ea"/>
                <a:sym typeface="+mn-lt"/>
              </a:rPr>
              <a:t>单击此处添加文本具体内容简明扼要的阐述你的观点。单击此处添加文本具体内容简明扼要的阐述你的观点。</a:t>
            </a:r>
            <a:endParaRPr lang="zh-CN" altLang="en-US">
              <a:solidFill>
                <a:schemeClr val="dk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31"/>
            </p:custDataLst>
          </p:nvPr>
        </p:nvSpPr>
        <p:spPr>
          <a:xfrm>
            <a:off x="1011555" y="3394075"/>
            <a:ext cx="2398395" cy="1189355"/>
          </a:xfrm>
          <a:prstGeom prst="rect">
            <a:avLst/>
          </a:prstGeom>
        </p:spPr>
        <p:txBody>
          <a:bodyPr wrap="square">
            <a:normAutofit fontScale="90000" lnSpcReduction="10000"/>
          </a:bodyPr>
          <a:lstStyle>
            <a:defPPr>
              <a:defRPr lang="zh-CN"/>
            </a:defPPr>
            <a:lvl1pPr algn="ctr" defTabSz="1217295" eaLnBrk="0" hangingPunct="0">
              <a:buFontTx/>
              <a:buNone/>
              <a:defRPr sz="18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+mn-lt"/>
                <a:ea typeface="+mn-ea"/>
                <a:cs typeface="+mn-ea"/>
                <a:sym typeface="+mn-lt"/>
              </a:rPr>
              <a:t>单击此处添加文本具体内容简明扼要的阐述你的观点。单击此处添加文本具体内容简明扼要的阐述你的观点。</a:t>
            </a:r>
            <a:endParaRPr lang="zh-CN" altLang="en-US">
              <a:solidFill>
                <a:schemeClr val="dk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6" name="平行四边形 35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926449" y="24236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工作存在不足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>
            <p:custDataLst>
              <p:tags r:id="rId1"/>
            </p:custDataLst>
          </p:nvPr>
        </p:nvSpPr>
        <p:spPr>
          <a:xfrm>
            <a:off x="502919" y="5056755"/>
            <a:ext cx="2126751" cy="218713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F5AA2E">
              <a:shade val="50000"/>
            </a:srgbClr>
          </a:lnRef>
          <a:fillRef idx="1">
            <a:srgbClr val="F5AA2E"/>
          </a:fillRef>
          <a:effectRef idx="0">
            <a:srgbClr val="F5AA2E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35" name="Freeform 98"/>
          <p:cNvSpPr/>
          <p:nvPr>
            <p:custDataLst>
              <p:tags r:id="rId2"/>
            </p:custDataLst>
          </p:nvPr>
        </p:nvSpPr>
        <p:spPr bwMode="auto">
          <a:xfrm>
            <a:off x="6900486" y="1444234"/>
            <a:ext cx="2678811" cy="1349251"/>
          </a:xfrm>
          <a:custGeom>
            <a:avLst/>
            <a:gdLst>
              <a:gd name="T0" fmla="*/ 468 w 1114"/>
              <a:gd name="T1" fmla="*/ 470 h 562"/>
              <a:gd name="T2" fmla="*/ 377 w 1114"/>
              <a:gd name="T3" fmla="*/ 378 h 562"/>
              <a:gd name="T4" fmla="*/ 377 w 1114"/>
              <a:gd name="T5" fmla="*/ 377 h 562"/>
              <a:gd name="T6" fmla="*/ 328 w 1114"/>
              <a:gd name="T7" fmla="*/ 191 h 562"/>
              <a:gd name="T8" fmla="*/ 0 w 1114"/>
              <a:gd name="T9" fmla="*/ 0 h 562"/>
              <a:gd name="T10" fmla="*/ 0 w 1114"/>
              <a:gd name="T11" fmla="*/ 98 h 562"/>
              <a:gd name="T12" fmla="*/ 279 w 1114"/>
              <a:gd name="T13" fmla="*/ 377 h 562"/>
              <a:gd name="T14" fmla="*/ 279 w 1114"/>
              <a:gd name="T15" fmla="*/ 377 h 562"/>
              <a:gd name="T16" fmla="*/ 281 w 1114"/>
              <a:gd name="T17" fmla="*/ 415 h 562"/>
              <a:gd name="T18" fmla="*/ 443 w 1114"/>
              <a:gd name="T19" fmla="*/ 562 h 562"/>
              <a:gd name="T20" fmla="*/ 1114 w 1114"/>
              <a:gd name="T21" fmla="*/ 562 h 562"/>
              <a:gd name="T22" fmla="*/ 1114 w 1114"/>
              <a:gd name="T23" fmla="*/ 470 h 562"/>
              <a:gd name="T24" fmla="*/ 468 w 1114"/>
              <a:gd name="T25" fmla="*/ 47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4" h="562">
                <a:moveTo>
                  <a:pt x="468" y="470"/>
                </a:moveTo>
                <a:cubicBezTo>
                  <a:pt x="417" y="470"/>
                  <a:pt x="377" y="428"/>
                  <a:pt x="377" y="378"/>
                </a:cubicBezTo>
                <a:cubicBezTo>
                  <a:pt x="377" y="377"/>
                  <a:pt x="377" y="377"/>
                  <a:pt x="377" y="377"/>
                </a:cubicBezTo>
                <a:cubicBezTo>
                  <a:pt x="377" y="309"/>
                  <a:pt x="359" y="246"/>
                  <a:pt x="328" y="191"/>
                </a:cubicBezTo>
                <a:cubicBezTo>
                  <a:pt x="263" y="77"/>
                  <a:pt x="141" y="0"/>
                  <a:pt x="0" y="0"/>
                </a:cubicBezTo>
                <a:cubicBezTo>
                  <a:pt x="0" y="98"/>
                  <a:pt x="0" y="98"/>
                  <a:pt x="0" y="98"/>
                </a:cubicBezTo>
                <a:cubicBezTo>
                  <a:pt x="154" y="98"/>
                  <a:pt x="279" y="223"/>
                  <a:pt x="279" y="377"/>
                </a:cubicBezTo>
                <a:cubicBezTo>
                  <a:pt x="279" y="377"/>
                  <a:pt x="279" y="377"/>
                  <a:pt x="279" y="377"/>
                </a:cubicBezTo>
                <a:cubicBezTo>
                  <a:pt x="279" y="390"/>
                  <a:pt x="280" y="403"/>
                  <a:pt x="281" y="415"/>
                </a:cubicBezTo>
                <a:cubicBezTo>
                  <a:pt x="290" y="498"/>
                  <a:pt x="360" y="562"/>
                  <a:pt x="443" y="562"/>
                </a:cubicBezTo>
                <a:cubicBezTo>
                  <a:pt x="1114" y="562"/>
                  <a:pt x="1114" y="562"/>
                  <a:pt x="1114" y="562"/>
                </a:cubicBezTo>
                <a:cubicBezTo>
                  <a:pt x="1114" y="470"/>
                  <a:pt x="1114" y="470"/>
                  <a:pt x="1114" y="470"/>
                </a:cubicBezTo>
                <a:lnTo>
                  <a:pt x="468" y="470"/>
                </a:ln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>
            <p:custDataLst>
              <p:tags r:id="rId3"/>
            </p:custDataLst>
          </p:nvPr>
        </p:nvSpPr>
        <p:spPr>
          <a:xfrm>
            <a:off x="9516277" y="2574772"/>
            <a:ext cx="2329649" cy="218713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F5AA2E">
              <a:shade val="50000"/>
            </a:srgbClr>
          </a:lnRef>
          <a:fillRef idx="1">
            <a:srgbClr val="F5AA2E"/>
          </a:fillRef>
          <a:effectRef idx="0">
            <a:srgbClr val="F5AA2E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" name="Freeform 95"/>
          <p:cNvSpPr/>
          <p:nvPr>
            <p:custDataLst>
              <p:tags r:id="rId4"/>
            </p:custDataLst>
          </p:nvPr>
        </p:nvSpPr>
        <p:spPr bwMode="auto">
          <a:xfrm>
            <a:off x="4417402" y="3019324"/>
            <a:ext cx="1811353" cy="1809037"/>
          </a:xfrm>
          <a:custGeom>
            <a:avLst/>
            <a:gdLst>
              <a:gd name="T0" fmla="*/ 753 w 753"/>
              <a:gd name="T1" fmla="*/ 365 h 753"/>
              <a:gd name="T2" fmla="*/ 753 w 753"/>
              <a:gd name="T3" fmla="*/ 364 h 753"/>
              <a:gd name="T4" fmla="*/ 704 w 753"/>
              <a:gd name="T5" fmla="*/ 190 h 753"/>
              <a:gd name="T6" fmla="*/ 704 w 753"/>
              <a:gd name="T7" fmla="*/ 190 h 753"/>
              <a:gd name="T8" fmla="*/ 377 w 753"/>
              <a:gd name="T9" fmla="*/ 0 h 753"/>
              <a:gd name="T10" fmla="*/ 0 w 753"/>
              <a:gd name="T11" fmla="*/ 376 h 753"/>
              <a:gd name="T12" fmla="*/ 0 w 753"/>
              <a:gd name="T13" fmla="*/ 381 h 753"/>
              <a:gd name="T14" fmla="*/ 191 w 753"/>
              <a:gd name="T15" fmla="*/ 704 h 753"/>
              <a:gd name="T16" fmla="*/ 369 w 753"/>
              <a:gd name="T17" fmla="*/ 753 h 753"/>
              <a:gd name="T18" fmla="*/ 377 w 753"/>
              <a:gd name="T19" fmla="*/ 753 h 753"/>
              <a:gd name="T20" fmla="*/ 377 w 753"/>
              <a:gd name="T21" fmla="*/ 753 h 753"/>
              <a:gd name="T22" fmla="*/ 384 w 753"/>
              <a:gd name="T23" fmla="*/ 753 h 753"/>
              <a:gd name="T24" fmla="*/ 563 w 753"/>
              <a:gd name="T25" fmla="*/ 704 h 753"/>
              <a:gd name="T26" fmla="*/ 384 w 753"/>
              <a:gd name="T27" fmla="*/ 655 h 753"/>
              <a:gd name="T28" fmla="*/ 377 w 753"/>
              <a:gd name="T29" fmla="*/ 655 h 753"/>
              <a:gd name="T30" fmla="*/ 377 w 753"/>
              <a:gd name="T31" fmla="*/ 655 h 753"/>
              <a:gd name="T32" fmla="*/ 369 w 753"/>
              <a:gd name="T33" fmla="*/ 655 h 753"/>
              <a:gd name="T34" fmla="*/ 98 w 753"/>
              <a:gd name="T35" fmla="*/ 381 h 753"/>
              <a:gd name="T36" fmla="*/ 98 w 753"/>
              <a:gd name="T37" fmla="*/ 376 h 753"/>
              <a:gd name="T38" fmla="*/ 377 w 753"/>
              <a:gd name="T39" fmla="*/ 97 h 753"/>
              <a:gd name="T40" fmla="*/ 655 w 753"/>
              <a:gd name="T41" fmla="*/ 364 h 753"/>
              <a:gd name="T42" fmla="*/ 655 w 753"/>
              <a:gd name="T43" fmla="*/ 365 h 753"/>
              <a:gd name="T44" fmla="*/ 656 w 753"/>
              <a:gd name="T45" fmla="*/ 376 h 753"/>
              <a:gd name="T46" fmla="*/ 656 w 753"/>
              <a:gd name="T47" fmla="*/ 381 h 753"/>
              <a:gd name="T48" fmla="*/ 753 w 753"/>
              <a:gd name="T49" fmla="*/ 381 h 753"/>
              <a:gd name="T50" fmla="*/ 753 w 753"/>
              <a:gd name="T51" fmla="*/ 376 h 753"/>
              <a:gd name="T52" fmla="*/ 753 w 753"/>
              <a:gd name="T53" fmla="*/ 365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53" h="753">
                <a:moveTo>
                  <a:pt x="753" y="365"/>
                </a:moveTo>
                <a:cubicBezTo>
                  <a:pt x="753" y="365"/>
                  <a:pt x="753" y="364"/>
                  <a:pt x="753" y="364"/>
                </a:cubicBezTo>
                <a:cubicBezTo>
                  <a:pt x="751" y="301"/>
                  <a:pt x="734" y="242"/>
                  <a:pt x="704" y="190"/>
                </a:cubicBezTo>
                <a:cubicBezTo>
                  <a:pt x="704" y="190"/>
                  <a:pt x="704" y="190"/>
                  <a:pt x="704" y="190"/>
                </a:cubicBezTo>
                <a:cubicBezTo>
                  <a:pt x="640" y="76"/>
                  <a:pt x="517" y="0"/>
                  <a:pt x="377" y="0"/>
                </a:cubicBezTo>
                <a:cubicBezTo>
                  <a:pt x="169" y="0"/>
                  <a:pt x="0" y="168"/>
                  <a:pt x="0" y="376"/>
                </a:cubicBezTo>
                <a:cubicBezTo>
                  <a:pt x="0" y="378"/>
                  <a:pt x="0" y="379"/>
                  <a:pt x="0" y="381"/>
                </a:cubicBezTo>
                <a:cubicBezTo>
                  <a:pt x="2" y="519"/>
                  <a:pt x="78" y="640"/>
                  <a:pt x="191" y="704"/>
                </a:cubicBezTo>
                <a:cubicBezTo>
                  <a:pt x="243" y="734"/>
                  <a:pt x="304" y="752"/>
                  <a:pt x="369" y="753"/>
                </a:cubicBezTo>
                <a:cubicBezTo>
                  <a:pt x="371" y="753"/>
                  <a:pt x="374" y="753"/>
                  <a:pt x="377" y="753"/>
                </a:cubicBezTo>
                <a:cubicBezTo>
                  <a:pt x="377" y="753"/>
                  <a:pt x="377" y="753"/>
                  <a:pt x="377" y="753"/>
                </a:cubicBezTo>
                <a:cubicBezTo>
                  <a:pt x="379" y="753"/>
                  <a:pt x="382" y="753"/>
                  <a:pt x="384" y="753"/>
                </a:cubicBezTo>
                <a:cubicBezTo>
                  <a:pt x="449" y="752"/>
                  <a:pt x="510" y="734"/>
                  <a:pt x="563" y="704"/>
                </a:cubicBezTo>
                <a:cubicBezTo>
                  <a:pt x="510" y="674"/>
                  <a:pt x="449" y="657"/>
                  <a:pt x="384" y="655"/>
                </a:cubicBezTo>
                <a:cubicBezTo>
                  <a:pt x="382" y="655"/>
                  <a:pt x="379" y="655"/>
                  <a:pt x="377" y="655"/>
                </a:cubicBezTo>
                <a:cubicBezTo>
                  <a:pt x="377" y="655"/>
                  <a:pt x="377" y="655"/>
                  <a:pt x="377" y="655"/>
                </a:cubicBezTo>
                <a:cubicBezTo>
                  <a:pt x="374" y="655"/>
                  <a:pt x="371" y="655"/>
                  <a:pt x="369" y="655"/>
                </a:cubicBezTo>
                <a:cubicBezTo>
                  <a:pt x="220" y="651"/>
                  <a:pt x="100" y="530"/>
                  <a:pt x="98" y="381"/>
                </a:cubicBezTo>
                <a:cubicBezTo>
                  <a:pt x="98" y="379"/>
                  <a:pt x="98" y="378"/>
                  <a:pt x="98" y="376"/>
                </a:cubicBezTo>
                <a:cubicBezTo>
                  <a:pt x="98" y="222"/>
                  <a:pt x="222" y="97"/>
                  <a:pt x="377" y="97"/>
                </a:cubicBezTo>
                <a:cubicBezTo>
                  <a:pt x="527" y="97"/>
                  <a:pt x="649" y="216"/>
                  <a:pt x="655" y="364"/>
                </a:cubicBezTo>
                <a:cubicBezTo>
                  <a:pt x="655" y="364"/>
                  <a:pt x="655" y="364"/>
                  <a:pt x="655" y="365"/>
                </a:cubicBezTo>
                <a:cubicBezTo>
                  <a:pt x="656" y="368"/>
                  <a:pt x="656" y="372"/>
                  <a:pt x="656" y="376"/>
                </a:cubicBezTo>
                <a:cubicBezTo>
                  <a:pt x="656" y="378"/>
                  <a:pt x="656" y="379"/>
                  <a:pt x="656" y="381"/>
                </a:cubicBezTo>
                <a:cubicBezTo>
                  <a:pt x="753" y="381"/>
                  <a:pt x="753" y="381"/>
                  <a:pt x="753" y="381"/>
                </a:cubicBezTo>
                <a:cubicBezTo>
                  <a:pt x="753" y="379"/>
                  <a:pt x="753" y="378"/>
                  <a:pt x="753" y="376"/>
                </a:cubicBezTo>
                <a:cubicBezTo>
                  <a:pt x="753" y="372"/>
                  <a:pt x="753" y="369"/>
                  <a:pt x="753" y="365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4" name="Freeform 100"/>
          <p:cNvSpPr/>
          <p:nvPr>
            <p:custDataLst>
              <p:tags r:id="rId5"/>
            </p:custDataLst>
          </p:nvPr>
        </p:nvSpPr>
        <p:spPr bwMode="auto">
          <a:xfrm>
            <a:off x="5993949" y="5102964"/>
            <a:ext cx="2098593" cy="971082"/>
          </a:xfrm>
          <a:custGeom>
            <a:avLst/>
            <a:gdLst>
              <a:gd name="T0" fmla="*/ 793 w 907"/>
              <a:gd name="T1" fmla="*/ 350 h 350"/>
              <a:gd name="T2" fmla="*/ 0 w 907"/>
              <a:gd name="T3" fmla="*/ 350 h 350"/>
              <a:gd name="T4" fmla="*/ 0 w 907"/>
              <a:gd name="T5" fmla="*/ 0 h 350"/>
              <a:gd name="T6" fmla="*/ 793 w 907"/>
              <a:gd name="T7" fmla="*/ 0 h 350"/>
              <a:gd name="T8" fmla="*/ 907 w 907"/>
              <a:gd name="T9" fmla="*/ 115 h 350"/>
              <a:gd name="T10" fmla="*/ 907 w 907"/>
              <a:gd name="T11" fmla="*/ 235 h 350"/>
              <a:gd name="T12" fmla="*/ 793 w 907"/>
              <a:gd name="T13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7" h="350">
                <a:moveTo>
                  <a:pt x="793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0"/>
                  <a:pt x="0" y="0"/>
                  <a:pt x="0" y="0"/>
                </a:cubicBezTo>
                <a:cubicBezTo>
                  <a:pt x="793" y="0"/>
                  <a:pt x="793" y="0"/>
                  <a:pt x="793" y="0"/>
                </a:cubicBezTo>
                <a:cubicBezTo>
                  <a:pt x="856" y="0"/>
                  <a:pt x="907" y="52"/>
                  <a:pt x="907" y="115"/>
                </a:cubicBezTo>
                <a:cubicBezTo>
                  <a:pt x="907" y="235"/>
                  <a:pt x="907" y="235"/>
                  <a:pt x="907" y="235"/>
                </a:cubicBezTo>
                <a:cubicBezTo>
                  <a:pt x="907" y="298"/>
                  <a:pt x="856" y="350"/>
                  <a:pt x="793" y="35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200692" y="5445452"/>
            <a:ext cx="1607670" cy="6658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200" dirty="0">
                <a:solidFill>
                  <a:sysClr val="window" lastClr="FFFFFF"/>
                </a:solidFill>
                <a:cs typeface="+mn-ea"/>
                <a:sym typeface="+mn-lt"/>
              </a:rPr>
              <a:t>单击此处添加文本具体内容</a:t>
            </a:r>
            <a:endParaRPr lang="zh-CN" altLang="en-US" sz="1400" spc="2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4" name="Freeform 97"/>
          <p:cNvSpPr/>
          <p:nvPr>
            <p:custDataLst>
              <p:tags r:id="rId7"/>
            </p:custDataLst>
          </p:nvPr>
        </p:nvSpPr>
        <p:spPr bwMode="auto">
          <a:xfrm>
            <a:off x="5993651" y="1444235"/>
            <a:ext cx="906835" cy="1809037"/>
          </a:xfrm>
          <a:custGeom>
            <a:avLst/>
            <a:gdLst>
              <a:gd name="T0" fmla="*/ 0 w 377"/>
              <a:gd name="T1" fmla="*/ 377 h 753"/>
              <a:gd name="T2" fmla="*/ 191 w 377"/>
              <a:gd name="T3" fmla="*/ 704 h 753"/>
              <a:gd name="T4" fmla="*/ 191 w 377"/>
              <a:gd name="T5" fmla="*/ 705 h 753"/>
              <a:gd name="T6" fmla="*/ 229 w 377"/>
              <a:gd name="T7" fmla="*/ 723 h 753"/>
              <a:gd name="T8" fmla="*/ 369 w 377"/>
              <a:gd name="T9" fmla="*/ 753 h 753"/>
              <a:gd name="T10" fmla="*/ 377 w 377"/>
              <a:gd name="T11" fmla="*/ 753 h 753"/>
              <a:gd name="T12" fmla="*/ 377 w 377"/>
              <a:gd name="T13" fmla="*/ 656 h 753"/>
              <a:gd name="T14" fmla="*/ 369 w 377"/>
              <a:gd name="T15" fmla="*/ 656 h 753"/>
              <a:gd name="T16" fmla="*/ 369 w 377"/>
              <a:gd name="T17" fmla="*/ 656 h 753"/>
              <a:gd name="T18" fmla="*/ 98 w 377"/>
              <a:gd name="T19" fmla="*/ 364 h 753"/>
              <a:gd name="T20" fmla="*/ 366 w 377"/>
              <a:gd name="T21" fmla="*/ 98 h 753"/>
              <a:gd name="T22" fmla="*/ 377 w 377"/>
              <a:gd name="T23" fmla="*/ 98 h 753"/>
              <a:gd name="T24" fmla="*/ 377 w 377"/>
              <a:gd name="T25" fmla="*/ 0 h 753"/>
              <a:gd name="T26" fmla="*/ 0 w 377"/>
              <a:gd name="T27" fmla="*/ 377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7" h="753">
                <a:moveTo>
                  <a:pt x="0" y="377"/>
                </a:moveTo>
                <a:cubicBezTo>
                  <a:pt x="0" y="517"/>
                  <a:pt x="77" y="640"/>
                  <a:pt x="191" y="704"/>
                </a:cubicBezTo>
                <a:cubicBezTo>
                  <a:pt x="191" y="704"/>
                  <a:pt x="191" y="705"/>
                  <a:pt x="191" y="705"/>
                </a:cubicBezTo>
                <a:cubicBezTo>
                  <a:pt x="203" y="711"/>
                  <a:pt x="216" y="718"/>
                  <a:pt x="229" y="723"/>
                </a:cubicBezTo>
                <a:cubicBezTo>
                  <a:pt x="272" y="742"/>
                  <a:pt x="320" y="752"/>
                  <a:pt x="369" y="753"/>
                </a:cubicBezTo>
                <a:cubicBezTo>
                  <a:pt x="372" y="753"/>
                  <a:pt x="374" y="753"/>
                  <a:pt x="377" y="753"/>
                </a:cubicBezTo>
                <a:cubicBezTo>
                  <a:pt x="377" y="656"/>
                  <a:pt x="377" y="656"/>
                  <a:pt x="377" y="656"/>
                </a:cubicBezTo>
                <a:cubicBezTo>
                  <a:pt x="374" y="656"/>
                  <a:pt x="372" y="656"/>
                  <a:pt x="369" y="656"/>
                </a:cubicBezTo>
                <a:cubicBezTo>
                  <a:pt x="369" y="656"/>
                  <a:pt x="369" y="656"/>
                  <a:pt x="369" y="656"/>
                </a:cubicBezTo>
                <a:cubicBezTo>
                  <a:pt x="214" y="651"/>
                  <a:pt x="91" y="521"/>
                  <a:pt x="98" y="364"/>
                </a:cubicBezTo>
                <a:cubicBezTo>
                  <a:pt x="105" y="220"/>
                  <a:pt x="222" y="103"/>
                  <a:pt x="366" y="98"/>
                </a:cubicBezTo>
                <a:cubicBezTo>
                  <a:pt x="370" y="98"/>
                  <a:pt x="373" y="98"/>
                  <a:pt x="377" y="98"/>
                </a:cubicBezTo>
                <a:cubicBezTo>
                  <a:pt x="377" y="0"/>
                  <a:pt x="377" y="0"/>
                  <a:pt x="377" y="0"/>
                </a:cubicBezTo>
                <a:cubicBezTo>
                  <a:pt x="169" y="0"/>
                  <a:pt x="0" y="169"/>
                  <a:pt x="0" y="377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36" name="Freeform 99"/>
          <p:cNvSpPr/>
          <p:nvPr>
            <p:custDataLst>
              <p:tags r:id="rId8"/>
            </p:custDataLst>
          </p:nvPr>
        </p:nvSpPr>
        <p:spPr bwMode="auto">
          <a:xfrm>
            <a:off x="5993651" y="3019324"/>
            <a:ext cx="1812511" cy="1809037"/>
          </a:xfrm>
          <a:custGeom>
            <a:avLst/>
            <a:gdLst>
              <a:gd name="T0" fmla="*/ 563 w 754"/>
              <a:gd name="T1" fmla="*/ 49 h 753"/>
              <a:gd name="T2" fmla="*/ 563 w 754"/>
              <a:gd name="T3" fmla="*/ 49 h 753"/>
              <a:gd name="T4" fmla="*/ 448 w 754"/>
              <a:gd name="T5" fmla="*/ 6 h 753"/>
              <a:gd name="T6" fmla="*/ 385 w 754"/>
              <a:gd name="T7" fmla="*/ 0 h 753"/>
              <a:gd name="T8" fmla="*/ 377 w 754"/>
              <a:gd name="T9" fmla="*/ 0 h 753"/>
              <a:gd name="T10" fmla="*/ 377 w 754"/>
              <a:gd name="T11" fmla="*/ 97 h 753"/>
              <a:gd name="T12" fmla="*/ 385 w 754"/>
              <a:gd name="T13" fmla="*/ 97 h 753"/>
              <a:gd name="T14" fmla="*/ 385 w 754"/>
              <a:gd name="T15" fmla="*/ 97 h 753"/>
              <a:gd name="T16" fmla="*/ 656 w 754"/>
              <a:gd name="T17" fmla="*/ 376 h 753"/>
              <a:gd name="T18" fmla="*/ 656 w 754"/>
              <a:gd name="T19" fmla="*/ 381 h 753"/>
              <a:gd name="T20" fmla="*/ 377 w 754"/>
              <a:gd name="T21" fmla="*/ 655 h 753"/>
              <a:gd name="T22" fmla="*/ 98 w 754"/>
              <a:gd name="T23" fmla="*/ 388 h 753"/>
              <a:gd name="T24" fmla="*/ 98 w 754"/>
              <a:gd name="T25" fmla="*/ 388 h 753"/>
              <a:gd name="T26" fmla="*/ 98 w 754"/>
              <a:gd name="T27" fmla="*/ 381 h 753"/>
              <a:gd name="T28" fmla="*/ 1 w 754"/>
              <a:gd name="T29" fmla="*/ 381 h 753"/>
              <a:gd name="T30" fmla="*/ 0 w 754"/>
              <a:gd name="T31" fmla="*/ 388 h 753"/>
              <a:gd name="T32" fmla="*/ 0 w 754"/>
              <a:gd name="T33" fmla="*/ 388 h 753"/>
              <a:gd name="T34" fmla="*/ 49 w 754"/>
              <a:gd name="T35" fmla="*/ 562 h 753"/>
              <a:gd name="T36" fmla="*/ 49 w 754"/>
              <a:gd name="T37" fmla="*/ 562 h 753"/>
              <a:gd name="T38" fmla="*/ 377 w 754"/>
              <a:gd name="T39" fmla="*/ 753 h 753"/>
              <a:gd name="T40" fmla="*/ 754 w 754"/>
              <a:gd name="T41" fmla="*/ 381 h 753"/>
              <a:gd name="T42" fmla="*/ 754 w 754"/>
              <a:gd name="T43" fmla="*/ 381 h 753"/>
              <a:gd name="T44" fmla="*/ 754 w 754"/>
              <a:gd name="T45" fmla="*/ 376 h 753"/>
              <a:gd name="T46" fmla="*/ 563 w 754"/>
              <a:gd name="T47" fmla="*/ 49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54" h="753">
                <a:moveTo>
                  <a:pt x="563" y="49"/>
                </a:moveTo>
                <a:cubicBezTo>
                  <a:pt x="563" y="49"/>
                  <a:pt x="563" y="49"/>
                  <a:pt x="563" y="49"/>
                </a:cubicBezTo>
                <a:cubicBezTo>
                  <a:pt x="528" y="29"/>
                  <a:pt x="489" y="14"/>
                  <a:pt x="448" y="6"/>
                </a:cubicBezTo>
                <a:cubicBezTo>
                  <a:pt x="428" y="2"/>
                  <a:pt x="407" y="0"/>
                  <a:pt x="385" y="0"/>
                </a:cubicBezTo>
                <a:cubicBezTo>
                  <a:pt x="382" y="0"/>
                  <a:pt x="380" y="0"/>
                  <a:pt x="377" y="0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80" y="97"/>
                  <a:pt x="382" y="97"/>
                  <a:pt x="385" y="97"/>
                </a:cubicBezTo>
                <a:cubicBezTo>
                  <a:pt x="385" y="97"/>
                  <a:pt x="385" y="97"/>
                  <a:pt x="385" y="97"/>
                </a:cubicBezTo>
                <a:cubicBezTo>
                  <a:pt x="536" y="102"/>
                  <a:pt x="656" y="225"/>
                  <a:pt x="656" y="376"/>
                </a:cubicBezTo>
                <a:cubicBezTo>
                  <a:pt x="656" y="378"/>
                  <a:pt x="656" y="379"/>
                  <a:pt x="656" y="381"/>
                </a:cubicBezTo>
                <a:cubicBezTo>
                  <a:pt x="654" y="533"/>
                  <a:pt x="530" y="655"/>
                  <a:pt x="377" y="655"/>
                </a:cubicBezTo>
                <a:cubicBezTo>
                  <a:pt x="227" y="655"/>
                  <a:pt x="105" y="537"/>
                  <a:pt x="98" y="388"/>
                </a:cubicBezTo>
                <a:cubicBezTo>
                  <a:pt x="98" y="388"/>
                  <a:pt x="98" y="388"/>
                  <a:pt x="98" y="388"/>
                </a:cubicBezTo>
                <a:cubicBezTo>
                  <a:pt x="98" y="386"/>
                  <a:pt x="98" y="383"/>
                  <a:pt x="98" y="381"/>
                </a:cubicBezTo>
                <a:cubicBezTo>
                  <a:pt x="1" y="381"/>
                  <a:pt x="1" y="381"/>
                  <a:pt x="1" y="381"/>
                </a:cubicBezTo>
                <a:cubicBezTo>
                  <a:pt x="1" y="383"/>
                  <a:pt x="1" y="386"/>
                  <a:pt x="0" y="388"/>
                </a:cubicBezTo>
                <a:cubicBezTo>
                  <a:pt x="0" y="388"/>
                  <a:pt x="0" y="388"/>
                  <a:pt x="0" y="388"/>
                </a:cubicBezTo>
                <a:cubicBezTo>
                  <a:pt x="2" y="452"/>
                  <a:pt x="20" y="511"/>
                  <a:pt x="49" y="562"/>
                </a:cubicBezTo>
                <a:cubicBezTo>
                  <a:pt x="49" y="562"/>
                  <a:pt x="49" y="562"/>
                  <a:pt x="49" y="562"/>
                </a:cubicBezTo>
                <a:cubicBezTo>
                  <a:pt x="114" y="676"/>
                  <a:pt x="237" y="753"/>
                  <a:pt x="377" y="753"/>
                </a:cubicBezTo>
                <a:cubicBezTo>
                  <a:pt x="584" y="753"/>
                  <a:pt x="751" y="587"/>
                  <a:pt x="754" y="381"/>
                </a:cubicBezTo>
                <a:cubicBezTo>
                  <a:pt x="754" y="381"/>
                  <a:pt x="754" y="381"/>
                  <a:pt x="754" y="381"/>
                </a:cubicBezTo>
                <a:cubicBezTo>
                  <a:pt x="754" y="379"/>
                  <a:pt x="754" y="378"/>
                  <a:pt x="754" y="376"/>
                </a:cubicBezTo>
                <a:cubicBezTo>
                  <a:pt x="754" y="236"/>
                  <a:pt x="677" y="113"/>
                  <a:pt x="563" y="49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37" name="Freeform 100"/>
          <p:cNvSpPr/>
          <p:nvPr>
            <p:custDataLst>
              <p:tags r:id="rId9"/>
            </p:custDataLst>
          </p:nvPr>
        </p:nvSpPr>
        <p:spPr bwMode="auto">
          <a:xfrm>
            <a:off x="7572473" y="3504591"/>
            <a:ext cx="2181963" cy="840820"/>
          </a:xfrm>
          <a:custGeom>
            <a:avLst/>
            <a:gdLst>
              <a:gd name="T0" fmla="*/ 793 w 907"/>
              <a:gd name="T1" fmla="*/ 350 h 350"/>
              <a:gd name="T2" fmla="*/ 0 w 907"/>
              <a:gd name="T3" fmla="*/ 350 h 350"/>
              <a:gd name="T4" fmla="*/ 0 w 907"/>
              <a:gd name="T5" fmla="*/ 0 h 350"/>
              <a:gd name="T6" fmla="*/ 793 w 907"/>
              <a:gd name="T7" fmla="*/ 0 h 350"/>
              <a:gd name="T8" fmla="*/ 907 w 907"/>
              <a:gd name="T9" fmla="*/ 115 h 350"/>
              <a:gd name="T10" fmla="*/ 907 w 907"/>
              <a:gd name="T11" fmla="*/ 235 h 350"/>
              <a:gd name="T12" fmla="*/ 793 w 907"/>
              <a:gd name="T13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7" h="350">
                <a:moveTo>
                  <a:pt x="793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0"/>
                  <a:pt x="0" y="0"/>
                  <a:pt x="0" y="0"/>
                </a:cubicBezTo>
                <a:cubicBezTo>
                  <a:pt x="793" y="0"/>
                  <a:pt x="793" y="0"/>
                  <a:pt x="793" y="0"/>
                </a:cubicBezTo>
                <a:cubicBezTo>
                  <a:pt x="856" y="0"/>
                  <a:pt x="907" y="52"/>
                  <a:pt x="907" y="115"/>
                </a:cubicBezTo>
                <a:cubicBezTo>
                  <a:pt x="907" y="235"/>
                  <a:pt x="907" y="235"/>
                  <a:pt x="907" y="235"/>
                </a:cubicBezTo>
                <a:cubicBezTo>
                  <a:pt x="907" y="298"/>
                  <a:pt x="856" y="350"/>
                  <a:pt x="793" y="35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38" name="Freeform 101"/>
          <p:cNvSpPr/>
          <p:nvPr>
            <p:custDataLst>
              <p:tags r:id="rId10"/>
            </p:custDataLst>
          </p:nvPr>
        </p:nvSpPr>
        <p:spPr bwMode="auto">
          <a:xfrm>
            <a:off x="2437241" y="3506907"/>
            <a:ext cx="2184279" cy="838504"/>
          </a:xfrm>
          <a:custGeom>
            <a:avLst/>
            <a:gdLst>
              <a:gd name="T0" fmla="*/ 115 w 908"/>
              <a:gd name="T1" fmla="*/ 0 h 349"/>
              <a:gd name="T2" fmla="*/ 908 w 908"/>
              <a:gd name="T3" fmla="*/ 0 h 349"/>
              <a:gd name="T4" fmla="*/ 908 w 908"/>
              <a:gd name="T5" fmla="*/ 349 h 349"/>
              <a:gd name="T6" fmla="*/ 115 w 908"/>
              <a:gd name="T7" fmla="*/ 349 h 349"/>
              <a:gd name="T8" fmla="*/ 0 w 908"/>
              <a:gd name="T9" fmla="*/ 234 h 349"/>
              <a:gd name="T10" fmla="*/ 0 w 908"/>
              <a:gd name="T11" fmla="*/ 114 h 349"/>
              <a:gd name="T12" fmla="*/ 115 w 908"/>
              <a:gd name="T13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8" h="349">
                <a:moveTo>
                  <a:pt x="115" y="0"/>
                </a:moveTo>
                <a:cubicBezTo>
                  <a:pt x="908" y="0"/>
                  <a:pt x="908" y="0"/>
                  <a:pt x="908" y="0"/>
                </a:cubicBezTo>
                <a:cubicBezTo>
                  <a:pt x="908" y="349"/>
                  <a:pt x="908" y="349"/>
                  <a:pt x="908" y="349"/>
                </a:cubicBezTo>
                <a:cubicBezTo>
                  <a:pt x="115" y="349"/>
                  <a:pt x="115" y="349"/>
                  <a:pt x="115" y="349"/>
                </a:cubicBezTo>
                <a:cubicBezTo>
                  <a:pt x="51" y="349"/>
                  <a:pt x="0" y="298"/>
                  <a:pt x="0" y="23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5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39" name="Freeform 102"/>
          <p:cNvSpPr/>
          <p:nvPr>
            <p:custDataLst>
              <p:tags r:id="rId11"/>
            </p:custDataLst>
          </p:nvPr>
        </p:nvSpPr>
        <p:spPr bwMode="auto">
          <a:xfrm>
            <a:off x="4004376" y="1934135"/>
            <a:ext cx="2180804" cy="840820"/>
          </a:xfrm>
          <a:custGeom>
            <a:avLst/>
            <a:gdLst>
              <a:gd name="T0" fmla="*/ 115 w 907"/>
              <a:gd name="T1" fmla="*/ 0 h 350"/>
              <a:gd name="T2" fmla="*/ 907 w 907"/>
              <a:gd name="T3" fmla="*/ 0 h 350"/>
              <a:gd name="T4" fmla="*/ 907 w 907"/>
              <a:gd name="T5" fmla="*/ 350 h 350"/>
              <a:gd name="T6" fmla="*/ 115 w 907"/>
              <a:gd name="T7" fmla="*/ 350 h 350"/>
              <a:gd name="T8" fmla="*/ 0 w 907"/>
              <a:gd name="T9" fmla="*/ 235 h 350"/>
              <a:gd name="T10" fmla="*/ 0 w 907"/>
              <a:gd name="T11" fmla="*/ 115 h 350"/>
              <a:gd name="T12" fmla="*/ 115 w 907"/>
              <a:gd name="T13" fmla="*/ 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7" h="350">
                <a:moveTo>
                  <a:pt x="115" y="0"/>
                </a:moveTo>
                <a:cubicBezTo>
                  <a:pt x="907" y="0"/>
                  <a:pt x="907" y="0"/>
                  <a:pt x="907" y="0"/>
                </a:cubicBezTo>
                <a:cubicBezTo>
                  <a:pt x="907" y="350"/>
                  <a:pt x="907" y="350"/>
                  <a:pt x="907" y="350"/>
                </a:cubicBezTo>
                <a:cubicBezTo>
                  <a:pt x="115" y="350"/>
                  <a:pt x="115" y="350"/>
                  <a:pt x="115" y="350"/>
                </a:cubicBezTo>
                <a:cubicBezTo>
                  <a:pt x="51" y="350"/>
                  <a:pt x="0" y="298"/>
                  <a:pt x="0" y="23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1"/>
                  <a:pt x="51" y="0"/>
                  <a:pt x="115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40" name="Freeform 103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4735830" y="3355975"/>
            <a:ext cx="1169035" cy="1139825"/>
          </a:xfrm>
          <a:custGeom>
            <a:avLst/>
            <a:gdLst>
              <a:gd name="T0" fmla="*/ 271 w 558"/>
              <a:gd name="T1" fmla="*/ 0 h 558"/>
              <a:gd name="T2" fmla="*/ 0 w 558"/>
              <a:gd name="T3" fmla="*/ 267 h 558"/>
              <a:gd name="T4" fmla="*/ 0 w 558"/>
              <a:gd name="T5" fmla="*/ 279 h 558"/>
              <a:gd name="T6" fmla="*/ 0 w 558"/>
              <a:gd name="T7" fmla="*/ 291 h 558"/>
              <a:gd name="T8" fmla="*/ 279 w 558"/>
              <a:gd name="T9" fmla="*/ 558 h 558"/>
              <a:gd name="T10" fmla="*/ 558 w 558"/>
              <a:gd name="T11" fmla="*/ 279 h 558"/>
              <a:gd name="T12" fmla="*/ 287 w 558"/>
              <a:gd name="T13" fmla="*/ 0 h 558"/>
              <a:gd name="T14" fmla="*/ 279 w 558"/>
              <a:gd name="T15" fmla="*/ 0 h 558"/>
              <a:gd name="T16" fmla="*/ 271 w 558"/>
              <a:gd name="T17" fmla="*/ 0 h 558"/>
              <a:gd name="T18" fmla="*/ 340 w 558"/>
              <a:gd name="T19" fmla="*/ 113 h 558"/>
              <a:gd name="T20" fmla="*/ 344 w 558"/>
              <a:gd name="T21" fmla="*/ 115 h 558"/>
              <a:gd name="T22" fmla="*/ 352 w 558"/>
              <a:gd name="T23" fmla="*/ 118 h 558"/>
              <a:gd name="T24" fmla="*/ 360 w 558"/>
              <a:gd name="T25" fmla="*/ 122 h 558"/>
              <a:gd name="T26" fmla="*/ 367 w 558"/>
              <a:gd name="T27" fmla="*/ 126 h 558"/>
              <a:gd name="T28" fmla="*/ 374 w 558"/>
              <a:gd name="T29" fmla="*/ 130 h 558"/>
              <a:gd name="T30" fmla="*/ 381 w 558"/>
              <a:gd name="T31" fmla="*/ 135 h 558"/>
              <a:gd name="T32" fmla="*/ 388 w 558"/>
              <a:gd name="T33" fmla="*/ 140 h 558"/>
              <a:gd name="T34" fmla="*/ 395 w 558"/>
              <a:gd name="T35" fmla="*/ 146 h 558"/>
              <a:gd name="T36" fmla="*/ 456 w 558"/>
              <a:gd name="T37" fmla="*/ 279 h 558"/>
              <a:gd name="T38" fmla="*/ 279 w 558"/>
              <a:gd name="T39" fmla="*/ 456 h 558"/>
              <a:gd name="T40" fmla="*/ 102 w 558"/>
              <a:gd name="T41" fmla="*/ 279 h 558"/>
              <a:gd name="T42" fmla="*/ 163 w 558"/>
              <a:gd name="T43" fmla="*/ 146 h 558"/>
              <a:gd name="T44" fmla="*/ 170 w 558"/>
              <a:gd name="T45" fmla="*/ 140 h 558"/>
              <a:gd name="T46" fmla="*/ 177 w 558"/>
              <a:gd name="T47" fmla="*/ 135 h 558"/>
              <a:gd name="T48" fmla="*/ 184 w 558"/>
              <a:gd name="T49" fmla="*/ 130 h 558"/>
              <a:gd name="T50" fmla="*/ 187 w 558"/>
              <a:gd name="T51" fmla="*/ 128 h 558"/>
              <a:gd name="T52" fmla="*/ 198 w 558"/>
              <a:gd name="T53" fmla="*/ 122 h 558"/>
              <a:gd name="T54" fmla="*/ 206 w 558"/>
              <a:gd name="T55" fmla="*/ 118 h 558"/>
              <a:gd name="T56" fmla="*/ 279 w 558"/>
              <a:gd name="T57" fmla="*/ 102 h 558"/>
              <a:gd name="T58" fmla="*/ 340 w 558"/>
              <a:gd name="T59" fmla="*/ 113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58" h="558">
                <a:moveTo>
                  <a:pt x="271" y="0"/>
                </a:moveTo>
                <a:cubicBezTo>
                  <a:pt x="125" y="4"/>
                  <a:pt x="6" y="121"/>
                  <a:pt x="0" y="267"/>
                </a:cubicBezTo>
                <a:cubicBezTo>
                  <a:pt x="0" y="271"/>
                  <a:pt x="0" y="275"/>
                  <a:pt x="0" y="279"/>
                </a:cubicBezTo>
                <a:cubicBezTo>
                  <a:pt x="0" y="283"/>
                  <a:pt x="0" y="287"/>
                  <a:pt x="0" y="291"/>
                </a:cubicBezTo>
                <a:cubicBezTo>
                  <a:pt x="7" y="440"/>
                  <a:pt x="129" y="558"/>
                  <a:pt x="279" y="558"/>
                </a:cubicBezTo>
                <a:cubicBezTo>
                  <a:pt x="433" y="558"/>
                  <a:pt x="558" y="433"/>
                  <a:pt x="558" y="279"/>
                </a:cubicBezTo>
                <a:cubicBezTo>
                  <a:pt x="558" y="128"/>
                  <a:pt x="437" y="4"/>
                  <a:pt x="287" y="0"/>
                </a:cubicBezTo>
                <a:cubicBezTo>
                  <a:pt x="284" y="0"/>
                  <a:pt x="282" y="0"/>
                  <a:pt x="279" y="0"/>
                </a:cubicBezTo>
                <a:cubicBezTo>
                  <a:pt x="276" y="0"/>
                  <a:pt x="274" y="0"/>
                  <a:pt x="271" y="0"/>
                </a:cubicBezTo>
                <a:close/>
                <a:moveTo>
                  <a:pt x="340" y="113"/>
                </a:moveTo>
                <a:cubicBezTo>
                  <a:pt x="341" y="114"/>
                  <a:pt x="343" y="114"/>
                  <a:pt x="344" y="115"/>
                </a:cubicBezTo>
                <a:cubicBezTo>
                  <a:pt x="347" y="116"/>
                  <a:pt x="349" y="117"/>
                  <a:pt x="352" y="118"/>
                </a:cubicBezTo>
                <a:cubicBezTo>
                  <a:pt x="354" y="119"/>
                  <a:pt x="357" y="120"/>
                  <a:pt x="360" y="122"/>
                </a:cubicBezTo>
                <a:cubicBezTo>
                  <a:pt x="362" y="123"/>
                  <a:pt x="365" y="124"/>
                  <a:pt x="367" y="126"/>
                </a:cubicBezTo>
                <a:cubicBezTo>
                  <a:pt x="370" y="127"/>
                  <a:pt x="372" y="129"/>
                  <a:pt x="374" y="130"/>
                </a:cubicBezTo>
                <a:cubicBezTo>
                  <a:pt x="377" y="132"/>
                  <a:pt x="379" y="133"/>
                  <a:pt x="381" y="135"/>
                </a:cubicBezTo>
                <a:cubicBezTo>
                  <a:pt x="384" y="137"/>
                  <a:pt x="386" y="138"/>
                  <a:pt x="388" y="140"/>
                </a:cubicBezTo>
                <a:cubicBezTo>
                  <a:pt x="390" y="142"/>
                  <a:pt x="393" y="144"/>
                  <a:pt x="395" y="146"/>
                </a:cubicBezTo>
                <a:cubicBezTo>
                  <a:pt x="432" y="178"/>
                  <a:pt x="456" y="226"/>
                  <a:pt x="456" y="279"/>
                </a:cubicBezTo>
                <a:cubicBezTo>
                  <a:pt x="456" y="377"/>
                  <a:pt x="377" y="456"/>
                  <a:pt x="279" y="456"/>
                </a:cubicBezTo>
                <a:cubicBezTo>
                  <a:pt x="181" y="456"/>
                  <a:pt x="102" y="377"/>
                  <a:pt x="102" y="279"/>
                </a:cubicBezTo>
                <a:cubicBezTo>
                  <a:pt x="102" y="226"/>
                  <a:pt x="126" y="178"/>
                  <a:pt x="163" y="146"/>
                </a:cubicBezTo>
                <a:cubicBezTo>
                  <a:pt x="165" y="144"/>
                  <a:pt x="168" y="142"/>
                  <a:pt x="170" y="140"/>
                </a:cubicBezTo>
                <a:cubicBezTo>
                  <a:pt x="172" y="138"/>
                  <a:pt x="174" y="137"/>
                  <a:pt x="177" y="135"/>
                </a:cubicBezTo>
                <a:cubicBezTo>
                  <a:pt x="179" y="133"/>
                  <a:pt x="181" y="132"/>
                  <a:pt x="184" y="130"/>
                </a:cubicBezTo>
                <a:cubicBezTo>
                  <a:pt x="185" y="129"/>
                  <a:pt x="186" y="129"/>
                  <a:pt x="187" y="128"/>
                </a:cubicBezTo>
                <a:cubicBezTo>
                  <a:pt x="191" y="126"/>
                  <a:pt x="195" y="124"/>
                  <a:pt x="198" y="122"/>
                </a:cubicBezTo>
                <a:cubicBezTo>
                  <a:pt x="201" y="120"/>
                  <a:pt x="204" y="119"/>
                  <a:pt x="206" y="118"/>
                </a:cubicBezTo>
                <a:cubicBezTo>
                  <a:pt x="228" y="108"/>
                  <a:pt x="253" y="102"/>
                  <a:pt x="279" y="102"/>
                </a:cubicBezTo>
                <a:cubicBezTo>
                  <a:pt x="300" y="102"/>
                  <a:pt x="321" y="106"/>
                  <a:pt x="340" y="113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41" name="Oval 10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72557" y="3483743"/>
            <a:ext cx="887146" cy="88598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42" name="Freeform 105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6337300" y="3330575"/>
            <a:ext cx="1135380" cy="1165860"/>
          </a:xfrm>
          <a:custGeom>
            <a:avLst/>
            <a:gdLst>
              <a:gd name="T0" fmla="*/ 271 w 558"/>
              <a:gd name="T1" fmla="*/ 0 h 558"/>
              <a:gd name="T2" fmla="*/ 0 w 558"/>
              <a:gd name="T3" fmla="*/ 267 h 558"/>
              <a:gd name="T4" fmla="*/ 0 w 558"/>
              <a:gd name="T5" fmla="*/ 279 h 558"/>
              <a:gd name="T6" fmla="*/ 0 w 558"/>
              <a:gd name="T7" fmla="*/ 291 h 558"/>
              <a:gd name="T8" fmla="*/ 279 w 558"/>
              <a:gd name="T9" fmla="*/ 558 h 558"/>
              <a:gd name="T10" fmla="*/ 558 w 558"/>
              <a:gd name="T11" fmla="*/ 279 h 558"/>
              <a:gd name="T12" fmla="*/ 287 w 558"/>
              <a:gd name="T13" fmla="*/ 0 h 558"/>
              <a:gd name="T14" fmla="*/ 279 w 558"/>
              <a:gd name="T15" fmla="*/ 0 h 558"/>
              <a:gd name="T16" fmla="*/ 271 w 558"/>
              <a:gd name="T17" fmla="*/ 0 h 558"/>
              <a:gd name="T18" fmla="*/ 340 w 558"/>
              <a:gd name="T19" fmla="*/ 113 h 558"/>
              <a:gd name="T20" fmla="*/ 344 w 558"/>
              <a:gd name="T21" fmla="*/ 114 h 558"/>
              <a:gd name="T22" fmla="*/ 352 w 558"/>
              <a:gd name="T23" fmla="*/ 118 h 558"/>
              <a:gd name="T24" fmla="*/ 360 w 558"/>
              <a:gd name="T25" fmla="*/ 121 h 558"/>
              <a:gd name="T26" fmla="*/ 367 w 558"/>
              <a:gd name="T27" fmla="*/ 125 h 558"/>
              <a:gd name="T28" fmla="*/ 374 w 558"/>
              <a:gd name="T29" fmla="*/ 130 h 558"/>
              <a:gd name="T30" fmla="*/ 381 w 558"/>
              <a:gd name="T31" fmla="*/ 135 h 558"/>
              <a:gd name="T32" fmla="*/ 388 w 558"/>
              <a:gd name="T33" fmla="*/ 140 h 558"/>
              <a:gd name="T34" fmla="*/ 395 w 558"/>
              <a:gd name="T35" fmla="*/ 145 h 558"/>
              <a:gd name="T36" fmla="*/ 456 w 558"/>
              <a:gd name="T37" fmla="*/ 279 h 558"/>
              <a:gd name="T38" fmla="*/ 279 w 558"/>
              <a:gd name="T39" fmla="*/ 456 h 558"/>
              <a:gd name="T40" fmla="*/ 102 w 558"/>
              <a:gd name="T41" fmla="*/ 279 h 558"/>
              <a:gd name="T42" fmla="*/ 163 w 558"/>
              <a:gd name="T43" fmla="*/ 145 h 558"/>
              <a:gd name="T44" fmla="*/ 170 w 558"/>
              <a:gd name="T45" fmla="*/ 140 h 558"/>
              <a:gd name="T46" fmla="*/ 177 w 558"/>
              <a:gd name="T47" fmla="*/ 135 h 558"/>
              <a:gd name="T48" fmla="*/ 184 w 558"/>
              <a:gd name="T49" fmla="*/ 130 h 558"/>
              <a:gd name="T50" fmla="*/ 187 w 558"/>
              <a:gd name="T51" fmla="*/ 128 h 558"/>
              <a:gd name="T52" fmla="*/ 198 w 558"/>
              <a:gd name="T53" fmla="*/ 121 h 558"/>
              <a:gd name="T54" fmla="*/ 206 w 558"/>
              <a:gd name="T55" fmla="*/ 118 h 558"/>
              <a:gd name="T56" fmla="*/ 279 w 558"/>
              <a:gd name="T57" fmla="*/ 102 h 558"/>
              <a:gd name="T58" fmla="*/ 340 w 558"/>
              <a:gd name="T59" fmla="*/ 113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58" h="558">
                <a:moveTo>
                  <a:pt x="271" y="0"/>
                </a:moveTo>
                <a:cubicBezTo>
                  <a:pt x="125" y="4"/>
                  <a:pt x="6" y="121"/>
                  <a:pt x="0" y="267"/>
                </a:cubicBezTo>
                <a:cubicBezTo>
                  <a:pt x="0" y="271"/>
                  <a:pt x="0" y="275"/>
                  <a:pt x="0" y="279"/>
                </a:cubicBezTo>
                <a:cubicBezTo>
                  <a:pt x="0" y="283"/>
                  <a:pt x="0" y="287"/>
                  <a:pt x="0" y="291"/>
                </a:cubicBezTo>
                <a:cubicBezTo>
                  <a:pt x="7" y="440"/>
                  <a:pt x="129" y="558"/>
                  <a:pt x="279" y="558"/>
                </a:cubicBezTo>
                <a:cubicBezTo>
                  <a:pt x="433" y="558"/>
                  <a:pt x="558" y="433"/>
                  <a:pt x="558" y="279"/>
                </a:cubicBezTo>
                <a:cubicBezTo>
                  <a:pt x="558" y="127"/>
                  <a:pt x="437" y="4"/>
                  <a:pt x="287" y="0"/>
                </a:cubicBezTo>
                <a:cubicBezTo>
                  <a:pt x="284" y="0"/>
                  <a:pt x="282" y="0"/>
                  <a:pt x="279" y="0"/>
                </a:cubicBezTo>
                <a:cubicBezTo>
                  <a:pt x="276" y="0"/>
                  <a:pt x="274" y="0"/>
                  <a:pt x="271" y="0"/>
                </a:cubicBezTo>
                <a:close/>
                <a:moveTo>
                  <a:pt x="340" y="113"/>
                </a:moveTo>
                <a:cubicBezTo>
                  <a:pt x="341" y="113"/>
                  <a:pt x="343" y="114"/>
                  <a:pt x="344" y="114"/>
                </a:cubicBezTo>
                <a:cubicBezTo>
                  <a:pt x="347" y="115"/>
                  <a:pt x="349" y="116"/>
                  <a:pt x="352" y="118"/>
                </a:cubicBezTo>
                <a:cubicBezTo>
                  <a:pt x="354" y="119"/>
                  <a:pt x="357" y="120"/>
                  <a:pt x="360" y="121"/>
                </a:cubicBezTo>
                <a:cubicBezTo>
                  <a:pt x="362" y="123"/>
                  <a:pt x="365" y="124"/>
                  <a:pt x="367" y="125"/>
                </a:cubicBezTo>
                <a:cubicBezTo>
                  <a:pt x="370" y="127"/>
                  <a:pt x="372" y="128"/>
                  <a:pt x="374" y="130"/>
                </a:cubicBezTo>
                <a:cubicBezTo>
                  <a:pt x="377" y="131"/>
                  <a:pt x="379" y="133"/>
                  <a:pt x="381" y="135"/>
                </a:cubicBezTo>
                <a:cubicBezTo>
                  <a:pt x="384" y="136"/>
                  <a:pt x="386" y="138"/>
                  <a:pt x="388" y="140"/>
                </a:cubicBezTo>
                <a:cubicBezTo>
                  <a:pt x="390" y="142"/>
                  <a:pt x="393" y="143"/>
                  <a:pt x="395" y="145"/>
                </a:cubicBezTo>
                <a:cubicBezTo>
                  <a:pt x="432" y="178"/>
                  <a:pt x="456" y="226"/>
                  <a:pt x="456" y="279"/>
                </a:cubicBezTo>
                <a:cubicBezTo>
                  <a:pt x="456" y="377"/>
                  <a:pt x="377" y="456"/>
                  <a:pt x="279" y="456"/>
                </a:cubicBezTo>
                <a:cubicBezTo>
                  <a:pt x="181" y="456"/>
                  <a:pt x="102" y="377"/>
                  <a:pt x="102" y="279"/>
                </a:cubicBezTo>
                <a:cubicBezTo>
                  <a:pt x="102" y="226"/>
                  <a:pt x="126" y="178"/>
                  <a:pt x="163" y="145"/>
                </a:cubicBezTo>
                <a:cubicBezTo>
                  <a:pt x="165" y="143"/>
                  <a:pt x="168" y="142"/>
                  <a:pt x="170" y="140"/>
                </a:cubicBezTo>
                <a:cubicBezTo>
                  <a:pt x="172" y="138"/>
                  <a:pt x="174" y="136"/>
                  <a:pt x="177" y="135"/>
                </a:cubicBezTo>
                <a:cubicBezTo>
                  <a:pt x="179" y="133"/>
                  <a:pt x="181" y="131"/>
                  <a:pt x="184" y="130"/>
                </a:cubicBezTo>
                <a:cubicBezTo>
                  <a:pt x="185" y="129"/>
                  <a:pt x="186" y="128"/>
                  <a:pt x="187" y="128"/>
                </a:cubicBezTo>
                <a:cubicBezTo>
                  <a:pt x="191" y="125"/>
                  <a:pt x="195" y="123"/>
                  <a:pt x="198" y="121"/>
                </a:cubicBezTo>
                <a:cubicBezTo>
                  <a:pt x="201" y="120"/>
                  <a:pt x="204" y="119"/>
                  <a:pt x="206" y="118"/>
                </a:cubicBezTo>
                <a:cubicBezTo>
                  <a:pt x="228" y="108"/>
                  <a:pt x="253" y="102"/>
                  <a:pt x="279" y="102"/>
                </a:cubicBezTo>
                <a:cubicBezTo>
                  <a:pt x="300" y="102"/>
                  <a:pt x="321" y="106"/>
                  <a:pt x="340" y="113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44" name="Freeform 107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6292850" y="1778000"/>
            <a:ext cx="1179830" cy="1177925"/>
          </a:xfrm>
          <a:custGeom>
            <a:avLst/>
            <a:gdLst>
              <a:gd name="T0" fmla="*/ 271 w 558"/>
              <a:gd name="T1" fmla="*/ 0 h 558"/>
              <a:gd name="T2" fmla="*/ 0 w 558"/>
              <a:gd name="T3" fmla="*/ 267 h 558"/>
              <a:gd name="T4" fmla="*/ 0 w 558"/>
              <a:gd name="T5" fmla="*/ 279 h 558"/>
              <a:gd name="T6" fmla="*/ 0 w 558"/>
              <a:gd name="T7" fmla="*/ 291 h 558"/>
              <a:gd name="T8" fmla="*/ 279 w 558"/>
              <a:gd name="T9" fmla="*/ 558 h 558"/>
              <a:gd name="T10" fmla="*/ 558 w 558"/>
              <a:gd name="T11" fmla="*/ 279 h 558"/>
              <a:gd name="T12" fmla="*/ 287 w 558"/>
              <a:gd name="T13" fmla="*/ 0 h 558"/>
              <a:gd name="T14" fmla="*/ 279 w 558"/>
              <a:gd name="T15" fmla="*/ 0 h 558"/>
              <a:gd name="T16" fmla="*/ 271 w 558"/>
              <a:gd name="T17" fmla="*/ 0 h 558"/>
              <a:gd name="T18" fmla="*/ 340 w 558"/>
              <a:gd name="T19" fmla="*/ 113 h 558"/>
              <a:gd name="T20" fmla="*/ 344 w 558"/>
              <a:gd name="T21" fmla="*/ 114 h 558"/>
              <a:gd name="T22" fmla="*/ 352 w 558"/>
              <a:gd name="T23" fmla="*/ 118 h 558"/>
              <a:gd name="T24" fmla="*/ 360 w 558"/>
              <a:gd name="T25" fmla="*/ 121 h 558"/>
              <a:gd name="T26" fmla="*/ 367 w 558"/>
              <a:gd name="T27" fmla="*/ 125 h 558"/>
              <a:gd name="T28" fmla="*/ 374 w 558"/>
              <a:gd name="T29" fmla="*/ 130 h 558"/>
              <a:gd name="T30" fmla="*/ 381 w 558"/>
              <a:gd name="T31" fmla="*/ 135 h 558"/>
              <a:gd name="T32" fmla="*/ 388 w 558"/>
              <a:gd name="T33" fmla="*/ 140 h 558"/>
              <a:gd name="T34" fmla="*/ 395 w 558"/>
              <a:gd name="T35" fmla="*/ 145 h 558"/>
              <a:gd name="T36" fmla="*/ 456 w 558"/>
              <a:gd name="T37" fmla="*/ 279 h 558"/>
              <a:gd name="T38" fmla="*/ 279 w 558"/>
              <a:gd name="T39" fmla="*/ 456 h 558"/>
              <a:gd name="T40" fmla="*/ 102 w 558"/>
              <a:gd name="T41" fmla="*/ 279 h 558"/>
              <a:gd name="T42" fmla="*/ 163 w 558"/>
              <a:gd name="T43" fmla="*/ 145 h 558"/>
              <a:gd name="T44" fmla="*/ 170 w 558"/>
              <a:gd name="T45" fmla="*/ 140 h 558"/>
              <a:gd name="T46" fmla="*/ 177 w 558"/>
              <a:gd name="T47" fmla="*/ 135 h 558"/>
              <a:gd name="T48" fmla="*/ 184 w 558"/>
              <a:gd name="T49" fmla="*/ 130 h 558"/>
              <a:gd name="T50" fmla="*/ 187 w 558"/>
              <a:gd name="T51" fmla="*/ 128 h 558"/>
              <a:gd name="T52" fmla="*/ 198 w 558"/>
              <a:gd name="T53" fmla="*/ 121 h 558"/>
              <a:gd name="T54" fmla="*/ 206 w 558"/>
              <a:gd name="T55" fmla="*/ 118 h 558"/>
              <a:gd name="T56" fmla="*/ 279 w 558"/>
              <a:gd name="T57" fmla="*/ 102 h 558"/>
              <a:gd name="T58" fmla="*/ 340 w 558"/>
              <a:gd name="T59" fmla="*/ 113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58" h="558">
                <a:moveTo>
                  <a:pt x="271" y="0"/>
                </a:moveTo>
                <a:cubicBezTo>
                  <a:pt x="125" y="4"/>
                  <a:pt x="6" y="121"/>
                  <a:pt x="0" y="267"/>
                </a:cubicBezTo>
                <a:cubicBezTo>
                  <a:pt x="0" y="271"/>
                  <a:pt x="0" y="275"/>
                  <a:pt x="0" y="279"/>
                </a:cubicBezTo>
                <a:cubicBezTo>
                  <a:pt x="0" y="283"/>
                  <a:pt x="0" y="287"/>
                  <a:pt x="0" y="291"/>
                </a:cubicBezTo>
                <a:cubicBezTo>
                  <a:pt x="7" y="440"/>
                  <a:pt x="129" y="558"/>
                  <a:pt x="279" y="558"/>
                </a:cubicBezTo>
                <a:cubicBezTo>
                  <a:pt x="433" y="558"/>
                  <a:pt x="558" y="433"/>
                  <a:pt x="558" y="279"/>
                </a:cubicBezTo>
                <a:cubicBezTo>
                  <a:pt x="558" y="127"/>
                  <a:pt x="437" y="4"/>
                  <a:pt x="287" y="0"/>
                </a:cubicBezTo>
                <a:cubicBezTo>
                  <a:pt x="284" y="0"/>
                  <a:pt x="282" y="0"/>
                  <a:pt x="279" y="0"/>
                </a:cubicBezTo>
                <a:cubicBezTo>
                  <a:pt x="276" y="0"/>
                  <a:pt x="274" y="0"/>
                  <a:pt x="271" y="0"/>
                </a:cubicBezTo>
                <a:close/>
                <a:moveTo>
                  <a:pt x="340" y="113"/>
                </a:moveTo>
                <a:cubicBezTo>
                  <a:pt x="341" y="113"/>
                  <a:pt x="343" y="114"/>
                  <a:pt x="344" y="114"/>
                </a:cubicBezTo>
                <a:cubicBezTo>
                  <a:pt x="347" y="115"/>
                  <a:pt x="349" y="116"/>
                  <a:pt x="352" y="118"/>
                </a:cubicBezTo>
                <a:cubicBezTo>
                  <a:pt x="354" y="119"/>
                  <a:pt x="357" y="120"/>
                  <a:pt x="360" y="121"/>
                </a:cubicBezTo>
                <a:cubicBezTo>
                  <a:pt x="362" y="123"/>
                  <a:pt x="365" y="124"/>
                  <a:pt x="367" y="125"/>
                </a:cubicBezTo>
                <a:cubicBezTo>
                  <a:pt x="370" y="127"/>
                  <a:pt x="372" y="128"/>
                  <a:pt x="374" y="130"/>
                </a:cubicBezTo>
                <a:cubicBezTo>
                  <a:pt x="377" y="131"/>
                  <a:pt x="379" y="133"/>
                  <a:pt x="381" y="135"/>
                </a:cubicBezTo>
                <a:cubicBezTo>
                  <a:pt x="384" y="136"/>
                  <a:pt x="386" y="138"/>
                  <a:pt x="388" y="140"/>
                </a:cubicBezTo>
                <a:cubicBezTo>
                  <a:pt x="390" y="142"/>
                  <a:pt x="393" y="143"/>
                  <a:pt x="395" y="145"/>
                </a:cubicBezTo>
                <a:cubicBezTo>
                  <a:pt x="432" y="178"/>
                  <a:pt x="456" y="226"/>
                  <a:pt x="456" y="279"/>
                </a:cubicBezTo>
                <a:cubicBezTo>
                  <a:pt x="456" y="377"/>
                  <a:pt x="377" y="456"/>
                  <a:pt x="279" y="456"/>
                </a:cubicBezTo>
                <a:cubicBezTo>
                  <a:pt x="181" y="456"/>
                  <a:pt x="102" y="377"/>
                  <a:pt x="102" y="279"/>
                </a:cubicBezTo>
                <a:cubicBezTo>
                  <a:pt x="102" y="226"/>
                  <a:pt x="126" y="178"/>
                  <a:pt x="163" y="145"/>
                </a:cubicBezTo>
                <a:cubicBezTo>
                  <a:pt x="165" y="143"/>
                  <a:pt x="168" y="142"/>
                  <a:pt x="170" y="140"/>
                </a:cubicBezTo>
                <a:cubicBezTo>
                  <a:pt x="172" y="138"/>
                  <a:pt x="174" y="136"/>
                  <a:pt x="177" y="135"/>
                </a:cubicBezTo>
                <a:cubicBezTo>
                  <a:pt x="179" y="133"/>
                  <a:pt x="181" y="131"/>
                  <a:pt x="184" y="130"/>
                </a:cubicBezTo>
                <a:cubicBezTo>
                  <a:pt x="185" y="129"/>
                  <a:pt x="186" y="128"/>
                  <a:pt x="187" y="128"/>
                </a:cubicBezTo>
                <a:cubicBezTo>
                  <a:pt x="191" y="125"/>
                  <a:pt x="195" y="123"/>
                  <a:pt x="198" y="121"/>
                </a:cubicBezTo>
                <a:cubicBezTo>
                  <a:pt x="201" y="120"/>
                  <a:pt x="204" y="119"/>
                  <a:pt x="206" y="118"/>
                </a:cubicBezTo>
                <a:cubicBezTo>
                  <a:pt x="228" y="108"/>
                  <a:pt x="253" y="102"/>
                  <a:pt x="279" y="102"/>
                </a:cubicBezTo>
                <a:cubicBezTo>
                  <a:pt x="300" y="102"/>
                  <a:pt x="321" y="106"/>
                  <a:pt x="340" y="113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45" name="Oval 10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438981" y="1904321"/>
            <a:ext cx="887146" cy="88830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>
            <p:custDataLst>
              <p:tags r:id="rId17"/>
            </p:custDataLst>
          </p:nvPr>
        </p:nvSpPr>
        <p:spPr>
          <a:xfrm>
            <a:off x="4585861" y="2209855"/>
            <a:ext cx="1607670" cy="6658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pc="200" dirty="0">
                <a:solidFill>
                  <a:sysClr val="window" lastClr="FFFFFF"/>
                </a:solidFill>
                <a:cs typeface="+mn-ea"/>
                <a:sym typeface="+mn-lt"/>
              </a:rPr>
              <a:t>单击此处添加文本具体内容</a:t>
            </a:r>
            <a:endParaRPr lang="zh-CN" altLang="en-US" sz="1400" spc="2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>
            <p:custDataLst>
              <p:tags r:id="rId18"/>
            </p:custDataLst>
          </p:nvPr>
        </p:nvSpPr>
        <p:spPr>
          <a:xfrm>
            <a:off x="2958871" y="3773417"/>
            <a:ext cx="1607670" cy="6658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pc="200" dirty="0">
                <a:solidFill>
                  <a:sysClr val="window" lastClr="FFFFFF"/>
                </a:solidFill>
                <a:cs typeface="+mn-ea"/>
                <a:sym typeface="+mn-lt"/>
              </a:rPr>
              <a:t>单击此处添加文本具体内容</a:t>
            </a:r>
            <a:endParaRPr lang="zh-CN" altLang="en-US" sz="1400" spc="2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>
            <p:custDataLst>
              <p:tags r:id="rId19"/>
            </p:custDataLst>
          </p:nvPr>
        </p:nvSpPr>
        <p:spPr>
          <a:xfrm>
            <a:off x="7736457" y="3810890"/>
            <a:ext cx="1607670" cy="6658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200" dirty="0">
                <a:solidFill>
                  <a:sysClr val="window" lastClr="FFFFFF"/>
                </a:solidFill>
                <a:cs typeface="+mn-ea"/>
                <a:sym typeface="+mn-lt"/>
              </a:rPr>
              <a:t>单击此处添加文本具体内容</a:t>
            </a:r>
            <a:endParaRPr lang="zh-CN" altLang="en-US" sz="1400" spc="2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5" name="Freeform 103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4777105" y="4963160"/>
            <a:ext cx="1127760" cy="1110615"/>
          </a:xfrm>
          <a:custGeom>
            <a:avLst/>
            <a:gdLst>
              <a:gd name="T0" fmla="*/ 271 w 558"/>
              <a:gd name="T1" fmla="*/ 0 h 558"/>
              <a:gd name="T2" fmla="*/ 0 w 558"/>
              <a:gd name="T3" fmla="*/ 267 h 558"/>
              <a:gd name="T4" fmla="*/ 0 w 558"/>
              <a:gd name="T5" fmla="*/ 279 h 558"/>
              <a:gd name="T6" fmla="*/ 0 w 558"/>
              <a:gd name="T7" fmla="*/ 291 h 558"/>
              <a:gd name="T8" fmla="*/ 279 w 558"/>
              <a:gd name="T9" fmla="*/ 558 h 558"/>
              <a:gd name="T10" fmla="*/ 558 w 558"/>
              <a:gd name="T11" fmla="*/ 279 h 558"/>
              <a:gd name="T12" fmla="*/ 287 w 558"/>
              <a:gd name="T13" fmla="*/ 0 h 558"/>
              <a:gd name="T14" fmla="*/ 279 w 558"/>
              <a:gd name="T15" fmla="*/ 0 h 558"/>
              <a:gd name="T16" fmla="*/ 271 w 558"/>
              <a:gd name="T17" fmla="*/ 0 h 558"/>
              <a:gd name="T18" fmla="*/ 340 w 558"/>
              <a:gd name="T19" fmla="*/ 113 h 558"/>
              <a:gd name="T20" fmla="*/ 344 w 558"/>
              <a:gd name="T21" fmla="*/ 115 h 558"/>
              <a:gd name="T22" fmla="*/ 352 w 558"/>
              <a:gd name="T23" fmla="*/ 118 h 558"/>
              <a:gd name="T24" fmla="*/ 360 w 558"/>
              <a:gd name="T25" fmla="*/ 122 h 558"/>
              <a:gd name="T26" fmla="*/ 367 w 558"/>
              <a:gd name="T27" fmla="*/ 126 h 558"/>
              <a:gd name="T28" fmla="*/ 374 w 558"/>
              <a:gd name="T29" fmla="*/ 130 h 558"/>
              <a:gd name="T30" fmla="*/ 381 w 558"/>
              <a:gd name="T31" fmla="*/ 135 h 558"/>
              <a:gd name="T32" fmla="*/ 388 w 558"/>
              <a:gd name="T33" fmla="*/ 140 h 558"/>
              <a:gd name="T34" fmla="*/ 395 w 558"/>
              <a:gd name="T35" fmla="*/ 146 h 558"/>
              <a:gd name="T36" fmla="*/ 456 w 558"/>
              <a:gd name="T37" fmla="*/ 279 h 558"/>
              <a:gd name="T38" fmla="*/ 279 w 558"/>
              <a:gd name="T39" fmla="*/ 456 h 558"/>
              <a:gd name="T40" fmla="*/ 102 w 558"/>
              <a:gd name="T41" fmla="*/ 279 h 558"/>
              <a:gd name="T42" fmla="*/ 163 w 558"/>
              <a:gd name="T43" fmla="*/ 146 h 558"/>
              <a:gd name="T44" fmla="*/ 170 w 558"/>
              <a:gd name="T45" fmla="*/ 140 h 558"/>
              <a:gd name="T46" fmla="*/ 177 w 558"/>
              <a:gd name="T47" fmla="*/ 135 h 558"/>
              <a:gd name="T48" fmla="*/ 184 w 558"/>
              <a:gd name="T49" fmla="*/ 130 h 558"/>
              <a:gd name="T50" fmla="*/ 187 w 558"/>
              <a:gd name="T51" fmla="*/ 128 h 558"/>
              <a:gd name="T52" fmla="*/ 198 w 558"/>
              <a:gd name="T53" fmla="*/ 122 h 558"/>
              <a:gd name="T54" fmla="*/ 206 w 558"/>
              <a:gd name="T55" fmla="*/ 118 h 558"/>
              <a:gd name="T56" fmla="*/ 279 w 558"/>
              <a:gd name="T57" fmla="*/ 102 h 558"/>
              <a:gd name="T58" fmla="*/ 340 w 558"/>
              <a:gd name="T59" fmla="*/ 113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58" h="558">
                <a:moveTo>
                  <a:pt x="271" y="0"/>
                </a:moveTo>
                <a:cubicBezTo>
                  <a:pt x="125" y="4"/>
                  <a:pt x="6" y="121"/>
                  <a:pt x="0" y="267"/>
                </a:cubicBezTo>
                <a:cubicBezTo>
                  <a:pt x="0" y="271"/>
                  <a:pt x="0" y="275"/>
                  <a:pt x="0" y="279"/>
                </a:cubicBezTo>
                <a:cubicBezTo>
                  <a:pt x="0" y="283"/>
                  <a:pt x="0" y="287"/>
                  <a:pt x="0" y="291"/>
                </a:cubicBezTo>
                <a:cubicBezTo>
                  <a:pt x="7" y="440"/>
                  <a:pt x="129" y="558"/>
                  <a:pt x="279" y="558"/>
                </a:cubicBezTo>
                <a:cubicBezTo>
                  <a:pt x="433" y="558"/>
                  <a:pt x="558" y="433"/>
                  <a:pt x="558" y="279"/>
                </a:cubicBezTo>
                <a:cubicBezTo>
                  <a:pt x="558" y="128"/>
                  <a:pt x="437" y="4"/>
                  <a:pt x="287" y="0"/>
                </a:cubicBezTo>
                <a:cubicBezTo>
                  <a:pt x="284" y="0"/>
                  <a:pt x="282" y="0"/>
                  <a:pt x="279" y="0"/>
                </a:cubicBezTo>
                <a:cubicBezTo>
                  <a:pt x="276" y="0"/>
                  <a:pt x="274" y="0"/>
                  <a:pt x="271" y="0"/>
                </a:cubicBezTo>
                <a:close/>
                <a:moveTo>
                  <a:pt x="340" y="113"/>
                </a:moveTo>
                <a:cubicBezTo>
                  <a:pt x="341" y="114"/>
                  <a:pt x="343" y="114"/>
                  <a:pt x="344" y="115"/>
                </a:cubicBezTo>
                <a:cubicBezTo>
                  <a:pt x="347" y="116"/>
                  <a:pt x="349" y="117"/>
                  <a:pt x="352" y="118"/>
                </a:cubicBezTo>
                <a:cubicBezTo>
                  <a:pt x="354" y="119"/>
                  <a:pt x="357" y="120"/>
                  <a:pt x="360" y="122"/>
                </a:cubicBezTo>
                <a:cubicBezTo>
                  <a:pt x="362" y="123"/>
                  <a:pt x="365" y="124"/>
                  <a:pt x="367" y="126"/>
                </a:cubicBezTo>
                <a:cubicBezTo>
                  <a:pt x="370" y="127"/>
                  <a:pt x="372" y="129"/>
                  <a:pt x="374" y="130"/>
                </a:cubicBezTo>
                <a:cubicBezTo>
                  <a:pt x="377" y="132"/>
                  <a:pt x="379" y="133"/>
                  <a:pt x="381" y="135"/>
                </a:cubicBezTo>
                <a:cubicBezTo>
                  <a:pt x="384" y="137"/>
                  <a:pt x="386" y="138"/>
                  <a:pt x="388" y="140"/>
                </a:cubicBezTo>
                <a:cubicBezTo>
                  <a:pt x="390" y="142"/>
                  <a:pt x="393" y="144"/>
                  <a:pt x="395" y="146"/>
                </a:cubicBezTo>
                <a:cubicBezTo>
                  <a:pt x="432" y="178"/>
                  <a:pt x="456" y="226"/>
                  <a:pt x="456" y="279"/>
                </a:cubicBezTo>
                <a:cubicBezTo>
                  <a:pt x="456" y="377"/>
                  <a:pt x="377" y="456"/>
                  <a:pt x="279" y="456"/>
                </a:cubicBezTo>
                <a:cubicBezTo>
                  <a:pt x="181" y="456"/>
                  <a:pt x="102" y="377"/>
                  <a:pt x="102" y="279"/>
                </a:cubicBezTo>
                <a:cubicBezTo>
                  <a:pt x="102" y="226"/>
                  <a:pt x="126" y="178"/>
                  <a:pt x="163" y="146"/>
                </a:cubicBezTo>
                <a:cubicBezTo>
                  <a:pt x="165" y="144"/>
                  <a:pt x="168" y="142"/>
                  <a:pt x="170" y="140"/>
                </a:cubicBezTo>
                <a:cubicBezTo>
                  <a:pt x="172" y="138"/>
                  <a:pt x="174" y="137"/>
                  <a:pt x="177" y="135"/>
                </a:cubicBezTo>
                <a:cubicBezTo>
                  <a:pt x="179" y="133"/>
                  <a:pt x="181" y="132"/>
                  <a:pt x="184" y="130"/>
                </a:cubicBezTo>
                <a:cubicBezTo>
                  <a:pt x="185" y="129"/>
                  <a:pt x="186" y="129"/>
                  <a:pt x="187" y="128"/>
                </a:cubicBezTo>
                <a:cubicBezTo>
                  <a:pt x="191" y="126"/>
                  <a:pt x="195" y="124"/>
                  <a:pt x="198" y="122"/>
                </a:cubicBezTo>
                <a:cubicBezTo>
                  <a:pt x="201" y="120"/>
                  <a:pt x="204" y="119"/>
                  <a:pt x="206" y="118"/>
                </a:cubicBezTo>
                <a:cubicBezTo>
                  <a:pt x="228" y="108"/>
                  <a:pt x="253" y="102"/>
                  <a:pt x="279" y="102"/>
                </a:cubicBezTo>
                <a:cubicBezTo>
                  <a:pt x="300" y="102"/>
                  <a:pt x="321" y="106"/>
                  <a:pt x="340" y="113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pic>
        <p:nvPicPr>
          <p:cNvPr id="57" name="图形 5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 cstate="screen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006631" y="5183389"/>
            <a:ext cx="669863" cy="669863"/>
          </a:xfrm>
          <a:prstGeom prst="rect">
            <a:avLst/>
          </a:prstGeom>
        </p:spPr>
      </p:pic>
      <p:pic>
        <p:nvPicPr>
          <p:cNvPr id="58" name="图形 57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 cstate="screen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985253" y="3580804"/>
            <a:ext cx="669863" cy="669863"/>
          </a:xfrm>
          <a:prstGeom prst="rect">
            <a:avLst/>
          </a:prstGeom>
        </p:spPr>
      </p:pic>
      <p:pic>
        <p:nvPicPr>
          <p:cNvPr id="59" name="图形 58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 cstate="screen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604541" y="3634878"/>
            <a:ext cx="580548" cy="580548"/>
          </a:xfrm>
          <a:prstGeom prst="rect">
            <a:avLst/>
          </a:prstGeom>
        </p:spPr>
      </p:pic>
      <p:pic>
        <p:nvPicPr>
          <p:cNvPr id="51" name="图形 50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 cstate="screen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6621030" y="2073784"/>
            <a:ext cx="558219" cy="558219"/>
          </a:xfrm>
          <a:prstGeom prst="rect">
            <a:avLst/>
          </a:prstGeom>
        </p:spPr>
      </p:pic>
      <p:sp>
        <p:nvSpPr>
          <p:cNvPr id="3" name="Freeform 96"/>
          <p:cNvSpPr/>
          <p:nvPr>
            <p:custDataLst>
              <p:tags r:id="rId33"/>
            </p:custDataLst>
          </p:nvPr>
        </p:nvSpPr>
        <p:spPr bwMode="auto">
          <a:xfrm>
            <a:off x="2629672" y="4593257"/>
            <a:ext cx="3583329" cy="1811354"/>
          </a:xfrm>
          <a:custGeom>
            <a:avLst/>
            <a:gdLst>
              <a:gd name="T0" fmla="*/ 1300 w 1490"/>
              <a:gd name="T1" fmla="*/ 49 h 754"/>
              <a:gd name="T2" fmla="*/ 1122 w 1490"/>
              <a:gd name="T3" fmla="*/ 0 h 754"/>
              <a:gd name="T4" fmla="*/ 1114 w 1490"/>
              <a:gd name="T5" fmla="*/ 0 h 754"/>
              <a:gd name="T6" fmla="*/ 1114 w 1490"/>
              <a:gd name="T7" fmla="*/ 98 h 754"/>
              <a:gd name="T8" fmla="*/ 1122 w 1490"/>
              <a:gd name="T9" fmla="*/ 98 h 754"/>
              <a:gd name="T10" fmla="*/ 1393 w 1490"/>
              <a:gd name="T11" fmla="*/ 377 h 754"/>
              <a:gd name="T12" fmla="*/ 1114 w 1490"/>
              <a:gd name="T13" fmla="*/ 656 h 754"/>
              <a:gd name="T14" fmla="*/ 1114 w 1490"/>
              <a:gd name="T15" fmla="*/ 656 h 754"/>
              <a:gd name="T16" fmla="*/ 1114 w 1490"/>
              <a:gd name="T17" fmla="*/ 656 h 754"/>
              <a:gd name="T18" fmla="*/ 1114 w 1490"/>
              <a:gd name="T19" fmla="*/ 656 h 754"/>
              <a:gd name="T20" fmla="*/ 835 w 1490"/>
              <a:gd name="T21" fmla="*/ 387 h 754"/>
              <a:gd name="T22" fmla="*/ 835 w 1490"/>
              <a:gd name="T23" fmla="*/ 387 h 754"/>
              <a:gd name="T24" fmla="*/ 835 w 1490"/>
              <a:gd name="T25" fmla="*/ 377 h 754"/>
              <a:gd name="T26" fmla="*/ 835 w 1490"/>
              <a:gd name="T27" fmla="*/ 368 h 754"/>
              <a:gd name="T28" fmla="*/ 835 w 1490"/>
              <a:gd name="T29" fmla="*/ 366 h 754"/>
              <a:gd name="T30" fmla="*/ 653 w 1490"/>
              <a:gd name="T31" fmla="*/ 191 h 754"/>
              <a:gd name="T32" fmla="*/ 0 w 1490"/>
              <a:gd name="T33" fmla="*/ 191 h 754"/>
              <a:gd name="T34" fmla="*/ 0 w 1490"/>
              <a:gd name="T35" fmla="*/ 283 h 754"/>
              <a:gd name="T36" fmla="*/ 655 w 1490"/>
              <a:gd name="T37" fmla="*/ 283 h 754"/>
              <a:gd name="T38" fmla="*/ 737 w 1490"/>
              <a:gd name="T39" fmla="*/ 368 h 754"/>
              <a:gd name="T40" fmla="*/ 737 w 1490"/>
              <a:gd name="T41" fmla="*/ 368 h 754"/>
              <a:gd name="T42" fmla="*/ 737 w 1490"/>
              <a:gd name="T43" fmla="*/ 377 h 754"/>
              <a:gd name="T44" fmla="*/ 737 w 1490"/>
              <a:gd name="T45" fmla="*/ 386 h 754"/>
              <a:gd name="T46" fmla="*/ 786 w 1490"/>
              <a:gd name="T47" fmla="*/ 563 h 754"/>
              <a:gd name="T48" fmla="*/ 1114 w 1490"/>
              <a:gd name="T49" fmla="*/ 754 h 754"/>
              <a:gd name="T50" fmla="*/ 1114 w 1490"/>
              <a:gd name="T51" fmla="*/ 754 h 754"/>
              <a:gd name="T52" fmla="*/ 1114 w 1490"/>
              <a:gd name="T53" fmla="*/ 754 h 754"/>
              <a:gd name="T54" fmla="*/ 1114 w 1490"/>
              <a:gd name="T55" fmla="*/ 754 h 754"/>
              <a:gd name="T56" fmla="*/ 1490 w 1490"/>
              <a:gd name="T57" fmla="*/ 377 h 754"/>
              <a:gd name="T58" fmla="*/ 1300 w 1490"/>
              <a:gd name="T59" fmla="*/ 49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90" h="754">
                <a:moveTo>
                  <a:pt x="1300" y="49"/>
                </a:moveTo>
                <a:cubicBezTo>
                  <a:pt x="1247" y="19"/>
                  <a:pt x="1186" y="2"/>
                  <a:pt x="1122" y="0"/>
                </a:cubicBezTo>
                <a:cubicBezTo>
                  <a:pt x="1119" y="0"/>
                  <a:pt x="1116" y="0"/>
                  <a:pt x="1114" y="0"/>
                </a:cubicBezTo>
                <a:cubicBezTo>
                  <a:pt x="1114" y="98"/>
                  <a:pt x="1114" y="98"/>
                  <a:pt x="1114" y="98"/>
                </a:cubicBezTo>
                <a:cubicBezTo>
                  <a:pt x="1116" y="98"/>
                  <a:pt x="1119" y="98"/>
                  <a:pt x="1122" y="98"/>
                </a:cubicBezTo>
                <a:cubicBezTo>
                  <a:pt x="1272" y="102"/>
                  <a:pt x="1393" y="226"/>
                  <a:pt x="1393" y="377"/>
                </a:cubicBezTo>
                <a:cubicBezTo>
                  <a:pt x="1393" y="531"/>
                  <a:pt x="1268" y="656"/>
                  <a:pt x="1114" y="656"/>
                </a:cubicBezTo>
                <a:cubicBezTo>
                  <a:pt x="1114" y="656"/>
                  <a:pt x="1114" y="656"/>
                  <a:pt x="1114" y="656"/>
                </a:cubicBezTo>
                <a:cubicBezTo>
                  <a:pt x="1114" y="656"/>
                  <a:pt x="1114" y="656"/>
                  <a:pt x="1114" y="656"/>
                </a:cubicBezTo>
                <a:cubicBezTo>
                  <a:pt x="1114" y="656"/>
                  <a:pt x="1114" y="656"/>
                  <a:pt x="1114" y="656"/>
                </a:cubicBezTo>
                <a:cubicBezTo>
                  <a:pt x="963" y="656"/>
                  <a:pt x="840" y="536"/>
                  <a:pt x="835" y="387"/>
                </a:cubicBezTo>
                <a:cubicBezTo>
                  <a:pt x="835" y="387"/>
                  <a:pt x="835" y="387"/>
                  <a:pt x="835" y="387"/>
                </a:cubicBezTo>
                <a:cubicBezTo>
                  <a:pt x="835" y="384"/>
                  <a:pt x="835" y="380"/>
                  <a:pt x="835" y="377"/>
                </a:cubicBezTo>
                <a:cubicBezTo>
                  <a:pt x="835" y="374"/>
                  <a:pt x="835" y="371"/>
                  <a:pt x="835" y="368"/>
                </a:cubicBezTo>
                <a:cubicBezTo>
                  <a:pt x="835" y="367"/>
                  <a:pt x="835" y="366"/>
                  <a:pt x="835" y="366"/>
                </a:cubicBezTo>
                <a:cubicBezTo>
                  <a:pt x="832" y="268"/>
                  <a:pt x="750" y="191"/>
                  <a:pt x="653" y="191"/>
                </a:cubicBezTo>
                <a:cubicBezTo>
                  <a:pt x="541" y="191"/>
                  <a:pt x="218" y="191"/>
                  <a:pt x="0" y="191"/>
                </a:cubicBezTo>
                <a:cubicBezTo>
                  <a:pt x="0" y="283"/>
                  <a:pt x="0" y="283"/>
                  <a:pt x="0" y="283"/>
                </a:cubicBezTo>
                <a:cubicBezTo>
                  <a:pt x="655" y="283"/>
                  <a:pt x="655" y="283"/>
                  <a:pt x="655" y="283"/>
                </a:cubicBezTo>
                <a:cubicBezTo>
                  <a:pt x="701" y="283"/>
                  <a:pt x="738" y="321"/>
                  <a:pt x="737" y="368"/>
                </a:cubicBezTo>
                <a:cubicBezTo>
                  <a:pt x="737" y="368"/>
                  <a:pt x="737" y="368"/>
                  <a:pt x="737" y="368"/>
                </a:cubicBezTo>
                <a:cubicBezTo>
                  <a:pt x="737" y="371"/>
                  <a:pt x="737" y="374"/>
                  <a:pt x="737" y="377"/>
                </a:cubicBezTo>
                <a:cubicBezTo>
                  <a:pt x="737" y="380"/>
                  <a:pt x="737" y="383"/>
                  <a:pt x="737" y="386"/>
                </a:cubicBezTo>
                <a:cubicBezTo>
                  <a:pt x="738" y="450"/>
                  <a:pt x="756" y="511"/>
                  <a:pt x="786" y="563"/>
                </a:cubicBezTo>
                <a:cubicBezTo>
                  <a:pt x="851" y="677"/>
                  <a:pt x="973" y="754"/>
                  <a:pt x="1114" y="754"/>
                </a:cubicBezTo>
                <a:cubicBezTo>
                  <a:pt x="1114" y="754"/>
                  <a:pt x="1114" y="754"/>
                  <a:pt x="1114" y="754"/>
                </a:cubicBezTo>
                <a:cubicBezTo>
                  <a:pt x="1114" y="754"/>
                  <a:pt x="1114" y="754"/>
                  <a:pt x="1114" y="754"/>
                </a:cubicBezTo>
                <a:cubicBezTo>
                  <a:pt x="1114" y="754"/>
                  <a:pt x="1114" y="754"/>
                  <a:pt x="1114" y="754"/>
                </a:cubicBezTo>
                <a:cubicBezTo>
                  <a:pt x="1322" y="754"/>
                  <a:pt x="1490" y="585"/>
                  <a:pt x="1490" y="377"/>
                </a:cubicBezTo>
                <a:cubicBezTo>
                  <a:pt x="1490" y="236"/>
                  <a:pt x="1414" y="114"/>
                  <a:pt x="1300" y="49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>
            <p:custDataLst>
              <p:tags r:id="rId34"/>
            </p:custDataLst>
          </p:nvPr>
        </p:nvSpPr>
        <p:spPr>
          <a:xfrm>
            <a:off x="6212757" y="5068122"/>
            <a:ext cx="1607670" cy="468904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40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sz="2000" b="1" spc="4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>
            <p:custDataLst>
              <p:tags r:id="rId35"/>
            </p:custDataLst>
          </p:nvPr>
        </p:nvSpPr>
        <p:spPr>
          <a:xfrm>
            <a:off x="4585861" y="1852713"/>
            <a:ext cx="1607670" cy="468904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spc="40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sz="2000" b="1" spc="4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>
            <p:custDataLst>
              <p:tags r:id="rId36"/>
            </p:custDataLst>
          </p:nvPr>
        </p:nvSpPr>
        <p:spPr>
          <a:xfrm>
            <a:off x="2958871" y="3433171"/>
            <a:ext cx="1607670" cy="469539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spc="40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b="1" spc="4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>
            <p:custDataLst>
              <p:tags r:id="rId37"/>
            </p:custDataLst>
          </p:nvPr>
        </p:nvSpPr>
        <p:spPr>
          <a:xfrm>
            <a:off x="7736457" y="3481419"/>
            <a:ext cx="1607670" cy="468904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40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sz="2000" b="1" spc="4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3" name="平行四边形 32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3" name="平行四边形 42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工作存在不足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>
            <p:custDataLst>
              <p:tags r:id="rId1"/>
            </p:custDataLst>
          </p:nvPr>
        </p:nvSpPr>
        <p:spPr>
          <a:xfrm>
            <a:off x="2280389" y="4306297"/>
            <a:ext cx="3600000" cy="6980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720000" rtlCol="0" anchor="ctr">
            <a:normAutofit/>
          </a:bodyPr>
          <a:lstStyle/>
          <a:p>
            <a:pPr algn="ctr"/>
            <a:r>
              <a:rPr lang="zh-CN" altLang="en-US" sz="2000" b="1" spc="300">
                <a:cs typeface="+mn-ea"/>
                <a:sym typeface="+mn-lt"/>
              </a:rPr>
              <a:t>添加标题</a:t>
            </a:r>
            <a:endParaRPr lang="zh-CN" altLang="en-US" sz="2000" b="1" spc="300">
              <a:cs typeface="+mn-ea"/>
              <a:sym typeface="+mn-lt"/>
            </a:endParaRPr>
          </a:p>
        </p:txBody>
      </p:sp>
      <p:sp>
        <p:nvSpPr>
          <p:cNvPr id="14" name="Freeform 5"/>
          <p:cNvSpPr/>
          <p:nvPr>
            <p:custDataLst>
              <p:tags r:id="rId2"/>
            </p:custDataLst>
          </p:nvPr>
        </p:nvSpPr>
        <p:spPr bwMode="auto">
          <a:xfrm>
            <a:off x="585391" y="4528662"/>
            <a:ext cx="2611438" cy="658813"/>
          </a:xfrm>
          <a:custGeom>
            <a:avLst/>
            <a:gdLst>
              <a:gd name="T0" fmla="*/ 0 w 23280"/>
              <a:gd name="T1" fmla="*/ 0 h 6900"/>
              <a:gd name="T2" fmla="*/ 11640 w 23280"/>
              <a:gd name="T3" fmla="*/ 2300 h 6900"/>
              <a:gd name="T4" fmla="*/ 23280 w 23280"/>
              <a:gd name="T5" fmla="*/ 0 h 6900"/>
              <a:gd name="T6" fmla="*/ 23280 w 23280"/>
              <a:gd name="T7" fmla="*/ 4600 h 6900"/>
              <a:gd name="T8" fmla="*/ 11640 w 23280"/>
              <a:gd name="T9" fmla="*/ 6900 h 6900"/>
              <a:gd name="T10" fmla="*/ 0 w 23280"/>
              <a:gd name="T11" fmla="*/ 4600 h 6900"/>
              <a:gd name="T12" fmla="*/ 0 w 23280"/>
              <a:gd name="T13" fmla="*/ 0 h 6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80" h="6900">
                <a:moveTo>
                  <a:pt x="0" y="0"/>
                </a:moveTo>
                <a:cubicBezTo>
                  <a:pt x="0" y="1271"/>
                  <a:pt x="5212" y="2300"/>
                  <a:pt x="11640" y="2300"/>
                </a:cubicBezTo>
                <a:cubicBezTo>
                  <a:pt x="18069" y="2300"/>
                  <a:pt x="23280" y="1271"/>
                  <a:pt x="23280" y="0"/>
                </a:cubicBezTo>
                <a:lnTo>
                  <a:pt x="23280" y="4600"/>
                </a:lnTo>
                <a:cubicBezTo>
                  <a:pt x="23280" y="5871"/>
                  <a:pt x="18069" y="6900"/>
                  <a:pt x="11640" y="6900"/>
                </a:cubicBezTo>
                <a:cubicBezTo>
                  <a:pt x="5212" y="6900"/>
                  <a:pt x="0" y="5871"/>
                  <a:pt x="0" y="46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Oval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5391" y="4314349"/>
            <a:ext cx="2611438" cy="43973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87500" lnSpcReduction="1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>
            <p:custDataLst>
              <p:tags r:id="rId4"/>
            </p:custDataLst>
          </p:nvPr>
        </p:nvSpPr>
        <p:spPr>
          <a:xfrm>
            <a:off x="2280388" y="3613429"/>
            <a:ext cx="3780000" cy="6980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720000" rtlCol="0" anchor="ctr">
            <a:normAutofit/>
          </a:bodyPr>
          <a:lstStyle/>
          <a:p>
            <a:pPr algn="ctr"/>
            <a:r>
              <a:rPr lang="zh-CN" altLang="en-US" sz="2000" b="1" spc="300">
                <a:cs typeface="+mn-ea"/>
                <a:sym typeface="+mn-lt"/>
              </a:rPr>
              <a:t>添加标题</a:t>
            </a:r>
            <a:endParaRPr lang="zh-CN" altLang="en-US" sz="2000" b="1" spc="300">
              <a:cs typeface="+mn-ea"/>
              <a:sym typeface="+mn-lt"/>
            </a:endParaRPr>
          </a:p>
        </p:txBody>
      </p:sp>
      <p:sp>
        <p:nvSpPr>
          <p:cNvPr id="17" name="Freeform 5"/>
          <p:cNvSpPr/>
          <p:nvPr>
            <p:custDataLst>
              <p:tags r:id="rId5"/>
            </p:custDataLst>
          </p:nvPr>
        </p:nvSpPr>
        <p:spPr bwMode="auto">
          <a:xfrm>
            <a:off x="585391" y="3830639"/>
            <a:ext cx="2611438" cy="658813"/>
          </a:xfrm>
          <a:custGeom>
            <a:avLst/>
            <a:gdLst>
              <a:gd name="T0" fmla="*/ 0 w 23280"/>
              <a:gd name="T1" fmla="*/ 0 h 6900"/>
              <a:gd name="T2" fmla="*/ 11640 w 23280"/>
              <a:gd name="T3" fmla="*/ 2300 h 6900"/>
              <a:gd name="T4" fmla="*/ 23280 w 23280"/>
              <a:gd name="T5" fmla="*/ 0 h 6900"/>
              <a:gd name="T6" fmla="*/ 23280 w 23280"/>
              <a:gd name="T7" fmla="*/ 4600 h 6900"/>
              <a:gd name="T8" fmla="*/ 11640 w 23280"/>
              <a:gd name="T9" fmla="*/ 6900 h 6900"/>
              <a:gd name="T10" fmla="*/ 0 w 23280"/>
              <a:gd name="T11" fmla="*/ 4600 h 6900"/>
              <a:gd name="T12" fmla="*/ 0 w 23280"/>
              <a:gd name="T13" fmla="*/ 0 h 6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80" h="6900">
                <a:moveTo>
                  <a:pt x="0" y="0"/>
                </a:moveTo>
                <a:cubicBezTo>
                  <a:pt x="0" y="1271"/>
                  <a:pt x="5212" y="2300"/>
                  <a:pt x="11640" y="2300"/>
                </a:cubicBezTo>
                <a:cubicBezTo>
                  <a:pt x="18069" y="2300"/>
                  <a:pt x="23280" y="1271"/>
                  <a:pt x="23280" y="0"/>
                </a:cubicBezTo>
                <a:lnTo>
                  <a:pt x="23280" y="4600"/>
                </a:lnTo>
                <a:cubicBezTo>
                  <a:pt x="23280" y="5871"/>
                  <a:pt x="18069" y="6900"/>
                  <a:pt x="11640" y="6900"/>
                </a:cubicBezTo>
                <a:cubicBezTo>
                  <a:pt x="5212" y="6900"/>
                  <a:pt x="0" y="5871"/>
                  <a:pt x="0" y="46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val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5391" y="3616326"/>
            <a:ext cx="2611438" cy="43973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87500" lnSpcReduction="1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>
            <p:custDataLst>
              <p:tags r:id="rId7"/>
            </p:custDataLst>
          </p:nvPr>
        </p:nvSpPr>
        <p:spPr>
          <a:xfrm>
            <a:off x="2280387" y="2918972"/>
            <a:ext cx="3960000" cy="6980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720000" rtlCol="0" anchor="ctr">
            <a:normAutofit/>
          </a:bodyPr>
          <a:lstStyle/>
          <a:p>
            <a:pPr algn="ctr"/>
            <a:r>
              <a:rPr lang="zh-CN" altLang="en-US" sz="2000" b="1" spc="300">
                <a:cs typeface="+mn-ea"/>
                <a:sym typeface="+mn-lt"/>
              </a:rPr>
              <a:t>添加标题</a:t>
            </a:r>
            <a:endParaRPr lang="zh-CN" altLang="en-US" sz="2000" b="1" spc="300">
              <a:cs typeface="+mn-ea"/>
              <a:sym typeface="+mn-lt"/>
            </a:endParaRPr>
          </a:p>
        </p:txBody>
      </p:sp>
      <p:sp>
        <p:nvSpPr>
          <p:cNvPr id="20" name="Freeform 5"/>
          <p:cNvSpPr/>
          <p:nvPr>
            <p:custDataLst>
              <p:tags r:id="rId8"/>
            </p:custDataLst>
          </p:nvPr>
        </p:nvSpPr>
        <p:spPr bwMode="auto">
          <a:xfrm>
            <a:off x="585391" y="3123090"/>
            <a:ext cx="2611438" cy="658813"/>
          </a:xfrm>
          <a:custGeom>
            <a:avLst/>
            <a:gdLst>
              <a:gd name="T0" fmla="*/ 0 w 23280"/>
              <a:gd name="T1" fmla="*/ 0 h 6900"/>
              <a:gd name="T2" fmla="*/ 11640 w 23280"/>
              <a:gd name="T3" fmla="*/ 2300 h 6900"/>
              <a:gd name="T4" fmla="*/ 23280 w 23280"/>
              <a:gd name="T5" fmla="*/ 0 h 6900"/>
              <a:gd name="T6" fmla="*/ 23280 w 23280"/>
              <a:gd name="T7" fmla="*/ 4600 h 6900"/>
              <a:gd name="T8" fmla="*/ 11640 w 23280"/>
              <a:gd name="T9" fmla="*/ 6900 h 6900"/>
              <a:gd name="T10" fmla="*/ 0 w 23280"/>
              <a:gd name="T11" fmla="*/ 4600 h 6900"/>
              <a:gd name="T12" fmla="*/ 0 w 23280"/>
              <a:gd name="T13" fmla="*/ 0 h 6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80" h="6900">
                <a:moveTo>
                  <a:pt x="0" y="0"/>
                </a:moveTo>
                <a:cubicBezTo>
                  <a:pt x="0" y="1271"/>
                  <a:pt x="5212" y="2300"/>
                  <a:pt x="11640" y="2300"/>
                </a:cubicBezTo>
                <a:cubicBezTo>
                  <a:pt x="18069" y="2300"/>
                  <a:pt x="23280" y="1271"/>
                  <a:pt x="23280" y="0"/>
                </a:cubicBezTo>
                <a:lnTo>
                  <a:pt x="23280" y="4600"/>
                </a:lnTo>
                <a:cubicBezTo>
                  <a:pt x="23280" y="5871"/>
                  <a:pt x="18069" y="6900"/>
                  <a:pt x="11640" y="6900"/>
                </a:cubicBezTo>
                <a:cubicBezTo>
                  <a:pt x="5212" y="6900"/>
                  <a:pt x="0" y="5871"/>
                  <a:pt x="0" y="46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Oval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85391" y="2908777"/>
            <a:ext cx="2611438" cy="43973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87500" lnSpcReduction="1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KSO_Shape"/>
          <p:cNvSpPr/>
          <p:nvPr>
            <p:custDataLst>
              <p:tags r:id="rId10"/>
            </p:custDataLst>
          </p:nvPr>
        </p:nvSpPr>
        <p:spPr>
          <a:xfrm>
            <a:off x="7564325" y="3107064"/>
            <a:ext cx="297166" cy="321840"/>
          </a:xfrm>
          <a:custGeom>
            <a:avLst/>
            <a:gdLst>
              <a:gd name="connsiteX0" fmla="*/ 1441667 w 5342334"/>
              <a:gd name="connsiteY0" fmla="*/ 2934412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437887 w 5342334"/>
              <a:gd name="connsiteY3" fmla="*/ 2937382 h 5785910"/>
              <a:gd name="connsiteX4" fmla="*/ 1354605 w 5342334"/>
              <a:gd name="connsiteY4" fmla="*/ 2912708 h 5785910"/>
              <a:gd name="connsiteX5" fmla="*/ 1428080 w 5342334"/>
              <a:gd name="connsiteY5" fmla="*/ 2945087 h 5785910"/>
              <a:gd name="connsiteX6" fmla="*/ 1431904 w 5342334"/>
              <a:gd name="connsiteY6" fmla="*/ 2942083 h 5785910"/>
              <a:gd name="connsiteX7" fmla="*/ 1431050 w 5342334"/>
              <a:gd name="connsiteY7" fmla="*/ 3320849 h 5785910"/>
              <a:gd name="connsiteX8" fmla="*/ 2146318 w 5342334"/>
              <a:gd name="connsiteY8" fmla="*/ 5548257 h 5785910"/>
              <a:gd name="connsiteX9" fmla="*/ 2115204 w 5342334"/>
              <a:gd name="connsiteY9" fmla="*/ 5553206 h 5785910"/>
              <a:gd name="connsiteX10" fmla="*/ 1246460 w 5342334"/>
              <a:gd name="connsiteY10" fmla="*/ 5785910 h 5785910"/>
              <a:gd name="connsiteX11" fmla="*/ 0 w 5342334"/>
              <a:gd name="connsiteY11" fmla="*/ 3148605 h 5785910"/>
              <a:gd name="connsiteX12" fmla="*/ 1262428 w 5342334"/>
              <a:gd name="connsiteY12" fmla="*/ 2938106 h 5785910"/>
              <a:gd name="connsiteX13" fmla="*/ 3380735 w 5342334"/>
              <a:gd name="connsiteY13" fmla="*/ 118 h 5785910"/>
              <a:gd name="connsiteX14" fmla="*/ 3863622 w 5342334"/>
              <a:gd name="connsiteY14" fmla="*/ 912639 h 5785910"/>
              <a:gd name="connsiteX15" fmla="*/ 3674765 w 5342334"/>
              <a:gd name="connsiteY15" fmla="*/ 2045786 h 5785910"/>
              <a:gd name="connsiteX16" fmla="*/ 4585837 w 5342334"/>
              <a:gd name="connsiteY16" fmla="*/ 2046833 h 5785910"/>
              <a:gd name="connsiteX17" fmla="*/ 4775401 w 5342334"/>
              <a:gd name="connsiteY17" fmla="*/ 2003486 h 5785910"/>
              <a:gd name="connsiteX18" fmla="*/ 5203724 w 5342334"/>
              <a:gd name="connsiteY18" fmla="*/ 2381935 h 5785910"/>
              <a:gd name="connsiteX19" fmla="*/ 4980124 w 5342334"/>
              <a:gd name="connsiteY19" fmla="*/ 2705696 h 5785910"/>
              <a:gd name="connsiteX20" fmla="*/ 5342334 w 5342334"/>
              <a:gd name="connsiteY20" fmla="*/ 3258997 h 5785910"/>
              <a:gd name="connsiteX21" fmla="*/ 5107100 w 5342334"/>
              <a:gd name="connsiteY21" fmla="*/ 3754493 h 5785910"/>
              <a:gd name="connsiteX22" fmla="*/ 5342334 w 5342334"/>
              <a:gd name="connsiteY22" fmla="*/ 4140580 h 5785910"/>
              <a:gd name="connsiteX23" fmla="*/ 4844706 w 5342334"/>
              <a:gd name="connsiteY23" fmla="*/ 4606676 h 5785910"/>
              <a:gd name="connsiteX24" fmla="*/ 4790537 w 5342334"/>
              <a:gd name="connsiteY24" fmla="*/ 4596433 h 5785910"/>
              <a:gd name="connsiteX25" fmla="*/ 4802287 w 5342334"/>
              <a:gd name="connsiteY25" fmla="*/ 4606672 h 5785910"/>
              <a:gd name="connsiteX26" fmla="*/ 5191248 w 5342334"/>
              <a:gd name="connsiteY26" fmla="*/ 4997228 h 5785910"/>
              <a:gd name="connsiteX27" fmla="*/ 4866278 w 5342334"/>
              <a:gd name="connsiteY27" fmla="*/ 5435572 h 5785910"/>
              <a:gd name="connsiteX28" fmla="*/ 4581456 w 5342334"/>
              <a:gd name="connsiteY28" fmla="*/ 5443059 h 5785910"/>
              <a:gd name="connsiteX29" fmla="*/ 4593578 w 5342334"/>
              <a:gd name="connsiteY29" fmla="*/ 5444848 h 5785910"/>
              <a:gd name="connsiteX30" fmla="*/ 4581281 w 5342334"/>
              <a:gd name="connsiteY30" fmla="*/ 5445228 h 5785910"/>
              <a:gd name="connsiteX31" fmla="*/ 2168410 w 5342334"/>
              <a:gd name="connsiteY31" fmla="*/ 5525146 h 5785910"/>
              <a:gd name="connsiteX32" fmla="*/ 1445968 w 5342334"/>
              <a:gd name="connsiteY32" fmla="*/ 3310386 h 5785910"/>
              <a:gd name="connsiteX33" fmla="*/ 1441770 w 5342334"/>
              <a:gd name="connsiteY33" fmla="*/ 2943473 h 5785910"/>
              <a:gd name="connsiteX34" fmla="*/ 1514723 w 5342334"/>
              <a:gd name="connsiteY34" fmla="*/ 2929703 h 5785910"/>
              <a:gd name="connsiteX35" fmla="*/ 1975047 w 5342334"/>
              <a:gd name="connsiteY35" fmla="*/ 2725675 h 5785910"/>
              <a:gd name="connsiteX36" fmla="*/ 2654934 w 5342334"/>
              <a:gd name="connsiteY36" fmla="*/ 1630299 h 5785910"/>
              <a:gd name="connsiteX37" fmla="*/ 3108192 w 5342334"/>
              <a:gd name="connsiteY37" fmla="*/ 686009 h 5785910"/>
              <a:gd name="connsiteX38" fmla="*/ 3334821 w 5342334"/>
              <a:gd name="connsiteY38" fmla="*/ 6121 h 5785910"/>
              <a:gd name="connsiteX39" fmla="*/ 3380735 w 5342334"/>
              <a:gd name="connsiteY39" fmla="*/ 118 h 5785910"/>
              <a:gd name="connsiteX0-1" fmla="*/ 1441667 w 5342334"/>
              <a:gd name="connsiteY0-2" fmla="*/ 2934412 h 5785910"/>
              <a:gd name="connsiteX1-3" fmla="*/ 1441770 w 5342334"/>
              <a:gd name="connsiteY1-4" fmla="*/ 2943473 h 5785910"/>
              <a:gd name="connsiteX2-5" fmla="*/ 1438934 w 5342334"/>
              <a:gd name="connsiteY2-6" fmla="*/ 2944008 h 5785910"/>
              <a:gd name="connsiteX3-7" fmla="*/ 1437887 w 5342334"/>
              <a:gd name="connsiteY3-8" fmla="*/ 2937382 h 5785910"/>
              <a:gd name="connsiteX4-9" fmla="*/ 1441667 w 5342334"/>
              <a:gd name="connsiteY4-10" fmla="*/ 2934412 h 5785910"/>
              <a:gd name="connsiteX5-11" fmla="*/ 1354605 w 5342334"/>
              <a:gd name="connsiteY5-12" fmla="*/ 2912708 h 5785910"/>
              <a:gd name="connsiteX6-13" fmla="*/ 1428080 w 5342334"/>
              <a:gd name="connsiteY6-14" fmla="*/ 2945087 h 5785910"/>
              <a:gd name="connsiteX7-15" fmla="*/ 1431050 w 5342334"/>
              <a:gd name="connsiteY7-16" fmla="*/ 3320849 h 5785910"/>
              <a:gd name="connsiteX8-17" fmla="*/ 2146318 w 5342334"/>
              <a:gd name="connsiteY8-18" fmla="*/ 5548257 h 5785910"/>
              <a:gd name="connsiteX9-19" fmla="*/ 2115204 w 5342334"/>
              <a:gd name="connsiteY9-20" fmla="*/ 5553206 h 5785910"/>
              <a:gd name="connsiteX10-21" fmla="*/ 1246460 w 5342334"/>
              <a:gd name="connsiteY10-22" fmla="*/ 5785910 h 5785910"/>
              <a:gd name="connsiteX11-23" fmla="*/ 0 w 5342334"/>
              <a:gd name="connsiteY11-24" fmla="*/ 3148605 h 5785910"/>
              <a:gd name="connsiteX12-25" fmla="*/ 1262428 w 5342334"/>
              <a:gd name="connsiteY12-26" fmla="*/ 2938106 h 5785910"/>
              <a:gd name="connsiteX13-27" fmla="*/ 1354605 w 5342334"/>
              <a:gd name="connsiteY13-28" fmla="*/ 2912708 h 5785910"/>
              <a:gd name="connsiteX14-29" fmla="*/ 3380735 w 5342334"/>
              <a:gd name="connsiteY14-30" fmla="*/ 118 h 5785910"/>
              <a:gd name="connsiteX15-31" fmla="*/ 3863622 w 5342334"/>
              <a:gd name="connsiteY15-32" fmla="*/ 912639 h 5785910"/>
              <a:gd name="connsiteX16-33" fmla="*/ 3674765 w 5342334"/>
              <a:gd name="connsiteY16-34" fmla="*/ 2045786 h 5785910"/>
              <a:gd name="connsiteX17-35" fmla="*/ 4585837 w 5342334"/>
              <a:gd name="connsiteY17-36" fmla="*/ 2046833 h 5785910"/>
              <a:gd name="connsiteX18-37" fmla="*/ 4775401 w 5342334"/>
              <a:gd name="connsiteY18-38" fmla="*/ 2003486 h 5785910"/>
              <a:gd name="connsiteX19-39" fmla="*/ 5203724 w 5342334"/>
              <a:gd name="connsiteY19-40" fmla="*/ 2381935 h 5785910"/>
              <a:gd name="connsiteX20-41" fmla="*/ 4980124 w 5342334"/>
              <a:gd name="connsiteY20-42" fmla="*/ 2705696 h 5785910"/>
              <a:gd name="connsiteX21-43" fmla="*/ 5342334 w 5342334"/>
              <a:gd name="connsiteY21-44" fmla="*/ 3258997 h 5785910"/>
              <a:gd name="connsiteX22-45" fmla="*/ 5107100 w 5342334"/>
              <a:gd name="connsiteY22-46" fmla="*/ 3754493 h 5785910"/>
              <a:gd name="connsiteX23-47" fmla="*/ 5342334 w 5342334"/>
              <a:gd name="connsiteY23-48" fmla="*/ 4140580 h 5785910"/>
              <a:gd name="connsiteX24-49" fmla="*/ 4844706 w 5342334"/>
              <a:gd name="connsiteY24-50" fmla="*/ 4606676 h 5785910"/>
              <a:gd name="connsiteX25-51" fmla="*/ 4790537 w 5342334"/>
              <a:gd name="connsiteY25-52" fmla="*/ 4596433 h 5785910"/>
              <a:gd name="connsiteX26-53" fmla="*/ 4802287 w 5342334"/>
              <a:gd name="connsiteY26-54" fmla="*/ 4606672 h 5785910"/>
              <a:gd name="connsiteX27-55" fmla="*/ 5191248 w 5342334"/>
              <a:gd name="connsiteY27-56" fmla="*/ 4997228 h 5785910"/>
              <a:gd name="connsiteX28-57" fmla="*/ 4866278 w 5342334"/>
              <a:gd name="connsiteY28-58" fmla="*/ 5435572 h 5785910"/>
              <a:gd name="connsiteX29-59" fmla="*/ 4581456 w 5342334"/>
              <a:gd name="connsiteY29-60" fmla="*/ 5443059 h 5785910"/>
              <a:gd name="connsiteX30-61" fmla="*/ 4593578 w 5342334"/>
              <a:gd name="connsiteY30-62" fmla="*/ 5444848 h 5785910"/>
              <a:gd name="connsiteX31-63" fmla="*/ 4581281 w 5342334"/>
              <a:gd name="connsiteY31-64" fmla="*/ 5445228 h 5785910"/>
              <a:gd name="connsiteX32-65" fmla="*/ 2168410 w 5342334"/>
              <a:gd name="connsiteY32-66" fmla="*/ 5525146 h 5785910"/>
              <a:gd name="connsiteX33-67" fmla="*/ 1445968 w 5342334"/>
              <a:gd name="connsiteY33-68" fmla="*/ 3310386 h 5785910"/>
              <a:gd name="connsiteX34-69" fmla="*/ 1441770 w 5342334"/>
              <a:gd name="connsiteY34-70" fmla="*/ 2943473 h 5785910"/>
              <a:gd name="connsiteX35-71" fmla="*/ 1514723 w 5342334"/>
              <a:gd name="connsiteY35-72" fmla="*/ 2929703 h 5785910"/>
              <a:gd name="connsiteX36-73" fmla="*/ 1975047 w 5342334"/>
              <a:gd name="connsiteY36-74" fmla="*/ 2725675 h 5785910"/>
              <a:gd name="connsiteX37-75" fmla="*/ 2654934 w 5342334"/>
              <a:gd name="connsiteY37-76" fmla="*/ 1630299 h 5785910"/>
              <a:gd name="connsiteX38-77" fmla="*/ 3108192 w 5342334"/>
              <a:gd name="connsiteY38-78" fmla="*/ 686009 h 5785910"/>
              <a:gd name="connsiteX39-79" fmla="*/ 3334821 w 5342334"/>
              <a:gd name="connsiteY39-80" fmla="*/ 6121 h 5785910"/>
              <a:gd name="connsiteX40" fmla="*/ 3380735 w 5342334"/>
              <a:gd name="connsiteY40" fmla="*/ 118 h 5785910"/>
              <a:gd name="connsiteX0-81" fmla="*/ 1437887 w 5342334"/>
              <a:gd name="connsiteY0-82" fmla="*/ 2937382 h 5785910"/>
              <a:gd name="connsiteX1-83" fmla="*/ 1441770 w 5342334"/>
              <a:gd name="connsiteY1-84" fmla="*/ 2943473 h 5785910"/>
              <a:gd name="connsiteX2-85" fmla="*/ 1438934 w 5342334"/>
              <a:gd name="connsiteY2-86" fmla="*/ 2944008 h 5785910"/>
              <a:gd name="connsiteX3-87" fmla="*/ 1437887 w 5342334"/>
              <a:gd name="connsiteY3-88" fmla="*/ 2937382 h 5785910"/>
              <a:gd name="connsiteX4-89" fmla="*/ 1354605 w 5342334"/>
              <a:gd name="connsiteY4-90" fmla="*/ 2912708 h 5785910"/>
              <a:gd name="connsiteX5-91" fmla="*/ 1428080 w 5342334"/>
              <a:gd name="connsiteY5-92" fmla="*/ 2945087 h 5785910"/>
              <a:gd name="connsiteX6-93" fmla="*/ 1431050 w 5342334"/>
              <a:gd name="connsiteY6-94" fmla="*/ 3320849 h 5785910"/>
              <a:gd name="connsiteX7-95" fmla="*/ 2146318 w 5342334"/>
              <a:gd name="connsiteY7-96" fmla="*/ 5548257 h 5785910"/>
              <a:gd name="connsiteX8-97" fmla="*/ 2115204 w 5342334"/>
              <a:gd name="connsiteY8-98" fmla="*/ 5553206 h 5785910"/>
              <a:gd name="connsiteX9-99" fmla="*/ 1246460 w 5342334"/>
              <a:gd name="connsiteY9-100" fmla="*/ 5785910 h 5785910"/>
              <a:gd name="connsiteX10-101" fmla="*/ 0 w 5342334"/>
              <a:gd name="connsiteY10-102" fmla="*/ 3148605 h 5785910"/>
              <a:gd name="connsiteX11-103" fmla="*/ 1262428 w 5342334"/>
              <a:gd name="connsiteY11-104" fmla="*/ 2938106 h 5785910"/>
              <a:gd name="connsiteX12-105" fmla="*/ 1354605 w 5342334"/>
              <a:gd name="connsiteY12-106" fmla="*/ 2912708 h 5785910"/>
              <a:gd name="connsiteX13-107" fmla="*/ 3380735 w 5342334"/>
              <a:gd name="connsiteY13-108" fmla="*/ 118 h 5785910"/>
              <a:gd name="connsiteX14-109" fmla="*/ 3863622 w 5342334"/>
              <a:gd name="connsiteY14-110" fmla="*/ 912639 h 5785910"/>
              <a:gd name="connsiteX15-111" fmla="*/ 3674765 w 5342334"/>
              <a:gd name="connsiteY15-112" fmla="*/ 2045786 h 5785910"/>
              <a:gd name="connsiteX16-113" fmla="*/ 4585837 w 5342334"/>
              <a:gd name="connsiteY16-114" fmla="*/ 2046833 h 5785910"/>
              <a:gd name="connsiteX17-115" fmla="*/ 4775401 w 5342334"/>
              <a:gd name="connsiteY17-116" fmla="*/ 2003486 h 5785910"/>
              <a:gd name="connsiteX18-117" fmla="*/ 5203724 w 5342334"/>
              <a:gd name="connsiteY18-118" fmla="*/ 2381935 h 5785910"/>
              <a:gd name="connsiteX19-119" fmla="*/ 4980124 w 5342334"/>
              <a:gd name="connsiteY19-120" fmla="*/ 2705696 h 5785910"/>
              <a:gd name="connsiteX20-121" fmla="*/ 5342334 w 5342334"/>
              <a:gd name="connsiteY20-122" fmla="*/ 3258997 h 5785910"/>
              <a:gd name="connsiteX21-123" fmla="*/ 5107100 w 5342334"/>
              <a:gd name="connsiteY21-124" fmla="*/ 3754493 h 5785910"/>
              <a:gd name="connsiteX22-125" fmla="*/ 5342334 w 5342334"/>
              <a:gd name="connsiteY22-126" fmla="*/ 4140580 h 5785910"/>
              <a:gd name="connsiteX23-127" fmla="*/ 4844706 w 5342334"/>
              <a:gd name="connsiteY23-128" fmla="*/ 4606676 h 5785910"/>
              <a:gd name="connsiteX24-129" fmla="*/ 4790537 w 5342334"/>
              <a:gd name="connsiteY24-130" fmla="*/ 4596433 h 5785910"/>
              <a:gd name="connsiteX25-131" fmla="*/ 4802287 w 5342334"/>
              <a:gd name="connsiteY25-132" fmla="*/ 4606672 h 5785910"/>
              <a:gd name="connsiteX26-133" fmla="*/ 5191248 w 5342334"/>
              <a:gd name="connsiteY26-134" fmla="*/ 4997228 h 5785910"/>
              <a:gd name="connsiteX27-135" fmla="*/ 4866278 w 5342334"/>
              <a:gd name="connsiteY27-136" fmla="*/ 5435572 h 5785910"/>
              <a:gd name="connsiteX28-137" fmla="*/ 4581456 w 5342334"/>
              <a:gd name="connsiteY28-138" fmla="*/ 5443059 h 5785910"/>
              <a:gd name="connsiteX29-139" fmla="*/ 4593578 w 5342334"/>
              <a:gd name="connsiteY29-140" fmla="*/ 5444848 h 5785910"/>
              <a:gd name="connsiteX30-141" fmla="*/ 4581281 w 5342334"/>
              <a:gd name="connsiteY30-142" fmla="*/ 5445228 h 5785910"/>
              <a:gd name="connsiteX31-143" fmla="*/ 2168410 w 5342334"/>
              <a:gd name="connsiteY31-144" fmla="*/ 5525146 h 5785910"/>
              <a:gd name="connsiteX32-145" fmla="*/ 1445968 w 5342334"/>
              <a:gd name="connsiteY32-146" fmla="*/ 3310386 h 5785910"/>
              <a:gd name="connsiteX33-147" fmla="*/ 1441770 w 5342334"/>
              <a:gd name="connsiteY33-148" fmla="*/ 2943473 h 5785910"/>
              <a:gd name="connsiteX34-149" fmla="*/ 1514723 w 5342334"/>
              <a:gd name="connsiteY34-150" fmla="*/ 2929703 h 5785910"/>
              <a:gd name="connsiteX35-151" fmla="*/ 1975047 w 5342334"/>
              <a:gd name="connsiteY35-152" fmla="*/ 2725675 h 5785910"/>
              <a:gd name="connsiteX36-153" fmla="*/ 2654934 w 5342334"/>
              <a:gd name="connsiteY36-154" fmla="*/ 1630299 h 5785910"/>
              <a:gd name="connsiteX37-155" fmla="*/ 3108192 w 5342334"/>
              <a:gd name="connsiteY37-156" fmla="*/ 686009 h 5785910"/>
              <a:gd name="connsiteX38-157" fmla="*/ 3334821 w 5342334"/>
              <a:gd name="connsiteY38-158" fmla="*/ 6121 h 5785910"/>
              <a:gd name="connsiteX39-159" fmla="*/ 3380735 w 5342334"/>
              <a:gd name="connsiteY39-160" fmla="*/ 118 h 5785910"/>
              <a:gd name="connsiteX0-161" fmla="*/ 1438934 w 5342334"/>
              <a:gd name="connsiteY0-162" fmla="*/ 2944008 h 5785910"/>
              <a:gd name="connsiteX1-163" fmla="*/ 1441770 w 5342334"/>
              <a:gd name="connsiteY1-164" fmla="*/ 2943473 h 5785910"/>
              <a:gd name="connsiteX2-165" fmla="*/ 1438934 w 5342334"/>
              <a:gd name="connsiteY2-166" fmla="*/ 2944008 h 5785910"/>
              <a:gd name="connsiteX3-167" fmla="*/ 1354605 w 5342334"/>
              <a:gd name="connsiteY3-168" fmla="*/ 2912708 h 5785910"/>
              <a:gd name="connsiteX4-169" fmla="*/ 1428080 w 5342334"/>
              <a:gd name="connsiteY4-170" fmla="*/ 2945087 h 5785910"/>
              <a:gd name="connsiteX5-171" fmla="*/ 1431050 w 5342334"/>
              <a:gd name="connsiteY5-172" fmla="*/ 3320849 h 5785910"/>
              <a:gd name="connsiteX6-173" fmla="*/ 2146318 w 5342334"/>
              <a:gd name="connsiteY6-174" fmla="*/ 5548257 h 5785910"/>
              <a:gd name="connsiteX7-175" fmla="*/ 2115204 w 5342334"/>
              <a:gd name="connsiteY7-176" fmla="*/ 5553206 h 5785910"/>
              <a:gd name="connsiteX8-177" fmla="*/ 1246460 w 5342334"/>
              <a:gd name="connsiteY8-178" fmla="*/ 5785910 h 5785910"/>
              <a:gd name="connsiteX9-179" fmla="*/ 0 w 5342334"/>
              <a:gd name="connsiteY9-180" fmla="*/ 3148605 h 5785910"/>
              <a:gd name="connsiteX10-181" fmla="*/ 1262428 w 5342334"/>
              <a:gd name="connsiteY10-182" fmla="*/ 2938106 h 5785910"/>
              <a:gd name="connsiteX11-183" fmla="*/ 1354605 w 5342334"/>
              <a:gd name="connsiteY11-184" fmla="*/ 2912708 h 5785910"/>
              <a:gd name="connsiteX12-185" fmla="*/ 3380735 w 5342334"/>
              <a:gd name="connsiteY12-186" fmla="*/ 118 h 5785910"/>
              <a:gd name="connsiteX13-187" fmla="*/ 3863622 w 5342334"/>
              <a:gd name="connsiteY13-188" fmla="*/ 912639 h 5785910"/>
              <a:gd name="connsiteX14-189" fmla="*/ 3674765 w 5342334"/>
              <a:gd name="connsiteY14-190" fmla="*/ 2045786 h 5785910"/>
              <a:gd name="connsiteX15-191" fmla="*/ 4585837 w 5342334"/>
              <a:gd name="connsiteY15-192" fmla="*/ 2046833 h 5785910"/>
              <a:gd name="connsiteX16-193" fmla="*/ 4775401 w 5342334"/>
              <a:gd name="connsiteY16-194" fmla="*/ 2003486 h 5785910"/>
              <a:gd name="connsiteX17-195" fmla="*/ 5203724 w 5342334"/>
              <a:gd name="connsiteY17-196" fmla="*/ 2381935 h 5785910"/>
              <a:gd name="connsiteX18-197" fmla="*/ 4980124 w 5342334"/>
              <a:gd name="connsiteY18-198" fmla="*/ 2705696 h 5785910"/>
              <a:gd name="connsiteX19-199" fmla="*/ 5342334 w 5342334"/>
              <a:gd name="connsiteY19-200" fmla="*/ 3258997 h 5785910"/>
              <a:gd name="connsiteX20-201" fmla="*/ 5107100 w 5342334"/>
              <a:gd name="connsiteY20-202" fmla="*/ 3754493 h 5785910"/>
              <a:gd name="connsiteX21-203" fmla="*/ 5342334 w 5342334"/>
              <a:gd name="connsiteY21-204" fmla="*/ 4140580 h 5785910"/>
              <a:gd name="connsiteX22-205" fmla="*/ 4844706 w 5342334"/>
              <a:gd name="connsiteY22-206" fmla="*/ 4606676 h 5785910"/>
              <a:gd name="connsiteX23-207" fmla="*/ 4790537 w 5342334"/>
              <a:gd name="connsiteY23-208" fmla="*/ 4596433 h 5785910"/>
              <a:gd name="connsiteX24-209" fmla="*/ 4802287 w 5342334"/>
              <a:gd name="connsiteY24-210" fmla="*/ 4606672 h 5785910"/>
              <a:gd name="connsiteX25-211" fmla="*/ 5191248 w 5342334"/>
              <a:gd name="connsiteY25-212" fmla="*/ 4997228 h 5785910"/>
              <a:gd name="connsiteX26-213" fmla="*/ 4866278 w 5342334"/>
              <a:gd name="connsiteY26-214" fmla="*/ 5435572 h 5785910"/>
              <a:gd name="connsiteX27-215" fmla="*/ 4581456 w 5342334"/>
              <a:gd name="connsiteY27-216" fmla="*/ 5443059 h 5785910"/>
              <a:gd name="connsiteX28-217" fmla="*/ 4593578 w 5342334"/>
              <a:gd name="connsiteY28-218" fmla="*/ 5444848 h 5785910"/>
              <a:gd name="connsiteX29-219" fmla="*/ 4581281 w 5342334"/>
              <a:gd name="connsiteY29-220" fmla="*/ 5445228 h 5785910"/>
              <a:gd name="connsiteX30-221" fmla="*/ 2168410 w 5342334"/>
              <a:gd name="connsiteY30-222" fmla="*/ 5525146 h 5785910"/>
              <a:gd name="connsiteX31-223" fmla="*/ 1445968 w 5342334"/>
              <a:gd name="connsiteY31-224" fmla="*/ 3310386 h 5785910"/>
              <a:gd name="connsiteX32-225" fmla="*/ 1441770 w 5342334"/>
              <a:gd name="connsiteY32-226" fmla="*/ 2943473 h 5785910"/>
              <a:gd name="connsiteX33-227" fmla="*/ 1514723 w 5342334"/>
              <a:gd name="connsiteY33-228" fmla="*/ 2929703 h 5785910"/>
              <a:gd name="connsiteX34-229" fmla="*/ 1975047 w 5342334"/>
              <a:gd name="connsiteY34-230" fmla="*/ 2725675 h 5785910"/>
              <a:gd name="connsiteX35-231" fmla="*/ 2654934 w 5342334"/>
              <a:gd name="connsiteY35-232" fmla="*/ 1630299 h 5785910"/>
              <a:gd name="connsiteX36-233" fmla="*/ 3108192 w 5342334"/>
              <a:gd name="connsiteY36-234" fmla="*/ 686009 h 5785910"/>
              <a:gd name="connsiteX37-235" fmla="*/ 3334821 w 5342334"/>
              <a:gd name="connsiteY37-236" fmla="*/ 6121 h 5785910"/>
              <a:gd name="connsiteX38-237" fmla="*/ 3380735 w 5342334"/>
              <a:gd name="connsiteY38-238" fmla="*/ 118 h 5785910"/>
              <a:gd name="connsiteX0-239" fmla="*/ 1438934 w 5342334"/>
              <a:gd name="connsiteY0-240" fmla="*/ 2944008 h 5785910"/>
              <a:gd name="connsiteX1-241" fmla="*/ 1441770 w 5342334"/>
              <a:gd name="connsiteY1-242" fmla="*/ 2943473 h 5785910"/>
              <a:gd name="connsiteX2-243" fmla="*/ 1438934 w 5342334"/>
              <a:gd name="connsiteY2-244" fmla="*/ 2944008 h 5785910"/>
              <a:gd name="connsiteX3-245" fmla="*/ 1354605 w 5342334"/>
              <a:gd name="connsiteY3-246" fmla="*/ 2912708 h 5785910"/>
              <a:gd name="connsiteX4-247" fmla="*/ 1428080 w 5342334"/>
              <a:gd name="connsiteY4-248" fmla="*/ 2945087 h 5785910"/>
              <a:gd name="connsiteX5-249" fmla="*/ 1431050 w 5342334"/>
              <a:gd name="connsiteY5-250" fmla="*/ 3320849 h 5785910"/>
              <a:gd name="connsiteX6-251" fmla="*/ 2146318 w 5342334"/>
              <a:gd name="connsiteY6-252" fmla="*/ 5548257 h 5785910"/>
              <a:gd name="connsiteX7-253" fmla="*/ 2115204 w 5342334"/>
              <a:gd name="connsiteY7-254" fmla="*/ 5553206 h 5785910"/>
              <a:gd name="connsiteX8-255" fmla="*/ 1246460 w 5342334"/>
              <a:gd name="connsiteY8-256" fmla="*/ 5785910 h 5785910"/>
              <a:gd name="connsiteX9-257" fmla="*/ 0 w 5342334"/>
              <a:gd name="connsiteY9-258" fmla="*/ 3148605 h 5785910"/>
              <a:gd name="connsiteX10-259" fmla="*/ 1262428 w 5342334"/>
              <a:gd name="connsiteY10-260" fmla="*/ 2938106 h 5785910"/>
              <a:gd name="connsiteX11-261" fmla="*/ 1354605 w 5342334"/>
              <a:gd name="connsiteY11-262" fmla="*/ 2912708 h 5785910"/>
              <a:gd name="connsiteX12-263" fmla="*/ 3380735 w 5342334"/>
              <a:gd name="connsiteY12-264" fmla="*/ 118 h 5785910"/>
              <a:gd name="connsiteX13-265" fmla="*/ 3863622 w 5342334"/>
              <a:gd name="connsiteY13-266" fmla="*/ 912639 h 5785910"/>
              <a:gd name="connsiteX14-267" fmla="*/ 3674765 w 5342334"/>
              <a:gd name="connsiteY14-268" fmla="*/ 2045786 h 5785910"/>
              <a:gd name="connsiteX15-269" fmla="*/ 4585837 w 5342334"/>
              <a:gd name="connsiteY15-270" fmla="*/ 2046833 h 5785910"/>
              <a:gd name="connsiteX16-271" fmla="*/ 4775401 w 5342334"/>
              <a:gd name="connsiteY16-272" fmla="*/ 2003486 h 5785910"/>
              <a:gd name="connsiteX17-273" fmla="*/ 5203724 w 5342334"/>
              <a:gd name="connsiteY17-274" fmla="*/ 2381935 h 5785910"/>
              <a:gd name="connsiteX18-275" fmla="*/ 4980124 w 5342334"/>
              <a:gd name="connsiteY18-276" fmla="*/ 2705696 h 5785910"/>
              <a:gd name="connsiteX19-277" fmla="*/ 5342334 w 5342334"/>
              <a:gd name="connsiteY19-278" fmla="*/ 3258997 h 5785910"/>
              <a:gd name="connsiteX20-279" fmla="*/ 5107100 w 5342334"/>
              <a:gd name="connsiteY20-280" fmla="*/ 3754493 h 5785910"/>
              <a:gd name="connsiteX21-281" fmla="*/ 5342334 w 5342334"/>
              <a:gd name="connsiteY21-282" fmla="*/ 4140580 h 5785910"/>
              <a:gd name="connsiteX22-283" fmla="*/ 4844706 w 5342334"/>
              <a:gd name="connsiteY22-284" fmla="*/ 4606676 h 5785910"/>
              <a:gd name="connsiteX23-285" fmla="*/ 4790537 w 5342334"/>
              <a:gd name="connsiteY23-286" fmla="*/ 4596433 h 5785910"/>
              <a:gd name="connsiteX24-287" fmla="*/ 4802287 w 5342334"/>
              <a:gd name="connsiteY24-288" fmla="*/ 4606672 h 5785910"/>
              <a:gd name="connsiteX25-289" fmla="*/ 5191248 w 5342334"/>
              <a:gd name="connsiteY25-290" fmla="*/ 4997228 h 5785910"/>
              <a:gd name="connsiteX26-291" fmla="*/ 4866278 w 5342334"/>
              <a:gd name="connsiteY26-292" fmla="*/ 5435572 h 5785910"/>
              <a:gd name="connsiteX27-293" fmla="*/ 4581456 w 5342334"/>
              <a:gd name="connsiteY27-294" fmla="*/ 5443059 h 5785910"/>
              <a:gd name="connsiteX28-295" fmla="*/ 4593578 w 5342334"/>
              <a:gd name="connsiteY28-296" fmla="*/ 5444848 h 5785910"/>
              <a:gd name="connsiteX29-297" fmla="*/ 4581281 w 5342334"/>
              <a:gd name="connsiteY29-298" fmla="*/ 5445228 h 5785910"/>
              <a:gd name="connsiteX30-299" fmla="*/ 2168410 w 5342334"/>
              <a:gd name="connsiteY30-300" fmla="*/ 5525146 h 5785910"/>
              <a:gd name="connsiteX31-301" fmla="*/ 1445968 w 5342334"/>
              <a:gd name="connsiteY31-302" fmla="*/ 3310386 h 5785910"/>
              <a:gd name="connsiteX32-303" fmla="*/ 1441770 w 5342334"/>
              <a:gd name="connsiteY32-304" fmla="*/ 2943473 h 5785910"/>
              <a:gd name="connsiteX33-305" fmla="*/ 1514723 w 5342334"/>
              <a:gd name="connsiteY33-306" fmla="*/ 2929703 h 5785910"/>
              <a:gd name="connsiteX34-307" fmla="*/ 1975047 w 5342334"/>
              <a:gd name="connsiteY34-308" fmla="*/ 2725675 h 5785910"/>
              <a:gd name="connsiteX35-309" fmla="*/ 2654934 w 5342334"/>
              <a:gd name="connsiteY35-310" fmla="*/ 1630299 h 5785910"/>
              <a:gd name="connsiteX36-311" fmla="*/ 3108192 w 5342334"/>
              <a:gd name="connsiteY36-312" fmla="*/ 686009 h 5785910"/>
              <a:gd name="connsiteX37-313" fmla="*/ 3334821 w 5342334"/>
              <a:gd name="connsiteY37-314" fmla="*/ 6121 h 5785910"/>
              <a:gd name="connsiteX38-315" fmla="*/ 3380735 w 5342334"/>
              <a:gd name="connsiteY38-316" fmla="*/ 118 h 5785910"/>
              <a:gd name="connsiteX0-317" fmla="*/ 1438934 w 5342334"/>
              <a:gd name="connsiteY0-318" fmla="*/ 2944008 h 5785910"/>
              <a:gd name="connsiteX1-319" fmla="*/ 1441770 w 5342334"/>
              <a:gd name="connsiteY1-320" fmla="*/ 2943473 h 5785910"/>
              <a:gd name="connsiteX2-321" fmla="*/ 1438934 w 5342334"/>
              <a:gd name="connsiteY2-322" fmla="*/ 2944008 h 5785910"/>
              <a:gd name="connsiteX3-323" fmla="*/ 1354605 w 5342334"/>
              <a:gd name="connsiteY3-324" fmla="*/ 2912708 h 5785910"/>
              <a:gd name="connsiteX4-325" fmla="*/ 1428080 w 5342334"/>
              <a:gd name="connsiteY4-326" fmla="*/ 2945087 h 5785910"/>
              <a:gd name="connsiteX5-327" fmla="*/ 1431050 w 5342334"/>
              <a:gd name="connsiteY5-328" fmla="*/ 3320849 h 5785910"/>
              <a:gd name="connsiteX6-329" fmla="*/ 2146318 w 5342334"/>
              <a:gd name="connsiteY6-330" fmla="*/ 5548257 h 5785910"/>
              <a:gd name="connsiteX7-331" fmla="*/ 2115204 w 5342334"/>
              <a:gd name="connsiteY7-332" fmla="*/ 5553206 h 5785910"/>
              <a:gd name="connsiteX8-333" fmla="*/ 1246460 w 5342334"/>
              <a:gd name="connsiteY8-334" fmla="*/ 5785910 h 5785910"/>
              <a:gd name="connsiteX9-335" fmla="*/ 0 w 5342334"/>
              <a:gd name="connsiteY9-336" fmla="*/ 3148605 h 5785910"/>
              <a:gd name="connsiteX10-337" fmla="*/ 1262428 w 5342334"/>
              <a:gd name="connsiteY10-338" fmla="*/ 2938106 h 5785910"/>
              <a:gd name="connsiteX11-339" fmla="*/ 1354605 w 5342334"/>
              <a:gd name="connsiteY11-340" fmla="*/ 2912708 h 5785910"/>
              <a:gd name="connsiteX12-341" fmla="*/ 3380735 w 5342334"/>
              <a:gd name="connsiteY12-342" fmla="*/ 118 h 5785910"/>
              <a:gd name="connsiteX13-343" fmla="*/ 3863622 w 5342334"/>
              <a:gd name="connsiteY13-344" fmla="*/ 912639 h 5785910"/>
              <a:gd name="connsiteX14-345" fmla="*/ 3674765 w 5342334"/>
              <a:gd name="connsiteY14-346" fmla="*/ 2045786 h 5785910"/>
              <a:gd name="connsiteX15-347" fmla="*/ 4585837 w 5342334"/>
              <a:gd name="connsiteY15-348" fmla="*/ 2046833 h 5785910"/>
              <a:gd name="connsiteX16-349" fmla="*/ 4775401 w 5342334"/>
              <a:gd name="connsiteY16-350" fmla="*/ 2003486 h 5785910"/>
              <a:gd name="connsiteX17-351" fmla="*/ 5203724 w 5342334"/>
              <a:gd name="connsiteY17-352" fmla="*/ 2381935 h 5785910"/>
              <a:gd name="connsiteX18-353" fmla="*/ 4980124 w 5342334"/>
              <a:gd name="connsiteY18-354" fmla="*/ 2705696 h 5785910"/>
              <a:gd name="connsiteX19-355" fmla="*/ 5342334 w 5342334"/>
              <a:gd name="connsiteY19-356" fmla="*/ 3258997 h 5785910"/>
              <a:gd name="connsiteX20-357" fmla="*/ 5107100 w 5342334"/>
              <a:gd name="connsiteY20-358" fmla="*/ 3754493 h 5785910"/>
              <a:gd name="connsiteX21-359" fmla="*/ 5342334 w 5342334"/>
              <a:gd name="connsiteY21-360" fmla="*/ 4140580 h 5785910"/>
              <a:gd name="connsiteX22-361" fmla="*/ 4844706 w 5342334"/>
              <a:gd name="connsiteY22-362" fmla="*/ 4606676 h 5785910"/>
              <a:gd name="connsiteX23-363" fmla="*/ 4790537 w 5342334"/>
              <a:gd name="connsiteY23-364" fmla="*/ 4596433 h 5785910"/>
              <a:gd name="connsiteX24-365" fmla="*/ 4802287 w 5342334"/>
              <a:gd name="connsiteY24-366" fmla="*/ 4606672 h 5785910"/>
              <a:gd name="connsiteX25-367" fmla="*/ 5191248 w 5342334"/>
              <a:gd name="connsiteY25-368" fmla="*/ 4997228 h 5785910"/>
              <a:gd name="connsiteX26-369" fmla="*/ 4866278 w 5342334"/>
              <a:gd name="connsiteY26-370" fmla="*/ 5435572 h 5785910"/>
              <a:gd name="connsiteX27-371" fmla="*/ 4581456 w 5342334"/>
              <a:gd name="connsiteY27-372" fmla="*/ 5443059 h 5785910"/>
              <a:gd name="connsiteX28-373" fmla="*/ 4593578 w 5342334"/>
              <a:gd name="connsiteY28-374" fmla="*/ 5444848 h 5785910"/>
              <a:gd name="connsiteX29-375" fmla="*/ 4581281 w 5342334"/>
              <a:gd name="connsiteY29-376" fmla="*/ 5445228 h 5785910"/>
              <a:gd name="connsiteX30-377" fmla="*/ 2168410 w 5342334"/>
              <a:gd name="connsiteY30-378" fmla="*/ 5525146 h 5785910"/>
              <a:gd name="connsiteX31-379" fmla="*/ 1445968 w 5342334"/>
              <a:gd name="connsiteY31-380" fmla="*/ 3310386 h 5785910"/>
              <a:gd name="connsiteX32-381" fmla="*/ 1441770 w 5342334"/>
              <a:gd name="connsiteY32-382" fmla="*/ 2943473 h 5785910"/>
              <a:gd name="connsiteX33-383" fmla="*/ 1514723 w 5342334"/>
              <a:gd name="connsiteY33-384" fmla="*/ 2929703 h 5785910"/>
              <a:gd name="connsiteX34-385" fmla="*/ 1975047 w 5342334"/>
              <a:gd name="connsiteY34-386" fmla="*/ 2725675 h 5785910"/>
              <a:gd name="connsiteX35-387" fmla="*/ 2654934 w 5342334"/>
              <a:gd name="connsiteY35-388" fmla="*/ 1630299 h 5785910"/>
              <a:gd name="connsiteX36-389" fmla="*/ 3108192 w 5342334"/>
              <a:gd name="connsiteY36-390" fmla="*/ 686009 h 5785910"/>
              <a:gd name="connsiteX37-391" fmla="*/ 3334821 w 5342334"/>
              <a:gd name="connsiteY37-392" fmla="*/ 6121 h 5785910"/>
              <a:gd name="connsiteX38-393" fmla="*/ 3380735 w 5342334"/>
              <a:gd name="connsiteY38-394" fmla="*/ 118 h 5785910"/>
              <a:gd name="connsiteX0-395" fmla="*/ 1438934 w 5342334"/>
              <a:gd name="connsiteY0-396" fmla="*/ 2944008 h 5785910"/>
              <a:gd name="connsiteX1-397" fmla="*/ 1441770 w 5342334"/>
              <a:gd name="connsiteY1-398" fmla="*/ 2943473 h 5785910"/>
              <a:gd name="connsiteX2-399" fmla="*/ 1438934 w 5342334"/>
              <a:gd name="connsiteY2-400" fmla="*/ 2944008 h 5785910"/>
              <a:gd name="connsiteX3-401" fmla="*/ 1354605 w 5342334"/>
              <a:gd name="connsiteY3-402" fmla="*/ 2912708 h 5785910"/>
              <a:gd name="connsiteX4-403" fmla="*/ 1428080 w 5342334"/>
              <a:gd name="connsiteY4-404" fmla="*/ 2945087 h 5785910"/>
              <a:gd name="connsiteX5-405" fmla="*/ 1431050 w 5342334"/>
              <a:gd name="connsiteY5-406" fmla="*/ 3320849 h 5785910"/>
              <a:gd name="connsiteX6-407" fmla="*/ 2146318 w 5342334"/>
              <a:gd name="connsiteY6-408" fmla="*/ 5548257 h 5785910"/>
              <a:gd name="connsiteX7-409" fmla="*/ 2115204 w 5342334"/>
              <a:gd name="connsiteY7-410" fmla="*/ 5553206 h 5785910"/>
              <a:gd name="connsiteX8-411" fmla="*/ 1246460 w 5342334"/>
              <a:gd name="connsiteY8-412" fmla="*/ 5785910 h 5785910"/>
              <a:gd name="connsiteX9-413" fmla="*/ 0 w 5342334"/>
              <a:gd name="connsiteY9-414" fmla="*/ 3148605 h 5785910"/>
              <a:gd name="connsiteX10-415" fmla="*/ 1262428 w 5342334"/>
              <a:gd name="connsiteY10-416" fmla="*/ 2938106 h 5785910"/>
              <a:gd name="connsiteX11-417" fmla="*/ 1354605 w 5342334"/>
              <a:gd name="connsiteY11-418" fmla="*/ 2912708 h 5785910"/>
              <a:gd name="connsiteX12-419" fmla="*/ 3380735 w 5342334"/>
              <a:gd name="connsiteY12-420" fmla="*/ 118 h 5785910"/>
              <a:gd name="connsiteX13-421" fmla="*/ 3863622 w 5342334"/>
              <a:gd name="connsiteY13-422" fmla="*/ 912639 h 5785910"/>
              <a:gd name="connsiteX14-423" fmla="*/ 3674765 w 5342334"/>
              <a:gd name="connsiteY14-424" fmla="*/ 2045786 h 5785910"/>
              <a:gd name="connsiteX15-425" fmla="*/ 4585837 w 5342334"/>
              <a:gd name="connsiteY15-426" fmla="*/ 2046833 h 5785910"/>
              <a:gd name="connsiteX16-427" fmla="*/ 4775401 w 5342334"/>
              <a:gd name="connsiteY16-428" fmla="*/ 2003486 h 5785910"/>
              <a:gd name="connsiteX17-429" fmla="*/ 5203724 w 5342334"/>
              <a:gd name="connsiteY17-430" fmla="*/ 2381935 h 5785910"/>
              <a:gd name="connsiteX18-431" fmla="*/ 4980124 w 5342334"/>
              <a:gd name="connsiteY18-432" fmla="*/ 2705696 h 5785910"/>
              <a:gd name="connsiteX19-433" fmla="*/ 5342334 w 5342334"/>
              <a:gd name="connsiteY19-434" fmla="*/ 3258997 h 5785910"/>
              <a:gd name="connsiteX20-435" fmla="*/ 5107100 w 5342334"/>
              <a:gd name="connsiteY20-436" fmla="*/ 3754493 h 5785910"/>
              <a:gd name="connsiteX21-437" fmla="*/ 5342334 w 5342334"/>
              <a:gd name="connsiteY21-438" fmla="*/ 4140580 h 5785910"/>
              <a:gd name="connsiteX22-439" fmla="*/ 4844706 w 5342334"/>
              <a:gd name="connsiteY22-440" fmla="*/ 4606676 h 5785910"/>
              <a:gd name="connsiteX23-441" fmla="*/ 4790537 w 5342334"/>
              <a:gd name="connsiteY23-442" fmla="*/ 4596433 h 5785910"/>
              <a:gd name="connsiteX24-443" fmla="*/ 4802287 w 5342334"/>
              <a:gd name="connsiteY24-444" fmla="*/ 4606672 h 5785910"/>
              <a:gd name="connsiteX25-445" fmla="*/ 5191248 w 5342334"/>
              <a:gd name="connsiteY25-446" fmla="*/ 4997228 h 5785910"/>
              <a:gd name="connsiteX26-447" fmla="*/ 4866278 w 5342334"/>
              <a:gd name="connsiteY26-448" fmla="*/ 5435572 h 5785910"/>
              <a:gd name="connsiteX27-449" fmla="*/ 4581456 w 5342334"/>
              <a:gd name="connsiteY27-450" fmla="*/ 5443059 h 5785910"/>
              <a:gd name="connsiteX28-451" fmla="*/ 4593578 w 5342334"/>
              <a:gd name="connsiteY28-452" fmla="*/ 5444848 h 5785910"/>
              <a:gd name="connsiteX29-453" fmla="*/ 4581281 w 5342334"/>
              <a:gd name="connsiteY29-454" fmla="*/ 5445228 h 5785910"/>
              <a:gd name="connsiteX30-455" fmla="*/ 2168410 w 5342334"/>
              <a:gd name="connsiteY30-456" fmla="*/ 5525146 h 5785910"/>
              <a:gd name="connsiteX31-457" fmla="*/ 1445968 w 5342334"/>
              <a:gd name="connsiteY31-458" fmla="*/ 3310386 h 5785910"/>
              <a:gd name="connsiteX32-459" fmla="*/ 1441770 w 5342334"/>
              <a:gd name="connsiteY32-460" fmla="*/ 2943473 h 5785910"/>
              <a:gd name="connsiteX33-461" fmla="*/ 1514723 w 5342334"/>
              <a:gd name="connsiteY33-462" fmla="*/ 2929703 h 5785910"/>
              <a:gd name="connsiteX34-463" fmla="*/ 1975047 w 5342334"/>
              <a:gd name="connsiteY34-464" fmla="*/ 2725675 h 5785910"/>
              <a:gd name="connsiteX35-465" fmla="*/ 2654934 w 5342334"/>
              <a:gd name="connsiteY35-466" fmla="*/ 1630299 h 5785910"/>
              <a:gd name="connsiteX36-467" fmla="*/ 3108192 w 5342334"/>
              <a:gd name="connsiteY36-468" fmla="*/ 686009 h 5785910"/>
              <a:gd name="connsiteX37-469" fmla="*/ 3334821 w 5342334"/>
              <a:gd name="connsiteY37-470" fmla="*/ 6121 h 5785910"/>
              <a:gd name="connsiteX38-471" fmla="*/ 3380735 w 5342334"/>
              <a:gd name="connsiteY38-472" fmla="*/ 118 h 5785910"/>
              <a:gd name="connsiteX0-473" fmla="*/ 1438934 w 5342334"/>
              <a:gd name="connsiteY0-474" fmla="*/ 2944008 h 5785910"/>
              <a:gd name="connsiteX1-475" fmla="*/ 1441770 w 5342334"/>
              <a:gd name="connsiteY1-476" fmla="*/ 2943473 h 5785910"/>
              <a:gd name="connsiteX2-477" fmla="*/ 1438934 w 5342334"/>
              <a:gd name="connsiteY2-478" fmla="*/ 2944008 h 5785910"/>
              <a:gd name="connsiteX3-479" fmla="*/ 1354605 w 5342334"/>
              <a:gd name="connsiteY3-480" fmla="*/ 2912708 h 5785910"/>
              <a:gd name="connsiteX4-481" fmla="*/ 1428080 w 5342334"/>
              <a:gd name="connsiteY4-482" fmla="*/ 2945087 h 5785910"/>
              <a:gd name="connsiteX5-483" fmla="*/ 1431050 w 5342334"/>
              <a:gd name="connsiteY5-484" fmla="*/ 3320849 h 5785910"/>
              <a:gd name="connsiteX6-485" fmla="*/ 2146318 w 5342334"/>
              <a:gd name="connsiteY6-486" fmla="*/ 5548257 h 5785910"/>
              <a:gd name="connsiteX7-487" fmla="*/ 2115204 w 5342334"/>
              <a:gd name="connsiteY7-488" fmla="*/ 5553206 h 5785910"/>
              <a:gd name="connsiteX8-489" fmla="*/ 1246460 w 5342334"/>
              <a:gd name="connsiteY8-490" fmla="*/ 5785910 h 5785910"/>
              <a:gd name="connsiteX9-491" fmla="*/ 0 w 5342334"/>
              <a:gd name="connsiteY9-492" fmla="*/ 3148605 h 5785910"/>
              <a:gd name="connsiteX10-493" fmla="*/ 1262428 w 5342334"/>
              <a:gd name="connsiteY10-494" fmla="*/ 2938106 h 5785910"/>
              <a:gd name="connsiteX11-495" fmla="*/ 1354605 w 5342334"/>
              <a:gd name="connsiteY11-496" fmla="*/ 2912708 h 5785910"/>
              <a:gd name="connsiteX12-497" fmla="*/ 3380735 w 5342334"/>
              <a:gd name="connsiteY12-498" fmla="*/ 118 h 5785910"/>
              <a:gd name="connsiteX13-499" fmla="*/ 3863622 w 5342334"/>
              <a:gd name="connsiteY13-500" fmla="*/ 912639 h 5785910"/>
              <a:gd name="connsiteX14-501" fmla="*/ 3674765 w 5342334"/>
              <a:gd name="connsiteY14-502" fmla="*/ 2045786 h 5785910"/>
              <a:gd name="connsiteX15-503" fmla="*/ 4585837 w 5342334"/>
              <a:gd name="connsiteY15-504" fmla="*/ 2046833 h 5785910"/>
              <a:gd name="connsiteX16-505" fmla="*/ 4775401 w 5342334"/>
              <a:gd name="connsiteY16-506" fmla="*/ 2003486 h 5785910"/>
              <a:gd name="connsiteX17-507" fmla="*/ 5203724 w 5342334"/>
              <a:gd name="connsiteY17-508" fmla="*/ 2381935 h 5785910"/>
              <a:gd name="connsiteX18-509" fmla="*/ 4980124 w 5342334"/>
              <a:gd name="connsiteY18-510" fmla="*/ 2705696 h 5785910"/>
              <a:gd name="connsiteX19-511" fmla="*/ 5342334 w 5342334"/>
              <a:gd name="connsiteY19-512" fmla="*/ 3258997 h 5785910"/>
              <a:gd name="connsiteX20-513" fmla="*/ 5107100 w 5342334"/>
              <a:gd name="connsiteY20-514" fmla="*/ 3754493 h 5785910"/>
              <a:gd name="connsiteX21-515" fmla="*/ 5342334 w 5342334"/>
              <a:gd name="connsiteY21-516" fmla="*/ 4140580 h 5785910"/>
              <a:gd name="connsiteX22-517" fmla="*/ 4844706 w 5342334"/>
              <a:gd name="connsiteY22-518" fmla="*/ 4606676 h 5785910"/>
              <a:gd name="connsiteX23-519" fmla="*/ 4790537 w 5342334"/>
              <a:gd name="connsiteY23-520" fmla="*/ 4596433 h 5785910"/>
              <a:gd name="connsiteX24-521" fmla="*/ 4802287 w 5342334"/>
              <a:gd name="connsiteY24-522" fmla="*/ 4606672 h 5785910"/>
              <a:gd name="connsiteX25-523" fmla="*/ 5191248 w 5342334"/>
              <a:gd name="connsiteY25-524" fmla="*/ 4997228 h 5785910"/>
              <a:gd name="connsiteX26-525" fmla="*/ 4866278 w 5342334"/>
              <a:gd name="connsiteY26-526" fmla="*/ 5435572 h 5785910"/>
              <a:gd name="connsiteX27-527" fmla="*/ 4581456 w 5342334"/>
              <a:gd name="connsiteY27-528" fmla="*/ 5443059 h 5785910"/>
              <a:gd name="connsiteX28-529" fmla="*/ 4593578 w 5342334"/>
              <a:gd name="connsiteY28-530" fmla="*/ 5444848 h 5785910"/>
              <a:gd name="connsiteX29-531" fmla="*/ 4581281 w 5342334"/>
              <a:gd name="connsiteY29-532" fmla="*/ 5445228 h 5785910"/>
              <a:gd name="connsiteX30-533" fmla="*/ 2168410 w 5342334"/>
              <a:gd name="connsiteY30-534" fmla="*/ 5525146 h 5785910"/>
              <a:gd name="connsiteX31-535" fmla="*/ 1445968 w 5342334"/>
              <a:gd name="connsiteY31-536" fmla="*/ 3310386 h 5785910"/>
              <a:gd name="connsiteX32-537" fmla="*/ 1441770 w 5342334"/>
              <a:gd name="connsiteY32-538" fmla="*/ 2943473 h 5785910"/>
              <a:gd name="connsiteX33-539" fmla="*/ 1514723 w 5342334"/>
              <a:gd name="connsiteY33-540" fmla="*/ 2929703 h 5785910"/>
              <a:gd name="connsiteX34-541" fmla="*/ 1975047 w 5342334"/>
              <a:gd name="connsiteY34-542" fmla="*/ 2725675 h 5785910"/>
              <a:gd name="connsiteX35-543" fmla="*/ 2654934 w 5342334"/>
              <a:gd name="connsiteY35-544" fmla="*/ 1630299 h 5785910"/>
              <a:gd name="connsiteX36-545" fmla="*/ 3108192 w 5342334"/>
              <a:gd name="connsiteY36-546" fmla="*/ 686009 h 5785910"/>
              <a:gd name="connsiteX37-547" fmla="*/ 3334821 w 5342334"/>
              <a:gd name="connsiteY37-548" fmla="*/ 6121 h 5785910"/>
              <a:gd name="connsiteX38-549" fmla="*/ 3380735 w 5342334"/>
              <a:gd name="connsiteY38-550" fmla="*/ 118 h 5785910"/>
              <a:gd name="connsiteX0-551" fmla="*/ 1438934 w 5342334"/>
              <a:gd name="connsiteY0-552" fmla="*/ 2944008 h 5785910"/>
              <a:gd name="connsiteX1-553" fmla="*/ 1441770 w 5342334"/>
              <a:gd name="connsiteY1-554" fmla="*/ 2943473 h 5785910"/>
              <a:gd name="connsiteX2-555" fmla="*/ 1438934 w 5342334"/>
              <a:gd name="connsiteY2-556" fmla="*/ 2944008 h 5785910"/>
              <a:gd name="connsiteX3-557" fmla="*/ 1354605 w 5342334"/>
              <a:gd name="connsiteY3-558" fmla="*/ 2912708 h 5785910"/>
              <a:gd name="connsiteX4-559" fmla="*/ 1428080 w 5342334"/>
              <a:gd name="connsiteY4-560" fmla="*/ 2945087 h 5785910"/>
              <a:gd name="connsiteX5-561" fmla="*/ 1423906 w 5342334"/>
              <a:gd name="connsiteY5-562" fmla="*/ 3323230 h 5785910"/>
              <a:gd name="connsiteX6-563" fmla="*/ 2146318 w 5342334"/>
              <a:gd name="connsiteY6-564" fmla="*/ 5548257 h 5785910"/>
              <a:gd name="connsiteX7-565" fmla="*/ 2115204 w 5342334"/>
              <a:gd name="connsiteY7-566" fmla="*/ 5553206 h 5785910"/>
              <a:gd name="connsiteX8-567" fmla="*/ 1246460 w 5342334"/>
              <a:gd name="connsiteY8-568" fmla="*/ 5785910 h 5785910"/>
              <a:gd name="connsiteX9-569" fmla="*/ 0 w 5342334"/>
              <a:gd name="connsiteY9-570" fmla="*/ 3148605 h 5785910"/>
              <a:gd name="connsiteX10-571" fmla="*/ 1262428 w 5342334"/>
              <a:gd name="connsiteY10-572" fmla="*/ 2938106 h 5785910"/>
              <a:gd name="connsiteX11-573" fmla="*/ 1354605 w 5342334"/>
              <a:gd name="connsiteY11-574" fmla="*/ 2912708 h 5785910"/>
              <a:gd name="connsiteX12-575" fmla="*/ 3380735 w 5342334"/>
              <a:gd name="connsiteY12-576" fmla="*/ 118 h 5785910"/>
              <a:gd name="connsiteX13-577" fmla="*/ 3863622 w 5342334"/>
              <a:gd name="connsiteY13-578" fmla="*/ 912639 h 5785910"/>
              <a:gd name="connsiteX14-579" fmla="*/ 3674765 w 5342334"/>
              <a:gd name="connsiteY14-580" fmla="*/ 2045786 h 5785910"/>
              <a:gd name="connsiteX15-581" fmla="*/ 4585837 w 5342334"/>
              <a:gd name="connsiteY15-582" fmla="*/ 2046833 h 5785910"/>
              <a:gd name="connsiteX16-583" fmla="*/ 4775401 w 5342334"/>
              <a:gd name="connsiteY16-584" fmla="*/ 2003486 h 5785910"/>
              <a:gd name="connsiteX17-585" fmla="*/ 5203724 w 5342334"/>
              <a:gd name="connsiteY17-586" fmla="*/ 2381935 h 5785910"/>
              <a:gd name="connsiteX18-587" fmla="*/ 4980124 w 5342334"/>
              <a:gd name="connsiteY18-588" fmla="*/ 2705696 h 5785910"/>
              <a:gd name="connsiteX19-589" fmla="*/ 5342334 w 5342334"/>
              <a:gd name="connsiteY19-590" fmla="*/ 3258997 h 5785910"/>
              <a:gd name="connsiteX20-591" fmla="*/ 5107100 w 5342334"/>
              <a:gd name="connsiteY20-592" fmla="*/ 3754493 h 5785910"/>
              <a:gd name="connsiteX21-593" fmla="*/ 5342334 w 5342334"/>
              <a:gd name="connsiteY21-594" fmla="*/ 4140580 h 5785910"/>
              <a:gd name="connsiteX22-595" fmla="*/ 4844706 w 5342334"/>
              <a:gd name="connsiteY22-596" fmla="*/ 4606676 h 5785910"/>
              <a:gd name="connsiteX23-597" fmla="*/ 4790537 w 5342334"/>
              <a:gd name="connsiteY23-598" fmla="*/ 4596433 h 5785910"/>
              <a:gd name="connsiteX24-599" fmla="*/ 4802287 w 5342334"/>
              <a:gd name="connsiteY24-600" fmla="*/ 4606672 h 5785910"/>
              <a:gd name="connsiteX25-601" fmla="*/ 5191248 w 5342334"/>
              <a:gd name="connsiteY25-602" fmla="*/ 4997228 h 5785910"/>
              <a:gd name="connsiteX26-603" fmla="*/ 4866278 w 5342334"/>
              <a:gd name="connsiteY26-604" fmla="*/ 5435572 h 5785910"/>
              <a:gd name="connsiteX27-605" fmla="*/ 4581456 w 5342334"/>
              <a:gd name="connsiteY27-606" fmla="*/ 5443059 h 5785910"/>
              <a:gd name="connsiteX28-607" fmla="*/ 4593578 w 5342334"/>
              <a:gd name="connsiteY28-608" fmla="*/ 5444848 h 5785910"/>
              <a:gd name="connsiteX29-609" fmla="*/ 4581281 w 5342334"/>
              <a:gd name="connsiteY29-610" fmla="*/ 5445228 h 5785910"/>
              <a:gd name="connsiteX30-611" fmla="*/ 2168410 w 5342334"/>
              <a:gd name="connsiteY30-612" fmla="*/ 5525146 h 5785910"/>
              <a:gd name="connsiteX31-613" fmla="*/ 1445968 w 5342334"/>
              <a:gd name="connsiteY31-614" fmla="*/ 3310386 h 5785910"/>
              <a:gd name="connsiteX32-615" fmla="*/ 1441770 w 5342334"/>
              <a:gd name="connsiteY32-616" fmla="*/ 2943473 h 5785910"/>
              <a:gd name="connsiteX33-617" fmla="*/ 1514723 w 5342334"/>
              <a:gd name="connsiteY33-618" fmla="*/ 2929703 h 5785910"/>
              <a:gd name="connsiteX34-619" fmla="*/ 1975047 w 5342334"/>
              <a:gd name="connsiteY34-620" fmla="*/ 2725675 h 5785910"/>
              <a:gd name="connsiteX35-621" fmla="*/ 2654934 w 5342334"/>
              <a:gd name="connsiteY35-622" fmla="*/ 1630299 h 5785910"/>
              <a:gd name="connsiteX36-623" fmla="*/ 3108192 w 5342334"/>
              <a:gd name="connsiteY36-624" fmla="*/ 686009 h 5785910"/>
              <a:gd name="connsiteX37-625" fmla="*/ 3334821 w 5342334"/>
              <a:gd name="connsiteY37-626" fmla="*/ 6121 h 5785910"/>
              <a:gd name="connsiteX38-627" fmla="*/ 3380735 w 5342334"/>
              <a:gd name="connsiteY38-628" fmla="*/ 118 h 5785910"/>
              <a:gd name="connsiteX0-629" fmla="*/ 1438934 w 5342334"/>
              <a:gd name="connsiteY0-630" fmla="*/ 2944008 h 5785910"/>
              <a:gd name="connsiteX1-631" fmla="*/ 1441770 w 5342334"/>
              <a:gd name="connsiteY1-632" fmla="*/ 2943473 h 5785910"/>
              <a:gd name="connsiteX2-633" fmla="*/ 1438934 w 5342334"/>
              <a:gd name="connsiteY2-634" fmla="*/ 2944008 h 5785910"/>
              <a:gd name="connsiteX3-635" fmla="*/ 1354605 w 5342334"/>
              <a:gd name="connsiteY3-636" fmla="*/ 2912708 h 5785910"/>
              <a:gd name="connsiteX4-637" fmla="*/ 1423317 w 5342334"/>
              <a:gd name="connsiteY4-638" fmla="*/ 2947468 h 5785910"/>
              <a:gd name="connsiteX5-639" fmla="*/ 1423906 w 5342334"/>
              <a:gd name="connsiteY5-640" fmla="*/ 3323230 h 5785910"/>
              <a:gd name="connsiteX6-641" fmla="*/ 2146318 w 5342334"/>
              <a:gd name="connsiteY6-642" fmla="*/ 5548257 h 5785910"/>
              <a:gd name="connsiteX7-643" fmla="*/ 2115204 w 5342334"/>
              <a:gd name="connsiteY7-644" fmla="*/ 5553206 h 5785910"/>
              <a:gd name="connsiteX8-645" fmla="*/ 1246460 w 5342334"/>
              <a:gd name="connsiteY8-646" fmla="*/ 5785910 h 5785910"/>
              <a:gd name="connsiteX9-647" fmla="*/ 0 w 5342334"/>
              <a:gd name="connsiteY9-648" fmla="*/ 3148605 h 5785910"/>
              <a:gd name="connsiteX10-649" fmla="*/ 1262428 w 5342334"/>
              <a:gd name="connsiteY10-650" fmla="*/ 2938106 h 5785910"/>
              <a:gd name="connsiteX11-651" fmla="*/ 1354605 w 5342334"/>
              <a:gd name="connsiteY11-652" fmla="*/ 2912708 h 5785910"/>
              <a:gd name="connsiteX12-653" fmla="*/ 3380735 w 5342334"/>
              <a:gd name="connsiteY12-654" fmla="*/ 118 h 5785910"/>
              <a:gd name="connsiteX13-655" fmla="*/ 3863622 w 5342334"/>
              <a:gd name="connsiteY13-656" fmla="*/ 912639 h 5785910"/>
              <a:gd name="connsiteX14-657" fmla="*/ 3674765 w 5342334"/>
              <a:gd name="connsiteY14-658" fmla="*/ 2045786 h 5785910"/>
              <a:gd name="connsiteX15-659" fmla="*/ 4585837 w 5342334"/>
              <a:gd name="connsiteY15-660" fmla="*/ 2046833 h 5785910"/>
              <a:gd name="connsiteX16-661" fmla="*/ 4775401 w 5342334"/>
              <a:gd name="connsiteY16-662" fmla="*/ 2003486 h 5785910"/>
              <a:gd name="connsiteX17-663" fmla="*/ 5203724 w 5342334"/>
              <a:gd name="connsiteY17-664" fmla="*/ 2381935 h 5785910"/>
              <a:gd name="connsiteX18-665" fmla="*/ 4980124 w 5342334"/>
              <a:gd name="connsiteY18-666" fmla="*/ 2705696 h 5785910"/>
              <a:gd name="connsiteX19-667" fmla="*/ 5342334 w 5342334"/>
              <a:gd name="connsiteY19-668" fmla="*/ 3258997 h 5785910"/>
              <a:gd name="connsiteX20-669" fmla="*/ 5107100 w 5342334"/>
              <a:gd name="connsiteY20-670" fmla="*/ 3754493 h 5785910"/>
              <a:gd name="connsiteX21-671" fmla="*/ 5342334 w 5342334"/>
              <a:gd name="connsiteY21-672" fmla="*/ 4140580 h 5785910"/>
              <a:gd name="connsiteX22-673" fmla="*/ 4844706 w 5342334"/>
              <a:gd name="connsiteY22-674" fmla="*/ 4606676 h 5785910"/>
              <a:gd name="connsiteX23-675" fmla="*/ 4790537 w 5342334"/>
              <a:gd name="connsiteY23-676" fmla="*/ 4596433 h 5785910"/>
              <a:gd name="connsiteX24-677" fmla="*/ 4802287 w 5342334"/>
              <a:gd name="connsiteY24-678" fmla="*/ 4606672 h 5785910"/>
              <a:gd name="connsiteX25-679" fmla="*/ 5191248 w 5342334"/>
              <a:gd name="connsiteY25-680" fmla="*/ 4997228 h 5785910"/>
              <a:gd name="connsiteX26-681" fmla="*/ 4866278 w 5342334"/>
              <a:gd name="connsiteY26-682" fmla="*/ 5435572 h 5785910"/>
              <a:gd name="connsiteX27-683" fmla="*/ 4581456 w 5342334"/>
              <a:gd name="connsiteY27-684" fmla="*/ 5443059 h 5785910"/>
              <a:gd name="connsiteX28-685" fmla="*/ 4593578 w 5342334"/>
              <a:gd name="connsiteY28-686" fmla="*/ 5444848 h 5785910"/>
              <a:gd name="connsiteX29-687" fmla="*/ 4581281 w 5342334"/>
              <a:gd name="connsiteY29-688" fmla="*/ 5445228 h 5785910"/>
              <a:gd name="connsiteX30-689" fmla="*/ 2168410 w 5342334"/>
              <a:gd name="connsiteY30-690" fmla="*/ 5525146 h 5785910"/>
              <a:gd name="connsiteX31-691" fmla="*/ 1445968 w 5342334"/>
              <a:gd name="connsiteY31-692" fmla="*/ 3310386 h 5785910"/>
              <a:gd name="connsiteX32-693" fmla="*/ 1441770 w 5342334"/>
              <a:gd name="connsiteY32-694" fmla="*/ 2943473 h 5785910"/>
              <a:gd name="connsiteX33-695" fmla="*/ 1514723 w 5342334"/>
              <a:gd name="connsiteY33-696" fmla="*/ 2929703 h 5785910"/>
              <a:gd name="connsiteX34-697" fmla="*/ 1975047 w 5342334"/>
              <a:gd name="connsiteY34-698" fmla="*/ 2725675 h 5785910"/>
              <a:gd name="connsiteX35-699" fmla="*/ 2654934 w 5342334"/>
              <a:gd name="connsiteY35-700" fmla="*/ 1630299 h 5785910"/>
              <a:gd name="connsiteX36-701" fmla="*/ 3108192 w 5342334"/>
              <a:gd name="connsiteY36-702" fmla="*/ 686009 h 5785910"/>
              <a:gd name="connsiteX37-703" fmla="*/ 3334821 w 5342334"/>
              <a:gd name="connsiteY37-704" fmla="*/ 6121 h 5785910"/>
              <a:gd name="connsiteX38-705" fmla="*/ 3380735 w 5342334"/>
              <a:gd name="connsiteY38-706" fmla="*/ 118 h 5785910"/>
              <a:gd name="connsiteX0-707" fmla="*/ 1438934 w 5342334"/>
              <a:gd name="connsiteY0-708" fmla="*/ 2944008 h 5785910"/>
              <a:gd name="connsiteX1-709" fmla="*/ 1441770 w 5342334"/>
              <a:gd name="connsiteY1-710" fmla="*/ 2943473 h 5785910"/>
              <a:gd name="connsiteX2-711" fmla="*/ 1438934 w 5342334"/>
              <a:gd name="connsiteY2-712" fmla="*/ 2944008 h 5785910"/>
              <a:gd name="connsiteX3-713" fmla="*/ 1354605 w 5342334"/>
              <a:gd name="connsiteY3-714" fmla="*/ 2912708 h 5785910"/>
              <a:gd name="connsiteX4-715" fmla="*/ 1423317 w 5342334"/>
              <a:gd name="connsiteY4-716" fmla="*/ 2947468 h 5785910"/>
              <a:gd name="connsiteX5-717" fmla="*/ 1423906 w 5342334"/>
              <a:gd name="connsiteY5-718" fmla="*/ 3323230 h 5785910"/>
              <a:gd name="connsiteX6-719" fmla="*/ 2146318 w 5342334"/>
              <a:gd name="connsiteY6-720" fmla="*/ 5548257 h 5785910"/>
              <a:gd name="connsiteX7-721" fmla="*/ 2115204 w 5342334"/>
              <a:gd name="connsiteY7-722" fmla="*/ 5553206 h 5785910"/>
              <a:gd name="connsiteX8-723" fmla="*/ 1246460 w 5342334"/>
              <a:gd name="connsiteY8-724" fmla="*/ 5785910 h 5785910"/>
              <a:gd name="connsiteX9-725" fmla="*/ 0 w 5342334"/>
              <a:gd name="connsiteY9-726" fmla="*/ 3148605 h 5785910"/>
              <a:gd name="connsiteX10-727" fmla="*/ 1262428 w 5342334"/>
              <a:gd name="connsiteY10-728" fmla="*/ 2938106 h 5785910"/>
              <a:gd name="connsiteX11-729" fmla="*/ 1354605 w 5342334"/>
              <a:gd name="connsiteY11-730" fmla="*/ 2912708 h 5785910"/>
              <a:gd name="connsiteX12-731" fmla="*/ 3380735 w 5342334"/>
              <a:gd name="connsiteY12-732" fmla="*/ 118 h 5785910"/>
              <a:gd name="connsiteX13-733" fmla="*/ 3863622 w 5342334"/>
              <a:gd name="connsiteY13-734" fmla="*/ 912639 h 5785910"/>
              <a:gd name="connsiteX14-735" fmla="*/ 3674765 w 5342334"/>
              <a:gd name="connsiteY14-736" fmla="*/ 2045786 h 5785910"/>
              <a:gd name="connsiteX15-737" fmla="*/ 4585837 w 5342334"/>
              <a:gd name="connsiteY15-738" fmla="*/ 2046833 h 5785910"/>
              <a:gd name="connsiteX16-739" fmla="*/ 4775401 w 5342334"/>
              <a:gd name="connsiteY16-740" fmla="*/ 2003486 h 5785910"/>
              <a:gd name="connsiteX17-741" fmla="*/ 5203724 w 5342334"/>
              <a:gd name="connsiteY17-742" fmla="*/ 2381935 h 5785910"/>
              <a:gd name="connsiteX18-743" fmla="*/ 4980124 w 5342334"/>
              <a:gd name="connsiteY18-744" fmla="*/ 2705696 h 5785910"/>
              <a:gd name="connsiteX19-745" fmla="*/ 5342334 w 5342334"/>
              <a:gd name="connsiteY19-746" fmla="*/ 3258997 h 5785910"/>
              <a:gd name="connsiteX20-747" fmla="*/ 5107100 w 5342334"/>
              <a:gd name="connsiteY20-748" fmla="*/ 3754493 h 5785910"/>
              <a:gd name="connsiteX21-749" fmla="*/ 5342334 w 5342334"/>
              <a:gd name="connsiteY21-750" fmla="*/ 4140580 h 5785910"/>
              <a:gd name="connsiteX22-751" fmla="*/ 4844706 w 5342334"/>
              <a:gd name="connsiteY22-752" fmla="*/ 4606676 h 5785910"/>
              <a:gd name="connsiteX23-753" fmla="*/ 4790537 w 5342334"/>
              <a:gd name="connsiteY23-754" fmla="*/ 4596433 h 5785910"/>
              <a:gd name="connsiteX24-755" fmla="*/ 4802287 w 5342334"/>
              <a:gd name="connsiteY24-756" fmla="*/ 4606672 h 5785910"/>
              <a:gd name="connsiteX25-757" fmla="*/ 5191248 w 5342334"/>
              <a:gd name="connsiteY25-758" fmla="*/ 4997228 h 5785910"/>
              <a:gd name="connsiteX26-759" fmla="*/ 4866278 w 5342334"/>
              <a:gd name="connsiteY26-760" fmla="*/ 5435572 h 5785910"/>
              <a:gd name="connsiteX27-761" fmla="*/ 4581456 w 5342334"/>
              <a:gd name="connsiteY27-762" fmla="*/ 5443059 h 5785910"/>
              <a:gd name="connsiteX28-763" fmla="*/ 4593578 w 5342334"/>
              <a:gd name="connsiteY28-764" fmla="*/ 5444848 h 5785910"/>
              <a:gd name="connsiteX29-765" fmla="*/ 4581281 w 5342334"/>
              <a:gd name="connsiteY29-766" fmla="*/ 5445228 h 5785910"/>
              <a:gd name="connsiteX30-767" fmla="*/ 2168410 w 5342334"/>
              <a:gd name="connsiteY30-768" fmla="*/ 5525146 h 5785910"/>
              <a:gd name="connsiteX31-769" fmla="*/ 1445968 w 5342334"/>
              <a:gd name="connsiteY31-770" fmla="*/ 3310386 h 5785910"/>
              <a:gd name="connsiteX32-771" fmla="*/ 1441770 w 5342334"/>
              <a:gd name="connsiteY32-772" fmla="*/ 2943473 h 5785910"/>
              <a:gd name="connsiteX33-773" fmla="*/ 1514723 w 5342334"/>
              <a:gd name="connsiteY33-774" fmla="*/ 2929703 h 5785910"/>
              <a:gd name="connsiteX34-775" fmla="*/ 1975047 w 5342334"/>
              <a:gd name="connsiteY34-776" fmla="*/ 2725675 h 5785910"/>
              <a:gd name="connsiteX35-777" fmla="*/ 2654934 w 5342334"/>
              <a:gd name="connsiteY35-778" fmla="*/ 1630299 h 5785910"/>
              <a:gd name="connsiteX36-779" fmla="*/ 3108192 w 5342334"/>
              <a:gd name="connsiteY36-780" fmla="*/ 686009 h 5785910"/>
              <a:gd name="connsiteX37-781" fmla="*/ 3334821 w 5342334"/>
              <a:gd name="connsiteY37-782" fmla="*/ 6121 h 5785910"/>
              <a:gd name="connsiteX38-783" fmla="*/ 3380735 w 5342334"/>
              <a:gd name="connsiteY38-784" fmla="*/ 118 h 5785910"/>
              <a:gd name="connsiteX0-785" fmla="*/ 1438934 w 5342334"/>
              <a:gd name="connsiteY0-786" fmla="*/ 2944008 h 5785910"/>
              <a:gd name="connsiteX1-787" fmla="*/ 1441770 w 5342334"/>
              <a:gd name="connsiteY1-788" fmla="*/ 2943473 h 5785910"/>
              <a:gd name="connsiteX2-789" fmla="*/ 1438934 w 5342334"/>
              <a:gd name="connsiteY2-790" fmla="*/ 2944008 h 5785910"/>
              <a:gd name="connsiteX3-791" fmla="*/ 1354605 w 5342334"/>
              <a:gd name="connsiteY3-792" fmla="*/ 2912708 h 5785910"/>
              <a:gd name="connsiteX4-793" fmla="*/ 1423317 w 5342334"/>
              <a:gd name="connsiteY4-794" fmla="*/ 2947468 h 5785910"/>
              <a:gd name="connsiteX5-795" fmla="*/ 1423906 w 5342334"/>
              <a:gd name="connsiteY5-796" fmla="*/ 3323230 h 5785910"/>
              <a:gd name="connsiteX6-797" fmla="*/ 2146318 w 5342334"/>
              <a:gd name="connsiteY6-798" fmla="*/ 5548257 h 5785910"/>
              <a:gd name="connsiteX7-799" fmla="*/ 2115204 w 5342334"/>
              <a:gd name="connsiteY7-800" fmla="*/ 5553206 h 5785910"/>
              <a:gd name="connsiteX8-801" fmla="*/ 1246460 w 5342334"/>
              <a:gd name="connsiteY8-802" fmla="*/ 5785910 h 5785910"/>
              <a:gd name="connsiteX9-803" fmla="*/ 0 w 5342334"/>
              <a:gd name="connsiteY9-804" fmla="*/ 3148605 h 5785910"/>
              <a:gd name="connsiteX10-805" fmla="*/ 1262428 w 5342334"/>
              <a:gd name="connsiteY10-806" fmla="*/ 2938106 h 5785910"/>
              <a:gd name="connsiteX11-807" fmla="*/ 1354605 w 5342334"/>
              <a:gd name="connsiteY11-808" fmla="*/ 2912708 h 5785910"/>
              <a:gd name="connsiteX12-809" fmla="*/ 3380735 w 5342334"/>
              <a:gd name="connsiteY12-810" fmla="*/ 118 h 5785910"/>
              <a:gd name="connsiteX13-811" fmla="*/ 3863622 w 5342334"/>
              <a:gd name="connsiteY13-812" fmla="*/ 912639 h 5785910"/>
              <a:gd name="connsiteX14-813" fmla="*/ 3674765 w 5342334"/>
              <a:gd name="connsiteY14-814" fmla="*/ 2045786 h 5785910"/>
              <a:gd name="connsiteX15-815" fmla="*/ 4585837 w 5342334"/>
              <a:gd name="connsiteY15-816" fmla="*/ 2046833 h 5785910"/>
              <a:gd name="connsiteX16-817" fmla="*/ 4775401 w 5342334"/>
              <a:gd name="connsiteY16-818" fmla="*/ 2003486 h 5785910"/>
              <a:gd name="connsiteX17-819" fmla="*/ 5203724 w 5342334"/>
              <a:gd name="connsiteY17-820" fmla="*/ 2381935 h 5785910"/>
              <a:gd name="connsiteX18-821" fmla="*/ 4980124 w 5342334"/>
              <a:gd name="connsiteY18-822" fmla="*/ 2705696 h 5785910"/>
              <a:gd name="connsiteX19-823" fmla="*/ 5342334 w 5342334"/>
              <a:gd name="connsiteY19-824" fmla="*/ 3258997 h 5785910"/>
              <a:gd name="connsiteX20-825" fmla="*/ 5107100 w 5342334"/>
              <a:gd name="connsiteY20-826" fmla="*/ 3754493 h 5785910"/>
              <a:gd name="connsiteX21-827" fmla="*/ 5342334 w 5342334"/>
              <a:gd name="connsiteY21-828" fmla="*/ 4140580 h 5785910"/>
              <a:gd name="connsiteX22-829" fmla="*/ 4844706 w 5342334"/>
              <a:gd name="connsiteY22-830" fmla="*/ 4606676 h 5785910"/>
              <a:gd name="connsiteX23-831" fmla="*/ 4790537 w 5342334"/>
              <a:gd name="connsiteY23-832" fmla="*/ 4596433 h 5785910"/>
              <a:gd name="connsiteX24-833" fmla="*/ 4802287 w 5342334"/>
              <a:gd name="connsiteY24-834" fmla="*/ 4606672 h 5785910"/>
              <a:gd name="connsiteX25-835" fmla="*/ 5191248 w 5342334"/>
              <a:gd name="connsiteY25-836" fmla="*/ 4997228 h 5785910"/>
              <a:gd name="connsiteX26-837" fmla="*/ 4866278 w 5342334"/>
              <a:gd name="connsiteY26-838" fmla="*/ 5435572 h 5785910"/>
              <a:gd name="connsiteX27-839" fmla="*/ 4581456 w 5342334"/>
              <a:gd name="connsiteY27-840" fmla="*/ 5443059 h 5785910"/>
              <a:gd name="connsiteX28-841" fmla="*/ 4593578 w 5342334"/>
              <a:gd name="connsiteY28-842" fmla="*/ 5444848 h 5785910"/>
              <a:gd name="connsiteX29-843" fmla="*/ 4581281 w 5342334"/>
              <a:gd name="connsiteY29-844" fmla="*/ 5445228 h 5785910"/>
              <a:gd name="connsiteX30-845" fmla="*/ 2168410 w 5342334"/>
              <a:gd name="connsiteY30-846" fmla="*/ 5525146 h 5785910"/>
              <a:gd name="connsiteX31-847" fmla="*/ 1445968 w 5342334"/>
              <a:gd name="connsiteY31-848" fmla="*/ 3310386 h 5785910"/>
              <a:gd name="connsiteX32-849" fmla="*/ 1441770 w 5342334"/>
              <a:gd name="connsiteY32-850" fmla="*/ 2943473 h 5785910"/>
              <a:gd name="connsiteX33-851" fmla="*/ 1514723 w 5342334"/>
              <a:gd name="connsiteY33-852" fmla="*/ 2929703 h 5785910"/>
              <a:gd name="connsiteX34-853" fmla="*/ 1975047 w 5342334"/>
              <a:gd name="connsiteY34-854" fmla="*/ 2725675 h 5785910"/>
              <a:gd name="connsiteX35-855" fmla="*/ 2654934 w 5342334"/>
              <a:gd name="connsiteY35-856" fmla="*/ 1630299 h 5785910"/>
              <a:gd name="connsiteX36-857" fmla="*/ 3108192 w 5342334"/>
              <a:gd name="connsiteY36-858" fmla="*/ 686009 h 5785910"/>
              <a:gd name="connsiteX37-859" fmla="*/ 3334821 w 5342334"/>
              <a:gd name="connsiteY37-860" fmla="*/ 6121 h 5785910"/>
              <a:gd name="connsiteX38-861" fmla="*/ 3380735 w 5342334"/>
              <a:gd name="connsiteY38-862" fmla="*/ 118 h 5785910"/>
              <a:gd name="connsiteX0-863" fmla="*/ 1438934 w 5342334"/>
              <a:gd name="connsiteY0-864" fmla="*/ 2944008 h 5785910"/>
              <a:gd name="connsiteX1-865" fmla="*/ 1441770 w 5342334"/>
              <a:gd name="connsiteY1-866" fmla="*/ 2943473 h 5785910"/>
              <a:gd name="connsiteX2-867" fmla="*/ 1438934 w 5342334"/>
              <a:gd name="connsiteY2-868" fmla="*/ 2944008 h 5785910"/>
              <a:gd name="connsiteX3-869" fmla="*/ 1354605 w 5342334"/>
              <a:gd name="connsiteY3-870" fmla="*/ 2912708 h 5785910"/>
              <a:gd name="connsiteX4-871" fmla="*/ 1423317 w 5342334"/>
              <a:gd name="connsiteY4-872" fmla="*/ 2947468 h 5785910"/>
              <a:gd name="connsiteX5-873" fmla="*/ 1421525 w 5342334"/>
              <a:gd name="connsiteY5-874" fmla="*/ 3320849 h 5785910"/>
              <a:gd name="connsiteX6-875" fmla="*/ 2146318 w 5342334"/>
              <a:gd name="connsiteY6-876" fmla="*/ 5548257 h 5785910"/>
              <a:gd name="connsiteX7-877" fmla="*/ 2115204 w 5342334"/>
              <a:gd name="connsiteY7-878" fmla="*/ 5553206 h 5785910"/>
              <a:gd name="connsiteX8-879" fmla="*/ 1246460 w 5342334"/>
              <a:gd name="connsiteY8-880" fmla="*/ 5785910 h 5785910"/>
              <a:gd name="connsiteX9-881" fmla="*/ 0 w 5342334"/>
              <a:gd name="connsiteY9-882" fmla="*/ 3148605 h 5785910"/>
              <a:gd name="connsiteX10-883" fmla="*/ 1262428 w 5342334"/>
              <a:gd name="connsiteY10-884" fmla="*/ 2938106 h 5785910"/>
              <a:gd name="connsiteX11-885" fmla="*/ 1354605 w 5342334"/>
              <a:gd name="connsiteY11-886" fmla="*/ 2912708 h 5785910"/>
              <a:gd name="connsiteX12-887" fmla="*/ 3380735 w 5342334"/>
              <a:gd name="connsiteY12-888" fmla="*/ 118 h 5785910"/>
              <a:gd name="connsiteX13-889" fmla="*/ 3863622 w 5342334"/>
              <a:gd name="connsiteY13-890" fmla="*/ 912639 h 5785910"/>
              <a:gd name="connsiteX14-891" fmla="*/ 3674765 w 5342334"/>
              <a:gd name="connsiteY14-892" fmla="*/ 2045786 h 5785910"/>
              <a:gd name="connsiteX15-893" fmla="*/ 4585837 w 5342334"/>
              <a:gd name="connsiteY15-894" fmla="*/ 2046833 h 5785910"/>
              <a:gd name="connsiteX16-895" fmla="*/ 4775401 w 5342334"/>
              <a:gd name="connsiteY16-896" fmla="*/ 2003486 h 5785910"/>
              <a:gd name="connsiteX17-897" fmla="*/ 5203724 w 5342334"/>
              <a:gd name="connsiteY17-898" fmla="*/ 2381935 h 5785910"/>
              <a:gd name="connsiteX18-899" fmla="*/ 4980124 w 5342334"/>
              <a:gd name="connsiteY18-900" fmla="*/ 2705696 h 5785910"/>
              <a:gd name="connsiteX19-901" fmla="*/ 5342334 w 5342334"/>
              <a:gd name="connsiteY19-902" fmla="*/ 3258997 h 5785910"/>
              <a:gd name="connsiteX20-903" fmla="*/ 5107100 w 5342334"/>
              <a:gd name="connsiteY20-904" fmla="*/ 3754493 h 5785910"/>
              <a:gd name="connsiteX21-905" fmla="*/ 5342334 w 5342334"/>
              <a:gd name="connsiteY21-906" fmla="*/ 4140580 h 5785910"/>
              <a:gd name="connsiteX22-907" fmla="*/ 4844706 w 5342334"/>
              <a:gd name="connsiteY22-908" fmla="*/ 4606676 h 5785910"/>
              <a:gd name="connsiteX23-909" fmla="*/ 4790537 w 5342334"/>
              <a:gd name="connsiteY23-910" fmla="*/ 4596433 h 5785910"/>
              <a:gd name="connsiteX24-911" fmla="*/ 4802287 w 5342334"/>
              <a:gd name="connsiteY24-912" fmla="*/ 4606672 h 5785910"/>
              <a:gd name="connsiteX25-913" fmla="*/ 5191248 w 5342334"/>
              <a:gd name="connsiteY25-914" fmla="*/ 4997228 h 5785910"/>
              <a:gd name="connsiteX26-915" fmla="*/ 4866278 w 5342334"/>
              <a:gd name="connsiteY26-916" fmla="*/ 5435572 h 5785910"/>
              <a:gd name="connsiteX27-917" fmla="*/ 4581456 w 5342334"/>
              <a:gd name="connsiteY27-918" fmla="*/ 5443059 h 5785910"/>
              <a:gd name="connsiteX28-919" fmla="*/ 4593578 w 5342334"/>
              <a:gd name="connsiteY28-920" fmla="*/ 5444848 h 5785910"/>
              <a:gd name="connsiteX29-921" fmla="*/ 4581281 w 5342334"/>
              <a:gd name="connsiteY29-922" fmla="*/ 5445228 h 5785910"/>
              <a:gd name="connsiteX30-923" fmla="*/ 2168410 w 5342334"/>
              <a:gd name="connsiteY30-924" fmla="*/ 5525146 h 5785910"/>
              <a:gd name="connsiteX31-925" fmla="*/ 1445968 w 5342334"/>
              <a:gd name="connsiteY31-926" fmla="*/ 3310386 h 5785910"/>
              <a:gd name="connsiteX32-927" fmla="*/ 1441770 w 5342334"/>
              <a:gd name="connsiteY32-928" fmla="*/ 2943473 h 5785910"/>
              <a:gd name="connsiteX33-929" fmla="*/ 1514723 w 5342334"/>
              <a:gd name="connsiteY33-930" fmla="*/ 2929703 h 5785910"/>
              <a:gd name="connsiteX34-931" fmla="*/ 1975047 w 5342334"/>
              <a:gd name="connsiteY34-932" fmla="*/ 2725675 h 5785910"/>
              <a:gd name="connsiteX35-933" fmla="*/ 2654934 w 5342334"/>
              <a:gd name="connsiteY35-934" fmla="*/ 1630299 h 5785910"/>
              <a:gd name="connsiteX36-935" fmla="*/ 3108192 w 5342334"/>
              <a:gd name="connsiteY36-936" fmla="*/ 686009 h 5785910"/>
              <a:gd name="connsiteX37-937" fmla="*/ 3334821 w 5342334"/>
              <a:gd name="connsiteY37-938" fmla="*/ 6121 h 5785910"/>
              <a:gd name="connsiteX38-939" fmla="*/ 3380735 w 5342334"/>
              <a:gd name="connsiteY38-940" fmla="*/ 118 h 5785910"/>
              <a:gd name="connsiteX0-941" fmla="*/ 1438934 w 5342334"/>
              <a:gd name="connsiteY0-942" fmla="*/ 2944008 h 5785910"/>
              <a:gd name="connsiteX1-943" fmla="*/ 1441770 w 5342334"/>
              <a:gd name="connsiteY1-944" fmla="*/ 2943473 h 5785910"/>
              <a:gd name="connsiteX2-945" fmla="*/ 1438934 w 5342334"/>
              <a:gd name="connsiteY2-946" fmla="*/ 2944008 h 5785910"/>
              <a:gd name="connsiteX3-947" fmla="*/ 1354605 w 5342334"/>
              <a:gd name="connsiteY3-948" fmla="*/ 2912708 h 5785910"/>
              <a:gd name="connsiteX4-949" fmla="*/ 1423317 w 5342334"/>
              <a:gd name="connsiteY4-950" fmla="*/ 2947468 h 5785910"/>
              <a:gd name="connsiteX5-951" fmla="*/ 1421525 w 5342334"/>
              <a:gd name="connsiteY5-952" fmla="*/ 3320849 h 5785910"/>
              <a:gd name="connsiteX6-953" fmla="*/ 2146318 w 5342334"/>
              <a:gd name="connsiteY6-954" fmla="*/ 5548257 h 5785910"/>
              <a:gd name="connsiteX7-955" fmla="*/ 2115204 w 5342334"/>
              <a:gd name="connsiteY7-956" fmla="*/ 5553206 h 5785910"/>
              <a:gd name="connsiteX8-957" fmla="*/ 1246460 w 5342334"/>
              <a:gd name="connsiteY8-958" fmla="*/ 5785910 h 5785910"/>
              <a:gd name="connsiteX9-959" fmla="*/ 0 w 5342334"/>
              <a:gd name="connsiteY9-960" fmla="*/ 3148605 h 5785910"/>
              <a:gd name="connsiteX10-961" fmla="*/ 1262428 w 5342334"/>
              <a:gd name="connsiteY10-962" fmla="*/ 2938106 h 5785910"/>
              <a:gd name="connsiteX11-963" fmla="*/ 1354605 w 5342334"/>
              <a:gd name="connsiteY11-964" fmla="*/ 2912708 h 5785910"/>
              <a:gd name="connsiteX12-965" fmla="*/ 3380735 w 5342334"/>
              <a:gd name="connsiteY12-966" fmla="*/ 118 h 5785910"/>
              <a:gd name="connsiteX13-967" fmla="*/ 3863622 w 5342334"/>
              <a:gd name="connsiteY13-968" fmla="*/ 912639 h 5785910"/>
              <a:gd name="connsiteX14-969" fmla="*/ 3674765 w 5342334"/>
              <a:gd name="connsiteY14-970" fmla="*/ 2045786 h 5785910"/>
              <a:gd name="connsiteX15-971" fmla="*/ 4585837 w 5342334"/>
              <a:gd name="connsiteY15-972" fmla="*/ 2046833 h 5785910"/>
              <a:gd name="connsiteX16-973" fmla="*/ 4775401 w 5342334"/>
              <a:gd name="connsiteY16-974" fmla="*/ 2003486 h 5785910"/>
              <a:gd name="connsiteX17-975" fmla="*/ 5203724 w 5342334"/>
              <a:gd name="connsiteY17-976" fmla="*/ 2381935 h 5785910"/>
              <a:gd name="connsiteX18-977" fmla="*/ 4980124 w 5342334"/>
              <a:gd name="connsiteY18-978" fmla="*/ 2705696 h 5785910"/>
              <a:gd name="connsiteX19-979" fmla="*/ 5342334 w 5342334"/>
              <a:gd name="connsiteY19-980" fmla="*/ 3258997 h 5785910"/>
              <a:gd name="connsiteX20-981" fmla="*/ 5107100 w 5342334"/>
              <a:gd name="connsiteY20-982" fmla="*/ 3754493 h 5785910"/>
              <a:gd name="connsiteX21-983" fmla="*/ 5342334 w 5342334"/>
              <a:gd name="connsiteY21-984" fmla="*/ 4140580 h 5785910"/>
              <a:gd name="connsiteX22-985" fmla="*/ 4844706 w 5342334"/>
              <a:gd name="connsiteY22-986" fmla="*/ 4606676 h 5785910"/>
              <a:gd name="connsiteX23-987" fmla="*/ 4790537 w 5342334"/>
              <a:gd name="connsiteY23-988" fmla="*/ 4596433 h 5785910"/>
              <a:gd name="connsiteX24-989" fmla="*/ 4802287 w 5342334"/>
              <a:gd name="connsiteY24-990" fmla="*/ 4606672 h 5785910"/>
              <a:gd name="connsiteX25-991" fmla="*/ 5191248 w 5342334"/>
              <a:gd name="connsiteY25-992" fmla="*/ 4997228 h 5785910"/>
              <a:gd name="connsiteX26-993" fmla="*/ 4866278 w 5342334"/>
              <a:gd name="connsiteY26-994" fmla="*/ 5435572 h 5785910"/>
              <a:gd name="connsiteX27-995" fmla="*/ 4581456 w 5342334"/>
              <a:gd name="connsiteY27-996" fmla="*/ 5443059 h 5785910"/>
              <a:gd name="connsiteX28-997" fmla="*/ 4593578 w 5342334"/>
              <a:gd name="connsiteY28-998" fmla="*/ 5444848 h 5785910"/>
              <a:gd name="connsiteX29-999" fmla="*/ 4581281 w 5342334"/>
              <a:gd name="connsiteY29-1000" fmla="*/ 5445228 h 5785910"/>
              <a:gd name="connsiteX30-1001" fmla="*/ 2168410 w 5342334"/>
              <a:gd name="connsiteY30-1002" fmla="*/ 5525146 h 5785910"/>
              <a:gd name="connsiteX31-1003" fmla="*/ 1445968 w 5342334"/>
              <a:gd name="connsiteY31-1004" fmla="*/ 3310386 h 5785910"/>
              <a:gd name="connsiteX32-1005" fmla="*/ 1446532 w 5342334"/>
              <a:gd name="connsiteY32-1006" fmla="*/ 2941092 h 5785910"/>
              <a:gd name="connsiteX33-1007" fmla="*/ 1514723 w 5342334"/>
              <a:gd name="connsiteY33-1008" fmla="*/ 2929703 h 5785910"/>
              <a:gd name="connsiteX34-1009" fmla="*/ 1975047 w 5342334"/>
              <a:gd name="connsiteY34-1010" fmla="*/ 2725675 h 5785910"/>
              <a:gd name="connsiteX35-1011" fmla="*/ 2654934 w 5342334"/>
              <a:gd name="connsiteY35-1012" fmla="*/ 1630299 h 5785910"/>
              <a:gd name="connsiteX36-1013" fmla="*/ 3108192 w 5342334"/>
              <a:gd name="connsiteY36-1014" fmla="*/ 686009 h 5785910"/>
              <a:gd name="connsiteX37-1015" fmla="*/ 3334821 w 5342334"/>
              <a:gd name="connsiteY37-1016" fmla="*/ 6121 h 5785910"/>
              <a:gd name="connsiteX38-1017" fmla="*/ 3380735 w 5342334"/>
              <a:gd name="connsiteY38-1018" fmla="*/ 118 h 5785910"/>
              <a:gd name="connsiteX0-1019" fmla="*/ 1438934 w 5342334"/>
              <a:gd name="connsiteY0-1020" fmla="*/ 2944008 h 5785910"/>
              <a:gd name="connsiteX1-1021" fmla="*/ 1441770 w 5342334"/>
              <a:gd name="connsiteY1-1022" fmla="*/ 2943473 h 5785910"/>
              <a:gd name="connsiteX2-1023" fmla="*/ 1438934 w 5342334"/>
              <a:gd name="connsiteY2-1024" fmla="*/ 2944008 h 5785910"/>
              <a:gd name="connsiteX3-1025" fmla="*/ 1354605 w 5342334"/>
              <a:gd name="connsiteY3-1026" fmla="*/ 2912708 h 5785910"/>
              <a:gd name="connsiteX4-1027" fmla="*/ 1423317 w 5342334"/>
              <a:gd name="connsiteY4-1028" fmla="*/ 2947468 h 5785910"/>
              <a:gd name="connsiteX5-1029" fmla="*/ 1421525 w 5342334"/>
              <a:gd name="connsiteY5-1030" fmla="*/ 3320849 h 5785910"/>
              <a:gd name="connsiteX6-1031" fmla="*/ 2146318 w 5342334"/>
              <a:gd name="connsiteY6-1032" fmla="*/ 5548257 h 5785910"/>
              <a:gd name="connsiteX7-1033" fmla="*/ 2115204 w 5342334"/>
              <a:gd name="connsiteY7-1034" fmla="*/ 5553206 h 5785910"/>
              <a:gd name="connsiteX8-1035" fmla="*/ 1246460 w 5342334"/>
              <a:gd name="connsiteY8-1036" fmla="*/ 5785910 h 5785910"/>
              <a:gd name="connsiteX9-1037" fmla="*/ 0 w 5342334"/>
              <a:gd name="connsiteY9-1038" fmla="*/ 3148605 h 5785910"/>
              <a:gd name="connsiteX10-1039" fmla="*/ 1262428 w 5342334"/>
              <a:gd name="connsiteY10-1040" fmla="*/ 2938106 h 5785910"/>
              <a:gd name="connsiteX11-1041" fmla="*/ 1354605 w 5342334"/>
              <a:gd name="connsiteY11-1042" fmla="*/ 2912708 h 5785910"/>
              <a:gd name="connsiteX12-1043" fmla="*/ 3380735 w 5342334"/>
              <a:gd name="connsiteY12-1044" fmla="*/ 118 h 5785910"/>
              <a:gd name="connsiteX13-1045" fmla="*/ 3863622 w 5342334"/>
              <a:gd name="connsiteY13-1046" fmla="*/ 912639 h 5785910"/>
              <a:gd name="connsiteX14-1047" fmla="*/ 3674765 w 5342334"/>
              <a:gd name="connsiteY14-1048" fmla="*/ 2045786 h 5785910"/>
              <a:gd name="connsiteX15-1049" fmla="*/ 4585837 w 5342334"/>
              <a:gd name="connsiteY15-1050" fmla="*/ 2046833 h 5785910"/>
              <a:gd name="connsiteX16-1051" fmla="*/ 4775401 w 5342334"/>
              <a:gd name="connsiteY16-1052" fmla="*/ 2003486 h 5785910"/>
              <a:gd name="connsiteX17-1053" fmla="*/ 5203724 w 5342334"/>
              <a:gd name="connsiteY17-1054" fmla="*/ 2381935 h 5785910"/>
              <a:gd name="connsiteX18-1055" fmla="*/ 4980124 w 5342334"/>
              <a:gd name="connsiteY18-1056" fmla="*/ 2705696 h 5785910"/>
              <a:gd name="connsiteX19-1057" fmla="*/ 5342334 w 5342334"/>
              <a:gd name="connsiteY19-1058" fmla="*/ 3258997 h 5785910"/>
              <a:gd name="connsiteX20-1059" fmla="*/ 5107100 w 5342334"/>
              <a:gd name="connsiteY20-1060" fmla="*/ 3754493 h 5785910"/>
              <a:gd name="connsiteX21-1061" fmla="*/ 5342334 w 5342334"/>
              <a:gd name="connsiteY21-1062" fmla="*/ 4140580 h 5785910"/>
              <a:gd name="connsiteX22-1063" fmla="*/ 4844706 w 5342334"/>
              <a:gd name="connsiteY22-1064" fmla="*/ 4606676 h 5785910"/>
              <a:gd name="connsiteX23-1065" fmla="*/ 4790537 w 5342334"/>
              <a:gd name="connsiteY23-1066" fmla="*/ 4596433 h 5785910"/>
              <a:gd name="connsiteX24-1067" fmla="*/ 4802287 w 5342334"/>
              <a:gd name="connsiteY24-1068" fmla="*/ 4606672 h 5785910"/>
              <a:gd name="connsiteX25-1069" fmla="*/ 5191248 w 5342334"/>
              <a:gd name="connsiteY25-1070" fmla="*/ 4997228 h 5785910"/>
              <a:gd name="connsiteX26-1071" fmla="*/ 4866278 w 5342334"/>
              <a:gd name="connsiteY26-1072" fmla="*/ 5435572 h 5785910"/>
              <a:gd name="connsiteX27-1073" fmla="*/ 4581456 w 5342334"/>
              <a:gd name="connsiteY27-1074" fmla="*/ 5443059 h 5785910"/>
              <a:gd name="connsiteX28-1075" fmla="*/ 4593578 w 5342334"/>
              <a:gd name="connsiteY28-1076" fmla="*/ 5444848 h 5785910"/>
              <a:gd name="connsiteX29-1077" fmla="*/ 4581281 w 5342334"/>
              <a:gd name="connsiteY29-1078" fmla="*/ 5445228 h 5785910"/>
              <a:gd name="connsiteX30-1079" fmla="*/ 2168410 w 5342334"/>
              <a:gd name="connsiteY30-1080" fmla="*/ 5525146 h 5785910"/>
              <a:gd name="connsiteX31-1081" fmla="*/ 1445968 w 5342334"/>
              <a:gd name="connsiteY31-1082" fmla="*/ 3310386 h 5785910"/>
              <a:gd name="connsiteX32-1083" fmla="*/ 1446532 w 5342334"/>
              <a:gd name="connsiteY32-1084" fmla="*/ 2941092 h 5785910"/>
              <a:gd name="connsiteX33-1085" fmla="*/ 1514723 w 5342334"/>
              <a:gd name="connsiteY33-1086" fmla="*/ 2929703 h 5785910"/>
              <a:gd name="connsiteX34-1087" fmla="*/ 1975047 w 5342334"/>
              <a:gd name="connsiteY34-1088" fmla="*/ 2725675 h 5785910"/>
              <a:gd name="connsiteX35-1089" fmla="*/ 2654934 w 5342334"/>
              <a:gd name="connsiteY35-1090" fmla="*/ 1630299 h 5785910"/>
              <a:gd name="connsiteX36-1091" fmla="*/ 3108192 w 5342334"/>
              <a:gd name="connsiteY36-1092" fmla="*/ 686009 h 5785910"/>
              <a:gd name="connsiteX37-1093" fmla="*/ 3334821 w 5342334"/>
              <a:gd name="connsiteY37-1094" fmla="*/ 6121 h 5785910"/>
              <a:gd name="connsiteX38-1095" fmla="*/ 3380735 w 5342334"/>
              <a:gd name="connsiteY38-1096" fmla="*/ 118 h 5785910"/>
              <a:gd name="connsiteX0-1097" fmla="*/ 1438934 w 5342334"/>
              <a:gd name="connsiteY0-1098" fmla="*/ 2944008 h 5785910"/>
              <a:gd name="connsiteX1-1099" fmla="*/ 1441770 w 5342334"/>
              <a:gd name="connsiteY1-1100" fmla="*/ 2943473 h 5785910"/>
              <a:gd name="connsiteX2-1101" fmla="*/ 1438934 w 5342334"/>
              <a:gd name="connsiteY2-1102" fmla="*/ 2944008 h 5785910"/>
              <a:gd name="connsiteX3-1103" fmla="*/ 1354605 w 5342334"/>
              <a:gd name="connsiteY3-1104" fmla="*/ 2912708 h 5785910"/>
              <a:gd name="connsiteX4-1105" fmla="*/ 1423317 w 5342334"/>
              <a:gd name="connsiteY4-1106" fmla="*/ 2947468 h 5785910"/>
              <a:gd name="connsiteX5-1107" fmla="*/ 1421525 w 5342334"/>
              <a:gd name="connsiteY5-1108" fmla="*/ 3320849 h 5785910"/>
              <a:gd name="connsiteX6-1109" fmla="*/ 2146318 w 5342334"/>
              <a:gd name="connsiteY6-1110" fmla="*/ 5548257 h 5785910"/>
              <a:gd name="connsiteX7-1111" fmla="*/ 2115204 w 5342334"/>
              <a:gd name="connsiteY7-1112" fmla="*/ 5553206 h 5785910"/>
              <a:gd name="connsiteX8-1113" fmla="*/ 1246460 w 5342334"/>
              <a:gd name="connsiteY8-1114" fmla="*/ 5785910 h 5785910"/>
              <a:gd name="connsiteX9-1115" fmla="*/ 0 w 5342334"/>
              <a:gd name="connsiteY9-1116" fmla="*/ 3148605 h 5785910"/>
              <a:gd name="connsiteX10-1117" fmla="*/ 1262428 w 5342334"/>
              <a:gd name="connsiteY10-1118" fmla="*/ 2938106 h 5785910"/>
              <a:gd name="connsiteX11-1119" fmla="*/ 1354605 w 5342334"/>
              <a:gd name="connsiteY11-1120" fmla="*/ 2912708 h 5785910"/>
              <a:gd name="connsiteX12-1121" fmla="*/ 3380735 w 5342334"/>
              <a:gd name="connsiteY12-1122" fmla="*/ 118 h 5785910"/>
              <a:gd name="connsiteX13-1123" fmla="*/ 3863622 w 5342334"/>
              <a:gd name="connsiteY13-1124" fmla="*/ 912639 h 5785910"/>
              <a:gd name="connsiteX14-1125" fmla="*/ 3674765 w 5342334"/>
              <a:gd name="connsiteY14-1126" fmla="*/ 2045786 h 5785910"/>
              <a:gd name="connsiteX15-1127" fmla="*/ 4585837 w 5342334"/>
              <a:gd name="connsiteY15-1128" fmla="*/ 2046833 h 5785910"/>
              <a:gd name="connsiteX16-1129" fmla="*/ 4775401 w 5342334"/>
              <a:gd name="connsiteY16-1130" fmla="*/ 2003486 h 5785910"/>
              <a:gd name="connsiteX17-1131" fmla="*/ 5203724 w 5342334"/>
              <a:gd name="connsiteY17-1132" fmla="*/ 2381935 h 5785910"/>
              <a:gd name="connsiteX18-1133" fmla="*/ 4980124 w 5342334"/>
              <a:gd name="connsiteY18-1134" fmla="*/ 2705696 h 5785910"/>
              <a:gd name="connsiteX19-1135" fmla="*/ 5342334 w 5342334"/>
              <a:gd name="connsiteY19-1136" fmla="*/ 3258997 h 5785910"/>
              <a:gd name="connsiteX20-1137" fmla="*/ 5107100 w 5342334"/>
              <a:gd name="connsiteY20-1138" fmla="*/ 3754493 h 5785910"/>
              <a:gd name="connsiteX21-1139" fmla="*/ 5342334 w 5342334"/>
              <a:gd name="connsiteY21-1140" fmla="*/ 4140580 h 5785910"/>
              <a:gd name="connsiteX22-1141" fmla="*/ 4844706 w 5342334"/>
              <a:gd name="connsiteY22-1142" fmla="*/ 4606676 h 5785910"/>
              <a:gd name="connsiteX23-1143" fmla="*/ 4790537 w 5342334"/>
              <a:gd name="connsiteY23-1144" fmla="*/ 4596433 h 5785910"/>
              <a:gd name="connsiteX24-1145" fmla="*/ 4802287 w 5342334"/>
              <a:gd name="connsiteY24-1146" fmla="*/ 4606672 h 5785910"/>
              <a:gd name="connsiteX25-1147" fmla="*/ 5191248 w 5342334"/>
              <a:gd name="connsiteY25-1148" fmla="*/ 4997228 h 5785910"/>
              <a:gd name="connsiteX26-1149" fmla="*/ 4866278 w 5342334"/>
              <a:gd name="connsiteY26-1150" fmla="*/ 5435572 h 5785910"/>
              <a:gd name="connsiteX27-1151" fmla="*/ 4581456 w 5342334"/>
              <a:gd name="connsiteY27-1152" fmla="*/ 5443059 h 5785910"/>
              <a:gd name="connsiteX28-1153" fmla="*/ 4593578 w 5342334"/>
              <a:gd name="connsiteY28-1154" fmla="*/ 5444848 h 5785910"/>
              <a:gd name="connsiteX29-1155" fmla="*/ 4581281 w 5342334"/>
              <a:gd name="connsiteY29-1156" fmla="*/ 5445228 h 5785910"/>
              <a:gd name="connsiteX30-1157" fmla="*/ 2168410 w 5342334"/>
              <a:gd name="connsiteY30-1158" fmla="*/ 5525146 h 5785910"/>
              <a:gd name="connsiteX31-1159" fmla="*/ 1446532 w 5342334"/>
              <a:gd name="connsiteY31-1160" fmla="*/ 2941092 h 5785910"/>
              <a:gd name="connsiteX32-1161" fmla="*/ 1514723 w 5342334"/>
              <a:gd name="connsiteY32-1162" fmla="*/ 2929703 h 5785910"/>
              <a:gd name="connsiteX33-1163" fmla="*/ 1975047 w 5342334"/>
              <a:gd name="connsiteY33-1164" fmla="*/ 2725675 h 5785910"/>
              <a:gd name="connsiteX34-1165" fmla="*/ 2654934 w 5342334"/>
              <a:gd name="connsiteY34-1166" fmla="*/ 1630299 h 5785910"/>
              <a:gd name="connsiteX35-1167" fmla="*/ 3108192 w 5342334"/>
              <a:gd name="connsiteY35-1168" fmla="*/ 686009 h 5785910"/>
              <a:gd name="connsiteX36-1169" fmla="*/ 3334821 w 5342334"/>
              <a:gd name="connsiteY36-1170" fmla="*/ 6121 h 5785910"/>
              <a:gd name="connsiteX37-1171" fmla="*/ 3380735 w 5342334"/>
              <a:gd name="connsiteY37-1172" fmla="*/ 118 h 5785910"/>
              <a:gd name="connsiteX0-1173" fmla="*/ 1438934 w 5342334"/>
              <a:gd name="connsiteY0-1174" fmla="*/ 2944008 h 5785910"/>
              <a:gd name="connsiteX1-1175" fmla="*/ 1441770 w 5342334"/>
              <a:gd name="connsiteY1-1176" fmla="*/ 2943473 h 5785910"/>
              <a:gd name="connsiteX2-1177" fmla="*/ 1438934 w 5342334"/>
              <a:gd name="connsiteY2-1178" fmla="*/ 2944008 h 5785910"/>
              <a:gd name="connsiteX3-1179" fmla="*/ 1354605 w 5342334"/>
              <a:gd name="connsiteY3-1180" fmla="*/ 2912708 h 5785910"/>
              <a:gd name="connsiteX4-1181" fmla="*/ 1423317 w 5342334"/>
              <a:gd name="connsiteY4-1182" fmla="*/ 2947468 h 5785910"/>
              <a:gd name="connsiteX5-1183" fmla="*/ 1421525 w 5342334"/>
              <a:gd name="connsiteY5-1184" fmla="*/ 3320849 h 5785910"/>
              <a:gd name="connsiteX6-1185" fmla="*/ 2146318 w 5342334"/>
              <a:gd name="connsiteY6-1186" fmla="*/ 5548257 h 5785910"/>
              <a:gd name="connsiteX7-1187" fmla="*/ 2115204 w 5342334"/>
              <a:gd name="connsiteY7-1188" fmla="*/ 5553206 h 5785910"/>
              <a:gd name="connsiteX8-1189" fmla="*/ 1246460 w 5342334"/>
              <a:gd name="connsiteY8-1190" fmla="*/ 5785910 h 5785910"/>
              <a:gd name="connsiteX9-1191" fmla="*/ 0 w 5342334"/>
              <a:gd name="connsiteY9-1192" fmla="*/ 3148605 h 5785910"/>
              <a:gd name="connsiteX10-1193" fmla="*/ 1262428 w 5342334"/>
              <a:gd name="connsiteY10-1194" fmla="*/ 2938106 h 5785910"/>
              <a:gd name="connsiteX11-1195" fmla="*/ 1354605 w 5342334"/>
              <a:gd name="connsiteY11-1196" fmla="*/ 2912708 h 5785910"/>
              <a:gd name="connsiteX12-1197" fmla="*/ 3380735 w 5342334"/>
              <a:gd name="connsiteY12-1198" fmla="*/ 118 h 5785910"/>
              <a:gd name="connsiteX13-1199" fmla="*/ 3863622 w 5342334"/>
              <a:gd name="connsiteY13-1200" fmla="*/ 912639 h 5785910"/>
              <a:gd name="connsiteX14-1201" fmla="*/ 3674765 w 5342334"/>
              <a:gd name="connsiteY14-1202" fmla="*/ 2045786 h 5785910"/>
              <a:gd name="connsiteX15-1203" fmla="*/ 4585837 w 5342334"/>
              <a:gd name="connsiteY15-1204" fmla="*/ 2046833 h 5785910"/>
              <a:gd name="connsiteX16-1205" fmla="*/ 4775401 w 5342334"/>
              <a:gd name="connsiteY16-1206" fmla="*/ 2003486 h 5785910"/>
              <a:gd name="connsiteX17-1207" fmla="*/ 5203724 w 5342334"/>
              <a:gd name="connsiteY17-1208" fmla="*/ 2381935 h 5785910"/>
              <a:gd name="connsiteX18-1209" fmla="*/ 4980124 w 5342334"/>
              <a:gd name="connsiteY18-1210" fmla="*/ 2705696 h 5785910"/>
              <a:gd name="connsiteX19-1211" fmla="*/ 5342334 w 5342334"/>
              <a:gd name="connsiteY19-1212" fmla="*/ 3258997 h 5785910"/>
              <a:gd name="connsiteX20-1213" fmla="*/ 5107100 w 5342334"/>
              <a:gd name="connsiteY20-1214" fmla="*/ 3754493 h 5785910"/>
              <a:gd name="connsiteX21-1215" fmla="*/ 5342334 w 5342334"/>
              <a:gd name="connsiteY21-1216" fmla="*/ 4140580 h 5785910"/>
              <a:gd name="connsiteX22-1217" fmla="*/ 4844706 w 5342334"/>
              <a:gd name="connsiteY22-1218" fmla="*/ 4606676 h 5785910"/>
              <a:gd name="connsiteX23-1219" fmla="*/ 4790537 w 5342334"/>
              <a:gd name="connsiteY23-1220" fmla="*/ 4596433 h 5785910"/>
              <a:gd name="connsiteX24-1221" fmla="*/ 4802287 w 5342334"/>
              <a:gd name="connsiteY24-1222" fmla="*/ 4606672 h 5785910"/>
              <a:gd name="connsiteX25-1223" fmla="*/ 5191248 w 5342334"/>
              <a:gd name="connsiteY25-1224" fmla="*/ 4997228 h 5785910"/>
              <a:gd name="connsiteX26-1225" fmla="*/ 4866278 w 5342334"/>
              <a:gd name="connsiteY26-1226" fmla="*/ 5435572 h 5785910"/>
              <a:gd name="connsiteX27-1227" fmla="*/ 4581456 w 5342334"/>
              <a:gd name="connsiteY27-1228" fmla="*/ 5443059 h 5785910"/>
              <a:gd name="connsiteX28-1229" fmla="*/ 4593578 w 5342334"/>
              <a:gd name="connsiteY28-1230" fmla="*/ 5444848 h 5785910"/>
              <a:gd name="connsiteX29-1231" fmla="*/ 4581281 w 5342334"/>
              <a:gd name="connsiteY29-1232" fmla="*/ 5445228 h 5785910"/>
              <a:gd name="connsiteX30-1233" fmla="*/ 2168410 w 5342334"/>
              <a:gd name="connsiteY30-1234" fmla="*/ 5525146 h 5785910"/>
              <a:gd name="connsiteX31-1235" fmla="*/ 1446532 w 5342334"/>
              <a:gd name="connsiteY31-1236" fmla="*/ 2941092 h 5785910"/>
              <a:gd name="connsiteX32-1237" fmla="*/ 1514723 w 5342334"/>
              <a:gd name="connsiteY32-1238" fmla="*/ 2929703 h 5785910"/>
              <a:gd name="connsiteX33-1239" fmla="*/ 1975047 w 5342334"/>
              <a:gd name="connsiteY33-1240" fmla="*/ 2725675 h 5785910"/>
              <a:gd name="connsiteX34-1241" fmla="*/ 2654934 w 5342334"/>
              <a:gd name="connsiteY34-1242" fmla="*/ 1630299 h 5785910"/>
              <a:gd name="connsiteX35-1243" fmla="*/ 3108192 w 5342334"/>
              <a:gd name="connsiteY35-1244" fmla="*/ 686009 h 5785910"/>
              <a:gd name="connsiteX36-1245" fmla="*/ 3334821 w 5342334"/>
              <a:gd name="connsiteY36-1246" fmla="*/ 6121 h 5785910"/>
              <a:gd name="connsiteX37-1247" fmla="*/ 3380735 w 5342334"/>
              <a:gd name="connsiteY37-1248" fmla="*/ 118 h 5785910"/>
              <a:gd name="connsiteX0-1249" fmla="*/ 1438934 w 5342334"/>
              <a:gd name="connsiteY0-1250" fmla="*/ 2944008 h 5785910"/>
              <a:gd name="connsiteX1-1251" fmla="*/ 1441770 w 5342334"/>
              <a:gd name="connsiteY1-1252" fmla="*/ 2943473 h 5785910"/>
              <a:gd name="connsiteX2-1253" fmla="*/ 1438934 w 5342334"/>
              <a:gd name="connsiteY2-1254" fmla="*/ 2944008 h 5785910"/>
              <a:gd name="connsiteX3-1255" fmla="*/ 1354605 w 5342334"/>
              <a:gd name="connsiteY3-1256" fmla="*/ 2912708 h 5785910"/>
              <a:gd name="connsiteX4-1257" fmla="*/ 1423317 w 5342334"/>
              <a:gd name="connsiteY4-1258" fmla="*/ 2947468 h 5785910"/>
              <a:gd name="connsiteX5-1259" fmla="*/ 1421525 w 5342334"/>
              <a:gd name="connsiteY5-1260" fmla="*/ 3320849 h 5785910"/>
              <a:gd name="connsiteX6-1261" fmla="*/ 2146318 w 5342334"/>
              <a:gd name="connsiteY6-1262" fmla="*/ 5548257 h 5785910"/>
              <a:gd name="connsiteX7-1263" fmla="*/ 2115204 w 5342334"/>
              <a:gd name="connsiteY7-1264" fmla="*/ 5553206 h 5785910"/>
              <a:gd name="connsiteX8-1265" fmla="*/ 1246460 w 5342334"/>
              <a:gd name="connsiteY8-1266" fmla="*/ 5785910 h 5785910"/>
              <a:gd name="connsiteX9-1267" fmla="*/ 0 w 5342334"/>
              <a:gd name="connsiteY9-1268" fmla="*/ 3148605 h 5785910"/>
              <a:gd name="connsiteX10-1269" fmla="*/ 1262428 w 5342334"/>
              <a:gd name="connsiteY10-1270" fmla="*/ 2938106 h 5785910"/>
              <a:gd name="connsiteX11-1271" fmla="*/ 1354605 w 5342334"/>
              <a:gd name="connsiteY11-1272" fmla="*/ 2912708 h 5785910"/>
              <a:gd name="connsiteX12-1273" fmla="*/ 3380735 w 5342334"/>
              <a:gd name="connsiteY12-1274" fmla="*/ 118 h 5785910"/>
              <a:gd name="connsiteX13-1275" fmla="*/ 3863622 w 5342334"/>
              <a:gd name="connsiteY13-1276" fmla="*/ 912639 h 5785910"/>
              <a:gd name="connsiteX14-1277" fmla="*/ 3674765 w 5342334"/>
              <a:gd name="connsiteY14-1278" fmla="*/ 2045786 h 5785910"/>
              <a:gd name="connsiteX15-1279" fmla="*/ 4585837 w 5342334"/>
              <a:gd name="connsiteY15-1280" fmla="*/ 2046833 h 5785910"/>
              <a:gd name="connsiteX16-1281" fmla="*/ 4775401 w 5342334"/>
              <a:gd name="connsiteY16-1282" fmla="*/ 2003486 h 5785910"/>
              <a:gd name="connsiteX17-1283" fmla="*/ 5203724 w 5342334"/>
              <a:gd name="connsiteY17-1284" fmla="*/ 2381935 h 5785910"/>
              <a:gd name="connsiteX18-1285" fmla="*/ 4980124 w 5342334"/>
              <a:gd name="connsiteY18-1286" fmla="*/ 2705696 h 5785910"/>
              <a:gd name="connsiteX19-1287" fmla="*/ 5342334 w 5342334"/>
              <a:gd name="connsiteY19-1288" fmla="*/ 3258997 h 5785910"/>
              <a:gd name="connsiteX20-1289" fmla="*/ 5107100 w 5342334"/>
              <a:gd name="connsiteY20-1290" fmla="*/ 3754493 h 5785910"/>
              <a:gd name="connsiteX21-1291" fmla="*/ 5342334 w 5342334"/>
              <a:gd name="connsiteY21-1292" fmla="*/ 4140580 h 5785910"/>
              <a:gd name="connsiteX22-1293" fmla="*/ 4844706 w 5342334"/>
              <a:gd name="connsiteY22-1294" fmla="*/ 4606676 h 5785910"/>
              <a:gd name="connsiteX23-1295" fmla="*/ 4790537 w 5342334"/>
              <a:gd name="connsiteY23-1296" fmla="*/ 4596433 h 5785910"/>
              <a:gd name="connsiteX24-1297" fmla="*/ 4802287 w 5342334"/>
              <a:gd name="connsiteY24-1298" fmla="*/ 4606672 h 5785910"/>
              <a:gd name="connsiteX25-1299" fmla="*/ 5191248 w 5342334"/>
              <a:gd name="connsiteY25-1300" fmla="*/ 4997228 h 5785910"/>
              <a:gd name="connsiteX26-1301" fmla="*/ 4866278 w 5342334"/>
              <a:gd name="connsiteY26-1302" fmla="*/ 5435572 h 5785910"/>
              <a:gd name="connsiteX27-1303" fmla="*/ 4581456 w 5342334"/>
              <a:gd name="connsiteY27-1304" fmla="*/ 5443059 h 5785910"/>
              <a:gd name="connsiteX28-1305" fmla="*/ 4593578 w 5342334"/>
              <a:gd name="connsiteY28-1306" fmla="*/ 5444848 h 5785910"/>
              <a:gd name="connsiteX29-1307" fmla="*/ 4581281 w 5342334"/>
              <a:gd name="connsiteY29-1308" fmla="*/ 5445228 h 5785910"/>
              <a:gd name="connsiteX30-1309" fmla="*/ 2168410 w 5342334"/>
              <a:gd name="connsiteY30-1310" fmla="*/ 5525146 h 5785910"/>
              <a:gd name="connsiteX31-1311" fmla="*/ 1514723 w 5342334"/>
              <a:gd name="connsiteY31-1312" fmla="*/ 2929703 h 5785910"/>
              <a:gd name="connsiteX32-1313" fmla="*/ 1975047 w 5342334"/>
              <a:gd name="connsiteY32-1314" fmla="*/ 2725675 h 5785910"/>
              <a:gd name="connsiteX33-1315" fmla="*/ 2654934 w 5342334"/>
              <a:gd name="connsiteY33-1316" fmla="*/ 1630299 h 5785910"/>
              <a:gd name="connsiteX34-1317" fmla="*/ 3108192 w 5342334"/>
              <a:gd name="connsiteY34-1318" fmla="*/ 686009 h 5785910"/>
              <a:gd name="connsiteX35-1319" fmla="*/ 3334821 w 5342334"/>
              <a:gd name="connsiteY35-1320" fmla="*/ 6121 h 5785910"/>
              <a:gd name="connsiteX36-1321" fmla="*/ 3380735 w 5342334"/>
              <a:gd name="connsiteY36-1322" fmla="*/ 118 h 5785910"/>
              <a:gd name="connsiteX0-1323" fmla="*/ 1438934 w 5342334"/>
              <a:gd name="connsiteY0-1324" fmla="*/ 2944008 h 5785910"/>
              <a:gd name="connsiteX1-1325" fmla="*/ 1441770 w 5342334"/>
              <a:gd name="connsiteY1-1326" fmla="*/ 2943473 h 5785910"/>
              <a:gd name="connsiteX2-1327" fmla="*/ 1438934 w 5342334"/>
              <a:gd name="connsiteY2-1328" fmla="*/ 2944008 h 5785910"/>
              <a:gd name="connsiteX3-1329" fmla="*/ 1354605 w 5342334"/>
              <a:gd name="connsiteY3-1330" fmla="*/ 2912708 h 5785910"/>
              <a:gd name="connsiteX4-1331" fmla="*/ 1423317 w 5342334"/>
              <a:gd name="connsiteY4-1332" fmla="*/ 2947468 h 5785910"/>
              <a:gd name="connsiteX5-1333" fmla="*/ 1421525 w 5342334"/>
              <a:gd name="connsiteY5-1334" fmla="*/ 3320849 h 5785910"/>
              <a:gd name="connsiteX6-1335" fmla="*/ 2146318 w 5342334"/>
              <a:gd name="connsiteY6-1336" fmla="*/ 5548257 h 5785910"/>
              <a:gd name="connsiteX7-1337" fmla="*/ 2115204 w 5342334"/>
              <a:gd name="connsiteY7-1338" fmla="*/ 5553206 h 5785910"/>
              <a:gd name="connsiteX8-1339" fmla="*/ 1246460 w 5342334"/>
              <a:gd name="connsiteY8-1340" fmla="*/ 5785910 h 5785910"/>
              <a:gd name="connsiteX9-1341" fmla="*/ 0 w 5342334"/>
              <a:gd name="connsiteY9-1342" fmla="*/ 3148605 h 5785910"/>
              <a:gd name="connsiteX10-1343" fmla="*/ 1262428 w 5342334"/>
              <a:gd name="connsiteY10-1344" fmla="*/ 2938106 h 5785910"/>
              <a:gd name="connsiteX11-1345" fmla="*/ 1354605 w 5342334"/>
              <a:gd name="connsiteY11-1346" fmla="*/ 2912708 h 5785910"/>
              <a:gd name="connsiteX12-1347" fmla="*/ 3380735 w 5342334"/>
              <a:gd name="connsiteY12-1348" fmla="*/ 118 h 5785910"/>
              <a:gd name="connsiteX13-1349" fmla="*/ 3863622 w 5342334"/>
              <a:gd name="connsiteY13-1350" fmla="*/ 912639 h 5785910"/>
              <a:gd name="connsiteX14-1351" fmla="*/ 3674765 w 5342334"/>
              <a:gd name="connsiteY14-1352" fmla="*/ 2045786 h 5785910"/>
              <a:gd name="connsiteX15-1353" fmla="*/ 4585837 w 5342334"/>
              <a:gd name="connsiteY15-1354" fmla="*/ 2046833 h 5785910"/>
              <a:gd name="connsiteX16-1355" fmla="*/ 4775401 w 5342334"/>
              <a:gd name="connsiteY16-1356" fmla="*/ 2003486 h 5785910"/>
              <a:gd name="connsiteX17-1357" fmla="*/ 5203724 w 5342334"/>
              <a:gd name="connsiteY17-1358" fmla="*/ 2381935 h 5785910"/>
              <a:gd name="connsiteX18-1359" fmla="*/ 4980124 w 5342334"/>
              <a:gd name="connsiteY18-1360" fmla="*/ 2705696 h 5785910"/>
              <a:gd name="connsiteX19-1361" fmla="*/ 5342334 w 5342334"/>
              <a:gd name="connsiteY19-1362" fmla="*/ 3258997 h 5785910"/>
              <a:gd name="connsiteX20-1363" fmla="*/ 5107100 w 5342334"/>
              <a:gd name="connsiteY20-1364" fmla="*/ 3754493 h 5785910"/>
              <a:gd name="connsiteX21-1365" fmla="*/ 5342334 w 5342334"/>
              <a:gd name="connsiteY21-1366" fmla="*/ 4140580 h 5785910"/>
              <a:gd name="connsiteX22-1367" fmla="*/ 4844706 w 5342334"/>
              <a:gd name="connsiteY22-1368" fmla="*/ 4606676 h 5785910"/>
              <a:gd name="connsiteX23-1369" fmla="*/ 4790537 w 5342334"/>
              <a:gd name="connsiteY23-1370" fmla="*/ 4596433 h 5785910"/>
              <a:gd name="connsiteX24-1371" fmla="*/ 4802287 w 5342334"/>
              <a:gd name="connsiteY24-1372" fmla="*/ 4606672 h 5785910"/>
              <a:gd name="connsiteX25-1373" fmla="*/ 5191248 w 5342334"/>
              <a:gd name="connsiteY25-1374" fmla="*/ 4997228 h 5785910"/>
              <a:gd name="connsiteX26-1375" fmla="*/ 4866278 w 5342334"/>
              <a:gd name="connsiteY26-1376" fmla="*/ 5435572 h 5785910"/>
              <a:gd name="connsiteX27-1377" fmla="*/ 4581456 w 5342334"/>
              <a:gd name="connsiteY27-1378" fmla="*/ 5443059 h 5785910"/>
              <a:gd name="connsiteX28-1379" fmla="*/ 4593578 w 5342334"/>
              <a:gd name="connsiteY28-1380" fmla="*/ 5444848 h 5785910"/>
              <a:gd name="connsiteX29-1381" fmla="*/ 4581281 w 5342334"/>
              <a:gd name="connsiteY29-1382" fmla="*/ 5445228 h 5785910"/>
              <a:gd name="connsiteX30-1383" fmla="*/ 2168410 w 5342334"/>
              <a:gd name="connsiteY30-1384" fmla="*/ 5525146 h 5785910"/>
              <a:gd name="connsiteX31-1385" fmla="*/ 1514723 w 5342334"/>
              <a:gd name="connsiteY31-1386" fmla="*/ 2929703 h 5785910"/>
              <a:gd name="connsiteX32-1387" fmla="*/ 1975047 w 5342334"/>
              <a:gd name="connsiteY32-1388" fmla="*/ 2725675 h 5785910"/>
              <a:gd name="connsiteX33-1389" fmla="*/ 2654934 w 5342334"/>
              <a:gd name="connsiteY33-1390" fmla="*/ 1630299 h 5785910"/>
              <a:gd name="connsiteX34-1391" fmla="*/ 3108192 w 5342334"/>
              <a:gd name="connsiteY34-1392" fmla="*/ 686009 h 5785910"/>
              <a:gd name="connsiteX35-1393" fmla="*/ 3334821 w 5342334"/>
              <a:gd name="connsiteY35-1394" fmla="*/ 6121 h 5785910"/>
              <a:gd name="connsiteX36-1395" fmla="*/ 3380735 w 5342334"/>
              <a:gd name="connsiteY36-1396" fmla="*/ 118 h 5785910"/>
              <a:gd name="connsiteX0-1397" fmla="*/ 1438934 w 5342334"/>
              <a:gd name="connsiteY0-1398" fmla="*/ 2944008 h 5785910"/>
              <a:gd name="connsiteX1-1399" fmla="*/ 1441770 w 5342334"/>
              <a:gd name="connsiteY1-1400" fmla="*/ 2943473 h 5785910"/>
              <a:gd name="connsiteX2-1401" fmla="*/ 1438934 w 5342334"/>
              <a:gd name="connsiteY2-1402" fmla="*/ 2944008 h 5785910"/>
              <a:gd name="connsiteX3-1403" fmla="*/ 1354605 w 5342334"/>
              <a:gd name="connsiteY3-1404" fmla="*/ 2912708 h 5785910"/>
              <a:gd name="connsiteX4-1405" fmla="*/ 1423317 w 5342334"/>
              <a:gd name="connsiteY4-1406" fmla="*/ 2947468 h 5785910"/>
              <a:gd name="connsiteX5-1407" fmla="*/ 1421525 w 5342334"/>
              <a:gd name="connsiteY5-1408" fmla="*/ 3320849 h 5785910"/>
              <a:gd name="connsiteX6-1409" fmla="*/ 2146318 w 5342334"/>
              <a:gd name="connsiteY6-1410" fmla="*/ 5548257 h 5785910"/>
              <a:gd name="connsiteX7-1411" fmla="*/ 2115204 w 5342334"/>
              <a:gd name="connsiteY7-1412" fmla="*/ 5553206 h 5785910"/>
              <a:gd name="connsiteX8-1413" fmla="*/ 1246460 w 5342334"/>
              <a:gd name="connsiteY8-1414" fmla="*/ 5785910 h 5785910"/>
              <a:gd name="connsiteX9-1415" fmla="*/ 0 w 5342334"/>
              <a:gd name="connsiteY9-1416" fmla="*/ 3148605 h 5785910"/>
              <a:gd name="connsiteX10-1417" fmla="*/ 1262428 w 5342334"/>
              <a:gd name="connsiteY10-1418" fmla="*/ 2938106 h 5785910"/>
              <a:gd name="connsiteX11-1419" fmla="*/ 1354605 w 5342334"/>
              <a:gd name="connsiteY11-1420" fmla="*/ 2912708 h 5785910"/>
              <a:gd name="connsiteX12-1421" fmla="*/ 3380735 w 5342334"/>
              <a:gd name="connsiteY12-1422" fmla="*/ 118 h 5785910"/>
              <a:gd name="connsiteX13-1423" fmla="*/ 3863622 w 5342334"/>
              <a:gd name="connsiteY13-1424" fmla="*/ 912639 h 5785910"/>
              <a:gd name="connsiteX14-1425" fmla="*/ 3674765 w 5342334"/>
              <a:gd name="connsiteY14-1426" fmla="*/ 2045786 h 5785910"/>
              <a:gd name="connsiteX15-1427" fmla="*/ 4585837 w 5342334"/>
              <a:gd name="connsiteY15-1428" fmla="*/ 2046833 h 5785910"/>
              <a:gd name="connsiteX16-1429" fmla="*/ 4775401 w 5342334"/>
              <a:gd name="connsiteY16-1430" fmla="*/ 2003486 h 5785910"/>
              <a:gd name="connsiteX17-1431" fmla="*/ 5203724 w 5342334"/>
              <a:gd name="connsiteY17-1432" fmla="*/ 2381935 h 5785910"/>
              <a:gd name="connsiteX18-1433" fmla="*/ 4980124 w 5342334"/>
              <a:gd name="connsiteY18-1434" fmla="*/ 2705696 h 5785910"/>
              <a:gd name="connsiteX19-1435" fmla="*/ 5342334 w 5342334"/>
              <a:gd name="connsiteY19-1436" fmla="*/ 3258997 h 5785910"/>
              <a:gd name="connsiteX20-1437" fmla="*/ 5107100 w 5342334"/>
              <a:gd name="connsiteY20-1438" fmla="*/ 3754493 h 5785910"/>
              <a:gd name="connsiteX21-1439" fmla="*/ 5342334 w 5342334"/>
              <a:gd name="connsiteY21-1440" fmla="*/ 4140580 h 5785910"/>
              <a:gd name="connsiteX22-1441" fmla="*/ 4844706 w 5342334"/>
              <a:gd name="connsiteY22-1442" fmla="*/ 4606676 h 5785910"/>
              <a:gd name="connsiteX23-1443" fmla="*/ 4790537 w 5342334"/>
              <a:gd name="connsiteY23-1444" fmla="*/ 4596433 h 5785910"/>
              <a:gd name="connsiteX24-1445" fmla="*/ 4802287 w 5342334"/>
              <a:gd name="connsiteY24-1446" fmla="*/ 4606672 h 5785910"/>
              <a:gd name="connsiteX25-1447" fmla="*/ 5191248 w 5342334"/>
              <a:gd name="connsiteY25-1448" fmla="*/ 4997228 h 5785910"/>
              <a:gd name="connsiteX26-1449" fmla="*/ 4866278 w 5342334"/>
              <a:gd name="connsiteY26-1450" fmla="*/ 5435572 h 5785910"/>
              <a:gd name="connsiteX27-1451" fmla="*/ 4581456 w 5342334"/>
              <a:gd name="connsiteY27-1452" fmla="*/ 5443059 h 5785910"/>
              <a:gd name="connsiteX28-1453" fmla="*/ 4593578 w 5342334"/>
              <a:gd name="connsiteY28-1454" fmla="*/ 5444848 h 5785910"/>
              <a:gd name="connsiteX29-1455" fmla="*/ 4581281 w 5342334"/>
              <a:gd name="connsiteY29-1456" fmla="*/ 5445228 h 5785910"/>
              <a:gd name="connsiteX30-1457" fmla="*/ 2201665 w 5342334"/>
              <a:gd name="connsiteY30-1458" fmla="*/ 5541774 h 5785910"/>
              <a:gd name="connsiteX31-1459" fmla="*/ 1514723 w 5342334"/>
              <a:gd name="connsiteY31-1460" fmla="*/ 2929703 h 5785910"/>
              <a:gd name="connsiteX32-1461" fmla="*/ 1975047 w 5342334"/>
              <a:gd name="connsiteY32-1462" fmla="*/ 2725675 h 5785910"/>
              <a:gd name="connsiteX33-1463" fmla="*/ 2654934 w 5342334"/>
              <a:gd name="connsiteY33-1464" fmla="*/ 1630299 h 5785910"/>
              <a:gd name="connsiteX34-1465" fmla="*/ 3108192 w 5342334"/>
              <a:gd name="connsiteY34-1466" fmla="*/ 686009 h 5785910"/>
              <a:gd name="connsiteX35-1467" fmla="*/ 3334821 w 5342334"/>
              <a:gd name="connsiteY35-1468" fmla="*/ 6121 h 5785910"/>
              <a:gd name="connsiteX36-1469" fmla="*/ 3380735 w 5342334"/>
              <a:gd name="connsiteY36-1470" fmla="*/ 118 h 5785910"/>
              <a:gd name="connsiteX0-1471" fmla="*/ 1438934 w 5342334"/>
              <a:gd name="connsiteY0-1472" fmla="*/ 2944008 h 5785910"/>
              <a:gd name="connsiteX1-1473" fmla="*/ 1441770 w 5342334"/>
              <a:gd name="connsiteY1-1474" fmla="*/ 2943473 h 5785910"/>
              <a:gd name="connsiteX2-1475" fmla="*/ 1438934 w 5342334"/>
              <a:gd name="connsiteY2-1476" fmla="*/ 2944008 h 5785910"/>
              <a:gd name="connsiteX3-1477" fmla="*/ 1354605 w 5342334"/>
              <a:gd name="connsiteY3-1478" fmla="*/ 2912708 h 5785910"/>
              <a:gd name="connsiteX4-1479" fmla="*/ 1423317 w 5342334"/>
              <a:gd name="connsiteY4-1480" fmla="*/ 2947468 h 5785910"/>
              <a:gd name="connsiteX5-1481" fmla="*/ 1421525 w 5342334"/>
              <a:gd name="connsiteY5-1482" fmla="*/ 3320849 h 5785910"/>
              <a:gd name="connsiteX6-1483" fmla="*/ 2146318 w 5342334"/>
              <a:gd name="connsiteY6-1484" fmla="*/ 5548257 h 5785910"/>
              <a:gd name="connsiteX7-1485" fmla="*/ 2115204 w 5342334"/>
              <a:gd name="connsiteY7-1486" fmla="*/ 5553206 h 5785910"/>
              <a:gd name="connsiteX8-1487" fmla="*/ 1246460 w 5342334"/>
              <a:gd name="connsiteY8-1488" fmla="*/ 5785910 h 5785910"/>
              <a:gd name="connsiteX9-1489" fmla="*/ 0 w 5342334"/>
              <a:gd name="connsiteY9-1490" fmla="*/ 3148605 h 5785910"/>
              <a:gd name="connsiteX10-1491" fmla="*/ 1262428 w 5342334"/>
              <a:gd name="connsiteY10-1492" fmla="*/ 2938106 h 5785910"/>
              <a:gd name="connsiteX11-1493" fmla="*/ 1354605 w 5342334"/>
              <a:gd name="connsiteY11-1494" fmla="*/ 2912708 h 5785910"/>
              <a:gd name="connsiteX12-1495" fmla="*/ 3380735 w 5342334"/>
              <a:gd name="connsiteY12-1496" fmla="*/ 118 h 5785910"/>
              <a:gd name="connsiteX13-1497" fmla="*/ 3863622 w 5342334"/>
              <a:gd name="connsiteY13-1498" fmla="*/ 912639 h 5785910"/>
              <a:gd name="connsiteX14-1499" fmla="*/ 3674765 w 5342334"/>
              <a:gd name="connsiteY14-1500" fmla="*/ 2045786 h 5785910"/>
              <a:gd name="connsiteX15-1501" fmla="*/ 4585837 w 5342334"/>
              <a:gd name="connsiteY15-1502" fmla="*/ 2046833 h 5785910"/>
              <a:gd name="connsiteX16-1503" fmla="*/ 4775401 w 5342334"/>
              <a:gd name="connsiteY16-1504" fmla="*/ 2003486 h 5785910"/>
              <a:gd name="connsiteX17-1505" fmla="*/ 5203724 w 5342334"/>
              <a:gd name="connsiteY17-1506" fmla="*/ 2381935 h 5785910"/>
              <a:gd name="connsiteX18-1507" fmla="*/ 4980124 w 5342334"/>
              <a:gd name="connsiteY18-1508" fmla="*/ 2705696 h 5785910"/>
              <a:gd name="connsiteX19-1509" fmla="*/ 5342334 w 5342334"/>
              <a:gd name="connsiteY19-1510" fmla="*/ 3258997 h 5785910"/>
              <a:gd name="connsiteX20-1511" fmla="*/ 5107100 w 5342334"/>
              <a:gd name="connsiteY20-1512" fmla="*/ 3754493 h 5785910"/>
              <a:gd name="connsiteX21-1513" fmla="*/ 5342334 w 5342334"/>
              <a:gd name="connsiteY21-1514" fmla="*/ 4140580 h 5785910"/>
              <a:gd name="connsiteX22-1515" fmla="*/ 4844706 w 5342334"/>
              <a:gd name="connsiteY22-1516" fmla="*/ 4606676 h 5785910"/>
              <a:gd name="connsiteX23-1517" fmla="*/ 4790537 w 5342334"/>
              <a:gd name="connsiteY23-1518" fmla="*/ 4596433 h 5785910"/>
              <a:gd name="connsiteX24-1519" fmla="*/ 4802287 w 5342334"/>
              <a:gd name="connsiteY24-1520" fmla="*/ 4606672 h 5785910"/>
              <a:gd name="connsiteX25-1521" fmla="*/ 5191248 w 5342334"/>
              <a:gd name="connsiteY25-1522" fmla="*/ 4997228 h 5785910"/>
              <a:gd name="connsiteX26-1523" fmla="*/ 4866278 w 5342334"/>
              <a:gd name="connsiteY26-1524" fmla="*/ 5435572 h 5785910"/>
              <a:gd name="connsiteX27-1525" fmla="*/ 4581456 w 5342334"/>
              <a:gd name="connsiteY27-1526" fmla="*/ 5443059 h 5785910"/>
              <a:gd name="connsiteX28-1527" fmla="*/ 4593578 w 5342334"/>
              <a:gd name="connsiteY28-1528" fmla="*/ 5444848 h 5785910"/>
              <a:gd name="connsiteX29-1529" fmla="*/ 4581281 w 5342334"/>
              <a:gd name="connsiteY29-1530" fmla="*/ 5445228 h 5785910"/>
              <a:gd name="connsiteX30-1531" fmla="*/ 2201665 w 5342334"/>
              <a:gd name="connsiteY30-1532" fmla="*/ 5541774 h 5785910"/>
              <a:gd name="connsiteX31-1533" fmla="*/ 1514723 w 5342334"/>
              <a:gd name="connsiteY31-1534" fmla="*/ 2929703 h 5785910"/>
              <a:gd name="connsiteX32-1535" fmla="*/ 1975047 w 5342334"/>
              <a:gd name="connsiteY32-1536" fmla="*/ 2725675 h 5785910"/>
              <a:gd name="connsiteX33-1537" fmla="*/ 2654934 w 5342334"/>
              <a:gd name="connsiteY33-1538" fmla="*/ 1630299 h 5785910"/>
              <a:gd name="connsiteX34-1539" fmla="*/ 3108192 w 5342334"/>
              <a:gd name="connsiteY34-1540" fmla="*/ 686009 h 5785910"/>
              <a:gd name="connsiteX35-1541" fmla="*/ 3334821 w 5342334"/>
              <a:gd name="connsiteY35-1542" fmla="*/ 6121 h 5785910"/>
              <a:gd name="connsiteX36-1543" fmla="*/ 3380735 w 5342334"/>
              <a:gd name="connsiteY36-1544" fmla="*/ 118 h 5785910"/>
              <a:gd name="connsiteX0-1545" fmla="*/ 1438934 w 5342334"/>
              <a:gd name="connsiteY0-1546" fmla="*/ 2944008 h 5785910"/>
              <a:gd name="connsiteX1-1547" fmla="*/ 1441770 w 5342334"/>
              <a:gd name="connsiteY1-1548" fmla="*/ 2943473 h 5785910"/>
              <a:gd name="connsiteX2-1549" fmla="*/ 1438934 w 5342334"/>
              <a:gd name="connsiteY2-1550" fmla="*/ 2944008 h 5785910"/>
              <a:gd name="connsiteX3-1551" fmla="*/ 1354605 w 5342334"/>
              <a:gd name="connsiteY3-1552" fmla="*/ 2912708 h 5785910"/>
              <a:gd name="connsiteX4-1553" fmla="*/ 1423317 w 5342334"/>
              <a:gd name="connsiteY4-1554" fmla="*/ 2947468 h 5785910"/>
              <a:gd name="connsiteX5-1555" fmla="*/ 1421525 w 5342334"/>
              <a:gd name="connsiteY5-1556" fmla="*/ 3320849 h 5785910"/>
              <a:gd name="connsiteX6-1557" fmla="*/ 2146318 w 5342334"/>
              <a:gd name="connsiteY6-1558" fmla="*/ 5548257 h 5785910"/>
              <a:gd name="connsiteX7-1559" fmla="*/ 2115204 w 5342334"/>
              <a:gd name="connsiteY7-1560" fmla="*/ 5553206 h 5785910"/>
              <a:gd name="connsiteX8-1561" fmla="*/ 1246460 w 5342334"/>
              <a:gd name="connsiteY8-1562" fmla="*/ 5785910 h 5785910"/>
              <a:gd name="connsiteX9-1563" fmla="*/ 0 w 5342334"/>
              <a:gd name="connsiteY9-1564" fmla="*/ 3148605 h 5785910"/>
              <a:gd name="connsiteX10-1565" fmla="*/ 1262428 w 5342334"/>
              <a:gd name="connsiteY10-1566" fmla="*/ 2938106 h 5785910"/>
              <a:gd name="connsiteX11-1567" fmla="*/ 1354605 w 5342334"/>
              <a:gd name="connsiteY11-1568" fmla="*/ 2912708 h 5785910"/>
              <a:gd name="connsiteX12-1569" fmla="*/ 3380735 w 5342334"/>
              <a:gd name="connsiteY12-1570" fmla="*/ 118 h 5785910"/>
              <a:gd name="connsiteX13-1571" fmla="*/ 3863622 w 5342334"/>
              <a:gd name="connsiteY13-1572" fmla="*/ 912639 h 5785910"/>
              <a:gd name="connsiteX14-1573" fmla="*/ 3674765 w 5342334"/>
              <a:gd name="connsiteY14-1574" fmla="*/ 2045786 h 5785910"/>
              <a:gd name="connsiteX15-1575" fmla="*/ 4585837 w 5342334"/>
              <a:gd name="connsiteY15-1576" fmla="*/ 2046833 h 5785910"/>
              <a:gd name="connsiteX16-1577" fmla="*/ 4775401 w 5342334"/>
              <a:gd name="connsiteY16-1578" fmla="*/ 2003486 h 5785910"/>
              <a:gd name="connsiteX17-1579" fmla="*/ 5203724 w 5342334"/>
              <a:gd name="connsiteY17-1580" fmla="*/ 2381935 h 5785910"/>
              <a:gd name="connsiteX18-1581" fmla="*/ 4980124 w 5342334"/>
              <a:gd name="connsiteY18-1582" fmla="*/ 2705696 h 5785910"/>
              <a:gd name="connsiteX19-1583" fmla="*/ 5342334 w 5342334"/>
              <a:gd name="connsiteY19-1584" fmla="*/ 3258997 h 5785910"/>
              <a:gd name="connsiteX20-1585" fmla="*/ 5107100 w 5342334"/>
              <a:gd name="connsiteY20-1586" fmla="*/ 3754493 h 5785910"/>
              <a:gd name="connsiteX21-1587" fmla="*/ 5342334 w 5342334"/>
              <a:gd name="connsiteY21-1588" fmla="*/ 4140580 h 5785910"/>
              <a:gd name="connsiteX22-1589" fmla="*/ 4844706 w 5342334"/>
              <a:gd name="connsiteY22-1590" fmla="*/ 4606676 h 5785910"/>
              <a:gd name="connsiteX23-1591" fmla="*/ 4790537 w 5342334"/>
              <a:gd name="connsiteY23-1592" fmla="*/ 4596433 h 5785910"/>
              <a:gd name="connsiteX24-1593" fmla="*/ 4802287 w 5342334"/>
              <a:gd name="connsiteY24-1594" fmla="*/ 4606672 h 5785910"/>
              <a:gd name="connsiteX25-1595" fmla="*/ 5191248 w 5342334"/>
              <a:gd name="connsiteY25-1596" fmla="*/ 4997228 h 5785910"/>
              <a:gd name="connsiteX26-1597" fmla="*/ 4866278 w 5342334"/>
              <a:gd name="connsiteY26-1598" fmla="*/ 5435572 h 5785910"/>
              <a:gd name="connsiteX27-1599" fmla="*/ 4581456 w 5342334"/>
              <a:gd name="connsiteY27-1600" fmla="*/ 5443059 h 5785910"/>
              <a:gd name="connsiteX28-1601" fmla="*/ 4593578 w 5342334"/>
              <a:gd name="connsiteY28-1602" fmla="*/ 5444848 h 5785910"/>
              <a:gd name="connsiteX29-1603" fmla="*/ 4581281 w 5342334"/>
              <a:gd name="connsiteY29-1604" fmla="*/ 5445228 h 5785910"/>
              <a:gd name="connsiteX30-1605" fmla="*/ 2201665 w 5342334"/>
              <a:gd name="connsiteY30-1606" fmla="*/ 5541774 h 5785910"/>
              <a:gd name="connsiteX31-1607" fmla="*/ 1514723 w 5342334"/>
              <a:gd name="connsiteY31-1608" fmla="*/ 2929703 h 5785910"/>
              <a:gd name="connsiteX32-1609" fmla="*/ 1975047 w 5342334"/>
              <a:gd name="connsiteY32-1610" fmla="*/ 2725675 h 5785910"/>
              <a:gd name="connsiteX33-1611" fmla="*/ 2654934 w 5342334"/>
              <a:gd name="connsiteY33-1612" fmla="*/ 1630299 h 5785910"/>
              <a:gd name="connsiteX34-1613" fmla="*/ 3108192 w 5342334"/>
              <a:gd name="connsiteY34-1614" fmla="*/ 686009 h 5785910"/>
              <a:gd name="connsiteX35-1615" fmla="*/ 3334821 w 5342334"/>
              <a:gd name="connsiteY35-1616" fmla="*/ 6121 h 5785910"/>
              <a:gd name="connsiteX36-1617" fmla="*/ 3380735 w 5342334"/>
              <a:gd name="connsiteY36-1618" fmla="*/ 118 h 5785910"/>
              <a:gd name="connsiteX0-1619" fmla="*/ 1438934 w 5342334"/>
              <a:gd name="connsiteY0-1620" fmla="*/ 2944008 h 5785910"/>
              <a:gd name="connsiteX1-1621" fmla="*/ 1441770 w 5342334"/>
              <a:gd name="connsiteY1-1622" fmla="*/ 2943473 h 5785910"/>
              <a:gd name="connsiteX2-1623" fmla="*/ 1438934 w 5342334"/>
              <a:gd name="connsiteY2-1624" fmla="*/ 2944008 h 5785910"/>
              <a:gd name="connsiteX3-1625" fmla="*/ 1354605 w 5342334"/>
              <a:gd name="connsiteY3-1626" fmla="*/ 2912708 h 5785910"/>
              <a:gd name="connsiteX4-1627" fmla="*/ 1423317 w 5342334"/>
              <a:gd name="connsiteY4-1628" fmla="*/ 2947468 h 5785910"/>
              <a:gd name="connsiteX5-1629" fmla="*/ 1421525 w 5342334"/>
              <a:gd name="connsiteY5-1630" fmla="*/ 3320849 h 5785910"/>
              <a:gd name="connsiteX6-1631" fmla="*/ 2146318 w 5342334"/>
              <a:gd name="connsiteY6-1632" fmla="*/ 5548257 h 5785910"/>
              <a:gd name="connsiteX7-1633" fmla="*/ 2115204 w 5342334"/>
              <a:gd name="connsiteY7-1634" fmla="*/ 5553206 h 5785910"/>
              <a:gd name="connsiteX8-1635" fmla="*/ 1246460 w 5342334"/>
              <a:gd name="connsiteY8-1636" fmla="*/ 5785910 h 5785910"/>
              <a:gd name="connsiteX9-1637" fmla="*/ 0 w 5342334"/>
              <a:gd name="connsiteY9-1638" fmla="*/ 3148605 h 5785910"/>
              <a:gd name="connsiteX10-1639" fmla="*/ 1262428 w 5342334"/>
              <a:gd name="connsiteY10-1640" fmla="*/ 2938106 h 5785910"/>
              <a:gd name="connsiteX11-1641" fmla="*/ 1354605 w 5342334"/>
              <a:gd name="connsiteY11-1642" fmla="*/ 2912708 h 5785910"/>
              <a:gd name="connsiteX12-1643" fmla="*/ 3380735 w 5342334"/>
              <a:gd name="connsiteY12-1644" fmla="*/ 118 h 5785910"/>
              <a:gd name="connsiteX13-1645" fmla="*/ 3863622 w 5342334"/>
              <a:gd name="connsiteY13-1646" fmla="*/ 912639 h 5785910"/>
              <a:gd name="connsiteX14-1647" fmla="*/ 3674765 w 5342334"/>
              <a:gd name="connsiteY14-1648" fmla="*/ 2045786 h 5785910"/>
              <a:gd name="connsiteX15-1649" fmla="*/ 4585837 w 5342334"/>
              <a:gd name="connsiteY15-1650" fmla="*/ 2046833 h 5785910"/>
              <a:gd name="connsiteX16-1651" fmla="*/ 4775401 w 5342334"/>
              <a:gd name="connsiteY16-1652" fmla="*/ 2003486 h 5785910"/>
              <a:gd name="connsiteX17-1653" fmla="*/ 5203724 w 5342334"/>
              <a:gd name="connsiteY17-1654" fmla="*/ 2381935 h 5785910"/>
              <a:gd name="connsiteX18-1655" fmla="*/ 4980124 w 5342334"/>
              <a:gd name="connsiteY18-1656" fmla="*/ 2705696 h 5785910"/>
              <a:gd name="connsiteX19-1657" fmla="*/ 5342334 w 5342334"/>
              <a:gd name="connsiteY19-1658" fmla="*/ 3258997 h 5785910"/>
              <a:gd name="connsiteX20-1659" fmla="*/ 5107100 w 5342334"/>
              <a:gd name="connsiteY20-1660" fmla="*/ 3754493 h 5785910"/>
              <a:gd name="connsiteX21-1661" fmla="*/ 5342334 w 5342334"/>
              <a:gd name="connsiteY21-1662" fmla="*/ 4140580 h 5785910"/>
              <a:gd name="connsiteX22-1663" fmla="*/ 4844706 w 5342334"/>
              <a:gd name="connsiteY22-1664" fmla="*/ 4606676 h 5785910"/>
              <a:gd name="connsiteX23-1665" fmla="*/ 4790537 w 5342334"/>
              <a:gd name="connsiteY23-1666" fmla="*/ 4596433 h 5785910"/>
              <a:gd name="connsiteX24-1667" fmla="*/ 4802287 w 5342334"/>
              <a:gd name="connsiteY24-1668" fmla="*/ 4606672 h 5785910"/>
              <a:gd name="connsiteX25-1669" fmla="*/ 5191248 w 5342334"/>
              <a:gd name="connsiteY25-1670" fmla="*/ 4997228 h 5785910"/>
              <a:gd name="connsiteX26-1671" fmla="*/ 4866278 w 5342334"/>
              <a:gd name="connsiteY26-1672" fmla="*/ 5435572 h 5785910"/>
              <a:gd name="connsiteX27-1673" fmla="*/ 4581456 w 5342334"/>
              <a:gd name="connsiteY27-1674" fmla="*/ 5443059 h 5785910"/>
              <a:gd name="connsiteX28-1675" fmla="*/ 4593578 w 5342334"/>
              <a:gd name="connsiteY28-1676" fmla="*/ 5444848 h 5785910"/>
              <a:gd name="connsiteX29-1677" fmla="*/ 4581281 w 5342334"/>
              <a:gd name="connsiteY29-1678" fmla="*/ 5445228 h 5785910"/>
              <a:gd name="connsiteX30-1679" fmla="*/ 2201665 w 5342334"/>
              <a:gd name="connsiteY30-1680" fmla="*/ 5541774 h 5785910"/>
              <a:gd name="connsiteX31-1681" fmla="*/ 1514723 w 5342334"/>
              <a:gd name="connsiteY31-1682" fmla="*/ 2929703 h 5785910"/>
              <a:gd name="connsiteX32-1683" fmla="*/ 1975047 w 5342334"/>
              <a:gd name="connsiteY32-1684" fmla="*/ 2725675 h 5785910"/>
              <a:gd name="connsiteX33-1685" fmla="*/ 2654934 w 5342334"/>
              <a:gd name="connsiteY33-1686" fmla="*/ 1630299 h 5785910"/>
              <a:gd name="connsiteX34-1687" fmla="*/ 3108192 w 5342334"/>
              <a:gd name="connsiteY34-1688" fmla="*/ 686009 h 5785910"/>
              <a:gd name="connsiteX35-1689" fmla="*/ 3334821 w 5342334"/>
              <a:gd name="connsiteY35-1690" fmla="*/ 6121 h 5785910"/>
              <a:gd name="connsiteX36-1691" fmla="*/ 3380735 w 5342334"/>
              <a:gd name="connsiteY36-1692" fmla="*/ 118 h 5785910"/>
              <a:gd name="connsiteX0-1693" fmla="*/ 1438934 w 5342334"/>
              <a:gd name="connsiteY0-1694" fmla="*/ 2944008 h 5785910"/>
              <a:gd name="connsiteX1-1695" fmla="*/ 1441770 w 5342334"/>
              <a:gd name="connsiteY1-1696" fmla="*/ 2943473 h 5785910"/>
              <a:gd name="connsiteX2-1697" fmla="*/ 1438934 w 5342334"/>
              <a:gd name="connsiteY2-1698" fmla="*/ 2944008 h 5785910"/>
              <a:gd name="connsiteX3-1699" fmla="*/ 1354605 w 5342334"/>
              <a:gd name="connsiteY3-1700" fmla="*/ 2912708 h 5785910"/>
              <a:gd name="connsiteX4-1701" fmla="*/ 1423317 w 5342334"/>
              <a:gd name="connsiteY4-1702" fmla="*/ 2947468 h 5785910"/>
              <a:gd name="connsiteX5-1703" fmla="*/ 1421525 w 5342334"/>
              <a:gd name="connsiteY5-1704" fmla="*/ 3320849 h 5785910"/>
              <a:gd name="connsiteX6-1705" fmla="*/ 2146318 w 5342334"/>
              <a:gd name="connsiteY6-1706" fmla="*/ 5548257 h 5785910"/>
              <a:gd name="connsiteX7-1707" fmla="*/ 2115204 w 5342334"/>
              <a:gd name="connsiteY7-1708" fmla="*/ 5553206 h 5785910"/>
              <a:gd name="connsiteX8-1709" fmla="*/ 1246460 w 5342334"/>
              <a:gd name="connsiteY8-1710" fmla="*/ 5785910 h 5785910"/>
              <a:gd name="connsiteX9-1711" fmla="*/ 0 w 5342334"/>
              <a:gd name="connsiteY9-1712" fmla="*/ 3148605 h 5785910"/>
              <a:gd name="connsiteX10-1713" fmla="*/ 1262428 w 5342334"/>
              <a:gd name="connsiteY10-1714" fmla="*/ 2938106 h 5785910"/>
              <a:gd name="connsiteX11-1715" fmla="*/ 1354605 w 5342334"/>
              <a:gd name="connsiteY11-1716" fmla="*/ 2912708 h 5785910"/>
              <a:gd name="connsiteX12-1717" fmla="*/ 3380735 w 5342334"/>
              <a:gd name="connsiteY12-1718" fmla="*/ 118 h 5785910"/>
              <a:gd name="connsiteX13-1719" fmla="*/ 3863622 w 5342334"/>
              <a:gd name="connsiteY13-1720" fmla="*/ 912639 h 5785910"/>
              <a:gd name="connsiteX14-1721" fmla="*/ 3674765 w 5342334"/>
              <a:gd name="connsiteY14-1722" fmla="*/ 2045786 h 5785910"/>
              <a:gd name="connsiteX15-1723" fmla="*/ 4585837 w 5342334"/>
              <a:gd name="connsiteY15-1724" fmla="*/ 2046833 h 5785910"/>
              <a:gd name="connsiteX16-1725" fmla="*/ 4775401 w 5342334"/>
              <a:gd name="connsiteY16-1726" fmla="*/ 2003486 h 5785910"/>
              <a:gd name="connsiteX17-1727" fmla="*/ 5203724 w 5342334"/>
              <a:gd name="connsiteY17-1728" fmla="*/ 2381935 h 5785910"/>
              <a:gd name="connsiteX18-1729" fmla="*/ 4980124 w 5342334"/>
              <a:gd name="connsiteY18-1730" fmla="*/ 2705696 h 5785910"/>
              <a:gd name="connsiteX19-1731" fmla="*/ 5342334 w 5342334"/>
              <a:gd name="connsiteY19-1732" fmla="*/ 3258997 h 5785910"/>
              <a:gd name="connsiteX20-1733" fmla="*/ 5107100 w 5342334"/>
              <a:gd name="connsiteY20-1734" fmla="*/ 3754493 h 5785910"/>
              <a:gd name="connsiteX21-1735" fmla="*/ 5342334 w 5342334"/>
              <a:gd name="connsiteY21-1736" fmla="*/ 4140580 h 5785910"/>
              <a:gd name="connsiteX22-1737" fmla="*/ 4844706 w 5342334"/>
              <a:gd name="connsiteY22-1738" fmla="*/ 4606676 h 5785910"/>
              <a:gd name="connsiteX23-1739" fmla="*/ 4790537 w 5342334"/>
              <a:gd name="connsiteY23-1740" fmla="*/ 4596433 h 5785910"/>
              <a:gd name="connsiteX24-1741" fmla="*/ 4802287 w 5342334"/>
              <a:gd name="connsiteY24-1742" fmla="*/ 4606672 h 5785910"/>
              <a:gd name="connsiteX25-1743" fmla="*/ 5191248 w 5342334"/>
              <a:gd name="connsiteY25-1744" fmla="*/ 4997228 h 5785910"/>
              <a:gd name="connsiteX26-1745" fmla="*/ 4866278 w 5342334"/>
              <a:gd name="connsiteY26-1746" fmla="*/ 5435572 h 5785910"/>
              <a:gd name="connsiteX27-1747" fmla="*/ 4581456 w 5342334"/>
              <a:gd name="connsiteY27-1748" fmla="*/ 5443059 h 5785910"/>
              <a:gd name="connsiteX28-1749" fmla="*/ 4593578 w 5342334"/>
              <a:gd name="connsiteY28-1750" fmla="*/ 5444848 h 5785910"/>
              <a:gd name="connsiteX29-1751" fmla="*/ 4581281 w 5342334"/>
              <a:gd name="connsiteY29-1752" fmla="*/ 5445228 h 5785910"/>
              <a:gd name="connsiteX30-1753" fmla="*/ 2233555 w 5342334"/>
              <a:gd name="connsiteY30-1754" fmla="*/ 5541774 h 5785910"/>
              <a:gd name="connsiteX31-1755" fmla="*/ 1514723 w 5342334"/>
              <a:gd name="connsiteY31-1756" fmla="*/ 2929703 h 5785910"/>
              <a:gd name="connsiteX32-1757" fmla="*/ 1975047 w 5342334"/>
              <a:gd name="connsiteY32-1758" fmla="*/ 2725675 h 5785910"/>
              <a:gd name="connsiteX33-1759" fmla="*/ 2654934 w 5342334"/>
              <a:gd name="connsiteY33-1760" fmla="*/ 1630299 h 5785910"/>
              <a:gd name="connsiteX34-1761" fmla="*/ 3108192 w 5342334"/>
              <a:gd name="connsiteY34-1762" fmla="*/ 686009 h 5785910"/>
              <a:gd name="connsiteX35-1763" fmla="*/ 3334821 w 5342334"/>
              <a:gd name="connsiteY35-1764" fmla="*/ 6121 h 5785910"/>
              <a:gd name="connsiteX36-1765" fmla="*/ 3380735 w 5342334"/>
              <a:gd name="connsiteY36-1766" fmla="*/ 118 h 5785910"/>
              <a:gd name="connsiteX0-1767" fmla="*/ 1438934 w 5342334"/>
              <a:gd name="connsiteY0-1768" fmla="*/ 2944008 h 5785910"/>
              <a:gd name="connsiteX1-1769" fmla="*/ 1441770 w 5342334"/>
              <a:gd name="connsiteY1-1770" fmla="*/ 2943473 h 5785910"/>
              <a:gd name="connsiteX2-1771" fmla="*/ 1438934 w 5342334"/>
              <a:gd name="connsiteY2-1772" fmla="*/ 2944008 h 5785910"/>
              <a:gd name="connsiteX3-1773" fmla="*/ 1354605 w 5342334"/>
              <a:gd name="connsiteY3-1774" fmla="*/ 2912708 h 5785910"/>
              <a:gd name="connsiteX4-1775" fmla="*/ 1423317 w 5342334"/>
              <a:gd name="connsiteY4-1776" fmla="*/ 2947468 h 5785910"/>
              <a:gd name="connsiteX5-1777" fmla="*/ 1421525 w 5342334"/>
              <a:gd name="connsiteY5-1778" fmla="*/ 3320849 h 5785910"/>
              <a:gd name="connsiteX6-1779" fmla="*/ 2146318 w 5342334"/>
              <a:gd name="connsiteY6-1780" fmla="*/ 5548257 h 5785910"/>
              <a:gd name="connsiteX7-1781" fmla="*/ 2115204 w 5342334"/>
              <a:gd name="connsiteY7-1782" fmla="*/ 5553206 h 5785910"/>
              <a:gd name="connsiteX8-1783" fmla="*/ 1246460 w 5342334"/>
              <a:gd name="connsiteY8-1784" fmla="*/ 5785910 h 5785910"/>
              <a:gd name="connsiteX9-1785" fmla="*/ 0 w 5342334"/>
              <a:gd name="connsiteY9-1786" fmla="*/ 3148605 h 5785910"/>
              <a:gd name="connsiteX10-1787" fmla="*/ 1262428 w 5342334"/>
              <a:gd name="connsiteY10-1788" fmla="*/ 2938106 h 5785910"/>
              <a:gd name="connsiteX11-1789" fmla="*/ 1354605 w 5342334"/>
              <a:gd name="connsiteY11-1790" fmla="*/ 2912708 h 5785910"/>
              <a:gd name="connsiteX12-1791" fmla="*/ 3380735 w 5342334"/>
              <a:gd name="connsiteY12-1792" fmla="*/ 118 h 5785910"/>
              <a:gd name="connsiteX13-1793" fmla="*/ 3863622 w 5342334"/>
              <a:gd name="connsiteY13-1794" fmla="*/ 912639 h 5785910"/>
              <a:gd name="connsiteX14-1795" fmla="*/ 3674765 w 5342334"/>
              <a:gd name="connsiteY14-1796" fmla="*/ 2045786 h 5785910"/>
              <a:gd name="connsiteX15-1797" fmla="*/ 4585837 w 5342334"/>
              <a:gd name="connsiteY15-1798" fmla="*/ 2046833 h 5785910"/>
              <a:gd name="connsiteX16-1799" fmla="*/ 4775401 w 5342334"/>
              <a:gd name="connsiteY16-1800" fmla="*/ 2003486 h 5785910"/>
              <a:gd name="connsiteX17-1801" fmla="*/ 5203724 w 5342334"/>
              <a:gd name="connsiteY17-1802" fmla="*/ 2381935 h 5785910"/>
              <a:gd name="connsiteX18-1803" fmla="*/ 4980124 w 5342334"/>
              <a:gd name="connsiteY18-1804" fmla="*/ 2705696 h 5785910"/>
              <a:gd name="connsiteX19-1805" fmla="*/ 5342334 w 5342334"/>
              <a:gd name="connsiteY19-1806" fmla="*/ 3258997 h 5785910"/>
              <a:gd name="connsiteX20-1807" fmla="*/ 5107100 w 5342334"/>
              <a:gd name="connsiteY20-1808" fmla="*/ 3754493 h 5785910"/>
              <a:gd name="connsiteX21-1809" fmla="*/ 5342334 w 5342334"/>
              <a:gd name="connsiteY21-1810" fmla="*/ 4140580 h 5785910"/>
              <a:gd name="connsiteX22-1811" fmla="*/ 4844706 w 5342334"/>
              <a:gd name="connsiteY22-1812" fmla="*/ 4606676 h 5785910"/>
              <a:gd name="connsiteX23-1813" fmla="*/ 4790537 w 5342334"/>
              <a:gd name="connsiteY23-1814" fmla="*/ 4596433 h 5785910"/>
              <a:gd name="connsiteX24-1815" fmla="*/ 4802287 w 5342334"/>
              <a:gd name="connsiteY24-1816" fmla="*/ 4606672 h 5785910"/>
              <a:gd name="connsiteX25-1817" fmla="*/ 5191248 w 5342334"/>
              <a:gd name="connsiteY25-1818" fmla="*/ 4997228 h 5785910"/>
              <a:gd name="connsiteX26-1819" fmla="*/ 4866278 w 5342334"/>
              <a:gd name="connsiteY26-1820" fmla="*/ 5435572 h 5785910"/>
              <a:gd name="connsiteX27-1821" fmla="*/ 4581456 w 5342334"/>
              <a:gd name="connsiteY27-1822" fmla="*/ 5443059 h 5785910"/>
              <a:gd name="connsiteX28-1823" fmla="*/ 4593578 w 5342334"/>
              <a:gd name="connsiteY28-1824" fmla="*/ 5444848 h 5785910"/>
              <a:gd name="connsiteX29-1825" fmla="*/ 4581281 w 5342334"/>
              <a:gd name="connsiteY29-1826" fmla="*/ 5445228 h 5785910"/>
              <a:gd name="connsiteX30-1827" fmla="*/ 2276075 w 5342334"/>
              <a:gd name="connsiteY30-1828" fmla="*/ 5536459 h 5785910"/>
              <a:gd name="connsiteX31-1829" fmla="*/ 1514723 w 5342334"/>
              <a:gd name="connsiteY31-1830" fmla="*/ 2929703 h 5785910"/>
              <a:gd name="connsiteX32-1831" fmla="*/ 1975047 w 5342334"/>
              <a:gd name="connsiteY32-1832" fmla="*/ 2725675 h 5785910"/>
              <a:gd name="connsiteX33-1833" fmla="*/ 2654934 w 5342334"/>
              <a:gd name="connsiteY33-1834" fmla="*/ 1630299 h 5785910"/>
              <a:gd name="connsiteX34-1835" fmla="*/ 3108192 w 5342334"/>
              <a:gd name="connsiteY34-1836" fmla="*/ 686009 h 5785910"/>
              <a:gd name="connsiteX35-1837" fmla="*/ 3334821 w 5342334"/>
              <a:gd name="connsiteY35-1838" fmla="*/ 6121 h 5785910"/>
              <a:gd name="connsiteX36-1839" fmla="*/ 3380735 w 5342334"/>
              <a:gd name="connsiteY36-1840" fmla="*/ 118 h 5785910"/>
              <a:gd name="connsiteX0-1841" fmla="*/ 1438934 w 5342334"/>
              <a:gd name="connsiteY0-1842" fmla="*/ 2944008 h 5785910"/>
              <a:gd name="connsiteX1-1843" fmla="*/ 1441770 w 5342334"/>
              <a:gd name="connsiteY1-1844" fmla="*/ 2943473 h 5785910"/>
              <a:gd name="connsiteX2-1845" fmla="*/ 1438934 w 5342334"/>
              <a:gd name="connsiteY2-1846" fmla="*/ 2944008 h 5785910"/>
              <a:gd name="connsiteX3-1847" fmla="*/ 1354605 w 5342334"/>
              <a:gd name="connsiteY3-1848" fmla="*/ 2912708 h 5785910"/>
              <a:gd name="connsiteX4-1849" fmla="*/ 1423317 w 5342334"/>
              <a:gd name="connsiteY4-1850" fmla="*/ 2947468 h 5785910"/>
              <a:gd name="connsiteX5-1851" fmla="*/ 1421525 w 5342334"/>
              <a:gd name="connsiteY5-1852" fmla="*/ 3320849 h 5785910"/>
              <a:gd name="connsiteX6-1853" fmla="*/ 2146318 w 5342334"/>
              <a:gd name="connsiteY6-1854" fmla="*/ 5548257 h 5785910"/>
              <a:gd name="connsiteX7-1855" fmla="*/ 2115204 w 5342334"/>
              <a:gd name="connsiteY7-1856" fmla="*/ 5553206 h 5785910"/>
              <a:gd name="connsiteX8-1857" fmla="*/ 1246460 w 5342334"/>
              <a:gd name="connsiteY8-1858" fmla="*/ 5785910 h 5785910"/>
              <a:gd name="connsiteX9-1859" fmla="*/ 0 w 5342334"/>
              <a:gd name="connsiteY9-1860" fmla="*/ 3148605 h 5785910"/>
              <a:gd name="connsiteX10-1861" fmla="*/ 1262428 w 5342334"/>
              <a:gd name="connsiteY10-1862" fmla="*/ 2938106 h 5785910"/>
              <a:gd name="connsiteX11-1863" fmla="*/ 1354605 w 5342334"/>
              <a:gd name="connsiteY11-1864" fmla="*/ 2912708 h 5785910"/>
              <a:gd name="connsiteX12-1865" fmla="*/ 3380735 w 5342334"/>
              <a:gd name="connsiteY12-1866" fmla="*/ 118 h 5785910"/>
              <a:gd name="connsiteX13-1867" fmla="*/ 3863622 w 5342334"/>
              <a:gd name="connsiteY13-1868" fmla="*/ 912639 h 5785910"/>
              <a:gd name="connsiteX14-1869" fmla="*/ 3674765 w 5342334"/>
              <a:gd name="connsiteY14-1870" fmla="*/ 2045786 h 5785910"/>
              <a:gd name="connsiteX15-1871" fmla="*/ 4585837 w 5342334"/>
              <a:gd name="connsiteY15-1872" fmla="*/ 2046833 h 5785910"/>
              <a:gd name="connsiteX16-1873" fmla="*/ 4775401 w 5342334"/>
              <a:gd name="connsiteY16-1874" fmla="*/ 2003486 h 5785910"/>
              <a:gd name="connsiteX17-1875" fmla="*/ 5203724 w 5342334"/>
              <a:gd name="connsiteY17-1876" fmla="*/ 2381935 h 5785910"/>
              <a:gd name="connsiteX18-1877" fmla="*/ 4980124 w 5342334"/>
              <a:gd name="connsiteY18-1878" fmla="*/ 2705696 h 5785910"/>
              <a:gd name="connsiteX19-1879" fmla="*/ 5342334 w 5342334"/>
              <a:gd name="connsiteY19-1880" fmla="*/ 3258997 h 5785910"/>
              <a:gd name="connsiteX20-1881" fmla="*/ 5107100 w 5342334"/>
              <a:gd name="connsiteY20-1882" fmla="*/ 3754493 h 5785910"/>
              <a:gd name="connsiteX21-1883" fmla="*/ 5342334 w 5342334"/>
              <a:gd name="connsiteY21-1884" fmla="*/ 4140580 h 5785910"/>
              <a:gd name="connsiteX22-1885" fmla="*/ 4844706 w 5342334"/>
              <a:gd name="connsiteY22-1886" fmla="*/ 4606676 h 5785910"/>
              <a:gd name="connsiteX23-1887" fmla="*/ 4790537 w 5342334"/>
              <a:gd name="connsiteY23-1888" fmla="*/ 4596433 h 5785910"/>
              <a:gd name="connsiteX24-1889" fmla="*/ 4802287 w 5342334"/>
              <a:gd name="connsiteY24-1890" fmla="*/ 4606672 h 5785910"/>
              <a:gd name="connsiteX25-1891" fmla="*/ 5191248 w 5342334"/>
              <a:gd name="connsiteY25-1892" fmla="*/ 4997228 h 5785910"/>
              <a:gd name="connsiteX26-1893" fmla="*/ 4866278 w 5342334"/>
              <a:gd name="connsiteY26-1894" fmla="*/ 5435572 h 5785910"/>
              <a:gd name="connsiteX27-1895" fmla="*/ 4581456 w 5342334"/>
              <a:gd name="connsiteY27-1896" fmla="*/ 5443059 h 5785910"/>
              <a:gd name="connsiteX28-1897" fmla="*/ 4593578 w 5342334"/>
              <a:gd name="connsiteY28-1898" fmla="*/ 5444848 h 5785910"/>
              <a:gd name="connsiteX29-1899" fmla="*/ 4581281 w 5342334"/>
              <a:gd name="connsiteY29-1900" fmla="*/ 5445228 h 5785910"/>
              <a:gd name="connsiteX30-1901" fmla="*/ 2276075 w 5342334"/>
              <a:gd name="connsiteY30-1902" fmla="*/ 5536459 h 5785910"/>
              <a:gd name="connsiteX31-1903" fmla="*/ 1551927 w 5342334"/>
              <a:gd name="connsiteY31-1904" fmla="*/ 2929703 h 5785910"/>
              <a:gd name="connsiteX32-1905" fmla="*/ 1975047 w 5342334"/>
              <a:gd name="connsiteY32-1906" fmla="*/ 2725675 h 5785910"/>
              <a:gd name="connsiteX33-1907" fmla="*/ 2654934 w 5342334"/>
              <a:gd name="connsiteY33-1908" fmla="*/ 1630299 h 5785910"/>
              <a:gd name="connsiteX34-1909" fmla="*/ 3108192 w 5342334"/>
              <a:gd name="connsiteY34-1910" fmla="*/ 686009 h 5785910"/>
              <a:gd name="connsiteX35-1911" fmla="*/ 3334821 w 5342334"/>
              <a:gd name="connsiteY35-1912" fmla="*/ 6121 h 5785910"/>
              <a:gd name="connsiteX36-1913" fmla="*/ 3380735 w 5342334"/>
              <a:gd name="connsiteY36-1914" fmla="*/ 118 h 5785910"/>
              <a:gd name="connsiteX0-1915" fmla="*/ 1438934 w 5342334"/>
              <a:gd name="connsiteY0-1916" fmla="*/ 2944008 h 5785910"/>
              <a:gd name="connsiteX1-1917" fmla="*/ 1441770 w 5342334"/>
              <a:gd name="connsiteY1-1918" fmla="*/ 2943473 h 5785910"/>
              <a:gd name="connsiteX2-1919" fmla="*/ 1438934 w 5342334"/>
              <a:gd name="connsiteY2-1920" fmla="*/ 2944008 h 5785910"/>
              <a:gd name="connsiteX3-1921" fmla="*/ 1354605 w 5342334"/>
              <a:gd name="connsiteY3-1922" fmla="*/ 2912708 h 5785910"/>
              <a:gd name="connsiteX4-1923" fmla="*/ 1423317 w 5342334"/>
              <a:gd name="connsiteY4-1924" fmla="*/ 2947468 h 5785910"/>
              <a:gd name="connsiteX5-1925" fmla="*/ 1421525 w 5342334"/>
              <a:gd name="connsiteY5-1926" fmla="*/ 3320849 h 5785910"/>
              <a:gd name="connsiteX6-1927" fmla="*/ 2146318 w 5342334"/>
              <a:gd name="connsiteY6-1928" fmla="*/ 5548257 h 5785910"/>
              <a:gd name="connsiteX7-1929" fmla="*/ 2115204 w 5342334"/>
              <a:gd name="connsiteY7-1930" fmla="*/ 5553206 h 5785910"/>
              <a:gd name="connsiteX8-1931" fmla="*/ 1246460 w 5342334"/>
              <a:gd name="connsiteY8-1932" fmla="*/ 5785910 h 5785910"/>
              <a:gd name="connsiteX9-1933" fmla="*/ 0 w 5342334"/>
              <a:gd name="connsiteY9-1934" fmla="*/ 3148605 h 5785910"/>
              <a:gd name="connsiteX10-1935" fmla="*/ 1262428 w 5342334"/>
              <a:gd name="connsiteY10-1936" fmla="*/ 2938106 h 5785910"/>
              <a:gd name="connsiteX11-1937" fmla="*/ 1354605 w 5342334"/>
              <a:gd name="connsiteY11-1938" fmla="*/ 2912708 h 5785910"/>
              <a:gd name="connsiteX12-1939" fmla="*/ 3380735 w 5342334"/>
              <a:gd name="connsiteY12-1940" fmla="*/ 118 h 5785910"/>
              <a:gd name="connsiteX13-1941" fmla="*/ 3863622 w 5342334"/>
              <a:gd name="connsiteY13-1942" fmla="*/ 912639 h 5785910"/>
              <a:gd name="connsiteX14-1943" fmla="*/ 3674765 w 5342334"/>
              <a:gd name="connsiteY14-1944" fmla="*/ 2045786 h 5785910"/>
              <a:gd name="connsiteX15-1945" fmla="*/ 4585837 w 5342334"/>
              <a:gd name="connsiteY15-1946" fmla="*/ 2046833 h 5785910"/>
              <a:gd name="connsiteX16-1947" fmla="*/ 4775401 w 5342334"/>
              <a:gd name="connsiteY16-1948" fmla="*/ 2003486 h 5785910"/>
              <a:gd name="connsiteX17-1949" fmla="*/ 5203724 w 5342334"/>
              <a:gd name="connsiteY17-1950" fmla="*/ 2381935 h 5785910"/>
              <a:gd name="connsiteX18-1951" fmla="*/ 4980124 w 5342334"/>
              <a:gd name="connsiteY18-1952" fmla="*/ 2705696 h 5785910"/>
              <a:gd name="connsiteX19-1953" fmla="*/ 5342334 w 5342334"/>
              <a:gd name="connsiteY19-1954" fmla="*/ 3258997 h 5785910"/>
              <a:gd name="connsiteX20-1955" fmla="*/ 5107100 w 5342334"/>
              <a:gd name="connsiteY20-1956" fmla="*/ 3754493 h 5785910"/>
              <a:gd name="connsiteX21-1957" fmla="*/ 5342334 w 5342334"/>
              <a:gd name="connsiteY21-1958" fmla="*/ 4140580 h 5785910"/>
              <a:gd name="connsiteX22-1959" fmla="*/ 4844706 w 5342334"/>
              <a:gd name="connsiteY22-1960" fmla="*/ 4606676 h 5785910"/>
              <a:gd name="connsiteX23-1961" fmla="*/ 4790537 w 5342334"/>
              <a:gd name="connsiteY23-1962" fmla="*/ 4596433 h 5785910"/>
              <a:gd name="connsiteX24-1963" fmla="*/ 4802287 w 5342334"/>
              <a:gd name="connsiteY24-1964" fmla="*/ 4606672 h 5785910"/>
              <a:gd name="connsiteX25-1965" fmla="*/ 5191248 w 5342334"/>
              <a:gd name="connsiteY25-1966" fmla="*/ 4997228 h 5785910"/>
              <a:gd name="connsiteX26-1967" fmla="*/ 4866278 w 5342334"/>
              <a:gd name="connsiteY26-1968" fmla="*/ 5435572 h 5785910"/>
              <a:gd name="connsiteX27-1969" fmla="*/ 4581456 w 5342334"/>
              <a:gd name="connsiteY27-1970" fmla="*/ 5443059 h 5785910"/>
              <a:gd name="connsiteX28-1971" fmla="*/ 4593578 w 5342334"/>
              <a:gd name="connsiteY28-1972" fmla="*/ 5444848 h 5785910"/>
              <a:gd name="connsiteX29-1973" fmla="*/ 4581281 w 5342334"/>
              <a:gd name="connsiteY29-1974" fmla="*/ 5445228 h 5785910"/>
              <a:gd name="connsiteX30-1975" fmla="*/ 2276075 w 5342334"/>
              <a:gd name="connsiteY30-1976" fmla="*/ 5536459 h 5785910"/>
              <a:gd name="connsiteX31-1977" fmla="*/ 1567871 w 5342334"/>
              <a:gd name="connsiteY31-1978" fmla="*/ 2924388 h 5785910"/>
              <a:gd name="connsiteX32-1979" fmla="*/ 1975047 w 5342334"/>
              <a:gd name="connsiteY32-1980" fmla="*/ 2725675 h 5785910"/>
              <a:gd name="connsiteX33-1981" fmla="*/ 2654934 w 5342334"/>
              <a:gd name="connsiteY33-1982" fmla="*/ 1630299 h 5785910"/>
              <a:gd name="connsiteX34-1983" fmla="*/ 3108192 w 5342334"/>
              <a:gd name="connsiteY34-1984" fmla="*/ 686009 h 5785910"/>
              <a:gd name="connsiteX35-1985" fmla="*/ 3334821 w 5342334"/>
              <a:gd name="connsiteY35-1986" fmla="*/ 6121 h 5785910"/>
              <a:gd name="connsiteX36-1987" fmla="*/ 3380735 w 5342334"/>
              <a:gd name="connsiteY36-1988" fmla="*/ 118 h 5785910"/>
              <a:gd name="connsiteX0-1989" fmla="*/ 1438934 w 5342334"/>
              <a:gd name="connsiteY0-1990" fmla="*/ 2944008 h 5785910"/>
              <a:gd name="connsiteX1-1991" fmla="*/ 1441770 w 5342334"/>
              <a:gd name="connsiteY1-1992" fmla="*/ 2943473 h 5785910"/>
              <a:gd name="connsiteX2-1993" fmla="*/ 1438934 w 5342334"/>
              <a:gd name="connsiteY2-1994" fmla="*/ 2944008 h 5785910"/>
              <a:gd name="connsiteX3-1995" fmla="*/ 1354605 w 5342334"/>
              <a:gd name="connsiteY3-1996" fmla="*/ 2912708 h 5785910"/>
              <a:gd name="connsiteX4-1997" fmla="*/ 1423317 w 5342334"/>
              <a:gd name="connsiteY4-1998" fmla="*/ 2947468 h 5785910"/>
              <a:gd name="connsiteX5-1999" fmla="*/ 1421525 w 5342334"/>
              <a:gd name="connsiteY5-2000" fmla="*/ 3320849 h 5785910"/>
              <a:gd name="connsiteX6-2001" fmla="*/ 2146318 w 5342334"/>
              <a:gd name="connsiteY6-2002" fmla="*/ 5548257 h 5785910"/>
              <a:gd name="connsiteX7-2003" fmla="*/ 2115204 w 5342334"/>
              <a:gd name="connsiteY7-2004" fmla="*/ 5553206 h 5785910"/>
              <a:gd name="connsiteX8-2005" fmla="*/ 1246460 w 5342334"/>
              <a:gd name="connsiteY8-2006" fmla="*/ 5785910 h 5785910"/>
              <a:gd name="connsiteX9-2007" fmla="*/ 0 w 5342334"/>
              <a:gd name="connsiteY9-2008" fmla="*/ 3148605 h 5785910"/>
              <a:gd name="connsiteX10-2009" fmla="*/ 1262428 w 5342334"/>
              <a:gd name="connsiteY10-2010" fmla="*/ 2938106 h 5785910"/>
              <a:gd name="connsiteX11-2011" fmla="*/ 1354605 w 5342334"/>
              <a:gd name="connsiteY11-2012" fmla="*/ 2912708 h 5785910"/>
              <a:gd name="connsiteX12-2013" fmla="*/ 3380735 w 5342334"/>
              <a:gd name="connsiteY12-2014" fmla="*/ 118 h 5785910"/>
              <a:gd name="connsiteX13-2015" fmla="*/ 3863622 w 5342334"/>
              <a:gd name="connsiteY13-2016" fmla="*/ 912639 h 5785910"/>
              <a:gd name="connsiteX14-2017" fmla="*/ 3674765 w 5342334"/>
              <a:gd name="connsiteY14-2018" fmla="*/ 2045786 h 5785910"/>
              <a:gd name="connsiteX15-2019" fmla="*/ 4585837 w 5342334"/>
              <a:gd name="connsiteY15-2020" fmla="*/ 2046833 h 5785910"/>
              <a:gd name="connsiteX16-2021" fmla="*/ 4775401 w 5342334"/>
              <a:gd name="connsiteY16-2022" fmla="*/ 2003486 h 5785910"/>
              <a:gd name="connsiteX17-2023" fmla="*/ 5203724 w 5342334"/>
              <a:gd name="connsiteY17-2024" fmla="*/ 2381935 h 5785910"/>
              <a:gd name="connsiteX18-2025" fmla="*/ 4980124 w 5342334"/>
              <a:gd name="connsiteY18-2026" fmla="*/ 2705696 h 5785910"/>
              <a:gd name="connsiteX19-2027" fmla="*/ 5342334 w 5342334"/>
              <a:gd name="connsiteY19-2028" fmla="*/ 3258997 h 5785910"/>
              <a:gd name="connsiteX20-2029" fmla="*/ 5107100 w 5342334"/>
              <a:gd name="connsiteY20-2030" fmla="*/ 3754493 h 5785910"/>
              <a:gd name="connsiteX21-2031" fmla="*/ 5342334 w 5342334"/>
              <a:gd name="connsiteY21-2032" fmla="*/ 4140580 h 5785910"/>
              <a:gd name="connsiteX22-2033" fmla="*/ 4844706 w 5342334"/>
              <a:gd name="connsiteY22-2034" fmla="*/ 4606676 h 5785910"/>
              <a:gd name="connsiteX23-2035" fmla="*/ 4790537 w 5342334"/>
              <a:gd name="connsiteY23-2036" fmla="*/ 4596433 h 5785910"/>
              <a:gd name="connsiteX24-2037" fmla="*/ 4802287 w 5342334"/>
              <a:gd name="connsiteY24-2038" fmla="*/ 4606672 h 5785910"/>
              <a:gd name="connsiteX25-2039" fmla="*/ 5191248 w 5342334"/>
              <a:gd name="connsiteY25-2040" fmla="*/ 4997228 h 5785910"/>
              <a:gd name="connsiteX26-2041" fmla="*/ 4866278 w 5342334"/>
              <a:gd name="connsiteY26-2042" fmla="*/ 5435572 h 5785910"/>
              <a:gd name="connsiteX27-2043" fmla="*/ 4581456 w 5342334"/>
              <a:gd name="connsiteY27-2044" fmla="*/ 5443059 h 5785910"/>
              <a:gd name="connsiteX28-2045" fmla="*/ 4593578 w 5342334"/>
              <a:gd name="connsiteY28-2046" fmla="*/ 5444848 h 5785910"/>
              <a:gd name="connsiteX29-2047" fmla="*/ 4581281 w 5342334"/>
              <a:gd name="connsiteY29-2048" fmla="*/ 5445228 h 5785910"/>
              <a:gd name="connsiteX30-2049" fmla="*/ 2276075 w 5342334"/>
              <a:gd name="connsiteY30-2050" fmla="*/ 5536459 h 5785910"/>
              <a:gd name="connsiteX31-2051" fmla="*/ 1567871 w 5342334"/>
              <a:gd name="connsiteY31-2052" fmla="*/ 2924388 h 5785910"/>
              <a:gd name="connsiteX32-2053" fmla="*/ 1975047 w 5342334"/>
              <a:gd name="connsiteY32-2054" fmla="*/ 2725675 h 5785910"/>
              <a:gd name="connsiteX33-2055" fmla="*/ 2654934 w 5342334"/>
              <a:gd name="connsiteY33-2056" fmla="*/ 1630299 h 5785910"/>
              <a:gd name="connsiteX34-2057" fmla="*/ 3108192 w 5342334"/>
              <a:gd name="connsiteY34-2058" fmla="*/ 686009 h 5785910"/>
              <a:gd name="connsiteX35-2059" fmla="*/ 3334821 w 5342334"/>
              <a:gd name="connsiteY35-2060" fmla="*/ 6121 h 5785910"/>
              <a:gd name="connsiteX36-2061" fmla="*/ 3380735 w 5342334"/>
              <a:gd name="connsiteY36-2062" fmla="*/ 118 h 5785910"/>
            </a:gdLst>
            <a:ahLst/>
            <a:cxnLst>
              <a:cxn ang="0">
                <a:pos x="connsiteX0-1989" y="connsiteY0-1990"/>
              </a:cxn>
              <a:cxn ang="0">
                <a:pos x="connsiteX1-1991" y="connsiteY1-1992"/>
              </a:cxn>
              <a:cxn ang="0">
                <a:pos x="connsiteX2-1993" y="connsiteY2-1994"/>
              </a:cxn>
              <a:cxn ang="0">
                <a:pos x="connsiteX3-1995" y="connsiteY3-1996"/>
              </a:cxn>
              <a:cxn ang="0">
                <a:pos x="connsiteX4-1997" y="connsiteY4-1998"/>
              </a:cxn>
              <a:cxn ang="0">
                <a:pos x="connsiteX5-1999" y="connsiteY5-2000"/>
              </a:cxn>
              <a:cxn ang="0">
                <a:pos x="connsiteX6-2001" y="connsiteY6-2002"/>
              </a:cxn>
              <a:cxn ang="0">
                <a:pos x="connsiteX7-2003" y="connsiteY7-2004"/>
              </a:cxn>
              <a:cxn ang="0">
                <a:pos x="connsiteX8-2005" y="connsiteY8-2006"/>
              </a:cxn>
              <a:cxn ang="0">
                <a:pos x="connsiteX9-2007" y="connsiteY9-2008"/>
              </a:cxn>
              <a:cxn ang="0">
                <a:pos x="connsiteX10-2009" y="connsiteY10-2010"/>
              </a:cxn>
              <a:cxn ang="0">
                <a:pos x="connsiteX11-2011" y="connsiteY11-2012"/>
              </a:cxn>
              <a:cxn ang="0">
                <a:pos x="connsiteX12-2013" y="connsiteY12-2014"/>
              </a:cxn>
              <a:cxn ang="0">
                <a:pos x="connsiteX13-2015" y="connsiteY13-2016"/>
              </a:cxn>
              <a:cxn ang="0">
                <a:pos x="connsiteX14-2017" y="connsiteY14-2018"/>
              </a:cxn>
              <a:cxn ang="0">
                <a:pos x="connsiteX15-2019" y="connsiteY15-2020"/>
              </a:cxn>
              <a:cxn ang="0">
                <a:pos x="connsiteX16-2021" y="connsiteY16-2022"/>
              </a:cxn>
              <a:cxn ang="0">
                <a:pos x="connsiteX17-2023" y="connsiteY17-2024"/>
              </a:cxn>
              <a:cxn ang="0">
                <a:pos x="connsiteX18-2025" y="connsiteY18-2026"/>
              </a:cxn>
              <a:cxn ang="0">
                <a:pos x="connsiteX19-2027" y="connsiteY19-2028"/>
              </a:cxn>
              <a:cxn ang="0">
                <a:pos x="connsiteX20-2029" y="connsiteY20-2030"/>
              </a:cxn>
              <a:cxn ang="0">
                <a:pos x="connsiteX21-2031" y="connsiteY21-2032"/>
              </a:cxn>
              <a:cxn ang="0">
                <a:pos x="connsiteX22-2033" y="connsiteY22-2034"/>
              </a:cxn>
              <a:cxn ang="0">
                <a:pos x="connsiteX23-2035" y="connsiteY23-2036"/>
              </a:cxn>
              <a:cxn ang="0">
                <a:pos x="connsiteX24-2037" y="connsiteY24-2038"/>
              </a:cxn>
              <a:cxn ang="0">
                <a:pos x="connsiteX25-2039" y="connsiteY25-2040"/>
              </a:cxn>
              <a:cxn ang="0">
                <a:pos x="connsiteX26-2041" y="connsiteY26-2042"/>
              </a:cxn>
              <a:cxn ang="0">
                <a:pos x="connsiteX27-2043" y="connsiteY27-2044"/>
              </a:cxn>
              <a:cxn ang="0">
                <a:pos x="connsiteX28-2045" y="connsiteY28-2046"/>
              </a:cxn>
              <a:cxn ang="0">
                <a:pos x="connsiteX29-2047" y="connsiteY29-2048"/>
              </a:cxn>
              <a:cxn ang="0">
                <a:pos x="connsiteX30-2049" y="connsiteY30-2050"/>
              </a:cxn>
              <a:cxn ang="0">
                <a:pos x="connsiteX31-2051" y="connsiteY31-2052"/>
              </a:cxn>
              <a:cxn ang="0">
                <a:pos x="connsiteX32-2053" y="connsiteY32-2054"/>
              </a:cxn>
              <a:cxn ang="0">
                <a:pos x="connsiteX33-2055" y="connsiteY33-2056"/>
              </a:cxn>
              <a:cxn ang="0">
                <a:pos x="connsiteX34-2057" y="connsiteY34-2058"/>
              </a:cxn>
              <a:cxn ang="0">
                <a:pos x="connsiteX35-2059" y="connsiteY35-2060"/>
              </a:cxn>
              <a:cxn ang="0">
                <a:pos x="connsiteX36-2061" y="connsiteY36-2062"/>
              </a:cxn>
            </a:cxnLst>
            <a:rect l="l" t="t" r="r" b="b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tIns="720000" anchor="ctr">
            <a:normAutofit fontScale="25000" lnSpcReduction="2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KSO_Shape"/>
          <p:cNvSpPr/>
          <p:nvPr>
            <p:custDataLst>
              <p:tags r:id="rId11"/>
            </p:custDataLst>
          </p:nvPr>
        </p:nvSpPr>
        <p:spPr bwMode="auto">
          <a:xfrm>
            <a:off x="7537337" y="3807354"/>
            <a:ext cx="351142" cy="310175"/>
          </a:xfrm>
          <a:custGeom>
            <a:avLst/>
            <a:gdLst>
              <a:gd name="T0" fmla="*/ 2147483646 w 6141"/>
              <a:gd name="T1" fmla="*/ 2147483646 h 5423"/>
              <a:gd name="T2" fmla="*/ 2147483646 w 6141"/>
              <a:gd name="T3" fmla="*/ 2147483646 h 5423"/>
              <a:gd name="T4" fmla="*/ 2147483646 w 6141"/>
              <a:gd name="T5" fmla="*/ 2147483646 h 5423"/>
              <a:gd name="T6" fmla="*/ 2147483646 w 6141"/>
              <a:gd name="T7" fmla="*/ 2147483646 h 5423"/>
              <a:gd name="T8" fmla="*/ 2147483646 w 6141"/>
              <a:gd name="T9" fmla="*/ 2147483646 h 5423"/>
              <a:gd name="T10" fmla="*/ 2147483646 w 6141"/>
              <a:gd name="T11" fmla="*/ 2147483646 h 5423"/>
              <a:gd name="T12" fmla="*/ 2147483646 w 6141"/>
              <a:gd name="T13" fmla="*/ 2147483646 h 5423"/>
              <a:gd name="T14" fmla="*/ 2147483646 w 6141"/>
              <a:gd name="T15" fmla="*/ 2147483646 h 5423"/>
              <a:gd name="T16" fmla="*/ 2147483646 w 6141"/>
              <a:gd name="T17" fmla="*/ 2147483646 h 5423"/>
              <a:gd name="T18" fmla="*/ 2147483646 w 6141"/>
              <a:gd name="T19" fmla="*/ 2147483646 h 5423"/>
              <a:gd name="T20" fmla="*/ 2147483646 w 6141"/>
              <a:gd name="T21" fmla="*/ 2147483646 h 5423"/>
              <a:gd name="T22" fmla="*/ 2147483646 w 6141"/>
              <a:gd name="T23" fmla="*/ 2147483646 h 5423"/>
              <a:gd name="T24" fmla="*/ 2147483646 w 6141"/>
              <a:gd name="T25" fmla="*/ 2147483646 h 5423"/>
              <a:gd name="T26" fmla="*/ 2147483646 w 6141"/>
              <a:gd name="T27" fmla="*/ 2147483646 h 5423"/>
              <a:gd name="T28" fmla="*/ 2147483646 w 6141"/>
              <a:gd name="T29" fmla="*/ 2147483646 h 5423"/>
              <a:gd name="T30" fmla="*/ 2147483646 w 6141"/>
              <a:gd name="T31" fmla="*/ 2147483646 h 5423"/>
              <a:gd name="T32" fmla="*/ 2147483646 w 6141"/>
              <a:gd name="T33" fmla="*/ 2147483646 h 5423"/>
              <a:gd name="T34" fmla="*/ 2147483646 w 6141"/>
              <a:gd name="T35" fmla="*/ 2147483646 h 5423"/>
              <a:gd name="T36" fmla="*/ 1283615740 w 6141"/>
              <a:gd name="T37" fmla="*/ 2147483646 h 5423"/>
              <a:gd name="T38" fmla="*/ 507518554 w 6141"/>
              <a:gd name="T39" fmla="*/ 2147483646 h 5423"/>
              <a:gd name="T40" fmla="*/ 59662702 w 6141"/>
              <a:gd name="T41" fmla="*/ 2147483646 h 5423"/>
              <a:gd name="T42" fmla="*/ 29831351 w 6141"/>
              <a:gd name="T43" fmla="*/ 2147483646 h 5423"/>
              <a:gd name="T44" fmla="*/ 328337809 w 6141"/>
              <a:gd name="T45" fmla="*/ 2147483646 h 5423"/>
              <a:gd name="T46" fmla="*/ 1014940943 w 6141"/>
              <a:gd name="T47" fmla="*/ 2147483646 h 5423"/>
              <a:gd name="T48" fmla="*/ 2089640752 w 6141"/>
              <a:gd name="T49" fmla="*/ 2147483646 h 5423"/>
              <a:gd name="T50" fmla="*/ 2147483646 w 6141"/>
              <a:gd name="T51" fmla="*/ 2147483646 h 5423"/>
              <a:gd name="T52" fmla="*/ 2147483646 w 6141"/>
              <a:gd name="T53" fmla="*/ 2147483646 h 5423"/>
              <a:gd name="T54" fmla="*/ 2147483646 w 6141"/>
              <a:gd name="T55" fmla="*/ 2147483646 h 5423"/>
              <a:gd name="T56" fmla="*/ 2147483646 w 6141"/>
              <a:gd name="T57" fmla="*/ 2147483646 h 5423"/>
              <a:gd name="T58" fmla="*/ 2147483646 w 6141"/>
              <a:gd name="T59" fmla="*/ 2147483646 h 5423"/>
              <a:gd name="T60" fmla="*/ 2147483646 w 6141"/>
              <a:gd name="T61" fmla="*/ 2147483646 h 5423"/>
              <a:gd name="T62" fmla="*/ 2147483646 w 6141"/>
              <a:gd name="T63" fmla="*/ 2147483646 h 5423"/>
              <a:gd name="T64" fmla="*/ 2147483646 w 6141"/>
              <a:gd name="T65" fmla="*/ 2147483646 h 5423"/>
              <a:gd name="T66" fmla="*/ 2147483646 w 6141"/>
              <a:gd name="T67" fmla="*/ 2147483646 h 5423"/>
              <a:gd name="T68" fmla="*/ 2147483646 w 6141"/>
              <a:gd name="T69" fmla="*/ 2147483646 h 5423"/>
              <a:gd name="T70" fmla="*/ 2147483646 w 6141"/>
              <a:gd name="T71" fmla="*/ 2147483646 h 5423"/>
              <a:gd name="T72" fmla="*/ 2147483646 w 6141"/>
              <a:gd name="T73" fmla="*/ 2147483646 h 5423"/>
              <a:gd name="T74" fmla="*/ 2147483646 w 6141"/>
              <a:gd name="T75" fmla="*/ 2147483646 h 5423"/>
              <a:gd name="T76" fmla="*/ 2147483646 w 6141"/>
              <a:gd name="T77" fmla="*/ 2147483646 h 5423"/>
              <a:gd name="T78" fmla="*/ 2147483646 w 6141"/>
              <a:gd name="T79" fmla="*/ 2147483646 h 5423"/>
              <a:gd name="T80" fmla="*/ 2147483646 w 6141"/>
              <a:gd name="T81" fmla="*/ 2147483646 h 5423"/>
              <a:gd name="T82" fmla="*/ 2147483646 w 6141"/>
              <a:gd name="T83" fmla="*/ 2147483646 h 5423"/>
              <a:gd name="T84" fmla="*/ 2147483646 w 6141"/>
              <a:gd name="T85" fmla="*/ 2147483646 h 5423"/>
              <a:gd name="T86" fmla="*/ 2147483646 w 6141"/>
              <a:gd name="T87" fmla="*/ 2147483646 h 5423"/>
              <a:gd name="T88" fmla="*/ 2147483646 w 6141"/>
              <a:gd name="T89" fmla="*/ 2147483646 h 5423"/>
              <a:gd name="T90" fmla="*/ 2147483646 w 6141"/>
              <a:gd name="T91" fmla="*/ 2147483646 h 5423"/>
              <a:gd name="T92" fmla="*/ 2147483646 w 6141"/>
              <a:gd name="T93" fmla="*/ 2147483646 h 5423"/>
              <a:gd name="T94" fmla="*/ 2147483646 w 6141"/>
              <a:gd name="T95" fmla="*/ 2147483646 h 5423"/>
              <a:gd name="T96" fmla="*/ 2147483646 w 6141"/>
              <a:gd name="T97" fmla="*/ 2147483646 h 5423"/>
              <a:gd name="T98" fmla="*/ 2147483646 w 6141"/>
              <a:gd name="T99" fmla="*/ 2147483646 h 5423"/>
              <a:gd name="T100" fmla="*/ 2147483646 w 6141"/>
              <a:gd name="T101" fmla="*/ 2147483646 h 5423"/>
              <a:gd name="T102" fmla="*/ 2147483646 w 6141"/>
              <a:gd name="T103" fmla="*/ 2147483646 h 5423"/>
              <a:gd name="T104" fmla="*/ 2147483646 w 6141"/>
              <a:gd name="T105" fmla="*/ 2147483646 h 5423"/>
              <a:gd name="T106" fmla="*/ 2147483646 w 6141"/>
              <a:gd name="T107" fmla="*/ 2147483646 h 5423"/>
              <a:gd name="T108" fmla="*/ 2147483646 w 6141"/>
              <a:gd name="T109" fmla="*/ 2147483646 h 5423"/>
              <a:gd name="T110" fmla="*/ 2147483646 w 6141"/>
              <a:gd name="T111" fmla="*/ 2147483646 h 5423"/>
              <a:gd name="T112" fmla="*/ 2147483646 w 6141"/>
              <a:gd name="T113" fmla="*/ 2147483646 h 542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141" h="5423">
                <a:moveTo>
                  <a:pt x="5729" y="1087"/>
                </a:moveTo>
                <a:lnTo>
                  <a:pt x="4236" y="2580"/>
                </a:lnTo>
                <a:lnTo>
                  <a:pt x="4360" y="2704"/>
                </a:lnTo>
                <a:lnTo>
                  <a:pt x="5857" y="1207"/>
                </a:lnTo>
                <a:lnTo>
                  <a:pt x="6141" y="1491"/>
                </a:lnTo>
                <a:lnTo>
                  <a:pt x="4502" y="3130"/>
                </a:lnTo>
                <a:lnTo>
                  <a:pt x="4360" y="3272"/>
                </a:lnTo>
                <a:lnTo>
                  <a:pt x="4219" y="3130"/>
                </a:lnTo>
                <a:lnTo>
                  <a:pt x="3896" y="2808"/>
                </a:lnTo>
                <a:lnTo>
                  <a:pt x="3455" y="3249"/>
                </a:lnTo>
                <a:lnTo>
                  <a:pt x="5045" y="4805"/>
                </a:lnTo>
                <a:lnTo>
                  <a:pt x="4476" y="5372"/>
                </a:lnTo>
                <a:lnTo>
                  <a:pt x="2888" y="3817"/>
                </a:lnTo>
                <a:lnTo>
                  <a:pt x="1298" y="5423"/>
                </a:lnTo>
                <a:lnTo>
                  <a:pt x="731" y="4855"/>
                </a:lnTo>
                <a:lnTo>
                  <a:pt x="2320" y="3249"/>
                </a:lnTo>
                <a:lnTo>
                  <a:pt x="2011" y="2939"/>
                </a:lnTo>
                <a:lnTo>
                  <a:pt x="1965" y="2956"/>
                </a:lnTo>
                <a:lnTo>
                  <a:pt x="1920" y="2970"/>
                </a:lnTo>
                <a:lnTo>
                  <a:pt x="1873" y="2982"/>
                </a:lnTo>
                <a:lnTo>
                  <a:pt x="1826" y="2993"/>
                </a:lnTo>
                <a:lnTo>
                  <a:pt x="1778" y="3001"/>
                </a:lnTo>
                <a:lnTo>
                  <a:pt x="1731" y="3008"/>
                </a:lnTo>
                <a:lnTo>
                  <a:pt x="1682" y="3013"/>
                </a:lnTo>
                <a:lnTo>
                  <a:pt x="1633" y="3017"/>
                </a:lnTo>
                <a:lnTo>
                  <a:pt x="1584" y="3018"/>
                </a:lnTo>
                <a:lnTo>
                  <a:pt x="1534" y="3017"/>
                </a:lnTo>
                <a:lnTo>
                  <a:pt x="1484" y="3014"/>
                </a:lnTo>
                <a:lnTo>
                  <a:pt x="1434" y="3010"/>
                </a:lnTo>
                <a:lnTo>
                  <a:pt x="1384" y="3003"/>
                </a:lnTo>
                <a:lnTo>
                  <a:pt x="1333" y="2996"/>
                </a:lnTo>
                <a:lnTo>
                  <a:pt x="1283" y="2986"/>
                </a:lnTo>
                <a:lnTo>
                  <a:pt x="1232" y="2973"/>
                </a:lnTo>
                <a:lnTo>
                  <a:pt x="1183" y="2959"/>
                </a:lnTo>
                <a:lnTo>
                  <a:pt x="1133" y="2944"/>
                </a:lnTo>
                <a:lnTo>
                  <a:pt x="1083" y="2927"/>
                </a:lnTo>
                <a:lnTo>
                  <a:pt x="1033" y="2907"/>
                </a:lnTo>
                <a:lnTo>
                  <a:pt x="984" y="2886"/>
                </a:lnTo>
                <a:lnTo>
                  <a:pt x="935" y="2864"/>
                </a:lnTo>
                <a:lnTo>
                  <a:pt x="886" y="2840"/>
                </a:lnTo>
                <a:lnTo>
                  <a:pt x="839" y="2813"/>
                </a:lnTo>
                <a:lnTo>
                  <a:pt x="791" y="2784"/>
                </a:lnTo>
                <a:lnTo>
                  <a:pt x="745" y="2755"/>
                </a:lnTo>
                <a:lnTo>
                  <a:pt x="699" y="2723"/>
                </a:lnTo>
                <a:lnTo>
                  <a:pt x="653" y="2689"/>
                </a:lnTo>
                <a:lnTo>
                  <a:pt x="609" y="2654"/>
                </a:lnTo>
                <a:lnTo>
                  <a:pt x="565" y="2616"/>
                </a:lnTo>
                <a:lnTo>
                  <a:pt x="522" y="2578"/>
                </a:lnTo>
                <a:lnTo>
                  <a:pt x="480" y="2538"/>
                </a:lnTo>
                <a:lnTo>
                  <a:pt x="453" y="2510"/>
                </a:lnTo>
                <a:lnTo>
                  <a:pt x="428" y="2484"/>
                </a:lnTo>
                <a:lnTo>
                  <a:pt x="403" y="2455"/>
                </a:lnTo>
                <a:lnTo>
                  <a:pt x="379" y="2427"/>
                </a:lnTo>
                <a:lnTo>
                  <a:pt x="356" y="2399"/>
                </a:lnTo>
                <a:lnTo>
                  <a:pt x="333" y="2371"/>
                </a:lnTo>
                <a:lnTo>
                  <a:pt x="311" y="2341"/>
                </a:lnTo>
                <a:lnTo>
                  <a:pt x="290" y="2312"/>
                </a:lnTo>
                <a:lnTo>
                  <a:pt x="270" y="2283"/>
                </a:lnTo>
                <a:lnTo>
                  <a:pt x="250" y="2253"/>
                </a:lnTo>
                <a:lnTo>
                  <a:pt x="231" y="2223"/>
                </a:lnTo>
                <a:lnTo>
                  <a:pt x="212" y="2192"/>
                </a:lnTo>
                <a:lnTo>
                  <a:pt x="195" y="2161"/>
                </a:lnTo>
                <a:lnTo>
                  <a:pt x="178" y="2130"/>
                </a:lnTo>
                <a:lnTo>
                  <a:pt x="162" y="2099"/>
                </a:lnTo>
                <a:lnTo>
                  <a:pt x="147" y="2068"/>
                </a:lnTo>
                <a:lnTo>
                  <a:pt x="133" y="2037"/>
                </a:lnTo>
                <a:lnTo>
                  <a:pt x="118" y="2005"/>
                </a:lnTo>
                <a:lnTo>
                  <a:pt x="106" y="1973"/>
                </a:lnTo>
                <a:lnTo>
                  <a:pt x="93" y="1942"/>
                </a:lnTo>
                <a:lnTo>
                  <a:pt x="82" y="1910"/>
                </a:lnTo>
                <a:lnTo>
                  <a:pt x="71" y="1878"/>
                </a:lnTo>
                <a:lnTo>
                  <a:pt x="61" y="1846"/>
                </a:lnTo>
                <a:lnTo>
                  <a:pt x="52" y="1814"/>
                </a:lnTo>
                <a:lnTo>
                  <a:pt x="43" y="1781"/>
                </a:lnTo>
                <a:lnTo>
                  <a:pt x="35" y="1749"/>
                </a:lnTo>
                <a:lnTo>
                  <a:pt x="29" y="1717"/>
                </a:lnTo>
                <a:lnTo>
                  <a:pt x="22" y="1685"/>
                </a:lnTo>
                <a:lnTo>
                  <a:pt x="17" y="1651"/>
                </a:lnTo>
                <a:lnTo>
                  <a:pt x="12" y="1619"/>
                </a:lnTo>
                <a:lnTo>
                  <a:pt x="8" y="1587"/>
                </a:lnTo>
                <a:lnTo>
                  <a:pt x="6" y="1555"/>
                </a:lnTo>
                <a:lnTo>
                  <a:pt x="2" y="1523"/>
                </a:lnTo>
                <a:lnTo>
                  <a:pt x="1" y="1491"/>
                </a:lnTo>
                <a:lnTo>
                  <a:pt x="0" y="1459"/>
                </a:lnTo>
                <a:lnTo>
                  <a:pt x="0" y="1427"/>
                </a:lnTo>
                <a:lnTo>
                  <a:pt x="1" y="1395"/>
                </a:lnTo>
                <a:lnTo>
                  <a:pt x="2" y="1364"/>
                </a:lnTo>
                <a:lnTo>
                  <a:pt x="4" y="1332"/>
                </a:lnTo>
                <a:lnTo>
                  <a:pt x="8" y="1301"/>
                </a:lnTo>
                <a:lnTo>
                  <a:pt x="11" y="1270"/>
                </a:lnTo>
                <a:lnTo>
                  <a:pt x="15" y="1239"/>
                </a:lnTo>
                <a:lnTo>
                  <a:pt x="21" y="1208"/>
                </a:lnTo>
                <a:lnTo>
                  <a:pt x="28" y="1178"/>
                </a:lnTo>
                <a:lnTo>
                  <a:pt x="34" y="1149"/>
                </a:lnTo>
                <a:lnTo>
                  <a:pt x="42" y="1118"/>
                </a:lnTo>
                <a:lnTo>
                  <a:pt x="50" y="1089"/>
                </a:lnTo>
                <a:lnTo>
                  <a:pt x="60" y="1059"/>
                </a:lnTo>
                <a:lnTo>
                  <a:pt x="70" y="1030"/>
                </a:lnTo>
                <a:lnTo>
                  <a:pt x="81" y="1001"/>
                </a:lnTo>
                <a:lnTo>
                  <a:pt x="92" y="973"/>
                </a:lnTo>
                <a:lnTo>
                  <a:pt x="104" y="945"/>
                </a:lnTo>
                <a:lnTo>
                  <a:pt x="117" y="917"/>
                </a:lnTo>
                <a:lnTo>
                  <a:pt x="132" y="890"/>
                </a:lnTo>
                <a:lnTo>
                  <a:pt x="146" y="863"/>
                </a:lnTo>
                <a:lnTo>
                  <a:pt x="161" y="837"/>
                </a:lnTo>
                <a:lnTo>
                  <a:pt x="178" y="810"/>
                </a:lnTo>
                <a:lnTo>
                  <a:pt x="196" y="785"/>
                </a:lnTo>
                <a:lnTo>
                  <a:pt x="213" y="759"/>
                </a:lnTo>
                <a:lnTo>
                  <a:pt x="232" y="735"/>
                </a:lnTo>
                <a:lnTo>
                  <a:pt x="252" y="711"/>
                </a:lnTo>
                <a:lnTo>
                  <a:pt x="272" y="686"/>
                </a:lnTo>
                <a:lnTo>
                  <a:pt x="293" y="663"/>
                </a:lnTo>
                <a:lnTo>
                  <a:pt x="315" y="641"/>
                </a:lnTo>
                <a:lnTo>
                  <a:pt x="338" y="619"/>
                </a:lnTo>
                <a:lnTo>
                  <a:pt x="361" y="598"/>
                </a:lnTo>
                <a:lnTo>
                  <a:pt x="385" y="577"/>
                </a:lnTo>
                <a:lnTo>
                  <a:pt x="409" y="558"/>
                </a:lnTo>
                <a:lnTo>
                  <a:pt x="434" y="539"/>
                </a:lnTo>
                <a:lnTo>
                  <a:pt x="459" y="521"/>
                </a:lnTo>
                <a:lnTo>
                  <a:pt x="485" y="504"/>
                </a:lnTo>
                <a:lnTo>
                  <a:pt x="511" y="487"/>
                </a:lnTo>
                <a:lnTo>
                  <a:pt x="537" y="472"/>
                </a:lnTo>
                <a:lnTo>
                  <a:pt x="565" y="457"/>
                </a:lnTo>
                <a:lnTo>
                  <a:pt x="591" y="443"/>
                </a:lnTo>
                <a:lnTo>
                  <a:pt x="619" y="430"/>
                </a:lnTo>
                <a:lnTo>
                  <a:pt x="648" y="418"/>
                </a:lnTo>
                <a:lnTo>
                  <a:pt x="675" y="406"/>
                </a:lnTo>
                <a:lnTo>
                  <a:pt x="704" y="395"/>
                </a:lnTo>
                <a:lnTo>
                  <a:pt x="734" y="385"/>
                </a:lnTo>
                <a:lnTo>
                  <a:pt x="763" y="376"/>
                </a:lnTo>
                <a:lnTo>
                  <a:pt x="792" y="367"/>
                </a:lnTo>
                <a:lnTo>
                  <a:pt x="822" y="359"/>
                </a:lnTo>
                <a:lnTo>
                  <a:pt x="852" y="353"/>
                </a:lnTo>
                <a:lnTo>
                  <a:pt x="883" y="346"/>
                </a:lnTo>
                <a:lnTo>
                  <a:pt x="914" y="342"/>
                </a:lnTo>
                <a:lnTo>
                  <a:pt x="944" y="337"/>
                </a:lnTo>
                <a:lnTo>
                  <a:pt x="976" y="333"/>
                </a:lnTo>
                <a:lnTo>
                  <a:pt x="1007" y="329"/>
                </a:lnTo>
                <a:lnTo>
                  <a:pt x="1038" y="327"/>
                </a:lnTo>
                <a:lnTo>
                  <a:pt x="1070" y="326"/>
                </a:lnTo>
                <a:lnTo>
                  <a:pt x="1102" y="325"/>
                </a:lnTo>
                <a:lnTo>
                  <a:pt x="1133" y="326"/>
                </a:lnTo>
                <a:lnTo>
                  <a:pt x="1165" y="326"/>
                </a:lnTo>
                <a:lnTo>
                  <a:pt x="1197" y="328"/>
                </a:lnTo>
                <a:lnTo>
                  <a:pt x="1229" y="331"/>
                </a:lnTo>
                <a:lnTo>
                  <a:pt x="1261" y="334"/>
                </a:lnTo>
                <a:lnTo>
                  <a:pt x="1294" y="337"/>
                </a:lnTo>
                <a:lnTo>
                  <a:pt x="1326" y="343"/>
                </a:lnTo>
                <a:lnTo>
                  <a:pt x="1358" y="348"/>
                </a:lnTo>
                <a:lnTo>
                  <a:pt x="1390" y="354"/>
                </a:lnTo>
                <a:lnTo>
                  <a:pt x="1424" y="361"/>
                </a:lnTo>
                <a:lnTo>
                  <a:pt x="1456" y="369"/>
                </a:lnTo>
                <a:lnTo>
                  <a:pt x="1488" y="377"/>
                </a:lnTo>
                <a:lnTo>
                  <a:pt x="1520" y="387"/>
                </a:lnTo>
                <a:lnTo>
                  <a:pt x="1552" y="397"/>
                </a:lnTo>
                <a:lnTo>
                  <a:pt x="1584" y="407"/>
                </a:lnTo>
                <a:lnTo>
                  <a:pt x="1616" y="419"/>
                </a:lnTo>
                <a:lnTo>
                  <a:pt x="1648" y="431"/>
                </a:lnTo>
                <a:lnTo>
                  <a:pt x="1680" y="444"/>
                </a:lnTo>
                <a:lnTo>
                  <a:pt x="1711" y="458"/>
                </a:lnTo>
                <a:lnTo>
                  <a:pt x="1743" y="472"/>
                </a:lnTo>
                <a:lnTo>
                  <a:pt x="1774" y="487"/>
                </a:lnTo>
                <a:lnTo>
                  <a:pt x="1805" y="504"/>
                </a:lnTo>
                <a:lnTo>
                  <a:pt x="1836" y="521"/>
                </a:lnTo>
                <a:lnTo>
                  <a:pt x="1867" y="538"/>
                </a:lnTo>
                <a:lnTo>
                  <a:pt x="1897" y="556"/>
                </a:lnTo>
                <a:lnTo>
                  <a:pt x="1927" y="575"/>
                </a:lnTo>
                <a:lnTo>
                  <a:pt x="1956" y="595"/>
                </a:lnTo>
                <a:lnTo>
                  <a:pt x="1986" y="616"/>
                </a:lnTo>
                <a:lnTo>
                  <a:pt x="2016" y="637"/>
                </a:lnTo>
                <a:lnTo>
                  <a:pt x="2045" y="659"/>
                </a:lnTo>
                <a:lnTo>
                  <a:pt x="2074" y="681"/>
                </a:lnTo>
                <a:lnTo>
                  <a:pt x="2102" y="704"/>
                </a:lnTo>
                <a:lnTo>
                  <a:pt x="2130" y="728"/>
                </a:lnTo>
                <a:lnTo>
                  <a:pt x="2158" y="754"/>
                </a:lnTo>
                <a:lnTo>
                  <a:pt x="2185" y="779"/>
                </a:lnTo>
                <a:lnTo>
                  <a:pt x="2212" y="806"/>
                </a:lnTo>
                <a:lnTo>
                  <a:pt x="2254" y="849"/>
                </a:lnTo>
                <a:lnTo>
                  <a:pt x="2294" y="893"/>
                </a:lnTo>
                <a:lnTo>
                  <a:pt x="2332" y="938"/>
                </a:lnTo>
                <a:lnTo>
                  <a:pt x="2369" y="985"/>
                </a:lnTo>
                <a:lnTo>
                  <a:pt x="2403" y="1032"/>
                </a:lnTo>
                <a:lnTo>
                  <a:pt x="2435" y="1080"/>
                </a:lnTo>
                <a:lnTo>
                  <a:pt x="2466" y="1129"/>
                </a:lnTo>
                <a:lnTo>
                  <a:pt x="2495" y="1178"/>
                </a:lnTo>
                <a:lnTo>
                  <a:pt x="2521" y="1228"/>
                </a:lnTo>
                <a:lnTo>
                  <a:pt x="2547" y="1278"/>
                </a:lnTo>
                <a:lnTo>
                  <a:pt x="2569" y="1329"/>
                </a:lnTo>
                <a:lnTo>
                  <a:pt x="2590" y="1381"/>
                </a:lnTo>
                <a:lnTo>
                  <a:pt x="2610" y="1431"/>
                </a:lnTo>
                <a:lnTo>
                  <a:pt x="2626" y="1483"/>
                </a:lnTo>
                <a:lnTo>
                  <a:pt x="2642" y="1535"/>
                </a:lnTo>
                <a:lnTo>
                  <a:pt x="2655" y="1587"/>
                </a:lnTo>
                <a:lnTo>
                  <a:pt x="2666" y="1639"/>
                </a:lnTo>
                <a:lnTo>
                  <a:pt x="2675" y="1691"/>
                </a:lnTo>
                <a:lnTo>
                  <a:pt x="2681" y="1743"/>
                </a:lnTo>
                <a:lnTo>
                  <a:pt x="2687" y="1795"/>
                </a:lnTo>
                <a:lnTo>
                  <a:pt x="2690" y="1847"/>
                </a:lnTo>
                <a:lnTo>
                  <a:pt x="2691" y="1899"/>
                </a:lnTo>
                <a:lnTo>
                  <a:pt x="2690" y="1950"/>
                </a:lnTo>
                <a:lnTo>
                  <a:pt x="2688" y="2001"/>
                </a:lnTo>
                <a:lnTo>
                  <a:pt x="2683" y="2050"/>
                </a:lnTo>
                <a:lnTo>
                  <a:pt x="2676" y="2100"/>
                </a:lnTo>
                <a:lnTo>
                  <a:pt x="2667" y="2150"/>
                </a:lnTo>
                <a:lnTo>
                  <a:pt x="2656" y="2199"/>
                </a:lnTo>
                <a:lnTo>
                  <a:pt x="2644" y="2247"/>
                </a:lnTo>
                <a:lnTo>
                  <a:pt x="2628" y="2294"/>
                </a:lnTo>
                <a:lnTo>
                  <a:pt x="2612" y="2340"/>
                </a:lnTo>
                <a:lnTo>
                  <a:pt x="2593" y="2387"/>
                </a:lnTo>
                <a:lnTo>
                  <a:pt x="2888" y="2682"/>
                </a:lnTo>
                <a:lnTo>
                  <a:pt x="3329" y="2241"/>
                </a:lnTo>
                <a:lnTo>
                  <a:pt x="3008" y="1919"/>
                </a:lnTo>
                <a:lnTo>
                  <a:pt x="2866" y="1777"/>
                </a:lnTo>
                <a:lnTo>
                  <a:pt x="3008" y="1635"/>
                </a:lnTo>
                <a:lnTo>
                  <a:pt x="4642" y="0"/>
                </a:lnTo>
                <a:lnTo>
                  <a:pt x="4926" y="284"/>
                </a:lnTo>
                <a:lnTo>
                  <a:pt x="3433" y="1777"/>
                </a:lnTo>
                <a:lnTo>
                  <a:pt x="3558" y="1902"/>
                </a:lnTo>
                <a:lnTo>
                  <a:pt x="5051" y="409"/>
                </a:lnTo>
                <a:lnTo>
                  <a:pt x="5335" y="693"/>
                </a:lnTo>
                <a:lnTo>
                  <a:pt x="3842" y="2186"/>
                </a:lnTo>
                <a:lnTo>
                  <a:pt x="3951" y="2296"/>
                </a:lnTo>
                <a:lnTo>
                  <a:pt x="5445" y="803"/>
                </a:lnTo>
                <a:lnTo>
                  <a:pt x="5729" y="10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normAutofit fontScale="87500" lnSpcReduction="20000"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KSO_Shape"/>
          <p:cNvSpPr/>
          <p:nvPr>
            <p:custDataLst>
              <p:tags r:id="rId12"/>
            </p:custDataLst>
          </p:nvPr>
        </p:nvSpPr>
        <p:spPr bwMode="auto">
          <a:xfrm>
            <a:off x="7577119" y="4483424"/>
            <a:ext cx="271578" cy="343770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normAutofit fontScale="97500" lnSpcReduction="10000"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>
            <p:custDataLst>
              <p:tags r:id="rId13"/>
            </p:custDataLst>
          </p:nvPr>
        </p:nvSpPr>
        <p:spPr>
          <a:xfrm>
            <a:off x="1297846" y="3376065"/>
            <a:ext cx="1186528" cy="369332"/>
          </a:xfrm>
          <a:prstGeom prst="rect">
            <a:avLst/>
          </a:prstGeom>
          <a:noFill/>
        </p:spPr>
        <p:txBody>
          <a:bodyPr wrap="square" rtlCol="0">
            <a:normAutofit fontScale="97500" lnSpcReduction="10000"/>
          </a:bodyPr>
          <a:lstStyle/>
          <a:p>
            <a:pPr algn="ctr"/>
            <a:r>
              <a:rPr lang="en-US" altLang="zh-CN" sz="2000">
                <a:solidFill>
                  <a:sysClr val="window" lastClr="FFFFFF"/>
                </a:solidFill>
                <a:cs typeface="+mn-ea"/>
                <a:sym typeface="+mn-lt"/>
              </a:rPr>
              <a:t>44%</a:t>
            </a:r>
            <a:endParaRPr lang="zh-CN" altLang="en-US" sz="200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>
            <p:custDataLst>
              <p:tags r:id="rId14"/>
            </p:custDataLst>
          </p:nvPr>
        </p:nvSpPr>
        <p:spPr>
          <a:xfrm>
            <a:off x="1297846" y="4071656"/>
            <a:ext cx="1186528" cy="369332"/>
          </a:xfrm>
          <a:prstGeom prst="rect">
            <a:avLst/>
          </a:prstGeom>
          <a:noFill/>
        </p:spPr>
        <p:txBody>
          <a:bodyPr wrap="square" rtlCol="0">
            <a:normAutofit fontScale="97500" lnSpcReduction="10000"/>
          </a:bodyPr>
          <a:lstStyle/>
          <a:p>
            <a:pPr algn="ctr"/>
            <a:r>
              <a:rPr lang="en-US" altLang="zh-CN" sz="2000">
                <a:solidFill>
                  <a:sysClr val="window" lastClr="FFFFFF"/>
                </a:solidFill>
                <a:cs typeface="+mn-ea"/>
                <a:sym typeface="+mn-lt"/>
              </a:rPr>
              <a:t>21%</a:t>
            </a:r>
            <a:endParaRPr lang="zh-CN" altLang="en-US" sz="200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>
            <p:custDataLst>
              <p:tags r:id="rId15"/>
            </p:custDataLst>
          </p:nvPr>
        </p:nvSpPr>
        <p:spPr>
          <a:xfrm>
            <a:off x="1297846" y="4793063"/>
            <a:ext cx="1186528" cy="369332"/>
          </a:xfrm>
          <a:prstGeom prst="rect">
            <a:avLst/>
          </a:prstGeom>
          <a:noFill/>
        </p:spPr>
        <p:txBody>
          <a:bodyPr wrap="square" rtlCol="0">
            <a:normAutofit fontScale="97500" lnSpcReduction="10000"/>
          </a:bodyPr>
          <a:lstStyle/>
          <a:p>
            <a:pPr algn="ctr"/>
            <a:r>
              <a:rPr lang="en-US" altLang="zh-CN" sz="2000">
                <a:solidFill>
                  <a:sysClr val="window" lastClr="FFFFFF"/>
                </a:solidFill>
                <a:cs typeface="+mn-ea"/>
                <a:sym typeface="+mn-lt"/>
              </a:rPr>
              <a:t>15%</a:t>
            </a:r>
            <a:endParaRPr lang="zh-CN" altLang="en-US" sz="200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>
            <p:custDataLst>
              <p:tags r:id="rId16"/>
            </p:custDataLst>
          </p:nvPr>
        </p:nvSpPr>
        <p:spPr>
          <a:xfrm>
            <a:off x="8067358" y="3053252"/>
            <a:ext cx="3539252" cy="439119"/>
          </a:xfrm>
          <a:prstGeom prst="rect">
            <a:avLst/>
          </a:prstGeom>
          <a:noFill/>
        </p:spPr>
        <p:txBody>
          <a:bodyPr wrap="square" lIns="0" rtlCol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000000">
                    <a:lumMod val="65000"/>
                    <a:lumOff val="35000"/>
                  </a:srgbClr>
                </a:solidFill>
              </a:defRPr>
            </a:lvl1pPr>
          </a:lstStyle>
          <a:p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>
            <p:custDataLst>
              <p:tags r:id="rId17"/>
            </p:custDataLst>
          </p:nvPr>
        </p:nvSpPr>
        <p:spPr>
          <a:xfrm>
            <a:off x="8067358" y="3740862"/>
            <a:ext cx="3539252" cy="439119"/>
          </a:xfrm>
          <a:prstGeom prst="rect">
            <a:avLst/>
          </a:prstGeom>
          <a:noFill/>
        </p:spPr>
        <p:txBody>
          <a:bodyPr wrap="square" lIns="0" rtlCol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000000">
                    <a:lumMod val="65000"/>
                    <a:lumOff val="35000"/>
                  </a:srgbClr>
                </a:solidFill>
              </a:defRPr>
            </a:lvl1pPr>
          </a:lstStyle>
          <a:p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>
            <p:custDataLst>
              <p:tags r:id="rId18"/>
            </p:custDataLst>
          </p:nvPr>
        </p:nvSpPr>
        <p:spPr>
          <a:xfrm>
            <a:off x="8067358" y="4428474"/>
            <a:ext cx="3539252" cy="439119"/>
          </a:xfrm>
          <a:prstGeom prst="rect">
            <a:avLst/>
          </a:prstGeom>
          <a:noFill/>
        </p:spPr>
        <p:txBody>
          <a:bodyPr wrap="square" lIns="0" rtlCol="0"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000000">
                    <a:lumMod val="65000"/>
                    <a:lumOff val="35000"/>
                  </a:srgbClr>
                </a:solidFill>
              </a:defRPr>
            </a:lvl1pPr>
          </a:lstStyle>
          <a:p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 flipH="1">
            <a:off x="6517659" y="0"/>
            <a:ext cx="6803093" cy="4518660"/>
          </a:xfrm>
          <a:prstGeom prst="triangle">
            <a:avLst/>
          </a:prstGeom>
          <a:ln>
            <a:solidFill>
              <a:schemeClr val="bg1"/>
            </a:solidFill>
          </a:ln>
        </p:spPr>
      </p:pic>
      <p:sp>
        <p:nvSpPr>
          <p:cNvPr id="3" name="直角三角形 2"/>
          <p:cNvSpPr/>
          <p:nvPr/>
        </p:nvSpPr>
        <p:spPr>
          <a:xfrm rot="18578393" flipV="1">
            <a:off x="9442854" y="1581351"/>
            <a:ext cx="6731078" cy="3822219"/>
          </a:xfrm>
          <a:prstGeom prst="rtTriangle">
            <a:avLst/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>
          <a:xfrm flipH="1">
            <a:off x="4619433" y="-78740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-2514617" y="-78740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7" name="Group 38"/>
          <p:cNvGrpSpPr/>
          <p:nvPr/>
        </p:nvGrpSpPr>
        <p:grpSpPr>
          <a:xfrm>
            <a:off x="3196369" y="4656393"/>
            <a:ext cx="3610633" cy="1384751"/>
            <a:chOff x="5401691" y="1133270"/>
            <a:chExt cx="3610633" cy="1384751"/>
          </a:xfrm>
        </p:grpSpPr>
        <p:sp>
          <p:nvSpPr>
            <p:cNvPr id="8" name="TextBox 35"/>
            <p:cNvSpPr txBox="1"/>
            <p:nvPr/>
          </p:nvSpPr>
          <p:spPr>
            <a:xfrm>
              <a:off x="5401691" y="1133270"/>
              <a:ext cx="3506479" cy="96308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r>
                <a:rPr lang="zh-CN" altLang="en-US" sz="6600" b="1" dirty="0">
                  <a:solidFill>
                    <a:srgbClr val="585687"/>
                  </a:solidFill>
                  <a:cs typeface="+mn-ea"/>
                  <a:sym typeface="+mn-lt"/>
                </a:rPr>
                <a:t>下周工作计划</a:t>
              </a:r>
              <a:endParaRPr lang="zh-CN" altLang="en-US" sz="6600" b="1" dirty="0">
                <a:solidFill>
                  <a:srgbClr val="585687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36"/>
            <p:cNvSpPr txBox="1"/>
            <p:nvPr/>
          </p:nvSpPr>
          <p:spPr>
            <a:xfrm>
              <a:off x="5505845" y="2216608"/>
              <a:ext cx="3506479" cy="30141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4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46953" y="3026674"/>
            <a:ext cx="3093720" cy="1452296"/>
            <a:chOff x="1345155" y="2640121"/>
            <a:chExt cx="3093720" cy="1452296"/>
          </a:xfrm>
          <a:solidFill>
            <a:srgbClr val="585687"/>
          </a:solidFill>
        </p:grpSpPr>
        <p:sp>
          <p:nvSpPr>
            <p:cNvPr id="12" name="TextBox 3"/>
            <p:cNvSpPr txBox="1"/>
            <p:nvPr/>
          </p:nvSpPr>
          <p:spPr>
            <a:xfrm flipH="1">
              <a:off x="1516160" y="2778630"/>
              <a:ext cx="2922715" cy="131378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none" lIns="0" tIns="0" rIns="0" bIns="0">
              <a:normAutofit/>
            </a:bodyPr>
            <a:lstStyle/>
            <a:p>
              <a:pPr algn="ctr"/>
              <a:endParaRPr lang="en-US" altLang="zh-CN" sz="4800" dirty="0">
                <a:solidFill>
                  <a:srgbClr val="EBD526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3"/>
            <p:cNvSpPr txBox="1"/>
            <p:nvPr/>
          </p:nvSpPr>
          <p:spPr>
            <a:xfrm flipH="1">
              <a:off x="1345155" y="2640121"/>
              <a:ext cx="2922715" cy="1313787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endParaRPr lang="en-US" altLang="zh-CN" sz="4800" dirty="0">
                <a:solidFill>
                  <a:srgbClr val="EBD526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5"/>
            <p:cNvSpPr txBox="1"/>
            <p:nvPr/>
          </p:nvSpPr>
          <p:spPr>
            <a:xfrm>
              <a:off x="1945590" y="2778630"/>
              <a:ext cx="1620931" cy="1036768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第五部分</a:t>
              </a:r>
              <a:endParaRPr lang="en-US" altLang="zh-CN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8"/>
          <p:cNvSpPr txBox="1"/>
          <p:nvPr/>
        </p:nvSpPr>
        <p:spPr>
          <a:xfrm>
            <a:off x="4223911" y="621535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点击输入您的标题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下周工作计划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5" name="文本框 144"/>
          <p:cNvSpPr txBox="1"/>
          <p:nvPr>
            <p:custDataLst>
              <p:tags r:id="rId1"/>
            </p:custDataLst>
          </p:nvPr>
        </p:nvSpPr>
        <p:spPr>
          <a:xfrm>
            <a:off x="2667316" y="4629914"/>
            <a:ext cx="2551486" cy="652457"/>
          </a:xfrm>
          <a:prstGeom prst="rect">
            <a:avLst/>
          </a:prstGeom>
          <a:noFill/>
        </p:spPr>
        <p:txBody>
          <a:bodyPr wrap="square" lIns="91440" tIns="0" rIns="91440" bIns="46800"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146" name="矩形 145"/>
          <p:cNvSpPr/>
          <p:nvPr>
            <p:custDataLst>
              <p:tags r:id="rId2"/>
            </p:custDataLst>
          </p:nvPr>
        </p:nvSpPr>
        <p:spPr>
          <a:xfrm>
            <a:off x="2667316" y="4180728"/>
            <a:ext cx="2551486" cy="411086"/>
          </a:xfrm>
          <a:prstGeom prst="rect">
            <a:avLst/>
          </a:prstGeom>
        </p:spPr>
        <p:txBody>
          <a:bodyPr wrap="square" lIns="91440" tIns="45720" rIns="91440" bIns="0" anchor="b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lvl="0"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cxnSp>
        <p:nvCxnSpPr>
          <p:cNvPr id="143" name="直接连接符 142"/>
          <p:cNvCxnSpPr>
            <a:stCxn id="48" idx="0"/>
          </p:cNvCxnSpPr>
          <p:nvPr>
            <p:custDataLst>
              <p:tags r:id="rId3"/>
            </p:custDataLst>
          </p:nvPr>
        </p:nvCxnSpPr>
        <p:spPr>
          <a:xfrm>
            <a:off x="5218802" y="3869380"/>
            <a:ext cx="0" cy="1369445"/>
          </a:xfrm>
          <a:prstGeom prst="line">
            <a:avLst/>
          </a:prstGeom>
          <a:ln w="3175">
            <a:solidFill>
              <a:srgbClr val="585687"/>
            </a:solidFill>
            <a:tailEnd type="oval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49" name="直接连接符 148"/>
          <p:cNvCxnSpPr/>
          <p:nvPr>
            <p:custDataLst>
              <p:tags r:id="rId4"/>
            </p:custDataLst>
          </p:nvPr>
        </p:nvCxnSpPr>
        <p:spPr>
          <a:xfrm>
            <a:off x="8659203" y="3869380"/>
            <a:ext cx="0" cy="1369445"/>
          </a:xfrm>
          <a:prstGeom prst="line">
            <a:avLst/>
          </a:prstGeom>
          <a:ln w="3175">
            <a:solidFill>
              <a:srgbClr val="585687"/>
            </a:solidFill>
            <a:tailEnd type="oval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51" name="文本框 150"/>
          <p:cNvSpPr txBox="1"/>
          <p:nvPr>
            <p:custDataLst>
              <p:tags r:id="rId5"/>
            </p:custDataLst>
          </p:nvPr>
        </p:nvSpPr>
        <p:spPr>
          <a:xfrm>
            <a:off x="6107717" y="4629914"/>
            <a:ext cx="2551486" cy="652457"/>
          </a:xfrm>
          <a:prstGeom prst="rect">
            <a:avLst/>
          </a:prstGeom>
          <a:noFill/>
        </p:spPr>
        <p:txBody>
          <a:bodyPr wrap="square" lIns="91440" tIns="0" rIns="91440" bIns="46800"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152" name="矩形 151"/>
          <p:cNvSpPr/>
          <p:nvPr>
            <p:custDataLst>
              <p:tags r:id="rId6"/>
            </p:custDataLst>
          </p:nvPr>
        </p:nvSpPr>
        <p:spPr>
          <a:xfrm>
            <a:off x="6107717" y="4180728"/>
            <a:ext cx="2551486" cy="411086"/>
          </a:xfrm>
          <a:prstGeom prst="rect">
            <a:avLst/>
          </a:prstGeom>
        </p:spPr>
        <p:txBody>
          <a:bodyPr wrap="square" lIns="91440" tIns="45720" rIns="91440" bIns="0" anchor="b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lvl="0"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cxnSp>
        <p:nvCxnSpPr>
          <p:cNvPr id="126" name="直接连接符 125"/>
          <p:cNvCxnSpPr>
            <a:stCxn id="26" idx="0"/>
          </p:cNvCxnSpPr>
          <p:nvPr>
            <p:custDataLst>
              <p:tags r:id="rId7"/>
            </p:custDataLst>
          </p:nvPr>
        </p:nvCxnSpPr>
        <p:spPr>
          <a:xfrm flipV="1">
            <a:off x="3524277" y="1781173"/>
            <a:ext cx="0" cy="1345815"/>
          </a:xfrm>
          <a:prstGeom prst="line">
            <a:avLst/>
          </a:prstGeom>
          <a:ln w="3175">
            <a:solidFill>
              <a:srgbClr val="585687"/>
            </a:solidFill>
            <a:tailEnd type="oval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28" name="文本框 127"/>
          <p:cNvSpPr txBox="1"/>
          <p:nvPr>
            <p:custDataLst>
              <p:tags r:id="rId8"/>
            </p:custDataLst>
          </p:nvPr>
        </p:nvSpPr>
        <p:spPr>
          <a:xfrm>
            <a:off x="3531521" y="2024816"/>
            <a:ext cx="2551486" cy="652457"/>
          </a:xfrm>
          <a:prstGeom prst="rect">
            <a:avLst/>
          </a:prstGeom>
          <a:noFill/>
        </p:spPr>
        <p:txBody>
          <a:bodyPr wrap="square" lIns="91440" tIns="0" rIns="91440" bIns="46800"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129" name="矩形 128"/>
          <p:cNvSpPr/>
          <p:nvPr>
            <p:custDataLst>
              <p:tags r:id="rId9"/>
            </p:custDataLst>
          </p:nvPr>
        </p:nvSpPr>
        <p:spPr>
          <a:xfrm>
            <a:off x="3531521" y="1575630"/>
            <a:ext cx="2551486" cy="411086"/>
          </a:xfrm>
          <a:prstGeom prst="rect">
            <a:avLst/>
          </a:prstGeom>
        </p:spPr>
        <p:txBody>
          <a:bodyPr wrap="square" lIns="91440" tIns="45720" rIns="91440" bIns="0" anchor="b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cxnSp>
        <p:nvCxnSpPr>
          <p:cNvPr id="133" name="直接连接符 132"/>
          <p:cNvCxnSpPr/>
          <p:nvPr>
            <p:custDataLst>
              <p:tags r:id="rId10"/>
            </p:custDataLst>
          </p:nvPr>
        </p:nvCxnSpPr>
        <p:spPr>
          <a:xfrm flipV="1">
            <a:off x="6965955" y="1781173"/>
            <a:ext cx="0" cy="1336814"/>
          </a:xfrm>
          <a:prstGeom prst="line">
            <a:avLst/>
          </a:prstGeom>
          <a:ln w="3175">
            <a:solidFill>
              <a:srgbClr val="585687"/>
            </a:solidFill>
            <a:tailEnd type="oval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35" name="文本框 134"/>
          <p:cNvSpPr txBox="1"/>
          <p:nvPr>
            <p:custDataLst>
              <p:tags r:id="rId11"/>
            </p:custDataLst>
          </p:nvPr>
        </p:nvSpPr>
        <p:spPr>
          <a:xfrm>
            <a:off x="6973199" y="2024816"/>
            <a:ext cx="2551486" cy="652457"/>
          </a:xfrm>
          <a:prstGeom prst="rect">
            <a:avLst/>
          </a:prstGeom>
          <a:noFill/>
        </p:spPr>
        <p:txBody>
          <a:bodyPr wrap="square" lIns="91440" tIns="0" rIns="91440" bIns="46800"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136" name="矩形 135"/>
          <p:cNvSpPr/>
          <p:nvPr>
            <p:custDataLst>
              <p:tags r:id="rId12"/>
            </p:custDataLst>
          </p:nvPr>
        </p:nvSpPr>
        <p:spPr>
          <a:xfrm>
            <a:off x="6973199" y="1575630"/>
            <a:ext cx="2551486" cy="411086"/>
          </a:xfrm>
          <a:prstGeom prst="rect">
            <a:avLst/>
          </a:prstGeom>
        </p:spPr>
        <p:txBody>
          <a:bodyPr wrap="square" lIns="91440" tIns="45720" rIns="91440" bIns="0" anchor="b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>
            <p:custDataLst>
              <p:tags r:id="rId13"/>
            </p:custDataLst>
          </p:nvPr>
        </p:nvSpPr>
        <p:spPr>
          <a:xfrm>
            <a:off x="4259204" y="3393159"/>
            <a:ext cx="209550" cy="209550"/>
          </a:xfrm>
          <a:prstGeom prst="ellipse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弧形 47"/>
          <p:cNvSpPr/>
          <p:nvPr>
            <p:custDataLst>
              <p:tags r:id="rId14"/>
            </p:custDataLst>
          </p:nvPr>
        </p:nvSpPr>
        <p:spPr>
          <a:xfrm>
            <a:off x="4852018" y="3126459"/>
            <a:ext cx="742950" cy="742950"/>
          </a:xfrm>
          <a:prstGeom prst="arc">
            <a:avLst>
              <a:gd name="adj1" fmla="val 5443411"/>
              <a:gd name="adj2" fmla="val 10945048"/>
            </a:avLst>
          </a:prstGeom>
          <a:solidFill>
            <a:sysClr val="window" lastClr="FFFFFF"/>
          </a:solidFill>
          <a:ln w="28575">
            <a:solidFill>
              <a:srgbClr val="585687"/>
            </a:solidFill>
            <a:prstDash val="solid"/>
            <a:headEnd type="oval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弧形 48"/>
          <p:cNvSpPr/>
          <p:nvPr>
            <p:custDataLst>
              <p:tags r:id="rId15"/>
            </p:custDataLst>
          </p:nvPr>
        </p:nvSpPr>
        <p:spPr>
          <a:xfrm>
            <a:off x="4852018" y="3126459"/>
            <a:ext cx="742950" cy="742950"/>
          </a:xfrm>
          <a:prstGeom prst="arc">
            <a:avLst>
              <a:gd name="adj1" fmla="val 16383431"/>
              <a:gd name="adj2" fmla="val 21595007"/>
            </a:avLst>
          </a:prstGeom>
          <a:solidFill>
            <a:sysClr val="window" lastClr="FFFFFF"/>
          </a:solidFill>
          <a:ln w="28575">
            <a:solidFill>
              <a:srgbClr val="585687"/>
            </a:solidFill>
            <a:prstDash val="solid"/>
            <a:headEnd type="oval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wrap="square" lIns="91440" tIns="45720" rIns="91440" bIns="45720" anchor="ctr">
            <a:normAutofit fontScale="975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>
            <p:custDataLst>
              <p:tags r:id="rId16"/>
            </p:custDataLst>
          </p:nvPr>
        </p:nvSpPr>
        <p:spPr>
          <a:xfrm>
            <a:off x="4838282" y="3294802"/>
            <a:ext cx="770422" cy="406265"/>
          </a:xfrm>
          <a:prstGeom prst="rect">
            <a:avLst/>
          </a:prstGeom>
          <a:noFill/>
        </p:spPr>
        <p:txBody>
          <a:bodyPr wrap="square" lIns="91440" tIns="4680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 spc="150" dirty="0" smtClean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2018</a:t>
            </a:r>
            <a:endParaRPr lang="en-US" sz="1400" b="1" spc="15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4" name="弧形 53"/>
          <p:cNvSpPr/>
          <p:nvPr>
            <p:custDataLst>
              <p:tags r:id="rId17"/>
            </p:custDataLst>
          </p:nvPr>
        </p:nvSpPr>
        <p:spPr>
          <a:xfrm>
            <a:off x="6571046" y="3126459"/>
            <a:ext cx="742950" cy="742950"/>
          </a:xfrm>
          <a:prstGeom prst="arc">
            <a:avLst>
              <a:gd name="adj1" fmla="val 5443411"/>
              <a:gd name="adj2" fmla="val 10945048"/>
            </a:avLst>
          </a:prstGeom>
          <a:solidFill>
            <a:sysClr val="window" lastClr="FFFFFF"/>
          </a:solidFill>
          <a:ln w="28575">
            <a:solidFill>
              <a:srgbClr val="585687"/>
            </a:solidFill>
            <a:prstDash val="solid"/>
            <a:headEnd type="oval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弧形 55"/>
          <p:cNvSpPr/>
          <p:nvPr>
            <p:custDataLst>
              <p:tags r:id="rId18"/>
            </p:custDataLst>
          </p:nvPr>
        </p:nvSpPr>
        <p:spPr>
          <a:xfrm>
            <a:off x="6571046" y="3126459"/>
            <a:ext cx="742950" cy="742950"/>
          </a:xfrm>
          <a:prstGeom prst="arc">
            <a:avLst>
              <a:gd name="adj1" fmla="val 16383431"/>
              <a:gd name="adj2" fmla="val 21595007"/>
            </a:avLst>
          </a:prstGeom>
          <a:solidFill>
            <a:sysClr val="window" lastClr="FFFFFF"/>
          </a:solidFill>
          <a:ln w="28575">
            <a:solidFill>
              <a:srgbClr val="585687"/>
            </a:solidFill>
            <a:prstDash val="solid"/>
            <a:headEnd type="oval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wrap="square" lIns="91440" tIns="45720" rIns="91440" bIns="45720" anchor="ctr">
            <a:normAutofit fontScale="975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>
            <p:custDataLst>
              <p:tags r:id="rId19"/>
            </p:custDataLst>
          </p:nvPr>
        </p:nvSpPr>
        <p:spPr>
          <a:xfrm>
            <a:off x="6557310" y="3294802"/>
            <a:ext cx="770422" cy="406265"/>
          </a:xfrm>
          <a:prstGeom prst="rect">
            <a:avLst/>
          </a:prstGeom>
          <a:noFill/>
        </p:spPr>
        <p:txBody>
          <a:bodyPr wrap="square" lIns="91440" tIns="4680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 spc="150" dirty="0" smtClean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2020</a:t>
            </a:r>
            <a:endParaRPr lang="en-US" altLang="zh-CN" sz="1400" b="1" spc="15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0" name="弧形 59"/>
          <p:cNvSpPr/>
          <p:nvPr>
            <p:custDataLst>
              <p:tags r:id="rId20"/>
            </p:custDataLst>
          </p:nvPr>
        </p:nvSpPr>
        <p:spPr>
          <a:xfrm>
            <a:off x="8290074" y="3126459"/>
            <a:ext cx="742950" cy="742950"/>
          </a:xfrm>
          <a:prstGeom prst="arc">
            <a:avLst>
              <a:gd name="adj1" fmla="val 5443411"/>
              <a:gd name="adj2" fmla="val 10945048"/>
            </a:avLst>
          </a:prstGeom>
          <a:solidFill>
            <a:sysClr val="window" lastClr="FFFFFF"/>
          </a:solidFill>
          <a:ln w="28575">
            <a:solidFill>
              <a:srgbClr val="585687"/>
            </a:solidFill>
            <a:prstDash val="solid"/>
            <a:headEnd type="oval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1" name="弧形 60"/>
          <p:cNvSpPr/>
          <p:nvPr>
            <p:custDataLst>
              <p:tags r:id="rId21"/>
            </p:custDataLst>
          </p:nvPr>
        </p:nvSpPr>
        <p:spPr>
          <a:xfrm>
            <a:off x="8290074" y="3126459"/>
            <a:ext cx="742950" cy="742950"/>
          </a:xfrm>
          <a:prstGeom prst="arc">
            <a:avLst>
              <a:gd name="adj1" fmla="val 16383431"/>
              <a:gd name="adj2" fmla="val 21595007"/>
            </a:avLst>
          </a:prstGeom>
          <a:solidFill>
            <a:sysClr val="window" lastClr="FFFFFF"/>
          </a:solidFill>
          <a:ln w="28575">
            <a:solidFill>
              <a:srgbClr val="585687"/>
            </a:solidFill>
            <a:prstDash val="solid"/>
            <a:headEnd type="oval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wrap="square" lIns="91440" tIns="45720" rIns="91440" bIns="45720" anchor="ctr">
            <a:normAutofit fontScale="975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>
            <p:custDataLst>
              <p:tags r:id="rId22"/>
            </p:custDataLst>
          </p:nvPr>
        </p:nvSpPr>
        <p:spPr>
          <a:xfrm>
            <a:off x="8277309" y="3294802"/>
            <a:ext cx="768483" cy="406265"/>
          </a:xfrm>
          <a:prstGeom prst="rect">
            <a:avLst/>
          </a:prstGeom>
          <a:noFill/>
        </p:spPr>
        <p:txBody>
          <a:bodyPr wrap="square" lIns="91440" tIns="4680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 spc="150" dirty="0" smtClean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2030</a:t>
            </a:r>
            <a:endParaRPr lang="en-US" sz="1400" b="1" spc="15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" name="弧形 1"/>
          <p:cNvSpPr/>
          <p:nvPr>
            <p:custDataLst>
              <p:tags r:id="rId23"/>
            </p:custDataLst>
          </p:nvPr>
        </p:nvSpPr>
        <p:spPr>
          <a:xfrm>
            <a:off x="3132990" y="3126459"/>
            <a:ext cx="742950" cy="742950"/>
          </a:xfrm>
          <a:prstGeom prst="arc">
            <a:avLst>
              <a:gd name="adj1" fmla="val 5443411"/>
              <a:gd name="adj2" fmla="val 10945048"/>
            </a:avLst>
          </a:prstGeom>
          <a:solidFill>
            <a:sysClr val="window" lastClr="FFFFFF"/>
          </a:solidFill>
          <a:ln w="28575">
            <a:solidFill>
              <a:srgbClr val="585687"/>
            </a:solidFill>
            <a:prstDash val="solid"/>
            <a:headEnd type="oval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弧形 25"/>
          <p:cNvSpPr/>
          <p:nvPr>
            <p:custDataLst>
              <p:tags r:id="rId24"/>
            </p:custDataLst>
          </p:nvPr>
        </p:nvSpPr>
        <p:spPr>
          <a:xfrm>
            <a:off x="3132990" y="3126459"/>
            <a:ext cx="742950" cy="742950"/>
          </a:xfrm>
          <a:prstGeom prst="arc">
            <a:avLst>
              <a:gd name="adj1" fmla="val 16383431"/>
              <a:gd name="adj2" fmla="val 21595007"/>
            </a:avLst>
          </a:prstGeom>
          <a:solidFill>
            <a:sysClr val="window" lastClr="FFFFFF"/>
          </a:solidFill>
          <a:ln w="28575">
            <a:solidFill>
              <a:srgbClr val="585687"/>
            </a:solidFill>
            <a:prstDash val="solid"/>
            <a:headEnd type="oval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wrap="square" lIns="91440" tIns="45720" rIns="91440" bIns="45720" anchor="ctr">
            <a:normAutofit fontScale="975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3119254" y="3294802"/>
            <a:ext cx="770422" cy="406265"/>
          </a:xfrm>
          <a:prstGeom prst="rect">
            <a:avLst/>
          </a:prstGeom>
          <a:noFill/>
        </p:spPr>
        <p:txBody>
          <a:bodyPr wrap="square" lIns="91440" tIns="4680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 spc="15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2014</a:t>
            </a:r>
            <a:endParaRPr lang="en-US" sz="1400" b="1" spc="15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>
            <p:custDataLst>
              <p:tags r:id="rId26"/>
            </p:custDataLst>
          </p:nvPr>
        </p:nvSpPr>
        <p:spPr>
          <a:xfrm>
            <a:off x="5978232" y="3393159"/>
            <a:ext cx="209550" cy="209550"/>
          </a:xfrm>
          <a:prstGeom prst="ellipse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>
            <p:custDataLst>
              <p:tags r:id="rId27"/>
            </p:custDataLst>
          </p:nvPr>
        </p:nvSpPr>
        <p:spPr>
          <a:xfrm>
            <a:off x="7697260" y="3393159"/>
            <a:ext cx="209550" cy="209550"/>
          </a:xfrm>
          <a:prstGeom prst="ellipse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0" name="直接连接符 9"/>
          <p:cNvCxnSpPr>
            <a:endCxn id="52" idx="2"/>
          </p:cNvCxnSpPr>
          <p:nvPr>
            <p:custDataLst>
              <p:tags r:id="rId28"/>
            </p:custDataLst>
          </p:nvPr>
        </p:nvCxnSpPr>
        <p:spPr>
          <a:xfrm>
            <a:off x="3860700" y="3497934"/>
            <a:ext cx="398504" cy="0"/>
          </a:xfrm>
          <a:prstGeom prst="line">
            <a:avLst/>
          </a:prstGeom>
          <a:ln w="28575"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4" name="直接连接符 13"/>
          <p:cNvCxnSpPr>
            <a:stCxn id="52" idx="6"/>
          </p:cNvCxnSpPr>
          <p:nvPr>
            <p:custDataLst>
              <p:tags r:id="rId29"/>
            </p:custDataLst>
          </p:nvPr>
        </p:nvCxnSpPr>
        <p:spPr>
          <a:xfrm>
            <a:off x="4468754" y="3497934"/>
            <a:ext cx="383595" cy="0"/>
          </a:xfrm>
          <a:prstGeom prst="line">
            <a:avLst/>
          </a:prstGeom>
          <a:ln w="28575"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6" name="直接连接符 15"/>
          <p:cNvCxnSpPr>
            <a:endCxn id="85" idx="2"/>
          </p:cNvCxnSpPr>
          <p:nvPr>
            <p:custDataLst>
              <p:tags r:id="rId30"/>
            </p:custDataLst>
          </p:nvPr>
        </p:nvCxnSpPr>
        <p:spPr>
          <a:xfrm>
            <a:off x="5579728" y="3497394"/>
            <a:ext cx="398504" cy="540"/>
          </a:xfrm>
          <a:prstGeom prst="line">
            <a:avLst/>
          </a:prstGeom>
          <a:ln w="28575"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8" name="直接连接符 17"/>
          <p:cNvCxnSpPr>
            <a:stCxn id="85" idx="6"/>
          </p:cNvCxnSpPr>
          <p:nvPr>
            <p:custDataLst>
              <p:tags r:id="rId31"/>
            </p:custDataLst>
          </p:nvPr>
        </p:nvCxnSpPr>
        <p:spPr>
          <a:xfrm>
            <a:off x="6187782" y="3497934"/>
            <a:ext cx="383595" cy="0"/>
          </a:xfrm>
          <a:prstGeom prst="line">
            <a:avLst/>
          </a:prstGeom>
          <a:ln w="28575"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3" name="直接连接符 2"/>
          <p:cNvCxnSpPr>
            <a:endCxn id="86" idx="2"/>
          </p:cNvCxnSpPr>
          <p:nvPr>
            <p:custDataLst>
              <p:tags r:id="rId32"/>
            </p:custDataLst>
          </p:nvPr>
        </p:nvCxnSpPr>
        <p:spPr>
          <a:xfrm>
            <a:off x="7298756" y="3497394"/>
            <a:ext cx="398504" cy="540"/>
          </a:xfrm>
          <a:prstGeom prst="line">
            <a:avLst/>
          </a:prstGeom>
          <a:ln w="28575"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22" name="直接连接符 21"/>
          <p:cNvCxnSpPr>
            <a:stCxn id="86" idx="6"/>
          </p:cNvCxnSpPr>
          <p:nvPr>
            <p:custDataLst>
              <p:tags r:id="rId33"/>
            </p:custDataLst>
          </p:nvPr>
        </p:nvCxnSpPr>
        <p:spPr>
          <a:xfrm>
            <a:off x="7906810" y="3497934"/>
            <a:ext cx="383595" cy="1"/>
          </a:xfrm>
          <a:prstGeom prst="line">
            <a:avLst/>
          </a:prstGeom>
          <a:ln w="28575"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64" name="直接连接符 63"/>
          <p:cNvCxnSpPr/>
          <p:nvPr>
            <p:custDataLst>
              <p:tags r:id="rId34"/>
            </p:custDataLst>
          </p:nvPr>
        </p:nvCxnSpPr>
        <p:spPr>
          <a:xfrm>
            <a:off x="9015095" y="3498215"/>
            <a:ext cx="2481580" cy="0"/>
          </a:xfrm>
          <a:prstGeom prst="line">
            <a:avLst/>
          </a:prstGeom>
          <a:ln w="28575"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55" name="直接连接符 54"/>
          <p:cNvCxnSpPr/>
          <p:nvPr>
            <p:custDataLst>
              <p:tags r:id="rId35"/>
            </p:custDataLst>
          </p:nvPr>
        </p:nvCxnSpPr>
        <p:spPr>
          <a:xfrm>
            <a:off x="682625" y="3488409"/>
            <a:ext cx="2459889" cy="0"/>
          </a:xfrm>
          <a:prstGeom prst="line">
            <a:avLst/>
          </a:prstGeom>
          <a:ln w="28575"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9" name="平行四边形 38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0" name="平行四边形 39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8"/>
          <p:cNvSpPr txBox="1"/>
          <p:nvPr/>
        </p:nvSpPr>
        <p:spPr>
          <a:xfrm>
            <a:off x="4223911" y="621535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点击输入您的标题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下周工作计划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弧形 6"/>
          <p:cNvSpPr/>
          <p:nvPr>
            <p:custDataLst>
              <p:tags r:id="rId1"/>
            </p:custDataLst>
          </p:nvPr>
        </p:nvSpPr>
        <p:spPr>
          <a:xfrm>
            <a:off x="5129242" y="2545083"/>
            <a:ext cx="1242278" cy="1160404"/>
          </a:xfrm>
          <a:prstGeom prst="arc">
            <a:avLst>
              <a:gd name="adj1" fmla="val 10301560"/>
              <a:gd name="adj2" fmla="val 18699750"/>
            </a:avLst>
          </a:prstGeom>
          <a:ln w="139700" cap="rnd">
            <a:solidFill>
              <a:srgbClr val="585687">
                <a:alpha val="75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弧形 7"/>
          <p:cNvSpPr/>
          <p:nvPr>
            <p:custDataLst>
              <p:tags r:id="rId2"/>
            </p:custDataLst>
          </p:nvPr>
        </p:nvSpPr>
        <p:spPr>
          <a:xfrm rot="762839">
            <a:off x="5119082" y="2545082"/>
            <a:ext cx="1242278" cy="1160404"/>
          </a:xfrm>
          <a:prstGeom prst="arc">
            <a:avLst>
              <a:gd name="adj1" fmla="val 1983526"/>
              <a:gd name="adj2" fmla="val 9501896"/>
            </a:avLst>
          </a:prstGeom>
          <a:ln w="139700" cap="rnd">
            <a:solidFill>
              <a:srgbClr val="585687">
                <a:alpha val="75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>
            <a:normAutofit fontScale="97500" lnSpcReduction="1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弧形 10"/>
          <p:cNvSpPr/>
          <p:nvPr>
            <p:custDataLst>
              <p:tags r:id="rId3"/>
            </p:custDataLst>
          </p:nvPr>
        </p:nvSpPr>
        <p:spPr>
          <a:xfrm flipH="1">
            <a:off x="5943105" y="3425347"/>
            <a:ext cx="1242278" cy="1160404"/>
          </a:xfrm>
          <a:prstGeom prst="arc">
            <a:avLst>
              <a:gd name="adj1" fmla="val 10301560"/>
              <a:gd name="adj2" fmla="val 18699750"/>
            </a:avLst>
          </a:prstGeom>
          <a:ln w="139700" cap="rnd">
            <a:solidFill>
              <a:srgbClr val="585687">
                <a:alpha val="75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弧形 11"/>
          <p:cNvSpPr/>
          <p:nvPr>
            <p:custDataLst>
              <p:tags r:id="rId4"/>
            </p:custDataLst>
          </p:nvPr>
        </p:nvSpPr>
        <p:spPr>
          <a:xfrm rot="20837161" flipH="1">
            <a:off x="5943105" y="3425346"/>
            <a:ext cx="1242278" cy="1160404"/>
          </a:xfrm>
          <a:prstGeom prst="arc">
            <a:avLst>
              <a:gd name="adj1" fmla="val 1983526"/>
              <a:gd name="adj2" fmla="val 9501896"/>
            </a:avLst>
          </a:prstGeom>
          <a:ln w="139700" cap="rnd">
            <a:solidFill>
              <a:srgbClr val="585687">
                <a:alpha val="75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>
            <a:normAutofit fontScale="97500" lnSpcReduction="1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右箭头标注 18"/>
          <p:cNvSpPr/>
          <p:nvPr>
            <p:custDataLst>
              <p:tags r:id="rId5"/>
            </p:custDataLst>
          </p:nvPr>
        </p:nvSpPr>
        <p:spPr>
          <a:xfrm>
            <a:off x="1912588" y="2216869"/>
            <a:ext cx="2845205" cy="957539"/>
          </a:xfrm>
          <a:prstGeom prst="rightArrowCallout">
            <a:avLst>
              <a:gd name="adj1" fmla="val 25796"/>
              <a:gd name="adj2" fmla="val 12898"/>
              <a:gd name="adj3" fmla="val 20345"/>
              <a:gd name="adj4" fmla="val 92740"/>
            </a:avLst>
          </a:prstGeom>
          <a:solidFill>
            <a:srgbClr val="585687">
              <a:alpha val="9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400" spc="150" dirty="0">
              <a:solidFill>
                <a:srgbClr val="585687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0" name="右箭头标注 19"/>
          <p:cNvSpPr/>
          <p:nvPr>
            <p:custDataLst>
              <p:tags r:id="rId6"/>
            </p:custDataLst>
          </p:nvPr>
        </p:nvSpPr>
        <p:spPr>
          <a:xfrm>
            <a:off x="1912588" y="3267925"/>
            <a:ext cx="2845205" cy="957539"/>
          </a:xfrm>
          <a:prstGeom prst="rightArrowCallout">
            <a:avLst>
              <a:gd name="adj1" fmla="val 25796"/>
              <a:gd name="adj2" fmla="val 12898"/>
              <a:gd name="adj3" fmla="val 20345"/>
              <a:gd name="adj4" fmla="val 92740"/>
            </a:avLst>
          </a:prstGeom>
          <a:solidFill>
            <a:srgbClr val="585687">
              <a:alpha val="9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400" spc="150" dirty="0">
              <a:cs typeface="+mn-ea"/>
              <a:sym typeface="+mn-lt"/>
            </a:endParaRPr>
          </a:p>
        </p:txBody>
      </p:sp>
      <p:sp>
        <p:nvSpPr>
          <p:cNvPr id="22" name="右箭头标注 21"/>
          <p:cNvSpPr/>
          <p:nvPr>
            <p:custDataLst>
              <p:tags r:id="rId7"/>
            </p:custDataLst>
          </p:nvPr>
        </p:nvSpPr>
        <p:spPr>
          <a:xfrm flipH="1">
            <a:off x="7434208" y="2946577"/>
            <a:ext cx="2845205" cy="957539"/>
          </a:xfrm>
          <a:prstGeom prst="rightArrowCallout">
            <a:avLst>
              <a:gd name="adj1" fmla="val 25796"/>
              <a:gd name="adj2" fmla="val 12898"/>
              <a:gd name="adj3" fmla="val 20345"/>
              <a:gd name="adj4" fmla="val 92740"/>
            </a:avLst>
          </a:prstGeom>
          <a:solidFill>
            <a:srgbClr val="585687">
              <a:alpha val="9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400" spc="150" dirty="0">
              <a:cs typeface="+mn-ea"/>
              <a:sym typeface="+mn-lt"/>
            </a:endParaRPr>
          </a:p>
        </p:txBody>
      </p:sp>
      <p:sp>
        <p:nvSpPr>
          <p:cNvPr id="23" name="右箭头标注 22"/>
          <p:cNvSpPr/>
          <p:nvPr>
            <p:custDataLst>
              <p:tags r:id="rId8"/>
            </p:custDataLst>
          </p:nvPr>
        </p:nvSpPr>
        <p:spPr>
          <a:xfrm flipH="1">
            <a:off x="7434208" y="3997634"/>
            <a:ext cx="2845205" cy="957539"/>
          </a:xfrm>
          <a:prstGeom prst="rightArrowCallout">
            <a:avLst>
              <a:gd name="adj1" fmla="val 25796"/>
              <a:gd name="adj2" fmla="val 12898"/>
              <a:gd name="adj3" fmla="val 20345"/>
              <a:gd name="adj4" fmla="val 92740"/>
            </a:avLst>
          </a:prstGeom>
          <a:solidFill>
            <a:srgbClr val="585687">
              <a:alpha val="9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400" spc="150" dirty="0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>
            <p:custDataLst>
              <p:tags r:id="rId9"/>
            </p:custDataLst>
          </p:nvPr>
        </p:nvSpPr>
        <p:spPr>
          <a:xfrm>
            <a:off x="5398713" y="2767920"/>
            <a:ext cx="690880" cy="690880"/>
          </a:xfrm>
          <a:prstGeom prst="ellipse">
            <a:avLst/>
          </a:prstGeom>
          <a:noFill/>
          <a:ln>
            <a:solidFill>
              <a:srgbClr val="000000">
                <a:lumMod val="95000"/>
                <a:lumOff val="5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>
            <p:custDataLst>
              <p:tags r:id="rId10"/>
            </p:custDataLst>
          </p:nvPr>
        </p:nvSpPr>
        <p:spPr>
          <a:xfrm>
            <a:off x="6240848" y="3652194"/>
            <a:ext cx="690880" cy="690880"/>
          </a:xfrm>
          <a:prstGeom prst="ellipse">
            <a:avLst/>
          </a:prstGeom>
          <a:noFill/>
          <a:ln>
            <a:solidFill>
              <a:srgbClr val="000000">
                <a:lumMod val="95000"/>
                <a:lumOff val="5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KSO_Shape"/>
          <p:cNvSpPr/>
          <p:nvPr>
            <p:custDataLst>
              <p:tags r:id="rId11"/>
            </p:custDataLst>
          </p:nvPr>
        </p:nvSpPr>
        <p:spPr bwMode="auto">
          <a:xfrm>
            <a:off x="5518851" y="2892162"/>
            <a:ext cx="463060" cy="462243"/>
          </a:xfrm>
          <a:custGeom>
            <a:avLst/>
            <a:gdLst>
              <a:gd name="T0" fmla="*/ 1800397 w 3498"/>
              <a:gd name="T1" fmla="*/ 899110 h 3494"/>
              <a:gd name="T2" fmla="*/ 1536874 w 3498"/>
              <a:gd name="T3" fmla="*/ 1535229 h 3494"/>
              <a:gd name="T4" fmla="*/ 900199 w 3498"/>
              <a:gd name="T5" fmla="*/ 1798220 h 3494"/>
              <a:gd name="T6" fmla="*/ 263523 w 3498"/>
              <a:gd name="T7" fmla="*/ 1535229 h 3494"/>
              <a:gd name="T8" fmla="*/ 0 w 3498"/>
              <a:gd name="T9" fmla="*/ 899110 h 3494"/>
              <a:gd name="T10" fmla="*/ 263523 w 3498"/>
              <a:gd name="T11" fmla="*/ 262991 h 3494"/>
              <a:gd name="T12" fmla="*/ 900199 w 3498"/>
              <a:gd name="T13" fmla="*/ 0 h 3494"/>
              <a:gd name="T14" fmla="*/ 1536874 w 3498"/>
              <a:gd name="T15" fmla="*/ 262991 h 3494"/>
              <a:gd name="T16" fmla="*/ 1800397 w 3498"/>
              <a:gd name="T17" fmla="*/ 899110 h 3494"/>
              <a:gd name="T18" fmla="*/ 1732972 w 3498"/>
              <a:gd name="T19" fmla="*/ 898595 h 3494"/>
              <a:gd name="T20" fmla="*/ 1685620 w 3498"/>
              <a:gd name="T21" fmla="*/ 621709 h 3494"/>
              <a:gd name="T22" fmla="*/ 1350040 w 3498"/>
              <a:gd name="T23" fmla="*/ 1082843 h 3494"/>
              <a:gd name="T24" fmla="*/ 1361364 w 3498"/>
              <a:gd name="T25" fmla="*/ 1092107 h 3494"/>
              <a:gd name="T26" fmla="*/ 1305262 w 3498"/>
              <a:gd name="T27" fmla="*/ 1168792 h 3494"/>
              <a:gd name="T28" fmla="*/ 1274895 w 3498"/>
              <a:gd name="T29" fmla="*/ 1124531 h 3494"/>
              <a:gd name="T30" fmla="*/ 1221882 w 3498"/>
              <a:gd name="T31" fmla="*/ 1107547 h 3494"/>
              <a:gd name="T32" fmla="*/ 1278498 w 3498"/>
              <a:gd name="T33" fmla="*/ 1031377 h 3494"/>
              <a:gd name="T34" fmla="*/ 1296512 w 3498"/>
              <a:gd name="T35" fmla="*/ 1042700 h 3494"/>
              <a:gd name="T36" fmla="*/ 1656283 w 3498"/>
              <a:gd name="T37" fmla="*/ 547598 h 3494"/>
              <a:gd name="T38" fmla="*/ 1354673 w 3498"/>
              <a:gd name="T39" fmla="*/ 201232 h 3494"/>
              <a:gd name="T40" fmla="*/ 900199 w 3498"/>
              <a:gd name="T41" fmla="*/ 65876 h 3494"/>
              <a:gd name="T42" fmla="*/ 311904 w 3498"/>
              <a:gd name="T43" fmla="*/ 310340 h 3494"/>
              <a:gd name="T44" fmla="*/ 67940 w 3498"/>
              <a:gd name="T45" fmla="*/ 898595 h 3494"/>
              <a:gd name="T46" fmla="*/ 311904 w 3498"/>
              <a:gd name="T47" fmla="*/ 1486851 h 3494"/>
              <a:gd name="T48" fmla="*/ 900199 w 3498"/>
              <a:gd name="T49" fmla="*/ 1730800 h 3494"/>
              <a:gd name="T50" fmla="*/ 1488493 w 3498"/>
              <a:gd name="T51" fmla="*/ 1486851 h 3494"/>
              <a:gd name="T52" fmla="*/ 1732972 w 3498"/>
              <a:gd name="T53" fmla="*/ 898595 h 3494"/>
              <a:gd name="T54" fmla="*/ 1181736 w 3498"/>
              <a:gd name="T55" fmla="*/ 898595 h 3494"/>
              <a:gd name="T56" fmla="*/ 1099385 w 3498"/>
              <a:gd name="T57" fmla="*/ 1097769 h 3494"/>
              <a:gd name="T58" fmla="*/ 900199 w 3498"/>
              <a:gd name="T59" fmla="*/ 1179599 h 3494"/>
              <a:gd name="T60" fmla="*/ 701012 w 3498"/>
              <a:gd name="T61" fmla="*/ 1097769 h 3494"/>
              <a:gd name="T62" fmla="*/ 619176 w 3498"/>
              <a:gd name="T63" fmla="*/ 898595 h 3494"/>
              <a:gd name="T64" fmla="*/ 701012 w 3498"/>
              <a:gd name="T65" fmla="*/ 699422 h 3494"/>
              <a:gd name="T66" fmla="*/ 900199 w 3498"/>
              <a:gd name="T67" fmla="*/ 617077 h 3494"/>
              <a:gd name="T68" fmla="*/ 1099385 w 3498"/>
              <a:gd name="T69" fmla="*/ 699422 h 3494"/>
              <a:gd name="T70" fmla="*/ 1181736 w 3498"/>
              <a:gd name="T71" fmla="*/ 898595 h 3494"/>
              <a:gd name="T72" fmla="*/ 922845 w 3498"/>
              <a:gd name="T73" fmla="*/ 898595 h 3494"/>
              <a:gd name="T74" fmla="*/ 900199 w 3498"/>
              <a:gd name="T75" fmla="*/ 875950 h 3494"/>
              <a:gd name="T76" fmla="*/ 877552 w 3498"/>
              <a:gd name="T77" fmla="*/ 898595 h 3494"/>
              <a:gd name="T78" fmla="*/ 900199 w 3498"/>
              <a:gd name="T79" fmla="*/ 921240 h 3494"/>
              <a:gd name="T80" fmla="*/ 922845 w 3498"/>
              <a:gd name="T81" fmla="*/ 898595 h 3494"/>
              <a:gd name="T82" fmla="*/ 1289307 w 3498"/>
              <a:gd name="T83" fmla="*/ 1208935 h 3494"/>
              <a:gd name="T84" fmla="*/ 1177103 w 3498"/>
              <a:gd name="T85" fmla="*/ 1364362 h 3494"/>
              <a:gd name="T86" fmla="*/ 1172471 w 3498"/>
              <a:gd name="T87" fmla="*/ 1420460 h 3494"/>
              <a:gd name="T88" fmla="*/ 1105046 w 3498"/>
              <a:gd name="T89" fmla="*/ 1515157 h 3494"/>
              <a:gd name="T90" fmla="*/ 952183 w 3498"/>
              <a:gd name="T91" fmla="*/ 1404506 h 3494"/>
              <a:gd name="T92" fmla="*/ 1021666 w 3498"/>
              <a:gd name="T93" fmla="*/ 1310323 h 3494"/>
              <a:gd name="T94" fmla="*/ 1075709 w 3498"/>
              <a:gd name="T95" fmla="*/ 1287678 h 3494"/>
              <a:gd name="T96" fmla="*/ 1188427 w 3498"/>
              <a:gd name="T97" fmla="*/ 1134824 h 3494"/>
              <a:gd name="T98" fmla="*/ 1261513 w 3498"/>
              <a:gd name="T99" fmla="*/ 1140485 h 3494"/>
              <a:gd name="T100" fmla="*/ 1289307 w 3498"/>
              <a:gd name="T101" fmla="*/ 1208935 h 349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498" h="3494">
                <a:moveTo>
                  <a:pt x="3498" y="1747"/>
                </a:moveTo>
                <a:cubicBezTo>
                  <a:pt x="3498" y="2231"/>
                  <a:pt x="3327" y="2643"/>
                  <a:pt x="2986" y="2983"/>
                </a:cubicBezTo>
                <a:cubicBezTo>
                  <a:pt x="2645" y="3324"/>
                  <a:pt x="2233" y="3494"/>
                  <a:pt x="1749" y="3494"/>
                </a:cubicBezTo>
                <a:cubicBezTo>
                  <a:pt x="1265" y="3494"/>
                  <a:pt x="853" y="3324"/>
                  <a:pt x="512" y="2983"/>
                </a:cubicBezTo>
                <a:cubicBezTo>
                  <a:pt x="171" y="2643"/>
                  <a:pt x="0" y="2231"/>
                  <a:pt x="0" y="1747"/>
                </a:cubicBezTo>
                <a:cubicBezTo>
                  <a:pt x="0" y="1264"/>
                  <a:pt x="171" y="852"/>
                  <a:pt x="512" y="511"/>
                </a:cubicBezTo>
                <a:cubicBezTo>
                  <a:pt x="853" y="170"/>
                  <a:pt x="1265" y="0"/>
                  <a:pt x="1749" y="0"/>
                </a:cubicBezTo>
                <a:cubicBezTo>
                  <a:pt x="2233" y="0"/>
                  <a:pt x="2645" y="170"/>
                  <a:pt x="2986" y="511"/>
                </a:cubicBezTo>
                <a:cubicBezTo>
                  <a:pt x="3327" y="852"/>
                  <a:pt x="3498" y="1264"/>
                  <a:pt x="3498" y="1747"/>
                </a:cubicBezTo>
                <a:close/>
                <a:moveTo>
                  <a:pt x="3367" y="1746"/>
                </a:moveTo>
                <a:cubicBezTo>
                  <a:pt x="3367" y="1559"/>
                  <a:pt x="3336" y="1380"/>
                  <a:pt x="3275" y="1208"/>
                </a:cubicBezTo>
                <a:cubicBezTo>
                  <a:pt x="2623" y="2104"/>
                  <a:pt x="2623" y="2104"/>
                  <a:pt x="2623" y="2104"/>
                </a:cubicBezTo>
                <a:cubicBezTo>
                  <a:pt x="2645" y="2122"/>
                  <a:pt x="2645" y="2122"/>
                  <a:pt x="2645" y="2122"/>
                </a:cubicBezTo>
                <a:cubicBezTo>
                  <a:pt x="2536" y="2271"/>
                  <a:pt x="2536" y="2271"/>
                  <a:pt x="2536" y="2271"/>
                </a:cubicBezTo>
                <a:cubicBezTo>
                  <a:pt x="2530" y="2239"/>
                  <a:pt x="2511" y="2210"/>
                  <a:pt x="2477" y="2185"/>
                </a:cubicBezTo>
                <a:cubicBezTo>
                  <a:pt x="2444" y="2161"/>
                  <a:pt x="2409" y="2150"/>
                  <a:pt x="2374" y="2152"/>
                </a:cubicBezTo>
                <a:cubicBezTo>
                  <a:pt x="2484" y="2004"/>
                  <a:pt x="2484" y="2004"/>
                  <a:pt x="2484" y="2004"/>
                </a:cubicBezTo>
                <a:cubicBezTo>
                  <a:pt x="2519" y="2026"/>
                  <a:pt x="2519" y="2026"/>
                  <a:pt x="2519" y="2026"/>
                </a:cubicBezTo>
                <a:cubicBezTo>
                  <a:pt x="3218" y="1064"/>
                  <a:pt x="3218" y="1064"/>
                  <a:pt x="3218" y="1064"/>
                </a:cubicBezTo>
                <a:cubicBezTo>
                  <a:pt x="3087" y="784"/>
                  <a:pt x="2892" y="560"/>
                  <a:pt x="2632" y="391"/>
                </a:cubicBezTo>
                <a:cubicBezTo>
                  <a:pt x="2364" y="216"/>
                  <a:pt x="2070" y="128"/>
                  <a:pt x="1749" y="128"/>
                </a:cubicBezTo>
                <a:cubicBezTo>
                  <a:pt x="1303" y="128"/>
                  <a:pt x="922" y="286"/>
                  <a:pt x="606" y="603"/>
                </a:cubicBezTo>
                <a:cubicBezTo>
                  <a:pt x="290" y="919"/>
                  <a:pt x="132" y="1300"/>
                  <a:pt x="132" y="1746"/>
                </a:cubicBezTo>
                <a:cubicBezTo>
                  <a:pt x="132" y="2192"/>
                  <a:pt x="290" y="2573"/>
                  <a:pt x="606" y="2889"/>
                </a:cubicBezTo>
                <a:cubicBezTo>
                  <a:pt x="922" y="3205"/>
                  <a:pt x="1303" y="3363"/>
                  <a:pt x="1749" y="3363"/>
                </a:cubicBezTo>
                <a:cubicBezTo>
                  <a:pt x="2195" y="3363"/>
                  <a:pt x="2576" y="3205"/>
                  <a:pt x="2892" y="2889"/>
                </a:cubicBezTo>
                <a:cubicBezTo>
                  <a:pt x="3209" y="2573"/>
                  <a:pt x="3367" y="2192"/>
                  <a:pt x="3367" y="1746"/>
                </a:cubicBezTo>
                <a:close/>
                <a:moveTo>
                  <a:pt x="2296" y="1746"/>
                </a:moveTo>
                <a:cubicBezTo>
                  <a:pt x="2296" y="1897"/>
                  <a:pt x="2242" y="2026"/>
                  <a:pt x="2136" y="2133"/>
                </a:cubicBezTo>
                <a:cubicBezTo>
                  <a:pt x="2030" y="2239"/>
                  <a:pt x="1901" y="2292"/>
                  <a:pt x="1749" y="2292"/>
                </a:cubicBezTo>
                <a:cubicBezTo>
                  <a:pt x="1597" y="2292"/>
                  <a:pt x="1468" y="2239"/>
                  <a:pt x="1362" y="2133"/>
                </a:cubicBezTo>
                <a:cubicBezTo>
                  <a:pt x="1256" y="2026"/>
                  <a:pt x="1203" y="1897"/>
                  <a:pt x="1203" y="1746"/>
                </a:cubicBezTo>
                <a:cubicBezTo>
                  <a:pt x="1203" y="1594"/>
                  <a:pt x="1256" y="1465"/>
                  <a:pt x="1362" y="1359"/>
                </a:cubicBezTo>
                <a:cubicBezTo>
                  <a:pt x="1468" y="1253"/>
                  <a:pt x="1597" y="1199"/>
                  <a:pt x="1749" y="1199"/>
                </a:cubicBezTo>
                <a:cubicBezTo>
                  <a:pt x="1901" y="1199"/>
                  <a:pt x="2030" y="1253"/>
                  <a:pt x="2136" y="1359"/>
                </a:cubicBezTo>
                <a:cubicBezTo>
                  <a:pt x="2242" y="1465"/>
                  <a:pt x="2296" y="1594"/>
                  <a:pt x="2296" y="1746"/>
                </a:cubicBezTo>
                <a:close/>
                <a:moveTo>
                  <a:pt x="1793" y="1746"/>
                </a:moveTo>
                <a:cubicBezTo>
                  <a:pt x="1793" y="1717"/>
                  <a:pt x="1778" y="1702"/>
                  <a:pt x="1749" y="1702"/>
                </a:cubicBezTo>
                <a:cubicBezTo>
                  <a:pt x="1720" y="1702"/>
                  <a:pt x="1705" y="1717"/>
                  <a:pt x="1705" y="1746"/>
                </a:cubicBezTo>
                <a:cubicBezTo>
                  <a:pt x="1705" y="1775"/>
                  <a:pt x="1720" y="1790"/>
                  <a:pt x="1749" y="1790"/>
                </a:cubicBezTo>
                <a:cubicBezTo>
                  <a:pt x="1778" y="1790"/>
                  <a:pt x="1793" y="1775"/>
                  <a:pt x="1793" y="1746"/>
                </a:cubicBezTo>
                <a:close/>
                <a:moveTo>
                  <a:pt x="2505" y="2349"/>
                </a:moveTo>
                <a:cubicBezTo>
                  <a:pt x="2287" y="2651"/>
                  <a:pt x="2287" y="2651"/>
                  <a:pt x="2287" y="2651"/>
                </a:cubicBezTo>
                <a:cubicBezTo>
                  <a:pt x="2307" y="2689"/>
                  <a:pt x="2304" y="2725"/>
                  <a:pt x="2278" y="2760"/>
                </a:cubicBezTo>
                <a:cubicBezTo>
                  <a:pt x="2147" y="2944"/>
                  <a:pt x="2147" y="2944"/>
                  <a:pt x="2147" y="2944"/>
                </a:cubicBezTo>
                <a:cubicBezTo>
                  <a:pt x="1850" y="2729"/>
                  <a:pt x="1850" y="2729"/>
                  <a:pt x="1850" y="2729"/>
                </a:cubicBezTo>
                <a:cubicBezTo>
                  <a:pt x="1985" y="2546"/>
                  <a:pt x="1985" y="2546"/>
                  <a:pt x="1985" y="2546"/>
                </a:cubicBezTo>
                <a:cubicBezTo>
                  <a:pt x="2012" y="2508"/>
                  <a:pt x="2046" y="2493"/>
                  <a:pt x="2090" y="2502"/>
                </a:cubicBezTo>
                <a:cubicBezTo>
                  <a:pt x="2309" y="2205"/>
                  <a:pt x="2309" y="2205"/>
                  <a:pt x="2309" y="2205"/>
                </a:cubicBezTo>
                <a:cubicBezTo>
                  <a:pt x="2338" y="2164"/>
                  <a:pt x="2385" y="2168"/>
                  <a:pt x="2451" y="2216"/>
                </a:cubicBezTo>
                <a:cubicBezTo>
                  <a:pt x="2516" y="2264"/>
                  <a:pt x="2535" y="2308"/>
                  <a:pt x="2505" y="2349"/>
                </a:cubicBezTo>
                <a:close/>
              </a:path>
            </a:pathLst>
          </a:custGeom>
          <a:solidFill>
            <a:srgbClr val="000000">
              <a:lumMod val="75000"/>
              <a:lumOff val="25000"/>
            </a:srgbClr>
          </a:solidFill>
          <a:ln>
            <a:noFill/>
          </a:ln>
        </p:spPr>
        <p:txBody>
          <a:bodyPr anchor="ctr" anchorCtr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KSO_Shape"/>
          <p:cNvSpPr/>
          <p:nvPr>
            <p:custDataLst>
              <p:tags r:id="rId12"/>
            </p:custDataLst>
          </p:nvPr>
        </p:nvSpPr>
        <p:spPr bwMode="auto">
          <a:xfrm>
            <a:off x="6411862" y="3800538"/>
            <a:ext cx="382958" cy="424926"/>
          </a:xfrm>
          <a:custGeom>
            <a:avLst/>
            <a:gdLst>
              <a:gd name="T0" fmla="*/ 1592169 w 3407"/>
              <a:gd name="T1" fmla="*/ 450338 h 3778"/>
              <a:gd name="T2" fmla="*/ 1432047 w 3407"/>
              <a:gd name="T3" fmla="*/ 900675 h 3778"/>
              <a:gd name="T4" fmla="*/ 1591216 w 3407"/>
              <a:gd name="T5" fmla="*/ 1351013 h 3778"/>
              <a:gd name="T6" fmla="*/ 1121333 w 3407"/>
              <a:gd name="T7" fmla="*/ 1435838 h 3778"/>
              <a:gd name="T8" fmla="*/ 811573 w 3407"/>
              <a:gd name="T9" fmla="*/ 1800397 h 3778"/>
              <a:gd name="T10" fmla="*/ 502765 w 3407"/>
              <a:gd name="T11" fmla="*/ 1436791 h 3778"/>
              <a:gd name="T12" fmla="*/ 32882 w 3407"/>
              <a:gd name="T13" fmla="*/ 1350059 h 3778"/>
              <a:gd name="T14" fmla="*/ 193005 w 3407"/>
              <a:gd name="T15" fmla="*/ 900675 h 3778"/>
              <a:gd name="T16" fmla="*/ 31929 w 3407"/>
              <a:gd name="T17" fmla="*/ 450338 h 3778"/>
              <a:gd name="T18" fmla="*/ 502765 w 3407"/>
              <a:gd name="T19" fmla="*/ 364082 h 3778"/>
              <a:gd name="T20" fmla="*/ 811573 w 3407"/>
              <a:gd name="T21" fmla="*/ 0 h 3778"/>
              <a:gd name="T22" fmla="*/ 1121333 w 3407"/>
              <a:gd name="T23" fmla="*/ 363129 h 3778"/>
              <a:gd name="T24" fmla="*/ 222551 w 3407"/>
              <a:gd name="T25" fmla="*/ 391722 h 3778"/>
              <a:gd name="T26" fmla="*/ 75772 w 3407"/>
              <a:gd name="T27" fmla="*/ 644769 h 3778"/>
              <a:gd name="T28" fmla="*/ 438430 w 3407"/>
              <a:gd name="T29" fmla="*/ 683846 h 3778"/>
              <a:gd name="T30" fmla="*/ 222551 w 3407"/>
              <a:gd name="T31" fmla="*/ 391722 h 3778"/>
              <a:gd name="T32" fmla="*/ 76249 w 3407"/>
              <a:gd name="T33" fmla="*/ 1156581 h 3778"/>
              <a:gd name="T34" fmla="*/ 223028 w 3407"/>
              <a:gd name="T35" fmla="*/ 1409151 h 3778"/>
              <a:gd name="T36" fmla="*/ 438430 w 3407"/>
              <a:gd name="T37" fmla="*/ 1118457 h 3778"/>
              <a:gd name="T38" fmla="*/ 267347 w 3407"/>
              <a:gd name="T39" fmla="*/ 900675 h 3778"/>
              <a:gd name="T40" fmla="*/ 426516 w 3407"/>
              <a:gd name="T41" fmla="*/ 899722 h 3778"/>
              <a:gd name="T42" fmla="*/ 430329 w 3407"/>
              <a:gd name="T43" fmla="*/ 762953 h 3778"/>
              <a:gd name="T44" fmla="*/ 647161 w 3407"/>
              <a:gd name="T45" fmla="*/ 1183744 h 3778"/>
              <a:gd name="T46" fmla="*/ 976461 w 3407"/>
              <a:gd name="T47" fmla="*/ 1183744 h 3778"/>
              <a:gd name="T48" fmla="*/ 1139919 w 3407"/>
              <a:gd name="T49" fmla="*/ 899722 h 3778"/>
              <a:gd name="T50" fmla="*/ 975508 w 3407"/>
              <a:gd name="T51" fmla="*/ 616176 h 3778"/>
              <a:gd name="T52" fmla="*/ 649544 w 3407"/>
              <a:gd name="T53" fmla="*/ 616176 h 3778"/>
              <a:gd name="T54" fmla="*/ 485133 w 3407"/>
              <a:gd name="T55" fmla="*/ 899722 h 3778"/>
              <a:gd name="T56" fmla="*/ 647161 w 3407"/>
              <a:gd name="T57" fmla="*/ 1183744 h 3778"/>
              <a:gd name="T58" fmla="*/ 742949 w 3407"/>
              <a:gd name="T59" fmla="*/ 501328 h 3778"/>
              <a:gd name="T60" fmla="*/ 499906 w 3407"/>
              <a:gd name="T61" fmla="*/ 641910 h 3778"/>
              <a:gd name="T62" fmla="*/ 742949 w 3407"/>
              <a:gd name="T63" fmla="*/ 1300022 h 3778"/>
              <a:gd name="T64" fmla="*/ 500859 w 3407"/>
              <a:gd name="T65" fmla="*/ 1160394 h 3778"/>
              <a:gd name="T66" fmla="*/ 742949 w 3407"/>
              <a:gd name="T67" fmla="*/ 1300022 h 3778"/>
              <a:gd name="T68" fmla="*/ 1070342 w 3407"/>
              <a:gd name="T69" fmla="*/ 376949 h 3778"/>
              <a:gd name="T70" fmla="*/ 811573 w 3407"/>
              <a:gd name="T71" fmla="*/ 44795 h 3778"/>
              <a:gd name="T72" fmla="*/ 553757 w 3407"/>
              <a:gd name="T73" fmla="*/ 375043 h 3778"/>
              <a:gd name="T74" fmla="*/ 812526 w 3407"/>
              <a:gd name="T75" fmla="*/ 1332427 h 3778"/>
              <a:gd name="T76" fmla="*/ 665747 w 3407"/>
              <a:gd name="T77" fmla="*/ 1665534 h 3778"/>
              <a:gd name="T78" fmla="*/ 957398 w 3407"/>
              <a:gd name="T79" fmla="*/ 1665534 h 3778"/>
              <a:gd name="T80" fmla="*/ 812526 w 3407"/>
              <a:gd name="T81" fmla="*/ 1332427 h 3778"/>
              <a:gd name="T82" fmla="*/ 880673 w 3407"/>
              <a:gd name="T83" fmla="*/ 1300022 h 3778"/>
              <a:gd name="T84" fmla="*/ 1124193 w 3407"/>
              <a:gd name="T85" fmla="*/ 1161347 h 3778"/>
              <a:gd name="T86" fmla="*/ 1085115 w 3407"/>
              <a:gd name="T87" fmla="*/ 427940 h 3778"/>
              <a:gd name="T88" fmla="*/ 1004101 w 3407"/>
              <a:gd name="T89" fmla="*/ 566615 h 3778"/>
              <a:gd name="T90" fmla="*/ 1085115 w 3407"/>
              <a:gd name="T91" fmla="*/ 427940 h 3778"/>
              <a:gd name="T92" fmla="*/ 1547373 w 3407"/>
              <a:gd name="T93" fmla="*/ 644769 h 3778"/>
              <a:gd name="T94" fmla="*/ 1401547 w 3407"/>
              <a:gd name="T95" fmla="*/ 392199 h 3778"/>
              <a:gd name="T96" fmla="*/ 1186621 w 3407"/>
              <a:gd name="T97" fmla="*/ 685752 h 3778"/>
              <a:gd name="T98" fmla="*/ 1401071 w 3407"/>
              <a:gd name="T99" fmla="*/ 1409628 h 3778"/>
              <a:gd name="T100" fmla="*/ 1546897 w 3407"/>
              <a:gd name="T101" fmla="*/ 1157534 h 3778"/>
              <a:gd name="T102" fmla="*/ 1185668 w 3407"/>
              <a:gd name="T103" fmla="*/ 1117504 h 3778"/>
              <a:gd name="T104" fmla="*/ 1401071 w 3407"/>
              <a:gd name="T105" fmla="*/ 1409628 h 3778"/>
              <a:gd name="T106" fmla="*/ 1356751 w 3407"/>
              <a:gd name="T107" fmla="*/ 900675 h 3778"/>
              <a:gd name="T108" fmla="*/ 1198535 w 3407"/>
              <a:gd name="T109" fmla="*/ 899722 h 3778"/>
              <a:gd name="T110" fmla="*/ 1280026 w 3407"/>
              <a:gd name="T111" fmla="*/ 972634 h 37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407" h="3778">
                <a:moveTo>
                  <a:pt x="2976" y="731"/>
                </a:moveTo>
                <a:cubicBezTo>
                  <a:pt x="3154" y="759"/>
                  <a:pt x="3275" y="830"/>
                  <a:pt x="3341" y="945"/>
                </a:cubicBezTo>
                <a:cubicBezTo>
                  <a:pt x="3406" y="1060"/>
                  <a:pt x="3407" y="1201"/>
                  <a:pt x="3344" y="1368"/>
                </a:cubicBezTo>
                <a:cubicBezTo>
                  <a:pt x="3280" y="1536"/>
                  <a:pt x="3167" y="1710"/>
                  <a:pt x="3005" y="1890"/>
                </a:cubicBezTo>
                <a:cubicBezTo>
                  <a:pt x="3166" y="2070"/>
                  <a:pt x="3278" y="2244"/>
                  <a:pt x="3342" y="2412"/>
                </a:cubicBezTo>
                <a:cubicBezTo>
                  <a:pt x="3405" y="2579"/>
                  <a:pt x="3404" y="2720"/>
                  <a:pt x="3339" y="2835"/>
                </a:cubicBezTo>
                <a:cubicBezTo>
                  <a:pt x="3272" y="2950"/>
                  <a:pt x="3150" y="3022"/>
                  <a:pt x="2974" y="3050"/>
                </a:cubicBezTo>
                <a:cubicBezTo>
                  <a:pt x="2798" y="3079"/>
                  <a:pt x="2590" y="3067"/>
                  <a:pt x="2353" y="3013"/>
                </a:cubicBezTo>
                <a:cubicBezTo>
                  <a:pt x="2279" y="3246"/>
                  <a:pt x="2185" y="3431"/>
                  <a:pt x="2072" y="3570"/>
                </a:cubicBezTo>
                <a:cubicBezTo>
                  <a:pt x="1958" y="3709"/>
                  <a:pt x="1836" y="3778"/>
                  <a:pt x="1703" y="3778"/>
                </a:cubicBezTo>
                <a:cubicBezTo>
                  <a:pt x="1570" y="3778"/>
                  <a:pt x="1448" y="3709"/>
                  <a:pt x="1335" y="3570"/>
                </a:cubicBezTo>
                <a:cubicBezTo>
                  <a:pt x="1222" y="3431"/>
                  <a:pt x="1129" y="3246"/>
                  <a:pt x="1055" y="3015"/>
                </a:cubicBezTo>
                <a:cubicBezTo>
                  <a:pt x="817" y="3066"/>
                  <a:pt x="610" y="3077"/>
                  <a:pt x="433" y="3048"/>
                </a:cubicBezTo>
                <a:cubicBezTo>
                  <a:pt x="256" y="3020"/>
                  <a:pt x="135" y="2948"/>
                  <a:pt x="69" y="2833"/>
                </a:cubicBezTo>
                <a:cubicBezTo>
                  <a:pt x="4" y="2718"/>
                  <a:pt x="2" y="2577"/>
                  <a:pt x="65" y="2411"/>
                </a:cubicBezTo>
                <a:cubicBezTo>
                  <a:pt x="128" y="2244"/>
                  <a:pt x="241" y="2070"/>
                  <a:pt x="405" y="1890"/>
                </a:cubicBezTo>
                <a:cubicBezTo>
                  <a:pt x="241" y="1710"/>
                  <a:pt x="127" y="1536"/>
                  <a:pt x="64" y="1368"/>
                </a:cubicBezTo>
                <a:cubicBezTo>
                  <a:pt x="0" y="1201"/>
                  <a:pt x="1" y="1060"/>
                  <a:pt x="67" y="945"/>
                </a:cubicBezTo>
                <a:cubicBezTo>
                  <a:pt x="133" y="830"/>
                  <a:pt x="254" y="759"/>
                  <a:pt x="432" y="731"/>
                </a:cubicBezTo>
                <a:cubicBezTo>
                  <a:pt x="610" y="703"/>
                  <a:pt x="817" y="714"/>
                  <a:pt x="1055" y="764"/>
                </a:cubicBezTo>
                <a:cubicBezTo>
                  <a:pt x="1127" y="534"/>
                  <a:pt x="1220" y="348"/>
                  <a:pt x="1334" y="209"/>
                </a:cubicBezTo>
                <a:cubicBezTo>
                  <a:pt x="1447" y="70"/>
                  <a:pt x="1570" y="0"/>
                  <a:pt x="1703" y="0"/>
                </a:cubicBezTo>
                <a:cubicBezTo>
                  <a:pt x="1836" y="0"/>
                  <a:pt x="1958" y="69"/>
                  <a:pt x="2072" y="208"/>
                </a:cubicBezTo>
                <a:cubicBezTo>
                  <a:pt x="2185" y="347"/>
                  <a:pt x="2279" y="531"/>
                  <a:pt x="2353" y="762"/>
                </a:cubicBezTo>
                <a:cubicBezTo>
                  <a:pt x="2590" y="713"/>
                  <a:pt x="2798" y="703"/>
                  <a:pt x="2976" y="731"/>
                </a:cubicBezTo>
                <a:close/>
                <a:moveTo>
                  <a:pt x="467" y="822"/>
                </a:moveTo>
                <a:cubicBezTo>
                  <a:pt x="309" y="841"/>
                  <a:pt x="204" y="898"/>
                  <a:pt x="149" y="992"/>
                </a:cubicBezTo>
                <a:cubicBezTo>
                  <a:pt x="93" y="1088"/>
                  <a:pt x="96" y="1208"/>
                  <a:pt x="159" y="1353"/>
                </a:cubicBezTo>
                <a:cubicBezTo>
                  <a:pt x="222" y="1498"/>
                  <a:pt x="329" y="1650"/>
                  <a:pt x="481" y="1810"/>
                </a:cubicBezTo>
                <a:cubicBezTo>
                  <a:pt x="610" y="1680"/>
                  <a:pt x="756" y="1555"/>
                  <a:pt x="920" y="1435"/>
                </a:cubicBezTo>
                <a:cubicBezTo>
                  <a:pt x="939" y="1241"/>
                  <a:pt x="974" y="1052"/>
                  <a:pt x="1024" y="867"/>
                </a:cubicBezTo>
                <a:cubicBezTo>
                  <a:pt x="810" y="818"/>
                  <a:pt x="624" y="803"/>
                  <a:pt x="467" y="822"/>
                </a:cubicBezTo>
                <a:close/>
                <a:moveTo>
                  <a:pt x="479" y="1970"/>
                </a:moveTo>
                <a:cubicBezTo>
                  <a:pt x="329" y="2130"/>
                  <a:pt x="222" y="2282"/>
                  <a:pt x="160" y="2427"/>
                </a:cubicBezTo>
                <a:cubicBezTo>
                  <a:pt x="98" y="2572"/>
                  <a:pt x="95" y="2692"/>
                  <a:pt x="151" y="2786"/>
                </a:cubicBezTo>
                <a:cubicBezTo>
                  <a:pt x="206" y="2882"/>
                  <a:pt x="311" y="2939"/>
                  <a:pt x="468" y="2957"/>
                </a:cubicBezTo>
                <a:cubicBezTo>
                  <a:pt x="624" y="2975"/>
                  <a:pt x="810" y="2959"/>
                  <a:pt x="1024" y="2909"/>
                </a:cubicBezTo>
                <a:cubicBezTo>
                  <a:pt x="974" y="2728"/>
                  <a:pt x="939" y="2541"/>
                  <a:pt x="920" y="2347"/>
                </a:cubicBezTo>
                <a:cubicBezTo>
                  <a:pt x="756" y="2227"/>
                  <a:pt x="609" y="2101"/>
                  <a:pt x="479" y="1970"/>
                </a:cubicBezTo>
                <a:close/>
                <a:moveTo>
                  <a:pt x="561" y="1890"/>
                </a:moveTo>
                <a:cubicBezTo>
                  <a:pt x="657" y="1987"/>
                  <a:pt x="772" y="2085"/>
                  <a:pt x="907" y="2185"/>
                </a:cubicBezTo>
                <a:cubicBezTo>
                  <a:pt x="899" y="2095"/>
                  <a:pt x="895" y="1996"/>
                  <a:pt x="895" y="1888"/>
                </a:cubicBezTo>
                <a:cubicBezTo>
                  <a:pt x="895" y="1839"/>
                  <a:pt x="896" y="1791"/>
                  <a:pt x="897" y="1743"/>
                </a:cubicBezTo>
                <a:cubicBezTo>
                  <a:pt x="899" y="1696"/>
                  <a:pt x="901" y="1649"/>
                  <a:pt x="903" y="1601"/>
                </a:cubicBezTo>
                <a:cubicBezTo>
                  <a:pt x="774" y="1695"/>
                  <a:pt x="659" y="1792"/>
                  <a:pt x="561" y="1890"/>
                </a:cubicBezTo>
                <a:close/>
                <a:moveTo>
                  <a:pt x="1358" y="2484"/>
                </a:moveTo>
                <a:cubicBezTo>
                  <a:pt x="1472" y="2551"/>
                  <a:pt x="1587" y="2612"/>
                  <a:pt x="1705" y="2665"/>
                </a:cubicBezTo>
                <a:cubicBezTo>
                  <a:pt x="1825" y="2610"/>
                  <a:pt x="1940" y="2550"/>
                  <a:pt x="2049" y="2484"/>
                </a:cubicBezTo>
                <a:cubicBezTo>
                  <a:pt x="2171" y="2413"/>
                  <a:pt x="2280" y="2344"/>
                  <a:pt x="2375" y="2277"/>
                </a:cubicBezTo>
                <a:cubicBezTo>
                  <a:pt x="2386" y="2165"/>
                  <a:pt x="2392" y="2036"/>
                  <a:pt x="2392" y="1888"/>
                </a:cubicBezTo>
                <a:cubicBezTo>
                  <a:pt x="2392" y="1742"/>
                  <a:pt x="2386" y="1613"/>
                  <a:pt x="2375" y="1500"/>
                </a:cubicBezTo>
                <a:cubicBezTo>
                  <a:pt x="2273" y="1432"/>
                  <a:pt x="2163" y="1363"/>
                  <a:pt x="2047" y="1293"/>
                </a:cubicBezTo>
                <a:cubicBezTo>
                  <a:pt x="1935" y="1230"/>
                  <a:pt x="1821" y="1171"/>
                  <a:pt x="1705" y="1115"/>
                </a:cubicBezTo>
                <a:cubicBezTo>
                  <a:pt x="1587" y="1171"/>
                  <a:pt x="1473" y="1230"/>
                  <a:pt x="1363" y="1293"/>
                </a:cubicBezTo>
                <a:cubicBezTo>
                  <a:pt x="1238" y="1367"/>
                  <a:pt x="1129" y="1437"/>
                  <a:pt x="1035" y="1503"/>
                </a:cubicBezTo>
                <a:cubicBezTo>
                  <a:pt x="1024" y="1612"/>
                  <a:pt x="1018" y="1740"/>
                  <a:pt x="1018" y="1888"/>
                </a:cubicBezTo>
                <a:cubicBezTo>
                  <a:pt x="1018" y="2036"/>
                  <a:pt x="1024" y="2165"/>
                  <a:pt x="1035" y="2275"/>
                </a:cubicBezTo>
                <a:cubicBezTo>
                  <a:pt x="1121" y="2337"/>
                  <a:pt x="1229" y="2407"/>
                  <a:pt x="1358" y="2484"/>
                </a:cubicBezTo>
                <a:close/>
                <a:moveTo>
                  <a:pt x="1301" y="1189"/>
                </a:moveTo>
                <a:cubicBezTo>
                  <a:pt x="1380" y="1141"/>
                  <a:pt x="1466" y="1095"/>
                  <a:pt x="1559" y="1052"/>
                </a:cubicBezTo>
                <a:cubicBezTo>
                  <a:pt x="1415" y="990"/>
                  <a:pt x="1272" y="939"/>
                  <a:pt x="1133" y="898"/>
                </a:cubicBezTo>
                <a:cubicBezTo>
                  <a:pt x="1096" y="1041"/>
                  <a:pt x="1068" y="1191"/>
                  <a:pt x="1049" y="1347"/>
                </a:cubicBezTo>
                <a:cubicBezTo>
                  <a:pt x="1124" y="1295"/>
                  <a:pt x="1208" y="1242"/>
                  <a:pt x="1301" y="1189"/>
                </a:cubicBezTo>
                <a:close/>
                <a:moveTo>
                  <a:pt x="1559" y="2728"/>
                </a:moveTo>
                <a:cubicBezTo>
                  <a:pt x="1461" y="2682"/>
                  <a:pt x="1374" y="2635"/>
                  <a:pt x="1299" y="2589"/>
                </a:cubicBezTo>
                <a:cubicBezTo>
                  <a:pt x="1214" y="2543"/>
                  <a:pt x="1132" y="2491"/>
                  <a:pt x="1051" y="2435"/>
                </a:cubicBezTo>
                <a:cubicBezTo>
                  <a:pt x="1067" y="2583"/>
                  <a:pt x="1094" y="2731"/>
                  <a:pt x="1131" y="2880"/>
                </a:cubicBezTo>
                <a:cubicBezTo>
                  <a:pt x="1265" y="2845"/>
                  <a:pt x="1408" y="2794"/>
                  <a:pt x="1559" y="2728"/>
                </a:cubicBezTo>
                <a:close/>
                <a:moveTo>
                  <a:pt x="1705" y="982"/>
                </a:moveTo>
                <a:cubicBezTo>
                  <a:pt x="1899" y="897"/>
                  <a:pt x="2079" y="834"/>
                  <a:pt x="2246" y="791"/>
                </a:cubicBezTo>
                <a:cubicBezTo>
                  <a:pt x="2183" y="579"/>
                  <a:pt x="2104" y="410"/>
                  <a:pt x="2009" y="284"/>
                </a:cubicBezTo>
                <a:cubicBezTo>
                  <a:pt x="1914" y="157"/>
                  <a:pt x="1812" y="94"/>
                  <a:pt x="1703" y="94"/>
                </a:cubicBezTo>
                <a:cubicBezTo>
                  <a:pt x="1593" y="94"/>
                  <a:pt x="1492" y="157"/>
                  <a:pt x="1397" y="284"/>
                </a:cubicBezTo>
                <a:cubicBezTo>
                  <a:pt x="1303" y="410"/>
                  <a:pt x="1225" y="578"/>
                  <a:pt x="1162" y="787"/>
                </a:cubicBezTo>
                <a:cubicBezTo>
                  <a:pt x="1338" y="836"/>
                  <a:pt x="1519" y="901"/>
                  <a:pt x="1705" y="982"/>
                </a:cubicBezTo>
                <a:close/>
                <a:moveTo>
                  <a:pt x="1705" y="2796"/>
                </a:moveTo>
                <a:cubicBezTo>
                  <a:pt x="1527" y="2877"/>
                  <a:pt x="1347" y="2941"/>
                  <a:pt x="1164" y="2989"/>
                </a:cubicBezTo>
                <a:cubicBezTo>
                  <a:pt x="1225" y="3201"/>
                  <a:pt x="1303" y="3369"/>
                  <a:pt x="1397" y="3495"/>
                </a:cubicBezTo>
                <a:cubicBezTo>
                  <a:pt x="1492" y="3621"/>
                  <a:pt x="1593" y="3684"/>
                  <a:pt x="1703" y="3684"/>
                </a:cubicBezTo>
                <a:cubicBezTo>
                  <a:pt x="1812" y="3684"/>
                  <a:pt x="1914" y="3621"/>
                  <a:pt x="2009" y="3495"/>
                </a:cubicBezTo>
                <a:cubicBezTo>
                  <a:pt x="2104" y="3369"/>
                  <a:pt x="2183" y="3201"/>
                  <a:pt x="2246" y="2989"/>
                </a:cubicBezTo>
                <a:cubicBezTo>
                  <a:pt x="2064" y="2942"/>
                  <a:pt x="1884" y="2878"/>
                  <a:pt x="1705" y="2796"/>
                </a:cubicBezTo>
                <a:close/>
                <a:moveTo>
                  <a:pt x="2111" y="2589"/>
                </a:moveTo>
                <a:cubicBezTo>
                  <a:pt x="2011" y="2648"/>
                  <a:pt x="1924" y="2694"/>
                  <a:pt x="1848" y="2728"/>
                </a:cubicBezTo>
                <a:cubicBezTo>
                  <a:pt x="1999" y="2794"/>
                  <a:pt x="2142" y="2845"/>
                  <a:pt x="2277" y="2880"/>
                </a:cubicBezTo>
                <a:cubicBezTo>
                  <a:pt x="2310" y="2753"/>
                  <a:pt x="2337" y="2605"/>
                  <a:pt x="2359" y="2437"/>
                </a:cubicBezTo>
                <a:cubicBezTo>
                  <a:pt x="2281" y="2488"/>
                  <a:pt x="2198" y="2538"/>
                  <a:pt x="2111" y="2589"/>
                </a:cubicBezTo>
                <a:close/>
                <a:moveTo>
                  <a:pt x="2277" y="898"/>
                </a:moveTo>
                <a:cubicBezTo>
                  <a:pt x="2146" y="935"/>
                  <a:pt x="2003" y="985"/>
                  <a:pt x="1850" y="1049"/>
                </a:cubicBezTo>
                <a:cubicBezTo>
                  <a:pt x="1952" y="1101"/>
                  <a:pt x="2037" y="1148"/>
                  <a:pt x="2107" y="1189"/>
                </a:cubicBezTo>
                <a:cubicBezTo>
                  <a:pt x="2200" y="1242"/>
                  <a:pt x="2284" y="1295"/>
                  <a:pt x="2359" y="1347"/>
                </a:cubicBezTo>
                <a:cubicBezTo>
                  <a:pt x="2341" y="1195"/>
                  <a:pt x="2314" y="1045"/>
                  <a:pt x="2277" y="898"/>
                </a:cubicBezTo>
                <a:close/>
                <a:moveTo>
                  <a:pt x="2927" y="1810"/>
                </a:moveTo>
                <a:cubicBezTo>
                  <a:pt x="3078" y="1650"/>
                  <a:pt x="3185" y="1498"/>
                  <a:pt x="3247" y="1353"/>
                </a:cubicBezTo>
                <a:cubicBezTo>
                  <a:pt x="3310" y="1208"/>
                  <a:pt x="3313" y="1088"/>
                  <a:pt x="3259" y="992"/>
                </a:cubicBezTo>
                <a:cubicBezTo>
                  <a:pt x="3204" y="898"/>
                  <a:pt x="3098" y="841"/>
                  <a:pt x="2941" y="823"/>
                </a:cubicBezTo>
                <a:cubicBezTo>
                  <a:pt x="2784" y="805"/>
                  <a:pt x="2598" y="821"/>
                  <a:pt x="2384" y="871"/>
                </a:cubicBezTo>
                <a:cubicBezTo>
                  <a:pt x="2434" y="1047"/>
                  <a:pt x="2470" y="1237"/>
                  <a:pt x="2490" y="1439"/>
                </a:cubicBezTo>
                <a:cubicBezTo>
                  <a:pt x="2649" y="1554"/>
                  <a:pt x="2794" y="1677"/>
                  <a:pt x="2927" y="1810"/>
                </a:cubicBezTo>
                <a:close/>
                <a:moveTo>
                  <a:pt x="2940" y="2958"/>
                </a:moveTo>
                <a:cubicBezTo>
                  <a:pt x="3097" y="2939"/>
                  <a:pt x="3202" y="2882"/>
                  <a:pt x="3257" y="2788"/>
                </a:cubicBezTo>
                <a:cubicBezTo>
                  <a:pt x="3311" y="2693"/>
                  <a:pt x="3308" y="2574"/>
                  <a:pt x="3246" y="2429"/>
                </a:cubicBezTo>
                <a:cubicBezTo>
                  <a:pt x="3183" y="2284"/>
                  <a:pt x="3077" y="2131"/>
                  <a:pt x="2927" y="1970"/>
                </a:cubicBezTo>
                <a:cubicBezTo>
                  <a:pt x="2797" y="2101"/>
                  <a:pt x="2651" y="2226"/>
                  <a:pt x="2488" y="2345"/>
                </a:cubicBezTo>
                <a:cubicBezTo>
                  <a:pt x="2467" y="2541"/>
                  <a:pt x="2433" y="2728"/>
                  <a:pt x="2384" y="2909"/>
                </a:cubicBezTo>
                <a:cubicBezTo>
                  <a:pt x="2598" y="2961"/>
                  <a:pt x="2784" y="2977"/>
                  <a:pt x="2940" y="2958"/>
                </a:cubicBezTo>
                <a:close/>
                <a:moveTo>
                  <a:pt x="2686" y="2041"/>
                </a:moveTo>
                <a:cubicBezTo>
                  <a:pt x="2744" y="1991"/>
                  <a:pt x="2798" y="1941"/>
                  <a:pt x="2847" y="1890"/>
                </a:cubicBezTo>
                <a:cubicBezTo>
                  <a:pt x="2754" y="1798"/>
                  <a:pt x="2640" y="1701"/>
                  <a:pt x="2504" y="1597"/>
                </a:cubicBezTo>
                <a:cubicBezTo>
                  <a:pt x="2511" y="1706"/>
                  <a:pt x="2515" y="1803"/>
                  <a:pt x="2515" y="1888"/>
                </a:cubicBezTo>
                <a:cubicBezTo>
                  <a:pt x="2515" y="1982"/>
                  <a:pt x="2511" y="2084"/>
                  <a:pt x="2504" y="2193"/>
                </a:cubicBezTo>
                <a:cubicBezTo>
                  <a:pt x="2567" y="2141"/>
                  <a:pt x="2628" y="2091"/>
                  <a:pt x="2686" y="2041"/>
                </a:cubicBezTo>
                <a:close/>
              </a:path>
            </a:pathLst>
          </a:custGeom>
          <a:solidFill>
            <a:srgbClr val="000000">
              <a:lumMod val="75000"/>
              <a:lumOff val="25000"/>
            </a:srgbClr>
          </a:solidFill>
          <a:ln>
            <a:noFill/>
          </a:ln>
        </p:spPr>
        <p:txBody>
          <a:bodyPr anchor="ctr" anchorCtr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1912588" y="2370635"/>
            <a:ext cx="2636126" cy="6480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ysClr val="window" lastClr="FFFFFF"/>
                </a:solidFill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>
            <p:custDataLst>
              <p:tags r:id="rId14"/>
            </p:custDataLst>
          </p:nvPr>
        </p:nvSpPr>
        <p:spPr>
          <a:xfrm>
            <a:off x="1912588" y="3417345"/>
            <a:ext cx="2636126" cy="6480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ysClr val="window" lastClr="FFFFFF"/>
                </a:solidFill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>
            <p:custDataLst>
              <p:tags r:id="rId15"/>
            </p:custDataLst>
          </p:nvPr>
        </p:nvSpPr>
        <p:spPr>
          <a:xfrm>
            <a:off x="7640086" y="3101346"/>
            <a:ext cx="2636126" cy="6480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ysClr val="window" lastClr="FFFFFF"/>
                </a:solidFill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>
            <p:custDataLst>
              <p:tags r:id="rId16"/>
            </p:custDataLst>
          </p:nvPr>
        </p:nvSpPr>
        <p:spPr>
          <a:xfrm>
            <a:off x="7640086" y="4152403"/>
            <a:ext cx="2636126" cy="6480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ysClr val="window" lastClr="FFFFFF"/>
                </a:solidFill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8"/>
          <p:cNvSpPr txBox="1"/>
          <p:nvPr/>
        </p:nvSpPr>
        <p:spPr>
          <a:xfrm>
            <a:off x="4223911" y="621535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点击输入您的标题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下周工作计划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Arc 1"/>
          <p:cNvSpPr/>
          <p:nvPr>
            <p:custDataLst>
              <p:tags r:id="rId1"/>
            </p:custDataLst>
          </p:nvPr>
        </p:nvSpPr>
        <p:spPr>
          <a:xfrm>
            <a:off x="2438400" y="2567765"/>
            <a:ext cx="1828800" cy="1828800"/>
          </a:xfrm>
          <a:prstGeom prst="arc">
            <a:avLst>
              <a:gd name="adj1" fmla="val 10763432"/>
              <a:gd name="adj2" fmla="val 0"/>
            </a:avLst>
          </a:prstGeom>
          <a:noFill/>
          <a:ln w="63500" cap="rnd">
            <a:solidFill>
              <a:srgbClr val="4D576B">
                <a:lumMod val="75000"/>
              </a:srgbClr>
            </a:solidFill>
            <a:headEnd type="oval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8" name="Arc 7"/>
          <p:cNvSpPr/>
          <p:nvPr>
            <p:custDataLst>
              <p:tags r:id="rId2"/>
            </p:custDataLst>
          </p:nvPr>
        </p:nvSpPr>
        <p:spPr>
          <a:xfrm>
            <a:off x="4267200" y="2567765"/>
            <a:ext cx="1828800" cy="1828800"/>
          </a:xfrm>
          <a:prstGeom prst="arc">
            <a:avLst>
              <a:gd name="adj1" fmla="val 10922726"/>
              <a:gd name="adj2" fmla="val 0"/>
            </a:avLst>
          </a:prstGeom>
          <a:noFill/>
          <a:ln w="63500" cap="rnd">
            <a:solidFill>
              <a:srgbClr val="4D576B">
                <a:lumMod val="75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0" name="Arc 9"/>
          <p:cNvSpPr/>
          <p:nvPr>
            <p:custDataLst>
              <p:tags r:id="rId3"/>
            </p:custDataLst>
          </p:nvPr>
        </p:nvSpPr>
        <p:spPr>
          <a:xfrm>
            <a:off x="6096000" y="2567765"/>
            <a:ext cx="1828800" cy="1828800"/>
          </a:xfrm>
          <a:prstGeom prst="arc">
            <a:avLst>
              <a:gd name="adj1" fmla="val 10881839"/>
              <a:gd name="adj2" fmla="val 0"/>
            </a:avLst>
          </a:prstGeom>
          <a:noFill/>
          <a:ln w="63500" cap="rnd">
            <a:solidFill>
              <a:srgbClr val="4D576B">
                <a:lumMod val="75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2" name="Arc 11"/>
          <p:cNvSpPr/>
          <p:nvPr>
            <p:custDataLst>
              <p:tags r:id="rId4"/>
            </p:custDataLst>
          </p:nvPr>
        </p:nvSpPr>
        <p:spPr>
          <a:xfrm>
            <a:off x="7924800" y="2567765"/>
            <a:ext cx="1828800" cy="1828800"/>
          </a:xfrm>
          <a:prstGeom prst="arc">
            <a:avLst>
              <a:gd name="adj1" fmla="val 10800000"/>
              <a:gd name="adj2" fmla="val 0"/>
            </a:avLst>
          </a:prstGeom>
          <a:noFill/>
          <a:ln w="63500" cap="rnd">
            <a:solidFill>
              <a:srgbClr val="4D576B">
                <a:lumMod val="75000"/>
              </a:srgbClr>
            </a:solidFill>
            <a:tailEnd type="triangle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>
            <p:custDataLst>
              <p:tags r:id="rId5"/>
            </p:custDataLst>
          </p:nvPr>
        </p:nvSpPr>
        <p:spPr>
          <a:xfrm>
            <a:off x="2463874" y="4314313"/>
            <a:ext cx="1777852" cy="97257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4D576B">
                    <a:lumMod val="75000"/>
                  </a:srgbClr>
                </a:solidFill>
                <a:cs typeface="+mn-ea"/>
                <a:sym typeface="+mn-lt"/>
              </a:rPr>
              <a:t>单击此处添加文本具体内容，简明扼要的阐述您的观点。</a:t>
            </a:r>
            <a:endParaRPr lang="zh-CN" altLang="en-US" sz="1400" spc="150">
              <a:solidFill>
                <a:srgbClr val="4D576B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>
            <p:custDataLst>
              <p:tags r:id="rId6"/>
            </p:custDataLst>
          </p:nvPr>
        </p:nvSpPr>
        <p:spPr>
          <a:xfrm>
            <a:off x="4292674" y="4314313"/>
            <a:ext cx="1777852" cy="97257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4D576B">
                    <a:lumMod val="75000"/>
                  </a:srgbClr>
                </a:solidFill>
                <a:cs typeface="+mn-ea"/>
                <a:sym typeface="+mn-lt"/>
              </a:rPr>
              <a:t>单击此处添加文本具体内容，简明扼要的阐述您的观点。</a:t>
            </a:r>
            <a:endParaRPr lang="zh-CN" altLang="en-US" sz="1400" spc="150">
              <a:solidFill>
                <a:srgbClr val="4D576B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>
            <p:custDataLst>
              <p:tags r:id="rId7"/>
            </p:custDataLst>
          </p:nvPr>
        </p:nvSpPr>
        <p:spPr>
          <a:xfrm>
            <a:off x="6121474" y="4314313"/>
            <a:ext cx="1777852" cy="97257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4D576B">
                    <a:lumMod val="75000"/>
                  </a:srgbClr>
                </a:solidFill>
                <a:cs typeface="+mn-ea"/>
                <a:sym typeface="+mn-lt"/>
              </a:rPr>
              <a:t>单击此处添加文本具体内容，简明扼要的阐述您的观点。</a:t>
            </a:r>
            <a:endParaRPr lang="zh-CN" altLang="en-US" sz="1400" spc="150">
              <a:solidFill>
                <a:srgbClr val="4D576B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Rectangle 24"/>
          <p:cNvSpPr/>
          <p:nvPr>
            <p:custDataLst>
              <p:tags r:id="rId8"/>
            </p:custDataLst>
          </p:nvPr>
        </p:nvSpPr>
        <p:spPr>
          <a:xfrm>
            <a:off x="7950274" y="4314313"/>
            <a:ext cx="1777852" cy="97257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50">
                <a:solidFill>
                  <a:srgbClr val="4D576B">
                    <a:lumMod val="75000"/>
                  </a:srgbClr>
                </a:solidFill>
                <a:cs typeface="+mn-ea"/>
                <a:sym typeface="+mn-lt"/>
              </a:rPr>
              <a:t>单击此处添加文本具体内容，简明扼要的阐述您的观点。</a:t>
            </a:r>
            <a:endParaRPr lang="zh-CN" altLang="en-US" sz="1400" spc="150">
              <a:solidFill>
                <a:srgbClr val="4D576B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>
            <p:custDataLst>
              <p:tags r:id="rId9"/>
            </p:custDataLst>
          </p:nvPr>
        </p:nvSpPr>
        <p:spPr>
          <a:xfrm>
            <a:off x="2991162" y="1984377"/>
            <a:ext cx="723275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4D576B">
                    <a:lumMod val="75000"/>
                  </a:srgbClr>
                </a:solidFill>
                <a:cs typeface="+mn-ea"/>
                <a:sym typeface="+mn-lt"/>
              </a:rPr>
              <a:t>2014</a:t>
            </a:r>
            <a:endParaRPr lang="en-US" dirty="0">
              <a:solidFill>
                <a:srgbClr val="4D576B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TextBox 31"/>
          <p:cNvSpPr txBox="1"/>
          <p:nvPr>
            <p:custDataLst>
              <p:tags r:id="rId10"/>
            </p:custDataLst>
          </p:nvPr>
        </p:nvSpPr>
        <p:spPr>
          <a:xfrm>
            <a:off x="4819962" y="1984377"/>
            <a:ext cx="723275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 smtClean="0">
                <a:solidFill>
                  <a:srgbClr val="4D576B">
                    <a:lumMod val="75000"/>
                  </a:srgbClr>
                </a:solidFill>
                <a:cs typeface="+mn-ea"/>
                <a:sym typeface="+mn-lt"/>
              </a:rPr>
              <a:t>2018</a:t>
            </a:r>
            <a:endParaRPr lang="en-US" dirty="0">
              <a:solidFill>
                <a:srgbClr val="4D576B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>
            <p:custDataLst>
              <p:tags r:id="rId11"/>
            </p:custDataLst>
          </p:nvPr>
        </p:nvSpPr>
        <p:spPr>
          <a:xfrm>
            <a:off x="6648762" y="1984377"/>
            <a:ext cx="723275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 smtClean="0">
                <a:solidFill>
                  <a:srgbClr val="4D576B">
                    <a:lumMod val="75000"/>
                  </a:srgbClr>
                </a:solidFill>
                <a:cs typeface="+mn-ea"/>
                <a:sym typeface="+mn-lt"/>
              </a:rPr>
              <a:t>2020</a:t>
            </a:r>
            <a:endParaRPr lang="en-US" dirty="0">
              <a:solidFill>
                <a:srgbClr val="4D576B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>
            <p:custDataLst>
              <p:tags r:id="rId12"/>
            </p:custDataLst>
          </p:nvPr>
        </p:nvSpPr>
        <p:spPr>
          <a:xfrm>
            <a:off x="8477563" y="1996416"/>
            <a:ext cx="723275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 smtClean="0">
                <a:solidFill>
                  <a:srgbClr val="4D576B">
                    <a:lumMod val="75000"/>
                  </a:srgbClr>
                </a:solidFill>
                <a:cs typeface="+mn-ea"/>
                <a:sym typeface="+mn-lt"/>
              </a:rPr>
              <a:t>2030</a:t>
            </a:r>
            <a:endParaRPr lang="en-US" dirty="0">
              <a:solidFill>
                <a:srgbClr val="4D576B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8" name="Oval 3"/>
          <p:cNvSpPr/>
          <p:nvPr>
            <p:custDataLst>
              <p:tags r:id="rId13"/>
            </p:custDataLst>
          </p:nvPr>
        </p:nvSpPr>
        <p:spPr>
          <a:xfrm>
            <a:off x="2895600" y="2971800"/>
            <a:ext cx="914400" cy="914400"/>
          </a:xfrm>
          <a:prstGeom prst="ellipse">
            <a:avLst/>
          </a:prstGeom>
          <a:noFill/>
          <a:ln w="19050" cap="rnd">
            <a:solidFill>
              <a:srgbClr val="585687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9" name="Oval 16"/>
          <p:cNvSpPr/>
          <p:nvPr>
            <p:custDataLst>
              <p:tags r:id="rId14"/>
            </p:custDataLst>
          </p:nvPr>
        </p:nvSpPr>
        <p:spPr>
          <a:xfrm>
            <a:off x="4724400" y="2971800"/>
            <a:ext cx="914400" cy="914400"/>
          </a:xfrm>
          <a:prstGeom prst="ellipse">
            <a:avLst/>
          </a:prstGeom>
          <a:noFill/>
          <a:ln w="19050" cap="rnd">
            <a:solidFill>
              <a:srgbClr val="585687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0" name="Oval 18"/>
          <p:cNvSpPr/>
          <p:nvPr>
            <p:custDataLst>
              <p:tags r:id="rId15"/>
            </p:custDataLst>
          </p:nvPr>
        </p:nvSpPr>
        <p:spPr>
          <a:xfrm>
            <a:off x="6553200" y="2971800"/>
            <a:ext cx="914400" cy="914400"/>
          </a:xfrm>
          <a:prstGeom prst="ellipse">
            <a:avLst/>
          </a:prstGeom>
          <a:noFill/>
          <a:ln w="19050" cap="rnd">
            <a:solidFill>
              <a:srgbClr val="585687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1" name="Oval 19"/>
          <p:cNvSpPr/>
          <p:nvPr>
            <p:custDataLst>
              <p:tags r:id="rId16"/>
            </p:custDataLst>
          </p:nvPr>
        </p:nvSpPr>
        <p:spPr>
          <a:xfrm>
            <a:off x="8382000" y="2971800"/>
            <a:ext cx="914400" cy="914400"/>
          </a:xfrm>
          <a:prstGeom prst="ellipse">
            <a:avLst/>
          </a:prstGeom>
          <a:noFill/>
          <a:ln w="19050" cap="rnd">
            <a:solidFill>
              <a:srgbClr val="585687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3" name="Freeform 48"/>
          <p:cNvSpPr/>
          <p:nvPr>
            <p:custDataLst>
              <p:tags r:id="rId17"/>
            </p:custDataLst>
          </p:nvPr>
        </p:nvSpPr>
        <p:spPr bwMode="auto">
          <a:xfrm>
            <a:off x="3236535" y="3244004"/>
            <a:ext cx="232529" cy="359973"/>
          </a:xfrm>
          <a:custGeom>
            <a:avLst/>
            <a:gdLst>
              <a:gd name="T0" fmla="*/ 1 w 157"/>
              <a:gd name="T1" fmla="*/ 99 h 245"/>
              <a:gd name="T2" fmla="*/ 30 w 157"/>
              <a:gd name="T3" fmla="*/ 53 h 245"/>
              <a:gd name="T4" fmla="*/ 31 w 157"/>
              <a:gd name="T5" fmla="*/ 48 h 245"/>
              <a:gd name="T6" fmla="*/ 45 w 157"/>
              <a:gd name="T7" fmla="*/ 33 h 245"/>
              <a:gd name="T8" fmla="*/ 52 w 157"/>
              <a:gd name="T9" fmla="*/ 0 h 245"/>
              <a:gd name="T10" fmla="*/ 65 w 157"/>
              <a:gd name="T11" fmla="*/ 12 h 245"/>
              <a:gd name="T12" fmla="*/ 68 w 157"/>
              <a:gd name="T13" fmla="*/ 20 h 245"/>
              <a:gd name="T14" fmla="*/ 91 w 157"/>
              <a:gd name="T15" fmla="*/ 25 h 245"/>
              <a:gd name="T16" fmla="*/ 124 w 157"/>
              <a:gd name="T17" fmla="*/ 50 h 245"/>
              <a:gd name="T18" fmla="*/ 141 w 157"/>
              <a:gd name="T19" fmla="*/ 87 h 245"/>
              <a:gd name="T20" fmla="*/ 146 w 157"/>
              <a:gd name="T21" fmla="*/ 120 h 245"/>
              <a:gd name="T22" fmla="*/ 120 w 157"/>
              <a:gd name="T23" fmla="*/ 177 h 245"/>
              <a:gd name="T24" fmla="*/ 112 w 157"/>
              <a:gd name="T25" fmla="*/ 179 h 245"/>
              <a:gd name="T26" fmla="*/ 110 w 157"/>
              <a:gd name="T27" fmla="*/ 182 h 245"/>
              <a:gd name="T28" fmla="*/ 111 w 157"/>
              <a:gd name="T29" fmla="*/ 185 h 245"/>
              <a:gd name="T30" fmla="*/ 120 w 157"/>
              <a:gd name="T31" fmla="*/ 188 h 245"/>
              <a:gd name="T32" fmla="*/ 124 w 157"/>
              <a:gd name="T33" fmla="*/ 193 h 245"/>
              <a:gd name="T34" fmla="*/ 120 w 157"/>
              <a:gd name="T35" fmla="*/ 198 h 245"/>
              <a:gd name="T36" fmla="*/ 112 w 157"/>
              <a:gd name="T37" fmla="*/ 200 h 245"/>
              <a:gd name="T38" fmla="*/ 110 w 157"/>
              <a:gd name="T39" fmla="*/ 203 h 245"/>
              <a:gd name="T40" fmla="*/ 111 w 157"/>
              <a:gd name="T41" fmla="*/ 206 h 245"/>
              <a:gd name="T42" fmla="*/ 120 w 157"/>
              <a:gd name="T43" fmla="*/ 208 h 245"/>
              <a:gd name="T44" fmla="*/ 143 w 157"/>
              <a:gd name="T45" fmla="*/ 208 h 245"/>
              <a:gd name="T46" fmla="*/ 150 w 157"/>
              <a:gd name="T47" fmla="*/ 211 h 245"/>
              <a:gd name="T48" fmla="*/ 156 w 157"/>
              <a:gd name="T49" fmla="*/ 218 h 245"/>
              <a:gd name="T50" fmla="*/ 157 w 157"/>
              <a:gd name="T51" fmla="*/ 245 h 245"/>
              <a:gd name="T52" fmla="*/ 21 w 157"/>
              <a:gd name="T53" fmla="*/ 224 h 245"/>
              <a:gd name="T54" fmla="*/ 27 w 157"/>
              <a:gd name="T55" fmla="*/ 212 h 245"/>
              <a:gd name="T56" fmla="*/ 35 w 157"/>
              <a:gd name="T57" fmla="*/ 208 h 245"/>
              <a:gd name="T58" fmla="*/ 58 w 157"/>
              <a:gd name="T59" fmla="*/ 208 h 245"/>
              <a:gd name="T60" fmla="*/ 66 w 157"/>
              <a:gd name="T61" fmla="*/ 207 h 245"/>
              <a:gd name="T62" fmla="*/ 68 w 157"/>
              <a:gd name="T63" fmla="*/ 204 h 245"/>
              <a:gd name="T64" fmla="*/ 67 w 157"/>
              <a:gd name="T65" fmla="*/ 201 h 245"/>
              <a:gd name="T66" fmla="*/ 58 w 157"/>
              <a:gd name="T67" fmla="*/ 198 h 245"/>
              <a:gd name="T68" fmla="*/ 54 w 157"/>
              <a:gd name="T69" fmla="*/ 193 h 245"/>
              <a:gd name="T70" fmla="*/ 58 w 157"/>
              <a:gd name="T71" fmla="*/ 188 h 245"/>
              <a:gd name="T72" fmla="*/ 66 w 157"/>
              <a:gd name="T73" fmla="*/ 186 h 245"/>
              <a:gd name="T74" fmla="*/ 68 w 157"/>
              <a:gd name="T75" fmla="*/ 183 h 245"/>
              <a:gd name="T76" fmla="*/ 67 w 157"/>
              <a:gd name="T77" fmla="*/ 180 h 245"/>
              <a:gd name="T78" fmla="*/ 58 w 157"/>
              <a:gd name="T79" fmla="*/ 177 h 245"/>
              <a:gd name="T80" fmla="*/ 30 w 157"/>
              <a:gd name="T81" fmla="*/ 173 h 245"/>
              <a:gd name="T82" fmla="*/ 27 w 157"/>
              <a:gd name="T83" fmla="*/ 165 h 245"/>
              <a:gd name="T84" fmla="*/ 27 w 157"/>
              <a:gd name="T85" fmla="*/ 161 h 245"/>
              <a:gd name="T86" fmla="*/ 28 w 157"/>
              <a:gd name="T87" fmla="*/ 158 h 245"/>
              <a:gd name="T88" fmla="*/ 33 w 157"/>
              <a:gd name="T89" fmla="*/ 151 h 245"/>
              <a:gd name="T90" fmla="*/ 73 w 157"/>
              <a:gd name="T91" fmla="*/ 110 h 245"/>
              <a:gd name="T92" fmla="*/ 76 w 157"/>
              <a:gd name="T93" fmla="*/ 98 h 245"/>
              <a:gd name="T94" fmla="*/ 73 w 157"/>
              <a:gd name="T95" fmla="*/ 94 h 245"/>
              <a:gd name="T96" fmla="*/ 63 w 157"/>
              <a:gd name="T97" fmla="*/ 94 h 245"/>
              <a:gd name="T98" fmla="*/ 30 w 157"/>
              <a:gd name="T99" fmla="*/ 121 h 245"/>
              <a:gd name="T100" fmla="*/ 28 w 157"/>
              <a:gd name="T101" fmla="*/ 122 h 245"/>
              <a:gd name="T102" fmla="*/ 23 w 157"/>
              <a:gd name="T103" fmla="*/ 120 h 245"/>
              <a:gd name="T104" fmla="*/ 16 w 157"/>
              <a:gd name="T105" fmla="*/ 120 h 245"/>
              <a:gd name="T106" fmla="*/ 7 w 157"/>
              <a:gd name="T107" fmla="*/ 116 h 245"/>
              <a:gd name="T108" fmla="*/ 0 w 157"/>
              <a:gd name="T109" fmla="*/ 103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7" h="245">
                <a:moveTo>
                  <a:pt x="0" y="103"/>
                </a:moveTo>
                <a:cubicBezTo>
                  <a:pt x="0" y="101"/>
                  <a:pt x="0" y="100"/>
                  <a:pt x="1" y="99"/>
                </a:cubicBezTo>
                <a:cubicBezTo>
                  <a:pt x="32" y="58"/>
                  <a:pt x="32" y="58"/>
                  <a:pt x="32" y="58"/>
                </a:cubicBezTo>
                <a:cubicBezTo>
                  <a:pt x="30" y="56"/>
                  <a:pt x="30" y="54"/>
                  <a:pt x="30" y="53"/>
                </a:cubicBezTo>
                <a:cubicBezTo>
                  <a:pt x="30" y="52"/>
                  <a:pt x="30" y="51"/>
                  <a:pt x="30" y="50"/>
                </a:cubicBezTo>
                <a:cubicBezTo>
                  <a:pt x="30" y="49"/>
                  <a:pt x="31" y="48"/>
                  <a:pt x="31" y="48"/>
                </a:cubicBezTo>
                <a:cubicBezTo>
                  <a:pt x="32" y="47"/>
                  <a:pt x="32" y="47"/>
                  <a:pt x="32" y="47"/>
                </a:cubicBezTo>
                <a:cubicBezTo>
                  <a:pt x="37" y="42"/>
                  <a:pt x="42" y="37"/>
                  <a:pt x="45" y="33"/>
                </a:cubicBezTo>
                <a:cubicBezTo>
                  <a:pt x="48" y="29"/>
                  <a:pt x="51" y="26"/>
                  <a:pt x="52" y="24"/>
                </a:cubicBezTo>
                <a:cubicBezTo>
                  <a:pt x="52" y="0"/>
                  <a:pt x="52" y="0"/>
                  <a:pt x="52" y="0"/>
                </a:cubicBezTo>
                <a:cubicBezTo>
                  <a:pt x="56" y="3"/>
                  <a:pt x="58" y="5"/>
                  <a:pt x="60" y="7"/>
                </a:cubicBezTo>
                <a:cubicBezTo>
                  <a:pt x="62" y="9"/>
                  <a:pt x="64" y="10"/>
                  <a:pt x="65" y="12"/>
                </a:cubicBezTo>
                <a:cubicBezTo>
                  <a:pt x="66" y="14"/>
                  <a:pt x="67" y="16"/>
                  <a:pt x="67" y="17"/>
                </a:cubicBezTo>
                <a:cubicBezTo>
                  <a:pt x="68" y="18"/>
                  <a:pt x="68" y="19"/>
                  <a:pt x="68" y="20"/>
                </a:cubicBezTo>
                <a:cubicBezTo>
                  <a:pt x="68" y="21"/>
                  <a:pt x="68" y="21"/>
                  <a:pt x="68" y="21"/>
                </a:cubicBezTo>
                <a:cubicBezTo>
                  <a:pt x="76" y="21"/>
                  <a:pt x="84" y="22"/>
                  <a:pt x="91" y="25"/>
                </a:cubicBezTo>
                <a:cubicBezTo>
                  <a:pt x="98" y="28"/>
                  <a:pt x="104" y="31"/>
                  <a:pt x="109" y="35"/>
                </a:cubicBezTo>
                <a:cubicBezTo>
                  <a:pt x="115" y="39"/>
                  <a:pt x="119" y="44"/>
                  <a:pt x="124" y="50"/>
                </a:cubicBezTo>
                <a:cubicBezTo>
                  <a:pt x="128" y="56"/>
                  <a:pt x="131" y="62"/>
                  <a:pt x="134" y="68"/>
                </a:cubicBezTo>
                <a:cubicBezTo>
                  <a:pt x="137" y="74"/>
                  <a:pt x="139" y="80"/>
                  <a:pt x="141" y="87"/>
                </a:cubicBezTo>
                <a:cubicBezTo>
                  <a:pt x="143" y="93"/>
                  <a:pt x="144" y="99"/>
                  <a:pt x="145" y="104"/>
                </a:cubicBezTo>
                <a:cubicBezTo>
                  <a:pt x="146" y="110"/>
                  <a:pt x="146" y="115"/>
                  <a:pt x="146" y="120"/>
                </a:cubicBezTo>
                <a:cubicBezTo>
                  <a:pt x="146" y="177"/>
                  <a:pt x="146" y="177"/>
                  <a:pt x="146" y="177"/>
                </a:cubicBezTo>
                <a:cubicBezTo>
                  <a:pt x="120" y="177"/>
                  <a:pt x="120" y="177"/>
                  <a:pt x="120" y="177"/>
                </a:cubicBezTo>
                <a:cubicBezTo>
                  <a:pt x="118" y="177"/>
                  <a:pt x="116" y="177"/>
                  <a:pt x="115" y="178"/>
                </a:cubicBezTo>
                <a:cubicBezTo>
                  <a:pt x="114" y="178"/>
                  <a:pt x="113" y="178"/>
                  <a:pt x="112" y="179"/>
                </a:cubicBezTo>
                <a:cubicBezTo>
                  <a:pt x="111" y="179"/>
                  <a:pt x="111" y="180"/>
                  <a:pt x="110" y="181"/>
                </a:cubicBezTo>
                <a:cubicBezTo>
                  <a:pt x="110" y="181"/>
                  <a:pt x="110" y="181"/>
                  <a:pt x="110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10" y="183"/>
                  <a:pt x="110" y="184"/>
                  <a:pt x="111" y="185"/>
                </a:cubicBezTo>
                <a:cubicBezTo>
                  <a:pt x="112" y="186"/>
                  <a:pt x="113" y="186"/>
                  <a:pt x="114" y="187"/>
                </a:cubicBezTo>
                <a:cubicBezTo>
                  <a:pt x="115" y="187"/>
                  <a:pt x="117" y="188"/>
                  <a:pt x="120" y="188"/>
                </a:cubicBezTo>
                <a:cubicBezTo>
                  <a:pt x="121" y="188"/>
                  <a:pt x="122" y="188"/>
                  <a:pt x="123" y="189"/>
                </a:cubicBezTo>
                <a:cubicBezTo>
                  <a:pt x="124" y="190"/>
                  <a:pt x="124" y="191"/>
                  <a:pt x="124" y="193"/>
                </a:cubicBezTo>
                <a:cubicBezTo>
                  <a:pt x="124" y="194"/>
                  <a:pt x="124" y="195"/>
                  <a:pt x="123" y="196"/>
                </a:cubicBezTo>
                <a:cubicBezTo>
                  <a:pt x="122" y="198"/>
                  <a:pt x="121" y="198"/>
                  <a:pt x="120" y="198"/>
                </a:cubicBezTo>
                <a:cubicBezTo>
                  <a:pt x="118" y="198"/>
                  <a:pt x="116" y="198"/>
                  <a:pt x="115" y="199"/>
                </a:cubicBezTo>
                <a:cubicBezTo>
                  <a:pt x="114" y="199"/>
                  <a:pt x="113" y="199"/>
                  <a:pt x="112" y="200"/>
                </a:cubicBezTo>
                <a:cubicBezTo>
                  <a:pt x="111" y="200"/>
                  <a:pt x="111" y="201"/>
                  <a:pt x="110" y="201"/>
                </a:cubicBezTo>
                <a:cubicBezTo>
                  <a:pt x="110" y="202"/>
                  <a:pt x="110" y="202"/>
                  <a:pt x="110" y="203"/>
                </a:cubicBezTo>
                <a:cubicBezTo>
                  <a:pt x="110" y="203"/>
                  <a:pt x="110" y="203"/>
                  <a:pt x="110" y="203"/>
                </a:cubicBezTo>
                <a:cubicBezTo>
                  <a:pt x="110" y="204"/>
                  <a:pt x="110" y="205"/>
                  <a:pt x="111" y="206"/>
                </a:cubicBezTo>
                <a:cubicBezTo>
                  <a:pt x="112" y="206"/>
                  <a:pt x="113" y="207"/>
                  <a:pt x="114" y="208"/>
                </a:cubicBezTo>
                <a:cubicBezTo>
                  <a:pt x="115" y="208"/>
                  <a:pt x="117" y="208"/>
                  <a:pt x="120" y="208"/>
                </a:cubicBezTo>
                <a:cubicBezTo>
                  <a:pt x="141" y="208"/>
                  <a:pt x="141" y="208"/>
                  <a:pt x="141" y="208"/>
                </a:cubicBezTo>
                <a:cubicBezTo>
                  <a:pt x="141" y="208"/>
                  <a:pt x="142" y="208"/>
                  <a:pt x="143" y="208"/>
                </a:cubicBezTo>
                <a:cubicBezTo>
                  <a:pt x="143" y="208"/>
                  <a:pt x="145" y="209"/>
                  <a:pt x="146" y="209"/>
                </a:cubicBezTo>
                <a:cubicBezTo>
                  <a:pt x="147" y="210"/>
                  <a:pt x="149" y="210"/>
                  <a:pt x="150" y="211"/>
                </a:cubicBezTo>
                <a:cubicBezTo>
                  <a:pt x="151" y="212"/>
                  <a:pt x="152" y="213"/>
                  <a:pt x="153" y="214"/>
                </a:cubicBezTo>
                <a:cubicBezTo>
                  <a:pt x="154" y="215"/>
                  <a:pt x="155" y="216"/>
                  <a:pt x="156" y="218"/>
                </a:cubicBezTo>
                <a:cubicBezTo>
                  <a:pt x="156" y="220"/>
                  <a:pt x="157" y="222"/>
                  <a:pt x="157" y="224"/>
                </a:cubicBezTo>
                <a:cubicBezTo>
                  <a:pt x="157" y="245"/>
                  <a:pt x="157" y="245"/>
                  <a:pt x="157" y="245"/>
                </a:cubicBezTo>
                <a:cubicBezTo>
                  <a:pt x="21" y="245"/>
                  <a:pt x="21" y="245"/>
                  <a:pt x="21" y="245"/>
                </a:cubicBezTo>
                <a:cubicBezTo>
                  <a:pt x="21" y="224"/>
                  <a:pt x="21" y="224"/>
                  <a:pt x="21" y="224"/>
                </a:cubicBezTo>
                <a:cubicBezTo>
                  <a:pt x="21" y="221"/>
                  <a:pt x="22" y="218"/>
                  <a:pt x="23" y="216"/>
                </a:cubicBezTo>
                <a:cubicBezTo>
                  <a:pt x="24" y="214"/>
                  <a:pt x="25" y="213"/>
                  <a:pt x="27" y="212"/>
                </a:cubicBezTo>
                <a:cubicBezTo>
                  <a:pt x="28" y="211"/>
                  <a:pt x="30" y="210"/>
                  <a:pt x="31" y="209"/>
                </a:cubicBezTo>
                <a:cubicBezTo>
                  <a:pt x="33" y="209"/>
                  <a:pt x="34" y="209"/>
                  <a:pt x="35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60" y="208"/>
                  <a:pt x="62" y="208"/>
                  <a:pt x="63" y="208"/>
                </a:cubicBezTo>
                <a:cubicBezTo>
                  <a:pt x="64" y="207"/>
                  <a:pt x="65" y="207"/>
                  <a:pt x="66" y="207"/>
                </a:cubicBezTo>
                <a:cubicBezTo>
                  <a:pt x="67" y="206"/>
                  <a:pt x="67" y="206"/>
                  <a:pt x="68" y="205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68" y="203"/>
                  <a:pt x="68" y="203"/>
                  <a:pt x="68" y="203"/>
                </a:cubicBezTo>
                <a:cubicBezTo>
                  <a:pt x="68" y="202"/>
                  <a:pt x="68" y="201"/>
                  <a:pt x="67" y="201"/>
                </a:cubicBezTo>
                <a:cubicBezTo>
                  <a:pt x="66" y="200"/>
                  <a:pt x="65" y="199"/>
                  <a:pt x="64" y="199"/>
                </a:cubicBezTo>
                <a:cubicBezTo>
                  <a:pt x="62" y="198"/>
                  <a:pt x="60" y="198"/>
                  <a:pt x="58" y="198"/>
                </a:cubicBezTo>
                <a:cubicBezTo>
                  <a:pt x="57" y="198"/>
                  <a:pt x="56" y="198"/>
                  <a:pt x="55" y="196"/>
                </a:cubicBezTo>
                <a:cubicBezTo>
                  <a:pt x="54" y="195"/>
                  <a:pt x="54" y="194"/>
                  <a:pt x="54" y="193"/>
                </a:cubicBezTo>
                <a:cubicBezTo>
                  <a:pt x="54" y="191"/>
                  <a:pt x="54" y="190"/>
                  <a:pt x="55" y="189"/>
                </a:cubicBezTo>
                <a:cubicBezTo>
                  <a:pt x="56" y="188"/>
                  <a:pt x="57" y="188"/>
                  <a:pt x="58" y="188"/>
                </a:cubicBezTo>
                <a:cubicBezTo>
                  <a:pt x="60" y="188"/>
                  <a:pt x="61" y="187"/>
                  <a:pt x="63" y="187"/>
                </a:cubicBezTo>
                <a:cubicBezTo>
                  <a:pt x="64" y="187"/>
                  <a:pt x="65" y="186"/>
                  <a:pt x="66" y="186"/>
                </a:cubicBezTo>
                <a:cubicBezTo>
                  <a:pt x="67" y="185"/>
                  <a:pt x="67" y="185"/>
                  <a:pt x="68" y="184"/>
                </a:cubicBezTo>
                <a:cubicBezTo>
                  <a:pt x="68" y="184"/>
                  <a:pt x="68" y="183"/>
                  <a:pt x="68" y="183"/>
                </a:cubicBezTo>
                <a:cubicBezTo>
                  <a:pt x="68" y="182"/>
                  <a:pt x="68" y="182"/>
                  <a:pt x="68" y="182"/>
                </a:cubicBezTo>
                <a:cubicBezTo>
                  <a:pt x="68" y="181"/>
                  <a:pt x="68" y="181"/>
                  <a:pt x="67" y="180"/>
                </a:cubicBezTo>
                <a:cubicBezTo>
                  <a:pt x="66" y="179"/>
                  <a:pt x="65" y="179"/>
                  <a:pt x="64" y="178"/>
                </a:cubicBezTo>
                <a:cubicBezTo>
                  <a:pt x="62" y="177"/>
                  <a:pt x="60" y="177"/>
                  <a:pt x="58" y="177"/>
                </a:cubicBezTo>
                <a:cubicBezTo>
                  <a:pt x="37" y="177"/>
                  <a:pt x="37" y="177"/>
                  <a:pt x="37" y="177"/>
                </a:cubicBezTo>
                <a:cubicBezTo>
                  <a:pt x="34" y="177"/>
                  <a:pt x="32" y="176"/>
                  <a:pt x="30" y="173"/>
                </a:cubicBezTo>
                <a:cubicBezTo>
                  <a:pt x="29" y="172"/>
                  <a:pt x="28" y="171"/>
                  <a:pt x="28" y="169"/>
                </a:cubicBezTo>
                <a:cubicBezTo>
                  <a:pt x="27" y="168"/>
                  <a:pt x="27" y="167"/>
                  <a:pt x="27" y="165"/>
                </a:cubicBezTo>
                <a:cubicBezTo>
                  <a:pt x="27" y="162"/>
                  <a:pt x="27" y="162"/>
                  <a:pt x="27" y="162"/>
                </a:cubicBezTo>
                <a:cubicBezTo>
                  <a:pt x="27" y="162"/>
                  <a:pt x="27" y="161"/>
                  <a:pt x="27" y="161"/>
                </a:cubicBezTo>
                <a:cubicBezTo>
                  <a:pt x="27" y="161"/>
                  <a:pt x="27" y="160"/>
                  <a:pt x="27" y="160"/>
                </a:cubicBezTo>
                <a:cubicBezTo>
                  <a:pt x="27" y="160"/>
                  <a:pt x="27" y="159"/>
                  <a:pt x="28" y="158"/>
                </a:cubicBezTo>
                <a:cubicBezTo>
                  <a:pt x="28" y="157"/>
                  <a:pt x="29" y="156"/>
                  <a:pt x="30" y="155"/>
                </a:cubicBezTo>
                <a:cubicBezTo>
                  <a:pt x="31" y="153"/>
                  <a:pt x="32" y="152"/>
                  <a:pt x="33" y="151"/>
                </a:cubicBezTo>
                <a:cubicBezTo>
                  <a:pt x="34" y="149"/>
                  <a:pt x="35" y="147"/>
                  <a:pt x="37" y="146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76" y="107"/>
                  <a:pt x="77" y="105"/>
                  <a:pt x="77" y="102"/>
                </a:cubicBezTo>
                <a:cubicBezTo>
                  <a:pt x="77" y="101"/>
                  <a:pt x="76" y="100"/>
                  <a:pt x="76" y="98"/>
                </a:cubicBezTo>
                <a:cubicBezTo>
                  <a:pt x="75" y="97"/>
                  <a:pt x="75" y="96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2" y="93"/>
                  <a:pt x="70" y="92"/>
                  <a:pt x="68" y="92"/>
                </a:cubicBezTo>
                <a:cubicBezTo>
                  <a:pt x="66" y="92"/>
                  <a:pt x="64" y="93"/>
                  <a:pt x="63" y="94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31" y="121"/>
                  <a:pt x="31" y="121"/>
                  <a:pt x="30" y="121"/>
                </a:cubicBezTo>
                <a:cubicBezTo>
                  <a:pt x="29" y="122"/>
                  <a:pt x="29" y="122"/>
                  <a:pt x="2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27" y="122"/>
                  <a:pt x="26" y="122"/>
                  <a:pt x="25" y="121"/>
                </a:cubicBezTo>
                <a:cubicBezTo>
                  <a:pt x="24" y="121"/>
                  <a:pt x="23" y="121"/>
                  <a:pt x="23" y="120"/>
                </a:cubicBezTo>
                <a:cubicBezTo>
                  <a:pt x="22" y="120"/>
                  <a:pt x="21" y="119"/>
                  <a:pt x="21" y="118"/>
                </a:cubicBezTo>
                <a:cubicBezTo>
                  <a:pt x="20" y="119"/>
                  <a:pt x="18" y="120"/>
                  <a:pt x="16" y="120"/>
                </a:cubicBezTo>
                <a:cubicBezTo>
                  <a:pt x="15" y="120"/>
                  <a:pt x="13" y="120"/>
                  <a:pt x="11" y="119"/>
                </a:cubicBezTo>
                <a:cubicBezTo>
                  <a:pt x="10" y="118"/>
                  <a:pt x="8" y="117"/>
                  <a:pt x="7" y="116"/>
                </a:cubicBezTo>
                <a:cubicBezTo>
                  <a:pt x="6" y="115"/>
                  <a:pt x="6" y="115"/>
                  <a:pt x="6" y="115"/>
                </a:cubicBezTo>
                <a:cubicBezTo>
                  <a:pt x="2" y="111"/>
                  <a:pt x="0" y="107"/>
                  <a:pt x="0" y="103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4" name="Freeform 18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5012792" y="3271372"/>
            <a:ext cx="337615" cy="315256"/>
          </a:xfrm>
          <a:custGeom>
            <a:avLst/>
            <a:gdLst>
              <a:gd name="T0" fmla="*/ 104 w 229"/>
              <a:gd name="T1" fmla="*/ 109 h 213"/>
              <a:gd name="T2" fmla="*/ 178 w 229"/>
              <a:gd name="T3" fmla="*/ 182 h 213"/>
              <a:gd name="T4" fmla="*/ 162 w 229"/>
              <a:gd name="T5" fmla="*/ 195 h 213"/>
              <a:gd name="T6" fmla="*/ 144 w 229"/>
              <a:gd name="T7" fmla="*/ 205 h 213"/>
              <a:gd name="T8" fmla="*/ 125 w 229"/>
              <a:gd name="T9" fmla="*/ 211 h 213"/>
              <a:gd name="T10" fmla="*/ 104 w 229"/>
              <a:gd name="T11" fmla="*/ 213 h 213"/>
              <a:gd name="T12" fmla="*/ 71 w 229"/>
              <a:gd name="T13" fmla="*/ 207 h 213"/>
              <a:gd name="T14" fmla="*/ 43 w 229"/>
              <a:gd name="T15" fmla="*/ 193 h 213"/>
              <a:gd name="T16" fmla="*/ 25 w 229"/>
              <a:gd name="T17" fmla="*/ 176 h 213"/>
              <a:gd name="T18" fmla="*/ 12 w 229"/>
              <a:gd name="T19" fmla="*/ 156 h 213"/>
              <a:gd name="T20" fmla="*/ 3 w 229"/>
              <a:gd name="T21" fmla="*/ 133 h 213"/>
              <a:gd name="T22" fmla="*/ 0 w 229"/>
              <a:gd name="T23" fmla="*/ 109 h 213"/>
              <a:gd name="T24" fmla="*/ 5 w 229"/>
              <a:gd name="T25" fmla="*/ 76 h 213"/>
              <a:gd name="T26" fmla="*/ 20 w 229"/>
              <a:gd name="T27" fmla="*/ 47 h 213"/>
              <a:gd name="T28" fmla="*/ 36 w 229"/>
              <a:gd name="T29" fmla="*/ 30 h 213"/>
              <a:gd name="T30" fmla="*/ 56 w 229"/>
              <a:gd name="T31" fmla="*/ 16 h 213"/>
              <a:gd name="T32" fmla="*/ 79 w 229"/>
              <a:gd name="T33" fmla="*/ 7 h 213"/>
              <a:gd name="T34" fmla="*/ 104 w 229"/>
              <a:gd name="T35" fmla="*/ 5 h 213"/>
              <a:gd name="T36" fmla="*/ 104 w 229"/>
              <a:gd name="T37" fmla="*/ 109 h 213"/>
              <a:gd name="T38" fmla="*/ 109 w 229"/>
              <a:gd name="T39" fmla="*/ 103 h 213"/>
              <a:gd name="T40" fmla="*/ 109 w 229"/>
              <a:gd name="T41" fmla="*/ 0 h 213"/>
              <a:gd name="T42" fmla="*/ 149 w 229"/>
              <a:gd name="T43" fmla="*/ 8 h 213"/>
              <a:gd name="T44" fmla="*/ 183 w 229"/>
              <a:gd name="T45" fmla="*/ 30 h 213"/>
              <a:gd name="T46" fmla="*/ 205 w 229"/>
              <a:gd name="T47" fmla="*/ 63 h 213"/>
              <a:gd name="T48" fmla="*/ 213 w 229"/>
              <a:gd name="T49" fmla="*/ 103 h 213"/>
              <a:gd name="T50" fmla="*/ 109 w 229"/>
              <a:gd name="T51" fmla="*/ 103 h 213"/>
              <a:gd name="T52" fmla="*/ 125 w 229"/>
              <a:gd name="T53" fmla="*/ 114 h 213"/>
              <a:gd name="T54" fmla="*/ 229 w 229"/>
              <a:gd name="T55" fmla="*/ 114 h 213"/>
              <a:gd name="T56" fmla="*/ 227 w 229"/>
              <a:gd name="T57" fmla="*/ 135 h 213"/>
              <a:gd name="T58" fmla="*/ 221 w 229"/>
              <a:gd name="T59" fmla="*/ 154 h 213"/>
              <a:gd name="T60" fmla="*/ 211 w 229"/>
              <a:gd name="T61" fmla="*/ 172 h 213"/>
              <a:gd name="T62" fmla="*/ 198 w 229"/>
              <a:gd name="T63" fmla="*/ 187 h 213"/>
              <a:gd name="T64" fmla="*/ 125 w 229"/>
              <a:gd name="T65" fmla="*/ 114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" h="213">
                <a:moveTo>
                  <a:pt x="104" y="109"/>
                </a:moveTo>
                <a:cubicBezTo>
                  <a:pt x="178" y="182"/>
                  <a:pt x="178" y="182"/>
                  <a:pt x="178" y="182"/>
                </a:cubicBezTo>
                <a:cubicBezTo>
                  <a:pt x="173" y="187"/>
                  <a:pt x="168" y="191"/>
                  <a:pt x="162" y="195"/>
                </a:cubicBezTo>
                <a:cubicBezTo>
                  <a:pt x="156" y="199"/>
                  <a:pt x="151" y="202"/>
                  <a:pt x="144" y="205"/>
                </a:cubicBezTo>
                <a:cubicBezTo>
                  <a:pt x="138" y="207"/>
                  <a:pt x="132" y="209"/>
                  <a:pt x="125" y="211"/>
                </a:cubicBezTo>
                <a:cubicBezTo>
                  <a:pt x="118" y="212"/>
                  <a:pt x="111" y="213"/>
                  <a:pt x="104" y="213"/>
                </a:cubicBezTo>
                <a:cubicBezTo>
                  <a:pt x="93" y="213"/>
                  <a:pt x="82" y="211"/>
                  <a:pt x="71" y="207"/>
                </a:cubicBezTo>
                <a:cubicBezTo>
                  <a:pt x="61" y="204"/>
                  <a:pt x="51" y="199"/>
                  <a:pt x="43" y="193"/>
                </a:cubicBezTo>
                <a:cubicBezTo>
                  <a:pt x="36" y="188"/>
                  <a:pt x="30" y="182"/>
                  <a:pt x="25" y="176"/>
                </a:cubicBezTo>
                <a:cubicBezTo>
                  <a:pt x="20" y="170"/>
                  <a:pt x="15" y="164"/>
                  <a:pt x="12" y="156"/>
                </a:cubicBezTo>
                <a:cubicBezTo>
                  <a:pt x="8" y="149"/>
                  <a:pt x="5" y="142"/>
                  <a:pt x="3" y="133"/>
                </a:cubicBezTo>
                <a:cubicBezTo>
                  <a:pt x="1" y="125"/>
                  <a:pt x="0" y="117"/>
                  <a:pt x="0" y="109"/>
                </a:cubicBezTo>
                <a:cubicBezTo>
                  <a:pt x="0" y="97"/>
                  <a:pt x="2" y="86"/>
                  <a:pt x="5" y="76"/>
                </a:cubicBezTo>
                <a:cubicBezTo>
                  <a:pt x="9" y="65"/>
                  <a:pt x="14" y="56"/>
                  <a:pt x="20" y="47"/>
                </a:cubicBezTo>
                <a:cubicBezTo>
                  <a:pt x="25" y="41"/>
                  <a:pt x="30" y="35"/>
                  <a:pt x="36" y="30"/>
                </a:cubicBezTo>
                <a:cubicBezTo>
                  <a:pt x="42" y="24"/>
                  <a:pt x="49" y="20"/>
                  <a:pt x="56" y="16"/>
                </a:cubicBezTo>
                <a:cubicBezTo>
                  <a:pt x="63" y="12"/>
                  <a:pt x="71" y="9"/>
                  <a:pt x="79" y="7"/>
                </a:cubicBezTo>
                <a:cubicBezTo>
                  <a:pt x="87" y="5"/>
                  <a:pt x="96" y="4"/>
                  <a:pt x="104" y="5"/>
                </a:cubicBezTo>
                <a:lnTo>
                  <a:pt x="104" y="109"/>
                </a:lnTo>
                <a:close/>
                <a:moveTo>
                  <a:pt x="109" y="103"/>
                </a:moveTo>
                <a:cubicBezTo>
                  <a:pt x="109" y="0"/>
                  <a:pt x="109" y="0"/>
                  <a:pt x="109" y="0"/>
                </a:cubicBezTo>
                <a:cubicBezTo>
                  <a:pt x="123" y="0"/>
                  <a:pt x="137" y="2"/>
                  <a:pt x="149" y="8"/>
                </a:cubicBezTo>
                <a:cubicBezTo>
                  <a:pt x="162" y="13"/>
                  <a:pt x="174" y="21"/>
                  <a:pt x="183" y="30"/>
                </a:cubicBezTo>
                <a:cubicBezTo>
                  <a:pt x="192" y="39"/>
                  <a:pt x="199" y="50"/>
                  <a:pt x="205" y="63"/>
                </a:cubicBezTo>
                <a:cubicBezTo>
                  <a:pt x="210" y="76"/>
                  <a:pt x="213" y="89"/>
                  <a:pt x="213" y="103"/>
                </a:cubicBezTo>
                <a:lnTo>
                  <a:pt x="109" y="103"/>
                </a:lnTo>
                <a:close/>
                <a:moveTo>
                  <a:pt x="125" y="114"/>
                </a:moveTo>
                <a:cubicBezTo>
                  <a:pt x="229" y="114"/>
                  <a:pt x="229" y="114"/>
                  <a:pt x="229" y="114"/>
                </a:cubicBezTo>
                <a:cubicBezTo>
                  <a:pt x="229" y="121"/>
                  <a:pt x="228" y="128"/>
                  <a:pt x="227" y="135"/>
                </a:cubicBezTo>
                <a:cubicBezTo>
                  <a:pt x="225" y="141"/>
                  <a:pt x="223" y="148"/>
                  <a:pt x="221" y="154"/>
                </a:cubicBezTo>
                <a:cubicBezTo>
                  <a:pt x="218" y="160"/>
                  <a:pt x="215" y="166"/>
                  <a:pt x="211" y="172"/>
                </a:cubicBezTo>
                <a:cubicBezTo>
                  <a:pt x="208" y="177"/>
                  <a:pt x="203" y="182"/>
                  <a:pt x="198" y="187"/>
                </a:cubicBezTo>
                <a:lnTo>
                  <a:pt x="125" y="114"/>
                </a:ln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5" name="Freeform 12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6841592" y="3314433"/>
            <a:ext cx="337615" cy="219114"/>
          </a:xfrm>
          <a:custGeom>
            <a:avLst/>
            <a:gdLst>
              <a:gd name="T0" fmla="*/ 14 w 229"/>
              <a:gd name="T1" fmla="*/ 148 h 148"/>
              <a:gd name="T2" fmla="*/ 6 w 229"/>
              <a:gd name="T3" fmla="*/ 111 h 148"/>
              <a:gd name="T4" fmla="*/ 10 w 229"/>
              <a:gd name="T5" fmla="*/ 102 h 148"/>
              <a:gd name="T6" fmla="*/ 20 w 229"/>
              <a:gd name="T7" fmla="*/ 99 h 148"/>
              <a:gd name="T8" fmla="*/ 48 w 229"/>
              <a:gd name="T9" fmla="*/ 103 h 148"/>
              <a:gd name="T10" fmla="*/ 40 w 229"/>
              <a:gd name="T11" fmla="*/ 148 h 148"/>
              <a:gd name="T12" fmla="*/ 85 w 229"/>
              <a:gd name="T13" fmla="*/ 63 h 148"/>
              <a:gd name="T14" fmla="*/ 81 w 229"/>
              <a:gd name="T15" fmla="*/ 75 h 148"/>
              <a:gd name="T16" fmla="*/ 70 w 229"/>
              <a:gd name="T17" fmla="*/ 84 h 148"/>
              <a:gd name="T18" fmla="*/ 56 w 229"/>
              <a:gd name="T19" fmla="*/ 84 h 148"/>
              <a:gd name="T20" fmla="*/ 46 w 229"/>
              <a:gd name="T21" fmla="*/ 75 h 148"/>
              <a:gd name="T22" fmla="*/ 43 w 229"/>
              <a:gd name="T23" fmla="*/ 69 h 148"/>
              <a:gd name="T24" fmla="*/ 35 w 229"/>
              <a:gd name="T25" fmla="*/ 36 h 148"/>
              <a:gd name="T26" fmla="*/ 44 w 229"/>
              <a:gd name="T27" fmla="*/ 16 h 148"/>
              <a:gd name="T28" fmla="*/ 63 w 229"/>
              <a:gd name="T29" fmla="*/ 8 h 148"/>
              <a:gd name="T30" fmla="*/ 80 w 229"/>
              <a:gd name="T31" fmla="*/ 13 h 148"/>
              <a:gd name="T32" fmla="*/ 78 w 229"/>
              <a:gd name="T33" fmla="*/ 36 h 148"/>
              <a:gd name="T34" fmla="*/ 166 w 229"/>
              <a:gd name="T35" fmla="*/ 97 h 148"/>
              <a:gd name="T36" fmla="*/ 174 w 229"/>
              <a:gd name="T37" fmla="*/ 104 h 148"/>
              <a:gd name="T38" fmla="*/ 182 w 229"/>
              <a:gd name="T39" fmla="*/ 148 h 148"/>
              <a:gd name="T40" fmla="*/ 63 w 229"/>
              <a:gd name="T41" fmla="*/ 148 h 148"/>
              <a:gd name="T42" fmla="*/ 54 w 229"/>
              <a:gd name="T43" fmla="*/ 109 h 148"/>
              <a:gd name="T44" fmla="*/ 59 w 229"/>
              <a:gd name="T45" fmla="*/ 100 h 148"/>
              <a:gd name="T46" fmla="*/ 68 w 229"/>
              <a:gd name="T47" fmla="*/ 96 h 148"/>
              <a:gd name="T48" fmla="*/ 136 w 229"/>
              <a:gd name="T49" fmla="*/ 64 h 148"/>
              <a:gd name="T50" fmla="*/ 134 w 229"/>
              <a:gd name="T51" fmla="*/ 71 h 148"/>
              <a:gd name="T52" fmla="*/ 122 w 229"/>
              <a:gd name="T53" fmla="*/ 80 h 148"/>
              <a:gd name="T54" fmla="*/ 107 w 229"/>
              <a:gd name="T55" fmla="*/ 80 h 148"/>
              <a:gd name="T56" fmla="*/ 96 w 229"/>
              <a:gd name="T57" fmla="*/ 71 h 148"/>
              <a:gd name="T58" fmla="*/ 86 w 229"/>
              <a:gd name="T59" fmla="*/ 37 h 148"/>
              <a:gd name="T60" fmla="*/ 85 w 229"/>
              <a:gd name="T61" fmla="*/ 29 h 148"/>
              <a:gd name="T62" fmla="*/ 94 w 229"/>
              <a:gd name="T63" fmla="*/ 8 h 148"/>
              <a:gd name="T64" fmla="*/ 115 w 229"/>
              <a:gd name="T65" fmla="*/ 0 h 148"/>
              <a:gd name="T66" fmla="*/ 136 w 229"/>
              <a:gd name="T67" fmla="*/ 8 h 148"/>
              <a:gd name="T68" fmla="*/ 145 w 229"/>
              <a:gd name="T69" fmla="*/ 29 h 148"/>
              <a:gd name="T70" fmla="*/ 144 w 229"/>
              <a:gd name="T71" fmla="*/ 37 h 148"/>
              <a:gd name="T72" fmla="*/ 186 w 229"/>
              <a:gd name="T73" fmla="*/ 69 h 148"/>
              <a:gd name="T74" fmla="*/ 179 w 229"/>
              <a:gd name="T75" fmla="*/ 80 h 148"/>
              <a:gd name="T76" fmla="*/ 166 w 229"/>
              <a:gd name="T77" fmla="*/ 85 h 148"/>
              <a:gd name="T78" fmla="*/ 153 w 229"/>
              <a:gd name="T79" fmla="*/ 80 h 148"/>
              <a:gd name="T80" fmla="*/ 146 w 229"/>
              <a:gd name="T81" fmla="*/ 69 h 148"/>
              <a:gd name="T82" fmla="*/ 151 w 229"/>
              <a:gd name="T83" fmla="*/ 36 h 148"/>
              <a:gd name="T84" fmla="*/ 150 w 229"/>
              <a:gd name="T85" fmla="*/ 13 h 148"/>
              <a:gd name="T86" fmla="*/ 166 w 229"/>
              <a:gd name="T87" fmla="*/ 8 h 148"/>
              <a:gd name="T88" fmla="*/ 186 w 229"/>
              <a:gd name="T89" fmla="*/ 16 h 148"/>
              <a:gd name="T90" fmla="*/ 194 w 229"/>
              <a:gd name="T91" fmla="*/ 36 h 148"/>
              <a:gd name="T92" fmla="*/ 186 w 229"/>
              <a:gd name="T93" fmla="*/ 69 h 148"/>
              <a:gd name="T94" fmla="*/ 184 w 229"/>
              <a:gd name="T95" fmla="*/ 109 h 148"/>
              <a:gd name="T96" fmla="*/ 177 w 229"/>
              <a:gd name="T97" fmla="*/ 99 h 148"/>
              <a:gd name="T98" fmla="*/ 215 w 229"/>
              <a:gd name="T99" fmla="*/ 100 h 148"/>
              <a:gd name="T100" fmla="*/ 222 w 229"/>
              <a:gd name="T101" fmla="*/ 106 h 148"/>
              <a:gd name="T102" fmla="*/ 229 w 229"/>
              <a:gd name="T103" fmla="*/ 148 h 148"/>
              <a:gd name="T104" fmla="*/ 189 w 229"/>
              <a:gd name="T105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9" h="148">
                <a:moveTo>
                  <a:pt x="40" y="148"/>
                </a:moveTo>
                <a:cubicBezTo>
                  <a:pt x="14" y="148"/>
                  <a:pt x="14" y="148"/>
                  <a:pt x="14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6" y="111"/>
                  <a:pt x="6" y="111"/>
                  <a:pt x="6" y="111"/>
                </a:cubicBezTo>
                <a:cubicBezTo>
                  <a:pt x="6" y="110"/>
                  <a:pt x="6" y="108"/>
                  <a:pt x="7" y="106"/>
                </a:cubicBezTo>
                <a:cubicBezTo>
                  <a:pt x="8" y="105"/>
                  <a:pt x="9" y="104"/>
                  <a:pt x="10" y="102"/>
                </a:cubicBezTo>
                <a:cubicBezTo>
                  <a:pt x="12" y="101"/>
                  <a:pt x="13" y="100"/>
                  <a:pt x="15" y="100"/>
                </a:cubicBezTo>
                <a:cubicBezTo>
                  <a:pt x="16" y="99"/>
                  <a:pt x="18" y="99"/>
                  <a:pt x="20" y="99"/>
                </a:cubicBezTo>
                <a:cubicBezTo>
                  <a:pt x="52" y="99"/>
                  <a:pt x="52" y="99"/>
                  <a:pt x="52" y="99"/>
                </a:cubicBezTo>
                <a:cubicBezTo>
                  <a:pt x="50" y="100"/>
                  <a:pt x="49" y="101"/>
                  <a:pt x="48" y="103"/>
                </a:cubicBezTo>
                <a:cubicBezTo>
                  <a:pt x="47" y="105"/>
                  <a:pt x="46" y="107"/>
                  <a:pt x="45" y="109"/>
                </a:cubicBezTo>
                <a:lnTo>
                  <a:pt x="40" y="148"/>
                </a:lnTo>
                <a:close/>
                <a:moveTo>
                  <a:pt x="78" y="36"/>
                </a:moveTo>
                <a:cubicBezTo>
                  <a:pt x="85" y="63"/>
                  <a:pt x="85" y="63"/>
                  <a:pt x="85" y="63"/>
                </a:cubicBezTo>
                <a:cubicBezTo>
                  <a:pt x="84" y="69"/>
                  <a:pt x="84" y="69"/>
                  <a:pt x="84" y="69"/>
                </a:cubicBezTo>
                <a:cubicBezTo>
                  <a:pt x="83" y="71"/>
                  <a:pt x="82" y="73"/>
                  <a:pt x="81" y="75"/>
                </a:cubicBezTo>
                <a:cubicBezTo>
                  <a:pt x="80" y="77"/>
                  <a:pt x="78" y="79"/>
                  <a:pt x="76" y="80"/>
                </a:cubicBezTo>
                <a:cubicBezTo>
                  <a:pt x="75" y="82"/>
                  <a:pt x="73" y="83"/>
                  <a:pt x="70" y="84"/>
                </a:cubicBezTo>
                <a:cubicBezTo>
                  <a:pt x="68" y="84"/>
                  <a:pt x="66" y="85"/>
                  <a:pt x="63" y="85"/>
                </a:cubicBezTo>
                <a:cubicBezTo>
                  <a:pt x="61" y="85"/>
                  <a:pt x="59" y="84"/>
                  <a:pt x="56" y="84"/>
                </a:cubicBezTo>
                <a:cubicBezTo>
                  <a:pt x="54" y="83"/>
                  <a:pt x="52" y="82"/>
                  <a:pt x="50" y="80"/>
                </a:cubicBezTo>
                <a:cubicBezTo>
                  <a:pt x="49" y="79"/>
                  <a:pt x="47" y="77"/>
                  <a:pt x="46" y="75"/>
                </a:cubicBezTo>
                <a:cubicBezTo>
                  <a:pt x="44" y="73"/>
                  <a:pt x="44" y="71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0"/>
                  <a:pt x="35" y="38"/>
                  <a:pt x="35" y="36"/>
                </a:cubicBezTo>
                <a:cubicBezTo>
                  <a:pt x="35" y="32"/>
                  <a:pt x="36" y="28"/>
                  <a:pt x="38" y="25"/>
                </a:cubicBezTo>
                <a:cubicBezTo>
                  <a:pt x="39" y="21"/>
                  <a:pt x="41" y="19"/>
                  <a:pt x="44" y="16"/>
                </a:cubicBezTo>
                <a:cubicBezTo>
                  <a:pt x="46" y="13"/>
                  <a:pt x="49" y="11"/>
                  <a:pt x="52" y="10"/>
                </a:cubicBezTo>
                <a:cubicBezTo>
                  <a:pt x="56" y="8"/>
                  <a:pt x="59" y="8"/>
                  <a:pt x="63" y="8"/>
                </a:cubicBezTo>
                <a:cubicBezTo>
                  <a:pt x="66" y="8"/>
                  <a:pt x="69" y="8"/>
                  <a:pt x="72" y="9"/>
                </a:cubicBezTo>
                <a:cubicBezTo>
                  <a:pt x="75" y="10"/>
                  <a:pt x="77" y="11"/>
                  <a:pt x="80" y="13"/>
                </a:cubicBezTo>
                <a:cubicBezTo>
                  <a:pt x="78" y="18"/>
                  <a:pt x="77" y="22"/>
                  <a:pt x="77" y="27"/>
                </a:cubicBezTo>
                <a:cubicBezTo>
                  <a:pt x="77" y="30"/>
                  <a:pt x="77" y="33"/>
                  <a:pt x="78" y="36"/>
                </a:cubicBezTo>
                <a:close/>
                <a:moveTo>
                  <a:pt x="161" y="96"/>
                </a:moveTo>
                <a:cubicBezTo>
                  <a:pt x="163" y="96"/>
                  <a:pt x="165" y="96"/>
                  <a:pt x="166" y="97"/>
                </a:cubicBezTo>
                <a:cubicBezTo>
                  <a:pt x="168" y="98"/>
                  <a:pt x="170" y="99"/>
                  <a:pt x="171" y="100"/>
                </a:cubicBezTo>
                <a:cubicBezTo>
                  <a:pt x="172" y="101"/>
                  <a:pt x="173" y="102"/>
                  <a:pt x="174" y="104"/>
                </a:cubicBezTo>
                <a:cubicBezTo>
                  <a:pt x="175" y="106"/>
                  <a:pt x="176" y="107"/>
                  <a:pt x="176" y="109"/>
                </a:cubicBezTo>
                <a:cubicBezTo>
                  <a:pt x="182" y="148"/>
                  <a:pt x="182" y="148"/>
                  <a:pt x="182" y="148"/>
                </a:cubicBezTo>
                <a:cubicBezTo>
                  <a:pt x="167" y="148"/>
                  <a:pt x="167" y="148"/>
                  <a:pt x="167" y="148"/>
                </a:cubicBezTo>
                <a:cubicBezTo>
                  <a:pt x="63" y="148"/>
                  <a:pt x="63" y="148"/>
                  <a:pt x="63" y="148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54" y="107"/>
                  <a:pt x="54" y="106"/>
                  <a:pt x="55" y="104"/>
                </a:cubicBezTo>
                <a:cubicBezTo>
                  <a:pt x="56" y="102"/>
                  <a:pt x="57" y="101"/>
                  <a:pt x="59" y="100"/>
                </a:cubicBezTo>
                <a:cubicBezTo>
                  <a:pt x="60" y="99"/>
                  <a:pt x="62" y="98"/>
                  <a:pt x="63" y="97"/>
                </a:cubicBezTo>
                <a:cubicBezTo>
                  <a:pt x="65" y="96"/>
                  <a:pt x="67" y="96"/>
                  <a:pt x="68" y="96"/>
                </a:cubicBezTo>
                <a:lnTo>
                  <a:pt x="161" y="96"/>
                </a:lnTo>
                <a:close/>
                <a:moveTo>
                  <a:pt x="136" y="64"/>
                </a:moveTo>
                <a:cubicBezTo>
                  <a:pt x="136" y="64"/>
                  <a:pt x="136" y="64"/>
                  <a:pt x="136" y="64"/>
                </a:cubicBezTo>
                <a:cubicBezTo>
                  <a:pt x="136" y="67"/>
                  <a:pt x="135" y="69"/>
                  <a:pt x="134" y="71"/>
                </a:cubicBezTo>
                <a:cubicBezTo>
                  <a:pt x="132" y="73"/>
                  <a:pt x="131" y="75"/>
                  <a:pt x="129" y="76"/>
                </a:cubicBezTo>
                <a:cubicBezTo>
                  <a:pt x="127" y="78"/>
                  <a:pt x="125" y="79"/>
                  <a:pt x="122" y="80"/>
                </a:cubicBezTo>
                <a:cubicBezTo>
                  <a:pt x="120" y="81"/>
                  <a:pt x="117" y="81"/>
                  <a:pt x="115" y="81"/>
                </a:cubicBezTo>
                <a:cubicBezTo>
                  <a:pt x="112" y="81"/>
                  <a:pt x="110" y="81"/>
                  <a:pt x="107" y="80"/>
                </a:cubicBezTo>
                <a:cubicBezTo>
                  <a:pt x="105" y="79"/>
                  <a:pt x="103" y="78"/>
                  <a:pt x="101" y="76"/>
                </a:cubicBezTo>
                <a:cubicBezTo>
                  <a:pt x="99" y="75"/>
                  <a:pt x="98" y="73"/>
                  <a:pt x="96" y="71"/>
                </a:cubicBezTo>
                <a:cubicBezTo>
                  <a:pt x="95" y="69"/>
                  <a:pt x="94" y="67"/>
                  <a:pt x="93" y="64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36"/>
                  <a:pt x="86" y="34"/>
                  <a:pt x="85" y="33"/>
                </a:cubicBezTo>
                <a:cubicBezTo>
                  <a:pt x="85" y="32"/>
                  <a:pt x="85" y="31"/>
                  <a:pt x="85" y="29"/>
                </a:cubicBezTo>
                <a:cubicBezTo>
                  <a:pt x="85" y="25"/>
                  <a:pt x="86" y="21"/>
                  <a:pt x="87" y="18"/>
                </a:cubicBezTo>
                <a:cubicBezTo>
                  <a:pt x="89" y="14"/>
                  <a:pt x="91" y="11"/>
                  <a:pt x="94" y="8"/>
                </a:cubicBezTo>
                <a:cubicBezTo>
                  <a:pt x="97" y="6"/>
                  <a:pt x="100" y="3"/>
                  <a:pt x="103" y="2"/>
                </a:cubicBezTo>
                <a:cubicBezTo>
                  <a:pt x="107" y="0"/>
                  <a:pt x="111" y="0"/>
                  <a:pt x="115" y="0"/>
                </a:cubicBezTo>
                <a:cubicBezTo>
                  <a:pt x="119" y="0"/>
                  <a:pt x="123" y="0"/>
                  <a:pt x="126" y="2"/>
                </a:cubicBezTo>
                <a:cubicBezTo>
                  <a:pt x="130" y="3"/>
                  <a:pt x="133" y="6"/>
                  <a:pt x="136" y="8"/>
                </a:cubicBezTo>
                <a:cubicBezTo>
                  <a:pt x="139" y="11"/>
                  <a:pt x="141" y="14"/>
                  <a:pt x="142" y="18"/>
                </a:cubicBezTo>
                <a:cubicBezTo>
                  <a:pt x="144" y="21"/>
                  <a:pt x="145" y="25"/>
                  <a:pt x="145" y="29"/>
                </a:cubicBezTo>
                <a:cubicBezTo>
                  <a:pt x="145" y="32"/>
                  <a:pt x="144" y="34"/>
                  <a:pt x="143" y="37"/>
                </a:cubicBezTo>
                <a:cubicBezTo>
                  <a:pt x="144" y="37"/>
                  <a:pt x="144" y="37"/>
                  <a:pt x="144" y="37"/>
                </a:cubicBezTo>
                <a:lnTo>
                  <a:pt x="136" y="64"/>
                </a:lnTo>
                <a:close/>
                <a:moveTo>
                  <a:pt x="186" y="69"/>
                </a:moveTo>
                <a:cubicBezTo>
                  <a:pt x="186" y="71"/>
                  <a:pt x="185" y="73"/>
                  <a:pt x="184" y="75"/>
                </a:cubicBezTo>
                <a:cubicBezTo>
                  <a:pt x="182" y="77"/>
                  <a:pt x="181" y="79"/>
                  <a:pt x="179" y="80"/>
                </a:cubicBezTo>
                <a:cubicBezTo>
                  <a:pt x="177" y="82"/>
                  <a:pt x="175" y="83"/>
                  <a:pt x="173" y="84"/>
                </a:cubicBezTo>
                <a:cubicBezTo>
                  <a:pt x="171" y="84"/>
                  <a:pt x="168" y="85"/>
                  <a:pt x="166" y="85"/>
                </a:cubicBezTo>
                <a:cubicBezTo>
                  <a:pt x="163" y="85"/>
                  <a:pt x="161" y="84"/>
                  <a:pt x="159" y="84"/>
                </a:cubicBezTo>
                <a:cubicBezTo>
                  <a:pt x="157" y="83"/>
                  <a:pt x="155" y="82"/>
                  <a:pt x="153" y="80"/>
                </a:cubicBezTo>
                <a:cubicBezTo>
                  <a:pt x="151" y="79"/>
                  <a:pt x="150" y="77"/>
                  <a:pt x="148" y="75"/>
                </a:cubicBezTo>
                <a:cubicBezTo>
                  <a:pt x="147" y="73"/>
                  <a:pt x="146" y="71"/>
                  <a:pt x="146" y="69"/>
                </a:cubicBezTo>
                <a:cubicBezTo>
                  <a:pt x="144" y="63"/>
                  <a:pt x="144" y="63"/>
                  <a:pt x="144" y="63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152" y="34"/>
                  <a:pt x="153" y="31"/>
                  <a:pt x="153" y="27"/>
                </a:cubicBezTo>
                <a:cubicBezTo>
                  <a:pt x="153" y="22"/>
                  <a:pt x="152" y="18"/>
                  <a:pt x="150" y="13"/>
                </a:cubicBezTo>
                <a:cubicBezTo>
                  <a:pt x="152" y="11"/>
                  <a:pt x="154" y="10"/>
                  <a:pt x="157" y="9"/>
                </a:cubicBezTo>
                <a:cubicBezTo>
                  <a:pt x="160" y="8"/>
                  <a:pt x="163" y="8"/>
                  <a:pt x="166" y="8"/>
                </a:cubicBezTo>
                <a:cubicBezTo>
                  <a:pt x="170" y="8"/>
                  <a:pt x="173" y="8"/>
                  <a:pt x="177" y="10"/>
                </a:cubicBezTo>
                <a:cubicBezTo>
                  <a:pt x="180" y="11"/>
                  <a:pt x="183" y="13"/>
                  <a:pt x="186" y="16"/>
                </a:cubicBezTo>
                <a:cubicBezTo>
                  <a:pt x="188" y="19"/>
                  <a:pt x="190" y="21"/>
                  <a:pt x="192" y="25"/>
                </a:cubicBezTo>
                <a:cubicBezTo>
                  <a:pt x="193" y="28"/>
                  <a:pt x="194" y="32"/>
                  <a:pt x="194" y="36"/>
                </a:cubicBezTo>
                <a:cubicBezTo>
                  <a:pt x="194" y="38"/>
                  <a:pt x="194" y="40"/>
                  <a:pt x="193" y="43"/>
                </a:cubicBezTo>
                <a:lnTo>
                  <a:pt x="186" y="69"/>
                </a:lnTo>
                <a:close/>
                <a:moveTo>
                  <a:pt x="189" y="14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84" y="107"/>
                  <a:pt x="183" y="105"/>
                  <a:pt x="182" y="103"/>
                </a:cubicBezTo>
                <a:cubicBezTo>
                  <a:pt x="180" y="101"/>
                  <a:pt x="179" y="100"/>
                  <a:pt x="177" y="99"/>
                </a:cubicBezTo>
                <a:cubicBezTo>
                  <a:pt x="210" y="99"/>
                  <a:pt x="210" y="99"/>
                  <a:pt x="210" y="99"/>
                </a:cubicBezTo>
                <a:cubicBezTo>
                  <a:pt x="211" y="99"/>
                  <a:pt x="213" y="99"/>
                  <a:pt x="215" y="100"/>
                </a:cubicBezTo>
                <a:cubicBezTo>
                  <a:pt x="216" y="100"/>
                  <a:pt x="218" y="101"/>
                  <a:pt x="219" y="102"/>
                </a:cubicBezTo>
                <a:cubicBezTo>
                  <a:pt x="220" y="104"/>
                  <a:pt x="221" y="105"/>
                  <a:pt x="222" y="106"/>
                </a:cubicBezTo>
                <a:cubicBezTo>
                  <a:pt x="223" y="108"/>
                  <a:pt x="224" y="110"/>
                  <a:pt x="224" y="111"/>
                </a:cubicBezTo>
                <a:cubicBezTo>
                  <a:pt x="229" y="148"/>
                  <a:pt x="229" y="148"/>
                  <a:pt x="229" y="148"/>
                </a:cubicBezTo>
                <a:cubicBezTo>
                  <a:pt x="215" y="148"/>
                  <a:pt x="215" y="148"/>
                  <a:pt x="215" y="148"/>
                </a:cubicBezTo>
                <a:lnTo>
                  <a:pt x="189" y="148"/>
                </a:ln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46" name="Freeform 91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8683953" y="3308843"/>
            <a:ext cx="308548" cy="230294"/>
          </a:xfrm>
          <a:custGeom>
            <a:avLst/>
            <a:gdLst>
              <a:gd name="T0" fmla="*/ 0 w 208"/>
              <a:gd name="T1" fmla="*/ 42 h 156"/>
              <a:gd name="T2" fmla="*/ 0 w 208"/>
              <a:gd name="T3" fmla="*/ 21 h 156"/>
              <a:gd name="T4" fmla="*/ 1 w 208"/>
              <a:gd name="T5" fmla="*/ 20 h 156"/>
              <a:gd name="T6" fmla="*/ 2 w 208"/>
              <a:gd name="T7" fmla="*/ 18 h 156"/>
              <a:gd name="T8" fmla="*/ 19 w 208"/>
              <a:gd name="T9" fmla="*/ 3 h 156"/>
              <a:gd name="T10" fmla="*/ 26 w 208"/>
              <a:gd name="T11" fmla="*/ 0 h 156"/>
              <a:gd name="T12" fmla="*/ 62 w 208"/>
              <a:gd name="T13" fmla="*/ 0 h 156"/>
              <a:gd name="T14" fmla="*/ 70 w 208"/>
              <a:gd name="T15" fmla="*/ 3 h 156"/>
              <a:gd name="T16" fmla="*/ 86 w 208"/>
              <a:gd name="T17" fmla="*/ 18 h 156"/>
              <a:gd name="T18" fmla="*/ 94 w 208"/>
              <a:gd name="T19" fmla="*/ 21 h 156"/>
              <a:gd name="T20" fmla="*/ 198 w 208"/>
              <a:gd name="T21" fmla="*/ 21 h 156"/>
              <a:gd name="T22" fmla="*/ 205 w 208"/>
              <a:gd name="T23" fmla="*/ 24 h 156"/>
              <a:gd name="T24" fmla="*/ 208 w 208"/>
              <a:gd name="T25" fmla="*/ 31 h 156"/>
              <a:gd name="T26" fmla="*/ 208 w 208"/>
              <a:gd name="T27" fmla="*/ 42 h 156"/>
              <a:gd name="T28" fmla="*/ 0 w 208"/>
              <a:gd name="T29" fmla="*/ 42 h 156"/>
              <a:gd name="T30" fmla="*/ 0 w 208"/>
              <a:gd name="T31" fmla="*/ 52 h 156"/>
              <a:gd name="T32" fmla="*/ 208 w 208"/>
              <a:gd name="T33" fmla="*/ 52 h 156"/>
              <a:gd name="T34" fmla="*/ 208 w 208"/>
              <a:gd name="T35" fmla="*/ 146 h 156"/>
              <a:gd name="T36" fmla="*/ 207 w 208"/>
              <a:gd name="T37" fmla="*/ 150 h 156"/>
              <a:gd name="T38" fmla="*/ 205 w 208"/>
              <a:gd name="T39" fmla="*/ 153 h 156"/>
              <a:gd name="T40" fmla="*/ 202 w 208"/>
              <a:gd name="T41" fmla="*/ 155 h 156"/>
              <a:gd name="T42" fmla="*/ 198 w 208"/>
              <a:gd name="T43" fmla="*/ 156 h 156"/>
              <a:gd name="T44" fmla="*/ 11 w 208"/>
              <a:gd name="T45" fmla="*/ 156 h 156"/>
              <a:gd name="T46" fmla="*/ 6 w 208"/>
              <a:gd name="T47" fmla="*/ 155 h 156"/>
              <a:gd name="T48" fmla="*/ 3 w 208"/>
              <a:gd name="T49" fmla="*/ 153 h 156"/>
              <a:gd name="T50" fmla="*/ 1 w 208"/>
              <a:gd name="T51" fmla="*/ 150 h 156"/>
              <a:gd name="T52" fmla="*/ 0 w 208"/>
              <a:gd name="T53" fmla="*/ 146 h 156"/>
              <a:gd name="T54" fmla="*/ 0 w 208"/>
              <a:gd name="T55" fmla="*/ 5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8" h="156">
                <a:moveTo>
                  <a:pt x="0" y="42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0"/>
                  <a:pt x="1" y="20"/>
                </a:cubicBezTo>
                <a:cubicBezTo>
                  <a:pt x="1" y="19"/>
                  <a:pt x="1" y="19"/>
                  <a:pt x="2" y="18"/>
                </a:cubicBezTo>
                <a:cubicBezTo>
                  <a:pt x="19" y="3"/>
                  <a:pt x="19" y="3"/>
                  <a:pt x="19" y="3"/>
                </a:cubicBezTo>
                <a:cubicBezTo>
                  <a:pt x="21" y="1"/>
                  <a:pt x="23" y="0"/>
                  <a:pt x="2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5" y="0"/>
                  <a:pt x="68" y="1"/>
                  <a:pt x="70" y="3"/>
                </a:cubicBezTo>
                <a:cubicBezTo>
                  <a:pt x="86" y="18"/>
                  <a:pt x="86" y="18"/>
                  <a:pt x="86" y="18"/>
                </a:cubicBezTo>
                <a:cubicBezTo>
                  <a:pt x="88" y="20"/>
                  <a:pt x="91" y="21"/>
                  <a:pt x="94" y="21"/>
                </a:cubicBezTo>
                <a:cubicBezTo>
                  <a:pt x="198" y="21"/>
                  <a:pt x="198" y="21"/>
                  <a:pt x="198" y="21"/>
                </a:cubicBezTo>
                <a:cubicBezTo>
                  <a:pt x="201" y="21"/>
                  <a:pt x="203" y="22"/>
                  <a:pt x="205" y="24"/>
                </a:cubicBezTo>
                <a:cubicBezTo>
                  <a:pt x="207" y="26"/>
                  <a:pt x="208" y="28"/>
                  <a:pt x="208" y="31"/>
                </a:cubicBezTo>
                <a:cubicBezTo>
                  <a:pt x="208" y="42"/>
                  <a:pt x="208" y="42"/>
                  <a:pt x="208" y="42"/>
                </a:cubicBezTo>
                <a:lnTo>
                  <a:pt x="0" y="42"/>
                </a:lnTo>
                <a:close/>
                <a:moveTo>
                  <a:pt x="0" y="52"/>
                </a:moveTo>
                <a:cubicBezTo>
                  <a:pt x="208" y="52"/>
                  <a:pt x="208" y="52"/>
                  <a:pt x="208" y="52"/>
                </a:cubicBezTo>
                <a:cubicBezTo>
                  <a:pt x="208" y="146"/>
                  <a:pt x="208" y="146"/>
                  <a:pt x="208" y="146"/>
                </a:cubicBezTo>
                <a:cubicBezTo>
                  <a:pt x="208" y="147"/>
                  <a:pt x="208" y="149"/>
                  <a:pt x="207" y="150"/>
                </a:cubicBezTo>
                <a:cubicBezTo>
                  <a:pt x="207" y="151"/>
                  <a:pt x="206" y="152"/>
                  <a:pt x="205" y="153"/>
                </a:cubicBezTo>
                <a:cubicBezTo>
                  <a:pt x="204" y="154"/>
                  <a:pt x="203" y="155"/>
                  <a:pt x="202" y="155"/>
                </a:cubicBezTo>
                <a:cubicBezTo>
                  <a:pt x="201" y="156"/>
                  <a:pt x="199" y="156"/>
                  <a:pt x="198" y="156"/>
                </a:cubicBezTo>
                <a:cubicBezTo>
                  <a:pt x="11" y="156"/>
                  <a:pt x="11" y="156"/>
                  <a:pt x="11" y="156"/>
                </a:cubicBezTo>
                <a:cubicBezTo>
                  <a:pt x="9" y="156"/>
                  <a:pt x="8" y="156"/>
                  <a:pt x="6" y="155"/>
                </a:cubicBezTo>
                <a:cubicBezTo>
                  <a:pt x="5" y="155"/>
                  <a:pt x="4" y="154"/>
                  <a:pt x="3" y="153"/>
                </a:cubicBezTo>
                <a:cubicBezTo>
                  <a:pt x="2" y="152"/>
                  <a:pt x="1" y="151"/>
                  <a:pt x="1" y="150"/>
                </a:cubicBezTo>
                <a:cubicBezTo>
                  <a:pt x="0" y="149"/>
                  <a:pt x="0" y="147"/>
                  <a:pt x="0" y="146"/>
                </a:cubicBezTo>
                <a:lnTo>
                  <a:pt x="0" y="52"/>
                </a:ln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" name="平行四边形 26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下周工作计划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9" name="任意多边形 88"/>
          <p:cNvSpPr/>
          <p:nvPr>
            <p:custDataLst>
              <p:tags r:id="rId1"/>
            </p:custDataLst>
          </p:nvPr>
        </p:nvSpPr>
        <p:spPr>
          <a:xfrm>
            <a:off x="1" y="2852784"/>
            <a:ext cx="5737093" cy="4005216"/>
          </a:xfrm>
          <a:custGeom>
            <a:avLst/>
            <a:gdLst>
              <a:gd name="connsiteX0" fmla="*/ 1873445 w 4749143"/>
              <a:gd name="connsiteY0" fmla="*/ 0 h 3315502"/>
              <a:gd name="connsiteX1" fmla="*/ 4749143 w 4749143"/>
              <a:gd name="connsiteY1" fmla="*/ 2875698 h 3315502"/>
              <a:gd name="connsiteX2" fmla="*/ 4734296 w 4749143"/>
              <a:gd name="connsiteY2" fmla="*/ 3169722 h 3315502"/>
              <a:gd name="connsiteX3" fmla="*/ 4712048 w 4749143"/>
              <a:gd name="connsiteY3" fmla="*/ 3315502 h 3315502"/>
              <a:gd name="connsiteX4" fmla="*/ 0 w 4749143"/>
              <a:gd name="connsiteY4" fmla="*/ 3315502 h 3315502"/>
              <a:gd name="connsiteX5" fmla="*/ 0 w 4749143"/>
              <a:gd name="connsiteY5" fmla="*/ 696873 h 3315502"/>
              <a:gd name="connsiteX6" fmla="*/ 44234 w 4749143"/>
              <a:gd name="connsiteY6" fmla="*/ 656670 h 3315502"/>
              <a:gd name="connsiteX7" fmla="*/ 1873445 w 4749143"/>
              <a:gd name="connsiteY7" fmla="*/ 0 h 3315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49143" h="3315502">
                <a:moveTo>
                  <a:pt x="1873445" y="0"/>
                </a:moveTo>
                <a:cubicBezTo>
                  <a:pt x="3461649" y="0"/>
                  <a:pt x="4749143" y="1287494"/>
                  <a:pt x="4749143" y="2875698"/>
                </a:cubicBezTo>
                <a:cubicBezTo>
                  <a:pt x="4749143" y="2974961"/>
                  <a:pt x="4744114" y="3073049"/>
                  <a:pt x="4734296" y="3169722"/>
                </a:cubicBezTo>
                <a:lnTo>
                  <a:pt x="4712048" y="3315502"/>
                </a:lnTo>
                <a:lnTo>
                  <a:pt x="0" y="3315502"/>
                </a:lnTo>
                <a:lnTo>
                  <a:pt x="0" y="696873"/>
                </a:lnTo>
                <a:lnTo>
                  <a:pt x="44234" y="656670"/>
                </a:lnTo>
                <a:cubicBezTo>
                  <a:pt x="541324" y="246435"/>
                  <a:pt x="1178606" y="0"/>
                  <a:pt x="1873445" y="0"/>
                </a:cubicBezTo>
                <a:close/>
              </a:path>
            </a:pathLst>
          </a:custGeom>
          <a:solidFill>
            <a:srgbClr val="585687"/>
          </a:solidFill>
          <a:ln w="38100">
            <a:solidFill>
              <a:srgbClr val="585687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 53"/>
          <p:cNvSpPr/>
          <p:nvPr>
            <p:custDataLst>
              <p:tags r:id="rId2"/>
            </p:custDataLst>
          </p:nvPr>
        </p:nvSpPr>
        <p:spPr>
          <a:xfrm>
            <a:off x="2222196" y="1621777"/>
            <a:ext cx="3386522" cy="475870"/>
          </a:xfrm>
          <a:custGeom>
            <a:avLst/>
            <a:gdLst>
              <a:gd name="connsiteX0" fmla="*/ 25970 w 4589033"/>
              <a:gd name="connsiteY0" fmla="*/ 589857 h 644844"/>
              <a:gd name="connsiteX1" fmla="*/ 42158 w 4589033"/>
              <a:gd name="connsiteY1" fmla="*/ 609478 h 644844"/>
              <a:gd name="connsiteX2" fmla="*/ 81794 w 4589033"/>
              <a:gd name="connsiteY2" fmla="*/ 642180 h 644844"/>
              <a:gd name="connsiteX3" fmla="*/ 45491 w 4589033"/>
              <a:gd name="connsiteY3" fmla="*/ 638293 h 644844"/>
              <a:gd name="connsiteX4" fmla="*/ 0 w 4589033"/>
              <a:gd name="connsiteY4" fmla="*/ 623292 h 644844"/>
              <a:gd name="connsiteX5" fmla="*/ 835235 w 4589033"/>
              <a:gd name="connsiteY5" fmla="*/ 0 h 644844"/>
              <a:gd name="connsiteX6" fmla="*/ 4285511 w 4589033"/>
              <a:gd name="connsiteY6" fmla="*/ 0 h 644844"/>
              <a:gd name="connsiteX7" fmla="*/ 4589033 w 4589033"/>
              <a:gd name="connsiteY7" fmla="*/ 322422 h 644844"/>
              <a:gd name="connsiteX8" fmla="*/ 4589032 w 4589033"/>
              <a:gd name="connsiteY8" fmla="*/ 322422 h 644844"/>
              <a:gd name="connsiteX9" fmla="*/ 4285510 w 4589033"/>
              <a:gd name="connsiteY9" fmla="*/ 644844 h 644844"/>
              <a:gd name="connsiteX10" fmla="*/ 714091 w 4589033"/>
              <a:gd name="connsiteY10" fmla="*/ 644843 h 644844"/>
              <a:gd name="connsiteX11" fmla="*/ 756954 w 4589033"/>
              <a:gd name="connsiteY11" fmla="*/ 609478 h 644844"/>
              <a:gd name="connsiteX12" fmla="*/ 904993 w 4589033"/>
              <a:gd name="connsiteY12" fmla="*/ 252080 h 644844"/>
              <a:gd name="connsiteX13" fmla="*/ 865273 w 4589033"/>
              <a:gd name="connsiteY13" fmla="*/ 55341 h 64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89033" h="644844">
                <a:moveTo>
                  <a:pt x="25970" y="589857"/>
                </a:moveTo>
                <a:lnTo>
                  <a:pt x="42158" y="609478"/>
                </a:lnTo>
                <a:lnTo>
                  <a:pt x="81794" y="642180"/>
                </a:lnTo>
                <a:lnTo>
                  <a:pt x="45491" y="638293"/>
                </a:lnTo>
                <a:lnTo>
                  <a:pt x="0" y="623292"/>
                </a:lnTo>
                <a:close/>
                <a:moveTo>
                  <a:pt x="835235" y="0"/>
                </a:moveTo>
                <a:lnTo>
                  <a:pt x="4285511" y="0"/>
                </a:lnTo>
                <a:cubicBezTo>
                  <a:pt x="4453142" y="0"/>
                  <a:pt x="4589033" y="144353"/>
                  <a:pt x="4589033" y="322422"/>
                </a:cubicBezTo>
                <a:lnTo>
                  <a:pt x="4589032" y="322422"/>
                </a:lnTo>
                <a:cubicBezTo>
                  <a:pt x="4589032" y="500491"/>
                  <a:pt x="4453141" y="644844"/>
                  <a:pt x="4285510" y="644844"/>
                </a:cubicBezTo>
                <a:lnTo>
                  <a:pt x="714091" y="644843"/>
                </a:lnTo>
                <a:lnTo>
                  <a:pt x="756954" y="609478"/>
                </a:lnTo>
                <a:cubicBezTo>
                  <a:pt x="848420" y="518012"/>
                  <a:pt x="904993" y="391653"/>
                  <a:pt x="904993" y="252080"/>
                </a:cubicBezTo>
                <a:cubicBezTo>
                  <a:pt x="904993" y="182294"/>
                  <a:pt x="890850" y="115811"/>
                  <a:pt x="865273" y="55341"/>
                </a:cubicBezTo>
                <a:close/>
              </a:path>
            </a:pathLst>
          </a:custGeom>
          <a:noFill/>
          <a:ln w="19050">
            <a:solidFill>
              <a:srgbClr val="585687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>
            <p:custDataLst>
              <p:tags r:id="rId3"/>
            </p:custDataLst>
          </p:nvPr>
        </p:nvSpPr>
        <p:spPr>
          <a:xfrm rot="8078963">
            <a:off x="2734991" y="1114002"/>
            <a:ext cx="645856" cy="164945"/>
          </a:xfrm>
          <a:custGeom>
            <a:avLst/>
            <a:gdLst>
              <a:gd name="connsiteX0" fmla="*/ 1540473 w 1550160"/>
              <a:gd name="connsiteY0" fmla="*/ 0 h 430842"/>
              <a:gd name="connsiteX1" fmla="*/ 1550160 w 1550160"/>
              <a:gd name="connsiteY1" fmla="*/ 430842 h 430842"/>
              <a:gd name="connsiteX2" fmla="*/ 208312 w 1550160"/>
              <a:gd name="connsiteY2" fmla="*/ 430842 h 430842"/>
              <a:gd name="connsiteX3" fmla="*/ 0 w 1550160"/>
              <a:gd name="connsiteY3" fmla="*/ 222530 h 430842"/>
              <a:gd name="connsiteX4" fmla="*/ 0 w 1550160"/>
              <a:gd name="connsiteY4" fmla="*/ 208312 h 430842"/>
              <a:gd name="connsiteX5" fmla="*/ 208312 w 1550160"/>
              <a:gd name="connsiteY5" fmla="*/ 0 h 43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0160" h="430842">
                <a:moveTo>
                  <a:pt x="1540473" y="0"/>
                </a:moveTo>
                <a:lnTo>
                  <a:pt x="1550160" y="430842"/>
                </a:lnTo>
                <a:lnTo>
                  <a:pt x="208312" y="430842"/>
                </a:lnTo>
                <a:cubicBezTo>
                  <a:pt x="93264" y="430842"/>
                  <a:pt x="0" y="337578"/>
                  <a:pt x="0" y="222530"/>
                </a:cubicBezTo>
                <a:lnTo>
                  <a:pt x="0" y="208312"/>
                </a:lnTo>
                <a:cubicBezTo>
                  <a:pt x="0" y="93264"/>
                  <a:pt x="93264" y="0"/>
                  <a:pt x="208312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 rot="13436727">
            <a:off x="2749566" y="1379913"/>
            <a:ext cx="88907" cy="166488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rot="10985882" flipH="1">
            <a:off x="2904977" y="1029136"/>
            <a:ext cx="277834" cy="300062"/>
          </a:xfrm>
          <a:prstGeom prst="line">
            <a:avLst/>
          </a:prstGeom>
          <a:ln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9" name="同心圆 8"/>
          <p:cNvSpPr/>
          <p:nvPr>
            <p:custDataLst>
              <p:tags r:id="rId6"/>
            </p:custDataLst>
          </p:nvPr>
        </p:nvSpPr>
        <p:spPr>
          <a:xfrm>
            <a:off x="2083486" y="1394409"/>
            <a:ext cx="840842" cy="840844"/>
          </a:xfrm>
          <a:prstGeom prst="donut">
            <a:avLst>
              <a:gd name="adj" fmla="val 7715"/>
            </a:avLst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2959460" y="1636370"/>
            <a:ext cx="2460848" cy="5323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pc="150" dirty="0">
                <a:cs typeface="+mn-ea"/>
                <a:sym typeface="+mn-lt"/>
              </a:rPr>
              <a:t>单击此处添加文本</a:t>
            </a:r>
            <a:endParaRPr lang="zh-CN" altLang="en-US" sz="1200" spc="150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2055371" y="1623390"/>
            <a:ext cx="903849" cy="43826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/>
                </a:solidFill>
                <a:cs typeface="+mn-ea"/>
                <a:sym typeface="+mn-lt"/>
              </a:rPr>
              <a:t>22%</a:t>
            </a:r>
            <a:endParaRPr lang="en-US" altLang="zh-CN" sz="16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91" name="直接箭头连接符 90"/>
          <p:cNvCxnSpPr/>
          <p:nvPr>
            <p:custDataLst>
              <p:tags r:id="rId9"/>
            </p:custDataLst>
          </p:nvPr>
        </p:nvCxnSpPr>
        <p:spPr>
          <a:xfrm flipV="1">
            <a:off x="1857741" y="2179097"/>
            <a:ext cx="296173" cy="614423"/>
          </a:xfrm>
          <a:prstGeom prst="straightConnector1">
            <a:avLst/>
          </a:prstGeom>
          <a:ln w="38100">
            <a:solidFill>
              <a:srgbClr val="585687"/>
            </a:solidFill>
            <a:prstDash val="dash"/>
            <a:tailEnd type="triangl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71" name="任意多边形 70"/>
          <p:cNvSpPr/>
          <p:nvPr>
            <p:custDataLst>
              <p:tags r:id="rId10"/>
            </p:custDataLst>
          </p:nvPr>
        </p:nvSpPr>
        <p:spPr>
          <a:xfrm>
            <a:off x="6027621" y="4162618"/>
            <a:ext cx="3386522" cy="475870"/>
          </a:xfrm>
          <a:custGeom>
            <a:avLst/>
            <a:gdLst>
              <a:gd name="connsiteX0" fmla="*/ 25970 w 4589033"/>
              <a:gd name="connsiteY0" fmla="*/ 589857 h 644844"/>
              <a:gd name="connsiteX1" fmla="*/ 42158 w 4589033"/>
              <a:gd name="connsiteY1" fmla="*/ 609478 h 644844"/>
              <a:gd name="connsiteX2" fmla="*/ 81794 w 4589033"/>
              <a:gd name="connsiteY2" fmla="*/ 642180 h 644844"/>
              <a:gd name="connsiteX3" fmla="*/ 45491 w 4589033"/>
              <a:gd name="connsiteY3" fmla="*/ 638293 h 644844"/>
              <a:gd name="connsiteX4" fmla="*/ 0 w 4589033"/>
              <a:gd name="connsiteY4" fmla="*/ 623292 h 644844"/>
              <a:gd name="connsiteX5" fmla="*/ 835235 w 4589033"/>
              <a:gd name="connsiteY5" fmla="*/ 0 h 644844"/>
              <a:gd name="connsiteX6" fmla="*/ 4285511 w 4589033"/>
              <a:gd name="connsiteY6" fmla="*/ 0 h 644844"/>
              <a:gd name="connsiteX7" fmla="*/ 4589033 w 4589033"/>
              <a:gd name="connsiteY7" fmla="*/ 322422 h 644844"/>
              <a:gd name="connsiteX8" fmla="*/ 4589032 w 4589033"/>
              <a:gd name="connsiteY8" fmla="*/ 322422 h 644844"/>
              <a:gd name="connsiteX9" fmla="*/ 4285510 w 4589033"/>
              <a:gd name="connsiteY9" fmla="*/ 644844 h 644844"/>
              <a:gd name="connsiteX10" fmla="*/ 714091 w 4589033"/>
              <a:gd name="connsiteY10" fmla="*/ 644843 h 644844"/>
              <a:gd name="connsiteX11" fmla="*/ 756954 w 4589033"/>
              <a:gd name="connsiteY11" fmla="*/ 609478 h 644844"/>
              <a:gd name="connsiteX12" fmla="*/ 904993 w 4589033"/>
              <a:gd name="connsiteY12" fmla="*/ 252080 h 644844"/>
              <a:gd name="connsiteX13" fmla="*/ 865273 w 4589033"/>
              <a:gd name="connsiteY13" fmla="*/ 55341 h 64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89033" h="644844">
                <a:moveTo>
                  <a:pt x="25970" y="589857"/>
                </a:moveTo>
                <a:lnTo>
                  <a:pt x="42158" y="609478"/>
                </a:lnTo>
                <a:lnTo>
                  <a:pt x="81794" y="642180"/>
                </a:lnTo>
                <a:lnTo>
                  <a:pt x="45491" y="638293"/>
                </a:lnTo>
                <a:lnTo>
                  <a:pt x="0" y="623292"/>
                </a:lnTo>
                <a:close/>
                <a:moveTo>
                  <a:pt x="835235" y="0"/>
                </a:moveTo>
                <a:lnTo>
                  <a:pt x="4285511" y="0"/>
                </a:lnTo>
                <a:cubicBezTo>
                  <a:pt x="4453142" y="0"/>
                  <a:pt x="4589033" y="144353"/>
                  <a:pt x="4589033" y="322422"/>
                </a:cubicBezTo>
                <a:lnTo>
                  <a:pt x="4589032" y="322422"/>
                </a:lnTo>
                <a:cubicBezTo>
                  <a:pt x="4589032" y="500491"/>
                  <a:pt x="4453141" y="644844"/>
                  <a:pt x="4285510" y="644844"/>
                </a:cubicBezTo>
                <a:lnTo>
                  <a:pt x="714091" y="644843"/>
                </a:lnTo>
                <a:lnTo>
                  <a:pt x="756954" y="609478"/>
                </a:lnTo>
                <a:cubicBezTo>
                  <a:pt x="848420" y="518012"/>
                  <a:pt x="904993" y="391653"/>
                  <a:pt x="904993" y="252080"/>
                </a:cubicBezTo>
                <a:cubicBezTo>
                  <a:pt x="904993" y="182294"/>
                  <a:pt x="890850" y="115811"/>
                  <a:pt x="865273" y="55341"/>
                </a:cubicBezTo>
                <a:close/>
              </a:path>
            </a:pathLst>
          </a:custGeom>
          <a:noFill/>
          <a:ln w="19050">
            <a:solidFill>
              <a:srgbClr val="585687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77" name="任意多边形 76"/>
          <p:cNvSpPr/>
          <p:nvPr>
            <p:custDataLst>
              <p:tags r:id="rId11"/>
            </p:custDataLst>
          </p:nvPr>
        </p:nvSpPr>
        <p:spPr>
          <a:xfrm rot="8078963">
            <a:off x="6540416" y="3654843"/>
            <a:ext cx="645857" cy="164945"/>
          </a:xfrm>
          <a:custGeom>
            <a:avLst/>
            <a:gdLst>
              <a:gd name="connsiteX0" fmla="*/ 1540473 w 1550160"/>
              <a:gd name="connsiteY0" fmla="*/ 0 h 430842"/>
              <a:gd name="connsiteX1" fmla="*/ 1550160 w 1550160"/>
              <a:gd name="connsiteY1" fmla="*/ 430842 h 430842"/>
              <a:gd name="connsiteX2" fmla="*/ 208312 w 1550160"/>
              <a:gd name="connsiteY2" fmla="*/ 430842 h 430842"/>
              <a:gd name="connsiteX3" fmla="*/ 0 w 1550160"/>
              <a:gd name="connsiteY3" fmla="*/ 222530 h 430842"/>
              <a:gd name="connsiteX4" fmla="*/ 0 w 1550160"/>
              <a:gd name="connsiteY4" fmla="*/ 208312 h 430842"/>
              <a:gd name="connsiteX5" fmla="*/ 208312 w 1550160"/>
              <a:gd name="connsiteY5" fmla="*/ 0 h 43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0160" h="430842">
                <a:moveTo>
                  <a:pt x="1540473" y="0"/>
                </a:moveTo>
                <a:lnTo>
                  <a:pt x="1550160" y="430842"/>
                </a:lnTo>
                <a:lnTo>
                  <a:pt x="208312" y="430842"/>
                </a:lnTo>
                <a:cubicBezTo>
                  <a:pt x="93264" y="430842"/>
                  <a:pt x="0" y="337578"/>
                  <a:pt x="0" y="222530"/>
                </a:cubicBezTo>
                <a:lnTo>
                  <a:pt x="0" y="208312"/>
                </a:lnTo>
                <a:cubicBezTo>
                  <a:pt x="0" y="93264"/>
                  <a:pt x="93264" y="0"/>
                  <a:pt x="208312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>
            <p:custDataLst>
              <p:tags r:id="rId12"/>
            </p:custDataLst>
          </p:nvPr>
        </p:nvSpPr>
        <p:spPr>
          <a:xfrm rot="13436727">
            <a:off x="6554992" y="3920754"/>
            <a:ext cx="88907" cy="166488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cxnSp>
        <p:nvCxnSpPr>
          <p:cNvPr id="76" name="直接连接符 75"/>
          <p:cNvCxnSpPr/>
          <p:nvPr>
            <p:custDataLst>
              <p:tags r:id="rId13"/>
            </p:custDataLst>
          </p:nvPr>
        </p:nvCxnSpPr>
        <p:spPr>
          <a:xfrm rot="10985882" flipH="1">
            <a:off x="6710404" y="3569975"/>
            <a:ext cx="277834" cy="300062"/>
          </a:xfrm>
          <a:prstGeom prst="line">
            <a:avLst/>
          </a:prstGeom>
          <a:ln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74" name="同心圆 73"/>
          <p:cNvSpPr/>
          <p:nvPr>
            <p:custDataLst>
              <p:tags r:id="rId14"/>
            </p:custDataLst>
          </p:nvPr>
        </p:nvSpPr>
        <p:spPr>
          <a:xfrm>
            <a:off x="5888911" y="3935250"/>
            <a:ext cx="840842" cy="840845"/>
          </a:xfrm>
          <a:prstGeom prst="donut">
            <a:avLst>
              <a:gd name="adj" fmla="val 7715"/>
            </a:avLst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>
            <p:custDataLst>
              <p:tags r:id="rId15"/>
            </p:custDataLst>
          </p:nvPr>
        </p:nvSpPr>
        <p:spPr>
          <a:xfrm>
            <a:off x="6764262" y="4176996"/>
            <a:ext cx="2460848" cy="5323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pc="150">
                <a:cs typeface="+mn-ea"/>
                <a:sym typeface="+mn-lt"/>
              </a:rPr>
              <a:t>单击此处添加文本</a:t>
            </a:r>
            <a:endParaRPr lang="zh-CN" altLang="en-US" sz="1200" spc="150"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>
            <p:custDataLst>
              <p:tags r:id="rId16"/>
            </p:custDataLst>
          </p:nvPr>
        </p:nvSpPr>
        <p:spPr>
          <a:xfrm>
            <a:off x="5860796" y="4143144"/>
            <a:ext cx="903849" cy="43826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/>
                </a:solidFill>
                <a:cs typeface="+mn-ea"/>
                <a:sym typeface="+mn-lt"/>
              </a:rPr>
              <a:t>40%</a:t>
            </a:r>
            <a:endParaRPr lang="en-US" altLang="zh-CN" sz="16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92" name="直接箭头连接符 91"/>
          <p:cNvCxnSpPr/>
          <p:nvPr>
            <p:custDataLst>
              <p:tags r:id="rId17"/>
            </p:custDataLst>
          </p:nvPr>
        </p:nvCxnSpPr>
        <p:spPr>
          <a:xfrm flipV="1">
            <a:off x="5488167" y="4533808"/>
            <a:ext cx="307231" cy="76571"/>
          </a:xfrm>
          <a:prstGeom prst="straightConnector1">
            <a:avLst/>
          </a:prstGeom>
          <a:ln w="38100">
            <a:solidFill>
              <a:srgbClr val="585687"/>
            </a:solidFill>
            <a:prstDash val="dash"/>
            <a:tailEnd type="triangl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63" name="任意多边形 62"/>
          <p:cNvSpPr/>
          <p:nvPr>
            <p:custDataLst>
              <p:tags r:id="rId18"/>
            </p:custDataLst>
          </p:nvPr>
        </p:nvSpPr>
        <p:spPr>
          <a:xfrm rot="8078963">
            <a:off x="5324133" y="2235208"/>
            <a:ext cx="645856" cy="164945"/>
          </a:xfrm>
          <a:custGeom>
            <a:avLst/>
            <a:gdLst>
              <a:gd name="connsiteX0" fmla="*/ 1540473 w 1550160"/>
              <a:gd name="connsiteY0" fmla="*/ 0 h 430842"/>
              <a:gd name="connsiteX1" fmla="*/ 1550160 w 1550160"/>
              <a:gd name="connsiteY1" fmla="*/ 430842 h 430842"/>
              <a:gd name="connsiteX2" fmla="*/ 208312 w 1550160"/>
              <a:gd name="connsiteY2" fmla="*/ 430842 h 430842"/>
              <a:gd name="connsiteX3" fmla="*/ 0 w 1550160"/>
              <a:gd name="connsiteY3" fmla="*/ 222530 h 430842"/>
              <a:gd name="connsiteX4" fmla="*/ 0 w 1550160"/>
              <a:gd name="connsiteY4" fmla="*/ 208312 h 430842"/>
              <a:gd name="connsiteX5" fmla="*/ 208312 w 1550160"/>
              <a:gd name="connsiteY5" fmla="*/ 0 h 43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0160" h="430842">
                <a:moveTo>
                  <a:pt x="1540473" y="0"/>
                </a:moveTo>
                <a:lnTo>
                  <a:pt x="1550160" y="430842"/>
                </a:lnTo>
                <a:lnTo>
                  <a:pt x="208312" y="430842"/>
                </a:lnTo>
                <a:cubicBezTo>
                  <a:pt x="93264" y="430842"/>
                  <a:pt x="0" y="337578"/>
                  <a:pt x="0" y="222530"/>
                </a:cubicBezTo>
                <a:lnTo>
                  <a:pt x="0" y="208312"/>
                </a:lnTo>
                <a:cubicBezTo>
                  <a:pt x="0" y="93264"/>
                  <a:pt x="93264" y="0"/>
                  <a:pt x="208312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>
            <p:custDataLst>
              <p:tags r:id="rId19"/>
            </p:custDataLst>
          </p:nvPr>
        </p:nvSpPr>
        <p:spPr>
          <a:xfrm rot="13436727">
            <a:off x="5338708" y="2501119"/>
            <a:ext cx="88907" cy="166488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cxnSp>
        <p:nvCxnSpPr>
          <p:cNvPr id="62" name="直接连接符 61"/>
          <p:cNvCxnSpPr/>
          <p:nvPr>
            <p:custDataLst>
              <p:tags r:id="rId20"/>
            </p:custDataLst>
          </p:nvPr>
        </p:nvCxnSpPr>
        <p:spPr>
          <a:xfrm rot="10985882" flipH="1">
            <a:off x="5494120" y="2150342"/>
            <a:ext cx="277834" cy="300062"/>
          </a:xfrm>
          <a:prstGeom prst="line">
            <a:avLst/>
          </a:prstGeom>
          <a:ln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60" name="同心圆 59"/>
          <p:cNvSpPr/>
          <p:nvPr>
            <p:custDataLst>
              <p:tags r:id="rId21"/>
            </p:custDataLst>
          </p:nvPr>
        </p:nvSpPr>
        <p:spPr>
          <a:xfrm>
            <a:off x="4672629" y="2515615"/>
            <a:ext cx="840842" cy="840844"/>
          </a:xfrm>
          <a:prstGeom prst="donut">
            <a:avLst>
              <a:gd name="adj" fmla="val 7715"/>
            </a:avLst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" name="任意多边形 56"/>
          <p:cNvSpPr/>
          <p:nvPr>
            <p:custDataLst>
              <p:tags r:id="rId22"/>
            </p:custDataLst>
          </p:nvPr>
        </p:nvSpPr>
        <p:spPr>
          <a:xfrm>
            <a:off x="4811338" y="2742982"/>
            <a:ext cx="3386521" cy="475870"/>
          </a:xfrm>
          <a:custGeom>
            <a:avLst/>
            <a:gdLst>
              <a:gd name="connsiteX0" fmla="*/ 25970 w 4589033"/>
              <a:gd name="connsiteY0" fmla="*/ 589857 h 644844"/>
              <a:gd name="connsiteX1" fmla="*/ 42158 w 4589033"/>
              <a:gd name="connsiteY1" fmla="*/ 609478 h 644844"/>
              <a:gd name="connsiteX2" fmla="*/ 81794 w 4589033"/>
              <a:gd name="connsiteY2" fmla="*/ 642180 h 644844"/>
              <a:gd name="connsiteX3" fmla="*/ 45491 w 4589033"/>
              <a:gd name="connsiteY3" fmla="*/ 638293 h 644844"/>
              <a:gd name="connsiteX4" fmla="*/ 0 w 4589033"/>
              <a:gd name="connsiteY4" fmla="*/ 623292 h 644844"/>
              <a:gd name="connsiteX5" fmla="*/ 835235 w 4589033"/>
              <a:gd name="connsiteY5" fmla="*/ 0 h 644844"/>
              <a:gd name="connsiteX6" fmla="*/ 4285511 w 4589033"/>
              <a:gd name="connsiteY6" fmla="*/ 0 h 644844"/>
              <a:gd name="connsiteX7" fmla="*/ 4589033 w 4589033"/>
              <a:gd name="connsiteY7" fmla="*/ 322422 h 644844"/>
              <a:gd name="connsiteX8" fmla="*/ 4589032 w 4589033"/>
              <a:gd name="connsiteY8" fmla="*/ 322422 h 644844"/>
              <a:gd name="connsiteX9" fmla="*/ 4285510 w 4589033"/>
              <a:gd name="connsiteY9" fmla="*/ 644844 h 644844"/>
              <a:gd name="connsiteX10" fmla="*/ 714091 w 4589033"/>
              <a:gd name="connsiteY10" fmla="*/ 644843 h 644844"/>
              <a:gd name="connsiteX11" fmla="*/ 756954 w 4589033"/>
              <a:gd name="connsiteY11" fmla="*/ 609478 h 644844"/>
              <a:gd name="connsiteX12" fmla="*/ 904993 w 4589033"/>
              <a:gd name="connsiteY12" fmla="*/ 252080 h 644844"/>
              <a:gd name="connsiteX13" fmla="*/ 865273 w 4589033"/>
              <a:gd name="connsiteY13" fmla="*/ 55341 h 64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89033" h="644844">
                <a:moveTo>
                  <a:pt x="25970" y="589857"/>
                </a:moveTo>
                <a:lnTo>
                  <a:pt x="42158" y="609478"/>
                </a:lnTo>
                <a:lnTo>
                  <a:pt x="81794" y="642180"/>
                </a:lnTo>
                <a:lnTo>
                  <a:pt x="45491" y="638293"/>
                </a:lnTo>
                <a:lnTo>
                  <a:pt x="0" y="623292"/>
                </a:lnTo>
                <a:close/>
                <a:moveTo>
                  <a:pt x="835235" y="0"/>
                </a:moveTo>
                <a:lnTo>
                  <a:pt x="4285511" y="0"/>
                </a:lnTo>
                <a:cubicBezTo>
                  <a:pt x="4453142" y="0"/>
                  <a:pt x="4589033" y="144353"/>
                  <a:pt x="4589033" y="322422"/>
                </a:cubicBezTo>
                <a:lnTo>
                  <a:pt x="4589032" y="322422"/>
                </a:lnTo>
                <a:cubicBezTo>
                  <a:pt x="4589032" y="500491"/>
                  <a:pt x="4453141" y="644844"/>
                  <a:pt x="4285510" y="644844"/>
                </a:cubicBezTo>
                <a:lnTo>
                  <a:pt x="714091" y="644843"/>
                </a:lnTo>
                <a:lnTo>
                  <a:pt x="756954" y="609478"/>
                </a:lnTo>
                <a:cubicBezTo>
                  <a:pt x="848420" y="518012"/>
                  <a:pt x="904993" y="391653"/>
                  <a:pt x="904993" y="252080"/>
                </a:cubicBezTo>
                <a:cubicBezTo>
                  <a:pt x="904993" y="182294"/>
                  <a:pt x="890850" y="115811"/>
                  <a:pt x="865273" y="55341"/>
                </a:cubicBezTo>
                <a:close/>
              </a:path>
            </a:pathLst>
          </a:custGeom>
          <a:noFill/>
          <a:ln w="19050">
            <a:solidFill>
              <a:srgbClr val="585687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>
            <p:custDataLst>
              <p:tags r:id="rId23"/>
            </p:custDataLst>
          </p:nvPr>
        </p:nvSpPr>
        <p:spPr>
          <a:xfrm>
            <a:off x="5548413" y="2760934"/>
            <a:ext cx="2460848" cy="49554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pc="150">
                <a:cs typeface="+mn-ea"/>
                <a:sym typeface="+mn-lt"/>
              </a:rPr>
              <a:t>单击此处添加文本</a:t>
            </a:r>
            <a:endParaRPr lang="zh-CN" altLang="en-US" sz="1200" spc="150"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>
            <p:custDataLst>
              <p:tags r:id="rId24"/>
            </p:custDataLst>
          </p:nvPr>
        </p:nvSpPr>
        <p:spPr>
          <a:xfrm>
            <a:off x="4662992" y="2742894"/>
            <a:ext cx="903849" cy="43826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/>
                </a:solidFill>
                <a:cs typeface="+mn-ea"/>
                <a:sym typeface="+mn-lt"/>
              </a:rPr>
              <a:t>38%</a:t>
            </a:r>
            <a:endParaRPr lang="en-US" altLang="zh-CN" sz="16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94" name="直接箭头连接符 93"/>
          <p:cNvCxnSpPr/>
          <p:nvPr>
            <p:custDataLst>
              <p:tags r:id="rId25"/>
            </p:custDataLst>
          </p:nvPr>
        </p:nvCxnSpPr>
        <p:spPr>
          <a:xfrm flipV="1">
            <a:off x="4441021" y="3234882"/>
            <a:ext cx="231608" cy="200317"/>
          </a:xfrm>
          <a:prstGeom prst="straightConnector1">
            <a:avLst/>
          </a:prstGeom>
          <a:ln w="38100">
            <a:solidFill>
              <a:srgbClr val="585687"/>
            </a:solidFill>
            <a:prstDash val="dash"/>
            <a:tailEnd type="triangl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96" name="文本框 95"/>
          <p:cNvSpPr txBox="1"/>
          <p:nvPr>
            <p:custDataLst>
              <p:tags r:id="rId26"/>
            </p:custDataLst>
          </p:nvPr>
        </p:nvSpPr>
        <p:spPr>
          <a:xfrm>
            <a:off x="1113007" y="5490690"/>
            <a:ext cx="2885324" cy="6832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sz="2000" b="1" spc="30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2" name="Freeform 53"/>
          <p:cNvSpPr/>
          <p:nvPr>
            <p:custDataLst>
              <p:tags r:id="rId27"/>
            </p:custDataLst>
          </p:nvPr>
        </p:nvSpPr>
        <p:spPr bwMode="auto">
          <a:xfrm>
            <a:off x="1831476" y="3951278"/>
            <a:ext cx="1448386" cy="1448386"/>
          </a:xfrm>
          <a:custGeom>
            <a:avLst/>
            <a:gdLst>
              <a:gd name="T0" fmla="*/ 87 w 174"/>
              <a:gd name="T1" fmla="*/ 174 h 174"/>
              <a:gd name="T2" fmla="*/ 174 w 174"/>
              <a:gd name="T3" fmla="*/ 87 h 174"/>
              <a:gd name="T4" fmla="*/ 164 w 174"/>
              <a:gd name="T5" fmla="*/ 46 h 174"/>
              <a:gd name="T6" fmla="*/ 161 w 174"/>
              <a:gd name="T7" fmla="*/ 46 h 174"/>
              <a:gd name="T8" fmla="*/ 160 w 174"/>
              <a:gd name="T9" fmla="*/ 46 h 174"/>
              <a:gd name="T10" fmla="*/ 149 w 174"/>
              <a:gd name="T11" fmla="*/ 45 h 174"/>
              <a:gd name="T12" fmla="*/ 141 w 174"/>
              <a:gd name="T13" fmla="*/ 53 h 174"/>
              <a:gd name="T14" fmla="*/ 151 w 174"/>
              <a:gd name="T15" fmla="*/ 87 h 174"/>
              <a:gd name="T16" fmla="*/ 87 w 174"/>
              <a:gd name="T17" fmla="*/ 151 h 174"/>
              <a:gd name="T18" fmla="*/ 23 w 174"/>
              <a:gd name="T19" fmla="*/ 87 h 174"/>
              <a:gd name="T20" fmla="*/ 87 w 174"/>
              <a:gd name="T21" fmla="*/ 23 h 174"/>
              <a:gd name="T22" fmla="*/ 121 w 174"/>
              <a:gd name="T23" fmla="*/ 33 h 174"/>
              <a:gd name="T24" fmla="*/ 128 w 174"/>
              <a:gd name="T25" fmla="*/ 25 h 174"/>
              <a:gd name="T26" fmla="*/ 127 w 174"/>
              <a:gd name="T27" fmla="*/ 13 h 174"/>
              <a:gd name="T28" fmla="*/ 127 w 174"/>
              <a:gd name="T29" fmla="*/ 10 h 174"/>
              <a:gd name="T30" fmla="*/ 87 w 174"/>
              <a:gd name="T31" fmla="*/ 0 h 174"/>
              <a:gd name="T32" fmla="*/ 0 w 174"/>
              <a:gd name="T33" fmla="*/ 87 h 174"/>
              <a:gd name="T34" fmla="*/ 87 w 174"/>
              <a:gd name="T35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4" h="174">
                <a:moveTo>
                  <a:pt x="87" y="174"/>
                </a:moveTo>
                <a:cubicBezTo>
                  <a:pt x="135" y="174"/>
                  <a:pt x="174" y="135"/>
                  <a:pt x="174" y="87"/>
                </a:cubicBezTo>
                <a:cubicBezTo>
                  <a:pt x="174" y="72"/>
                  <a:pt x="170" y="58"/>
                  <a:pt x="164" y="46"/>
                </a:cubicBezTo>
                <a:cubicBezTo>
                  <a:pt x="163" y="46"/>
                  <a:pt x="162" y="46"/>
                  <a:pt x="161" y="46"/>
                </a:cubicBezTo>
                <a:cubicBezTo>
                  <a:pt x="161" y="46"/>
                  <a:pt x="161" y="46"/>
                  <a:pt x="160" y="46"/>
                </a:cubicBezTo>
                <a:cubicBezTo>
                  <a:pt x="149" y="45"/>
                  <a:pt x="149" y="45"/>
                  <a:pt x="149" y="45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47" y="63"/>
                  <a:pt x="151" y="75"/>
                  <a:pt x="151" y="87"/>
                </a:cubicBezTo>
                <a:cubicBezTo>
                  <a:pt x="151" y="122"/>
                  <a:pt x="122" y="151"/>
                  <a:pt x="87" y="151"/>
                </a:cubicBezTo>
                <a:cubicBezTo>
                  <a:pt x="52" y="151"/>
                  <a:pt x="23" y="122"/>
                  <a:pt x="23" y="87"/>
                </a:cubicBezTo>
                <a:cubicBezTo>
                  <a:pt x="23" y="52"/>
                  <a:pt x="52" y="23"/>
                  <a:pt x="87" y="23"/>
                </a:cubicBezTo>
                <a:cubicBezTo>
                  <a:pt x="99" y="23"/>
                  <a:pt x="111" y="27"/>
                  <a:pt x="121" y="33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2"/>
                  <a:pt x="127" y="11"/>
                  <a:pt x="127" y="10"/>
                </a:cubicBezTo>
                <a:cubicBezTo>
                  <a:pt x="115" y="4"/>
                  <a:pt x="101" y="0"/>
                  <a:pt x="87" y="0"/>
                </a:cubicBezTo>
                <a:cubicBezTo>
                  <a:pt x="39" y="0"/>
                  <a:pt x="0" y="39"/>
                  <a:pt x="0" y="87"/>
                </a:cubicBezTo>
                <a:cubicBezTo>
                  <a:pt x="0" y="135"/>
                  <a:pt x="39" y="174"/>
                  <a:pt x="87" y="17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9BBB59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54"/>
          <p:cNvSpPr/>
          <p:nvPr>
            <p:custDataLst>
              <p:tags r:id="rId28"/>
            </p:custDataLst>
          </p:nvPr>
        </p:nvSpPr>
        <p:spPr bwMode="auto">
          <a:xfrm>
            <a:off x="2196583" y="4316385"/>
            <a:ext cx="718176" cy="714163"/>
          </a:xfrm>
          <a:custGeom>
            <a:avLst/>
            <a:gdLst>
              <a:gd name="T0" fmla="*/ 43 w 86"/>
              <a:gd name="T1" fmla="*/ 21 h 86"/>
              <a:gd name="T2" fmla="*/ 45 w 86"/>
              <a:gd name="T3" fmla="*/ 21 h 86"/>
              <a:gd name="T4" fmla="*/ 61 w 86"/>
              <a:gd name="T5" fmla="*/ 5 h 86"/>
              <a:gd name="T6" fmla="*/ 61 w 86"/>
              <a:gd name="T7" fmla="*/ 4 h 86"/>
              <a:gd name="T8" fmla="*/ 43 w 86"/>
              <a:gd name="T9" fmla="*/ 0 h 86"/>
              <a:gd name="T10" fmla="*/ 0 w 86"/>
              <a:gd name="T11" fmla="*/ 43 h 86"/>
              <a:gd name="T12" fmla="*/ 43 w 86"/>
              <a:gd name="T13" fmla="*/ 86 h 86"/>
              <a:gd name="T14" fmla="*/ 86 w 86"/>
              <a:gd name="T15" fmla="*/ 43 h 86"/>
              <a:gd name="T16" fmla="*/ 82 w 86"/>
              <a:gd name="T17" fmla="*/ 25 h 86"/>
              <a:gd name="T18" fmla="*/ 81 w 86"/>
              <a:gd name="T19" fmla="*/ 25 h 86"/>
              <a:gd name="T20" fmla="*/ 65 w 86"/>
              <a:gd name="T21" fmla="*/ 41 h 86"/>
              <a:gd name="T22" fmla="*/ 65 w 86"/>
              <a:gd name="T23" fmla="*/ 43 h 86"/>
              <a:gd name="T24" fmla="*/ 43 w 86"/>
              <a:gd name="T25" fmla="*/ 65 h 86"/>
              <a:gd name="T26" fmla="*/ 20 w 86"/>
              <a:gd name="T27" fmla="*/ 43 h 86"/>
              <a:gd name="T28" fmla="*/ 43 w 86"/>
              <a:gd name="T29" fmla="*/ 21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86">
                <a:moveTo>
                  <a:pt x="43" y="21"/>
                </a:moveTo>
                <a:cubicBezTo>
                  <a:pt x="43" y="21"/>
                  <a:pt x="44" y="21"/>
                  <a:pt x="45" y="21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4"/>
                  <a:pt x="61" y="4"/>
                  <a:pt x="61" y="4"/>
                </a:cubicBezTo>
                <a:cubicBezTo>
                  <a:pt x="55" y="2"/>
                  <a:pt x="49" y="0"/>
                  <a:pt x="43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67"/>
                  <a:pt x="19" y="86"/>
                  <a:pt x="43" y="86"/>
                </a:cubicBezTo>
                <a:cubicBezTo>
                  <a:pt x="67" y="86"/>
                  <a:pt x="86" y="67"/>
                  <a:pt x="86" y="43"/>
                </a:cubicBezTo>
                <a:cubicBezTo>
                  <a:pt x="86" y="37"/>
                  <a:pt x="84" y="30"/>
                  <a:pt x="82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5" y="43"/>
                </a:cubicBezTo>
                <a:cubicBezTo>
                  <a:pt x="65" y="55"/>
                  <a:pt x="55" y="65"/>
                  <a:pt x="43" y="65"/>
                </a:cubicBezTo>
                <a:cubicBezTo>
                  <a:pt x="30" y="65"/>
                  <a:pt x="20" y="55"/>
                  <a:pt x="20" y="43"/>
                </a:cubicBezTo>
                <a:cubicBezTo>
                  <a:pt x="20" y="31"/>
                  <a:pt x="30" y="21"/>
                  <a:pt x="43" y="2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9BBB59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55"/>
          <p:cNvSpPr/>
          <p:nvPr>
            <p:custDataLst>
              <p:tags r:id="rId29"/>
            </p:custDataLst>
          </p:nvPr>
        </p:nvSpPr>
        <p:spPr bwMode="auto">
          <a:xfrm>
            <a:off x="2621871" y="3798817"/>
            <a:ext cx="810452" cy="798419"/>
          </a:xfrm>
          <a:custGeom>
            <a:avLst/>
            <a:gdLst>
              <a:gd name="T0" fmla="*/ 82 w 97"/>
              <a:gd name="T1" fmla="*/ 26 h 96"/>
              <a:gd name="T2" fmla="*/ 86 w 97"/>
              <a:gd name="T3" fmla="*/ 21 h 96"/>
              <a:gd name="T4" fmla="*/ 86 w 97"/>
              <a:gd name="T5" fmla="*/ 14 h 96"/>
              <a:gd name="T6" fmla="*/ 83 w 97"/>
              <a:gd name="T7" fmla="*/ 10 h 96"/>
              <a:gd name="T8" fmla="*/ 79 w 97"/>
              <a:gd name="T9" fmla="*/ 9 h 96"/>
              <a:gd name="T10" fmla="*/ 75 w 97"/>
              <a:gd name="T11" fmla="*/ 10 h 96"/>
              <a:gd name="T12" fmla="*/ 70 w 97"/>
              <a:gd name="T13" fmla="*/ 16 h 96"/>
              <a:gd name="T14" fmla="*/ 69 w 97"/>
              <a:gd name="T15" fmla="*/ 1 h 96"/>
              <a:gd name="T16" fmla="*/ 67 w 97"/>
              <a:gd name="T17" fmla="*/ 0 h 96"/>
              <a:gd name="T18" fmla="*/ 66 w 97"/>
              <a:gd name="T19" fmla="*/ 0 h 96"/>
              <a:gd name="T20" fmla="*/ 45 w 97"/>
              <a:gd name="T21" fmla="*/ 21 h 96"/>
              <a:gd name="T22" fmla="*/ 42 w 97"/>
              <a:gd name="T23" fmla="*/ 29 h 96"/>
              <a:gd name="T24" fmla="*/ 42 w 97"/>
              <a:gd name="T25" fmla="*/ 30 h 96"/>
              <a:gd name="T26" fmla="*/ 43 w 97"/>
              <a:gd name="T27" fmla="*/ 43 h 96"/>
              <a:gd name="T28" fmla="*/ 35 w 97"/>
              <a:gd name="T29" fmla="*/ 51 h 96"/>
              <a:gd name="T30" fmla="*/ 21 w 97"/>
              <a:gd name="T31" fmla="*/ 64 h 96"/>
              <a:gd name="T32" fmla="*/ 21 w 97"/>
              <a:gd name="T33" fmla="*/ 65 h 96"/>
              <a:gd name="T34" fmla="*/ 8 w 97"/>
              <a:gd name="T35" fmla="*/ 78 h 96"/>
              <a:gd name="T36" fmla="*/ 2 w 97"/>
              <a:gd name="T37" fmla="*/ 84 h 96"/>
              <a:gd name="T38" fmla="*/ 1 w 97"/>
              <a:gd name="T39" fmla="*/ 87 h 96"/>
              <a:gd name="T40" fmla="*/ 0 w 97"/>
              <a:gd name="T41" fmla="*/ 91 h 96"/>
              <a:gd name="T42" fmla="*/ 5 w 97"/>
              <a:gd name="T43" fmla="*/ 96 h 96"/>
              <a:gd name="T44" fmla="*/ 5 w 97"/>
              <a:gd name="T45" fmla="*/ 96 h 96"/>
              <a:gd name="T46" fmla="*/ 10 w 97"/>
              <a:gd name="T47" fmla="*/ 96 h 96"/>
              <a:gd name="T48" fmla="*/ 13 w 97"/>
              <a:gd name="T49" fmla="*/ 95 h 96"/>
              <a:gd name="T50" fmla="*/ 55 w 97"/>
              <a:gd name="T51" fmla="*/ 53 h 96"/>
              <a:gd name="T52" fmla="*/ 67 w 97"/>
              <a:gd name="T53" fmla="*/ 54 h 96"/>
              <a:gd name="T54" fmla="*/ 67 w 97"/>
              <a:gd name="T55" fmla="*/ 54 h 96"/>
              <a:gd name="T56" fmla="*/ 68 w 97"/>
              <a:gd name="T57" fmla="*/ 54 h 96"/>
              <a:gd name="T58" fmla="*/ 75 w 97"/>
              <a:gd name="T59" fmla="*/ 51 h 96"/>
              <a:gd name="T60" fmla="*/ 96 w 97"/>
              <a:gd name="T61" fmla="*/ 30 h 96"/>
              <a:gd name="T62" fmla="*/ 95 w 97"/>
              <a:gd name="T63" fmla="*/ 27 h 96"/>
              <a:gd name="T64" fmla="*/ 82 w 97"/>
              <a:gd name="T65" fmla="*/ 2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7" h="96">
                <a:moveTo>
                  <a:pt x="82" y="26"/>
                </a:moveTo>
                <a:cubicBezTo>
                  <a:pt x="86" y="21"/>
                  <a:pt x="86" y="21"/>
                  <a:pt x="86" y="21"/>
                </a:cubicBezTo>
                <a:cubicBezTo>
                  <a:pt x="89" y="19"/>
                  <a:pt x="89" y="16"/>
                  <a:pt x="86" y="14"/>
                </a:cubicBezTo>
                <a:cubicBezTo>
                  <a:pt x="83" y="10"/>
                  <a:pt x="83" y="10"/>
                  <a:pt x="83" y="10"/>
                </a:cubicBezTo>
                <a:cubicBezTo>
                  <a:pt x="82" y="9"/>
                  <a:pt x="81" y="9"/>
                  <a:pt x="79" y="9"/>
                </a:cubicBezTo>
                <a:cubicBezTo>
                  <a:pt x="78" y="9"/>
                  <a:pt x="76" y="9"/>
                  <a:pt x="75" y="10"/>
                </a:cubicBezTo>
                <a:cubicBezTo>
                  <a:pt x="70" y="16"/>
                  <a:pt x="70" y="16"/>
                  <a:pt x="70" y="16"/>
                </a:cubicBezTo>
                <a:cubicBezTo>
                  <a:pt x="69" y="1"/>
                  <a:pt x="69" y="1"/>
                  <a:pt x="69" y="1"/>
                </a:cubicBezTo>
                <a:cubicBezTo>
                  <a:pt x="69" y="0"/>
                  <a:pt x="68" y="0"/>
                  <a:pt x="67" y="0"/>
                </a:cubicBezTo>
                <a:cubicBezTo>
                  <a:pt x="67" y="0"/>
                  <a:pt x="66" y="0"/>
                  <a:pt x="66" y="0"/>
                </a:cubicBezTo>
                <a:cubicBezTo>
                  <a:pt x="45" y="21"/>
                  <a:pt x="45" y="21"/>
                  <a:pt x="45" y="21"/>
                </a:cubicBezTo>
                <a:cubicBezTo>
                  <a:pt x="43" y="23"/>
                  <a:pt x="42" y="26"/>
                  <a:pt x="42" y="29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43"/>
                  <a:pt x="43" y="43"/>
                  <a:pt x="43" y="43"/>
                </a:cubicBezTo>
                <a:cubicBezTo>
                  <a:pt x="35" y="51"/>
                  <a:pt x="35" y="51"/>
                  <a:pt x="35" y="51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1" y="65"/>
                </a:cubicBezTo>
                <a:cubicBezTo>
                  <a:pt x="8" y="78"/>
                  <a:pt x="8" y="78"/>
                  <a:pt x="8" y="78"/>
                </a:cubicBezTo>
                <a:cubicBezTo>
                  <a:pt x="2" y="84"/>
                  <a:pt x="2" y="84"/>
                  <a:pt x="2" y="84"/>
                </a:cubicBezTo>
                <a:cubicBezTo>
                  <a:pt x="1" y="85"/>
                  <a:pt x="1" y="86"/>
                  <a:pt x="1" y="87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4"/>
                  <a:pt x="2" y="96"/>
                  <a:pt x="5" y="96"/>
                </a:cubicBezTo>
                <a:cubicBezTo>
                  <a:pt x="5" y="96"/>
                  <a:pt x="5" y="96"/>
                  <a:pt x="5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11" y="96"/>
                  <a:pt x="12" y="96"/>
                  <a:pt x="13" y="95"/>
                </a:cubicBezTo>
                <a:cubicBezTo>
                  <a:pt x="55" y="53"/>
                  <a:pt x="55" y="53"/>
                  <a:pt x="55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70" y="54"/>
                  <a:pt x="73" y="53"/>
                  <a:pt x="75" y="51"/>
                </a:cubicBezTo>
                <a:cubicBezTo>
                  <a:pt x="96" y="30"/>
                  <a:pt x="96" y="30"/>
                  <a:pt x="96" y="30"/>
                </a:cubicBezTo>
                <a:cubicBezTo>
                  <a:pt x="97" y="29"/>
                  <a:pt x="96" y="27"/>
                  <a:pt x="95" y="27"/>
                </a:cubicBezTo>
                <a:lnTo>
                  <a:pt x="82" y="2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9BBB59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任意多边形 70"/>
          <p:cNvSpPr/>
          <p:nvPr>
            <p:custDataLst>
              <p:tags r:id="rId30"/>
            </p:custDataLst>
          </p:nvPr>
        </p:nvSpPr>
        <p:spPr>
          <a:xfrm>
            <a:off x="7299822" y="5715235"/>
            <a:ext cx="3386522" cy="475870"/>
          </a:xfrm>
          <a:custGeom>
            <a:avLst/>
            <a:gdLst>
              <a:gd name="connsiteX0" fmla="*/ 25970 w 4589033"/>
              <a:gd name="connsiteY0" fmla="*/ 589857 h 644844"/>
              <a:gd name="connsiteX1" fmla="*/ 42158 w 4589033"/>
              <a:gd name="connsiteY1" fmla="*/ 609478 h 644844"/>
              <a:gd name="connsiteX2" fmla="*/ 81794 w 4589033"/>
              <a:gd name="connsiteY2" fmla="*/ 642180 h 644844"/>
              <a:gd name="connsiteX3" fmla="*/ 45491 w 4589033"/>
              <a:gd name="connsiteY3" fmla="*/ 638293 h 644844"/>
              <a:gd name="connsiteX4" fmla="*/ 0 w 4589033"/>
              <a:gd name="connsiteY4" fmla="*/ 623292 h 644844"/>
              <a:gd name="connsiteX5" fmla="*/ 835235 w 4589033"/>
              <a:gd name="connsiteY5" fmla="*/ 0 h 644844"/>
              <a:gd name="connsiteX6" fmla="*/ 4285511 w 4589033"/>
              <a:gd name="connsiteY6" fmla="*/ 0 h 644844"/>
              <a:gd name="connsiteX7" fmla="*/ 4589033 w 4589033"/>
              <a:gd name="connsiteY7" fmla="*/ 322422 h 644844"/>
              <a:gd name="connsiteX8" fmla="*/ 4589032 w 4589033"/>
              <a:gd name="connsiteY8" fmla="*/ 322422 h 644844"/>
              <a:gd name="connsiteX9" fmla="*/ 4285510 w 4589033"/>
              <a:gd name="connsiteY9" fmla="*/ 644844 h 644844"/>
              <a:gd name="connsiteX10" fmla="*/ 714091 w 4589033"/>
              <a:gd name="connsiteY10" fmla="*/ 644843 h 644844"/>
              <a:gd name="connsiteX11" fmla="*/ 756954 w 4589033"/>
              <a:gd name="connsiteY11" fmla="*/ 609478 h 644844"/>
              <a:gd name="connsiteX12" fmla="*/ 904993 w 4589033"/>
              <a:gd name="connsiteY12" fmla="*/ 252080 h 644844"/>
              <a:gd name="connsiteX13" fmla="*/ 865273 w 4589033"/>
              <a:gd name="connsiteY13" fmla="*/ 55341 h 64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89033" h="644844">
                <a:moveTo>
                  <a:pt x="25970" y="589857"/>
                </a:moveTo>
                <a:lnTo>
                  <a:pt x="42158" y="609478"/>
                </a:lnTo>
                <a:lnTo>
                  <a:pt x="81794" y="642180"/>
                </a:lnTo>
                <a:lnTo>
                  <a:pt x="45491" y="638293"/>
                </a:lnTo>
                <a:lnTo>
                  <a:pt x="0" y="623292"/>
                </a:lnTo>
                <a:close/>
                <a:moveTo>
                  <a:pt x="835235" y="0"/>
                </a:moveTo>
                <a:lnTo>
                  <a:pt x="4285511" y="0"/>
                </a:lnTo>
                <a:cubicBezTo>
                  <a:pt x="4453142" y="0"/>
                  <a:pt x="4589033" y="144353"/>
                  <a:pt x="4589033" y="322422"/>
                </a:cubicBezTo>
                <a:lnTo>
                  <a:pt x="4589032" y="322422"/>
                </a:lnTo>
                <a:cubicBezTo>
                  <a:pt x="4589032" y="500491"/>
                  <a:pt x="4453141" y="644844"/>
                  <a:pt x="4285510" y="644844"/>
                </a:cubicBezTo>
                <a:lnTo>
                  <a:pt x="714091" y="644843"/>
                </a:lnTo>
                <a:lnTo>
                  <a:pt x="756954" y="609478"/>
                </a:lnTo>
                <a:cubicBezTo>
                  <a:pt x="848420" y="518012"/>
                  <a:pt x="904993" y="391653"/>
                  <a:pt x="904993" y="252080"/>
                </a:cubicBezTo>
                <a:cubicBezTo>
                  <a:pt x="904993" y="182294"/>
                  <a:pt x="890850" y="115811"/>
                  <a:pt x="865273" y="55341"/>
                </a:cubicBezTo>
                <a:close/>
              </a:path>
            </a:pathLst>
          </a:custGeom>
          <a:noFill/>
          <a:ln w="19050">
            <a:solidFill>
              <a:srgbClr val="585687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67" name="任意多边形 76"/>
          <p:cNvSpPr/>
          <p:nvPr>
            <p:custDataLst>
              <p:tags r:id="rId31"/>
            </p:custDataLst>
          </p:nvPr>
        </p:nvSpPr>
        <p:spPr>
          <a:xfrm rot="8078963">
            <a:off x="7812617" y="5207461"/>
            <a:ext cx="645857" cy="164945"/>
          </a:xfrm>
          <a:custGeom>
            <a:avLst/>
            <a:gdLst>
              <a:gd name="connsiteX0" fmla="*/ 1540473 w 1550160"/>
              <a:gd name="connsiteY0" fmla="*/ 0 h 430842"/>
              <a:gd name="connsiteX1" fmla="*/ 1550160 w 1550160"/>
              <a:gd name="connsiteY1" fmla="*/ 430842 h 430842"/>
              <a:gd name="connsiteX2" fmla="*/ 208312 w 1550160"/>
              <a:gd name="connsiteY2" fmla="*/ 430842 h 430842"/>
              <a:gd name="connsiteX3" fmla="*/ 0 w 1550160"/>
              <a:gd name="connsiteY3" fmla="*/ 222530 h 430842"/>
              <a:gd name="connsiteX4" fmla="*/ 0 w 1550160"/>
              <a:gd name="connsiteY4" fmla="*/ 208312 h 430842"/>
              <a:gd name="connsiteX5" fmla="*/ 208312 w 1550160"/>
              <a:gd name="connsiteY5" fmla="*/ 0 h 43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0160" h="430842">
                <a:moveTo>
                  <a:pt x="1540473" y="0"/>
                </a:moveTo>
                <a:lnTo>
                  <a:pt x="1550160" y="430842"/>
                </a:lnTo>
                <a:lnTo>
                  <a:pt x="208312" y="430842"/>
                </a:lnTo>
                <a:cubicBezTo>
                  <a:pt x="93264" y="430842"/>
                  <a:pt x="0" y="337578"/>
                  <a:pt x="0" y="222530"/>
                </a:cubicBezTo>
                <a:lnTo>
                  <a:pt x="0" y="208312"/>
                </a:lnTo>
                <a:cubicBezTo>
                  <a:pt x="0" y="93264"/>
                  <a:pt x="93264" y="0"/>
                  <a:pt x="208312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>
            <p:custDataLst>
              <p:tags r:id="rId32"/>
            </p:custDataLst>
          </p:nvPr>
        </p:nvSpPr>
        <p:spPr>
          <a:xfrm rot="13436727">
            <a:off x="7827193" y="5473372"/>
            <a:ext cx="88907" cy="166488"/>
          </a:xfrm>
          <a:prstGeom prst="rect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cxnSp>
        <p:nvCxnSpPr>
          <p:cNvPr id="56" name="直接连接符 55"/>
          <p:cNvCxnSpPr/>
          <p:nvPr>
            <p:custDataLst>
              <p:tags r:id="rId33"/>
            </p:custDataLst>
          </p:nvPr>
        </p:nvCxnSpPr>
        <p:spPr>
          <a:xfrm rot="10985882" flipH="1">
            <a:off x="7982604" y="5122593"/>
            <a:ext cx="277834" cy="300062"/>
          </a:xfrm>
          <a:prstGeom prst="line">
            <a:avLst/>
          </a:prstGeom>
          <a:ln>
            <a:solidFill>
              <a:srgbClr val="585687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3" name="同心圆 73"/>
          <p:cNvSpPr/>
          <p:nvPr>
            <p:custDataLst>
              <p:tags r:id="rId34"/>
            </p:custDataLst>
          </p:nvPr>
        </p:nvSpPr>
        <p:spPr>
          <a:xfrm>
            <a:off x="7161112" y="5487868"/>
            <a:ext cx="840842" cy="840845"/>
          </a:xfrm>
          <a:prstGeom prst="donut">
            <a:avLst>
              <a:gd name="adj" fmla="val 7715"/>
            </a:avLst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>
            <p:custDataLst>
              <p:tags r:id="rId35"/>
            </p:custDataLst>
          </p:nvPr>
        </p:nvSpPr>
        <p:spPr>
          <a:xfrm>
            <a:off x="8036876" y="5733436"/>
            <a:ext cx="2460848" cy="49554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pc="150">
                <a:cs typeface="+mn-ea"/>
                <a:sym typeface="+mn-lt"/>
              </a:rPr>
              <a:t>单击此处添加文本</a:t>
            </a:r>
            <a:endParaRPr lang="zh-CN" altLang="en-US" sz="1200" spc="150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>
            <p:custDataLst>
              <p:tags r:id="rId36"/>
            </p:custDataLst>
          </p:nvPr>
        </p:nvSpPr>
        <p:spPr>
          <a:xfrm>
            <a:off x="7132997" y="5695762"/>
            <a:ext cx="903849" cy="43826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/>
                </a:solidFill>
                <a:cs typeface="+mn-ea"/>
                <a:sym typeface="+mn-lt"/>
              </a:rPr>
              <a:t>68%</a:t>
            </a:r>
            <a:endParaRPr lang="en-US" altLang="zh-CN" sz="16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51" name="直接箭头连接符 50"/>
          <p:cNvCxnSpPr/>
          <p:nvPr>
            <p:custDataLst>
              <p:tags r:id="rId37"/>
            </p:custDataLst>
          </p:nvPr>
        </p:nvCxnSpPr>
        <p:spPr>
          <a:xfrm flipV="1">
            <a:off x="6098937" y="6029930"/>
            <a:ext cx="946981" cy="210872"/>
          </a:xfrm>
          <a:prstGeom prst="straightConnector1">
            <a:avLst/>
          </a:prstGeom>
          <a:ln w="38100">
            <a:solidFill>
              <a:srgbClr val="585687"/>
            </a:solidFill>
            <a:prstDash val="dash"/>
            <a:tailEnd type="triangl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下周工作计划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Oval 6"/>
          <p:cNvSpPr/>
          <p:nvPr/>
        </p:nvSpPr>
        <p:spPr>
          <a:xfrm>
            <a:off x="2289707" y="2069888"/>
            <a:ext cx="915590" cy="920353"/>
          </a:xfrm>
          <a:prstGeom prst="ellipse">
            <a:avLst/>
          </a:prstGeom>
          <a:solidFill>
            <a:schemeClr val="accent1"/>
          </a:solidFill>
          <a:ln w="1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eaLnBrk="1" hangingPunct="1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9" name="Oval 7"/>
          <p:cNvSpPr/>
          <p:nvPr/>
        </p:nvSpPr>
        <p:spPr>
          <a:xfrm>
            <a:off x="3761320" y="2069888"/>
            <a:ext cx="915590" cy="920353"/>
          </a:xfrm>
          <a:prstGeom prst="ellipse">
            <a:avLst/>
          </a:prstGeom>
          <a:solidFill>
            <a:schemeClr val="accent2"/>
          </a:solidFill>
          <a:ln w="1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eaLnBrk="1" hangingPunct="1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" name="Oval 8"/>
          <p:cNvSpPr/>
          <p:nvPr/>
        </p:nvSpPr>
        <p:spPr>
          <a:xfrm>
            <a:off x="5234122" y="2069888"/>
            <a:ext cx="915591" cy="920353"/>
          </a:xfrm>
          <a:prstGeom prst="ellipse">
            <a:avLst/>
          </a:prstGeom>
          <a:solidFill>
            <a:schemeClr val="accent1"/>
          </a:solidFill>
          <a:ln w="1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eaLnBrk="1" hangingPunct="1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" name="Oval 9"/>
          <p:cNvSpPr/>
          <p:nvPr/>
        </p:nvSpPr>
        <p:spPr>
          <a:xfrm>
            <a:off x="6705735" y="2069888"/>
            <a:ext cx="915591" cy="920353"/>
          </a:xfrm>
          <a:prstGeom prst="ellipse">
            <a:avLst/>
          </a:prstGeom>
          <a:solidFill>
            <a:schemeClr val="accent2"/>
          </a:solidFill>
          <a:ln w="1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eaLnBrk="1" hangingPunct="1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4" name="Oval 10"/>
          <p:cNvSpPr/>
          <p:nvPr/>
        </p:nvSpPr>
        <p:spPr>
          <a:xfrm>
            <a:off x="8177347" y="2069888"/>
            <a:ext cx="915591" cy="920353"/>
          </a:xfrm>
          <a:prstGeom prst="ellipse">
            <a:avLst/>
          </a:prstGeom>
          <a:solidFill>
            <a:schemeClr val="accent1"/>
          </a:solidFill>
          <a:ln w="1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eaLnBrk="1" hangingPunct="1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3" name="Oval 11"/>
          <p:cNvSpPr/>
          <p:nvPr/>
        </p:nvSpPr>
        <p:spPr>
          <a:xfrm>
            <a:off x="3712503" y="3964171"/>
            <a:ext cx="915591" cy="921544"/>
          </a:xfrm>
          <a:prstGeom prst="ellipse">
            <a:avLst/>
          </a:prstGeom>
          <a:solidFill>
            <a:schemeClr val="accent1"/>
          </a:solidFill>
          <a:ln w="1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eaLnBrk="1" hangingPunct="1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4" name="Oval 12"/>
          <p:cNvSpPr/>
          <p:nvPr/>
        </p:nvSpPr>
        <p:spPr>
          <a:xfrm>
            <a:off x="5184116" y="3964171"/>
            <a:ext cx="916781" cy="921544"/>
          </a:xfrm>
          <a:prstGeom prst="ellipse">
            <a:avLst/>
          </a:prstGeom>
          <a:solidFill>
            <a:schemeClr val="accent2"/>
          </a:solidFill>
          <a:ln w="1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eaLnBrk="1" hangingPunct="1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5" name="Oval 13"/>
          <p:cNvSpPr/>
          <p:nvPr/>
        </p:nvSpPr>
        <p:spPr>
          <a:xfrm>
            <a:off x="6656920" y="3964171"/>
            <a:ext cx="915590" cy="921544"/>
          </a:xfrm>
          <a:prstGeom prst="ellipse">
            <a:avLst/>
          </a:prstGeom>
          <a:solidFill>
            <a:schemeClr val="accent1"/>
          </a:solidFill>
          <a:ln w="1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eaLnBrk="1" hangingPunct="1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6" name="Oval 14"/>
          <p:cNvSpPr/>
          <p:nvPr/>
        </p:nvSpPr>
        <p:spPr>
          <a:xfrm>
            <a:off x="8128532" y="3964171"/>
            <a:ext cx="915590" cy="921544"/>
          </a:xfrm>
          <a:prstGeom prst="ellipse">
            <a:avLst/>
          </a:prstGeom>
          <a:solidFill>
            <a:schemeClr val="accent2"/>
          </a:solidFill>
          <a:ln w="1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eaLnBrk="1" hangingPunct="1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7" name="Freeform 15"/>
          <p:cNvSpPr/>
          <p:nvPr/>
        </p:nvSpPr>
        <p:spPr>
          <a:xfrm>
            <a:off x="3398179" y="2394928"/>
            <a:ext cx="183356" cy="260747"/>
          </a:xfrm>
          <a:custGeom>
            <a:avLst/>
            <a:gdLst/>
            <a:ahLst/>
            <a:cxnLst>
              <a:cxn ang="0">
                <a:pos x="222646" y="195829"/>
              </a:cxn>
              <a:cxn ang="0">
                <a:pos x="126519" y="263698"/>
              </a:cxn>
              <a:cxn ang="0">
                <a:pos x="26859" y="334395"/>
              </a:cxn>
              <a:cxn ang="0">
                <a:pos x="1414" y="310358"/>
              </a:cxn>
              <a:cxn ang="0">
                <a:pos x="1414" y="173914"/>
              </a:cxn>
              <a:cxn ang="0">
                <a:pos x="1414" y="32520"/>
              </a:cxn>
              <a:cxn ang="0">
                <a:pos x="31100" y="16967"/>
              </a:cxn>
              <a:cxn ang="0">
                <a:pos x="126519" y="84836"/>
              </a:cxn>
              <a:cxn ang="0">
                <a:pos x="226180" y="155532"/>
              </a:cxn>
              <a:cxn ang="0">
                <a:pos x="222646" y="195829"/>
              </a:cxn>
            </a:cxnLst>
            <a:rect l="0" t="0" r="0" b="0"/>
            <a:pathLst>
              <a:path w="347" h="493">
                <a:moveTo>
                  <a:pt x="315" y="277"/>
                </a:moveTo>
                <a:lnTo>
                  <a:pt x="179" y="373"/>
                </a:lnTo>
                <a:cubicBezTo>
                  <a:pt x="132" y="406"/>
                  <a:pt x="85" y="440"/>
                  <a:pt x="38" y="473"/>
                </a:cubicBezTo>
                <a:cubicBezTo>
                  <a:pt x="12" y="493"/>
                  <a:pt x="0" y="481"/>
                  <a:pt x="2" y="439"/>
                </a:cubicBezTo>
                <a:lnTo>
                  <a:pt x="2" y="246"/>
                </a:lnTo>
                <a:cubicBezTo>
                  <a:pt x="2" y="179"/>
                  <a:pt x="2" y="113"/>
                  <a:pt x="2" y="46"/>
                </a:cubicBezTo>
                <a:cubicBezTo>
                  <a:pt x="1" y="8"/>
                  <a:pt x="15" y="0"/>
                  <a:pt x="44" y="24"/>
                </a:cubicBezTo>
                <a:lnTo>
                  <a:pt x="179" y="120"/>
                </a:lnTo>
                <a:cubicBezTo>
                  <a:pt x="226" y="153"/>
                  <a:pt x="273" y="187"/>
                  <a:pt x="320" y="220"/>
                </a:cubicBezTo>
                <a:cubicBezTo>
                  <a:pt x="347" y="239"/>
                  <a:pt x="345" y="257"/>
                  <a:pt x="315" y="277"/>
                </a:cubicBezTo>
                <a:close/>
              </a:path>
            </a:pathLst>
          </a:custGeom>
          <a:solidFill>
            <a:srgbClr val="605D5C">
              <a:alpha val="100000"/>
            </a:srgb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16"/>
          <p:cNvSpPr/>
          <p:nvPr/>
        </p:nvSpPr>
        <p:spPr>
          <a:xfrm>
            <a:off x="4897176" y="2394928"/>
            <a:ext cx="183356" cy="260747"/>
          </a:xfrm>
          <a:custGeom>
            <a:avLst/>
            <a:gdLst/>
            <a:ahLst/>
            <a:cxnLst>
              <a:cxn ang="0">
                <a:pos x="222006" y="195829"/>
              </a:cxn>
              <a:cxn ang="0">
                <a:pos x="126861" y="263698"/>
              </a:cxn>
              <a:cxn ang="0">
                <a:pos x="27486" y="334395"/>
              </a:cxn>
              <a:cxn ang="0">
                <a:pos x="1410" y="310358"/>
              </a:cxn>
              <a:cxn ang="0">
                <a:pos x="1410" y="173914"/>
              </a:cxn>
              <a:cxn ang="0">
                <a:pos x="1410" y="32520"/>
              </a:cxn>
              <a:cxn ang="0">
                <a:pos x="31010" y="16967"/>
              </a:cxn>
              <a:cxn ang="0">
                <a:pos x="126861" y="84836"/>
              </a:cxn>
              <a:cxn ang="0">
                <a:pos x="226235" y="155532"/>
              </a:cxn>
              <a:cxn ang="0">
                <a:pos x="222006" y="195829"/>
              </a:cxn>
            </a:cxnLst>
            <a:rect l="0" t="0" r="0" b="0"/>
            <a:pathLst>
              <a:path w="348" h="493">
                <a:moveTo>
                  <a:pt x="315" y="277"/>
                </a:moveTo>
                <a:lnTo>
                  <a:pt x="180" y="373"/>
                </a:lnTo>
                <a:cubicBezTo>
                  <a:pt x="133" y="406"/>
                  <a:pt x="86" y="440"/>
                  <a:pt x="39" y="473"/>
                </a:cubicBezTo>
                <a:cubicBezTo>
                  <a:pt x="12" y="493"/>
                  <a:pt x="0" y="481"/>
                  <a:pt x="2" y="439"/>
                </a:cubicBezTo>
                <a:lnTo>
                  <a:pt x="2" y="246"/>
                </a:lnTo>
                <a:cubicBezTo>
                  <a:pt x="2" y="179"/>
                  <a:pt x="2" y="113"/>
                  <a:pt x="2" y="46"/>
                </a:cubicBezTo>
                <a:cubicBezTo>
                  <a:pt x="1" y="8"/>
                  <a:pt x="15" y="0"/>
                  <a:pt x="44" y="24"/>
                </a:cubicBezTo>
                <a:lnTo>
                  <a:pt x="180" y="120"/>
                </a:lnTo>
                <a:cubicBezTo>
                  <a:pt x="227" y="153"/>
                  <a:pt x="274" y="187"/>
                  <a:pt x="321" y="220"/>
                </a:cubicBezTo>
                <a:cubicBezTo>
                  <a:pt x="348" y="239"/>
                  <a:pt x="346" y="257"/>
                  <a:pt x="315" y="277"/>
                </a:cubicBezTo>
                <a:close/>
              </a:path>
            </a:pathLst>
          </a:custGeom>
          <a:solidFill>
            <a:srgbClr val="605D5C">
              <a:alpha val="100000"/>
            </a:srgb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17"/>
          <p:cNvSpPr/>
          <p:nvPr/>
        </p:nvSpPr>
        <p:spPr>
          <a:xfrm>
            <a:off x="6366407" y="2394928"/>
            <a:ext cx="183356" cy="260747"/>
          </a:xfrm>
          <a:custGeom>
            <a:avLst/>
            <a:gdLst/>
            <a:ahLst/>
            <a:cxnLst>
              <a:cxn ang="0">
                <a:pos x="222006" y="195829"/>
              </a:cxn>
              <a:cxn ang="0">
                <a:pos x="126861" y="263698"/>
              </a:cxn>
              <a:cxn ang="0">
                <a:pos x="27486" y="334395"/>
              </a:cxn>
              <a:cxn ang="0">
                <a:pos x="1410" y="310358"/>
              </a:cxn>
              <a:cxn ang="0">
                <a:pos x="1410" y="173914"/>
              </a:cxn>
              <a:cxn ang="0">
                <a:pos x="1410" y="32520"/>
              </a:cxn>
              <a:cxn ang="0">
                <a:pos x="31010" y="16967"/>
              </a:cxn>
              <a:cxn ang="0">
                <a:pos x="126861" y="84836"/>
              </a:cxn>
              <a:cxn ang="0">
                <a:pos x="226235" y="155532"/>
              </a:cxn>
              <a:cxn ang="0">
                <a:pos x="222006" y="195829"/>
              </a:cxn>
            </a:cxnLst>
            <a:rect l="0" t="0" r="0" b="0"/>
            <a:pathLst>
              <a:path w="348" h="493">
                <a:moveTo>
                  <a:pt x="315" y="277"/>
                </a:moveTo>
                <a:lnTo>
                  <a:pt x="180" y="373"/>
                </a:lnTo>
                <a:cubicBezTo>
                  <a:pt x="133" y="406"/>
                  <a:pt x="86" y="440"/>
                  <a:pt x="39" y="473"/>
                </a:cubicBezTo>
                <a:cubicBezTo>
                  <a:pt x="12" y="493"/>
                  <a:pt x="0" y="481"/>
                  <a:pt x="2" y="439"/>
                </a:cubicBezTo>
                <a:lnTo>
                  <a:pt x="2" y="246"/>
                </a:lnTo>
                <a:cubicBezTo>
                  <a:pt x="2" y="179"/>
                  <a:pt x="2" y="113"/>
                  <a:pt x="2" y="46"/>
                </a:cubicBezTo>
                <a:cubicBezTo>
                  <a:pt x="1" y="8"/>
                  <a:pt x="16" y="0"/>
                  <a:pt x="44" y="24"/>
                </a:cubicBezTo>
                <a:lnTo>
                  <a:pt x="180" y="120"/>
                </a:lnTo>
                <a:cubicBezTo>
                  <a:pt x="227" y="153"/>
                  <a:pt x="274" y="187"/>
                  <a:pt x="321" y="220"/>
                </a:cubicBezTo>
                <a:cubicBezTo>
                  <a:pt x="348" y="239"/>
                  <a:pt x="346" y="257"/>
                  <a:pt x="315" y="277"/>
                </a:cubicBezTo>
                <a:close/>
              </a:path>
            </a:pathLst>
          </a:custGeom>
          <a:solidFill>
            <a:srgbClr val="605D5C">
              <a:alpha val="100000"/>
            </a:srgb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18"/>
          <p:cNvSpPr/>
          <p:nvPr/>
        </p:nvSpPr>
        <p:spPr>
          <a:xfrm>
            <a:off x="7808254" y="2394928"/>
            <a:ext cx="183356" cy="260747"/>
          </a:xfrm>
          <a:custGeom>
            <a:avLst/>
            <a:gdLst/>
            <a:ahLst/>
            <a:cxnLst>
              <a:cxn ang="0">
                <a:pos x="222006" y="195829"/>
              </a:cxn>
              <a:cxn ang="0">
                <a:pos x="126861" y="263698"/>
              </a:cxn>
              <a:cxn ang="0">
                <a:pos x="26782" y="334395"/>
              </a:cxn>
              <a:cxn ang="0">
                <a:pos x="1410" y="310358"/>
              </a:cxn>
              <a:cxn ang="0">
                <a:pos x="1410" y="173914"/>
              </a:cxn>
              <a:cxn ang="0">
                <a:pos x="1410" y="32520"/>
              </a:cxn>
              <a:cxn ang="0">
                <a:pos x="31010" y="16967"/>
              </a:cxn>
              <a:cxn ang="0">
                <a:pos x="126861" y="84836"/>
              </a:cxn>
              <a:cxn ang="0">
                <a:pos x="226235" y="155532"/>
              </a:cxn>
              <a:cxn ang="0">
                <a:pos x="222006" y="195829"/>
              </a:cxn>
            </a:cxnLst>
            <a:rect l="0" t="0" r="0" b="0"/>
            <a:pathLst>
              <a:path w="348" h="493">
                <a:moveTo>
                  <a:pt x="315" y="277"/>
                </a:moveTo>
                <a:lnTo>
                  <a:pt x="180" y="373"/>
                </a:lnTo>
                <a:cubicBezTo>
                  <a:pt x="133" y="406"/>
                  <a:pt x="85" y="440"/>
                  <a:pt x="38" y="473"/>
                </a:cubicBezTo>
                <a:cubicBezTo>
                  <a:pt x="12" y="493"/>
                  <a:pt x="0" y="481"/>
                  <a:pt x="2" y="439"/>
                </a:cubicBezTo>
                <a:lnTo>
                  <a:pt x="2" y="246"/>
                </a:lnTo>
                <a:cubicBezTo>
                  <a:pt x="2" y="179"/>
                  <a:pt x="2" y="113"/>
                  <a:pt x="2" y="46"/>
                </a:cubicBezTo>
                <a:cubicBezTo>
                  <a:pt x="1" y="8"/>
                  <a:pt x="15" y="0"/>
                  <a:pt x="44" y="24"/>
                </a:cubicBezTo>
                <a:lnTo>
                  <a:pt x="180" y="120"/>
                </a:lnTo>
                <a:cubicBezTo>
                  <a:pt x="227" y="153"/>
                  <a:pt x="274" y="187"/>
                  <a:pt x="321" y="220"/>
                </a:cubicBezTo>
                <a:cubicBezTo>
                  <a:pt x="348" y="239"/>
                  <a:pt x="346" y="257"/>
                  <a:pt x="315" y="277"/>
                </a:cubicBezTo>
                <a:close/>
              </a:path>
            </a:pathLst>
          </a:custGeom>
          <a:solidFill>
            <a:srgbClr val="605D5C">
              <a:alpha val="100000"/>
            </a:srgb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Freeform 19"/>
          <p:cNvSpPr/>
          <p:nvPr/>
        </p:nvSpPr>
        <p:spPr>
          <a:xfrm>
            <a:off x="8500007" y="3585552"/>
            <a:ext cx="286940" cy="204788"/>
          </a:xfrm>
          <a:custGeom>
            <a:avLst/>
            <a:gdLst/>
            <a:ahLst/>
            <a:cxnLst>
              <a:cxn ang="0">
                <a:pos x="167965" y="247157"/>
              </a:cxn>
              <a:cxn ang="0">
                <a:pos x="93314" y="141233"/>
              </a:cxn>
              <a:cxn ang="0">
                <a:pos x="14775" y="29816"/>
              </a:cxn>
              <a:cxn ang="0">
                <a:pos x="41991" y="1569"/>
              </a:cxn>
              <a:cxn ang="0">
                <a:pos x="191294" y="1569"/>
              </a:cxn>
              <a:cxn ang="0">
                <a:pos x="347594" y="1569"/>
              </a:cxn>
              <a:cxn ang="0">
                <a:pos x="364702" y="34524"/>
              </a:cxn>
              <a:cxn ang="0">
                <a:pos x="290051" y="141233"/>
              </a:cxn>
              <a:cxn ang="0">
                <a:pos x="211512" y="251865"/>
              </a:cxn>
              <a:cxn ang="0">
                <a:pos x="167965" y="247157"/>
              </a:cxn>
            </a:cxnLst>
            <a:rect l="0" t="0" r="0" b="0"/>
            <a:pathLst>
              <a:path w="492" h="348">
                <a:moveTo>
                  <a:pt x="216" y="315"/>
                </a:moveTo>
                <a:lnTo>
                  <a:pt x="120" y="180"/>
                </a:lnTo>
                <a:cubicBezTo>
                  <a:pt x="86" y="133"/>
                  <a:pt x="53" y="86"/>
                  <a:pt x="19" y="38"/>
                </a:cubicBezTo>
                <a:cubicBezTo>
                  <a:pt x="0" y="12"/>
                  <a:pt x="11" y="0"/>
                  <a:pt x="54" y="2"/>
                </a:cubicBezTo>
                <a:lnTo>
                  <a:pt x="246" y="2"/>
                </a:lnTo>
                <a:cubicBezTo>
                  <a:pt x="313" y="2"/>
                  <a:pt x="380" y="2"/>
                  <a:pt x="447" y="2"/>
                </a:cubicBezTo>
                <a:cubicBezTo>
                  <a:pt x="485" y="1"/>
                  <a:pt x="492" y="15"/>
                  <a:pt x="469" y="44"/>
                </a:cubicBezTo>
                <a:lnTo>
                  <a:pt x="373" y="180"/>
                </a:lnTo>
                <a:cubicBezTo>
                  <a:pt x="339" y="227"/>
                  <a:pt x="306" y="274"/>
                  <a:pt x="272" y="321"/>
                </a:cubicBezTo>
                <a:cubicBezTo>
                  <a:pt x="254" y="348"/>
                  <a:pt x="235" y="346"/>
                  <a:pt x="216" y="315"/>
                </a:cubicBezTo>
                <a:close/>
              </a:path>
            </a:pathLst>
          </a:custGeom>
          <a:solidFill>
            <a:srgbClr val="605D5C">
              <a:alpha val="100000"/>
            </a:srgb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20"/>
          <p:cNvSpPr/>
          <p:nvPr/>
        </p:nvSpPr>
        <p:spPr>
          <a:xfrm>
            <a:off x="8500007" y="3422437"/>
            <a:ext cx="286940" cy="204788"/>
          </a:xfrm>
          <a:custGeom>
            <a:avLst/>
            <a:gdLst/>
            <a:ahLst/>
            <a:cxnLst>
              <a:cxn ang="0">
                <a:pos x="167965" y="247157"/>
              </a:cxn>
              <a:cxn ang="0">
                <a:pos x="93314" y="141233"/>
              </a:cxn>
              <a:cxn ang="0">
                <a:pos x="14775" y="30600"/>
              </a:cxn>
              <a:cxn ang="0">
                <a:pos x="41991" y="1569"/>
              </a:cxn>
              <a:cxn ang="0">
                <a:pos x="191294" y="1569"/>
              </a:cxn>
              <a:cxn ang="0">
                <a:pos x="347594" y="1569"/>
              </a:cxn>
              <a:cxn ang="0">
                <a:pos x="364702" y="34524"/>
              </a:cxn>
              <a:cxn ang="0">
                <a:pos x="290051" y="141233"/>
              </a:cxn>
              <a:cxn ang="0">
                <a:pos x="211512" y="251865"/>
              </a:cxn>
              <a:cxn ang="0">
                <a:pos x="167965" y="247157"/>
              </a:cxn>
            </a:cxnLst>
            <a:rect l="0" t="0" r="0" b="0"/>
            <a:pathLst>
              <a:path w="492" h="348">
                <a:moveTo>
                  <a:pt x="216" y="315"/>
                </a:moveTo>
                <a:lnTo>
                  <a:pt x="120" y="180"/>
                </a:lnTo>
                <a:cubicBezTo>
                  <a:pt x="86" y="133"/>
                  <a:pt x="53" y="86"/>
                  <a:pt x="19" y="39"/>
                </a:cubicBezTo>
                <a:cubicBezTo>
                  <a:pt x="0" y="12"/>
                  <a:pt x="11" y="0"/>
                  <a:pt x="54" y="2"/>
                </a:cubicBezTo>
                <a:lnTo>
                  <a:pt x="246" y="2"/>
                </a:lnTo>
                <a:cubicBezTo>
                  <a:pt x="313" y="2"/>
                  <a:pt x="380" y="2"/>
                  <a:pt x="447" y="2"/>
                </a:cubicBezTo>
                <a:cubicBezTo>
                  <a:pt x="485" y="1"/>
                  <a:pt x="492" y="16"/>
                  <a:pt x="469" y="44"/>
                </a:cubicBezTo>
                <a:lnTo>
                  <a:pt x="373" y="180"/>
                </a:lnTo>
                <a:cubicBezTo>
                  <a:pt x="339" y="227"/>
                  <a:pt x="306" y="274"/>
                  <a:pt x="272" y="321"/>
                </a:cubicBezTo>
                <a:cubicBezTo>
                  <a:pt x="254" y="348"/>
                  <a:pt x="235" y="346"/>
                  <a:pt x="216" y="315"/>
                </a:cubicBezTo>
                <a:close/>
              </a:path>
            </a:pathLst>
          </a:custGeom>
          <a:solidFill>
            <a:srgbClr val="605D5C">
              <a:alpha val="100000"/>
            </a:srgb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Freeform 21"/>
          <p:cNvSpPr/>
          <p:nvPr/>
        </p:nvSpPr>
        <p:spPr>
          <a:xfrm>
            <a:off x="7777298" y="4279687"/>
            <a:ext cx="183356" cy="261938"/>
          </a:xfrm>
          <a:custGeom>
            <a:avLst/>
            <a:gdLst/>
            <a:ahLst/>
            <a:cxnLst>
              <a:cxn ang="0">
                <a:pos x="22618" y="196635"/>
              </a:cxn>
              <a:cxn ang="0">
                <a:pos x="118745" y="264783"/>
              </a:cxn>
              <a:cxn ang="0">
                <a:pos x="218405" y="335771"/>
              </a:cxn>
              <a:cxn ang="0">
                <a:pos x="243850" y="311635"/>
              </a:cxn>
              <a:cxn ang="0">
                <a:pos x="243850" y="174629"/>
              </a:cxn>
              <a:cxn ang="0">
                <a:pos x="243850" y="32654"/>
              </a:cxn>
              <a:cxn ang="0">
                <a:pos x="214164" y="17037"/>
              </a:cxn>
              <a:cxn ang="0">
                <a:pos x="118745" y="85185"/>
              </a:cxn>
              <a:cxn ang="0">
                <a:pos x="19084" y="156172"/>
              </a:cxn>
              <a:cxn ang="0">
                <a:pos x="22618" y="196635"/>
              </a:cxn>
            </a:cxnLst>
            <a:rect l="0" t="0" r="0" b="0"/>
            <a:pathLst>
              <a:path w="347" h="493">
                <a:moveTo>
                  <a:pt x="32" y="277"/>
                </a:moveTo>
                <a:lnTo>
                  <a:pt x="168" y="373"/>
                </a:lnTo>
                <a:cubicBezTo>
                  <a:pt x="215" y="406"/>
                  <a:pt x="262" y="440"/>
                  <a:pt x="309" y="473"/>
                </a:cubicBezTo>
                <a:cubicBezTo>
                  <a:pt x="335" y="493"/>
                  <a:pt x="347" y="481"/>
                  <a:pt x="345" y="439"/>
                </a:cubicBezTo>
                <a:lnTo>
                  <a:pt x="345" y="246"/>
                </a:lnTo>
                <a:cubicBezTo>
                  <a:pt x="345" y="179"/>
                  <a:pt x="345" y="113"/>
                  <a:pt x="345" y="46"/>
                </a:cubicBezTo>
                <a:cubicBezTo>
                  <a:pt x="346" y="8"/>
                  <a:pt x="332" y="0"/>
                  <a:pt x="303" y="24"/>
                </a:cubicBezTo>
                <a:lnTo>
                  <a:pt x="168" y="120"/>
                </a:lnTo>
                <a:cubicBezTo>
                  <a:pt x="121" y="153"/>
                  <a:pt x="74" y="187"/>
                  <a:pt x="27" y="220"/>
                </a:cubicBezTo>
                <a:cubicBezTo>
                  <a:pt x="0" y="239"/>
                  <a:pt x="2" y="257"/>
                  <a:pt x="32" y="277"/>
                </a:cubicBezTo>
                <a:close/>
              </a:path>
            </a:pathLst>
          </a:custGeom>
          <a:solidFill>
            <a:srgbClr val="605D5C">
              <a:alpha val="100000"/>
            </a:srgb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22"/>
          <p:cNvSpPr/>
          <p:nvPr/>
        </p:nvSpPr>
        <p:spPr>
          <a:xfrm>
            <a:off x="6271157" y="4279687"/>
            <a:ext cx="183356" cy="261938"/>
          </a:xfrm>
          <a:custGeom>
            <a:avLst/>
            <a:gdLst/>
            <a:ahLst/>
            <a:cxnLst>
              <a:cxn ang="0">
                <a:pos x="23258" y="196635"/>
              </a:cxn>
              <a:cxn ang="0">
                <a:pos x="118403" y="264783"/>
              </a:cxn>
              <a:cxn ang="0">
                <a:pos x="217778" y="335771"/>
              </a:cxn>
              <a:cxn ang="0">
                <a:pos x="243854" y="311635"/>
              </a:cxn>
              <a:cxn ang="0">
                <a:pos x="243854" y="174629"/>
              </a:cxn>
              <a:cxn ang="0">
                <a:pos x="243854" y="32654"/>
              </a:cxn>
              <a:cxn ang="0">
                <a:pos x="213549" y="17037"/>
              </a:cxn>
              <a:cxn ang="0">
                <a:pos x="118403" y="85185"/>
              </a:cxn>
              <a:cxn ang="0">
                <a:pos x="19029" y="156172"/>
              </a:cxn>
              <a:cxn ang="0">
                <a:pos x="23258" y="196635"/>
              </a:cxn>
            </a:cxnLst>
            <a:rect l="0" t="0" r="0" b="0"/>
            <a:pathLst>
              <a:path w="348" h="493">
                <a:moveTo>
                  <a:pt x="33" y="277"/>
                </a:moveTo>
                <a:lnTo>
                  <a:pt x="168" y="373"/>
                </a:lnTo>
                <a:cubicBezTo>
                  <a:pt x="215" y="406"/>
                  <a:pt x="262" y="440"/>
                  <a:pt x="309" y="473"/>
                </a:cubicBezTo>
                <a:cubicBezTo>
                  <a:pt x="335" y="493"/>
                  <a:pt x="348" y="481"/>
                  <a:pt x="346" y="439"/>
                </a:cubicBezTo>
                <a:lnTo>
                  <a:pt x="346" y="246"/>
                </a:lnTo>
                <a:cubicBezTo>
                  <a:pt x="346" y="179"/>
                  <a:pt x="346" y="113"/>
                  <a:pt x="346" y="46"/>
                </a:cubicBezTo>
                <a:cubicBezTo>
                  <a:pt x="346" y="8"/>
                  <a:pt x="332" y="0"/>
                  <a:pt x="303" y="24"/>
                </a:cubicBezTo>
                <a:lnTo>
                  <a:pt x="168" y="120"/>
                </a:lnTo>
                <a:cubicBezTo>
                  <a:pt x="121" y="153"/>
                  <a:pt x="74" y="187"/>
                  <a:pt x="27" y="220"/>
                </a:cubicBezTo>
                <a:cubicBezTo>
                  <a:pt x="0" y="239"/>
                  <a:pt x="2" y="257"/>
                  <a:pt x="33" y="277"/>
                </a:cubicBezTo>
                <a:close/>
              </a:path>
            </a:pathLst>
          </a:custGeom>
          <a:solidFill>
            <a:srgbClr val="605D5C">
              <a:alpha val="100000"/>
            </a:srgb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Freeform 23"/>
          <p:cNvSpPr/>
          <p:nvPr/>
        </p:nvSpPr>
        <p:spPr>
          <a:xfrm>
            <a:off x="4831691" y="4279687"/>
            <a:ext cx="183356" cy="261938"/>
          </a:xfrm>
          <a:custGeom>
            <a:avLst/>
            <a:gdLst/>
            <a:ahLst/>
            <a:cxnLst>
              <a:cxn ang="0">
                <a:pos x="23258" y="196635"/>
              </a:cxn>
              <a:cxn ang="0">
                <a:pos x="118403" y="264783"/>
              </a:cxn>
              <a:cxn ang="0">
                <a:pos x="217778" y="335771"/>
              </a:cxn>
              <a:cxn ang="0">
                <a:pos x="243854" y="311635"/>
              </a:cxn>
              <a:cxn ang="0">
                <a:pos x="243854" y="174629"/>
              </a:cxn>
              <a:cxn ang="0">
                <a:pos x="243854" y="32654"/>
              </a:cxn>
              <a:cxn ang="0">
                <a:pos x="214254" y="17037"/>
              </a:cxn>
              <a:cxn ang="0">
                <a:pos x="118403" y="85185"/>
              </a:cxn>
              <a:cxn ang="0">
                <a:pos x="19029" y="156172"/>
              </a:cxn>
              <a:cxn ang="0">
                <a:pos x="23258" y="196635"/>
              </a:cxn>
            </a:cxnLst>
            <a:rect l="0" t="0" r="0" b="0"/>
            <a:pathLst>
              <a:path w="348" h="493">
                <a:moveTo>
                  <a:pt x="33" y="277"/>
                </a:moveTo>
                <a:lnTo>
                  <a:pt x="168" y="373"/>
                </a:lnTo>
                <a:cubicBezTo>
                  <a:pt x="215" y="406"/>
                  <a:pt x="262" y="440"/>
                  <a:pt x="309" y="473"/>
                </a:cubicBezTo>
                <a:cubicBezTo>
                  <a:pt x="336" y="493"/>
                  <a:pt x="348" y="481"/>
                  <a:pt x="346" y="439"/>
                </a:cubicBezTo>
                <a:lnTo>
                  <a:pt x="346" y="246"/>
                </a:lnTo>
                <a:cubicBezTo>
                  <a:pt x="346" y="179"/>
                  <a:pt x="346" y="113"/>
                  <a:pt x="346" y="46"/>
                </a:cubicBezTo>
                <a:cubicBezTo>
                  <a:pt x="347" y="8"/>
                  <a:pt x="332" y="0"/>
                  <a:pt x="304" y="24"/>
                </a:cubicBezTo>
                <a:lnTo>
                  <a:pt x="168" y="120"/>
                </a:lnTo>
                <a:cubicBezTo>
                  <a:pt x="121" y="153"/>
                  <a:pt x="74" y="187"/>
                  <a:pt x="27" y="220"/>
                </a:cubicBezTo>
                <a:cubicBezTo>
                  <a:pt x="0" y="239"/>
                  <a:pt x="2" y="257"/>
                  <a:pt x="33" y="277"/>
                </a:cubicBezTo>
                <a:close/>
              </a:path>
            </a:pathLst>
          </a:custGeom>
          <a:solidFill>
            <a:srgbClr val="605D5C">
              <a:alpha val="100000"/>
            </a:srgb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24"/>
          <p:cNvSpPr>
            <a:spLocks noEditPoints="1"/>
          </p:cNvSpPr>
          <p:nvPr/>
        </p:nvSpPr>
        <p:spPr>
          <a:xfrm>
            <a:off x="8366657" y="2283009"/>
            <a:ext cx="569119" cy="488156"/>
          </a:xfrm>
          <a:custGeom>
            <a:avLst/>
            <a:gdLst/>
            <a:ahLst/>
            <a:cxnLst>
              <a:cxn ang="0">
                <a:pos x="486103" y="283517"/>
              </a:cxn>
              <a:cxn ang="0">
                <a:pos x="422699" y="283517"/>
              </a:cxn>
              <a:cxn ang="0">
                <a:pos x="406495" y="333009"/>
              </a:cxn>
              <a:cxn ang="0">
                <a:pos x="422699" y="536632"/>
              </a:cxn>
              <a:cxn ang="0">
                <a:pos x="379020" y="610163"/>
              </a:cxn>
              <a:cxn ang="0">
                <a:pos x="339568" y="536632"/>
              </a:cxn>
              <a:cxn ang="0">
                <a:pos x="362816" y="333009"/>
              </a:cxn>
              <a:cxn ang="0">
                <a:pos x="345908" y="283517"/>
              </a:cxn>
              <a:cxn ang="0">
                <a:pos x="275459" y="283517"/>
              </a:cxn>
              <a:cxn ang="0">
                <a:pos x="275459" y="283517"/>
              </a:cxn>
              <a:cxn ang="0">
                <a:pos x="159216" y="405125"/>
              </a:cxn>
              <a:cxn ang="0">
                <a:pos x="176124" y="530976"/>
              </a:cxn>
              <a:cxn ang="0">
                <a:pos x="292367" y="651170"/>
              </a:cxn>
              <a:cxn ang="0">
                <a:pos x="469900" y="651170"/>
              </a:cxn>
              <a:cxn ang="0">
                <a:pos x="586142" y="528855"/>
              </a:cxn>
              <a:cxn ang="0">
                <a:pos x="602346" y="403711"/>
              </a:cxn>
              <a:cxn ang="0">
                <a:pos x="486103" y="283517"/>
              </a:cxn>
              <a:cxn ang="0">
                <a:pos x="143718" y="204330"/>
              </a:cxn>
              <a:cxn ang="0">
                <a:pos x="218394" y="130093"/>
              </a:cxn>
              <a:cxn ang="0">
                <a:pos x="143718" y="55855"/>
              </a:cxn>
              <a:cxn ang="0">
                <a:pos x="69745" y="130093"/>
              </a:cxn>
              <a:cxn ang="0">
                <a:pos x="143718" y="204330"/>
              </a:cxn>
              <a:cxn ang="0">
                <a:pos x="209940" y="227662"/>
              </a:cxn>
              <a:cxn ang="0">
                <a:pos x="78199" y="227662"/>
              </a:cxn>
              <a:cxn ang="0">
                <a:pos x="78199" y="227662"/>
              </a:cxn>
              <a:cxn ang="0">
                <a:pos x="4931" y="304021"/>
              </a:cxn>
              <a:cxn ang="0">
                <a:pos x="15499" y="381793"/>
              </a:cxn>
              <a:cxn ang="0">
                <a:pos x="88062" y="456738"/>
              </a:cxn>
              <a:cxn ang="0">
                <a:pos x="126810" y="456738"/>
              </a:cxn>
              <a:cxn ang="0">
                <a:pos x="119060" y="401590"/>
              </a:cxn>
              <a:cxn ang="0">
                <a:pos x="119060" y="401590"/>
              </a:cxn>
              <a:cxn ang="0">
                <a:pos x="119060" y="401590"/>
              </a:cxn>
              <a:cxn ang="0">
                <a:pos x="152876" y="297658"/>
              </a:cxn>
              <a:cxn ang="0">
                <a:pos x="203600" y="260185"/>
              </a:cxn>
              <a:cxn ang="0">
                <a:pos x="255733" y="243217"/>
              </a:cxn>
              <a:cxn ang="0">
                <a:pos x="209940" y="227662"/>
              </a:cxn>
              <a:cxn ang="0">
                <a:pos x="615026" y="204330"/>
              </a:cxn>
              <a:cxn ang="0">
                <a:pos x="688999" y="130093"/>
              </a:cxn>
              <a:cxn ang="0">
                <a:pos x="615026" y="55855"/>
              </a:cxn>
              <a:cxn ang="0">
                <a:pos x="540350" y="130093"/>
              </a:cxn>
              <a:cxn ang="0">
                <a:pos x="615026" y="204330"/>
              </a:cxn>
              <a:cxn ang="0">
                <a:pos x="680545" y="227662"/>
              </a:cxn>
              <a:cxn ang="0">
                <a:pos x="548804" y="227662"/>
              </a:cxn>
              <a:cxn ang="0">
                <a:pos x="548804" y="227662"/>
              </a:cxn>
              <a:cxn ang="0">
                <a:pos x="503716" y="242510"/>
              </a:cxn>
              <a:cxn ang="0">
                <a:pos x="559371" y="260185"/>
              </a:cxn>
              <a:cxn ang="0">
                <a:pos x="610095" y="298365"/>
              </a:cxn>
              <a:cxn ang="0">
                <a:pos x="642502" y="399469"/>
              </a:cxn>
              <a:cxn ang="0">
                <a:pos x="642502" y="400176"/>
              </a:cxn>
              <a:cxn ang="0">
                <a:pos x="642502" y="400176"/>
              </a:cxn>
              <a:cxn ang="0">
                <a:pos x="635457" y="456738"/>
              </a:cxn>
              <a:cxn ang="0">
                <a:pos x="669977" y="456738"/>
              </a:cxn>
              <a:cxn ang="0">
                <a:pos x="743245" y="381086"/>
              </a:cxn>
              <a:cxn ang="0">
                <a:pos x="753813" y="302607"/>
              </a:cxn>
              <a:cxn ang="0">
                <a:pos x="680545" y="227662"/>
              </a:cxn>
              <a:cxn ang="0">
                <a:pos x="499489" y="122315"/>
              </a:cxn>
              <a:cxn ang="0">
                <a:pos x="381133" y="244631"/>
              </a:cxn>
              <a:cxn ang="0">
                <a:pos x="262778" y="122315"/>
              </a:cxn>
              <a:cxn ang="0">
                <a:pos x="381133" y="0"/>
              </a:cxn>
              <a:cxn ang="0">
                <a:pos x="499489" y="122315"/>
              </a:cxn>
            </a:cxnLst>
            <a:rect l="0" t="0" r="0" b="0"/>
            <a:pathLst>
              <a:path w="1077" h="921">
                <a:moveTo>
                  <a:pt x="690" y="401"/>
                </a:moveTo>
                <a:lnTo>
                  <a:pt x="600" y="401"/>
                </a:lnTo>
                <a:cubicBezTo>
                  <a:pt x="600" y="410"/>
                  <a:pt x="601" y="453"/>
                  <a:pt x="577" y="471"/>
                </a:cubicBezTo>
                <a:cubicBezTo>
                  <a:pt x="577" y="471"/>
                  <a:pt x="617" y="689"/>
                  <a:pt x="600" y="759"/>
                </a:cubicBezTo>
                <a:cubicBezTo>
                  <a:pt x="593" y="789"/>
                  <a:pt x="568" y="863"/>
                  <a:pt x="538" y="863"/>
                </a:cubicBezTo>
                <a:cubicBezTo>
                  <a:pt x="510" y="862"/>
                  <a:pt x="487" y="788"/>
                  <a:pt x="482" y="759"/>
                </a:cubicBezTo>
                <a:cubicBezTo>
                  <a:pt x="468" y="688"/>
                  <a:pt x="515" y="471"/>
                  <a:pt x="515" y="471"/>
                </a:cubicBezTo>
                <a:cubicBezTo>
                  <a:pt x="507" y="468"/>
                  <a:pt x="494" y="455"/>
                  <a:pt x="491" y="401"/>
                </a:cubicBezTo>
                <a:lnTo>
                  <a:pt x="391" y="401"/>
                </a:lnTo>
                <a:lnTo>
                  <a:pt x="391" y="401"/>
                </a:lnTo>
                <a:cubicBezTo>
                  <a:pt x="300" y="401"/>
                  <a:pt x="215" y="479"/>
                  <a:pt x="226" y="573"/>
                </a:cubicBezTo>
                <a:lnTo>
                  <a:pt x="250" y="751"/>
                </a:lnTo>
                <a:cubicBezTo>
                  <a:pt x="268" y="845"/>
                  <a:pt x="324" y="921"/>
                  <a:pt x="415" y="921"/>
                </a:cubicBezTo>
                <a:lnTo>
                  <a:pt x="667" y="921"/>
                </a:lnTo>
                <a:cubicBezTo>
                  <a:pt x="758" y="921"/>
                  <a:pt x="814" y="843"/>
                  <a:pt x="832" y="748"/>
                </a:cubicBezTo>
                <a:lnTo>
                  <a:pt x="855" y="571"/>
                </a:lnTo>
                <a:cubicBezTo>
                  <a:pt x="867" y="478"/>
                  <a:pt x="781" y="401"/>
                  <a:pt x="690" y="401"/>
                </a:cubicBezTo>
                <a:close/>
                <a:moveTo>
                  <a:pt x="204" y="289"/>
                </a:moveTo>
                <a:cubicBezTo>
                  <a:pt x="262" y="289"/>
                  <a:pt x="310" y="242"/>
                  <a:pt x="310" y="184"/>
                </a:cubicBezTo>
                <a:cubicBezTo>
                  <a:pt x="310" y="126"/>
                  <a:pt x="262" y="79"/>
                  <a:pt x="204" y="79"/>
                </a:cubicBezTo>
                <a:cubicBezTo>
                  <a:pt x="146" y="79"/>
                  <a:pt x="99" y="126"/>
                  <a:pt x="99" y="184"/>
                </a:cubicBezTo>
                <a:cubicBezTo>
                  <a:pt x="99" y="242"/>
                  <a:pt x="146" y="289"/>
                  <a:pt x="204" y="289"/>
                </a:cubicBezTo>
                <a:close/>
                <a:moveTo>
                  <a:pt x="298" y="322"/>
                </a:moveTo>
                <a:lnTo>
                  <a:pt x="111" y="322"/>
                </a:lnTo>
                <a:lnTo>
                  <a:pt x="111" y="322"/>
                </a:lnTo>
                <a:cubicBezTo>
                  <a:pt x="54" y="322"/>
                  <a:pt x="0" y="371"/>
                  <a:pt x="7" y="430"/>
                </a:cubicBezTo>
                <a:lnTo>
                  <a:pt x="22" y="540"/>
                </a:lnTo>
                <a:cubicBezTo>
                  <a:pt x="34" y="599"/>
                  <a:pt x="68" y="646"/>
                  <a:pt x="125" y="646"/>
                </a:cubicBezTo>
                <a:lnTo>
                  <a:pt x="180" y="646"/>
                </a:lnTo>
                <a:lnTo>
                  <a:pt x="169" y="568"/>
                </a:lnTo>
                <a:lnTo>
                  <a:pt x="169" y="568"/>
                </a:lnTo>
                <a:lnTo>
                  <a:pt x="169" y="568"/>
                </a:lnTo>
                <a:cubicBezTo>
                  <a:pt x="163" y="515"/>
                  <a:pt x="180" y="463"/>
                  <a:pt x="217" y="421"/>
                </a:cubicBezTo>
                <a:cubicBezTo>
                  <a:pt x="236" y="398"/>
                  <a:pt x="261" y="381"/>
                  <a:pt x="289" y="368"/>
                </a:cubicBezTo>
                <a:cubicBezTo>
                  <a:pt x="312" y="356"/>
                  <a:pt x="337" y="347"/>
                  <a:pt x="363" y="344"/>
                </a:cubicBezTo>
                <a:cubicBezTo>
                  <a:pt x="344" y="330"/>
                  <a:pt x="322" y="322"/>
                  <a:pt x="298" y="322"/>
                </a:cubicBezTo>
                <a:close/>
                <a:moveTo>
                  <a:pt x="873" y="289"/>
                </a:moveTo>
                <a:cubicBezTo>
                  <a:pt x="931" y="289"/>
                  <a:pt x="978" y="242"/>
                  <a:pt x="978" y="184"/>
                </a:cubicBezTo>
                <a:cubicBezTo>
                  <a:pt x="978" y="126"/>
                  <a:pt x="931" y="79"/>
                  <a:pt x="873" y="79"/>
                </a:cubicBezTo>
                <a:cubicBezTo>
                  <a:pt x="814" y="79"/>
                  <a:pt x="767" y="126"/>
                  <a:pt x="767" y="184"/>
                </a:cubicBezTo>
                <a:cubicBezTo>
                  <a:pt x="767" y="242"/>
                  <a:pt x="814" y="289"/>
                  <a:pt x="873" y="289"/>
                </a:cubicBezTo>
                <a:close/>
                <a:moveTo>
                  <a:pt x="966" y="322"/>
                </a:moveTo>
                <a:lnTo>
                  <a:pt x="779" y="322"/>
                </a:lnTo>
                <a:lnTo>
                  <a:pt x="779" y="322"/>
                </a:lnTo>
                <a:cubicBezTo>
                  <a:pt x="756" y="322"/>
                  <a:pt x="733" y="330"/>
                  <a:pt x="715" y="343"/>
                </a:cubicBezTo>
                <a:cubicBezTo>
                  <a:pt x="743" y="347"/>
                  <a:pt x="769" y="355"/>
                  <a:pt x="794" y="368"/>
                </a:cubicBezTo>
                <a:cubicBezTo>
                  <a:pt x="821" y="381"/>
                  <a:pt x="846" y="399"/>
                  <a:pt x="866" y="422"/>
                </a:cubicBezTo>
                <a:cubicBezTo>
                  <a:pt x="903" y="463"/>
                  <a:pt x="919" y="514"/>
                  <a:pt x="912" y="565"/>
                </a:cubicBezTo>
                <a:lnTo>
                  <a:pt x="912" y="566"/>
                </a:lnTo>
                <a:lnTo>
                  <a:pt x="912" y="566"/>
                </a:lnTo>
                <a:lnTo>
                  <a:pt x="902" y="646"/>
                </a:lnTo>
                <a:lnTo>
                  <a:pt x="951" y="646"/>
                </a:lnTo>
                <a:cubicBezTo>
                  <a:pt x="1009" y="646"/>
                  <a:pt x="1043" y="597"/>
                  <a:pt x="1055" y="539"/>
                </a:cubicBezTo>
                <a:lnTo>
                  <a:pt x="1070" y="428"/>
                </a:lnTo>
                <a:cubicBezTo>
                  <a:pt x="1077" y="370"/>
                  <a:pt x="1023" y="322"/>
                  <a:pt x="966" y="322"/>
                </a:cubicBezTo>
                <a:close/>
                <a:moveTo>
                  <a:pt x="709" y="173"/>
                </a:moveTo>
                <a:cubicBezTo>
                  <a:pt x="709" y="268"/>
                  <a:pt x="633" y="346"/>
                  <a:pt x="541" y="346"/>
                </a:cubicBezTo>
                <a:cubicBezTo>
                  <a:pt x="448" y="346"/>
                  <a:pt x="373" y="268"/>
                  <a:pt x="373" y="173"/>
                </a:cubicBezTo>
                <a:cubicBezTo>
                  <a:pt x="373" y="77"/>
                  <a:pt x="448" y="0"/>
                  <a:pt x="541" y="0"/>
                </a:cubicBezTo>
                <a:cubicBezTo>
                  <a:pt x="633" y="0"/>
                  <a:pt x="709" y="77"/>
                  <a:pt x="709" y="17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25"/>
          <p:cNvSpPr>
            <a:spLocks noEditPoints="1"/>
          </p:cNvSpPr>
          <p:nvPr/>
        </p:nvSpPr>
        <p:spPr>
          <a:xfrm>
            <a:off x="6811701" y="4182057"/>
            <a:ext cx="602456" cy="486965"/>
          </a:xfrm>
          <a:custGeom>
            <a:avLst/>
            <a:gdLst/>
            <a:ahLst/>
            <a:cxnLst>
              <a:cxn ang="0">
                <a:pos x="404066" y="0"/>
              </a:cxn>
              <a:cxn ang="0">
                <a:pos x="75322" y="330170"/>
              </a:cxn>
              <a:cxn ang="0">
                <a:pos x="20414" y="330170"/>
              </a:cxn>
              <a:cxn ang="0">
                <a:pos x="11263" y="351380"/>
              </a:cxn>
              <a:cxn ang="0">
                <a:pos x="59836" y="399456"/>
              </a:cxn>
              <a:cxn ang="0">
                <a:pos x="107704" y="448239"/>
              </a:cxn>
              <a:cxn ang="0">
                <a:pos x="149941" y="448239"/>
              </a:cxn>
              <a:cxn ang="0">
                <a:pos x="197809" y="399456"/>
              </a:cxn>
              <a:cxn ang="0">
                <a:pos x="246382" y="351380"/>
              </a:cxn>
              <a:cxn ang="0">
                <a:pos x="237230" y="330170"/>
              </a:cxn>
              <a:cxn ang="0">
                <a:pos x="180211" y="330170"/>
              </a:cxn>
              <a:cxn ang="0">
                <a:pos x="404066" y="105343"/>
              </a:cxn>
              <a:cxn ang="0">
                <a:pos x="561750" y="171094"/>
              </a:cxn>
              <a:cxn ang="0">
                <a:pos x="636368" y="96859"/>
              </a:cxn>
              <a:cxn ang="0">
                <a:pos x="404066" y="0"/>
              </a:cxn>
              <a:cxn ang="0">
                <a:pos x="399138" y="649734"/>
              </a:cxn>
              <a:cxn ang="0">
                <a:pos x="727882" y="319564"/>
              </a:cxn>
              <a:cxn ang="0">
                <a:pos x="782790" y="319564"/>
              </a:cxn>
              <a:cxn ang="0">
                <a:pos x="791941" y="298354"/>
              </a:cxn>
              <a:cxn ang="0">
                <a:pos x="744072" y="249571"/>
              </a:cxn>
              <a:cxn ang="0">
                <a:pos x="695500" y="201495"/>
              </a:cxn>
              <a:cxn ang="0">
                <a:pos x="653263" y="201495"/>
              </a:cxn>
              <a:cxn ang="0">
                <a:pos x="605395" y="249571"/>
              </a:cxn>
              <a:cxn ang="0">
                <a:pos x="556822" y="298354"/>
              </a:cxn>
              <a:cxn ang="0">
                <a:pos x="565974" y="319564"/>
              </a:cxn>
              <a:cxn ang="0">
                <a:pos x="622290" y="319564"/>
              </a:cxn>
              <a:cxn ang="0">
                <a:pos x="399138" y="543684"/>
              </a:cxn>
              <a:cxn ang="0">
                <a:pos x="241454" y="477933"/>
              </a:cxn>
              <a:cxn ang="0">
                <a:pos x="166836" y="552875"/>
              </a:cxn>
              <a:cxn ang="0">
                <a:pos x="399138" y="649734"/>
              </a:cxn>
            </a:cxnLst>
            <a:rect l="0" t="0" r="0" b="0"/>
            <a:pathLst>
              <a:path w="1141" h="919">
                <a:moveTo>
                  <a:pt x="574" y="0"/>
                </a:moveTo>
                <a:cubicBezTo>
                  <a:pt x="316" y="0"/>
                  <a:pt x="107" y="209"/>
                  <a:pt x="107" y="467"/>
                </a:cubicBezTo>
                <a:lnTo>
                  <a:pt x="29" y="467"/>
                </a:lnTo>
                <a:cubicBezTo>
                  <a:pt x="5" y="467"/>
                  <a:pt x="0" y="481"/>
                  <a:pt x="16" y="497"/>
                </a:cubicBezTo>
                <a:lnTo>
                  <a:pt x="85" y="565"/>
                </a:lnTo>
                <a:lnTo>
                  <a:pt x="153" y="634"/>
                </a:lnTo>
                <a:cubicBezTo>
                  <a:pt x="169" y="650"/>
                  <a:pt x="196" y="650"/>
                  <a:pt x="213" y="634"/>
                </a:cubicBezTo>
                <a:lnTo>
                  <a:pt x="281" y="565"/>
                </a:lnTo>
                <a:lnTo>
                  <a:pt x="350" y="497"/>
                </a:lnTo>
                <a:cubicBezTo>
                  <a:pt x="366" y="481"/>
                  <a:pt x="361" y="467"/>
                  <a:pt x="337" y="467"/>
                </a:cubicBezTo>
                <a:lnTo>
                  <a:pt x="256" y="467"/>
                </a:lnTo>
                <a:cubicBezTo>
                  <a:pt x="256" y="292"/>
                  <a:pt x="399" y="149"/>
                  <a:pt x="574" y="149"/>
                </a:cubicBezTo>
                <a:cubicBezTo>
                  <a:pt x="662" y="149"/>
                  <a:pt x="741" y="185"/>
                  <a:pt x="798" y="242"/>
                </a:cubicBezTo>
                <a:lnTo>
                  <a:pt x="904" y="137"/>
                </a:lnTo>
                <a:cubicBezTo>
                  <a:pt x="820" y="52"/>
                  <a:pt x="703" y="0"/>
                  <a:pt x="574" y="0"/>
                </a:cubicBezTo>
                <a:close/>
                <a:moveTo>
                  <a:pt x="567" y="919"/>
                </a:moveTo>
                <a:cubicBezTo>
                  <a:pt x="825" y="919"/>
                  <a:pt x="1034" y="710"/>
                  <a:pt x="1034" y="452"/>
                </a:cubicBezTo>
                <a:lnTo>
                  <a:pt x="1112" y="452"/>
                </a:lnTo>
                <a:cubicBezTo>
                  <a:pt x="1136" y="452"/>
                  <a:pt x="1141" y="438"/>
                  <a:pt x="1125" y="422"/>
                </a:cubicBezTo>
                <a:lnTo>
                  <a:pt x="1057" y="353"/>
                </a:lnTo>
                <a:lnTo>
                  <a:pt x="988" y="285"/>
                </a:lnTo>
                <a:cubicBezTo>
                  <a:pt x="972" y="268"/>
                  <a:pt x="945" y="268"/>
                  <a:pt x="928" y="285"/>
                </a:cubicBezTo>
                <a:lnTo>
                  <a:pt x="860" y="353"/>
                </a:lnTo>
                <a:lnTo>
                  <a:pt x="791" y="422"/>
                </a:lnTo>
                <a:cubicBezTo>
                  <a:pt x="775" y="438"/>
                  <a:pt x="780" y="452"/>
                  <a:pt x="804" y="452"/>
                </a:cubicBezTo>
                <a:lnTo>
                  <a:pt x="884" y="452"/>
                </a:lnTo>
                <a:cubicBezTo>
                  <a:pt x="884" y="627"/>
                  <a:pt x="742" y="769"/>
                  <a:pt x="567" y="769"/>
                </a:cubicBezTo>
                <a:cubicBezTo>
                  <a:pt x="479" y="769"/>
                  <a:pt x="400" y="734"/>
                  <a:pt x="343" y="676"/>
                </a:cubicBezTo>
                <a:lnTo>
                  <a:pt x="237" y="782"/>
                </a:lnTo>
                <a:cubicBezTo>
                  <a:pt x="321" y="866"/>
                  <a:pt x="438" y="919"/>
                  <a:pt x="567" y="91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26"/>
          <p:cNvSpPr>
            <a:spLocks noEditPoints="1"/>
          </p:cNvSpPr>
          <p:nvPr/>
        </p:nvSpPr>
        <p:spPr>
          <a:xfrm>
            <a:off x="3911338" y="4155862"/>
            <a:ext cx="513159" cy="517922"/>
          </a:xfrm>
          <a:custGeom>
            <a:avLst/>
            <a:gdLst/>
            <a:ahLst/>
            <a:cxnLst>
              <a:cxn ang="0">
                <a:pos x="342079" y="0"/>
              </a:cxn>
              <a:cxn ang="0">
                <a:pos x="684158" y="345302"/>
              </a:cxn>
              <a:cxn ang="0">
                <a:pos x="342079" y="689894"/>
              </a:cxn>
              <a:cxn ang="0">
                <a:pos x="0" y="345302"/>
              </a:cxn>
              <a:cxn ang="0">
                <a:pos x="342079" y="0"/>
              </a:cxn>
              <a:cxn ang="0">
                <a:pos x="342079" y="67359"/>
              </a:cxn>
              <a:cxn ang="0">
                <a:pos x="617995" y="345302"/>
              </a:cxn>
              <a:cxn ang="0">
                <a:pos x="342079" y="623244"/>
              </a:cxn>
              <a:cxn ang="0">
                <a:pos x="66163" y="345302"/>
              </a:cxn>
              <a:cxn ang="0">
                <a:pos x="342079" y="67359"/>
              </a:cxn>
              <a:cxn ang="0">
                <a:pos x="518046" y="533906"/>
              </a:cxn>
              <a:cxn ang="0">
                <a:pos x="458921" y="533906"/>
              </a:cxn>
              <a:cxn ang="0">
                <a:pos x="394165" y="425423"/>
              </a:cxn>
              <a:cxn ang="0">
                <a:pos x="358972" y="380753"/>
              </a:cxn>
              <a:cxn ang="0">
                <a:pos x="320259" y="369409"/>
              </a:cxn>
              <a:cxn ang="0">
                <a:pos x="284362" y="369409"/>
              </a:cxn>
              <a:cxn ang="0">
                <a:pos x="284362" y="533906"/>
              </a:cxn>
              <a:cxn ang="0">
                <a:pos x="233684" y="533906"/>
              </a:cxn>
              <a:cxn ang="0">
                <a:pos x="233684" y="142517"/>
              </a:cxn>
              <a:cxn ang="0">
                <a:pos x="352637" y="142517"/>
              </a:cxn>
              <a:cxn ang="0">
                <a:pos x="441324" y="170169"/>
              </a:cxn>
              <a:cxn ang="0">
                <a:pos x="473702" y="247454"/>
              </a:cxn>
              <a:cxn ang="0">
                <a:pos x="387126" y="353101"/>
              </a:cxn>
              <a:cxn ang="0">
                <a:pos x="387126" y="353810"/>
              </a:cxn>
              <a:cxn ang="0">
                <a:pos x="415281" y="373663"/>
              </a:cxn>
              <a:cxn ang="0">
                <a:pos x="445547" y="416914"/>
              </a:cxn>
              <a:cxn ang="0">
                <a:pos x="518046" y="533906"/>
              </a:cxn>
              <a:cxn ang="0">
                <a:pos x="284362" y="186477"/>
              </a:cxn>
              <a:cxn ang="0">
                <a:pos x="284362" y="324739"/>
              </a:cxn>
              <a:cxn ang="0">
                <a:pos x="343487" y="324739"/>
              </a:cxn>
              <a:cxn ang="0">
                <a:pos x="399092" y="304886"/>
              </a:cxn>
              <a:cxn ang="0">
                <a:pos x="420912" y="251708"/>
              </a:cxn>
              <a:cxn ang="0">
                <a:pos x="401204" y="204203"/>
              </a:cxn>
              <a:cxn ang="0">
                <a:pos x="344191" y="186477"/>
              </a:cxn>
              <a:cxn ang="0">
                <a:pos x="284362" y="186477"/>
              </a:cxn>
            </a:cxnLst>
            <a:rect l="0" t="0" r="0" b="0"/>
            <a:pathLst>
              <a:path w="972" h="973">
                <a:moveTo>
                  <a:pt x="486" y="0"/>
                </a:moveTo>
                <a:cubicBezTo>
                  <a:pt x="754" y="0"/>
                  <a:pt x="972" y="218"/>
                  <a:pt x="972" y="487"/>
                </a:cubicBezTo>
                <a:cubicBezTo>
                  <a:pt x="972" y="755"/>
                  <a:pt x="754" y="973"/>
                  <a:pt x="486" y="973"/>
                </a:cubicBezTo>
                <a:cubicBezTo>
                  <a:pt x="217" y="973"/>
                  <a:pt x="0" y="755"/>
                  <a:pt x="0" y="487"/>
                </a:cubicBezTo>
                <a:cubicBezTo>
                  <a:pt x="0" y="218"/>
                  <a:pt x="217" y="0"/>
                  <a:pt x="486" y="0"/>
                </a:cubicBezTo>
                <a:close/>
                <a:moveTo>
                  <a:pt x="486" y="95"/>
                </a:moveTo>
                <a:cubicBezTo>
                  <a:pt x="703" y="95"/>
                  <a:pt x="878" y="270"/>
                  <a:pt x="878" y="487"/>
                </a:cubicBezTo>
                <a:cubicBezTo>
                  <a:pt x="878" y="703"/>
                  <a:pt x="703" y="879"/>
                  <a:pt x="486" y="879"/>
                </a:cubicBezTo>
                <a:cubicBezTo>
                  <a:pt x="269" y="879"/>
                  <a:pt x="94" y="703"/>
                  <a:pt x="94" y="487"/>
                </a:cubicBezTo>
                <a:cubicBezTo>
                  <a:pt x="94" y="270"/>
                  <a:pt x="269" y="95"/>
                  <a:pt x="486" y="95"/>
                </a:cubicBezTo>
                <a:close/>
                <a:moveTo>
                  <a:pt x="736" y="753"/>
                </a:moveTo>
                <a:lnTo>
                  <a:pt x="652" y="753"/>
                </a:lnTo>
                <a:lnTo>
                  <a:pt x="560" y="600"/>
                </a:lnTo>
                <a:cubicBezTo>
                  <a:pt x="542" y="569"/>
                  <a:pt x="525" y="548"/>
                  <a:pt x="510" y="537"/>
                </a:cubicBezTo>
                <a:cubicBezTo>
                  <a:pt x="495" y="526"/>
                  <a:pt x="476" y="521"/>
                  <a:pt x="455" y="521"/>
                </a:cubicBezTo>
                <a:lnTo>
                  <a:pt x="404" y="521"/>
                </a:lnTo>
                <a:lnTo>
                  <a:pt x="404" y="753"/>
                </a:lnTo>
                <a:lnTo>
                  <a:pt x="332" y="753"/>
                </a:lnTo>
                <a:lnTo>
                  <a:pt x="332" y="201"/>
                </a:lnTo>
                <a:lnTo>
                  <a:pt x="501" y="201"/>
                </a:lnTo>
                <a:cubicBezTo>
                  <a:pt x="555" y="201"/>
                  <a:pt x="597" y="214"/>
                  <a:pt x="627" y="240"/>
                </a:cubicBezTo>
                <a:cubicBezTo>
                  <a:pt x="658" y="266"/>
                  <a:pt x="673" y="302"/>
                  <a:pt x="673" y="349"/>
                </a:cubicBezTo>
                <a:cubicBezTo>
                  <a:pt x="673" y="425"/>
                  <a:pt x="632" y="475"/>
                  <a:pt x="550" y="498"/>
                </a:cubicBezTo>
                <a:lnTo>
                  <a:pt x="550" y="499"/>
                </a:lnTo>
                <a:cubicBezTo>
                  <a:pt x="565" y="506"/>
                  <a:pt x="578" y="515"/>
                  <a:pt x="590" y="527"/>
                </a:cubicBezTo>
                <a:cubicBezTo>
                  <a:pt x="601" y="539"/>
                  <a:pt x="615" y="559"/>
                  <a:pt x="633" y="588"/>
                </a:cubicBezTo>
                <a:lnTo>
                  <a:pt x="736" y="753"/>
                </a:lnTo>
                <a:close/>
                <a:moveTo>
                  <a:pt x="404" y="263"/>
                </a:moveTo>
                <a:lnTo>
                  <a:pt x="404" y="458"/>
                </a:lnTo>
                <a:lnTo>
                  <a:pt x="488" y="458"/>
                </a:lnTo>
                <a:cubicBezTo>
                  <a:pt x="521" y="458"/>
                  <a:pt x="547" y="449"/>
                  <a:pt x="567" y="430"/>
                </a:cubicBezTo>
                <a:cubicBezTo>
                  <a:pt x="588" y="411"/>
                  <a:pt x="598" y="386"/>
                  <a:pt x="598" y="355"/>
                </a:cubicBezTo>
                <a:cubicBezTo>
                  <a:pt x="598" y="326"/>
                  <a:pt x="589" y="304"/>
                  <a:pt x="570" y="288"/>
                </a:cubicBezTo>
                <a:cubicBezTo>
                  <a:pt x="552" y="271"/>
                  <a:pt x="525" y="263"/>
                  <a:pt x="489" y="263"/>
                </a:cubicBezTo>
                <a:lnTo>
                  <a:pt x="404" y="26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27"/>
          <p:cNvSpPr>
            <a:spLocks noEditPoints="1"/>
          </p:cNvSpPr>
          <p:nvPr/>
        </p:nvSpPr>
        <p:spPr>
          <a:xfrm>
            <a:off x="8401185" y="4229681"/>
            <a:ext cx="489347" cy="389334"/>
          </a:xfrm>
          <a:custGeom>
            <a:avLst/>
            <a:gdLst/>
            <a:ahLst/>
            <a:cxnLst>
              <a:cxn ang="0">
                <a:pos x="25371" y="25431"/>
              </a:cxn>
              <a:cxn ang="0">
                <a:pos x="492624" y="25431"/>
              </a:cxn>
              <a:cxn ang="0">
                <a:pos x="492624" y="70641"/>
              </a:cxn>
              <a:cxn ang="0">
                <a:pos x="234684" y="318593"/>
              </a:cxn>
              <a:cxn ang="0">
                <a:pos x="194513" y="200621"/>
              </a:cxn>
              <a:cxn ang="0">
                <a:pos x="49333" y="194970"/>
              </a:cxn>
              <a:cxn ang="0">
                <a:pos x="199446" y="439389"/>
              </a:cxn>
              <a:cxn ang="0">
                <a:pos x="492624" y="230997"/>
              </a:cxn>
              <a:cxn ang="0">
                <a:pos x="492624" y="493783"/>
              </a:cxn>
              <a:cxn ang="0">
                <a:pos x="25371" y="493783"/>
              </a:cxn>
              <a:cxn ang="0">
                <a:pos x="25371" y="25431"/>
              </a:cxn>
              <a:cxn ang="0">
                <a:pos x="517996" y="46623"/>
              </a:cxn>
              <a:cxn ang="0">
                <a:pos x="560986" y="4945"/>
              </a:cxn>
              <a:cxn ang="0">
                <a:pos x="652604" y="117265"/>
              </a:cxn>
              <a:cxn ang="0">
                <a:pos x="517996" y="212630"/>
              </a:cxn>
              <a:cxn ang="0">
                <a:pos x="517996" y="519214"/>
              </a:cxn>
              <a:cxn ang="0">
                <a:pos x="0" y="519214"/>
              </a:cxn>
              <a:cxn ang="0">
                <a:pos x="0" y="0"/>
              </a:cxn>
              <a:cxn ang="0">
                <a:pos x="517996" y="0"/>
              </a:cxn>
              <a:cxn ang="0">
                <a:pos x="517996" y="46623"/>
              </a:cxn>
            </a:cxnLst>
            <a:rect l="0" t="0" r="0" b="0"/>
            <a:pathLst>
              <a:path w="926" h="735">
                <a:moveTo>
                  <a:pt x="36" y="36"/>
                </a:moveTo>
                <a:lnTo>
                  <a:pt x="699" y="36"/>
                </a:lnTo>
                <a:lnTo>
                  <a:pt x="699" y="100"/>
                </a:lnTo>
                <a:cubicBezTo>
                  <a:pt x="567" y="228"/>
                  <a:pt x="344" y="442"/>
                  <a:pt x="333" y="451"/>
                </a:cubicBezTo>
                <a:cubicBezTo>
                  <a:pt x="317" y="466"/>
                  <a:pt x="276" y="284"/>
                  <a:pt x="276" y="284"/>
                </a:cubicBezTo>
                <a:cubicBezTo>
                  <a:pt x="276" y="284"/>
                  <a:pt x="91" y="278"/>
                  <a:pt x="70" y="276"/>
                </a:cubicBezTo>
                <a:lnTo>
                  <a:pt x="283" y="622"/>
                </a:lnTo>
                <a:lnTo>
                  <a:pt x="699" y="327"/>
                </a:lnTo>
                <a:lnTo>
                  <a:pt x="699" y="699"/>
                </a:lnTo>
                <a:lnTo>
                  <a:pt x="36" y="699"/>
                </a:lnTo>
                <a:lnTo>
                  <a:pt x="36" y="36"/>
                </a:lnTo>
                <a:close/>
                <a:moveTo>
                  <a:pt x="735" y="66"/>
                </a:moveTo>
                <a:lnTo>
                  <a:pt x="796" y="7"/>
                </a:lnTo>
                <a:lnTo>
                  <a:pt x="926" y="166"/>
                </a:lnTo>
                <a:lnTo>
                  <a:pt x="735" y="301"/>
                </a:lnTo>
                <a:lnTo>
                  <a:pt x="735" y="735"/>
                </a:lnTo>
                <a:lnTo>
                  <a:pt x="0" y="735"/>
                </a:lnTo>
                <a:lnTo>
                  <a:pt x="0" y="0"/>
                </a:lnTo>
                <a:lnTo>
                  <a:pt x="735" y="0"/>
                </a:lnTo>
                <a:lnTo>
                  <a:pt x="735" y="6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Freeform 28"/>
          <p:cNvSpPr>
            <a:spLocks noEditPoints="1"/>
          </p:cNvSpPr>
          <p:nvPr/>
        </p:nvSpPr>
        <p:spPr>
          <a:xfrm>
            <a:off x="6985532" y="2238956"/>
            <a:ext cx="398859" cy="546497"/>
          </a:xfrm>
          <a:custGeom>
            <a:avLst/>
            <a:gdLst/>
            <a:ahLst/>
            <a:cxnLst>
              <a:cxn ang="0">
                <a:pos x="69868" y="117657"/>
              </a:cxn>
              <a:cxn ang="0">
                <a:pos x="58576" y="728622"/>
              </a:cxn>
              <a:cxn ang="0">
                <a:pos x="532124" y="178612"/>
              </a:cxn>
              <a:cxn ang="0">
                <a:pos x="491191" y="191370"/>
              </a:cxn>
              <a:cxn ang="0">
                <a:pos x="60693" y="686095"/>
              </a:cxn>
              <a:cxn ang="0">
                <a:pos x="230070" y="77257"/>
              </a:cxn>
              <a:cxn ang="0">
                <a:pos x="302054" y="77257"/>
              </a:cxn>
              <a:cxn ang="0">
                <a:pos x="264651" y="116239"/>
              </a:cxn>
              <a:cxn ang="0">
                <a:pos x="185608" y="79383"/>
              </a:cxn>
              <a:cxn ang="0">
                <a:pos x="97391" y="184282"/>
              </a:cxn>
              <a:cxn ang="0">
                <a:pos x="434027" y="184282"/>
              </a:cxn>
              <a:cxn ang="0">
                <a:pos x="345810" y="79383"/>
              </a:cxn>
              <a:cxn ang="0">
                <a:pos x="185608" y="79383"/>
              </a:cxn>
              <a:cxn ang="0">
                <a:pos x="187725" y="553554"/>
              </a:cxn>
              <a:cxn ang="0">
                <a:pos x="128444" y="569856"/>
              </a:cxn>
              <a:cxn ang="0">
                <a:pos x="115740" y="582614"/>
              </a:cxn>
              <a:cxn ang="0">
                <a:pos x="187725" y="588284"/>
              </a:cxn>
              <a:cxn ang="0">
                <a:pos x="112212" y="625141"/>
              </a:cxn>
              <a:cxn ang="0">
                <a:pos x="206075" y="579070"/>
              </a:cxn>
              <a:cxn ang="0">
                <a:pos x="206075" y="549302"/>
              </a:cxn>
              <a:cxn ang="0">
                <a:pos x="93863" y="554972"/>
              </a:cxn>
              <a:cxn ang="0">
                <a:pos x="182080" y="649239"/>
              </a:cxn>
              <a:cxn ang="0">
                <a:pos x="182080" y="285637"/>
              </a:cxn>
              <a:cxn ang="0">
                <a:pos x="128444" y="302647"/>
              </a:cxn>
              <a:cxn ang="0">
                <a:pos x="147499" y="350135"/>
              </a:cxn>
              <a:cxn ang="0">
                <a:pos x="112212" y="362893"/>
              </a:cxn>
              <a:cxn ang="0">
                <a:pos x="182080" y="267209"/>
              </a:cxn>
              <a:cxn ang="0">
                <a:pos x="93863" y="361476"/>
              </a:cxn>
              <a:cxn ang="0">
                <a:pos x="205369" y="306900"/>
              </a:cxn>
              <a:cxn ang="0">
                <a:pos x="203957" y="282093"/>
              </a:cxn>
              <a:cxn ang="0">
                <a:pos x="187725" y="429518"/>
              </a:cxn>
              <a:cxn ang="0">
                <a:pos x="115740" y="447947"/>
              </a:cxn>
              <a:cxn ang="0">
                <a:pos x="187725" y="496143"/>
              </a:cxn>
              <a:cxn ang="0">
                <a:pos x="205369" y="416052"/>
              </a:cxn>
              <a:cxn ang="0">
                <a:pos x="93863" y="420304"/>
              </a:cxn>
              <a:cxn ang="0">
                <a:pos x="187725" y="514572"/>
              </a:cxn>
              <a:cxn ang="0">
                <a:pos x="246301" y="396915"/>
              </a:cxn>
              <a:cxn ang="0">
                <a:pos x="278059" y="618053"/>
              </a:cxn>
              <a:cxn ang="0">
                <a:pos x="426970" y="571982"/>
              </a:cxn>
              <a:cxn ang="0">
                <a:pos x="272414" y="612383"/>
              </a:cxn>
              <a:cxn ang="0">
                <a:pos x="426970" y="433062"/>
              </a:cxn>
              <a:cxn ang="0">
                <a:pos x="272414" y="350135"/>
              </a:cxn>
              <a:cxn ang="0">
                <a:pos x="272414" y="300521"/>
              </a:cxn>
            </a:cxnLst>
            <a:rect l="0" t="0" r="0" b="0"/>
            <a:pathLst>
              <a:path w="754" h="1028">
                <a:moveTo>
                  <a:pt x="57" y="270"/>
                </a:moveTo>
                <a:cubicBezTo>
                  <a:pt x="57" y="241"/>
                  <a:pt x="71" y="227"/>
                  <a:pt x="99" y="226"/>
                </a:cubicBezTo>
                <a:lnTo>
                  <a:pt x="99" y="166"/>
                </a:lnTo>
                <a:cubicBezTo>
                  <a:pt x="47" y="167"/>
                  <a:pt x="0" y="201"/>
                  <a:pt x="0" y="252"/>
                </a:cubicBezTo>
                <a:lnTo>
                  <a:pt x="0" y="945"/>
                </a:lnTo>
                <a:cubicBezTo>
                  <a:pt x="0" y="987"/>
                  <a:pt x="41" y="1028"/>
                  <a:pt x="83" y="1028"/>
                </a:cubicBezTo>
                <a:lnTo>
                  <a:pt x="670" y="1028"/>
                </a:lnTo>
                <a:cubicBezTo>
                  <a:pt x="712" y="1028"/>
                  <a:pt x="754" y="987"/>
                  <a:pt x="754" y="945"/>
                </a:cubicBezTo>
                <a:lnTo>
                  <a:pt x="754" y="252"/>
                </a:lnTo>
                <a:cubicBezTo>
                  <a:pt x="754" y="201"/>
                  <a:pt x="707" y="167"/>
                  <a:pt x="654" y="166"/>
                </a:cubicBezTo>
                <a:lnTo>
                  <a:pt x="654" y="226"/>
                </a:lnTo>
                <a:cubicBezTo>
                  <a:pt x="683" y="227"/>
                  <a:pt x="696" y="241"/>
                  <a:pt x="696" y="270"/>
                </a:cubicBezTo>
                <a:lnTo>
                  <a:pt x="696" y="926"/>
                </a:lnTo>
                <a:cubicBezTo>
                  <a:pt x="696" y="947"/>
                  <a:pt x="687" y="968"/>
                  <a:pt x="667" y="968"/>
                </a:cubicBezTo>
                <a:lnTo>
                  <a:pt x="86" y="968"/>
                </a:lnTo>
                <a:cubicBezTo>
                  <a:pt x="64" y="968"/>
                  <a:pt x="57" y="944"/>
                  <a:pt x="57" y="921"/>
                </a:cubicBezTo>
                <a:lnTo>
                  <a:pt x="57" y="270"/>
                </a:lnTo>
                <a:close/>
                <a:moveTo>
                  <a:pt x="326" y="109"/>
                </a:moveTo>
                <a:cubicBezTo>
                  <a:pt x="326" y="85"/>
                  <a:pt x="349" y="62"/>
                  <a:pt x="373" y="62"/>
                </a:cubicBezTo>
                <a:lnTo>
                  <a:pt x="381" y="62"/>
                </a:lnTo>
                <a:cubicBezTo>
                  <a:pt x="405" y="62"/>
                  <a:pt x="428" y="85"/>
                  <a:pt x="428" y="109"/>
                </a:cubicBezTo>
                <a:lnTo>
                  <a:pt x="428" y="114"/>
                </a:lnTo>
                <a:cubicBezTo>
                  <a:pt x="428" y="141"/>
                  <a:pt x="405" y="164"/>
                  <a:pt x="378" y="164"/>
                </a:cubicBezTo>
                <a:lnTo>
                  <a:pt x="375" y="164"/>
                </a:lnTo>
                <a:cubicBezTo>
                  <a:pt x="349" y="164"/>
                  <a:pt x="326" y="141"/>
                  <a:pt x="326" y="114"/>
                </a:cubicBezTo>
                <a:lnTo>
                  <a:pt x="326" y="109"/>
                </a:lnTo>
                <a:close/>
                <a:moveTo>
                  <a:pt x="263" y="112"/>
                </a:moveTo>
                <a:lnTo>
                  <a:pt x="180" y="112"/>
                </a:lnTo>
                <a:cubicBezTo>
                  <a:pt x="151" y="112"/>
                  <a:pt x="138" y="125"/>
                  <a:pt x="138" y="153"/>
                </a:cubicBezTo>
                <a:lnTo>
                  <a:pt x="138" y="260"/>
                </a:lnTo>
                <a:cubicBezTo>
                  <a:pt x="138" y="278"/>
                  <a:pt x="150" y="296"/>
                  <a:pt x="167" y="296"/>
                </a:cubicBezTo>
                <a:lnTo>
                  <a:pt x="587" y="296"/>
                </a:lnTo>
                <a:cubicBezTo>
                  <a:pt x="604" y="296"/>
                  <a:pt x="615" y="278"/>
                  <a:pt x="615" y="260"/>
                </a:cubicBezTo>
                <a:lnTo>
                  <a:pt x="615" y="153"/>
                </a:lnTo>
                <a:cubicBezTo>
                  <a:pt x="615" y="125"/>
                  <a:pt x="602" y="112"/>
                  <a:pt x="574" y="112"/>
                </a:cubicBezTo>
                <a:lnTo>
                  <a:pt x="490" y="112"/>
                </a:lnTo>
                <a:cubicBezTo>
                  <a:pt x="490" y="54"/>
                  <a:pt x="441" y="0"/>
                  <a:pt x="386" y="0"/>
                </a:cubicBezTo>
                <a:lnTo>
                  <a:pt x="368" y="0"/>
                </a:lnTo>
                <a:cubicBezTo>
                  <a:pt x="312" y="0"/>
                  <a:pt x="263" y="54"/>
                  <a:pt x="263" y="112"/>
                </a:cubicBezTo>
                <a:close/>
                <a:moveTo>
                  <a:pt x="159" y="788"/>
                </a:moveTo>
                <a:cubicBezTo>
                  <a:pt x="159" y="782"/>
                  <a:pt x="161" y="781"/>
                  <a:pt x="167" y="781"/>
                </a:cubicBezTo>
                <a:lnTo>
                  <a:pt x="266" y="781"/>
                </a:lnTo>
                <a:lnTo>
                  <a:pt x="266" y="788"/>
                </a:lnTo>
                <a:cubicBezTo>
                  <a:pt x="266" y="797"/>
                  <a:pt x="225" y="820"/>
                  <a:pt x="216" y="825"/>
                </a:cubicBezTo>
                <a:cubicBezTo>
                  <a:pt x="209" y="819"/>
                  <a:pt x="194" y="804"/>
                  <a:pt x="182" y="804"/>
                </a:cubicBezTo>
                <a:lnTo>
                  <a:pt x="180" y="804"/>
                </a:lnTo>
                <a:cubicBezTo>
                  <a:pt x="174" y="804"/>
                  <a:pt x="164" y="813"/>
                  <a:pt x="164" y="820"/>
                </a:cubicBezTo>
                <a:lnTo>
                  <a:pt x="164" y="822"/>
                </a:lnTo>
                <a:cubicBezTo>
                  <a:pt x="164" y="829"/>
                  <a:pt x="201" y="869"/>
                  <a:pt x="209" y="869"/>
                </a:cubicBezTo>
                <a:lnTo>
                  <a:pt x="211" y="869"/>
                </a:lnTo>
                <a:cubicBezTo>
                  <a:pt x="217" y="869"/>
                  <a:pt x="258" y="836"/>
                  <a:pt x="266" y="830"/>
                </a:cubicBezTo>
                <a:cubicBezTo>
                  <a:pt x="266" y="844"/>
                  <a:pt x="272" y="890"/>
                  <a:pt x="258" y="890"/>
                </a:cubicBezTo>
                <a:lnTo>
                  <a:pt x="167" y="890"/>
                </a:lnTo>
                <a:cubicBezTo>
                  <a:pt x="161" y="890"/>
                  <a:pt x="159" y="888"/>
                  <a:pt x="159" y="882"/>
                </a:cubicBezTo>
                <a:lnTo>
                  <a:pt x="159" y="788"/>
                </a:lnTo>
                <a:close/>
                <a:moveTo>
                  <a:pt x="258" y="916"/>
                </a:moveTo>
                <a:cubicBezTo>
                  <a:pt x="307" y="916"/>
                  <a:pt x="289" y="862"/>
                  <a:pt x="292" y="817"/>
                </a:cubicBezTo>
                <a:cubicBezTo>
                  <a:pt x="293" y="794"/>
                  <a:pt x="351" y="773"/>
                  <a:pt x="357" y="752"/>
                </a:cubicBezTo>
                <a:lnTo>
                  <a:pt x="349" y="752"/>
                </a:lnTo>
                <a:cubicBezTo>
                  <a:pt x="332" y="752"/>
                  <a:pt x="305" y="768"/>
                  <a:pt x="292" y="775"/>
                </a:cubicBezTo>
                <a:cubicBezTo>
                  <a:pt x="285" y="766"/>
                  <a:pt x="279" y="755"/>
                  <a:pt x="263" y="755"/>
                </a:cubicBezTo>
                <a:lnTo>
                  <a:pt x="162" y="755"/>
                </a:lnTo>
                <a:cubicBezTo>
                  <a:pt x="146" y="755"/>
                  <a:pt x="133" y="768"/>
                  <a:pt x="133" y="783"/>
                </a:cubicBezTo>
                <a:lnTo>
                  <a:pt x="133" y="887"/>
                </a:lnTo>
                <a:cubicBezTo>
                  <a:pt x="133" y="905"/>
                  <a:pt x="149" y="916"/>
                  <a:pt x="167" y="916"/>
                </a:cubicBezTo>
                <a:lnTo>
                  <a:pt x="258" y="916"/>
                </a:lnTo>
                <a:close/>
                <a:moveTo>
                  <a:pt x="159" y="411"/>
                </a:moveTo>
                <a:cubicBezTo>
                  <a:pt x="159" y="405"/>
                  <a:pt x="161" y="403"/>
                  <a:pt x="167" y="403"/>
                </a:cubicBezTo>
                <a:lnTo>
                  <a:pt x="258" y="403"/>
                </a:lnTo>
                <a:cubicBezTo>
                  <a:pt x="264" y="403"/>
                  <a:pt x="266" y="405"/>
                  <a:pt x="266" y="411"/>
                </a:cubicBezTo>
                <a:cubicBezTo>
                  <a:pt x="266" y="417"/>
                  <a:pt x="222" y="447"/>
                  <a:pt x="216" y="447"/>
                </a:cubicBezTo>
                <a:cubicBezTo>
                  <a:pt x="211" y="447"/>
                  <a:pt x="198" y="427"/>
                  <a:pt x="182" y="427"/>
                </a:cubicBezTo>
                <a:cubicBezTo>
                  <a:pt x="175" y="427"/>
                  <a:pt x="164" y="435"/>
                  <a:pt x="164" y="442"/>
                </a:cubicBezTo>
                <a:lnTo>
                  <a:pt x="164" y="445"/>
                </a:lnTo>
                <a:cubicBezTo>
                  <a:pt x="164" y="455"/>
                  <a:pt x="200" y="490"/>
                  <a:pt x="209" y="494"/>
                </a:cubicBezTo>
                <a:lnTo>
                  <a:pt x="266" y="453"/>
                </a:lnTo>
                <a:lnTo>
                  <a:pt x="266" y="512"/>
                </a:lnTo>
                <a:lnTo>
                  <a:pt x="159" y="512"/>
                </a:lnTo>
                <a:lnTo>
                  <a:pt x="159" y="411"/>
                </a:lnTo>
                <a:close/>
                <a:moveTo>
                  <a:pt x="289" y="398"/>
                </a:moveTo>
                <a:cubicBezTo>
                  <a:pt x="286" y="384"/>
                  <a:pt x="275" y="377"/>
                  <a:pt x="258" y="377"/>
                </a:cubicBezTo>
                <a:lnTo>
                  <a:pt x="167" y="377"/>
                </a:lnTo>
                <a:cubicBezTo>
                  <a:pt x="149" y="377"/>
                  <a:pt x="133" y="388"/>
                  <a:pt x="133" y="406"/>
                </a:cubicBezTo>
                <a:lnTo>
                  <a:pt x="133" y="510"/>
                </a:lnTo>
                <a:cubicBezTo>
                  <a:pt x="133" y="525"/>
                  <a:pt x="146" y="538"/>
                  <a:pt x="162" y="538"/>
                </a:cubicBezTo>
                <a:lnTo>
                  <a:pt x="263" y="538"/>
                </a:lnTo>
                <a:cubicBezTo>
                  <a:pt x="304" y="538"/>
                  <a:pt x="292" y="474"/>
                  <a:pt x="291" y="433"/>
                </a:cubicBezTo>
                <a:lnTo>
                  <a:pt x="357" y="377"/>
                </a:lnTo>
                <a:cubicBezTo>
                  <a:pt x="357" y="377"/>
                  <a:pt x="352" y="374"/>
                  <a:pt x="352" y="374"/>
                </a:cubicBezTo>
                <a:cubicBezTo>
                  <a:pt x="326" y="374"/>
                  <a:pt x="305" y="397"/>
                  <a:pt x="289" y="398"/>
                </a:cubicBezTo>
                <a:close/>
                <a:moveTo>
                  <a:pt x="159" y="593"/>
                </a:moveTo>
                <a:lnTo>
                  <a:pt x="266" y="593"/>
                </a:lnTo>
                <a:lnTo>
                  <a:pt x="266" y="606"/>
                </a:lnTo>
                <a:lnTo>
                  <a:pt x="216" y="637"/>
                </a:lnTo>
                <a:lnTo>
                  <a:pt x="183" y="613"/>
                </a:lnTo>
                <a:cubicBezTo>
                  <a:pt x="175" y="618"/>
                  <a:pt x="164" y="620"/>
                  <a:pt x="164" y="632"/>
                </a:cubicBezTo>
                <a:cubicBezTo>
                  <a:pt x="164" y="640"/>
                  <a:pt x="201" y="682"/>
                  <a:pt x="209" y="682"/>
                </a:cubicBezTo>
                <a:cubicBezTo>
                  <a:pt x="221" y="682"/>
                  <a:pt x="252" y="646"/>
                  <a:pt x="266" y="643"/>
                </a:cubicBezTo>
                <a:lnTo>
                  <a:pt x="266" y="700"/>
                </a:lnTo>
                <a:lnTo>
                  <a:pt x="159" y="700"/>
                </a:lnTo>
                <a:lnTo>
                  <a:pt x="159" y="593"/>
                </a:lnTo>
                <a:close/>
                <a:moveTo>
                  <a:pt x="291" y="587"/>
                </a:moveTo>
                <a:cubicBezTo>
                  <a:pt x="287" y="578"/>
                  <a:pt x="281" y="567"/>
                  <a:pt x="266" y="567"/>
                </a:cubicBezTo>
                <a:lnTo>
                  <a:pt x="159" y="567"/>
                </a:lnTo>
                <a:cubicBezTo>
                  <a:pt x="146" y="567"/>
                  <a:pt x="133" y="580"/>
                  <a:pt x="133" y="593"/>
                </a:cubicBezTo>
                <a:lnTo>
                  <a:pt x="133" y="700"/>
                </a:lnTo>
                <a:cubicBezTo>
                  <a:pt x="133" y="713"/>
                  <a:pt x="146" y="726"/>
                  <a:pt x="159" y="726"/>
                </a:cubicBezTo>
                <a:lnTo>
                  <a:pt x="266" y="726"/>
                </a:lnTo>
                <a:cubicBezTo>
                  <a:pt x="304" y="726"/>
                  <a:pt x="292" y="659"/>
                  <a:pt x="291" y="621"/>
                </a:cubicBezTo>
                <a:lnTo>
                  <a:pt x="357" y="565"/>
                </a:lnTo>
                <a:lnTo>
                  <a:pt x="349" y="560"/>
                </a:lnTo>
                <a:lnTo>
                  <a:pt x="291" y="587"/>
                </a:lnTo>
                <a:close/>
                <a:moveTo>
                  <a:pt x="386" y="864"/>
                </a:moveTo>
                <a:cubicBezTo>
                  <a:pt x="386" y="870"/>
                  <a:pt x="388" y="872"/>
                  <a:pt x="394" y="872"/>
                </a:cubicBezTo>
                <a:lnTo>
                  <a:pt x="597" y="872"/>
                </a:lnTo>
                <a:cubicBezTo>
                  <a:pt x="603" y="872"/>
                  <a:pt x="605" y="870"/>
                  <a:pt x="605" y="864"/>
                </a:cubicBezTo>
                <a:lnTo>
                  <a:pt x="605" y="807"/>
                </a:lnTo>
                <a:cubicBezTo>
                  <a:pt x="605" y="801"/>
                  <a:pt x="603" y="799"/>
                  <a:pt x="597" y="799"/>
                </a:cubicBezTo>
                <a:lnTo>
                  <a:pt x="386" y="799"/>
                </a:lnTo>
                <a:lnTo>
                  <a:pt x="386" y="864"/>
                </a:lnTo>
                <a:close/>
                <a:moveTo>
                  <a:pt x="386" y="682"/>
                </a:moveTo>
                <a:lnTo>
                  <a:pt x="605" y="682"/>
                </a:lnTo>
                <a:lnTo>
                  <a:pt x="605" y="611"/>
                </a:lnTo>
                <a:lnTo>
                  <a:pt x="386" y="611"/>
                </a:lnTo>
                <a:lnTo>
                  <a:pt x="386" y="682"/>
                </a:lnTo>
                <a:close/>
                <a:moveTo>
                  <a:pt x="386" y="494"/>
                </a:moveTo>
                <a:lnTo>
                  <a:pt x="545" y="494"/>
                </a:lnTo>
                <a:lnTo>
                  <a:pt x="545" y="424"/>
                </a:lnTo>
                <a:lnTo>
                  <a:pt x="386" y="424"/>
                </a:lnTo>
                <a:lnTo>
                  <a:pt x="386" y="49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Freeform 29"/>
          <p:cNvSpPr>
            <a:spLocks noEditPoints="1"/>
          </p:cNvSpPr>
          <p:nvPr/>
        </p:nvSpPr>
        <p:spPr>
          <a:xfrm>
            <a:off x="3957772" y="2247291"/>
            <a:ext cx="559594" cy="564356"/>
          </a:xfrm>
          <a:custGeom>
            <a:avLst/>
            <a:gdLst/>
            <a:ahLst/>
            <a:cxnLst>
              <a:cxn ang="0">
                <a:pos x="697850" y="442308"/>
              </a:cxn>
              <a:cxn ang="0">
                <a:pos x="745832" y="477693"/>
              </a:cxn>
              <a:cxn ang="0">
                <a:pos x="373269" y="751570"/>
              </a:cxn>
              <a:cxn ang="0">
                <a:pos x="0" y="477693"/>
              </a:cxn>
              <a:cxn ang="0">
                <a:pos x="47982" y="442308"/>
              </a:cxn>
              <a:cxn ang="0">
                <a:pos x="373269" y="681508"/>
              </a:cxn>
              <a:cxn ang="0">
                <a:pos x="697850" y="442308"/>
              </a:cxn>
              <a:cxn ang="0">
                <a:pos x="692911" y="340400"/>
              </a:cxn>
              <a:cxn ang="0">
                <a:pos x="745832" y="380031"/>
              </a:cxn>
              <a:cxn ang="0">
                <a:pos x="373269" y="653908"/>
              </a:cxn>
              <a:cxn ang="0">
                <a:pos x="0" y="380031"/>
              </a:cxn>
              <a:cxn ang="0">
                <a:pos x="52921" y="340400"/>
              </a:cxn>
              <a:cxn ang="0">
                <a:pos x="373269" y="575354"/>
              </a:cxn>
              <a:cxn ang="0">
                <a:pos x="692911" y="340400"/>
              </a:cxn>
              <a:cxn ang="0">
                <a:pos x="373269" y="0"/>
              </a:cxn>
              <a:cxn ang="0">
                <a:pos x="745832" y="273877"/>
              </a:cxn>
              <a:cxn ang="0">
                <a:pos x="373269" y="547754"/>
              </a:cxn>
              <a:cxn ang="0">
                <a:pos x="0" y="273877"/>
              </a:cxn>
              <a:cxn ang="0">
                <a:pos x="373269" y="0"/>
              </a:cxn>
            </a:cxnLst>
            <a:rect l="0" t="0" r="0" b="0"/>
            <a:pathLst>
              <a:path w="1057" h="1062">
                <a:moveTo>
                  <a:pt x="989" y="625"/>
                </a:moveTo>
                <a:lnTo>
                  <a:pt x="1057" y="675"/>
                </a:lnTo>
                <a:lnTo>
                  <a:pt x="529" y="1062"/>
                </a:lnTo>
                <a:lnTo>
                  <a:pt x="0" y="675"/>
                </a:lnTo>
                <a:lnTo>
                  <a:pt x="68" y="625"/>
                </a:lnTo>
                <a:lnTo>
                  <a:pt x="529" y="963"/>
                </a:lnTo>
                <a:lnTo>
                  <a:pt x="989" y="625"/>
                </a:lnTo>
                <a:close/>
                <a:moveTo>
                  <a:pt x="982" y="481"/>
                </a:moveTo>
                <a:lnTo>
                  <a:pt x="1057" y="537"/>
                </a:lnTo>
                <a:lnTo>
                  <a:pt x="529" y="924"/>
                </a:lnTo>
                <a:lnTo>
                  <a:pt x="0" y="537"/>
                </a:lnTo>
                <a:lnTo>
                  <a:pt x="75" y="481"/>
                </a:lnTo>
                <a:lnTo>
                  <a:pt x="529" y="813"/>
                </a:lnTo>
                <a:lnTo>
                  <a:pt x="982" y="481"/>
                </a:lnTo>
                <a:close/>
                <a:moveTo>
                  <a:pt x="529" y="0"/>
                </a:moveTo>
                <a:lnTo>
                  <a:pt x="1057" y="387"/>
                </a:lnTo>
                <a:lnTo>
                  <a:pt x="529" y="774"/>
                </a:lnTo>
                <a:lnTo>
                  <a:pt x="0" y="387"/>
                </a:lnTo>
                <a:lnTo>
                  <a:pt x="529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30"/>
          <p:cNvSpPr>
            <a:spLocks noEditPoints="1"/>
          </p:cNvSpPr>
          <p:nvPr/>
        </p:nvSpPr>
        <p:spPr>
          <a:xfrm>
            <a:off x="2438535" y="2316347"/>
            <a:ext cx="601266" cy="483394"/>
          </a:xfrm>
          <a:custGeom>
            <a:avLst/>
            <a:gdLst/>
            <a:ahLst/>
            <a:cxnLst>
              <a:cxn ang="0">
                <a:pos x="625634" y="133757"/>
              </a:cxn>
              <a:cxn ang="0">
                <a:pos x="769361" y="133757"/>
              </a:cxn>
              <a:cxn ang="0">
                <a:pos x="801770" y="162066"/>
              </a:cxn>
              <a:cxn ang="0">
                <a:pos x="801770" y="511675"/>
              </a:cxn>
              <a:cxn ang="0">
                <a:pos x="769361" y="539983"/>
              </a:cxn>
              <a:cxn ang="0">
                <a:pos x="741179" y="539983"/>
              </a:cxn>
              <a:cxn ang="0">
                <a:pos x="741179" y="645432"/>
              </a:cxn>
              <a:cxn ang="0">
                <a:pos x="631975" y="539983"/>
              </a:cxn>
              <a:cxn ang="0">
                <a:pos x="260681" y="539983"/>
              </a:cxn>
              <a:cxn ang="0">
                <a:pos x="228272" y="511675"/>
              </a:cxn>
              <a:cxn ang="0">
                <a:pos x="228272" y="455058"/>
              </a:cxn>
              <a:cxn ang="0">
                <a:pos x="593225" y="455058"/>
              </a:cxn>
              <a:cxn ang="0">
                <a:pos x="625634" y="426749"/>
              </a:cxn>
              <a:cxn ang="0">
                <a:pos x="625634" y="133757"/>
              </a:cxn>
              <a:cxn ang="0">
                <a:pos x="32409" y="0"/>
              </a:cxn>
              <a:cxn ang="0">
                <a:pos x="541089" y="0"/>
              </a:cxn>
              <a:cxn ang="0">
                <a:pos x="573498" y="27601"/>
              </a:cxn>
              <a:cxn ang="0">
                <a:pos x="573498" y="377210"/>
              </a:cxn>
              <a:cxn ang="0">
                <a:pos x="541089" y="405518"/>
              </a:cxn>
              <a:cxn ang="0">
                <a:pos x="166272" y="405518"/>
              </a:cxn>
              <a:cxn ang="0">
                <a:pos x="54954" y="534321"/>
              </a:cxn>
              <a:cxn ang="0">
                <a:pos x="54954" y="405518"/>
              </a:cxn>
              <a:cxn ang="0">
                <a:pos x="32409" y="405518"/>
              </a:cxn>
              <a:cxn ang="0">
                <a:pos x="0" y="377210"/>
              </a:cxn>
              <a:cxn ang="0">
                <a:pos x="0" y="27601"/>
              </a:cxn>
              <a:cxn ang="0">
                <a:pos x="32409" y="0"/>
              </a:cxn>
            </a:cxnLst>
            <a:rect l="0" t="0" r="0" b="0"/>
            <a:pathLst>
              <a:path w="1138" h="912">
                <a:moveTo>
                  <a:pt x="888" y="189"/>
                </a:moveTo>
                <a:lnTo>
                  <a:pt x="1092" y="189"/>
                </a:lnTo>
                <a:cubicBezTo>
                  <a:pt x="1117" y="189"/>
                  <a:pt x="1138" y="207"/>
                  <a:pt x="1138" y="229"/>
                </a:cubicBezTo>
                <a:lnTo>
                  <a:pt x="1138" y="723"/>
                </a:lnTo>
                <a:cubicBezTo>
                  <a:pt x="1138" y="745"/>
                  <a:pt x="1117" y="763"/>
                  <a:pt x="1092" y="763"/>
                </a:cubicBezTo>
                <a:lnTo>
                  <a:pt x="1052" y="763"/>
                </a:lnTo>
                <a:lnTo>
                  <a:pt x="1052" y="912"/>
                </a:lnTo>
                <a:lnTo>
                  <a:pt x="897" y="763"/>
                </a:lnTo>
                <a:lnTo>
                  <a:pt x="370" y="763"/>
                </a:lnTo>
                <a:cubicBezTo>
                  <a:pt x="345" y="763"/>
                  <a:pt x="324" y="745"/>
                  <a:pt x="324" y="723"/>
                </a:cubicBezTo>
                <a:lnTo>
                  <a:pt x="324" y="643"/>
                </a:lnTo>
                <a:lnTo>
                  <a:pt x="842" y="643"/>
                </a:lnTo>
                <a:cubicBezTo>
                  <a:pt x="867" y="643"/>
                  <a:pt x="888" y="625"/>
                  <a:pt x="888" y="603"/>
                </a:cubicBezTo>
                <a:lnTo>
                  <a:pt x="888" y="189"/>
                </a:lnTo>
                <a:close/>
                <a:moveTo>
                  <a:pt x="46" y="0"/>
                </a:moveTo>
                <a:lnTo>
                  <a:pt x="768" y="0"/>
                </a:lnTo>
                <a:cubicBezTo>
                  <a:pt x="793" y="0"/>
                  <a:pt x="814" y="18"/>
                  <a:pt x="814" y="39"/>
                </a:cubicBezTo>
                <a:lnTo>
                  <a:pt x="814" y="533"/>
                </a:lnTo>
                <a:cubicBezTo>
                  <a:pt x="814" y="555"/>
                  <a:pt x="793" y="573"/>
                  <a:pt x="768" y="573"/>
                </a:cubicBezTo>
                <a:lnTo>
                  <a:pt x="236" y="573"/>
                </a:lnTo>
                <a:lnTo>
                  <a:pt x="78" y="755"/>
                </a:lnTo>
                <a:lnTo>
                  <a:pt x="78" y="573"/>
                </a:lnTo>
                <a:lnTo>
                  <a:pt x="46" y="573"/>
                </a:lnTo>
                <a:cubicBezTo>
                  <a:pt x="21" y="573"/>
                  <a:pt x="0" y="555"/>
                  <a:pt x="0" y="533"/>
                </a:cubicBezTo>
                <a:lnTo>
                  <a:pt x="0" y="39"/>
                </a:lnTo>
                <a:cubicBezTo>
                  <a:pt x="0" y="18"/>
                  <a:pt x="21" y="0"/>
                  <a:pt x="46" y="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Freeform 31"/>
          <p:cNvSpPr>
            <a:spLocks noEditPoints="1"/>
          </p:cNvSpPr>
          <p:nvPr/>
        </p:nvSpPr>
        <p:spPr>
          <a:xfrm>
            <a:off x="5418670" y="2254434"/>
            <a:ext cx="525065" cy="578644"/>
          </a:xfrm>
          <a:custGeom>
            <a:avLst/>
            <a:gdLst/>
            <a:ahLst/>
            <a:cxnLst>
              <a:cxn ang="0">
                <a:pos x="537816" y="736253"/>
              </a:cxn>
              <a:cxn ang="0">
                <a:pos x="178332" y="736253"/>
              </a:cxn>
              <a:cxn ang="0">
                <a:pos x="161415" y="753952"/>
              </a:cxn>
              <a:cxn ang="0">
                <a:pos x="178332" y="771650"/>
              </a:cxn>
              <a:cxn ang="0">
                <a:pos x="537816" y="771650"/>
              </a:cxn>
              <a:cxn ang="0">
                <a:pos x="555438" y="753952"/>
              </a:cxn>
              <a:cxn ang="0">
                <a:pos x="537816" y="736253"/>
              </a:cxn>
              <a:cxn ang="0">
                <a:pos x="143089" y="327066"/>
              </a:cxn>
              <a:cxn ang="0">
                <a:pos x="380630" y="213797"/>
              </a:cxn>
              <a:cxn ang="0">
                <a:pos x="243885" y="491307"/>
              </a:cxn>
              <a:cxn ang="0">
                <a:pos x="143089" y="327066"/>
              </a:cxn>
              <a:cxn ang="0">
                <a:pos x="597025" y="0"/>
              </a:cxn>
              <a:cxn ang="0">
                <a:pos x="0" y="283882"/>
              </a:cxn>
              <a:cxn ang="0">
                <a:pos x="253048" y="698025"/>
              </a:cxn>
              <a:cxn ang="0">
                <a:pos x="597025" y="0"/>
              </a:cxn>
              <a:cxn ang="0">
                <a:pos x="685134" y="419098"/>
              </a:cxn>
              <a:cxn ang="0">
                <a:pos x="623105" y="356092"/>
              </a:cxn>
              <a:cxn ang="0">
                <a:pos x="602664" y="345473"/>
              </a:cxn>
              <a:cxn ang="0">
                <a:pos x="579403" y="352552"/>
              </a:cxn>
              <a:cxn ang="0">
                <a:pos x="545569" y="386533"/>
              </a:cxn>
              <a:cxn ang="0">
                <a:pos x="655529" y="496971"/>
              </a:cxn>
              <a:cxn ang="0">
                <a:pos x="688658" y="462990"/>
              </a:cxn>
              <a:cxn ang="0">
                <a:pos x="685134" y="419098"/>
              </a:cxn>
              <a:cxn ang="0">
                <a:pos x="374286" y="661212"/>
              </a:cxn>
              <a:cxn ang="0">
                <a:pos x="381335" y="639266"/>
              </a:cxn>
              <a:cxn ang="0">
                <a:pos x="392613" y="605285"/>
              </a:cxn>
              <a:cxn ang="0">
                <a:pos x="415168" y="627939"/>
              </a:cxn>
              <a:cxn ang="0">
                <a:pos x="437724" y="650593"/>
              </a:cxn>
              <a:cxn ang="0">
                <a:pos x="403891" y="661920"/>
              </a:cxn>
              <a:cxn ang="0">
                <a:pos x="382040" y="668999"/>
              </a:cxn>
              <a:cxn ang="0">
                <a:pos x="374286" y="669707"/>
              </a:cxn>
              <a:cxn ang="0">
                <a:pos x="374286" y="661212"/>
              </a:cxn>
              <a:cxn ang="0">
                <a:pos x="347501" y="651301"/>
              </a:cxn>
              <a:cxn ang="0">
                <a:pos x="353845" y="689529"/>
              </a:cxn>
              <a:cxn ang="0">
                <a:pos x="391908" y="695901"/>
              </a:cxn>
              <a:cxn ang="0">
                <a:pos x="413054" y="688822"/>
              </a:cxn>
              <a:cxn ang="0">
                <a:pos x="446888" y="677495"/>
              </a:cxn>
              <a:cxn ang="0">
                <a:pos x="489885" y="663336"/>
              </a:cxn>
              <a:cxn ang="0">
                <a:pos x="457461" y="630771"/>
              </a:cxn>
              <a:cxn ang="0">
                <a:pos x="434905" y="608117"/>
              </a:cxn>
              <a:cxn ang="0">
                <a:pos x="412349" y="585463"/>
              </a:cxn>
              <a:cxn ang="0">
                <a:pos x="379925" y="552898"/>
              </a:cxn>
              <a:cxn ang="0">
                <a:pos x="365828" y="596082"/>
              </a:cxn>
              <a:cxn ang="0">
                <a:pos x="354550" y="630063"/>
              </a:cxn>
              <a:cxn ang="0">
                <a:pos x="347501" y="651301"/>
              </a:cxn>
              <a:cxn ang="0">
                <a:pos x="557552" y="414142"/>
              </a:cxn>
              <a:cxn ang="0">
                <a:pos x="537816" y="394320"/>
              </a:cxn>
              <a:cxn ang="0">
                <a:pos x="518080" y="414142"/>
              </a:cxn>
              <a:cxn ang="0">
                <a:pos x="408825" y="523872"/>
              </a:cxn>
              <a:cxn ang="0">
                <a:pos x="389088" y="543695"/>
              </a:cxn>
              <a:cxn ang="0">
                <a:pos x="408825" y="564225"/>
              </a:cxn>
              <a:cxn ang="0">
                <a:pos x="478607" y="634310"/>
              </a:cxn>
              <a:cxn ang="0">
                <a:pos x="498343" y="654133"/>
              </a:cxn>
              <a:cxn ang="0">
                <a:pos x="518784" y="634310"/>
              </a:cxn>
              <a:cxn ang="0">
                <a:pos x="628039" y="524580"/>
              </a:cxn>
              <a:cxn ang="0">
                <a:pos x="647776" y="504758"/>
              </a:cxn>
              <a:cxn ang="0">
                <a:pos x="628039" y="484228"/>
              </a:cxn>
              <a:cxn ang="0">
                <a:pos x="557552" y="414142"/>
              </a:cxn>
            </a:cxnLst>
            <a:rect l="0" t="0" r="0" b="0"/>
            <a:pathLst>
              <a:path w="993" h="1090">
                <a:moveTo>
                  <a:pt x="763" y="1040"/>
                </a:moveTo>
                <a:lnTo>
                  <a:pt x="253" y="1040"/>
                </a:lnTo>
                <a:cubicBezTo>
                  <a:pt x="240" y="1040"/>
                  <a:pt x="229" y="1051"/>
                  <a:pt x="229" y="1065"/>
                </a:cubicBezTo>
                <a:cubicBezTo>
                  <a:pt x="229" y="1079"/>
                  <a:pt x="240" y="1090"/>
                  <a:pt x="253" y="1090"/>
                </a:cubicBezTo>
                <a:lnTo>
                  <a:pt x="763" y="1090"/>
                </a:lnTo>
                <a:cubicBezTo>
                  <a:pt x="777" y="1090"/>
                  <a:pt x="788" y="1079"/>
                  <a:pt x="788" y="1065"/>
                </a:cubicBezTo>
                <a:cubicBezTo>
                  <a:pt x="788" y="1051"/>
                  <a:pt x="777" y="1040"/>
                  <a:pt x="763" y="1040"/>
                </a:cubicBezTo>
                <a:close/>
                <a:moveTo>
                  <a:pt x="203" y="462"/>
                </a:moveTo>
                <a:lnTo>
                  <a:pt x="540" y="302"/>
                </a:lnTo>
                <a:lnTo>
                  <a:pt x="346" y="694"/>
                </a:lnTo>
                <a:lnTo>
                  <a:pt x="203" y="462"/>
                </a:lnTo>
                <a:close/>
                <a:moveTo>
                  <a:pt x="847" y="0"/>
                </a:moveTo>
                <a:lnTo>
                  <a:pt x="0" y="401"/>
                </a:lnTo>
                <a:lnTo>
                  <a:pt x="359" y="986"/>
                </a:lnTo>
                <a:lnTo>
                  <a:pt x="847" y="0"/>
                </a:lnTo>
                <a:close/>
                <a:moveTo>
                  <a:pt x="972" y="592"/>
                </a:moveTo>
                <a:lnTo>
                  <a:pt x="884" y="503"/>
                </a:lnTo>
                <a:cubicBezTo>
                  <a:pt x="876" y="495"/>
                  <a:pt x="865" y="490"/>
                  <a:pt x="855" y="488"/>
                </a:cubicBezTo>
                <a:cubicBezTo>
                  <a:pt x="842" y="486"/>
                  <a:pt x="830" y="490"/>
                  <a:pt x="822" y="498"/>
                </a:cubicBezTo>
                <a:lnTo>
                  <a:pt x="774" y="546"/>
                </a:lnTo>
                <a:lnTo>
                  <a:pt x="930" y="702"/>
                </a:lnTo>
                <a:lnTo>
                  <a:pt x="977" y="654"/>
                </a:lnTo>
                <a:cubicBezTo>
                  <a:pt x="993" y="638"/>
                  <a:pt x="991" y="611"/>
                  <a:pt x="972" y="592"/>
                </a:cubicBezTo>
                <a:close/>
                <a:moveTo>
                  <a:pt x="531" y="934"/>
                </a:moveTo>
                <a:lnTo>
                  <a:pt x="541" y="903"/>
                </a:lnTo>
                <a:lnTo>
                  <a:pt x="557" y="855"/>
                </a:lnTo>
                <a:lnTo>
                  <a:pt x="589" y="887"/>
                </a:lnTo>
                <a:lnTo>
                  <a:pt x="621" y="919"/>
                </a:lnTo>
                <a:lnTo>
                  <a:pt x="573" y="935"/>
                </a:lnTo>
                <a:lnTo>
                  <a:pt x="542" y="945"/>
                </a:lnTo>
                <a:cubicBezTo>
                  <a:pt x="537" y="948"/>
                  <a:pt x="533" y="948"/>
                  <a:pt x="531" y="946"/>
                </a:cubicBezTo>
                <a:cubicBezTo>
                  <a:pt x="529" y="943"/>
                  <a:pt x="529" y="939"/>
                  <a:pt x="531" y="934"/>
                </a:cubicBezTo>
                <a:close/>
                <a:moveTo>
                  <a:pt x="493" y="920"/>
                </a:moveTo>
                <a:cubicBezTo>
                  <a:pt x="485" y="940"/>
                  <a:pt x="489" y="960"/>
                  <a:pt x="502" y="974"/>
                </a:cubicBezTo>
                <a:cubicBezTo>
                  <a:pt x="516" y="988"/>
                  <a:pt x="536" y="991"/>
                  <a:pt x="556" y="983"/>
                </a:cubicBezTo>
                <a:lnTo>
                  <a:pt x="586" y="973"/>
                </a:lnTo>
                <a:lnTo>
                  <a:pt x="634" y="957"/>
                </a:lnTo>
                <a:lnTo>
                  <a:pt x="695" y="937"/>
                </a:lnTo>
                <a:lnTo>
                  <a:pt x="649" y="891"/>
                </a:lnTo>
                <a:lnTo>
                  <a:pt x="617" y="859"/>
                </a:lnTo>
                <a:lnTo>
                  <a:pt x="585" y="827"/>
                </a:lnTo>
                <a:lnTo>
                  <a:pt x="539" y="781"/>
                </a:lnTo>
                <a:lnTo>
                  <a:pt x="519" y="842"/>
                </a:lnTo>
                <a:lnTo>
                  <a:pt x="503" y="890"/>
                </a:lnTo>
                <a:lnTo>
                  <a:pt x="493" y="920"/>
                </a:lnTo>
                <a:close/>
                <a:moveTo>
                  <a:pt x="791" y="585"/>
                </a:moveTo>
                <a:lnTo>
                  <a:pt x="763" y="557"/>
                </a:lnTo>
                <a:lnTo>
                  <a:pt x="735" y="585"/>
                </a:lnTo>
                <a:lnTo>
                  <a:pt x="580" y="740"/>
                </a:lnTo>
                <a:lnTo>
                  <a:pt x="552" y="768"/>
                </a:lnTo>
                <a:lnTo>
                  <a:pt x="580" y="797"/>
                </a:lnTo>
                <a:lnTo>
                  <a:pt x="679" y="896"/>
                </a:lnTo>
                <a:lnTo>
                  <a:pt x="707" y="924"/>
                </a:lnTo>
                <a:lnTo>
                  <a:pt x="736" y="896"/>
                </a:lnTo>
                <a:lnTo>
                  <a:pt x="891" y="741"/>
                </a:lnTo>
                <a:lnTo>
                  <a:pt x="919" y="713"/>
                </a:lnTo>
                <a:lnTo>
                  <a:pt x="891" y="684"/>
                </a:lnTo>
                <a:lnTo>
                  <a:pt x="791" y="58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Freeform 32"/>
          <p:cNvSpPr>
            <a:spLocks noEditPoints="1"/>
          </p:cNvSpPr>
          <p:nvPr/>
        </p:nvSpPr>
        <p:spPr>
          <a:xfrm>
            <a:off x="5365091" y="4096331"/>
            <a:ext cx="533400" cy="502444"/>
          </a:xfrm>
          <a:custGeom>
            <a:avLst/>
            <a:gdLst/>
            <a:ahLst/>
            <a:cxnLst>
              <a:cxn ang="0">
                <a:pos x="711412" y="344821"/>
              </a:cxn>
              <a:cxn ang="0">
                <a:pos x="672672" y="302338"/>
              </a:cxn>
              <a:cxn ang="0">
                <a:pos x="450091" y="302338"/>
              </a:cxn>
              <a:cxn ang="0">
                <a:pos x="476857" y="128865"/>
              </a:cxn>
              <a:cxn ang="0">
                <a:pos x="437413" y="32570"/>
              </a:cxn>
              <a:cxn ang="0">
                <a:pos x="381768" y="38235"/>
              </a:cxn>
              <a:cxn ang="0">
                <a:pos x="383176" y="155771"/>
              </a:cxn>
              <a:cxn ang="0">
                <a:pos x="283860" y="327827"/>
              </a:cxn>
              <a:cxn ang="0">
                <a:pos x="206380" y="386596"/>
              </a:cxn>
              <a:cxn ang="0">
                <a:pos x="206380" y="621669"/>
              </a:cxn>
              <a:cxn ang="0">
                <a:pos x="262025" y="629457"/>
              </a:cxn>
              <a:cxn ang="0">
                <a:pos x="607165" y="645742"/>
              </a:cxn>
              <a:cxn ang="0">
                <a:pos x="607165" y="645742"/>
              </a:cxn>
              <a:cxn ang="0">
                <a:pos x="642384" y="602551"/>
              </a:cxn>
              <a:cxn ang="0">
                <a:pos x="603644" y="560068"/>
              </a:cxn>
              <a:cxn ang="0">
                <a:pos x="624070" y="560068"/>
              </a:cxn>
              <a:cxn ang="0">
                <a:pos x="662811" y="516877"/>
              </a:cxn>
              <a:cxn ang="0">
                <a:pos x="624070" y="474394"/>
              </a:cxn>
              <a:cxn ang="0">
                <a:pos x="644497" y="474394"/>
              </a:cxn>
              <a:cxn ang="0">
                <a:pos x="683237" y="431203"/>
              </a:cxn>
              <a:cxn ang="0">
                <a:pos x="644497" y="388012"/>
              </a:cxn>
              <a:cxn ang="0">
                <a:pos x="672672" y="388012"/>
              </a:cxn>
              <a:cxn ang="0">
                <a:pos x="711412" y="344821"/>
              </a:cxn>
              <a:cxn ang="0">
                <a:pos x="0" y="368894"/>
              </a:cxn>
              <a:cxn ang="0">
                <a:pos x="38740" y="329952"/>
              </a:cxn>
              <a:cxn ang="0">
                <a:pos x="128899" y="329952"/>
              </a:cxn>
              <a:cxn ang="0">
                <a:pos x="167640" y="368894"/>
              </a:cxn>
              <a:cxn ang="0">
                <a:pos x="167640" y="630165"/>
              </a:cxn>
              <a:cxn ang="0">
                <a:pos x="128899" y="669816"/>
              </a:cxn>
              <a:cxn ang="0">
                <a:pos x="38740" y="669816"/>
              </a:cxn>
              <a:cxn ang="0">
                <a:pos x="0" y="630165"/>
              </a:cxn>
              <a:cxn ang="0">
                <a:pos x="0" y="368894"/>
              </a:cxn>
              <a:cxn ang="0">
                <a:pos x="96498" y="574229"/>
              </a:cxn>
              <a:cxn ang="0">
                <a:pos x="96498" y="574229"/>
              </a:cxn>
              <a:cxn ang="0">
                <a:pos x="67619" y="603259"/>
              </a:cxn>
              <a:cxn ang="0">
                <a:pos x="96498" y="631581"/>
              </a:cxn>
              <a:cxn ang="0">
                <a:pos x="125378" y="603259"/>
              </a:cxn>
              <a:cxn ang="0">
                <a:pos x="96498" y="574229"/>
              </a:cxn>
            </a:cxnLst>
            <a:rect l="0" t="0" r="0" b="0"/>
            <a:pathLst>
              <a:path w="1010" h="946">
                <a:moveTo>
                  <a:pt x="1010" y="487"/>
                </a:moveTo>
                <a:cubicBezTo>
                  <a:pt x="1010" y="454"/>
                  <a:pt x="986" y="427"/>
                  <a:pt x="955" y="427"/>
                </a:cubicBezTo>
                <a:lnTo>
                  <a:pt x="639" y="427"/>
                </a:lnTo>
                <a:cubicBezTo>
                  <a:pt x="682" y="318"/>
                  <a:pt x="677" y="182"/>
                  <a:pt x="677" y="182"/>
                </a:cubicBezTo>
                <a:cubicBezTo>
                  <a:pt x="667" y="111"/>
                  <a:pt x="648" y="70"/>
                  <a:pt x="621" y="46"/>
                </a:cubicBezTo>
                <a:cubicBezTo>
                  <a:pt x="570" y="0"/>
                  <a:pt x="542" y="54"/>
                  <a:pt x="542" y="54"/>
                </a:cubicBezTo>
                <a:cubicBezTo>
                  <a:pt x="542" y="54"/>
                  <a:pt x="561" y="158"/>
                  <a:pt x="544" y="220"/>
                </a:cubicBezTo>
                <a:cubicBezTo>
                  <a:pt x="526" y="282"/>
                  <a:pt x="403" y="463"/>
                  <a:pt x="403" y="463"/>
                </a:cubicBezTo>
                <a:cubicBezTo>
                  <a:pt x="395" y="484"/>
                  <a:pt x="320" y="533"/>
                  <a:pt x="293" y="546"/>
                </a:cubicBezTo>
                <a:lnTo>
                  <a:pt x="293" y="878"/>
                </a:lnTo>
                <a:cubicBezTo>
                  <a:pt x="293" y="878"/>
                  <a:pt x="348" y="877"/>
                  <a:pt x="372" y="889"/>
                </a:cubicBezTo>
                <a:cubicBezTo>
                  <a:pt x="468" y="936"/>
                  <a:pt x="862" y="912"/>
                  <a:pt x="862" y="912"/>
                </a:cubicBezTo>
                <a:cubicBezTo>
                  <a:pt x="862" y="912"/>
                  <a:pt x="862" y="912"/>
                  <a:pt x="862" y="912"/>
                </a:cubicBezTo>
                <a:cubicBezTo>
                  <a:pt x="890" y="909"/>
                  <a:pt x="912" y="883"/>
                  <a:pt x="912" y="851"/>
                </a:cubicBezTo>
                <a:cubicBezTo>
                  <a:pt x="912" y="818"/>
                  <a:pt x="887" y="791"/>
                  <a:pt x="857" y="791"/>
                </a:cubicBezTo>
                <a:lnTo>
                  <a:pt x="886" y="791"/>
                </a:lnTo>
                <a:cubicBezTo>
                  <a:pt x="916" y="791"/>
                  <a:pt x="941" y="764"/>
                  <a:pt x="941" y="730"/>
                </a:cubicBezTo>
                <a:cubicBezTo>
                  <a:pt x="941" y="697"/>
                  <a:pt x="916" y="670"/>
                  <a:pt x="886" y="670"/>
                </a:cubicBezTo>
                <a:lnTo>
                  <a:pt x="915" y="670"/>
                </a:lnTo>
                <a:cubicBezTo>
                  <a:pt x="945" y="670"/>
                  <a:pt x="970" y="642"/>
                  <a:pt x="970" y="609"/>
                </a:cubicBezTo>
                <a:cubicBezTo>
                  <a:pt x="970" y="575"/>
                  <a:pt x="945" y="548"/>
                  <a:pt x="915" y="548"/>
                </a:cubicBezTo>
                <a:lnTo>
                  <a:pt x="955" y="548"/>
                </a:lnTo>
                <a:cubicBezTo>
                  <a:pt x="986" y="548"/>
                  <a:pt x="1010" y="521"/>
                  <a:pt x="1010" y="487"/>
                </a:cubicBezTo>
                <a:close/>
                <a:moveTo>
                  <a:pt x="0" y="521"/>
                </a:moveTo>
                <a:cubicBezTo>
                  <a:pt x="0" y="491"/>
                  <a:pt x="25" y="466"/>
                  <a:pt x="55" y="466"/>
                </a:cubicBezTo>
                <a:lnTo>
                  <a:pt x="183" y="466"/>
                </a:lnTo>
                <a:cubicBezTo>
                  <a:pt x="214" y="466"/>
                  <a:pt x="238" y="491"/>
                  <a:pt x="238" y="521"/>
                </a:cubicBezTo>
                <a:lnTo>
                  <a:pt x="238" y="890"/>
                </a:lnTo>
                <a:cubicBezTo>
                  <a:pt x="238" y="921"/>
                  <a:pt x="214" y="946"/>
                  <a:pt x="183" y="946"/>
                </a:cubicBezTo>
                <a:lnTo>
                  <a:pt x="55" y="946"/>
                </a:lnTo>
                <a:cubicBezTo>
                  <a:pt x="25" y="946"/>
                  <a:pt x="0" y="921"/>
                  <a:pt x="0" y="890"/>
                </a:cubicBezTo>
                <a:lnTo>
                  <a:pt x="0" y="521"/>
                </a:lnTo>
                <a:close/>
                <a:moveTo>
                  <a:pt x="137" y="811"/>
                </a:moveTo>
                <a:lnTo>
                  <a:pt x="137" y="811"/>
                </a:lnTo>
                <a:cubicBezTo>
                  <a:pt x="114" y="811"/>
                  <a:pt x="96" y="829"/>
                  <a:pt x="96" y="852"/>
                </a:cubicBezTo>
                <a:cubicBezTo>
                  <a:pt x="96" y="874"/>
                  <a:pt x="114" y="892"/>
                  <a:pt x="137" y="892"/>
                </a:cubicBezTo>
                <a:cubicBezTo>
                  <a:pt x="159" y="892"/>
                  <a:pt x="178" y="874"/>
                  <a:pt x="178" y="852"/>
                </a:cubicBezTo>
                <a:cubicBezTo>
                  <a:pt x="178" y="829"/>
                  <a:pt x="159" y="811"/>
                  <a:pt x="137" y="811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40891" y="3039056"/>
            <a:ext cx="101322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1F3240"/>
                </a:solidFill>
                <a:cs typeface="+mn-ea"/>
                <a:sym typeface="+mn-lt"/>
              </a:rPr>
              <a:t>客户咨询</a:t>
            </a:r>
            <a:endParaRPr lang="zh-CN" altLang="en-US" dirty="0">
              <a:solidFill>
                <a:srgbClr val="1F3240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725601" y="3039056"/>
            <a:ext cx="101322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accent2"/>
                </a:solidFill>
                <a:cs typeface="+mn-ea"/>
                <a:sym typeface="+mn-lt"/>
              </a:rPr>
              <a:t>需求分析</a:t>
            </a:r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130538" y="3039056"/>
            <a:ext cx="112990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1F3240"/>
                </a:solidFill>
                <a:cs typeface="+mn-ea"/>
                <a:sym typeface="+mn-lt"/>
              </a:rPr>
              <a:t>方案及报价</a:t>
            </a:r>
            <a:endParaRPr lang="zh-CN" altLang="en-US" dirty="0">
              <a:solidFill>
                <a:srgbClr val="1F3240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631916" y="3039056"/>
            <a:ext cx="101322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accent2"/>
                </a:solidFill>
                <a:cs typeface="+mn-ea"/>
                <a:sym typeface="+mn-lt"/>
              </a:rPr>
              <a:t>签订合同</a:t>
            </a:r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931150" y="3039110"/>
            <a:ext cx="1933575" cy="345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1F3240"/>
                </a:solidFill>
                <a:cs typeface="+mn-ea"/>
                <a:sym typeface="+mn-lt"/>
              </a:rPr>
              <a:t>项目小组成立</a:t>
            </a:r>
            <a:endParaRPr lang="zh-CN" altLang="en-US" dirty="0">
              <a:solidFill>
                <a:srgbClr val="1F3240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83301" y="4922625"/>
            <a:ext cx="93583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accent2"/>
                </a:solidFill>
                <a:cs typeface="+mn-ea"/>
                <a:sym typeface="+mn-lt"/>
              </a:rPr>
              <a:t>设计定稿</a:t>
            </a:r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47395" y="4922625"/>
            <a:ext cx="93583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1F3240"/>
                </a:solidFill>
                <a:cs typeface="+mn-ea"/>
                <a:sym typeface="+mn-lt"/>
              </a:rPr>
              <a:t>后期开发</a:t>
            </a:r>
            <a:endParaRPr lang="zh-CN" altLang="en-US" dirty="0">
              <a:solidFill>
                <a:srgbClr val="1F3240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63876" y="4922625"/>
            <a:ext cx="93583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accent2"/>
                </a:solidFill>
                <a:cs typeface="+mn-ea"/>
                <a:sym typeface="+mn-lt"/>
              </a:rPr>
              <a:t>项目验收</a:t>
            </a:r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89882" y="4922625"/>
            <a:ext cx="93583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1F3240"/>
                </a:solidFill>
                <a:cs typeface="+mn-ea"/>
                <a:sym typeface="+mn-lt"/>
              </a:rPr>
              <a:t>售后维护</a:t>
            </a:r>
            <a:endParaRPr lang="zh-CN" altLang="en-US" dirty="0">
              <a:solidFill>
                <a:srgbClr val="1F3240"/>
              </a:solidFill>
              <a:cs typeface="+mn-ea"/>
              <a:sym typeface="+mn-lt"/>
            </a:endParaRPr>
          </a:p>
        </p:txBody>
      </p:sp>
      <p:sp>
        <p:nvSpPr>
          <p:cNvPr id="46" name="平行四边形 45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平行四边形 48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19" grpId="0"/>
      <p:bldP spid="20" grpId="0"/>
      <p:bldP spid="21" grpId="0"/>
      <p:bldP spid="23" grpId="0"/>
      <p:bldP spid="46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 flipH="1">
            <a:off x="6517659" y="0"/>
            <a:ext cx="6803093" cy="4518660"/>
          </a:xfrm>
          <a:prstGeom prst="triangle">
            <a:avLst/>
          </a:prstGeom>
          <a:ln>
            <a:solidFill>
              <a:schemeClr val="bg1"/>
            </a:solidFill>
          </a:ln>
        </p:spPr>
      </p:pic>
      <p:sp>
        <p:nvSpPr>
          <p:cNvPr id="3" name="直角三角形 2"/>
          <p:cNvSpPr/>
          <p:nvPr/>
        </p:nvSpPr>
        <p:spPr>
          <a:xfrm rot="18578393" flipV="1">
            <a:off x="9442854" y="1581351"/>
            <a:ext cx="6731078" cy="3822219"/>
          </a:xfrm>
          <a:prstGeom prst="rtTriangle">
            <a:avLst/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>
          <a:xfrm flipH="1">
            <a:off x="4619433" y="-78740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-2514617" y="-78740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7" name="Group 38"/>
          <p:cNvGrpSpPr/>
          <p:nvPr/>
        </p:nvGrpSpPr>
        <p:grpSpPr>
          <a:xfrm>
            <a:off x="3196369" y="4656393"/>
            <a:ext cx="3610633" cy="1384751"/>
            <a:chOff x="5401691" y="1133270"/>
            <a:chExt cx="3610633" cy="1384751"/>
          </a:xfrm>
        </p:grpSpPr>
        <p:sp>
          <p:nvSpPr>
            <p:cNvPr id="8" name="TextBox 35"/>
            <p:cNvSpPr txBox="1"/>
            <p:nvPr/>
          </p:nvSpPr>
          <p:spPr>
            <a:xfrm>
              <a:off x="5401691" y="1133270"/>
              <a:ext cx="3506479" cy="96308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 algn="l"/>
              <a:r>
                <a:rPr lang="zh-CN" altLang="en-US" sz="6600" b="1" dirty="0">
                  <a:solidFill>
                    <a:srgbClr val="585687"/>
                  </a:solidFill>
                  <a:cs typeface="+mn-ea"/>
                  <a:sym typeface="+mn-lt"/>
                </a:rPr>
                <a:t>一周工作概述</a:t>
              </a:r>
              <a:endParaRPr lang="zh-CN" altLang="en-US" sz="6600" b="1" dirty="0">
                <a:solidFill>
                  <a:srgbClr val="585687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36"/>
            <p:cNvSpPr txBox="1"/>
            <p:nvPr/>
          </p:nvSpPr>
          <p:spPr>
            <a:xfrm>
              <a:off x="5505845" y="2216608"/>
              <a:ext cx="3506479" cy="30141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4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46953" y="3026674"/>
            <a:ext cx="3093720" cy="1452296"/>
            <a:chOff x="1345155" y="2640121"/>
            <a:chExt cx="3093720" cy="1452296"/>
          </a:xfrm>
          <a:solidFill>
            <a:srgbClr val="585687"/>
          </a:solidFill>
        </p:grpSpPr>
        <p:sp>
          <p:nvSpPr>
            <p:cNvPr id="12" name="TextBox 3"/>
            <p:cNvSpPr txBox="1"/>
            <p:nvPr/>
          </p:nvSpPr>
          <p:spPr>
            <a:xfrm flipH="1">
              <a:off x="1516160" y="2778630"/>
              <a:ext cx="2922715" cy="131378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none" lIns="0" tIns="0" rIns="0" bIns="0">
              <a:normAutofit/>
            </a:bodyPr>
            <a:lstStyle/>
            <a:p>
              <a:pPr algn="ctr"/>
              <a:endParaRPr lang="en-US" altLang="zh-CN" sz="4800" dirty="0">
                <a:solidFill>
                  <a:srgbClr val="EBD526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3"/>
            <p:cNvSpPr txBox="1"/>
            <p:nvPr/>
          </p:nvSpPr>
          <p:spPr>
            <a:xfrm flipH="1">
              <a:off x="1345155" y="2640121"/>
              <a:ext cx="2922715" cy="1313787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endParaRPr lang="en-US" altLang="zh-CN" sz="4800" dirty="0">
                <a:solidFill>
                  <a:srgbClr val="EBD526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5"/>
            <p:cNvSpPr txBox="1"/>
            <p:nvPr/>
          </p:nvSpPr>
          <p:spPr>
            <a:xfrm>
              <a:off x="1945590" y="2778630"/>
              <a:ext cx="1620931" cy="1036768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第一部分</a:t>
              </a:r>
              <a:endParaRPr lang="en-US" altLang="zh-CN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A_任意多边形 5"/>
          <p:cNvSpPr/>
          <p:nvPr>
            <p:custDataLst>
              <p:tags r:id="rId1"/>
            </p:custDataLst>
          </p:nvPr>
        </p:nvSpPr>
        <p:spPr bwMode="auto">
          <a:xfrm>
            <a:off x="9807795" y="1503336"/>
            <a:ext cx="2384205" cy="4001263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585687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 dirty="0">
              <a:solidFill>
                <a:srgbClr val="00183C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33246" y="-3559755"/>
            <a:ext cx="12045765" cy="7119510"/>
            <a:chOff x="-87220" y="-3699585"/>
            <a:chExt cx="13646306" cy="8065492"/>
          </a:xfrm>
        </p:grpSpPr>
        <p:sp>
          <p:nvSpPr>
            <p:cNvPr id="10" name="PA_任意多边形 5"/>
            <p:cNvSpPr/>
            <p:nvPr>
              <p:custDataLst>
                <p:tags r:id="rId2"/>
              </p:custDataLst>
            </p:nvPr>
          </p:nvSpPr>
          <p:spPr bwMode="auto">
            <a:xfrm rot="16365706">
              <a:off x="2703187" y="-6489992"/>
              <a:ext cx="8065492" cy="13646306"/>
            </a:xfrm>
            <a:custGeom>
              <a:avLst/>
              <a:gdLst>
                <a:gd name="T0" fmla="*/ 1462 w 2332"/>
                <a:gd name="T1" fmla="*/ 0 h 3907"/>
                <a:gd name="T2" fmla="*/ 2332 w 2332"/>
                <a:gd name="T3" fmla="*/ 0 h 3907"/>
                <a:gd name="T4" fmla="*/ 2332 w 2332"/>
                <a:gd name="T5" fmla="*/ 3907 h 3907"/>
                <a:gd name="T6" fmla="*/ 0 w 2332"/>
                <a:gd name="T7" fmla="*/ 2595 h 3907"/>
                <a:gd name="T8" fmla="*/ 1462 w 2332"/>
                <a:gd name="T9" fmla="*/ 0 h 3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2" h="3907">
                  <a:moveTo>
                    <a:pt x="1462" y="0"/>
                  </a:moveTo>
                  <a:lnTo>
                    <a:pt x="2332" y="0"/>
                  </a:lnTo>
                  <a:lnTo>
                    <a:pt x="2332" y="3907"/>
                  </a:lnTo>
                  <a:lnTo>
                    <a:pt x="0" y="2595"/>
                  </a:lnTo>
                  <a:lnTo>
                    <a:pt x="1462" y="0"/>
                  </a:lnTo>
                  <a:close/>
                </a:path>
              </a:pathLst>
            </a:custGeom>
            <a:solidFill>
              <a:srgbClr val="585687"/>
            </a:solidFill>
            <a:ln w="28575"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AC65C"/>
                </a:solidFill>
                <a:cs typeface="+mn-ea"/>
                <a:sym typeface="+mn-lt"/>
              </a:endParaRPr>
            </a:p>
          </p:txBody>
        </p:sp>
        <p:sp>
          <p:nvSpPr>
            <p:cNvPr id="39" name="PA_任意多边形 5"/>
            <p:cNvSpPr/>
            <p:nvPr>
              <p:custDataLst>
                <p:tags r:id="rId3"/>
              </p:custDataLst>
            </p:nvPr>
          </p:nvSpPr>
          <p:spPr bwMode="auto">
            <a:xfrm rot="16365706">
              <a:off x="3467336" y="-5454952"/>
              <a:ext cx="6841995" cy="11576226"/>
            </a:xfrm>
            <a:custGeom>
              <a:avLst/>
              <a:gdLst>
                <a:gd name="T0" fmla="*/ 1462 w 2332"/>
                <a:gd name="T1" fmla="*/ 0 h 3907"/>
                <a:gd name="T2" fmla="*/ 2332 w 2332"/>
                <a:gd name="T3" fmla="*/ 0 h 3907"/>
                <a:gd name="T4" fmla="*/ 2332 w 2332"/>
                <a:gd name="T5" fmla="*/ 3907 h 3907"/>
                <a:gd name="T6" fmla="*/ 0 w 2332"/>
                <a:gd name="T7" fmla="*/ 2595 h 3907"/>
                <a:gd name="T8" fmla="*/ 1462 w 2332"/>
                <a:gd name="T9" fmla="*/ 0 h 3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2" h="3907">
                  <a:moveTo>
                    <a:pt x="1462" y="0"/>
                  </a:moveTo>
                  <a:lnTo>
                    <a:pt x="2332" y="0"/>
                  </a:lnTo>
                  <a:lnTo>
                    <a:pt x="2332" y="3907"/>
                  </a:lnTo>
                  <a:lnTo>
                    <a:pt x="0" y="2595"/>
                  </a:lnTo>
                  <a:lnTo>
                    <a:pt x="1462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AC6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39337" y="4378562"/>
            <a:ext cx="5002488" cy="2980798"/>
            <a:chOff x="7415846" y="4301520"/>
            <a:chExt cx="5208905" cy="3103794"/>
          </a:xfrm>
        </p:grpSpPr>
        <p:sp>
          <p:nvSpPr>
            <p:cNvPr id="35" name="PA_任意多边形 5"/>
            <p:cNvSpPr/>
            <p:nvPr>
              <p:custDataLst>
                <p:tags r:id="rId5"/>
              </p:custDataLst>
            </p:nvPr>
          </p:nvSpPr>
          <p:spPr bwMode="auto">
            <a:xfrm rot="5400000">
              <a:off x="8807192" y="3742709"/>
              <a:ext cx="2307590" cy="3872686"/>
            </a:xfrm>
            <a:custGeom>
              <a:avLst/>
              <a:gdLst>
                <a:gd name="T0" fmla="*/ 1462 w 2332"/>
                <a:gd name="T1" fmla="*/ 0 h 3907"/>
                <a:gd name="T2" fmla="*/ 2332 w 2332"/>
                <a:gd name="T3" fmla="*/ 0 h 3907"/>
                <a:gd name="T4" fmla="*/ 2332 w 2332"/>
                <a:gd name="T5" fmla="*/ 3907 h 3907"/>
                <a:gd name="T6" fmla="*/ 0 w 2332"/>
                <a:gd name="T7" fmla="*/ 2595 h 3907"/>
                <a:gd name="T8" fmla="*/ 1462 w 2332"/>
                <a:gd name="T9" fmla="*/ 0 h 3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2" h="3907">
                  <a:moveTo>
                    <a:pt x="1462" y="0"/>
                  </a:moveTo>
                  <a:lnTo>
                    <a:pt x="2332" y="0"/>
                  </a:lnTo>
                  <a:lnTo>
                    <a:pt x="2332" y="3907"/>
                  </a:lnTo>
                  <a:lnTo>
                    <a:pt x="0" y="2595"/>
                  </a:lnTo>
                  <a:lnTo>
                    <a:pt x="1462" y="0"/>
                  </a:lnTo>
                  <a:close/>
                </a:path>
              </a:pathLst>
            </a:custGeom>
            <a:solidFill>
              <a:srgbClr val="585687"/>
            </a:solidFill>
            <a:ln w="28575"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sz="2000" dirty="0">
                <a:solidFill>
                  <a:srgbClr val="00183C"/>
                </a:solidFill>
                <a:cs typeface="+mn-ea"/>
                <a:sym typeface="+mn-lt"/>
              </a:endParaRPr>
            </a:p>
          </p:txBody>
        </p:sp>
        <p:sp>
          <p:nvSpPr>
            <p:cNvPr id="11" name="PA_任意多边形 5"/>
            <p:cNvSpPr/>
            <p:nvPr>
              <p:custDataLst>
                <p:tags r:id="rId6"/>
              </p:custDataLst>
            </p:nvPr>
          </p:nvSpPr>
          <p:spPr bwMode="auto">
            <a:xfrm rot="5400000">
              <a:off x="8468402" y="3248964"/>
              <a:ext cx="3103794" cy="5208905"/>
            </a:xfrm>
            <a:custGeom>
              <a:avLst/>
              <a:gdLst>
                <a:gd name="T0" fmla="*/ 1462 w 2332"/>
                <a:gd name="T1" fmla="*/ 0 h 3907"/>
                <a:gd name="T2" fmla="*/ 2332 w 2332"/>
                <a:gd name="T3" fmla="*/ 0 h 3907"/>
                <a:gd name="T4" fmla="*/ 2332 w 2332"/>
                <a:gd name="T5" fmla="*/ 3907 h 3907"/>
                <a:gd name="T6" fmla="*/ 0 w 2332"/>
                <a:gd name="T7" fmla="*/ 2595 h 3907"/>
                <a:gd name="T8" fmla="*/ 1462 w 2332"/>
                <a:gd name="T9" fmla="*/ 0 h 3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2" h="3907">
                  <a:moveTo>
                    <a:pt x="1462" y="0"/>
                  </a:moveTo>
                  <a:lnTo>
                    <a:pt x="2332" y="0"/>
                  </a:lnTo>
                  <a:lnTo>
                    <a:pt x="2332" y="3907"/>
                  </a:lnTo>
                  <a:lnTo>
                    <a:pt x="0" y="2595"/>
                  </a:lnTo>
                  <a:lnTo>
                    <a:pt x="1462" y="0"/>
                  </a:lnTo>
                  <a:close/>
                </a:path>
              </a:pathLst>
            </a:custGeom>
            <a:noFill/>
            <a:ln w="28575">
              <a:solidFill>
                <a:srgbClr val="585687"/>
              </a:solidFill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sz="2000" dirty="0">
                <a:solidFill>
                  <a:srgbClr val="00183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PA_任意多边形 5"/>
          <p:cNvSpPr/>
          <p:nvPr>
            <p:custDataLst>
              <p:tags r:id="rId7"/>
            </p:custDataLst>
          </p:nvPr>
        </p:nvSpPr>
        <p:spPr bwMode="auto">
          <a:xfrm flipH="1">
            <a:off x="-2583439" y="-1403039"/>
            <a:ext cx="5257614" cy="10366854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585687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 dirty="0">
              <a:solidFill>
                <a:srgbClr val="00183C"/>
              </a:solidFill>
              <a:cs typeface="+mn-ea"/>
              <a:sym typeface="+mn-lt"/>
            </a:endParaRPr>
          </a:p>
        </p:txBody>
      </p:sp>
      <p:sp>
        <p:nvSpPr>
          <p:cNvPr id="18" name="TextBox 30"/>
          <p:cNvSpPr txBox="1"/>
          <p:nvPr/>
        </p:nvSpPr>
        <p:spPr>
          <a:xfrm>
            <a:off x="2875498" y="4861496"/>
            <a:ext cx="4580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62626"/>
                </a:solidFill>
                <a:cs typeface="+mn-ea"/>
                <a:sym typeface="+mn-lt"/>
              </a:rPr>
              <a:t>年终总结 </a:t>
            </a:r>
            <a:r>
              <a:rPr lang="en-US" altLang="zh-CN" dirty="0">
                <a:solidFill>
                  <a:srgbClr val="262626"/>
                </a:solidFill>
                <a:cs typeface="+mn-ea"/>
                <a:sym typeface="+mn-lt"/>
              </a:rPr>
              <a:t>\ </a:t>
            </a:r>
            <a:r>
              <a:rPr lang="zh-CN" altLang="en-US" dirty="0">
                <a:solidFill>
                  <a:srgbClr val="262626"/>
                </a:solidFill>
                <a:cs typeface="+mn-ea"/>
                <a:sym typeface="+mn-lt"/>
              </a:rPr>
              <a:t>新年计划 </a:t>
            </a:r>
            <a:r>
              <a:rPr lang="en-US" altLang="zh-CN" dirty="0">
                <a:solidFill>
                  <a:srgbClr val="262626"/>
                </a:solidFill>
                <a:cs typeface="+mn-ea"/>
                <a:sym typeface="+mn-lt"/>
              </a:rPr>
              <a:t>\ </a:t>
            </a:r>
            <a:r>
              <a:rPr lang="zh-CN" altLang="en-US" dirty="0">
                <a:solidFill>
                  <a:srgbClr val="262626"/>
                </a:solidFill>
                <a:cs typeface="+mn-ea"/>
                <a:sym typeface="+mn-lt"/>
              </a:rPr>
              <a:t>述职报告 </a:t>
            </a:r>
            <a:r>
              <a:rPr lang="en-US" altLang="zh-CN" dirty="0">
                <a:solidFill>
                  <a:srgbClr val="262626"/>
                </a:solidFill>
                <a:cs typeface="+mn-ea"/>
                <a:sym typeface="+mn-lt"/>
              </a:rPr>
              <a:t>\ </a:t>
            </a:r>
            <a:r>
              <a:rPr lang="zh-CN" altLang="en-US" dirty="0">
                <a:solidFill>
                  <a:srgbClr val="262626"/>
                </a:solidFill>
                <a:cs typeface="+mn-ea"/>
                <a:sym typeface="+mn-lt"/>
              </a:rPr>
              <a:t>工作汇报</a:t>
            </a:r>
            <a:endParaRPr lang="zh-CN" altLang="en-US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9" name="TextBox 30"/>
          <p:cNvSpPr txBox="1"/>
          <p:nvPr/>
        </p:nvSpPr>
        <p:spPr>
          <a:xfrm>
            <a:off x="2970880" y="5537722"/>
            <a:ext cx="4427568" cy="398780"/>
          </a:xfrm>
          <a:prstGeom prst="rect">
            <a:avLst/>
          </a:prstGeom>
          <a:solidFill>
            <a:srgbClr val="585687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2030.12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24"/>
          <p:cNvSpPr>
            <a:spLocks noChangeArrowheads="1"/>
          </p:cNvSpPr>
          <p:nvPr/>
        </p:nvSpPr>
        <p:spPr bwMode="auto">
          <a:xfrm>
            <a:off x="2741847" y="2980562"/>
            <a:ext cx="652428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8800" b="1" dirty="0">
                <a:solidFill>
                  <a:srgbClr val="585687"/>
                </a:solidFill>
                <a:latin typeface="+mn-lt"/>
                <a:ea typeface="+mn-ea"/>
                <a:cs typeface="+mn-ea"/>
                <a:sym typeface="+mn-lt"/>
              </a:rPr>
              <a:t>谢谢大家</a:t>
            </a:r>
            <a:endParaRPr lang="zh-CN" altLang="en-US" sz="8800" b="1" dirty="0">
              <a:solidFill>
                <a:srgbClr val="58568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66"/>
          <p:cNvSpPr txBox="1">
            <a:spLocks noChangeArrowheads="1"/>
          </p:cNvSpPr>
          <p:nvPr/>
        </p:nvSpPr>
        <p:spPr bwMode="auto">
          <a:xfrm>
            <a:off x="2856448" y="4285214"/>
            <a:ext cx="5193363" cy="43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CONCISE AND PRACTICAL, APPLICABLE TO THE WORK/PROJECT/BUSINESS PROPAGANDA AND SO CONCISE AND PRACTICAL, APPLICABLE TO THE WORK/PROJECT/BUSINESS PROPAGANDA AND SO 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0606" y="1917649"/>
            <a:ext cx="24609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585687"/>
                </a:solidFill>
                <a:cs typeface="+mn-ea"/>
                <a:sym typeface="+mn-lt"/>
              </a:rPr>
              <a:t>2030</a:t>
            </a:r>
            <a:endParaRPr lang="zh-CN" altLang="en-US" sz="7200" b="1" dirty="0">
              <a:solidFill>
                <a:srgbClr val="585687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ldLvl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一周工作概述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0" name="任意多边形 39"/>
          <p:cNvSpPr/>
          <p:nvPr>
            <p:custDataLst>
              <p:tags r:id="rId1"/>
            </p:custDataLst>
          </p:nvPr>
        </p:nvSpPr>
        <p:spPr bwMode="auto">
          <a:xfrm flipH="1">
            <a:off x="651369" y="3615226"/>
            <a:ext cx="2088232" cy="936103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585687"/>
          </a:solidFill>
          <a:ln w="12700">
            <a:solidFill>
              <a:srgbClr val="585687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>
            <p:custDataLst>
              <p:tags r:id="rId2"/>
            </p:custDataLst>
          </p:nvPr>
        </p:nvSpPr>
        <p:spPr bwMode="auto">
          <a:xfrm>
            <a:off x="651369" y="4530736"/>
            <a:ext cx="2088232" cy="138874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585687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>
            <p:custDataLst>
              <p:tags r:id="rId3"/>
            </p:custDataLst>
          </p:nvPr>
        </p:nvSpPr>
        <p:spPr>
          <a:xfrm>
            <a:off x="1358043" y="3300079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585687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>
            <p:custDataLst>
              <p:tags r:id="rId4"/>
            </p:custDataLst>
          </p:nvPr>
        </p:nvSpPr>
        <p:spPr bwMode="auto">
          <a:xfrm>
            <a:off x="1524899" y="3455577"/>
            <a:ext cx="341149" cy="363892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wrap="square" lIns="91440" tIns="45720" rIns="91440" bIns="45720" anchor="ctr">
            <a:normAutofit fontScale="80000" lnSpcReduction="20000"/>
          </a:bodyPr>
          <a:lstStyle/>
          <a:p>
            <a:pPr algn="ctr">
              <a:lnSpc>
                <a:spcPct val="14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>
            <p:custDataLst>
              <p:tags r:id="rId5"/>
            </p:custDataLst>
          </p:nvPr>
        </p:nvSpPr>
        <p:spPr bwMode="auto">
          <a:xfrm flipH="1">
            <a:off x="2843974" y="3327194"/>
            <a:ext cx="2088232" cy="1224135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585687"/>
          </a:solidFill>
          <a:ln w="12700">
            <a:solidFill>
              <a:srgbClr val="585687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2843974" y="4530736"/>
            <a:ext cx="2088232" cy="138874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585687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>
            <p:custDataLst>
              <p:tags r:id="rId7"/>
            </p:custDataLst>
          </p:nvPr>
        </p:nvSpPr>
        <p:spPr>
          <a:xfrm>
            <a:off x="3550648" y="3118133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585687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>
            <p:custDataLst>
              <p:tags r:id="rId8"/>
            </p:custDataLst>
          </p:nvPr>
        </p:nvSpPr>
        <p:spPr bwMode="auto">
          <a:xfrm>
            <a:off x="3706147" y="3282050"/>
            <a:ext cx="363892" cy="34704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wrap="square" lIns="91440" tIns="45720" rIns="91440" bIns="45720" anchor="ctr">
            <a:normAutofit fontScale="82500" lnSpcReduction="20000"/>
          </a:bodyPr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>
            <p:custDataLst>
              <p:tags r:id="rId9"/>
            </p:custDataLst>
          </p:nvPr>
        </p:nvSpPr>
        <p:spPr bwMode="auto">
          <a:xfrm>
            <a:off x="2843360" y="5253138"/>
            <a:ext cx="209073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>
            <p:custDataLst>
              <p:tags r:id="rId10"/>
            </p:custDataLst>
          </p:nvPr>
        </p:nvSpPr>
        <p:spPr bwMode="auto">
          <a:xfrm>
            <a:off x="2842090" y="4813412"/>
            <a:ext cx="209073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b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pc="300">
                <a:cs typeface="+mn-ea"/>
                <a:sym typeface="+mn-lt"/>
              </a:rPr>
              <a:t>添加标题</a:t>
            </a:r>
            <a:endParaRPr lang="zh-CN" altLang="en-US" sz="2000" b="1" spc="300">
              <a:cs typeface="+mn-ea"/>
              <a:sym typeface="+mn-lt"/>
            </a:endParaRPr>
          </a:p>
        </p:txBody>
      </p:sp>
      <p:sp>
        <p:nvSpPr>
          <p:cNvPr id="2" name="任意多边形 1"/>
          <p:cNvSpPr/>
          <p:nvPr>
            <p:custDataLst>
              <p:tags r:id="rId11"/>
            </p:custDataLst>
          </p:nvPr>
        </p:nvSpPr>
        <p:spPr bwMode="auto">
          <a:xfrm flipH="1">
            <a:off x="5036579" y="2967154"/>
            <a:ext cx="2088232" cy="1584175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585687"/>
          </a:solidFill>
          <a:ln w="12700">
            <a:solidFill>
              <a:srgbClr val="585687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12"/>
            </p:custDataLst>
          </p:nvPr>
        </p:nvSpPr>
        <p:spPr bwMode="auto">
          <a:xfrm>
            <a:off x="5036579" y="4530736"/>
            <a:ext cx="2088232" cy="138874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585687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>
            <p:custDataLst>
              <p:tags r:id="rId13"/>
            </p:custDataLst>
          </p:nvPr>
        </p:nvSpPr>
        <p:spPr>
          <a:xfrm>
            <a:off x="5743253" y="2806503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585687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>
            <p:custDataLst>
              <p:tags r:id="rId14"/>
            </p:custDataLst>
          </p:nvPr>
        </p:nvSpPr>
        <p:spPr bwMode="auto">
          <a:xfrm>
            <a:off x="5898754" y="2962283"/>
            <a:ext cx="363892" cy="363343"/>
          </a:xfrm>
          <a:custGeom>
            <a:avLst/>
            <a:gdLst>
              <a:gd name="connsiteX0" fmla="*/ 497095 w 607639"/>
              <a:gd name="connsiteY0" fmla="*/ 261992 h 606722"/>
              <a:gd name="connsiteX1" fmla="*/ 497095 w 607639"/>
              <a:gd name="connsiteY1" fmla="*/ 468794 h 606722"/>
              <a:gd name="connsiteX2" fmla="*/ 524775 w 607639"/>
              <a:gd name="connsiteY2" fmla="*/ 468794 h 606722"/>
              <a:gd name="connsiteX3" fmla="*/ 524775 w 607639"/>
              <a:gd name="connsiteY3" fmla="*/ 261992 h 606722"/>
              <a:gd name="connsiteX4" fmla="*/ 414320 w 607639"/>
              <a:gd name="connsiteY4" fmla="*/ 261992 h 606722"/>
              <a:gd name="connsiteX5" fmla="*/ 414320 w 607639"/>
              <a:gd name="connsiteY5" fmla="*/ 468794 h 606722"/>
              <a:gd name="connsiteX6" fmla="*/ 469503 w 607639"/>
              <a:gd name="connsiteY6" fmla="*/ 468794 h 606722"/>
              <a:gd name="connsiteX7" fmla="*/ 469503 w 607639"/>
              <a:gd name="connsiteY7" fmla="*/ 261992 h 606722"/>
              <a:gd name="connsiteX8" fmla="*/ 359047 w 607639"/>
              <a:gd name="connsiteY8" fmla="*/ 261992 h 606722"/>
              <a:gd name="connsiteX9" fmla="*/ 359047 w 607639"/>
              <a:gd name="connsiteY9" fmla="*/ 468794 h 606722"/>
              <a:gd name="connsiteX10" fmla="*/ 386639 w 607639"/>
              <a:gd name="connsiteY10" fmla="*/ 468794 h 606722"/>
              <a:gd name="connsiteX11" fmla="*/ 386639 w 607639"/>
              <a:gd name="connsiteY11" fmla="*/ 261992 h 606722"/>
              <a:gd name="connsiteX12" fmla="*/ 276183 w 607639"/>
              <a:gd name="connsiteY12" fmla="*/ 261992 h 606722"/>
              <a:gd name="connsiteX13" fmla="*/ 276183 w 607639"/>
              <a:gd name="connsiteY13" fmla="*/ 468794 h 606722"/>
              <a:gd name="connsiteX14" fmla="*/ 331456 w 607639"/>
              <a:gd name="connsiteY14" fmla="*/ 468794 h 606722"/>
              <a:gd name="connsiteX15" fmla="*/ 331456 w 607639"/>
              <a:gd name="connsiteY15" fmla="*/ 261992 h 606722"/>
              <a:gd name="connsiteX16" fmla="*/ 220911 w 607639"/>
              <a:gd name="connsiteY16" fmla="*/ 261992 h 606722"/>
              <a:gd name="connsiteX17" fmla="*/ 220911 w 607639"/>
              <a:gd name="connsiteY17" fmla="*/ 468794 h 606722"/>
              <a:gd name="connsiteX18" fmla="*/ 248592 w 607639"/>
              <a:gd name="connsiteY18" fmla="*/ 468794 h 606722"/>
              <a:gd name="connsiteX19" fmla="*/ 248592 w 607639"/>
              <a:gd name="connsiteY19" fmla="*/ 261992 h 606722"/>
              <a:gd name="connsiteX20" fmla="*/ 138136 w 607639"/>
              <a:gd name="connsiteY20" fmla="*/ 261992 h 606722"/>
              <a:gd name="connsiteX21" fmla="*/ 138136 w 607639"/>
              <a:gd name="connsiteY21" fmla="*/ 468794 h 606722"/>
              <a:gd name="connsiteX22" fmla="*/ 193319 w 607639"/>
              <a:gd name="connsiteY22" fmla="*/ 468794 h 606722"/>
              <a:gd name="connsiteX23" fmla="*/ 193319 w 607639"/>
              <a:gd name="connsiteY23" fmla="*/ 261992 h 606722"/>
              <a:gd name="connsiteX24" fmla="*/ 82864 w 607639"/>
              <a:gd name="connsiteY24" fmla="*/ 261992 h 606722"/>
              <a:gd name="connsiteX25" fmla="*/ 82864 w 607639"/>
              <a:gd name="connsiteY25" fmla="*/ 468794 h 606722"/>
              <a:gd name="connsiteX26" fmla="*/ 110455 w 607639"/>
              <a:gd name="connsiteY26" fmla="*/ 468794 h 606722"/>
              <a:gd name="connsiteX27" fmla="*/ 110455 w 607639"/>
              <a:gd name="connsiteY27" fmla="*/ 261992 h 606722"/>
              <a:gd name="connsiteX28" fmla="*/ 303820 w 607639"/>
              <a:gd name="connsiteY28" fmla="*/ 110294 h 606722"/>
              <a:gd name="connsiteX29" fmla="*/ 331447 w 607639"/>
              <a:gd name="connsiteY29" fmla="*/ 137885 h 606722"/>
              <a:gd name="connsiteX30" fmla="*/ 303820 w 607639"/>
              <a:gd name="connsiteY30" fmla="*/ 165476 h 606722"/>
              <a:gd name="connsiteX31" fmla="*/ 276193 w 607639"/>
              <a:gd name="connsiteY31" fmla="*/ 137885 h 606722"/>
              <a:gd name="connsiteX32" fmla="*/ 303820 w 607639"/>
              <a:gd name="connsiteY32" fmla="*/ 110294 h 606722"/>
              <a:gd name="connsiteX33" fmla="*/ 303775 w 607639"/>
              <a:gd name="connsiteY33" fmla="*/ 27550 h 606722"/>
              <a:gd name="connsiteX34" fmla="*/ 174005 w 607639"/>
              <a:gd name="connsiteY34" fmla="*/ 103446 h 606722"/>
              <a:gd name="connsiteX35" fmla="*/ 299681 w 607639"/>
              <a:gd name="connsiteY35" fmla="*/ 56522 h 606722"/>
              <a:gd name="connsiteX36" fmla="*/ 309293 w 607639"/>
              <a:gd name="connsiteY36" fmla="*/ 55189 h 606722"/>
              <a:gd name="connsiteX37" fmla="*/ 434969 w 607639"/>
              <a:gd name="connsiteY37" fmla="*/ 102024 h 606722"/>
              <a:gd name="connsiteX38" fmla="*/ 303775 w 607639"/>
              <a:gd name="connsiteY38" fmla="*/ 27550 h 606722"/>
              <a:gd name="connsiteX39" fmla="*/ 303775 w 607639"/>
              <a:gd name="connsiteY39" fmla="*/ 0 h 606722"/>
              <a:gd name="connsiteX40" fmla="*/ 470927 w 607639"/>
              <a:gd name="connsiteY40" fmla="*/ 115799 h 606722"/>
              <a:gd name="connsiteX41" fmla="*/ 570346 w 607639"/>
              <a:gd name="connsiteY41" fmla="*/ 153036 h 606722"/>
              <a:gd name="connsiteX42" fmla="*/ 579958 w 607639"/>
              <a:gd name="connsiteY42" fmla="*/ 165478 h 606722"/>
              <a:gd name="connsiteX43" fmla="*/ 579958 w 607639"/>
              <a:gd name="connsiteY43" fmla="*/ 193028 h 606722"/>
              <a:gd name="connsiteX44" fmla="*/ 579958 w 607639"/>
              <a:gd name="connsiteY44" fmla="*/ 248217 h 606722"/>
              <a:gd name="connsiteX45" fmla="*/ 566163 w 607639"/>
              <a:gd name="connsiteY45" fmla="*/ 261992 h 606722"/>
              <a:gd name="connsiteX46" fmla="*/ 552367 w 607639"/>
              <a:gd name="connsiteY46" fmla="*/ 261992 h 606722"/>
              <a:gd name="connsiteX47" fmla="*/ 552367 w 607639"/>
              <a:gd name="connsiteY47" fmla="*/ 468794 h 606722"/>
              <a:gd name="connsiteX48" fmla="*/ 566163 w 607639"/>
              <a:gd name="connsiteY48" fmla="*/ 468794 h 606722"/>
              <a:gd name="connsiteX49" fmla="*/ 579958 w 607639"/>
              <a:gd name="connsiteY49" fmla="*/ 482569 h 606722"/>
              <a:gd name="connsiteX50" fmla="*/ 566163 w 607639"/>
              <a:gd name="connsiteY50" fmla="*/ 496344 h 606722"/>
              <a:gd name="connsiteX51" fmla="*/ 538571 w 607639"/>
              <a:gd name="connsiteY51" fmla="*/ 496344 h 606722"/>
              <a:gd name="connsiteX52" fmla="*/ 483299 w 607639"/>
              <a:gd name="connsiteY52" fmla="*/ 496344 h 606722"/>
              <a:gd name="connsiteX53" fmla="*/ 400435 w 607639"/>
              <a:gd name="connsiteY53" fmla="*/ 496344 h 606722"/>
              <a:gd name="connsiteX54" fmla="*/ 345252 w 607639"/>
              <a:gd name="connsiteY54" fmla="*/ 496344 h 606722"/>
              <a:gd name="connsiteX55" fmla="*/ 262387 w 607639"/>
              <a:gd name="connsiteY55" fmla="*/ 496344 h 606722"/>
              <a:gd name="connsiteX56" fmla="*/ 207115 w 607639"/>
              <a:gd name="connsiteY56" fmla="*/ 496344 h 606722"/>
              <a:gd name="connsiteX57" fmla="*/ 124251 w 607639"/>
              <a:gd name="connsiteY57" fmla="*/ 496344 h 606722"/>
              <a:gd name="connsiteX58" fmla="*/ 69068 w 607639"/>
              <a:gd name="connsiteY58" fmla="*/ 496344 h 606722"/>
              <a:gd name="connsiteX59" fmla="*/ 55272 w 607639"/>
              <a:gd name="connsiteY59" fmla="*/ 496344 h 606722"/>
              <a:gd name="connsiteX60" fmla="*/ 55272 w 607639"/>
              <a:gd name="connsiteY60" fmla="*/ 537758 h 606722"/>
              <a:gd name="connsiteX61" fmla="*/ 41387 w 607639"/>
              <a:gd name="connsiteY61" fmla="*/ 551533 h 606722"/>
              <a:gd name="connsiteX62" fmla="*/ 27592 w 607639"/>
              <a:gd name="connsiteY62" fmla="*/ 551533 h 606722"/>
              <a:gd name="connsiteX63" fmla="*/ 27592 w 607639"/>
              <a:gd name="connsiteY63" fmla="*/ 579083 h 606722"/>
              <a:gd name="connsiteX64" fmla="*/ 579958 w 607639"/>
              <a:gd name="connsiteY64" fmla="*/ 579083 h 606722"/>
              <a:gd name="connsiteX65" fmla="*/ 579958 w 607639"/>
              <a:gd name="connsiteY65" fmla="*/ 551533 h 606722"/>
              <a:gd name="connsiteX66" fmla="*/ 96660 w 607639"/>
              <a:gd name="connsiteY66" fmla="*/ 551533 h 606722"/>
              <a:gd name="connsiteX67" fmla="*/ 82864 w 607639"/>
              <a:gd name="connsiteY67" fmla="*/ 537758 h 606722"/>
              <a:gd name="connsiteX68" fmla="*/ 96660 w 607639"/>
              <a:gd name="connsiteY68" fmla="*/ 523983 h 606722"/>
              <a:gd name="connsiteX69" fmla="*/ 593843 w 607639"/>
              <a:gd name="connsiteY69" fmla="*/ 523983 h 606722"/>
              <a:gd name="connsiteX70" fmla="*/ 607639 w 607639"/>
              <a:gd name="connsiteY70" fmla="*/ 537758 h 606722"/>
              <a:gd name="connsiteX71" fmla="*/ 607639 w 607639"/>
              <a:gd name="connsiteY71" fmla="*/ 592947 h 606722"/>
              <a:gd name="connsiteX72" fmla="*/ 593843 w 607639"/>
              <a:gd name="connsiteY72" fmla="*/ 606722 h 606722"/>
              <a:gd name="connsiteX73" fmla="*/ 13796 w 607639"/>
              <a:gd name="connsiteY73" fmla="*/ 606722 h 606722"/>
              <a:gd name="connsiteX74" fmla="*/ 0 w 607639"/>
              <a:gd name="connsiteY74" fmla="*/ 592947 h 606722"/>
              <a:gd name="connsiteX75" fmla="*/ 0 w 607639"/>
              <a:gd name="connsiteY75" fmla="*/ 537758 h 606722"/>
              <a:gd name="connsiteX76" fmla="*/ 13796 w 607639"/>
              <a:gd name="connsiteY76" fmla="*/ 523983 h 606722"/>
              <a:gd name="connsiteX77" fmla="*/ 27592 w 607639"/>
              <a:gd name="connsiteY77" fmla="*/ 523983 h 606722"/>
              <a:gd name="connsiteX78" fmla="*/ 27592 w 607639"/>
              <a:gd name="connsiteY78" fmla="*/ 482569 h 606722"/>
              <a:gd name="connsiteX79" fmla="*/ 41387 w 607639"/>
              <a:gd name="connsiteY79" fmla="*/ 468794 h 606722"/>
              <a:gd name="connsiteX80" fmla="*/ 55272 w 607639"/>
              <a:gd name="connsiteY80" fmla="*/ 468794 h 606722"/>
              <a:gd name="connsiteX81" fmla="*/ 55272 w 607639"/>
              <a:gd name="connsiteY81" fmla="*/ 261992 h 606722"/>
              <a:gd name="connsiteX82" fmla="*/ 41387 w 607639"/>
              <a:gd name="connsiteY82" fmla="*/ 261992 h 606722"/>
              <a:gd name="connsiteX83" fmla="*/ 27592 w 607639"/>
              <a:gd name="connsiteY83" fmla="*/ 248217 h 606722"/>
              <a:gd name="connsiteX84" fmla="*/ 41387 w 607639"/>
              <a:gd name="connsiteY84" fmla="*/ 234442 h 606722"/>
              <a:gd name="connsiteX85" fmla="*/ 69068 w 607639"/>
              <a:gd name="connsiteY85" fmla="*/ 234442 h 606722"/>
              <a:gd name="connsiteX86" fmla="*/ 124251 w 607639"/>
              <a:gd name="connsiteY86" fmla="*/ 234442 h 606722"/>
              <a:gd name="connsiteX87" fmla="*/ 207115 w 607639"/>
              <a:gd name="connsiteY87" fmla="*/ 234442 h 606722"/>
              <a:gd name="connsiteX88" fmla="*/ 262387 w 607639"/>
              <a:gd name="connsiteY88" fmla="*/ 234442 h 606722"/>
              <a:gd name="connsiteX89" fmla="*/ 345252 w 607639"/>
              <a:gd name="connsiteY89" fmla="*/ 234442 h 606722"/>
              <a:gd name="connsiteX90" fmla="*/ 400435 w 607639"/>
              <a:gd name="connsiteY90" fmla="*/ 234442 h 606722"/>
              <a:gd name="connsiteX91" fmla="*/ 483299 w 607639"/>
              <a:gd name="connsiteY91" fmla="*/ 234442 h 606722"/>
              <a:gd name="connsiteX92" fmla="*/ 538571 w 607639"/>
              <a:gd name="connsiteY92" fmla="*/ 234442 h 606722"/>
              <a:gd name="connsiteX93" fmla="*/ 552367 w 607639"/>
              <a:gd name="connsiteY93" fmla="*/ 234442 h 606722"/>
              <a:gd name="connsiteX94" fmla="*/ 552367 w 607639"/>
              <a:gd name="connsiteY94" fmla="*/ 193028 h 606722"/>
              <a:gd name="connsiteX95" fmla="*/ 552367 w 607639"/>
              <a:gd name="connsiteY95" fmla="*/ 175076 h 606722"/>
              <a:gd name="connsiteX96" fmla="*/ 303775 w 607639"/>
              <a:gd name="connsiteY96" fmla="*/ 84072 h 606722"/>
              <a:gd name="connsiteX97" fmla="*/ 55272 w 607639"/>
              <a:gd name="connsiteY97" fmla="*/ 175076 h 606722"/>
              <a:gd name="connsiteX98" fmla="*/ 55272 w 607639"/>
              <a:gd name="connsiteY98" fmla="*/ 179253 h 606722"/>
              <a:gd name="connsiteX99" fmla="*/ 510979 w 607639"/>
              <a:gd name="connsiteY99" fmla="*/ 179253 h 606722"/>
              <a:gd name="connsiteX100" fmla="*/ 524775 w 607639"/>
              <a:gd name="connsiteY100" fmla="*/ 193028 h 606722"/>
              <a:gd name="connsiteX101" fmla="*/ 510979 w 607639"/>
              <a:gd name="connsiteY101" fmla="*/ 206803 h 606722"/>
              <a:gd name="connsiteX102" fmla="*/ 41387 w 607639"/>
              <a:gd name="connsiteY102" fmla="*/ 206803 h 606722"/>
              <a:gd name="connsiteX103" fmla="*/ 27592 w 607639"/>
              <a:gd name="connsiteY103" fmla="*/ 193028 h 606722"/>
              <a:gd name="connsiteX104" fmla="*/ 27592 w 607639"/>
              <a:gd name="connsiteY104" fmla="*/ 165478 h 606722"/>
              <a:gd name="connsiteX105" fmla="*/ 37293 w 607639"/>
              <a:gd name="connsiteY105" fmla="*/ 153036 h 606722"/>
              <a:gd name="connsiteX106" fmla="*/ 136712 w 607639"/>
              <a:gd name="connsiteY106" fmla="*/ 115799 h 606722"/>
              <a:gd name="connsiteX107" fmla="*/ 303775 w 607639"/>
              <a:gd name="connsiteY10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606722">
                <a:moveTo>
                  <a:pt x="497095" y="261992"/>
                </a:moveTo>
                <a:lnTo>
                  <a:pt x="497095" y="468794"/>
                </a:lnTo>
                <a:lnTo>
                  <a:pt x="524775" y="468794"/>
                </a:lnTo>
                <a:lnTo>
                  <a:pt x="524775" y="261992"/>
                </a:lnTo>
                <a:close/>
                <a:moveTo>
                  <a:pt x="414320" y="261992"/>
                </a:moveTo>
                <a:lnTo>
                  <a:pt x="414320" y="468794"/>
                </a:lnTo>
                <a:lnTo>
                  <a:pt x="469503" y="468794"/>
                </a:lnTo>
                <a:lnTo>
                  <a:pt x="469503" y="261992"/>
                </a:lnTo>
                <a:close/>
                <a:moveTo>
                  <a:pt x="359047" y="261992"/>
                </a:moveTo>
                <a:lnTo>
                  <a:pt x="359047" y="468794"/>
                </a:lnTo>
                <a:lnTo>
                  <a:pt x="386639" y="468794"/>
                </a:lnTo>
                <a:lnTo>
                  <a:pt x="386639" y="261992"/>
                </a:lnTo>
                <a:close/>
                <a:moveTo>
                  <a:pt x="276183" y="261992"/>
                </a:moveTo>
                <a:lnTo>
                  <a:pt x="276183" y="468794"/>
                </a:lnTo>
                <a:lnTo>
                  <a:pt x="331456" y="468794"/>
                </a:lnTo>
                <a:lnTo>
                  <a:pt x="331456" y="261992"/>
                </a:lnTo>
                <a:close/>
                <a:moveTo>
                  <a:pt x="220911" y="261992"/>
                </a:moveTo>
                <a:lnTo>
                  <a:pt x="220911" y="468794"/>
                </a:lnTo>
                <a:lnTo>
                  <a:pt x="248592" y="468794"/>
                </a:lnTo>
                <a:lnTo>
                  <a:pt x="248592" y="261992"/>
                </a:lnTo>
                <a:close/>
                <a:moveTo>
                  <a:pt x="138136" y="261992"/>
                </a:moveTo>
                <a:lnTo>
                  <a:pt x="138136" y="468794"/>
                </a:lnTo>
                <a:lnTo>
                  <a:pt x="193319" y="468794"/>
                </a:lnTo>
                <a:lnTo>
                  <a:pt x="193319" y="261992"/>
                </a:lnTo>
                <a:close/>
                <a:moveTo>
                  <a:pt x="82864" y="261992"/>
                </a:moveTo>
                <a:lnTo>
                  <a:pt x="82864" y="468794"/>
                </a:lnTo>
                <a:lnTo>
                  <a:pt x="110455" y="468794"/>
                </a:lnTo>
                <a:lnTo>
                  <a:pt x="110455" y="261992"/>
                </a:lnTo>
                <a:close/>
                <a:moveTo>
                  <a:pt x="303820" y="110294"/>
                </a:moveTo>
                <a:cubicBezTo>
                  <a:pt x="319078" y="110294"/>
                  <a:pt x="331447" y="122647"/>
                  <a:pt x="331447" y="137885"/>
                </a:cubicBezTo>
                <a:cubicBezTo>
                  <a:pt x="331447" y="153123"/>
                  <a:pt x="319078" y="165476"/>
                  <a:pt x="303820" y="165476"/>
                </a:cubicBezTo>
                <a:cubicBezTo>
                  <a:pt x="288562" y="165476"/>
                  <a:pt x="276193" y="153123"/>
                  <a:pt x="276193" y="137885"/>
                </a:cubicBezTo>
                <a:cubicBezTo>
                  <a:pt x="276193" y="122647"/>
                  <a:pt x="288562" y="110294"/>
                  <a:pt x="303820" y="110294"/>
                </a:cubicBezTo>
                <a:close/>
                <a:moveTo>
                  <a:pt x="303775" y="27550"/>
                </a:moveTo>
                <a:cubicBezTo>
                  <a:pt x="248592" y="27550"/>
                  <a:pt x="198838" y="57944"/>
                  <a:pt x="174005" y="103446"/>
                </a:cubicBezTo>
                <a:lnTo>
                  <a:pt x="299681" y="56522"/>
                </a:lnTo>
                <a:cubicBezTo>
                  <a:pt x="302440" y="55189"/>
                  <a:pt x="305199" y="55189"/>
                  <a:pt x="309293" y="55189"/>
                </a:cubicBezTo>
                <a:lnTo>
                  <a:pt x="434969" y="102024"/>
                </a:lnTo>
                <a:cubicBezTo>
                  <a:pt x="408712" y="57944"/>
                  <a:pt x="359047" y="27550"/>
                  <a:pt x="303775" y="27550"/>
                </a:cubicBezTo>
                <a:close/>
                <a:moveTo>
                  <a:pt x="303775" y="0"/>
                </a:moveTo>
                <a:cubicBezTo>
                  <a:pt x="379786" y="0"/>
                  <a:pt x="446006" y="48257"/>
                  <a:pt x="470927" y="115799"/>
                </a:cubicBezTo>
                <a:lnTo>
                  <a:pt x="570346" y="153036"/>
                </a:lnTo>
                <a:cubicBezTo>
                  <a:pt x="575864" y="154458"/>
                  <a:pt x="579958" y="159968"/>
                  <a:pt x="579958" y="165478"/>
                </a:cubicBezTo>
                <a:lnTo>
                  <a:pt x="579958" y="193028"/>
                </a:lnTo>
                <a:lnTo>
                  <a:pt x="579958" y="248217"/>
                </a:lnTo>
                <a:cubicBezTo>
                  <a:pt x="579958" y="256482"/>
                  <a:pt x="574440" y="261992"/>
                  <a:pt x="566163" y="261992"/>
                </a:cubicBezTo>
                <a:lnTo>
                  <a:pt x="552367" y="261992"/>
                </a:lnTo>
                <a:lnTo>
                  <a:pt x="552367" y="468794"/>
                </a:lnTo>
                <a:lnTo>
                  <a:pt x="566163" y="468794"/>
                </a:lnTo>
                <a:cubicBezTo>
                  <a:pt x="574440" y="468794"/>
                  <a:pt x="579958" y="474304"/>
                  <a:pt x="579958" y="482569"/>
                </a:cubicBezTo>
                <a:cubicBezTo>
                  <a:pt x="579958" y="490834"/>
                  <a:pt x="574440" y="496344"/>
                  <a:pt x="566163" y="496344"/>
                </a:cubicBezTo>
                <a:lnTo>
                  <a:pt x="538571" y="496344"/>
                </a:lnTo>
                <a:lnTo>
                  <a:pt x="483299" y="496344"/>
                </a:lnTo>
                <a:lnTo>
                  <a:pt x="400435" y="496344"/>
                </a:lnTo>
                <a:lnTo>
                  <a:pt x="345252" y="496344"/>
                </a:lnTo>
                <a:lnTo>
                  <a:pt x="262387" y="496344"/>
                </a:lnTo>
                <a:lnTo>
                  <a:pt x="207115" y="496344"/>
                </a:lnTo>
                <a:lnTo>
                  <a:pt x="124251" y="496344"/>
                </a:lnTo>
                <a:lnTo>
                  <a:pt x="69068" y="496344"/>
                </a:lnTo>
                <a:lnTo>
                  <a:pt x="55272" y="496344"/>
                </a:lnTo>
                <a:lnTo>
                  <a:pt x="55272" y="537758"/>
                </a:lnTo>
                <a:cubicBezTo>
                  <a:pt x="55272" y="546023"/>
                  <a:pt x="49754" y="551533"/>
                  <a:pt x="41387" y="551533"/>
                </a:cubicBezTo>
                <a:lnTo>
                  <a:pt x="27592" y="551533"/>
                </a:lnTo>
                <a:lnTo>
                  <a:pt x="27592" y="579083"/>
                </a:lnTo>
                <a:lnTo>
                  <a:pt x="579958" y="579083"/>
                </a:lnTo>
                <a:lnTo>
                  <a:pt x="579958" y="551533"/>
                </a:lnTo>
                <a:lnTo>
                  <a:pt x="96660" y="551533"/>
                </a:lnTo>
                <a:cubicBezTo>
                  <a:pt x="88382" y="551533"/>
                  <a:pt x="82864" y="546023"/>
                  <a:pt x="82864" y="537758"/>
                </a:cubicBezTo>
                <a:cubicBezTo>
                  <a:pt x="82864" y="529493"/>
                  <a:pt x="88382" y="523983"/>
                  <a:pt x="96660" y="523983"/>
                </a:cubicBezTo>
                <a:lnTo>
                  <a:pt x="593843" y="523983"/>
                </a:lnTo>
                <a:cubicBezTo>
                  <a:pt x="602121" y="523983"/>
                  <a:pt x="607639" y="529493"/>
                  <a:pt x="607639" y="537758"/>
                </a:cubicBezTo>
                <a:lnTo>
                  <a:pt x="607639" y="592947"/>
                </a:lnTo>
                <a:cubicBezTo>
                  <a:pt x="607639" y="601212"/>
                  <a:pt x="602121" y="606722"/>
                  <a:pt x="593843" y="606722"/>
                </a:cubicBezTo>
                <a:lnTo>
                  <a:pt x="13796" y="606722"/>
                </a:lnTo>
                <a:cubicBezTo>
                  <a:pt x="5518" y="606722"/>
                  <a:pt x="0" y="601212"/>
                  <a:pt x="0" y="592947"/>
                </a:cubicBezTo>
                <a:lnTo>
                  <a:pt x="0" y="537758"/>
                </a:lnTo>
                <a:cubicBezTo>
                  <a:pt x="0" y="529493"/>
                  <a:pt x="5518" y="523983"/>
                  <a:pt x="13796" y="523983"/>
                </a:cubicBezTo>
                <a:lnTo>
                  <a:pt x="27592" y="523983"/>
                </a:lnTo>
                <a:lnTo>
                  <a:pt x="27592" y="482569"/>
                </a:lnTo>
                <a:cubicBezTo>
                  <a:pt x="27592" y="474304"/>
                  <a:pt x="33110" y="468794"/>
                  <a:pt x="41387" y="468794"/>
                </a:cubicBezTo>
                <a:lnTo>
                  <a:pt x="55272" y="468794"/>
                </a:lnTo>
                <a:lnTo>
                  <a:pt x="55272" y="261992"/>
                </a:lnTo>
                <a:lnTo>
                  <a:pt x="41387" y="261992"/>
                </a:lnTo>
                <a:cubicBezTo>
                  <a:pt x="33110" y="261992"/>
                  <a:pt x="27592" y="256482"/>
                  <a:pt x="27592" y="248217"/>
                </a:cubicBezTo>
                <a:cubicBezTo>
                  <a:pt x="27592" y="239952"/>
                  <a:pt x="33110" y="234442"/>
                  <a:pt x="41387" y="234442"/>
                </a:cubicBezTo>
                <a:lnTo>
                  <a:pt x="69068" y="234442"/>
                </a:lnTo>
                <a:lnTo>
                  <a:pt x="124251" y="234442"/>
                </a:lnTo>
                <a:lnTo>
                  <a:pt x="207115" y="234442"/>
                </a:lnTo>
                <a:lnTo>
                  <a:pt x="262387" y="234442"/>
                </a:lnTo>
                <a:lnTo>
                  <a:pt x="345252" y="234442"/>
                </a:lnTo>
                <a:lnTo>
                  <a:pt x="400435" y="234442"/>
                </a:lnTo>
                <a:lnTo>
                  <a:pt x="483299" y="234442"/>
                </a:lnTo>
                <a:lnTo>
                  <a:pt x="538571" y="234442"/>
                </a:lnTo>
                <a:lnTo>
                  <a:pt x="552367" y="234442"/>
                </a:lnTo>
                <a:lnTo>
                  <a:pt x="552367" y="193028"/>
                </a:lnTo>
                <a:lnTo>
                  <a:pt x="552367" y="175076"/>
                </a:lnTo>
                <a:lnTo>
                  <a:pt x="303775" y="84072"/>
                </a:lnTo>
                <a:lnTo>
                  <a:pt x="55272" y="175076"/>
                </a:lnTo>
                <a:lnTo>
                  <a:pt x="55272" y="179253"/>
                </a:lnTo>
                <a:lnTo>
                  <a:pt x="510979" y="179253"/>
                </a:lnTo>
                <a:cubicBezTo>
                  <a:pt x="519257" y="179253"/>
                  <a:pt x="524775" y="184763"/>
                  <a:pt x="524775" y="193028"/>
                </a:cubicBezTo>
                <a:cubicBezTo>
                  <a:pt x="524775" y="201293"/>
                  <a:pt x="519257" y="206803"/>
                  <a:pt x="510979" y="206803"/>
                </a:cubicBezTo>
                <a:lnTo>
                  <a:pt x="41387" y="206803"/>
                </a:lnTo>
                <a:cubicBezTo>
                  <a:pt x="33110" y="206803"/>
                  <a:pt x="27592" y="201293"/>
                  <a:pt x="27592" y="193028"/>
                </a:cubicBezTo>
                <a:lnTo>
                  <a:pt x="27592" y="165478"/>
                </a:lnTo>
                <a:cubicBezTo>
                  <a:pt x="27592" y="159968"/>
                  <a:pt x="31775" y="154458"/>
                  <a:pt x="37293" y="153036"/>
                </a:cubicBezTo>
                <a:lnTo>
                  <a:pt x="136712" y="115799"/>
                </a:lnTo>
                <a:cubicBezTo>
                  <a:pt x="161545" y="48257"/>
                  <a:pt x="227853" y="0"/>
                  <a:pt x="303775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wrap="square" lIns="91440" tIns="45720" rIns="91440" bIns="45720" anchor="ctr">
            <a:normAutofit fontScale="80000" lnSpcReduction="20000"/>
          </a:bodyPr>
          <a:lstStyle/>
          <a:p>
            <a:pPr algn="ctr">
              <a:lnSpc>
                <a:spcPct val="14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>
            <p:custDataLst>
              <p:tags r:id="rId15"/>
            </p:custDataLst>
          </p:nvPr>
        </p:nvSpPr>
        <p:spPr bwMode="auto">
          <a:xfrm>
            <a:off x="5036845" y="5253138"/>
            <a:ext cx="208897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>
            <p:custDataLst>
              <p:tags r:id="rId16"/>
            </p:custDataLst>
          </p:nvPr>
        </p:nvSpPr>
        <p:spPr bwMode="auto">
          <a:xfrm>
            <a:off x="5035575" y="4813412"/>
            <a:ext cx="208897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b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pc="300">
                <a:cs typeface="+mn-ea"/>
                <a:sym typeface="+mn-lt"/>
              </a:rPr>
              <a:t>添加标题</a:t>
            </a:r>
            <a:endParaRPr lang="zh-CN" altLang="en-US" sz="2000" b="1" spc="300"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>
            <p:custDataLst>
              <p:tags r:id="rId17"/>
            </p:custDataLst>
          </p:nvPr>
        </p:nvSpPr>
        <p:spPr bwMode="auto">
          <a:xfrm flipH="1">
            <a:off x="7228304" y="2535106"/>
            <a:ext cx="2088232" cy="2016223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585687"/>
          </a:solidFill>
          <a:ln w="12700">
            <a:solidFill>
              <a:srgbClr val="585687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>
            <p:custDataLst>
              <p:tags r:id="rId18"/>
            </p:custDataLst>
          </p:nvPr>
        </p:nvSpPr>
        <p:spPr bwMode="auto">
          <a:xfrm>
            <a:off x="7228304" y="4530736"/>
            <a:ext cx="2088232" cy="138874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585687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>
            <p:custDataLst>
              <p:tags r:id="rId19"/>
            </p:custDataLst>
          </p:nvPr>
        </p:nvSpPr>
        <p:spPr>
          <a:xfrm>
            <a:off x="7934978" y="2443249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585687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>
            <p:custDataLst>
              <p:tags r:id="rId20"/>
            </p:custDataLst>
          </p:nvPr>
        </p:nvSpPr>
        <p:spPr bwMode="auto">
          <a:xfrm>
            <a:off x="8090480" y="2599037"/>
            <a:ext cx="363892" cy="36331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1459" h="580542">
                <a:moveTo>
                  <a:pt x="213875" y="146706"/>
                </a:moveTo>
                <a:cubicBezTo>
                  <a:pt x="227226" y="146706"/>
                  <a:pt x="238084" y="157547"/>
                  <a:pt x="238084" y="171055"/>
                </a:cubicBezTo>
                <a:cubicBezTo>
                  <a:pt x="238084" y="184562"/>
                  <a:pt x="227226" y="195493"/>
                  <a:pt x="213875" y="195493"/>
                </a:cubicBezTo>
                <a:cubicBezTo>
                  <a:pt x="161630" y="195493"/>
                  <a:pt x="118998" y="238236"/>
                  <a:pt x="118998" y="290755"/>
                </a:cubicBezTo>
                <a:cubicBezTo>
                  <a:pt x="118998" y="300086"/>
                  <a:pt x="120422" y="309328"/>
                  <a:pt x="123092" y="318214"/>
                </a:cubicBezTo>
                <a:cubicBezTo>
                  <a:pt x="126741" y="330300"/>
                  <a:pt x="120422" y="343274"/>
                  <a:pt x="108673" y="347895"/>
                </a:cubicBezTo>
                <a:cubicBezTo>
                  <a:pt x="72182" y="362291"/>
                  <a:pt x="48507" y="397126"/>
                  <a:pt x="48507" y="436582"/>
                </a:cubicBezTo>
                <a:cubicBezTo>
                  <a:pt x="48507" y="489101"/>
                  <a:pt x="91050" y="531844"/>
                  <a:pt x="143384" y="531844"/>
                </a:cubicBezTo>
                <a:lnTo>
                  <a:pt x="438164" y="531844"/>
                </a:lnTo>
                <a:cubicBezTo>
                  <a:pt x="490320" y="531844"/>
                  <a:pt x="532952" y="489101"/>
                  <a:pt x="532952" y="436582"/>
                </a:cubicBezTo>
                <a:cubicBezTo>
                  <a:pt x="532952" y="408678"/>
                  <a:pt x="520759" y="382108"/>
                  <a:pt x="499398" y="363979"/>
                </a:cubicBezTo>
                <a:cubicBezTo>
                  <a:pt x="494147" y="359625"/>
                  <a:pt x="491032" y="353049"/>
                  <a:pt x="490854" y="346207"/>
                </a:cubicBezTo>
                <a:cubicBezTo>
                  <a:pt x="489252" y="294399"/>
                  <a:pt x="447598" y="253876"/>
                  <a:pt x="395976" y="253876"/>
                </a:cubicBezTo>
                <a:cubicBezTo>
                  <a:pt x="382625" y="253876"/>
                  <a:pt x="371767" y="243035"/>
                  <a:pt x="371767" y="229528"/>
                </a:cubicBezTo>
                <a:cubicBezTo>
                  <a:pt x="371767" y="216020"/>
                  <a:pt x="382625" y="205090"/>
                  <a:pt x="395976" y="205090"/>
                </a:cubicBezTo>
                <a:cubicBezTo>
                  <a:pt x="433535" y="205090"/>
                  <a:pt x="468959" y="219575"/>
                  <a:pt x="495927" y="245879"/>
                </a:cubicBezTo>
                <a:cubicBezTo>
                  <a:pt x="520225" y="269517"/>
                  <a:pt x="535177" y="300441"/>
                  <a:pt x="538648" y="334032"/>
                </a:cubicBezTo>
                <a:cubicBezTo>
                  <a:pt x="565972" y="361047"/>
                  <a:pt x="581459" y="397748"/>
                  <a:pt x="581459" y="436582"/>
                </a:cubicBezTo>
                <a:cubicBezTo>
                  <a:pt x="581459" y="516026"/>
                  <a:pt x="517199" y="580542"/>
                  <a:pt x="438164" y="580542"/>
                </a:cubicBezTo>
                <a:lnTo>
                  <a:pt x="143384" y="580542"/>
                </a:lnTo>
                <a:cubicBezTo>
                  <a:pt x="64349" y="580542"/>
                  <a:pt x="0" y="516026"/>
                  <a:pt x="0" y="436582"/>
                </a:cubicBezTo>
                <a:cubicBezTo>
                  <a:pt x="0" y="407079"/>
                  <a:pt x="8811" y="378820"/>
                  <a:pt x="25544" y="354471"/>
                </a:cubicBezTo>
                <a:cubicBezTo>
                  <a:pt x="37737" y="336698"/>
                  <a:pt x="53669" y="322124"/>
                  <a:pt x="72004" y="311638"/>
                </a:cubicBezTo>
                <a:cubicBezTo>
                  <a:pt x="70936" y="304618"/>
                  <a:pt x="70491" y="297598"/>
                  <a:pt x="70491" y="290666"/>
                </a:cubicBezTo>
                <a:cubicBezTo>
                  <a:pt x="70491" y="211222"/>
                  <a:pt x="134840" y="146706"/>
                  <a:pt x="213875" y="146706"/>
                </a:cubicBezTo>
                <a:close/>
                <a:moveTo>
                  <a:pt x="301555" y="0"/>
                </a:moveTo>
                <a:cubicBezTo>
                  <a:pt x="314815" y="0"/>
                  <a:pt x="325673" y="10930"/>
                  <a:pt x="325673" y="24259"/>
                </a:cubicBezTo>
                <a:lnTo>
                  <a:pt x="325673" y="369392"/>
                </a:lnTo>
                <a:lnTo>
                  <a:pt x="379960" y="313055"/>
                </a:lnTo>
                <a:cubicBezTo>
                  <a:pt x="389215" y="303458"/>
                  <a:pt x="404433" y="303191"/>
                  <a:pt x="414045" y="312522"/>
                </a:cubicBezTo>
                <a:cubicBezTo>
                  <a:pt x="423567" y="321763"/>
                  <a:pt x="423745" y="337225"/>
                  <a:pt x="414490" y="346822"/>
                </a:cubicBezTo>
                <a:lnTo>
                  <a:pt x="318642" y="446079"/>
                </a:lnTo>
                <a:cubicBezTo>
                  <a:pt x="314103" y="450788"/>
                  <a:pt x="307874" y="453454"/>
                  <a:pt x="301288" y="453454"/>
                </a:cubicBezTo>
                <a:cubicBezTo>
                  <a:pt x="294791" y="453454"/>
                  <a:pt x="288473" y="450788"/>
                  <a:pt x="284023" y="446079"/>
                </a:cubicBezTo>
                <a:lnTo>
                  <a:pt x="188086" y="346822"/>
                </a:lnTo>
                <a:cubicBezTo>
                  <a:pt x="178742" y="337225"/>
                  <a:pt x="179009" y="321941"/>
                  <a:pt x="188620" y="312522"/>
                </a:cubicBezTo>
                <a:cubicBezTo>
                  <a:pt x="198054" y="303191"/>
                  <a:pt x="213361" y="303458"/>
                  <a:pt x="222617" y="313055"/>
                </a:cubicBezTo>
                <a:lnTo>
                  <a:pt x="277437" y="369392"/>
                </a:lnTo>
                <a:lnTo>
                  <a:pt x="277437" y="24259"/>
                </a:lnTo>
                <a:cubicBezTo>
                  <a:pt x="277437" y="10930"/>
                  <a:pt x="288295" y="0"/>
                  <a:pt x="301555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wrap="square" lIns="91440" tIns="45720" rIns="91440" bIns="45720" anchor="ctr">
            <a:normAutofit fontScale="80000" lnSpcReduction="20000"/>
          </a:bodyPr>
          <a:lstStyle/>
          <a:p>
            <a:pPr algn="ctr">
              <a:lnSpc>
                <a:spcPct val="14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>
            <p:custDataLst>
              <p:tags r:id="rId21"/>
            </p:custDataLst>
          </p:nvPr>
        </p:nvSpPr>
        <p:spPr bwMode="auto">
          <a:xfrm>
            <a:off x="7228570" y="5253138"/>
            <a:ext cx="208897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>
            <p:custDataLst>
              <p:tags r:id="rId22"/>
            </p:custDataLst>
          </p:nvPr>
        </p:nvSpPr>
        <p:spPr bwMode="auto">
          <a:xfrm>
            <a:off x="7227935" y="4813412"/>
            <a:ext cx="208897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b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pc="300">
                <a:cs typeface="+mn-ea"/>
                <a:sym typeface="+mn-lt"/>
              </a:rPr>
              <a:t>添加标题</a:t>
            </a:r>
            <a:endParaRPr lang="zh-CN" altLang="en-US" sz="2000" b="1" spc="300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 bwMode="auto">
          <a:xfrm flipH="1">
            <a:off x="9420030" y="1959042"/>
            <a:ext cx="2088232" cy="2592287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585687"/>
          </a:solidFill>
          <a:ln w="12700">
            <a:solidFill>
              <a:srgbClr val="585687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>
            <p:custDataLst>
              <p:tags r:id="rId24"/>
            </p:custDataLst>
          </p:nvPr>
        </p:nvSpPr>
        <p:spPr bwMode="auto">
          <a:xfrm>
            <a:off x="9420030" y="4530736"/>
            <a:ext cx="2088232" cy="138874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585687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>
            <p:custDataLst>
              <p:tags r:id="rId25"/>
            </p:custDataLst>
          </p:nvPr>
        </p:nvSpPr>
        <p:spPr>
          <a:xfrm>
            <a:off x="10126704" y="1868968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585687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>
            <p:custDataLst>
              <p:tags r:id="rId26"/>
            </p:custDataLst>
          </p:nvPr>
        </p:nvSpPr>
        <p:spPr bwMode="auto">
          <a:xfrm>
            <a:off x="10282208" y="2024723"/>
            <a:ext cx="363892" cy="363384"/>
          </a:xfrm>
          <a:custGeom>
            <a:avLst/>
            <a:gdLst>
              <a:gd name="connsiteX0" fmla="*/ 126452 w 606933"/>
              <a:gd name="connsiteY0" fmla="*/ 239923 h 606087"/>
              <a:gd name="connsiteX1" fmla="*/ 191364 w 606933"/>
              <a:gd name="connsiteY1" fmla="*/ 239923 h 606087"/>
              <a:gd name="connsiteX2" fmla="*/ 289791 w 606933"/>
              <a:gd name="connsiteY2" fmla="*/ 336874 h 606087"/>
              <a:gd name="connsiteX3" fmla="*/ 303467 w 606933"/>
              <a:gd name="connsiteY3" fmla="*/ 345627 h 606087"/>
              <a:gd name="connsiteX4" fmla="*/ 317142 w 606933"/>
              <a:gd name="connsiteY4" fmla="*/ 336874 h 606087"/>
              <a:gd name="connsiteX5" fmla="*/ 415569 w 606933"/>
              <a:gd name="connsiteY5" fmla="*/ 239923 h 606087"/>
              <a:gd name="connsiteX6" fmla="*/ 480481 w 606933"/>
              <a:gd name="connsiteY6" fmla="*/ 239923 h 606087"/>
              <a:gd name="connsiteX7" fmla="*/ 480481 w 606933"/>
              <a:gd name="connsiteY7" fmla="*/ 404009 h 606087"/>
              <a:gd name="connsiteX8" fmla="*/ 316083 w 606933"/>
              <a:gd name="connsiteY8" fmla="*/ 404009 h 606087"/>
              <a:gd name="connsiteX9" fmla="*/ 316083 w 606933"/>
              <a:gd name="connsiteY9" fmla="*/ 441905 h 606087"/>
              <a:gd name="connsiteX10" fmla="*/ 568988 w 606933"/>
              <a:gd name="connsiteY10" fmla="*/ 441905 h 606087"/>
              <a:gd name="connsiteX11" fmla="*/ 568988 w 606933"/>
              <a:gd name="connsiteY11" fmla="*/ 505096 h 606087"/>
              <a:gd name="connsiteX12" fmla="*/ 606933 w 606933"/>
              <a:gd name="connsiteY12" fmla="*/ 505096 h 606087"/>
              <a:gd name="connsiteX13" fmla="*/ 606933 w 606933"/>
              <a:gd name="connsiteY13" fmla="*/ 606087 h 606087"/>
              <a:gd name="connsiteX14" fmla="*/ 505714 w 606933"/>
              <a:gd name="connsiteY14" fmla="*/ 606087 h 606087"/>
              <a:gd name="connsiteX15" fmla="*/ 505714 w 606933"/>
              <a:gd name="connsiteY15" fmla="*/ 505096 h 606087"/>
              <a:gd name="connsiteX16" fmla="*/ 543659 w 606933"/>
              <a:gd name="connsiteY16" fmla="*/ 505096 h 606087"/>
              <a:gd name="connsiteX17" fmla="*/ 543659 w 606933"/>
              <a:gd name="connsiteY17" fmla="*/ 467105 h 606087"/>
              <a:gd name="connsiteX18" fmla="*/ 316083 w 606933"/>
              <a:gd name="connsiteY18" fmla="*/ 467105 h 606087"/>
              <a:gd name="connsiteX19" fmla="*/ 316083 w 606933"/>
              <a:gd name="connsiteY19" fmla="*/ 505096 h 606087"/>
              <a:gd name="connsiteX20" fmla="*/ 354028 w 606933"/>
              <a:gd name="connsiteY20" fmla="*/ 505096 h 606087"/>
              <a:gd name="connsiteX21" fmla="*/ 354028 w 606933"/>
              <a:gd name="connsiteY21" fmla="*/ 606087 h 606087"/>
              <a:gd name="connsiteX22" fmla="*/ 252905 w 606933"/>
              <a:gd name="connsiteY22" fmla="*/ 606087 h 606087"/>
              <a:gd name="connsiteX23" fmla="*/ 252905 w 606933"/>
              <a:gd name="connsiteY23" fmla="*/ 505096 h 606087"/>
              <a:gd name="connsiteX24" fmla="*/ 290850 w 606933"/>
              <a:gd name="connsiteY24" fmla="*/ 505096 h 606087"/>
              <a:gd name="connsiteX25" fmla="*/ 290850 w 606933"/>
              <a:gd name="connsiteY25" fmla="*/ 467105 h 606087"/>
              <a:gd name="connsiteX26" fmla="*/ 63274 w 606933"/>
              <a:gd name="connsiteY26" fmla="*/ 467105 h 606087"/>
              <a:gd name="connsiteX27" fmla="*/ 63274 w 606933"/>
              <a:gd name="connsiteY27" fmla="*/ 505096 h 606087"/>
              <a:gd name="connsiteX28" fmla="*/ 101123 w 606933"/>
              <a:gd name="connsiteY28" fmla="*/ 505096 h 606087"/>
              <a:gd name="connsiteX29" fmla="*/ 101123 w 606933"/>
              <a:gd name="connsiteY29" fmla="*/ 606087 h 606087"/>
              <a:gd name="connsiteX30" fmla="*/ 0 w 606933"/>
              <a:gd name="connsiteY30" fmla="*/ 606087 h 606087"/>
              <a:gd name="connsiteX31" fmla="*/ 0 w 606933"/>
              <a:gd name="connsiteY31" fmla="*/ 505096 h 606087"/>
              <a:gd name="connsiteX32" fmla="*/ 37945 w 606933"/>
              <a:gd name="connsiteY32" fmla="*/ 505096 h 606087"/>
              <a:gd name="connsiteX33" fmla="*/ 37945 w 606933"/>
              <a:gd name="connsiteY33" fmla="*/ 441905 h 606087"/>
              <a:gd name="connsiteX34" fmla="*/ 290850 w 606933"/>
              <a:gd name="connsiteY34" fmla="*/ 441905 h 606087"/>
              <a:gd name="connsiteX35" fmla="*/ 290850 w 606933"/>
              <a:gd name="connsiteY35" fmla="*/ 404009 h 606087"/>
              <a:gd name="connsiteX36" fmla="*/ 126452 w 606933"/>
              <a:gd name="connsiteY36" fmla="*/ 404009 h 606087"/>
              <a:gd name="connsiteX37" fmla="*/ 303502 w 606933"/>
              <a:gd name="connsiteY37" fmla="*/ 71264 h 606087"/>
              <a:gd name="connsiteX38" fmla="*/ 250822 w 606933"/>
              <a:gd name="connsiteY38" fmla="*/ 122140 h 606087"/>
              <a:gd name="connsiteX39" fmla="*/ 303502 w 606933"/>
              <a:gd name="connsiteY39" fmla="*/ 173111 h 606087"/>
              <a:gd name="connsiteX40" fmla="*/ 356183 w 606933"/>
              <a:gd name="connsiteY40" fmla="*/ 122140 h 606087"/>
              <a:gd name="connsiteX41" fmla="*/ 303502 w 606933"/>
              <a:gd name="connsiteY41" fmla="*/ 71264 h 606087"/>
              <a:gd name="connsiteX42" fmla="*/ 303502 w 606933"/>
              <a:gd name="connsiteY42" fmla="*/ 0 h 606087"/>
              <a:gd name="connsiteX43" fmla="*/ 429955 w 606933"/>
              <a:gd name="connsiteY43" fmla="*/ 122140 h 606087"/>
              <a:gd name="connsiteX44" fmla="*/ 303502 w 606933"/>
              <a:gd name="connsiteY44" fmla="*/ 315639 h 606087"/>
              <a:gd name="connsiteX45" fmla="*/ 177049 w 606933"/>
              <a:gd name="connsiteY45" fmla="*/ 122140 h 606087"/>
              <a:gd name="connsiteX46" fmla="*/ 303502 w 606933"/>
              <a:gd name="connsiteY46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933" h="606087">
                <a:moveTo>
                  <a:pt x="126452" y="239923"/>
                </a:moveTo>
                <a:lnTo>
                  <a:pt x="191364" y="239923"/>
                </a:lnTo>
                <a:cubicBezTo>
                  <a:pt x="230851" y="298209"/>
                  <a:pt x="286131" y="334566"/>
                  <a:pt x="289791" y="336874"/>
                </a:cubicBezTo>
                <a:lnTo>
                  <a:pt x="303467" y="345627"/>
                </a:lnTo>
                <a:lnTo>
                  <a:pt x="317142" y="336874"/>
                </a:lnTo>
                <a:cubicBezTo>
                  <a:pt x="320802" y="334566"/>
                  <a:pt x="376083" y="298209"/>
                  <a:pt x="415569" y="239923"/>
                </a:cubicBezTo>
                <a:lnTo>
                  <a:pt x="480481" y="239923"/>
                </a:lnTo>
                <a:lnTo>
                  <a:pt x="480481" y="404009"/>
                </a:lnTo>
                <a:lnTo>
                  <a:pt x="316083" y="404009"/>
                </a:lnTo>
                <a:lnTo>
                  <a:pt x="316083" y="441905"/>
                </a:lnTo>
                <a:lnTo>
                  <a:pt x="568988" y="441905"/>
                </a:lnTo>
                <a:lnTo>
                  <a:pt x="568988" y="505096"/>
                </a:lnTo>
                <a:lnTo>
                  <a:pt x="606933" y="505096"/>
                </a:lnTo>
                <a:lnTo>
                  <a:pt x="606933" y="606087"/>
                </a:lnTo>
                <a:lnTo>
                  <a:pt x="505714" y="606087"/>
                </a:lnTo>
                <a:lnTo>
                  <a:pt x="505714" y="505096"/>
                </a:lnTo>
                <a:lnTo>
                  <a:pt x="543659" y="505096"/>
                </a:lnTo>
                <a:lnTo>
                  <a:pt x="543659" y="467105"/>
                </a:lnTo>
                <a:lnTo>
                  <a:pt x="316083" y="467105"/>
                </a:lnTo>
                <a:lnTo>
                  <a:pt x="316083" y="505096"/>
                </a:lnTo>
                <a:lnTo>
                  <a:pt x="354028" y="505096"/>
                </a:lnTo>
                <a:lnTo>
                  <a:pt x="354028" y="606087"/>
                </a:lnTo>
                <a:lnTo>
                  <a:pt x="252905" y="606087"/>
                </a:lnTo>
                <a:lnTo>
                  <a:pt x="252905" y="505096"/>
                </a:lnTo>
                <a:lnTo>
                  <a:pt x="290850" y="505096"/>
                </a:lnTo>
                <a:lnTo>
                  <a:pt x="290850" y="467105"/>
                </a:lnTo>
                <a:lnTo>
                  <a:pt x="63274" y="467105"/>
                </a:lnTo>
                <a:lnTo>
                  <a:pt x="63274" y="505096"/>
                </a:lnTo>
                <a:lnTo>
                  <a:pt x="101123" y="505096"/>
                </a:lnTo>
                <a:lnTo>
                  <a:pt x="101123" y="606087"/>
                </a:lnTo>
                <a:lnTo>
                  <a:pt x="0" y="606087"/>
                </a:lnTo>
                <a:lnTo>
                  <a:pt x="0" y="505096"/>
                </a:lnTo>
                <a:lnTo>
                  <a:pt x="37945" y="505096"/>
                </a:lnTo>
                <a:lnTo>
                  <a:pt x="37945" y="441905"/>
                </a:lnTo>
                <a:lnTo>
                  <a:pt x="290850" y="441905"/>
                </a:lnTo>
                <a:lnTo>
                  <a:pt x="290850" y="404009"/>
                </a:lnTo>
                <a:lnTo>
                  <a:pt x="126452" y="404009"/>
                </a:lnTo>
                <a:close/>
                <a:moveTo>
                  <a:pt x="303502" y="71264"/>
                </a:moveTo>
                <a:cubicBezTo>
                  <a:pt x="274417" y="71264"/>
                  <a:pt x="250822" y="94057"/>
                  <a:pt x="250822" y="122140"/>
                </a:cubicBezTo>
                <a:cubicBezTo>
                  <a:pt x="250822" y="150318"/>
                  <a:pt x="274417" y="173111"/>
                  <a:pt x="303502" y="173111"/>
                </a:cubicBezTo>
                <a:cubicBezTo>
                  <a:pt x="332587" y="173111"/>
                  <a:pt x="356183" y="150318"/>
                  <a:pt x="356183" y="122140"/>
                </a:cubicBezTo>
                <a:cubicBezTo>
                  <a:pt x="356183" y="94057"/>
                  <a:pt x="332587" y="71264"/>
                  <a:pt x="303502" y="71264"/>
                </a:cubicBezTo>
                <a:close/>
                <a:moveTo>
                  <a:pt x="303502" y="0"/>
                </a:moveTo>
                <a:cubicBezTo>
                  <a:pt x="373326" y="0"/>
                  <a:pt x="429955" y="54723"/>
                  <a:pt x="429955" y="122140"/>
                </a:cubicBezTo>
                <a:cubicBezTo>
                  <a:pt x="429955" y="234181"/>
                  <a:pt x="303502" y="315639"/>
                  <a:pt x="303502" y="315639"/>
                </a:cubicBezTo>
                <a:cubicBezTo>
                  <a:pt x="303502" y="315639"/>
                  <a:pt x="177049" y="234181"/>
                  <a:pt x="177049" y="122140"/>
                </a:cubicBezTo>
                <a:cubicBezTo>
                  <a:pt x="177049" y="54723"/>
                  <a:pt x="233679" y="0"/>
                  <a:pt x="303502" y="0"/>
                </a:cubicBezTo>
                <a:close/>
              </a:path>
            </a:pathLst>
          </a:custGeom>
          <a:solidFill>
            <a:srgbClr val="585687"/>
          </a:solidFill>
          <a:ln>
            <a:noFill/>
          </a:ln>
        </p:spPr>
        <p:txBody>
          <a:bodyPr wrap="square" lIns="91440" tIns="45720" rIns="91440" bIns="45720" anchor="ctr">
            <a:normAutofit fontScale="80000" lnSpcReduction="20000"/>
          </a:bodyPr>
          <a:lstStyle/>
          <a:p>
            <a:pPr algn="ctr">
              <a:lnSpc>
                <a:spcPct val="14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>
            <p:custDataLst>
              <p:tags r:id="rId27"/>
            </p:custDataLst>
          </p:nvPr>
        </p:nvSpPr>
        <p:spPr bwMode="auto">
          <a:xfrm>
            <a:off x="9420296" y="5253138"/>
            <a:ext cx="208897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spc="150">
                <a:cs typeface="+mn-ea"/>
                <a:sym typeface="+mn-lt"/>
              </a:rPr>
              <a:t>单击此处添加文本具体内容.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>
            <p:custDataLst>
              <p:tags r:id="rId28"/>
            </p:custDataLst>
          </p:nvPr>
        </p:nvSpPr>
        <p:spPr bwMode="auto">
          <a:xfrm>
            <a:off x="9419661" y="4813412"/>
            <a:ext cx="208897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b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pc="300">
                <a:cs typeface="+mn-ea"/>
                <a:sym typeface="+mn-lt"/>
              </a:rPr>
              <a:t>添加标题</a:t>
            </a:r>
            <a:endParaRPr lang="zh-CN" altLang="en-US" sz="2000" b="1" spc="300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>
            <p:custDataLst>
              <p:tags r:id="rId29"/>
            </p:custDataLst>
          </p:nvPr>
        </p:nvSpPr>
        <p:spPr bwMode="auto">
          <a:xfrm>
            <a:off x="651635" y="5243935"/>
            <a:ext cx="208897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spc="150">
                <a:cs typeface="+mn-ea"/>
                <a:sym typeface="+mn-lt"/>
              </a:rPr>
              <a:t>单击此处添加文本具体内容</a:t>
            </a:r>
            <a:endParaRPr lang="zh-CN" altLang="en-US" sz="1400" spc="150"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>
            <p:custDataLst>
              <p:tags r:id="rId30"/>
            </p:custDataLst>
          </p:nvPr>
        </p:nvSpPr>
        <p:spPr bwMode="auto">
          <a:xfrm>
            <a:off x="651635" y="4824063"/>
            <a:ext cx="208897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720" rIns="91440" bIns="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pc="300">
                <a:cs typeface="+mn-ea"/>
                <a:sym typeface="+mn-lt"/>
              </a:rPr>
              <a:t>添加标题</a:t>
            </a:r>
            <a:endParaRPr lang="zh-CN" altLang="en-US" sz="2000" b="1" spc="3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一周工作概述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660399" y="3613359"/>
            <a:ext cx="10858500" cy="4571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555709" y="5053208"/>
            <a:ext cx="1963191" cy="63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400" spc="15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单击此处添加文本具体内容</a:t>
            </a:r>
            <a:endParaRPr lang="en-US" altLang="zh-CN" sz="1400" spc="15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 bwMode="auto">
          <a:xfrm>
            <a:off x="9555709" y="4633336"/>
            <a:ext cx="196319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pc="3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en-US" altLang="zh-CN" sz="2000" b="1" spc="3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6" name="空心弧 55"/>
          <p:cNvSpPr/>
          <p:nvPr>
            <p:custDataLst>
              <p:tags r:id="rId4"/>
            </p:custDataLst>
          </p:nvPr>
        </p:nvSpPr>
        <p:spPr>
          <a:xfrm rot="18799274">
            <a:off x="9880357" y="2979271"/>
            <a:ext cx="1313895" cy="1313895"/>
          </a:xfrm>
          <a:prstGeom prst="blockArc">
            <a:avLst>
              <a:gd name="adj1" fmla="val 8964929"/>
              <a:gd name="adj2" fmla="val 7324230"/>
              <a:gd name="adj3" fmla="val 7594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>
            <p:custDataLst>
              <p:tags r:id="rId5"/>
            </p:custDataLst>
          </p:nvPr>
        </p:nvSpPr>
        <p:spPr>
          <a:xfrm rot="17541005">
            <a:off x="10148466" y="3247381"/>
            <a:ext cx="777675" cy="77767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4" name="任意多边形 63"/>
          <p:cNvSpPr/>
          <p:nvPr>
            <p:custDataLst>
              <p:tags r:id="rId6"/>
            </p:custDataLst>
          </p:nvPr>
        </p:nvSpPr>
        <p:spPr>
          <a:xfrm rot="21386379">
            <a:off x="10379045" y="3460640"/>
            <a:ext cx="316514" cy="351157"/>
          </a:xfrm>
          <a:custGeom>
            <a:avLst/>
            <a:gdLst>
              <a:gd name="connsiteX0" fmla="*/ 0 w 546938"/>
              <a:gd name="connsiteY0" fmla="*/ 153314 h 606801"/>
              <a:gd name="connsiteX1" fmla="*/ 252939 w 546938"/>
              <a:gd name="connsiteY1" fmla="*/ 279222 h 606801"/>
              <a:gd name="connsiteX2" fmla="*/ 252939 w 546938"/>
              <a:gd name="connsiteY2" fmla="*/ 597785 h 606801"/>
              <a:gd name="connsiteX3" fmla="*/ 5317 w 546938"/>
              <a:gd name="connsiteY3" fmla="*/ 474152 h 606801"/>
              <a:gd name="connsiteX4" fmla="*/ 0 w 546938"/>
              <a:gd name="connsiteY4" fmla="*/ 465051 h 606801"/>
              <a:gd name="connsiteX5" fmla="*/ 546938 w 546938"/>
              <a:gd name="connsiteY5" fmla="*/ 142592 h 606801"/>
              <a:gd name="connsiteX6" fmla="*/ 546938 w 546938"/>
              <a:gd name="connsiteY6" fmla="*/ 464959 h 606801"/>
              <a:gd name="connsiteX7" fmla="*/ 541622 w 546938"/>
              <a:gd name="connsiteY7" fmla="*/ 474062 h 606801"/>
              <a:gd name="connsiteX8" fmla="*/ 278087 w 546938"/>
              <a:gd name="connsiteY8" fmla="*/ 606043 h 606801"/>
              <a:gd name="connsiteX9" fmla="*/ 277328 w 546938"/>
              <a:gd name="connsiteY9" fmla="*/ 606043 h 606801"/>
              <a:gd name="connsiteX10" fmla="*/ 273530 w 546938"/>
              <a:gd name="connsiteY10" fmla="*/ 606801 h 606801"/>
              <a:gd name="connsiteX11" fmla="*/ 273530 w 546938"/>
              <a:gd name="connsiteY11" fmla="*/ 279124 h 606801"/>
              <a:gd name="connsiteX12" fmla="*/ 267395 w 546938"/>
              <a:gd name="connsiteY12" fmla="*/ 826 h 606801"/>
              <a:gd name="connsiteX13" fmla="*/ 531708 w 546938"/>
              <a:gd name="connsiteY13" fmla="*/ 128254 h 606801"/>
              <a:gd name="connsiteX14" fmla="*/ 263598 w 546938"/>
              <a:gd name="connsiteY14" fmla="*/ 261751 h 606801"/>
              <a:gd name="connsiteX15" fmla="*/ 5361 w 546938"/>
              <a:gd name="connsiteY15" fmla="*/ 132806 h 606801"/>
              <a:gd name="connsiteX16" fmla="*/ 259041 w 546938"/>
              <a:gd name="connsiteY16" fmla="*/ 1585 h 606801"/>
              <a:gd name="connsiteX17" fmla="*/ 267395 w 546938"/>
              <a:gd name="connsiteY17" fmla="*/ 826 h 6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6938" h="606801">
                <a:moveTo>
                  <a:pt x="0" y="153314"/>
                </a:moveTo>
                <a:lnTo>
                  <a:pt x="252939" y="279222"/>
                </a:lnTo>
                <a:lnTo>
                  <a:pt x="252939" y="597785"/>
                </a:lnTo>
                <a:lnTo>
                  <a:pt x="5317" y="474152"/>
                </a:lnTo>
                <a:cubicBezTo>
                  <a:pt x="2279" y="472635"/>
                  <a:pt x="0" y="468843"/>
                  <a:pt x="0" y="465051"/>
                </a:cubicBezTo>
                <a:close/>
                <a:moveTo>
                  <a:pt x="546938" y="142592"/>
                </a:moveTo>
                <a:lnTo>
                  <a:pt x="546938" y="464959"/>
                </a:lnTo>
                <a:cubicBezTo>
                  <a:pt x="546938" y="468752"/>
                  <a:pt x="544660" y="472544"/>
                  <a:pt x="541622" y="474062"/>
                </a:cubicBezTo>
                <a:lnTo>
                  <a:pt x="278087" y="606043"/>
                </a:lnTo>
                <a:cubicBezTo>
                  <a:pt x="278087" y="606043"/>
                  <a:pt x="278087" y="606043"/>
                  <a:pt x="277328" y="606043"/>
                </a:cubicBezTo>
                <a:cubicBezTo>
                  <a:pt x="276568" y="606043"/>
                  <a:pt x="275049" y="606801"/>
                  <a:pt x="273530" y="606801"/>
                </a:cubicBezTo>
                <a:lnTo>
                  <a:pt x="273530" y="279124"/>
                </a:lnTo>
                <a:close/>
                <a:moveTo>
                  <a:pt x="267395" y="826"/>
                </a:moveTo>
                <a:lnTo>
                  <a:pt x="531708" y="128254"/>
                </a:lnTo>
                <a:lnTo>
                  <a:pt x="263598" y="261751"/>
                </a:lnTo>
                <a:lnTo>
                  <a:pt x="5361" y="132806"/>
                </a:lnTo>
                <a:lnTo>
                  <a:pt x="259041" y="1585"/>
                </a:lnTo>
                <a:cubicBezTo>
                  <a:pt x="261319" y="68"/>
                  <a:pt x="265117" y="-691"/>
                  <a:pt x="267395" y="82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 bwMode="auto">
          <a:xfrm>
            <a:off x="2439462" y="5053208"/>
            <a:ext cx="1963191" cy="63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400" spc="15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单击此处添加文本具体内容</a:t>
            </a:r>
            <a:endParaRPr lang="en-US" altLang="zh-CN" sz="1400" spc="15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>
            <p:custDataLst>
              <p:tags r:id="rId8"/>
            </p:custDataLst>
          </p:nvPr>
        </p:nvSpPr>
        <p:spPr bwMode="auto">
          <a:xfrm>
            <a:off x="2439462" y="4633336"/>
            <a:ext cx="196319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pc="3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en-US" altLang="zh-CN" sz="2000" b="1" spc="3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>
            <p:custDataLst>
              <p:tags r:id="rId9"/>
            </p:custDataLst>
          </p:nvPr>
        </p:nvSpPr>
        <p:spPr>
          <a:xfrm rot="19017360">
            <a:off x="2764110" y="2979271"/>
            <a:ext cx="1313895" cy="1313895"/>
          </a:xfrm>
          <a:prstGeom prst="blockArc">
            <a:avLst>
              <a:gd name="adj1" fmla="val 8881062"/>
              <a:gd name="adj2" fmla="val 7061138"/>
              <a:gd name="adj3" fmla="val 7218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椭圆 6"/>
          <p:cNvSpPr/>
          <p:nvPr>
            <p:custDataLst>
              <p:tags r:id="rId10"/>
            </p:custDataLst>
          </p:nvPr>
        </p:nvSpPr>
        <p:spPr>
          <a:xfrm rot="156001">
            <a:off x="3032220" y="3247380"/>
            <a:ext cx="777675" cy="77767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>
            <p:custDataLst>
              <p:tags r:id="rId11"/>
            </p:custDataLst>
          </p:nvPr>
        </p:nvSpPr>
        <p:spPr>
          <a:xfrm rot="156001">
            <a:off x="3244193" y="3489288"/>
            <a:ext cx="351157" cy="350504"/>
          </a:xfrm>
          <a:custGeom>
            <a:avLst/>
            <a:gdLst>
              <a:gd name="connsiteX0" fmla="*/ 0 w 1826018"/>
              <a:gd name="connsiteY0" fmla="*/ 1 h 1683350"/>
              <a:gd name="connsiteX1" fmla="*/ 838286 w 1826018"/>
              <a:gd name="connsiteY1" fmla="*/ 1 h 1683350"/>
              <a:gd name="connsiteX2" fmla="*/ 833465 w 1826018"/>
              <a:gd name="connsiteY2" fmla="*/ 36530 h 1683350"/>
              <a:gd name="connsiteX3" fmla="*/ 386449 w 1826018"/>
              <a:gd name="connsiteY3" fmla="*/ 780061 h 1683350"/>
              <a:gd name="connsiteX4" fmla="*/ 310221 w 1826018"/>
              <a:gd name="connsiteY4" fmla="*/ 834538 h 1683350"/>
              <a:gd name="connsiteX5" fmla="*/ 1494538 w 1826018"/>
              <a:gd name="connsiteY5" fmla="*/ 0 h 1683350"/>
              <a:gd name="connsiteX6" fmla="*/ 1826018 w 1826018"/>
              <a:gd name="connsiteY6" fmla="*/ 0 h 1683350"/>
              <a:gd name="connsiteX7" fmla="*/ 625749 w 1826018"/>
              <a:gd name="connsiteY7" fmla="*/ 1683350 h 1683350"/>
              <a:gd name="connsiteX8" fmla="*/ 516809 w 1826018"/>
              <a:gd name="connsiteY8" fmla="*/ 1390285 h 1683350"/>
              <a:gd name="connsiteX9" fmla="*/ 607661 w 1826018"/>
              <a:gd name="connsiteY9" fmla="*/ 1357828 h 1683350"/>
              <a:gd name="connsiteX10" fmla="*/ 1495218 w 1826018"/>
              <a:gd name="connsiteY10" fmla="*/ 87840 h 1683350"/>
              <a:gd name="connsiteX11" fmla="*/ 1026236 w 1826018"/>
              <a:gd name="connsiteY11" fmla="*/ 0 h 1683350"/>
              <a:gd name="connsiteX12" fmla="*/ 1308197 w 1826018"/>
              <a:gd name="connsiteY12" fmla="*/ 0 h 1683350"/>
              <a:gd name="connsiteX13" fmla="*/ 1308788 w 1826018"/>
              <a:gd name="connsiteY13" fmla="*/ 76317 h 1683350"/>
              <a:gd name="connsiteX14" fmla="*/ 532761 w 1826018"/>
              <a:gd name="connsiteY14" fmla="*/ 1186719 h 1683350"/>
              <a:gd name="connsiteX15" fmla="*/ 451878 w 1826018"/>
              <a:gd name="connsiteY15" fmla="*/ 1215614 h 1683350"/>
              <a:gd name="connsiteX16" fmla="*/ 377492 w 1826018"/>
              <a:gd name="connsiteY16" fmla="*/ 1015506 h 1683350"/>
              <a:gd name="connsiteX17" fmla="*/ 505232 w 1826018"/>
              <a:gd name="connsiteY17" fmla="*/ 924217 h 1683350"/>
              <a:gd name="connsiteX18" fmla="*/ 1016493 w 1826018"/>
              <a:gd name="connsiteY18" fmla="*/ 73826 h 168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26018" h="1683350">
                <a:moveTo>
                  <a:pt x="0" y="1"/>
                </a:moveTo>
                <a:lnTo>
                  <a:pt x="838286" y="1"/>
                </a:lnTo>
                <a:lnTo>
                  <a:pt x="833465" y="36530"/>
                </a:lnTo>
                <a:cubicBezTo>
                  <a:pt x="773762" y="329769"/>
                  <a:pt x="614769" y="591902"/>
                  <a:pt x="386449" y="780061"/>
                </a:cubicBezTo>
                <a:lnTo>
                  <a:pt x="310221" y="834538"/>
                </a:lnTo>
                <a:close/>
                <a:moveTo>
                  <a:pt x="1494538" y="0"/>
                </a:moveTo>
                <a:lnTo>
                  <a:pt x="1826018" y="0"/>
                </a:lnTo>
                <a:cubicBezTo>
                  <a:pt x="1826018" y="752824"/>
                  <a:pt x="1346478" y="1425368"/>
                  <a:pt x="625749" y="1683350"/>
                </a:cubicBezTo>
                <a:lnTo>
                  <a:pt x="516809" y="1390285"/>
                </a:lnTo>
                <a:lnTo>
                  <a:pt x="607661" y="1357828"/>
                </a:lnTo>
                <a:cubicBezTo>
                  <a:pt x="1118196" y="1134356"/>
                  <a:pt x="1460834" y="644081"/>
                  <a:pt x="1495218" y="87840"/>
                </a:cubicBezTo>
                <a:close/>
                <a:moveTo>
                  <a:pt x="1026236" y="0"/>
                </a:moveTo>
                <a:lnTo>
                  <a:pt x="1308197" y="0"/>
                </a:lnTo>
                <a:lnTo>
                  <a:pt x="1308788" y="76317"/>
                </a:lnTo>
                <a:cubicBezTo>
                  <a:pt x="1278725" y="562661"/>
                  <a:pt x="979141" y="991327"/>
                  <a:pt x="532761" y="1186719"/>
                </a:cubicBezTo>
                <a:lnTo>
                  <a:pt x="451878" y="1215614"/>
                </a:lnTo>
                <a:lnTo>
                  <a:pt x="377492" y="1015506"/>
                </a:lnTo>
                <a:lnTo>
                  <a:pt x="505232" y="924217"/>
                </a:lnTo>
                <a:cubicBezTo>
                  <a:pt x="766367" y="709016"/>
                  <a:pt x="948209" y="409208"/>
                  <a:pt x="1016493" y="7382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>
            <p:custDataLst>
              <p:tags r:id="rId12"/>
            </p:custDataLst>
          </p:nvPr>
        </p:nvSpPr>
        <p:spPr bwMode="auto">
          <a:xfrm>
            <a:off x="5997586" y="5053208"/>
            <a:ext cx="1963191" cy="63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400" spc="15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单击此处添加文本具体内容</a:t>
            </a:r>
            <a:endParaRPr lang="en-US" altLang="zh-CN" sz="1400" spc="15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>
            <p:custDataLst>
              <p:tags r:id="rId13"/>
            </p:custDataLst>
          </p:nvPr>
        </p:nvSpPr>
        <p:spPr bwMode="auto">
          <a:xfrm>
            <a:off x="5997586" y="4633336"/>
            <a:ext cx="196319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pc="3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en-US" altLang="zh-CN" sz="2000" b="1" spc="3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9" name="空心弧 8"/>
          <p:cNvSpPr/>
          <p:nvPr>
            <p:custDataLst>
              <p:tags r:id="rId14"/>
            </p:custDataLst>
          </p:nvPr>
        </p:nvSpPr>
        <p:spPr>
          <a:xfrm rot="18905983">
            <a:off x="6322234" y="2979271"/>
            <a:ext cx="1313895" cy="1313895"/>
          </a:xfrm>
          <a:prstGeom prst="blockArc">
            <a:avLst>
              <a:gd name="adj1" fmla="val 8964929"/>
              <a:gd name="adj2" fmla="val 7324230"/>
              <a:gd name="adj3" fmla="val 7594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椭圆 9"/>
          <p:cNvSpPr/>
          <p:nvPr>
            <p:custDataLst>
              <p:tags r:id="rId15"/>
            </p:custDataLst>
          </p:nvPr>
        </p:nvSpPr>
        <p:spPr>
          <a:xfrm rot="19697194">
            <a:off x="6590343" y="3247380"/>
            <a:ext cx="777675" cy="77767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>
            <p:custDataLst>
              <p:tags r:id="rId16"/>
            </p:custDataLst>
          </p:nvPr>
        </p:nvSpPr>
        <p:spPr>
          <a:xfrm>
            <a:off x="6803603" y="3488164"/>
            <a:ext cx="351157" cy="296105"/>
          </a:xfrm>
          <a:custGeom>
            <a:avLst/>
            <a:gdLst>
              <a:gd name="T0" fmla="*/ 612 w 624"/>
              <a:gd name="T1" fmla="*/ 78 h 527"/>
              <a:gd name="T2" fmla="*/ 546 w 624"/>
              <a:gd name="T3" fmla="*/ 12 h 527"/>
              <a:gd name="T4" fmla="*/ 502 w 624"/>
              <a:gd name="T5" fmla="*/ 11 h 527"/>
              <a:gd name="T6" fmla="*/ 252 w 624"/>
              <a:gd name="T7" fmla="*/ 236 h 527"/>
              <a:gd name="T8" fmla="*/ 206 w 624"/>
              <a:gd name="T9" fmla="*/ 236 h 527"/>
              <a:gd name="T10" fmla="*/ 138 w 624"/>
              <a:gd name="T11" fmla="*/ 177 h 527"/>
              <a:gd name="T12" fmla="*/ 93 w 624"/>
              <a:gd name="T13" fmla="*/ 178 h 527"/>
              <a:gd name="T14" fmla="*/ 12 w 624"/>
              <a:gd name="T15" fmla="*/ 259 h 527"/>
              <a:gd name="T16" fmla="*/ 12 w 624"/>
              <a:gd name="T17" fmla="*/ 303 h 527"/>
              <a:gd name="T18" fmla="*/ 214 w 624"/>
              <a:gd name="T19" fmla="*/ 505 h 527"/>
              <a:gd name="T20" fmla="*/ 229 w 624"/>
              <a:gd name="T21" fmla="*/ 519 h 527"/>
              <a:gd name="T22" fmla="*/ 264 w 624"/>
              <a:gd name="T23" fmla="*/ 511 h 527"/>
              <a:gd name="T24" fmla="*/ 613 w 624"/>
              <a:gd name="T25" fmla="*/ 123 h 527"/>
              <a:gd name="T26" fmla="*/ 612 w 624"/>
              <a:gd name="T27" fmla="*/ 78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4" h="527">
                <a:moveTo>
                  <a:pt x="612" y="78"/>
                </a:moveTo>
                <a:lnTo>
                  <a:pt x="546" y="12"/>
                </a:lnTo>
                <a:cubicBezTo>
                  <a:pt x="534" y="0"/>
                  <a:pt x="514" y="0"/>
                  <a:pt x="502" y="11"/>
                </a:cubicBezTo>
                <a:lnTo>
                  <a:pt x="252" y="236"/>
                </a:lnTo>
                <a:cubicBezTo>
                  <a:pt x="239" y="247"/>
                  <a:pt x="218" y="247"/>
                  <a:pt x="206" y="236"/>
                </a:cubicBezTo>
                <a:lnTo>
                  <a:pt x="138" y="177"/>
                </a:lnTo>
                <a:cubicBezTo>
                  <a:pt x="125" y="166"/>
                  <a:pt x="105" y="166"/>
                  <a:pt x="93" y="178"/>
                </a:cubicBezTo>
                <a:lnTo>
                  <a:pt x="12" y="259"/>
                </a:lnTo>
                <a:cubicBezTo>
                  <a:pt x="0" y="271"/>
                  <a:pt x="0" y="291"/>
                  <a:pt x="12" y="303"/>
                </a:cubicBezTo>
                <a:lnTo>
                  <a:pt x="214" y="505"/>
                </a:lnTo>
                <a:lnTo>
                  <a:pt x="229" y="519"/>
                </a:lnTo>
                <a:cubicBezTo>
                  <a:pt x="237" y="527"/>
                  <a:pt x="252" y="524"/>
                  <a:pt x="264" y="511"/>
                </a:cubicBezTo>
                <a:lnTo>
                  <a:pt x="613" y="123"/>
                </a:lnTo>
                <a:cubicBezTo>
                  <a:pt x="624" y="110"/>
                  <a:pt x="624" y="90"/>
                  <a:pt x="612" y="7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 fontScale="8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空心弧 21"/>
          <p:cNvSpPr/>
          <p:nvPr>
            <p:custDataLst>
              <p:tags r:id="rId17"/>
            </p:custDataLst>
          </p:nvPr>
        </p:nvSpPr>
        <p:spPr>
          <a:xfrm rot="8221189">
            <a:off x="985048" y="2979271"/>
            <a:ext cx="1313895" cy="1313895"/>
          </a:xfrm>
          <a:prstGeom prst="blockArc">
            <a:avLst>
              <a:gd name="adj1" fmla="val 8662853"/>
              <a:gd name="adj2" fmla="val 7046337"/>
              <a:gd name="adj3" fmla="val 7147"/>
            </a:avLst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>
            <p:custDataLst>
              <p:tags r:id="rId18"/>
            </p:custDataLst>
          </p:nvPr>
        </p:nvSpPr>
        <p:spPr>
          <a:xfrm>
            <a:off x="1253158" y="3247380"/>
            <a:ext cx="777675" cy="777675"/>
          </a:xfrm>
          <a:prstGeom prst="ellipse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 rot="1825674">
            <a:off x="1337863" y="3473852"/>
            <a:ext cx="596956" cy="243924"/>
          </a:xfrm>
          <a:custGeom>
            <a:avLst/>
            <a:gdLst>
              <a:gd name="connsiteX0" fmla="*/ 0 w 447717"/>
              <a:gd name="connsiteY0" fmla="*/ 83672 h 182943"/>
              <a:gd name="connsiteX1" fmla="*/ 447717 w 447717"/>
              <a:gd name="connsiteY1" fmla="*/ 0 h 182943"/>
              <a:gd name="connsiteX2" fmla="*/ 436560 w 447717"/>
              <a:gd name="connsiteY2" fmla="*/ 10954 h 182943"/>
              <a:gd name="connsiteX3" fmla="*/ 364472 w 447717"/>
              <a:gd name="connsiteY3" fmla="*/ 79417 h 182943"/>
              <a:gd name="connsiteX4" fmla="*/ 364562 w 447717"/>
              <a:gd name="connsiteY4" fmla="*/ 79469 h 182943"/>
              <a:gd name="connsiteX5" fmla="*/ 1124 w 447717"/>
              <a:gd name="connsiteY5" fmla="*/ 83672 h 182943"/>
              <a:gd name="connsiteX6" fmla="*/ 26359 w 447717"/>
              <a:gd name="connsiteY6" fmla="*/ 85077 h 182943"/>
              <a:gd name="connsiteX7" fmla="*/ 363099 w 447717"/>
              <a:gd name="connsiteY7" fmla="*/ 81143 h 182943"/>
              <a:gd name="connsiteX8" fmla="*/ 435344 w 447717"/>
              <a:gd name="connsiteY8" fmla="*/ 122958 h 182943"/>
              <a:gd name="connsiteX9" fmla="*/ 439783 w 447717"/>
              <a:gd name="connsiteY9" fmla="*/ 123964 h 182943"/>
              <a:gd name="connsiteX10" fmla="*/ 363358 w 447717"/>
              <a:gd name="connsiteY10" fmla="*/ 80387 h 182943"/>
              <a:gd name="connsiteX11" fmla="*/ 367904 w 447717"/>
              <a:gd name="connsiteY11" fmla="*/ 80335 h 182943"/>
              <a:gd name="connsiteX12" fmla="*/ 389531 w 447717"/>
              <a:gd name="connsiteY12" fmla="*/ 58746 h 182943"/>
              <a:gd name="connsiteX13" fmla="*/ 442102 w 447717"/>
              <a:gd name="connsiteY13" fmla="*/ 124691 h 182943"/>
              <a:gd name="connsiteX14" fmla="*/ 435720 w 447717"/>
              <a:gd name="connsiteY14" fmla="*/ 123176 h 182943"/>
              <a:gd name="connsiteX15" fmla="*/ 436516 w 447717"/>
              <a:gd name="connsiteY15" fmla="*/ 123637 h 182943"/>
              <a:gd name="connsiteX16" fmla="*/ 420832 w 447717"/>
              <a:gd name="connsiteY16" fmla="*/ 120031 h 182943"/>
              <a:gd name="connsiteX17" fmla="*/ 358631 w 447717"/>
              <a:gd name="connsiteY17" fmla="*/ 105046 h 182943"/>
              <a:gd name="connsiteX18" fmla="*/ 390347 w 447717"/>
              <a:gd name="connsiteY18" fmla="*/ 182943 h 182943"/>
              <a:gd name="connsiteX19" fmla="*/ 7521 w 447717"/>
              <a:gd name="connsiteY19" fmla="*/ 85585 h 182943"/>
              <a:gd name="connsiteX20" fmla="*/ 3283 w 447717"/>
              <a:gd name="connsiteY20" fmla="*/ 85346 h 182943"/>
              <a:gd name="connsiteX21" fmla="*/ 6439 w 447717"/>
              <a:gd name="connsiteY21" fmla="*/ 85310 h 18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47717" h="182943">
                <a:moveTo>
                  <a:pt x="0" y="83672"/>
                </a:moveTo>
                <a:lnTo>
                  <a:pt x="447717" y="0"/>
                </a:lnTo>
                <a:lnTo>
                  <a:pt x="436560" y="10954"/>
                </a:lnTo>
                <a:lnTo>
                  <a:pt x="364472" y="79417"/>
                </a:lnTo>
                <a:lnTo>
                  <a:pt x="364562" y="79469"/>
                </a:lnTo>
                <a:lnTo>
                  <a:pt x="1124" y="83672"/>
                </a:lnTo>
                <a:lnTo>
                  <a:pt x="26359" y="85077"/>
                </a:lnTo>
                <a:lnTo>
                  <a:pt x="363099" y="81143"/>
                </a:lnTo>
                <a:lnTo>
                  <a:pt x="435344" y="122958"/>
                </a:lnTo>
                <a:lnTo>
                  <a:pt x="439783" y="123964"/>
                </a:lnTo>
                <a:lnTo>
                  <a:pt x="363358" y="80387"/>
                </a:lnTo>
                <a:lnTo>
                  <a:pt x="367904" y="80335"/>
                </a:lnTo>
                <a:lnTo>
                  <a:pt x="389531" y="58746"/>
                </a:lnTo>
                <a:lnTo>
                  <a:pt x="442102" y="124691"/>
                </a:lnTo>
                <a:lnTo>
                  <a:pt x="435720" y="123176"/>
                </a:lnTo>
                <a:lnTo>
                  <a:pt x="436516" y="123637"/>
                </a:lnTo>
                <a:lnTo>
                  <a:pt x="420832" y="120031"/>
                </a:lnTo>
                <a:lnTo>
                  <a:pt x="358631" y="105046"/>
                </a:lnTo>
                <a:lnTo>
                  <a:pt x="390347" y="182943"/>
                </a:lnTo>
                <a:lnTo>
                  <a:pt x="7521" y="85585"/>
                </a:lnTo>
                <a:lnTo>
                  <a:pt x="3283" y="85346"/>
                </a:lnTo>
                <a:lnTo>
                  <a:pt x="6439" y="85310"/>
                </a:lnTo>
                <a:close/>
              </a:path>
            </a:pathLst>
          </a:custGeom>
          <a:solidFill>
            <a:sysClr val="window" lastClr="FFFFFF"/>
          </a:solidFill>
          <a:ln w="0">
            <a:solidFill>
              <a:sysClr val="window" lastClr="FFFFFF">
                <a:lumMod val="85000"/>
              </a:sys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 fontScale="675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>
            <p:custDataLst>
              <p:tags r:id="rId20"/>
            </p:custDataLst>
          </p:nvPr>
        </p:nvSpPr>
        <p:spPr bwMode="auto">
          <a:xfrm>
            <a:off x="660400" y="1971477"/>
            <a:ext cx="1963191" cy="63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400" spc="15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单击此处添加文本具体内容</a:t>
            </a:r>
            <a:endParaRPr lang="en-US" altLang="zh-CN" sz="1400" spc="15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>
            <p:custDataLst>
              <p:tags r:id="rId21"/>
            </p:custDataLst>
          </p:nvPr>
        </p:nvSpPr>
        <p:spPr bwMode="auto">
          <a:xfrm>
            <a:off x="660400" y="1551605"/>
            <a:ext cx="196319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pc="3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en-US" altLang="zh-CN" sz="2000" b="1" spc="3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>
            <p:custDataLst>
              <p:tags r:id="rId22"/>
            </p:custDataLst>
          </p:nvPr>
        </p:nvSpPr>
        <p:spPr>
          <a:xfrm>
            <a:off x="8369406" y="3247380"/>
            <a:ext cx="777675" cy="777675"/>
          </a:xfrm>
          <a:prstGeom prst="ellipse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0" name="空心弧 59"/>
          <p:cNvSpPr/>
          <p:nvPr>
            <p:custDataLst>
              <p:tags r:id="rId23"/>
            </p:custDataLst>
          </p:nvPr>
        </p:nvSpPr>
        <p:spPr>
          <a:xfrm rot="7820123">
            <a:off x="8101296" y="2979271"/>
            <a:ext cx="1313895" cy="1313895"/>
          </a:xfrm>
          <a:prstGeom prst="blockArc">
            <a:avLst>
              <a:gd name="adj1" fmla="val 9149185"/>
              <a:gd name="adj2" fmla="val 7405758"/>
              <a:gd name="adj3" fmla="val 6986"/>
            </a:avLst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3" name="任意多边形 62"/>
          <p:cNvSpPr/>
          <p:nvPr>
            <p:custDataLst>
              <p:tags r:id="rId24"/>
            </p:custDataLst>
          </p:nvPr>
        </p:nvSpPr>
        <p:spPr>
          <a:xfrm>
            <a:off x="8582664" y="3474138"/>
            <a:ext cx="351157" cy="324160"/>
          </a:xfrm>
          <a:custGeom>
            <a:avLst/>
            <a:gdLst>
              <a:gd name="connsiteX0" fmla="*/ 402597 w 607639"/>
              <a:gd name="connsiteY0" fmla="*/ 334057 h 560925"/>
              <a:gd name="connsiteX1" fmla="*/ 585390 w 607639"/>
              <a:gd name="connsiteY1" fmla="*/ 334057 h 560925"/>
              <a:gd name="connsiteX2" fmla="*/ 607639 w 607639"/>
              <a:gd name="connsiteY2" fmla="*/ 356273 h 560925"/>
              <a:gd name="connsiteX3" fmla="*/ 607639 w 607639"/>
              <a:gd name="connsiteY3" fmla="*/ 538798 h 560925"/>
              <a:gd name="connsiteX4" fmla="*/ 585390 w 607639"/>
              <a:gd name="connsiteY4" fmla="*/ 560925 h 560925"/>
              <a:gd name="connsiteX5" fmla="*/ 402597 w 607639"/>
              <a:gd name="connsiteY5" fmla="*/ 560925 h 560925"/>
              <a:gd name="connsiteX6" fmla="*/ 380348 w 607639"/>
              <a:gd name="connsiteY6" fmla="*/ 538798 h 560925"/>
              <a:gd name="connsiteX7" fmla="*/ 380348 w 607639"/>
              <a:gd name="connsiteY7" fmla="*/ 356273 h 560925"/>
              <a:gd name="connsiteX8" fmla="*/ 402597 w 607639"/>
              <a:gd name="connsiteY8" fmla="*/ 334057 h 560925"/>
              <a:gd name="connsiteX9" fmla="*/ 22249 w 607639"/>
              <a:gd name="connsiteY9" fmla="*/ 334057 h 560925"/>
              <a:gd name="connsiteX10" fmla="*/ 205042 w 607639"/>
              <a:gd name="connsiteY10" fmla="*/ 334057 h 560925"/>
              <a:gd name="connsiteX11" fmla="*/ 227291 w 607639"/>
              <a:gd name="connsiteY11" fmla="*/ 356273 h 560925"/>
              <a:gd name="connsiteX12" fmla="*/ 227291 w 607639"/>
              <a:gd name="connsiteY12" fmla="*/ 538798 h 560925"/>
              <a:gd name="connsiteX13" fmla="*/ 205042 w 607639"/>
              <a:gd name="connsiteY13" fmla="*/ 560925 h 560925"/>
              <a:gd name="connsiteX14" fmla="*/ 22249 w 607639"/>
              <a:gd name="connsiteY14" fmla="*/ 560925 h 560925"/>
              <a:gd name="connsiteX15" fmla="*/ 0 w 607639"/>
              <a:gd name="connsiteY15" fmla="*/ 538798 h 560925"/>
              <a:gd name="connsiteX16" fmla="*/ 0 w 607639"/>
              <a:gd name="connsiteY16" fmla="*/ 356273 h 560925"/>
              <a:gd name="connsiteX17" fmla="*/ 22249 w 607639"/>
              <a:gd name="connsiteY17" fmla="*/ 334057 h 560925"/>
              <a:gd name="connsiteX18" fmla="*/ 113636 w 607639"/>
              <a:gd name="connsiteY18" fmla="*/ 261727 h 560925"/>
              <a:gd name="connsiteX19" fmla="*/ 494003 w 607639"/>
              <a:gd name="connsiteY19" fmla="*/ 261727 h 560925"/>
              <a:gd name="connsiteX20" fmla="*/ 516257 w 607639"/>
              <a:gd name="connsiteY20" fmla="*/ 283938 h 560925"/>
              <a:gd name="connsiteX21" fmla="*/ 516257 w 607639"/>
              <a:gd name="connsiteY21" fmla="*/ 306148 h 560925"/>
              <a:gd name="connsiteX22" fmla="*/ 510471 w 607639"/>
              <a:gd name="connsiteY22" fmla="*/ 311834 h 560925"/>
              <a:gd name="connsiteX23" fmla="*/ 477535 w 607639"/>
              <a:gd name="connsiteY23" fmla="*/ 311834 h 560925"/>
              <a:gd name="connsiteX24" fmla="*/ 471749 w 607639"/>
              <a:gd name="connsiteY24" fmla="*/ 306148 h 560925"/>
              <a:gd name="connsiteX25" fmla="*/ 135890 w 607639"/>
              <a:gd name="connsiteY25" fmla="*/ 306148 h 560925"/>
              <a:gd name="connsiteX26" fmla="*/ 97168 w 607639"/>
              <a:gd name="connsiteY26" fmla="*/ 311834 h 560925"/>
              <a:gd name="connsiteX27" fmla="*/ 91382 w 607639"/>
              <a:gd name="connsiteY27" fmla="*/ 306148 h 560925"/>
              <a:gd name="connsiteX28" fmla="*/ 91382 w 607639"/>
              <a:gd name="connsiteY28" fmla="*/ 283938 h 560925"/>
              <a:gd name="connsiteX29" fmla="*/ 113636 w 607639"/>
              <a:gd name="connsiteY29" fmla="*/ 261727 h 560925"/>
              <a:gd name="connsiteX30" fmla="*/ 303775 w 607639"/>
              <a:gd name="connsiteY30" fmla="*/ 0 h 560925"/>
              <a:gd name="connsiteX31" fmla="*/ 417465 w 607639"/>
              <a:gd name="connsiteY31" fmla="*/ 113484 h 560925"/>
              <a:gd name="connsiteX32" fmla="*/ 326032 w 607639"/>
              <a:gd name="connsiteY32" fmla="*/ 224747 h 560925"/>
              <a:gd name="connsiteX33" fmla="*/ 326032 w 607639"/>
              <a:gd name="connsiteY33" fmla="*/ 233811 h 560925"/>
              <a:gd name="connsiteX34" fmla="*/ 320334 w 607639"/>
              <a:gd name="connsiteY34" fmla="*/ 239499 h 560925"/>
              <a:gd name="connsiteX35" fmla="*/ 287305 w 607639"/>
              <a:gd name="connsiteY35" fmla="*/ 239499 h 560925"/>
              <a:gd name="connsiteX36" fmla="*/ 281607 w 607639"/>
              <a:gd name="connsiteY36" fmla="*/ 233811 h 560925"/>
              <a:gd name="connsiteX37" fmla="*/ 281607 w 607639"/>
              <a:gd name="connsiteY37" fmla="*/ 224747 h 560925"/>
              <a:gd name="connsiteX38" fmla="*/ 190174 w 607639"/>
              <a:gd name="connsiteY38" fmla="*/ 113484 h 560925"/>
              <a:gd name="connsiteX39" fmla="*/ 303775 w 607639"/>
              <a:gd name="connsiteY39" fmla="*/ 0 h 56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7639" h="560925">
                <a:moveTo>
                  <a:pt x="402597" y="334057"/>
                </a:moveTo>
                <a:lnTo>
                  <a:pt x="585390" y="334057"/>
                </a:lnTo>
                <a:cubicBezTo>
                  <a:pt x="597672" y="334057"/>
                  <a:pt x="607639" y="344010"/>
                  <a:pt x="607639" y="356273"/>
                </a:cubicBezTo>
                <a:lnTo>
                  <a:pt x="607639" y="538798"/>
                </a:lnTo>
                <a:cubicBezTo>
                  <a:pt x="607639" y="551061"/>
                  <a:pt x="597672" y="560925"/>
                  <a:pt x="585390" y="560925"/>
                </a:cubicBezTo>
                <a:lnTo>
                  <a:pt x="402597" y="560925"/>
                </a:lnTo>
                <a:cubicBezTo>
                  <a:pt x="390315" y="560925"/>
                  <a:pt x="380348" y="551061"/>
                  <a:pt x="380348" y="538798"/>
                </a:cubicBezTo>
                <a:lnTo>
                  <a:pt x="380348" y="356273"/>
                </a:lnTo>
                <a:cubicBezTo>
                  <a:pt x="380348" y="344010"/>
                  <a:pt x="390315" y="334057"/>
                  <a:pt x="402597" y="334057"/>
                </a:cubicBezTo>
                <a:close/>
                <a:moveTo>
                  <a:pt x="22249" y="334057"/>
                </a:moveTo>
                <a:lnTo>
                  <a:pt x="205042" y="334057"/>
                </a:lnTo>
                <a:cubicBezTo>
                  <a:pt x="217324" y="334057"/>
                  <a:pt x="227291" y="344010"/>
                  <a:pt x="227291" y="356273"/>
                </a:cubicBezTo>
                <a:lnTo>
                  <a:pt x="227291" y="538798"/>
                </a:lnTo>
                <a:cubicBezTo>
                  <a:pt x="227291" y="551061"/>
                  <a:pt x="217324" y="560925"/>
                  <a:pt x="205042" y="560925"/>
                </a:cubicBezTo>
                <a:lnTo>
                  <a:pt x="22249" y="560925"/>
                </a:lnTo>
                <a:cubicBezTo>
                  <a:pt x="9967" y="560925"/>
                  <a:pt x="0" y="551061"/>
                  <a:pt x="0" y="538798"/>
                </a:cubicBezTo>
                <a:lnTo>
                  <a:pt x="0" y="356273"/>
                </a:lnTo>
                <a:cubicBezTo>
                  <a:pt x="0" y="344010"/>
                  <a:pt x="9967" y="334057"/>
                  <a:pt x="22249" y="334057"/>
                </a:cubicBezTo>
                <a:close/>
                <a:moveTo>
                  <a:pt x="113636" y="261727"/>
                </a:moveTo>
                <a:lnTo>
                  <a:pt x="494003" y="261727"/>
                </a:lnTo>
                <a:cubicBezTo>
                  <a:pt x="506287" y="261727"/>
                  <a:pt x="516257" y="271677"/>
                  <a:pt x="516257" y="283938"/>
                </a:cubicBezTo>
                <a:lnTo>
                  <a:pt x="516257" y="306148"/>
                </a:lnTo>
                <a:cubicBezTo>
                  <a:pt x="516257" y="309258"/>
                  <a:pt x="513676" y="311834"/>
                  <a:pt x="510471" y="311834"/>
                </a:cubicBezTo>
                <a:lnTo>
                  <a:pt x="477535" y="311834"/>
                </a:lnTo>
                <a:cubicBezTo>
                  <a:pt x="474330" y="311834"/>
                  <a:pt x="471749" y="309258"/>
                  <a:pt x="471749" y="306148"/>
                </a:cubicBezTo>
                <a:lnTo>
                  <a:pt x="135890" y="306148"/>
                </a:lnTo>
                <a:cubicBezTo>
                  <a:pt x="135890" y="313522"/>
                  <a:pt x="130104" y="311834"/>
                  <a:pt x="97168" y="311834"/>
                </a:cubicBezTo>
                <a:cubicBezTo>
                  <a:pt x="93963" y="311834"/>
                  <a:pt x="91382" y="309258"/>
                  <a:pt x="91382" y="306148"/>
                </a:cubicBezTo>
                <a:lnTo>
                  <a:pt x="91382" y="283938"/>
                </a:lnTo>
                <a:cubicBezTo>
                  <a:pt x="91382" y="271677"/>
                  <a:pt x="101352" y="261727"/>
                  <a:pt x="113636" y="261727"/>
                </a:cubicBezTo>
                <a:close/>
                <a:moveTo>
                  <a:pt x="303775" y="0"/>
                </a:moveTo>
                <a:cubicBezTo>
                  <a:pt x="366451" y="0"/>
                  <a:pt x="417465" y="50921"/>
                  <a:pt x="417465" y="113484"/>
                </a:cubicBezTo>
                <a:cubicBezTo>
                  <a:pt x="417465" y="168494"/>
                  <a:pt x="378114" y="214438"/>
                  <a:pt x="326032" y="224747"/>
                </a:cubicBezTo>
                <a:lnTo>
                  <a:pt x="326032" y="233811"/>
                </a:lnTo>
                <a:cubicBezTo>
                  <a:pt x="326032" y="236922"/>
                  <a:pt x="323450" y="239499"/>
                  <a:pt x="320334" y="239499"/>
                </a:cubicBezTo>
                <a:lnTo>
                  <a:pt x="287305" y="239499"/>
                </a:lnTo>
                <a:cubicBezTo>
                  <a:pt x="284100" y="239499"/>
                  <a:pt x="281607" y="236922"/>
                  <a:pt x="281607" y="233811"/>
                </a:cubicBezTo>
                <a:lnTo>
                  <a:pt x="281607" y="224747"/>
                </a:lnTo>
                <a:cubicBezTo>
                  <a:pt x="229525" y="214438"/>
                  <a:pt x="190174" y="168494"/>
                  <a:pt x="190174" y="113484"/>
                </a:cubicBezTo>
                <a:cubicBezTo>
                  <a:pt x="190174" y="50921"/>
                  <a:pt x="241099" y="0"/>
                  <a:pt x="303775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 fontScale="900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>
            <p:custDataLst>
              <p:tags r:id="rId25"/>
            </p:custDataLst>
          </p:nvPr>
        </p:nvSpPr>
        <p:spPr bwMode="auto">
          <a:xfrm>
            <a:off x="7776648" y="1971477"/>
            <a:ext cx="1963191" cy="63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400" spc="15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单击此处添加文本具体内容</a:t>
            </a:r>
            <a:endParaRPr lang="en-US" altLang="zh-CN" sz="1400" spc="15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>
            <p:custDataLst>
              <p:tags r:id="rId26"/>
            </p:custDataLst>
          </p:nvPr>
        </p:nvSpPr>
        <p:spPr bwMode="auto">
          <a:xfrm>
            <a:off x="7776648" y="1551605"/>
            <a:ext cx="196319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pc="3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en-US" altLang="zh-CN" sz="2000" b="1" spc="3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0" name="空心弧 29"/>
          <p:cNvSpPr/>
          <p:nvPr>
            <p:custDataLst>
              <p:tags r:id="rId27"/>
            </p:custDataLst>
          </p:nvPr>
        </p:nvSpPr>
        <p:spPr>
          <a:xfrm rot="7951242">
            <a:off x="4543172" y="2979271"/>
            <a:ext cx="1313895" cy="1313895"/>
          </a:xfrm>
          <a:prstGeom prst="blockArc">
            <a:avLst>
              <a:gd name="adj1" fmla="val 9149185"/>
              <a:gd name="adj2" fmla="val 7405758"/>
              <a:gd name="adj3" fmla="val 6986"/>
            </a:avLst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>
            <p:custDataLst>
              <p:tags r:id="rId28"/>
            </p:custDataLst>
          </p:nvPr>
        </p:nvSpPr>
        <p:spPr>
          <a:xfrm rot="19354734">
            <a:off x="4811281" y="3247380"/>
            <a:ext cx="777675" cy="777675"/>
          </a:xfrm>
          <a:prstGeom prst="ellipse">
            <a:avLst/>
          </a:prstGeom>
          <a:solidFill>
            <a:srgbClr val="585687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>
            <p:custDataLst>
              <p:tags r:id="rId29"/>
            </p:custDataLst>
          </p:nvPr>
        </p:nvSpPr>
        <p:spPr>
          <a:xfrm>
            <a:off x="5024541" y="3475245"/>
            <a:ext cx="351157" cy="321945"/>
          </a:xfrm>
          <a:custGeom>
            <a:avLst/>
            <a:gdLst>
              <a:gd name="T0" fmla="*/ 352 w 451"/>
              <a:gd name="T1" fmla="*/ 239 h 414"/>
              <a:gd name="T2" fmla="*/ 350 w 451"/>
              <a:gd name="T3" fmla="*/ 264 h 414"/>
              <a:gd name="T4" fmla="*/ 350 w 451"/>
              <a:gd name="T5" fmla="*/ 239 h 414"/>
              <a:gd name="T6" fmla="*/ 364 w 451"/>
              <a:gd name="T7" fmla="*/ 306 h 414"/>
              <a:gd name="T8" fmla="*/ 383 w 451"/>
              <a:gd name="T9" fmla="*/ 292 h 414"/>
              <a:gd name="T10" fmla="*/ 364 w 451"/>
              <a:gd name="T11" fmla="*/ 279 h 414"/>
              <a:gd name="T12" fmla="*/ 358 w 451"/>
              <a:gd name="T13" fmla="*/ 363 h 414"/>
              <a:gd name="T14" fmla="*/ 358 w 451"/>
              <a:gd name="T15" fmla="*/ 176 h 414"/>
              <a:gd name="T16" fmla="*/ 400 w 451"/>
              <a:gd name="T17" fmla="*/ 292 h 414"/>
              <a:gd name="T18" fmla="*/ 368 w 451"/>
              <a:gd name="T19" fmla="*/ 264 h 414"/>
              <a:gd name="T20" fmla="*/ 364 w 451"/>
              <a:gd name="T21" fmla="*/ 239 h 414"/>
              <a:gd name="T22" fmla="*/ 381 w 451"/>
              <a:gd name="T23" fmla="*/ 250 h 414"/>
              <a:gd name="T24" fmla="*/ 397 w 451"/>
              <a:gd name="T25" fmla="*/ 252 h 414"/>
              <a:gd name="T26" fmla="*/ 390 w 451"/>
              <a:gd name="T27" fmla="*/ 229 h 414"/>
              <a:gd name="T28" fmla="*/ 364 w 451"/>
              <a:gd name="T29" fmla="*/ 214 h 414"/>
              <a:gd name="T30" fmla="*/ 352 w 451"/>
              <a:gd name="T31" fmla="*/ 224 h 414"/>
              <a:gd name="T32" fmla="*/ 317 w 451"/>
              <a:gd name="T33" fmla="*/ 251 h 414"/>
              <a:gd name="T34" fmla="*/ 352 w 451"/>
              <a:gd name="T35" fmla="*/ 279 h 414"/>
              <a:gd name="T36" fmla="*/ 350 w 451"/>
              <a:gd name="T37" fmla="*/ 306 h 414"/>
              <a:gd name="T38" fmla="*/ 334 w 451"/>
              <a:gd name="T39" fmla="*/ 291 h 414"/>
              <a:gd name="T40" fmla="*/ 316 w 451"/>
              <a:gd name="T41" fmla="*/ 289 h 414"/>
              <a:gd name="T42" fmla="*/ 324 w 451"/>
              <a:gd name="T43" fmla="*/ 315 h 414"/>
              <a:gd name="T44" fmla="*/ 352 w 451"/>
              <a:gd name="T45" fmla="*/ 321 h 414"/>
              <a:gd name="T46" fmla="*/ 364 w 451"/>
              <a:gd name="T47" fmla="*/ 332 h 414"/>
              <a:gd name="T48" fmla="*/ 368 w 451"/>
              <a:gd name="T49" fmla="*/ 321 h 414"/>
              <a:gd name="T50" fmla="*/ 400 w 451"/>
              <a:gd name="T51" fmla="*/ 292 h 414"/>
              <a:gd name="T52" fmla="*/ 412 w 451"/>
              <a:gd name="T53" fmla="*/ 61 h 414"/>
              <a:gd name="T54" fmla="*/ 352 w 451"/>
              <a:gd name="T55" fmla="*/ 2 h 414"/>
              <a:gd name="T56" fmla="*/ 83 w 451"/>
              <a:gd name="T57" fmla="*/ 212 h 414"/>
              <a:gd name="T58" fmla="*/ 128 w 451"/>
              <a:gd name="T59" fmla="*/ 286 h 414"/>
              <a:gd name="T60" fmla="*/ 202 w 451"/>
              <a:gd name="T61" fmla="*/ 331 h 414"/>
              <a:gd name="T62" fmla="*/ 123 w 451"/>
              <a:gd name="T63" fmla="*/ 318 h 414"/>
              <a:gd name="T64" fmla="*/ 68 w 451"/>
              <a:gd name="T65" fmla="*/ 345 h 414"/>
              <a:gd name="T66" fmla="*/ 96 w 451"/>
              <a:gd name="T67" fmla="*/ 290 h 414"/>
              <a:gd name="T68" fmla="*/ 0 w 451"/>
              <a:gd name="T69" fmla="*/ 414 h 414"/>
              <a:gd name="T70" fmla="*/ 123 w 451"/>
              <a:gd name="T71" fmla="*/ 318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1" h="414">
                <a:moveTo>
                  <a:pt x="350" y="239"/>
                </a:moveTo>
                <a:lnTo>
                  <a:pt x="352" y="239"/>
                </a:lnTo>
                <a:lnTo>
                  <a:pt x="352" y="264"/>
                </a:lnTo>
                <a:cubicBezTo>
                  <a:pt x="351" y="264"/>
                  <a:pt x="350" y="264"/>
                  <a:pt x="350" y="264"/>
                </a:cubicBezTo>
                <a:cubicBezTo>
                  <a:pt x="340" y="264"/>
                  <a:pt x="335" y="259"/>
                  <a:pt x="335" y="251"/>
                </a:cubicBezTo>
                <a:cubicBezTo>
                  <a:pt x="335" y="243"/>
                  <a:pt x="340" y="239"/>
                  <a:pt x="350" y="239"/>
                </a:cubicBezTo>
                <a:close/>
                <a:moveTo>
                  <a:pt x="364" y="279"/>
                </a:moveTo>
                <a:lnTo>
                  <a:pt x="364" y="306"/>
                </a:lnTo>
                <a:lnTo>
                  <a:pt x="366" y="306"/>
                </a:lnTo>
                <a:cubicBezTo>
                  <a:pt x="377" y="306"/>
                  <a:pt x="383" y="301"/>
                  <a:pt x="383" y="292"/>
                </a:cubicBezTo>
                <a:cubicBezTo>
                  <a:pt x="383" y="287"/>
                  <a:pt x="382" y="283"/>
                  <a:pt x="379" y="282"/>
                </a:cubicBezTo>
                <a:cubicBezTo>
                  <a:pt x="377" y="280"/>
                  <a:pt x="372" y="279"/>
                  <a:pt x="364" y="279"/>
                </a:cubicBezTo>
                <a:close/>
                <a:moveTo>
                  <a:pt x="451" y="270"/>
                </a:moveTo>
                <a:cubicBezTo>
                  <a:pt x="451" y="321"/>
                  <a:pt x="410" y="363"/>
                  <a:pt x="358" y="363"/>
                </a:cubicBezTo>
                <a:cubicBezTo>
                  <a:pt x="307" y="363"/>
                  <a:pt x="265" y="321"/>
                  <a:pt x="265" y="270"/>
                </a:cubicBezTo>
                <a:cubicBezTo>
                  <a:pt x="265" y="218"/>
                  <a:pt x="307" y="176"/>
                  <a:pt x="358" y="176"/>
                </a:cubicBezTo>
                <a:cubicBezTo>
                  <a:pt x="410" y="176"/>
                  <a:pt x="451" y="218"/>
                  <a:pt x="451" y="270"/>
                </a:cubicBezTo>
                <a:close/>
                <a:moveTo>
                  <a:pt x="400" y="292"/>
                </a:moveTo>
                <a:cubicBezTo>
                  <a:pt x="400" y="282"/>
                  <a:pt x="398" y="275"/>
                  <a:pt x="394" y="271"/>
                </a:cubicBezTo>
                <a:cubicBezTo>
                  <a:pt x="389" y="267"/>
                  <a:pt x="381" y="265"/>
                  <a:pt x="368" y="264"/>
                </a:cubicBezTo>
                <a:lnTo>
                  <a:pt x="364" y="264"/>
                </a:lnTo>
                <a:lnTo>
                  <a:pt x="364" y="239"/>
                </a:lnTo>
                <a:lnTo>
                  <a:pt x="367" y="239"/>
                </a:lnTo>
                <a:cubicBezTo>
                  <a:pt x="376" y="239"/>
                  <a:pt x="381" y="243"/>
                  <a:pt x="381" y="250"/>
                </a:cubicBezTo>
                <a:lnTo>
                  <a:pt x="381" y="252"/>
                </a:lnTo>
                <a:lnTo>
                  <a:pt x="397" y="252"/>
                </a:lnTo>
                <a:lnTo>
                  <a:pt x="397" y="250"/>
                </a:lnTo>
                <a:cubicBezTo>
                  <a:pt x="397" y="240"/>
                  <a:pt x="395" y="233"/>
                  <a:pt x="390" y="229"/>
                </a:cubicBezTo>
                <a:cubicBezTo>
                  <a:pt x="386" y="226"/>
                  <a:pt x="377" y="224"/>
                  <a:pt x="364" y="224"/>
                </a:cubicBezTo>
                <a:lnTo>
                  <a:pt x="364" y="214"/>
                </a:lnTo>
                <a:lnTo>
                  <a:pt x="352" y="214"/>
                </a:lnTo>
                <a:lnTo>
                  <a:pt x="352" y="224"/>
                </a:lnTo>
                <a:cubicBezTo>
                  <a:pt x="339" y="224"/>
                  <a:pt x="330" y="226"/>
                  <a:pt x="325" y="230"/>
                </a:cubicBezTo>
                <a:cubicBezTo>
                  <a:pt x="320" y="233"/>
                  <a:pt x="317" y="240"/>
                  <a:pt x="317" y="251"/>
                </a:cubicBezTo>
                <a:cubicBezTo>
                  <a:pt x="317" y="262"/>
                  <a:pt x="320" y="269"/>
                  <a:pt x="325" y="273"/>
                </a:cubicBezTo>
                <a:cubicBezTo>
                  <a:pt x="330" y="277"/>
                  <a:pt x="339" y="279"/>
                  <a:pt x="352" y="279"/>
                </a:cubicBezTo>
                <a:lnTo>
                  <a:pt x="352" y="306"/>
                </a:lnTo>
                <a:lnTo>
                  <a:pt x="350" y="306"/>
                </a:lnTo>
                <a:cubicBezTo>
                  <a:pt x="343" y="306"/>
                  <a:pt x="339" y="305"/>
                  <a:pt x="337" y="303"/>
                </a:cubicBezTo>
                <a:cubicBezTo>
                  <a:pt x="335" y="302"/>
                  <a:pt x="334" y="298"/>
                  <a:pt x="334" y="291"/>
                </a:cubicBezTo>
                <a:lnTo>
                  <a:pt x="334" y="289"/>
                </a:lnTo>
                <a:lnTo>
                  <a:pt x="316" y="289"/>
                </a:lnTo>
                <a:lnTo>
                  <a:pt x="316" y="293"/>
                </a:lnTo>
                <a:cubicBezTo>
                  <a:pt x="316" y="303"/>
                  <a:pt x="319" y="310"/>
                  <a:pt x="324" y="315"/>
                </a:cubicBezTo>
                <a:cubicBezTo>
                  <a:pt x="329" y="319"/>
                  <a:pt x="337" y="321"/>
                  <a:pt x="349" y="321"/>
                </a:cubicBezTo>
                <a:lnTo>
                  <a:pt x="352" y="321"/>
                </a:lnTo>
                <a:lnTo>
                  <a:pt x="352" y="332"/>
                </a:lnTo>
                <a:lnTo>
                  <a:pt x="364" y="332"/>
                </a:lnTo>
                <a:lnTo>
                  <a:pt x="364" y="321"/>
                </a:lnTo>
                <a:lnTo>
                  <a:pt x="368" y="321"/>
                </a:lnTo>
                <a:cubicBezTo>
                  <a:pt x="380" y="321"/>
                  <a:pt x="388" y="319"/>
                  <a:pt x="393" y="314"/>
                </a:cubicBezTo>
                <a:cubicBezTo>
                  <a:pt x="398" y="310"/>
                  <a:pt x="400" y="302"/>
                  <a:pt x="400" y="292"/>
                </a:cubicBezTo>
                <a:close/>
                <a:moveTo>
                  <a:pt x="197" y="277"/>
                </a:moveTo>
                <a:lnTo>
                  <a:pt x="412" y="61"/>
                </a:lnTo>
                <a:lnTo>
                  <a:pt x="414" y="0"/>
                </a:lnTo>
                <a:lnTo>
                  <a:pt x="352" y="2"/>
                </a:lnTo>
                <a:lnTo>
                  <a:pt x="137" y="217"/>
                </a:lnTo>
                <a:lnTo>
                  <a:pt x="83" y="212"/>
                </a:lnTo>
                <a:lnTo>
                  <a:pt x="24" y="271"/>
                </a:lnTo>
                <a:lnTo>
                  <a:pt x="128" y="286"/>
                </a:lnTo>
                <a:lnTo>
                  <a:pt x="143" y="390"/>
                </a:lnTo>
                <a:lnTo>
                  <a:pt x="202" y="331"/>
                </a:lnTo>
                <a:lnTo>
                  <a:pt x="197" y="277"/>
                </a:lnTo>
                <a:close/>
                <a:moveTo>
                  <a:pt x="123" y="318"/>
                </a:moveTo>
                <a:cubicBezTo>
                  <a:pt x="121" y="323"/>
                  <a:pt x="117" y="329"/>
                  <a:pt x="112" y="334"/>
                </a:cubicBezTo>
                <a:cubicBezTo>
                  <a:pt x="97" y="349"/>
                  <a:pt x="68" y="345"/>
                  <a:pt x="68" y="345"/>
                </a:cubicBezTo>
                <a:cubicBezTo>
                  <a:pt x="68" y="345"/>
                  <a:pt x="65" y="317"/>
                  <a:pt x="80" y="302"/>
                </a:cubicBezTo>
                <a:cubicBezTo>
                  <a:pt x="85" y="297"/>
                  <a:pt x="90" y="293"/>
                  <a:pt x="96" y="290"/>
                </a:cubicBezTo>
                <a:cubicBezTo>
                  <a:pt x="81" y="288"/>
                  <a:pt x="64" y="295"/>
                  <a:pt x="51" y="308"/>
                </a:cubicBezTo>
                <a:cubicBezTo>
                  <a:pt x="31" y="328"/>
                  <a:pt x="0" y="414"/>
                  <a:pt x="0" y="414"/>
                </a:cubicBezTo>
                <a:cubicBezTo>
                  <a:pt x="0" y="414"/>
                  <a:pt x="86" y="383"/>
                  <a:pt x="106" y="363"/>
                </a:cubicBezTo>
                <a:cubicBezTo>
                  <a:pt x="119" y="349"/>
                  <a:pt x="125" y="332"/>
                  <a:pt x="123" y="31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 fontScale="900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>
            <p:custDataLst>
              <p:tags r:id="rId30"/>
            </p:custDataLst>
          </p:nvPr>
        </p:nvSpPr>
        <p:spPr bwMode="auto">
          <a:xfrm>
            <a:off x="4218524" y="1971477"/>
            <a:ext cx="1963191" cy="63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400" spc="15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单击此处添加文本具体内容</a:t>
            </a:r>
            <a:endParaRPr lang="en-US" altLang="zh-CN" sz="1400" spc="15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>
            <p:custDataLst>
              <p:tags r:id="rId31"/>
            </p:custDataLst>
          </p:nvPr>
        </p:nvSpPr>
        <p:spPr bwMode="auto">
          <a:xfrm>
            <a:off x="4218524" y="1551605"/>
            <a:ext cx="196319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b" anchorCtr="0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pc="3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</a:t>
            </a:r>
            <a:endParaRPr lang="en-US" altLang="zh-CN" sz="2000" b="1" spc="3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一周工作概述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2" name="图表 1"/>
          <p:cNvGraphicFramePr/>
          <p:nvPr/>
        </p:nvGraphicFramePr>
        <p:xfrm>
          <a:off x="2463800" y="1058545"/>
          <a:ext cx="7437755" cy="5610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平行四边形 3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平行四边形 4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 rot="10800000" flipV="1">
            <a:off x="7217845" y="643871"/>
            <a:ext cx="2134151" cy="3667606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一周工作概述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2" name="图表 1"/>
          <p:cNvGraphicFramePr/>
          <p:nvPr/>
        </p:nvGraphicFramePr>
        <p:xfrm>
          <a:off x="2137410" y="1087755"/>
          <a:ext cx="7623175" cy="5883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平行四边形 4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xit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926449" y="402382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585687"/>
                </a:solidFill>
                <a:cs typeface="+mn-ea"/>
                <a:sym typeface="+mn-lt"/>
              </a:rPr>
              <a:t>一周工作概述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2169795" y="924560"/>
          <a:ext cx="7840980" cy="598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平行四边形 3"/>
          <p:cNvSpPr/>
          <p:nvPr/>
        </p:nvSpPr>
        <p:spPr>
          <a:xfrm>
            <a:off x="-4381610" y="-2516873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平行四边形 4"/>
          <p:cNvSpPr/>
          <p:nvPr/>
        </p:nvSpPr>
        <p:spPr>
          <a:xfrm rot="19811113">
            <a:off x="7975748" y="2196149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 flipH="1">
            <a:off x="6517659" y="0"/>
            <a:ext cx="6803093" cy="4518660"/>
          </a:xfrm>
          <a:prstGeom prst="triangle">
            <a:avLst/>
          </a:prstGeom>
          <a:ln>
            <a:solidFill>
              <a:schemeClr val="bg1"/>
            </a:solidFill>
          </a:ln>
        </p:spPr>
      </p:pic>
      <p:sp>
        <p:nvSpPr>
          <p:cNvPr id="3" name="直角三角形 2"/>
          <p:cNvSpPr/>
          <p:nvPr/>
        </p:nvSpPr>
        <p:spPr>
          <a:xfrm rot="18578393" flipV="1">
            <a:off x="9442854" y="1581351"/>
            <a:ext cx="6731078" cy="3822219"/>
          </a:xfrm>
          <a:prstGeom prst="rtTriangle">
            <a:avLst/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>
          <a:xfrm flipH="1">
            <a:off x="4619433" y="-78740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-2514617" y="-78740"/>
            <a:ext cx="8188960" cy="7015480"/>
          </a:xfrm>
          <a:prstGeom prst="parallelogram">
            <a:avLst>
              <a:gd name="adj" fmla="val 88959"/>
            </a:avLst>
          </a:prstGeom>
          <a:solidFill>
            <a:srgbClr val="585687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7" name="Group 38"/>
          <p:cNvGrpSpPr/>
          <p:nvPr/>
        </p:nvGrpSpPr>
        <p:grpSpPr>
          <a:xfrm>
            <a:off x="3196369" y="5120578"/>
            <a:ext cx="3610633" cy="963080"/>
            <a:chOff x="5401691" y="1597455"/>
            <a:chExt cx="3610633" cy="963080"/>
          </a:xfrm>
        </p:grpSpPr>
        <p:sp>
          <p:nvSpPr>
            <p:cNvPr id="8" name="TextBox 35"/>
            <p:cNvSpPr txBox="1"/>
            <p:nvPr/>
          </p:nvSpPr>
          <p:spPr>
            <a:xfrm>
              <a:off x="5401691" y="1597455"/>
              <a:ext cx="3506479" cy="96308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 algn="l"/>
              <a:r>
                <a:rPr lang="zh-CN" altLang="en-US" sz="6600" b="1" dirty="0">
                  <a:solidFill>
                    <a:srgbClr val="585687"/>
                  </a:solidFill>
                  <a:cs typeface="+mn-ea"/>
                  <a:sym typeface="+mn-lt"/>
                </a:rPr>
                <a:t>工作完成情况</a:t>
              </a:r>
              <a:endParaRPr lang="en-US" altLang="zh-CN" sz="6600" b="1" kern="100" dirty="0">
                <a:solidFill>
                  <a:srgbClr val="585687"/>
                </a:solidFill>
                <a:cs typeface="+mn-ea"/>
                <a:sym typeface="+mn-lt"/>
              </a:endParaRPr>
            </a:p>
            <a:p>
              <a:endParaRPr lang="zh-CN" altLang="en-US" sz="6600" b="1" dirty="0">
                <a:solidFill>
                  <a:srgbClr val="585687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36"/>
            <p:cNvSpPr txBox="1"/>
            <p:nvPr/>
          </p:nvSpPr>
          <p:spPr>
            <a:xfrm>
              <a:off x="5505845" y="2216608"/>
              <a:ext cx="3506479" cy="30141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4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46953" y="3026674"/>
            <a:ext cx="3093720" cy="1452296"/>
            <a:chOff x="1345155" y="2640121"/>
            <a:chExt cx="3093720" cy="1452296"/>
          </a:xfrm>
          <a:solidFill>
            <a:srgbClr val="585687"/>
          </a:solidFill>
        </p:grpSpPr>
        <p:sp>
          <p:nvSpPr>
            <p:cNvPr id="12" name="TextBox 3"/>
            <p:cNvSpPr txBox="1"/>
            <p:nvPr/>
          </p:nvSpPr>
          <p:spPr>
            <a:xfrm flipH="1">
              <a:off x="1516160" y="2778630"/>
              <a:ext cx="2922715" cy="131378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none" lIns="0" tIns="0" rIns="0" bIns="0">
              <a:normAutofit/>
            </a:bodyPr>
            <a:lstStyle/>
            <a:p>
              <a:pPr algn="ctr"/>
              <a:endParaRPr lang="en-US" altLang="zh-CN" sz="4800" dirty="0">
                <a:solidFill>
                  <a:srgbClr val="EBD526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3"/>
            <p:cNvSpPr txBox="1"/>
            <p:nvPr/>
          </p:nvSpPr>
          <p:spPr>
            <a:xfrm flipH="1">
              <a:off x="1345155" y="2640121"/>
              <a:ext cx="2922715" cy="1313787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endParaRPr lang="en-US" altLang="zh-CN" sz="4800" dirty="0">
                <a:solidFill>
                  <a:srgbClr val="EBD526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5"/>
            <p:cNvSpPr txBox="1"/>
            <p:nvPr/>
          </p:nvSpPr>
          <p:spPr>
            <a:xfrm>
              <a:off x="1945590" y="2778630"/>
              <a:ext cx="1620931" cy="1036768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第二部分</a:t>
              </a:r>
              <a:endParaRPr lang="en-US" altLang="zh-CN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1_4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1_4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7"/>
  <p:tag name="KSO_WM_UNIT_ID" val="diagram20168355_3*l_h_i*1_3_7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8"/>
  <p:tag name="KSO_WM_UNIT_ID" val="diagram20168355_3*l_h_i*1_3_8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9"/>
  <p:tag name="KSO_WM_UNIT_ID" val="diagram20168355_3*l_h_i*1_3_9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0"/>
  <p:tag name="KSO_WM_UNIT_ID" val="diagram20168355_3*l_h_i*1_3_10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1"/>
  <p:tag name="KSO_WM_UNIT_ID" val="diagram20168355_3*l_h_i*1_3_11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2"/>
  <p:tag name="KSO_WM_UNIT_ID" val="diagram20168355_3*l_h_i*1_3_12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3"/>
  <p:tag name="KSO_WM_UNIT_ID" val="diagram20168355_3*l_h_i*1_3_13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4"/>
  <p:tag name="KSO_WM_UNIT_ID" val="diagram20168355_3*l_h_i*1_3_14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f"/>
  <p:tag name="KSO_WM_UNIT_INDEX" val="1_3_1"/>
  <p:tag name="KSO_WM_UNIT_LAYERLEVEL" val="1_1_1"/>
  <p:tag name="KSO_WM_UNIT_VALUE" val="36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355_3*l_h_f*1_3_1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f"/>
  <p:tag name="KSO_WM_UNIT_INDEX" val="1_2_1"/>
  <p:tag name="KSO_WM_UNIT_LAYERLEVEL" val="1_1_1"/>
  <p:tag name="KSO_WM_UNIT_VALUE" val="36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355_3*l_h_f*1_2_1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2_1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f"/>
  <p:tag name="KSO_WM_UNIT_INDEX" val="1_1_1"/>
  <p:tag name="KSO_WM_UNIT_LAYERLEVEL" val="1_1_1"/>
  <p:tag name="KSO_WM_UNIT_VALUE" val="36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355_3*l_h_f*1_1_1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141_4*l_h_i*1_3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DIAGRAM_SCHEMECOLOR_ID" val="0"/>
</p:tagLst>
</file>

<file path=ppt/tags/tag11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141_4*l_h_i*1_4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DIAGRAM_SCHEMECOLOR_ID" val="0"/>
</p:tagLst>
</file>

<file path=ppt/tags/tag11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141_4*l_h_i*1_2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DIAGRAM_SCHEMECOLOR_ID" val="0"/>
</p:tagLst>
</file>

<file path=ppt/tags/tag114.xml><?xml version="1.0" encoding="utf-8"?>
<p:tagLst xmlns:p="http://schemas.openxmlformats.org/presentationml/2006/main">
  <p:tag name="KSO_WM_UNIT_ISCONTENTSTITLE" val="0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141_4*l_h_a*1_2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DIAGRAM_SCHEMECOLOR_ID" val="0"/>
</p:tagLst>
</file>

<file path=ppt/tags/tag115.xml><?xml version="1.0" encoding="utf-8"?>
<p:tagLst xmlns:p="http://schemas.openxmlformats.org/presentationml/2006/main">
  <p:tag name="KSO_WM_UNIT_ISCONTENTSTITLE" val="0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141_4*l_h_a*1_3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DIAGRAM_SCHEMECOLOR_ID" val="0"/>
</p:tagLst>
</file>

<file path=ppt/tags/tag116.xml><?xml version="1.0" encoding="utf-8"?>
<p:tagLst xmlns:p="http://schemas.openxmlformats.org/presentationml/2006/main">
  <p:tag name="KSO_WM_UNIT_ISCONTENTSTITLE" val="0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141_4*l_h_a*1_4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DIAGRAM_SCHEMECOLOR_ID" val="0"/>
</p:tagLst>
</file>

<file path=ppt/tags/tag117.xml><?xml version="1.0" encoding="utf-8"?>
<p:tagLst xmlns:p="http://schemas.openxmlformats.org/presentationml/2006/main"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141_4*l_h_f*1_3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KSO_WM_UNIT_DIAGRAM_SCHEMECOLOR_ID" val="0"/>
</p:tagLst>
</file>

<file path=ppt/tags/tag118.xml><?xml version="1.0" encoding="utf-8"?>
<p:tagLst xmlns:p="http://schemas.openxmlformats.org/presentationml/2006/main"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141_4*l_h_f*1_4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KSO_WM_UNIT_DIAGRAM_SCHEMECOLOR_ID" val="0"/>
</p:tagLst>
</file>

<file path=ppt/tags/tag119.xml><?xml version="1.0" encoding="utf-8"?>
<p:tagLst xmlns:p="http://schemas.openxmlformats.org/presentationml/2006/main"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141_4*l_h_f*1_2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KSO_WM_UNIT_DIAGRAM_SCHEMECOLOR_ID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2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2_2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20.xml><?xml version="1.0" encoding="utf-8"?>
<p:tagLst xmlns:p="http://schemas.openxmlformats.org/presentationml/2006/main"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41_4*l_h_f*1_1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KSO_WM_UNIT_DIAGRAM_SCHEMECOLOR_ID" val="0"/>
</p:tagLst>
</file>

<file path=ppt/tags/tag12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41_4*l_h_i*1_1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DIAGRAM_SCHEMECOLOR_ID" val="0"/>
</p:tagLst>
</file>

<file path=ppt/tags/tag122.xml><?xml version="1.0" encoding="utf-8"?>
<p:tagLst xmlns:p="http://schemas.openxmlformats.org/presentationml/2006/main">
  <p:tag name="KSO_WM_UNIT_ISCONTENTSTITLE" val="0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141_4*l_h_a*1_1_1"/>
  <p:tag name="KSO_WM_TEMPLATE_CATEGORY" val="diagram"/>
  <p:tag name="KSO_WM_TEMPLATE_INDEX" val="141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DIAGRAM_SCHEMECOLOR_ID" val="0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a"/>
  <p:tag name="KSO_WM_UNIT_INDEX" val="1_1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l1-1"/>
  <p:tag name="KSO_WM_UNIT_ID" val="diagram20168708_4*l_h_a*1_1_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b"/>
  <p:tag name="KSO_WM_UNIT_INDEX" val="1_1_1"/>
  <p:tag name="KSO_WM_UNIT_LAYERLEVEL" val="1_1_1"/>
  <p:tag name="KSO_WM_UNIT_VALUE" val="7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68708_4*l_h_b*1_1_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a"/>
  <p:tag name="KSO_WM_UNIT_INDEX" val="1_2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l1-1"/>
  <p:tag name="KSO_WM_UNIT_ID" val="diagram20168708_4*l_h_a*1_2_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b"/>
  <p:tag name="KSO_WM_UNIT_INDEX" val="1_2_1"/>
  <p:tag name="KSO_WM_UNIT_LAYERLEVEL" val="1_1_1"/>
  <p:tag name="KSO_WM_UNIT_VALUE" val="7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68708_4*l_h_b*1_2_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a"/>
  <p:tag name="KSO_WM_UNIT_INDEX" val="1_3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l1-1"/>
  <p:tag name="KSO_WM_UNIT_ID" val="diagram20168708_4*l_h_a*1_3_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b"/>
  <p:tag name="KSO_WM_UNIT_INDEX" val="1_3_1"/>
  <p:tag name="KSO_WM_UNIT_LAYERLEVEL" val="1_1_1"/>
  <p:tag name="KSO_WM_UNIT_VALUE" val="7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68708_4*l_h_b*1_3_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a"/>
  <p:tag name="KSO_WM_UNIT_INDEX" val="1_4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l1-1"/>
  <p:tag name="KSO_WM_UNIT_ID" val="diagram20168708_4*l_h_a*1_4_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2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2_3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b"/>
  <p:tag name="KSO_WM_UNIT_INDEX" val="1_4_1"/>
  <p:tag name="KSO_WM_UNIT_LAYERLEVEL" val="1_1_1"/>
  <p:tag name="KSO_WM_UNIT_VALUE" val="7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68708_4*l_h_b*1_4_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1_1"/>
  <p:tag name="KSO_WM_UNIT_ID" val="diagram20168708_4*l_h_i*1_1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1_2"/>
  <p:tag name="KSO_WM_UNIT_ID" val="diagram20168708_4*l_h_i*1_1_2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2_1"/>
  <p:tag name="KSO_WM_UNIT_ID" val="diagram20168708_4*l_h_i*1_2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2_2"/>
  <p:tag name="KSO_WM_UNIT_ID" val="diagram20168708_4*l_h_i*1_2_2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2_3"/>
  <p:tag name="KSO_WM_UNIT_ID" val="diagram20168708_4*l_h_i*1_2_3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2_4"/>
  <p:tag name="KSO_WM_UNIT_ID" val="diagram20168708_4*l_h_i*1_2_4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4_1"/>
  <p:tag name="KSO_WM_UNIT_ID" val="diagram20168708_4*l_h_i*1_4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4_2"/>
  <p:tag name="KSO_WM_UNIT_ID" val="diagram20168708_4*l_h_i*1_4_2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3_1"/>
  <p:tag name="KSO_WM_UNIT_ID" val="diagram20168708_4*l_h_i*1_3_1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2_4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2_4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3_2"/>
  <p:tag name="KSO_WM_UNIT_ID" val="diagram20168708_4*l_h_i*1_3_2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3_3"/>
  <p:tag name="KSO_WM_UNIT_ID" val="diagram20168708_4*l_h_i*1_3_3"/>
  <p:tag name="KSO_WM_UNIT_LAYERLEVEL" val="1_1_1"/>
  <p:tag name="KSO_WM_DIAGRAM_GROUP_CODE" val="l1-1"/>
  <p:tag name="KSO_WM_UNIT_FILL_FORE_SCHEMECOLOR_INDEX" val="5"/>
  <p:tag name="KSO_WM_UNIT_FILL_TYPE" val="1"/>
  <p:tag name="KSO_WM_UNIT_DIAGRAM_SCHEMECOLOR_ID" val="0"/>
</p:tagLst>
</file>

<file path=ppt/tags/tag1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3_4"/>
  <p:tag name="KSO_WM_UNIT_ID" val="diagram20168708_4*l_h_i*1_3_4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i"/>
  <p:tag name="KSO_WM_UNIT_INDEX" val="1_3_5"/>
  <p:tag name="KSO_WM_UNIT_ID" val="diagram20168708_4*l_h_i*1_3_5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f"/>
  <p:tag name="KSO_WM_UNIT_INDEX" val="1_1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708_4*l_h_f*1_1_1"/>
  <p:tag name="KSO_WM_UNIT_TEXT_FILL_FORE_SCHEMECOLOR_INDEX" val="14"/>
  <p:tag name="KSO_WM_UNIT_TEXT_FILL_TYPE" val="1"/>
  <p:tag name="KSO_WM_UNIT_DIAGRAM_SCHEMECOLOR_ID" val="0"/>
</p:tagLst>
</file>

<file path=ppt/tags/tag1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f"/>
  <p:tag name="KSO_WM_UNIT_INDEX" val="1_2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708_4*l_h_f*1_2_1"/>
  <p:tag name="KSO_WM_UNIT_TEXT_FILL_FORE_SCHEMECOLOR_INDEX" val="14"/>
  <p:tag name="KSO_WM_UNIT_TEXT_FILL_TYPE" val="1"/>
  <p:tag name="KSO_WM_UNIT_DIAGRAM_SCHEMECOLOR_ID" val="0"/>
</p:tagLst>
</file>

<file path=ppt/tags/tag1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f"/>
  <p:tag name="KSO_WM_UNIT_INDEX" val="1_3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708_4*l_h_f*1_3_1"/>
  <p:tag name="KSO_WM_UNIT_TEXT_FILL_FORE_SCHEMECOLOR_INDEX" val="14"/>
  <p:tag name="KSO_WM_UNIT_TEXT_FILL_TYPE" val="1"/>
  <p:tag name="KSO_WM_UNIT_DIAGRAM_SCHEMECOLOR_ID" val="0"/>
</p:tagLst>
</file>

<file path=ppt/tags/tag1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08"/>
  <p:tag name="KSO_WM_UNIT_TYPE" val="l_h_f"/>
  <p:tag name="KSO_WM_UNIT_INDEX" val="1_4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708_4*l_h_f*1_4_1"/>
  <p:tag name="KSO_WM_UNIT_TEXT_FILL_FORE_SCHEMECOLOR_INDEX" val="14"/>
  <p:tag name="KSO_WM_UNIT_TEXT_FILL_TYPE" val="1"/>
  <p:tag name="KSO_WM_UNIT_DIAGRAM_SCHEMECOLOR_ID" val="0"/>
</p:tagLst>
</file>

<file path=ppt/tags/tag1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1"/>
  <p:tag name="KSO_WM_UNIT_ID" val="diagram160641_3*m_i*1_1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3"/>
  <p:tag name="KSO_WM_UNIT_TYPE" val="i"/>
  <p:tag name="KSO_WM_UNIT_INDEX" val="1"/>
  <p:tag name="KSO_WM_UNIT_ID" val="diagram160641_3*i*1"/>
  <p:tag name="KSO_WM_TEMPLATE_CATEGORY" val="diagram"/>
  <p:tag name="KSO_WM_TEMPLATE_INDEX" val="160641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VALUE" val="26"/>
  <p:tag name="KSO_WM_UNIT_HIGHLIGHT" val="0"/>
  <p:tag name="KSO_WM_UNIT_COMPATIBLE" val="0"/>
  <p:tag name="KSO_WM_DIAGRAM_GROUP_CODE" val="m1-1"/>
  <p:tag name="KSO_WM_UNIT_TYPE" val="m_h_f"/>
  <p:tag name="KSO_WM_UNIT_INDEX" val="1_2_1"/>
  <p:tag name="KSO_WM_UNIT_ID" val="diagram20190039_4*m_h_f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1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2"/>
  <p:tag name="KSO_WM_UNIT_ID" val="diagram160641_3*m_i*1_2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4"/>
  <p:tag name="KSO_WM_UNIT_ID" val="diagram160641_3*m_i*1_4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DIAGRAM_SCHEMECOLOR_ID" val="0"/>
</p:tagLst>
</file>

<file path=ppt/tags/tag1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5"/>
  <p:tag name="KSO_WM_UNIT_ID" val="diagram160641_3*m_i*1_5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DIAGRAM_SCHEMECOLOR_ID" val="0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h_f"/>
  <p:tag name="KSO_WM_UNIT_INDEX" val="1_1_1"/>
  <p:tag name="KSO_WM_UNIT_ID" val="diagram160641_3*m_h_f*1_1_1"/>
  <p:tag name="KSO_WM_UNIT_LAYERLEVEL" val="1_1_1"/>
  <p:tag name="KSO_WM_UNIT_VALUE" val="30"/>
  <p:tag name="KSO_WM_UNIT_HIGHLIGHT" val="0"/>
  <p:tag name="KSO_WM_UNIT_COMPATIBLE" val="0"/>
  <p:tag name="KSO_WM_DIAGRAM_GROUP_CODE" val="m1-1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3"/>
  <p:tag name="KSO_WM_UNIT_TYPE" val="i"/>
  <p:tag name="KSO_WM_UNIT_INDEX" val="2"/>
  <p:tag name="KSO_WM_UNIT_ID" val="diagram160641_3*i*2"/>
  <p:tag name="KSO_WM_TEMPLATE_CATEGORY" val="diagram"/>
  <p:tag name="KSO_WM_TEMPLATE_INDEX" val="160641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6"/>
  <p:tag name="KSO_WM_UNIT_ID" val="diagram160641_3*m_i*1_6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7"/>
  <p:tag name="KSO_WM_UNIT_ID" val="diagram160641_3*m_i*1_7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DIAGRAM_SCHEMECOLOR_ID" val="0"/>
</p:tagLst>
</file>

<file path=ppt/tags/tag1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8"/>
  <p:tag name="KSO_WM_UNIT_ID" val="diagram160641_3*m_i*1_8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DIAGRAM_SCHEMECOLOR_ID" val="0"/>
</p:tagLst>
</file>

<file path=ppt/tags/tag1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h_f"/>
  <p:tag name="KSO_WM_UNIT_INDEX" val="1_2_1"/>
  <p:tag name="KSO_WM_UNIT_ID" val="diagram160641_3*m_h_f*1_2_1"/>
  <p:tag name="KSO_WM_UNIT_LAYERLEVEL" val="1_1_1"/>
  <p:tag name="KSO_WM_UNIT_VALUE" val="30"/>
  <p:tag name="KSO_WM_UNIT_HIGHLIGHT" val="0"/>
  <p:tag name="KSO_WM_UNIT_COMPATIBLE" val="0"/>
  <p:tag name="KSO_WM_DIAGRAM_GROUP_CODE" val="m1-1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3"/>
  <p:tag name="KSO_WM_UNIT_TYPE" val="i"/>
  <p:tag name="KSO_WM_UNIT_INDEX" val="3"/>
  <p:tag name="KSO_WM_UNIT_ID" val="diagram160641_3*i*3"/>
  <p:tag name="KSO_WM_TEMPLATE_CATEGORY" val="diagram"/>
  <p:tag name="KSO_WM_TEMPLATE_INDEX" val="160641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ISCONTENTSTITLE" val="0"/>
  <p:tag name="KSO_WM_UNIT_VALUE" val="8"/>
  <p:tag name="KSO_WM_UNIT_HIGHLIGHT" val="0"/>
  <p:tag name="KSO_WM_UNIT_COMPATIBLE" val="0"/>
  <p:tag name="KSO_WM_DIAGRAM_GROUP_CODE" val="m1-1"/>
  <p:tag name="KSO_WM_UNIT_TYPE" val="m_h_a"/>
  <p:tag name="KSO_WM_UNIT_INDEX" val="1_2_1"/>
  <p:tag name="KSO_WM_UNIT_ID" val="diagram20190039_4*m_h_a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1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9"/>
  <p:tag name="KSO_WM_UNIT_ID" val="diagram160641_3*m_i*1_9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10"/>
  <p:tag name="KSO_WM_UNIT_ID" val="diagram160641_3*m_i*1_10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DIAGRAM_SCHEMECOLOR_ID" val="0"/>
</p:tagLst>
</file>

<file path=ppt/tags/tag1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11"/>
  <p:tag name="KSO_WM_UNIT_ID" val="diagram160641_3*m_i*1_11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DIAGRAM_SCHEMECOLOR_ID" val="0"/>
</p:tagLst>
</file>

<file path=ppt/tags/tag1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h_f"/>
  <p:tag name="KSO_WM_UNIT_INDEX" val="1_3_1"/>
  <p:tag name="KSO_WM_UNIT_ID" val="diagram160641_3*m_h_f*1_3_1"/>
  <p:tag name="KSO_WM_UNIT_LAYERLEVEL" val="1_1_1"/>
  <p:tag name="KSO_WM_UNIT_VALUE" val="30"/>
  <p:tag name="KSO_WM_UNIT_HIGHLIGHT" val="0"/>
  <p:tag name="KSO_WM_UNIT_COMPATIBLE" val="0"/>
  <p:tag name="KSO_WM_DIAGRAM_GROUP_CODE" val="m1-1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3"/>
  <p:tag name="KSO_WM_UNIT_TYPE" val="i"/>
  <p:tag name="KSO_WM_UNIT_INDEX" val="4"/>
  <p:tag name="KSO_WM_UNIT_ID" val="diagram160641_3*i*4"/>
  <p:tag name="KSO_WM_TEMPLATE_CATEGORY" val="diagram"/>
  <p:tag name="KSO_WM_TEMPLATE_INDEX" val="160641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3"/>
  <p:tag name="KSO_WM_UNIT_ID" val="diagram160641_3*m_i*1_3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12"/>
  <p:tag name="KSO_WM_UNIT_ID" val="diagram160641_3*m_i*1_12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DIAGRAM_SCHEMECOLOR_ID" val="0"/>
</p:tagLst>
</file>

<file path=ppt/tags/tag16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13"/>
  <p:tag name="KSO_WM_UNIT_ID" val="diagram160641_3*m_i*1_13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DIAGRAM_SCHEMECOLOR_ID" val="0"/>
</p:tagLst>
</file>

<file path=ppt/tags/tag1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h_f"/>
  <p:tag name="KSO_WM_UNIT_INDEX" val="1_4_1"/>
  <p:tag name="KSO_WM_UNIT_ID" val="diagram160641_3*m_h_f*1_4_1"/>
  <p:tag name="KSO_WM_UNIT_LAYERLEVEL" val="1_1_1"/>
  <p:tag name="KSO_WM_UNIT_VALUE" val="30"/>
  <p:tag name="KSO_WM_UNIT_HIGHLIGHT" val="0"/>
  <p:tag name="KSO_WM_UNIT_COMPATIBLE" val="0"/>
  <p:tag name="KSO_WM_DIAGRAM_GROUP_CODE" val="m1-1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1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14"/>
  <p:tag name="KSO_WM_UNIT_ID" val="diagram160641_3*m_i*1_14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DIAGRAM_SCHEMECOLOR_ID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3_1"/>
  <p:tag name="KSO_WM_UNIT_DIAGRAM_ISNUMVISUAL" val="0"/>
  <p:tag name="KSO_WM_UNIT_DIAGRAM_ISREFERUNIT" val="0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41"/>
  <p:tag name="KSO_WM_UNIT_TYPE" val="m_i"/>
  <p:tag name="KSO_WM_UNIT_INDEX" val="1_15"/>
  <p:tag name="KSO_WM_UNIT_ID" val="diagram160641_3*m_i*1_15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813_4*i*1"/>
  <p:tag name="KSO_WM_TEMPLATE_CATEGORY" val="diagram"/>
  <p:tag name="KSO_WM_TEMPLATE_INDEX" val="160813"/>
  <p:tag name="KSO_WM_UNIT_INDEX" val="1"/>
</p:tagLst>
</file>

<file path=ppt/tags/tag172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1"/>
  <p:tag name="KSO_WM_UNIT_ID" val="257*r_i*1_1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  <p:tag name="KSO_WM_UNIT_DIAGRAM_SCHEMECOLOR_ID" val="0"/>
</p:tagLst>
</file>

<file path=ppt/tags/tag173.xml><?xml version="1.0" encoding="utf-8"?>
<p:tagLst xmlns:p="http://schemas.openxmlformats.org/presentationml/2006/main">
  <p:tag name="KSO_WM_UNIT_VALUE" val="72"/>
  <p:tag name="KSO_WM_UNIT_HIGHLIGHT" val="0"/>
  <p:tag name="KSO_WM_UNIT_COMPATIBLE" val="0"/>
  <p:tag name="KSO_WM_UNIT_PRESET_TEXT_INDEX" val="3"/>
  <p:tag name="KSO_WM_UNIT_PRESET_TEXT_LEN" val="17"/>
  <p:tag name="KSO_WM_TEMPLATE_CATEGORY" val="diagram"/>
  <p:tag name="KSO_WM_TEMPLATE_INDEX" val="160813"/>
  <p:tag name="KSO_WM_UNIT_TYPE" val="r_i"/>
  <p:tag name="KSO_WM_UNIT_INDEX" val="1_2"/>
  <p:tag name="KSO_WM_UNIT_ID" val="257*r_i*1_2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  <p:tag name="KSO_WM_UNIT_TEXT_FILL_FORE_SCHEMECOLOR_INDEX" val="5"/>
  <p:tag name="KSO_WM_UNIT_TEXT_FILL_TYPE" val="1"/>
  <p:tag name="KSO_WM_UNIT_DIAGRAM_SCHEMECOLOR_ID" val="0"/>
</p:tagLst>
</file>

<file path=ppt/tags/tag174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3"/>
  <p:tag name="KSO_WM_UNIT_ID" val="257*r_i*1_3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13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175.xml><?xml version="1.0" encoding="utf-8"?>
<p:tagLst xmlns:p="http://schemas.openxmlformats.org/presentationml/2006/main">
  <p:tag name="KSO_WM_TEMPLATE_CATEGORY" val="diagram"/>
  <p:tag name="KSO_WM_TEMPLATE_INDEX" val="160813"/>
  <p:tag name="KSO_WM_UNIT_TYPE" val="r_t"/>
  <p:tag name="KSO_WM_UNIT_INDEX" val="1_1"/>
  <p:tag name="KSO_WM_UNIT_ID" val="257*r_t*1_1"/>
  <p:tag name="KSO_WM_UNIT_CLEAR" val="1"/>
  <p:tag name="KSO_WM_UNIT_LAYERLEVEL" val="1_1"/>
  <p:tag name="KSO_WM_UNIT_DIAGRAM_CONTRAST_TITLE_CNT" val="3"/>
  <p:tag name="KSO_WM_UNIT_DIAGRAM_DIMENSION_TITLE_CNT" val="1"/>
  <p:tag name="KSO_WM_UNIT_VALUE" val="22"/>
  <p:tag name="KSO_WM_UNIT_HIGHLIGHT" val="0"/>
  <p:tag name="KSO_WM_UNIT_COMPATIBLE" val="0"/>
  <p:tag name="KSO_WM_UNIT_PRESET_TEXT_INDEX" val="3"/>
  <p:tag name="KSO_WM_UNIT_PRESET_TEXT_LEN" val="5"/>
  <p:tag name="KSO_WM_BEAUTIFY_FLAG" val="#wm#"/>
  <p:tag name="KSO_WM_TAG_VERSION" val="1.0"/>
  <p:tag name="KSO_WM_DIAGRAM_GROUP_CODE" val="r1-1"/>
  <p:tag name="KSO_WM_UNIT_FILL_FORE_SCHEMECOLOR_INDEX" val="6"/>
  <p:tag name="KSO_WM_UNIT_FILL_TYPE" val="1"/>
  <p:tag name="KSO_WM_UNIT_DIAGRAM_SCHEMECOLOR_ID" val="0"/>
</p:tagLst>
</file>

<file path=ppt/tags/tag1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813_4*i*10"/>
  <p:tag name="KSO_WM_TEMPLATE_CATEGORY" val="diagram"/>
  <p:tag name="KSO_WM_TEMPLATE_INDEX" val="160813"/>
  <p:tag name="KSO_WM_UNIT_INDEX" val="10"/>
</p:tagLst>
</file>

<file path=ppt/tags/tag177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4"/>
  <p:tag name="KSO_WM_UNIT_ID" val="257*r_i*1_4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  <p:tag name="KSO_WM_UNIT_DIAGRAM_SCHEMECOLOR_ID" val="0"/>
</p:tagLst>
</file>

<file path=ppt/tags/tag178.xml><?xml version="1.0" encoding="utf-8"?>
<p:tagLst xmlns:p="http://schemas.openxmlformats.org/presentationml/2006/main">
  <p:tag name="KSO_WM_UNIT_VALUE" val="72"/>
  <p:tag name="KSO_WM_UNIT_HIGHLIGHT" val="0"/>
  <p:tag name="KSO_WM_UNIT_COMPATIBLE" val="0"/>
  <p:tag name="KSO_WM_UNIT_PRESET_TEXT_INDEX" val="3"/>
  <p:tag name="KSO_WM_UNIT_PRESET_TEXT_LEN" val="17"/>
  <p:tag name="KSO_WM_TEMPLATE_CATEGORY" val="diagram"/>
  <p:tag name="KSO_WM_TEMPLATE_INDEX" val="160813"/>
  <p:tag name="KSO_WM_UNIT_TYPE" val="r_i"/>
  <p:tag name="KSO_WM_UNIT_INDEX" val="1_5"/>
  <p:tag name="KSO_WM_UNIT_ID" val="257*r_i*1_5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  <p:tag name="KSO_WM_UNIT_TEXT_FILL_FORE_SCHEMECOLOR_INDEX" val="5"/>
  <p:tag name="KSO_WM_UNIT_TEXT_FILL_TYPE" val="1"/>
  <p:tag name="KSO_WM_UNIT_DIAGRAM_SCHEMECOLOR_ID" val="0"/>
</p:tagLst>
</file>

<file path=ppt/tags/tag179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6"/>
  <p:tag name="KSO_WM_UNIT_ID" val="257*r_i*1_6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13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3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3_2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180.xml><?xml version="1.0" encoding="utf-8"?>
<p:tagLst xmlns:p="http://schemas.openxmlformats.org/presentationml/2006/main">
  <p:tag name="KSO_WM_TEMPLATE_CATEGORY" val="diagram"/>
  <p:tag name="KSO_WM_TEMPLATE_INDEX" val="160813"/>
  <p:tag name="KSO_WM_UNIT_TYPE" val="r_t"/>
  <p:tag name="KSO_WM_UNIT_INDEX" val="1_2"/>
  <p:tag name="KSO_WM_UNIT_ID" val="257*r_t*1_2"/>
  <p:tag name="KSO_WM_UNIT_CLEAR" val="1"/>
  <p:tag name="KSO_WM_UNIT_LAYERLEVEL" val="1_1"/>
  <p:tag name="KSO_WM_UNIT_DIAGRAM_CONTRAST_TITLE_CNT" val="3"/>
  <p:tag name="KSO_WM_UNIT_DIAGRAM_DIMENSION_TITLE_CNT" val="1"/>
  <p:tag name="KSO_WM_UNIT_VALUE" val="22"/>
  <p:tag name="KSO_WM_UNIT_HIGHLIGHT" val="0"/>
  <p:tag name="KSO_WM_UNIT_COMPATIBLE" val="0"/>
  <p:tag name="KSO_WM_UNIT_PRESET_TEXT_INDEX" val="3"/>
  <p:tag name="KSO_WM_UNIT_PRESET_TEXT_LEN" val="5"/>
  <p:tag name="KSO_WM_BEAUTIFY_FLAG" val="#wm#"/>
  <p:tag name="KSO_WM_TAG_VERSION" val="1.0"/>
  <p:tag name="KSO_WM_DIAGRAM_GROUP_CODE" val="r1-1"/>
  <p:tag name="KSO_WM_UNIT_FILL_FORE_SCHEMECOLOR_INDEX" val="6"/>
  <p:tag name="KSO_WM_UNIT_FILL_TYPE" val="1"/>
  <p:tag name="KSO_WM_UNIT_DIAGRAM_SCHEMECOLOR_ID" val="0"/>
</p:tagLst>
</file>

<file path=ppt/tags/tag1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813_4*i*19"/>
  <p:tag name="KSO_WM_TEMPLATE_CATEGORY" val="diagram"/>
  <p:tag name="KSO_WM_TEMPLATE_INDEX" val="160813"/>
  <p:tag name="KSO_WM_UNIT_INDEX" val="19"/>
</p:tagLst>
</file>

<file path=ppt/tags/tag182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7"/>
  <p:tag name="KSO_WM_UNIT_ID" val="257*r_i*1_7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  <p:tag name="KSO_WM_UNIT_DIAGRAM_SCHEMECOLOR_ID" val="0"/>
</p:tagLst>
</file>

<file path=ppt/tags/tag183.xml><?xml version="1.0" encoding="utf-8"?>
<p:tagLst xmlns:p="http://schemas.openxmlformats.org/presentationml/2006/main">
  <p:tag name="KSO_WM_UNIT_VALUE" val="72"/>
  <p:tag name="KSO_WM_UNIT_HIGHLIGHT" val="0"/>
  <p:tag name="KSO_WM_UNIT_COMPATIBLE" val="0"/>
  <p:tag name="KSO_WM_UNIT_PRESET_TEXT_INDEX" val="3"/>
  <p:tag name="KSO_WM_UNIT_PRESET_TEXT_LEN" val="17"/>
  <p:tag name="KSO_WM_TEMPLATE_CATEGORY" val="diagram"/>
  <p:tag name="KSO_WM_TEMPLATE_INDEX" val="160813"/>
  <p:tag name="KSO_WM_UNIT_TYPE" val="r_i"/>
  <p:tag name="KSO_WM_UNIT_INDEX" val="1_8"/>
  <p:tag name="KSO_WM_UNIT_ID" val="257*r_i*1_8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  <p:tag name="KSO_WM_UNIT_TEXT_FILL_FORE_SCHEMECOLOR_INDEX" val="5"/>
  <p:tag name="KSO_WM_UNIT_TEXT_FILL_TYPE" val="1"/>
  <p:tag name="KSO_WM_UNIT_DIAGRAM_SCHEMECOLOR_ID" val="0"/>
</p:tagLst>
</file>

<file path=ppt/tags/tag184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9"/>
  <p:tag name="KSO_WM_UNIT_ID" val="257*r_i*1_9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13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185.xml><?xml version="1.0" encoding="utf-8"?>
<p:tagLst xmlns:p="http://schemas.openxmlformats.org/presentationml/2006/main">
  <p:tag name="KSO_WM_TEMPLATE_CATEGORY" val="diagram"/>
  <p:tag name="KSO_WM_TEMPLATE_INDEX" val="160813"/>
  <p:tag name="KSO_WM_UNIT_TYPE" val="r_t"/>
  <p:tag name="KSO_WM_UNIT_INDEX" val="1_3"/>
  <p:tag name="KSO_WM_UNIT_ID" val="257*r_t*1_3"/>
  <p:tag name="KSO_WM_UNIT_CLEAR" val="1"/>
  <p:tag name="KSO_WM_UNIT_LAYERLEVEL" val="1_1"/>
  <p:tag name="KSO_WM_UNIT_DIAGRAM_CONTRAST_TITLE_CNT" val="3"/>
  <p:tag name="KSO_WM_UNIT_DIAGRAM_DIMENSION_TITLE_CNT" val="1"/>
  <p:tag name="KSO_WM_UNIT_VALUE" val="22"/>
  <p:tag name="KSO_WM_UNIT_HIGHLIGHT" val="0"/>
  <p:tag name="KSO_WM_UNIT_COMPATIBLE" val="0"/>
  <p:tag name="KSO_WM_UNIT_PRESET_TEXT_INDEX" val="3"/>
  <p:tag name="KSO_WM_UNIT_PRESET_TEXT_LEN" val="5"/>
  <p:tag name="KSO_WM_BEAUTIFY_FLAG" val="#wm#"/>
  <p:tag name="KSO_WM_TAG_VERSION" val="1.0"/>
  <p:tag name="KSO_WM_DIAGRAM_GROUP_CODE" val="r1-1"/>
  <p:tag name="KSO_WM_UNIT_FILL_FORE_SCHEMECOLOR_INDEX" val="6"/>
  <p:tag name="KSO_WM_UNIT_FILL_TYPE" val="1"/>
  <p:tag name="KSO_WM_UNIT_DIAGRAM_SCHEMECOLOR_ID" val="0"/>
</p:tagLst>
</file>

<file path=ppt/tags/tag186.xml><?xml version="1.0" encoding="utf-8"?>
<p:tagLst xmlns:p="http://schemas.openxmlformats.org/presentationml/2006/main">
  <p:tag name="KSO_WM_TEMPLATE_CATEGORY" val="diagram"/>
  <p:tag name="KSO_WM_TEMPLATE_INDEX" val="160813"/>
  <p:tag name="KSO_WM_UNIT_TYPE" val="r_v"/>
  <p:tag name="KSO_WM_UNIT_INDEX" val="1_1"/>
  <p:tag name="KSO_WM_UNIT_ID" val="257*r_v*1_1"/>
  <p:tag name="KSO_WM_UNIT_CLEAR" val="1"/>
  <p:tag name="KSO_WM_UNIT_LAYERLEVEL" val="1_1"/>
  <p:tag name="KSO_WM_UNIT_DIAGRAM_CONTRAST_TITLE_CNT" val="3"/>
  <p:tag name="KSO_WM_UNIT_DIAGRAM_DIMENSION_TITLE_CNT" val="1"/>
  <p:tag name="KSO_WM_UNIT_VALUE" val="44"/>
  <p:tag name="KSO_WM_UNIT_HIGHLIGHT" val="0"/>
  <p:tag name="KSO_WM_UNIT_COMPATIBLE" val="0"/>
  <p:tag name="KSO_WM_UNIT_PRESET_TEXT_INDEX" val="3"/>
  <p:tag name="KSO_WM_UNIT_PRESET_TEXT_LEN" val="35"/>
  <p:tag name="KSO_WM_BEAUTIFY_FLAG" val="#wm#"/>
  <p:tag name="KSO_WM_TAG_VERSION" val="1.0"/>
  <p:tag name="KSO_WM_DIAGRAM_GROUP_CODE" val="r1-1"/>
  <p:tag name="KSO_WM_UNIT_TEXT_FILL_FORE_SCHEMECOLOR_INDEX" val="13"/>
  <p:tag name="KSO_WM_UNIT_TEXT_FILL_TYPE" val="1"/>
  <p:tag name="KSO_WM_UNIT_DIAGRAM_SCHEMECOLOR_ID" val="0"/>
</p:tagLst>
</file>

<file path=ppt/tags/tag187.xml><?xml version="1.0" encoding="utf-8"?>
<p:tagLst xmlns:p="http://schemas.openxmlformats.org/presentationml/2006/main">
  <p:tag name="KSO_WM_TEMPLATE_CATEGORY" val="diagram"/>
  <p:tag name="KSO_WM_TEMPLATE_INDEX" val="160813"/>
  <p:tag name="KSO_WM_UNIT_TYPE" val="r_v"/>
  <p:tag name="KSO_WM_UNIT_INDEX" val="1_2"/>
  <p:tag name="KSO_WM_UNIT_ID" val="257*r_v*1_2"/>
  <p:tag name="KSO_WM_UNIT_CLEAR" val="1"/>
  <p:tag name="KSO_WM_UNIT_LAYERLEVEL" val="1_1"/>
  <p:tag name="KSO_WM_UNIT_DIAGRAM_CONTRAST_TITLE_CNT" val="3"/>
  <p:tag name="KSO_WM_UNIT_DIAGRAM_DIMENSION_TITLE_CNT" val="1"/>
  <p:tag name="KSO_WM_UNIT_VALUE" val="44"/>
  <p:tag name="KSO_WM_UNIT_HIGHLIGHT" val="0"/>
  <p:tag name="KSO_WM_UNIT_COMPATIBLE" val="0"/>
  <p:tag name="KSO_WM_UNIT_PRESET_TEXT_INDEX" val="3"/>
  <p:tag name="KSO_WM_UNIT_PRESET_TEXT_LEN" val="35"/>
  <p:tag name="KSO_WM_BEAUTIFY_FLAG" val="#wm#"/>
  <p:tag name="KSO_WM_TAG_VERSION" val="1.0"/>
  <p:tag name="KSO_WM_DIAGRAM_GROUP_CODE" val="r1-1"/>
  <p:tag name="KSO_WM_UNIT_TEXT_FILL_FORE_SCHEMECOLOR_INDEX" val="13"/>
  <p:tag name="KSO_WM_UNIT_TEXT_FILL_TYPE" val="1"/>
  <p:tag name="KSO_WM_UNIT_DIAGRAM_SCHEMECOLOR_ID" val="0"/>
</p:tagLst>
</file>

<file path=ppt/tags/tag188.xml><?xml version="1.0" encoding="utf-8"?>
<p:tagLst xmlns:p="http://schemas.openxmlformats.org/presentationml/2006/main">
  <p:tag name="KSO_WM_TEMPLATE_CATEGORY" val="diagram"/>
  <p:tag name="KSO_WM_TEMPLATE_INDEX" val="160813"/>
  <p:tag name="KSO_WM_UNIT_TYPE" val="r_v"/>
  <p:tag name="KSO_WM_UNIT_INDEX" val="1_3"/>
  <p:tag name="KSO_WM_UNIT_ID" val="257*r_v*1_3"/>
  <p:tag name="KSO_WM_UNIT_CLEAR" val="1"/>
  <p:tag name="KSO_WM_UNIT_LAYERLEVEL" val="1_1"/>
  <p:tag name="KSO_WM_UNIT_DIAGRAM_CONTRAST_TITLE_CNT" val="3"/>
  <p:tag name="KSO_WM_UNIT_DIAGRAM_DIMENSION_TITLE_CNT" val="1"/>
  <p:tag name="KSO_WM_UNIT_VALUE" val="44"/>
  <p:tag name="KSO_WM_UNIT_HIGHLIGHT" val="0"/>
  <p:tag name="KSO_WM_UNIT_COMPATIBLE" val="0"/>
  <p:tag name="KSO_WM_UNIT_PRESET_TEXT_INDEX" val="3"/>
  <p:tag name="KSO_WM_UNIT_PRESET_TEXT_LEN" val="35"/>
  <p:tag name="KSO_WM_BEAUTIFY_FLAG" val="#wm#"/>
  <p:tag name="KSO_WM_TAG_VERSION" val="1.0"/>
  <p:tag name="KSO_WM_DIAGRAM_GROUP_CODE" val="r1-1"/>
  <p:tag name="KSO_WM_UNIT_TEXT_FILL_FORE_SCHEMECOLOR_INDEX" val="13"/>
  <p:tag name="KSO_WM_UNIT_TEXT_FILL_TYPE" val="1"/>
  <p:tag name="KSO_WM_UNIT_DIAGRAM_SCHEMECOLOR_ID" val="0"/>
</p:tagLst>
</file>

<file path=ppt/tags/tag189.xml><?xml version="1.0" encoding="utf-8"?>
<p:tagLst xmlns:p="http://schemas.openxmlformats.org/presentationml/2006/main">
  <p:tag name="KSO_WM_TEMPLATE_CATEGORY" val="diagram"/>
  <p:tag name="KSO_WM_TEMPLATE_INDEX" val="160404"/>
  <p:tag name="KSO_WM_UNIT_ID" val="diagram160404_2*l_i*1_1"/>
  <p:tag name="KSO_WM_UNIT_LAYERLEVEL" val="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DIAGRAM_MODELTYPE" val="stripeEnum"/>
  <p:tag name="KSO_WM_UNIT_LINE_FORE_SCHEMECOLOR_INDEX" val="5"/>
  <p:tag name="KSO_WM_UNIT_LINE_FILL_TYPE" val="2"/>
  <p:tag name="KSO_WM_UNIT_DIAGRAM_SCHEMECOLOR_ID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3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3_3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190.xml><?xml version="1.0" encoding="utf-8"?>
<p:tagLst xmlns:p="http://schemas.openxmlformats.org/presentationml/2006/main">
  <p:tag name="KSO_WM_TEMPLATE_CATEGORY" val="diagram"/>
  <p:tag name="KSO_WM_TEMPLATE_INDEX" val="160404"/>
  <p:tag name="KSO_WM_UNIT_ID" val="diagram160404_2*l_h_i*1_2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DIAGRAM_MODELTYPE" val="stripeEnum"/>
  <p:tag name="KSO_WM_UNIT_FILL_FORE_SCHEMECOLOR_INDEX" val="6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191.xml><?xml version="1.0" encoding="utf-8"?>
<p:tagLst xmlns:p="http://schemas.openxmlformats.org/presentationml/2006/main">
  <p:tag name="KSO_WM_TEMPLATE_CATEGORY" val="diagram"/>
  <p:tag name="KSO_WM_TEMPLATE_INDEX" val="160404"/>
  <p:tag name="KSO_WM_UNIT_ID" val="diagram160404_2*l_h_i*1_2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DIAGRAM_MODELTYPE" val="stripeEnum"/>
  <p:tag name="KSO_WM_UNIT_FILL_FORE_SCHEMECOLOR_INDEX" val="6"/>
  <p:tag name="KSO_WM_UNIT_FILL_TYPE" val="1"/>
  <p:tag name="KSO_WM_UNIT_TEXT_FILL_FORE_SCHEMECOLOR_INDEX" val="14"/>
  <p:tag name="KSO_WM_UNIT_TEXT_FILL_TYPE" val="1"/>
  <p:tag name="KSO_WM_UNIT_DIAGRAM_SCHEMECOLOR_ID" val="0"/>
</p:tagLst>
</file>

<file path=ppt/tags/tag192.xml><?xml version="1.0" encoding="utf-8"?>
<p:tagLst xmlns:p="http://schemas.openxmlformats.org/presentationml/2006/main">
  <p:tag name="KSO_WM_TEMPLATE_CATEGORY" val="diagram"/>
  <p:tag name="KSO_WM_TEMPLATE_INDEX" val="160404"/>
  <p:tag name="KSO_WM_UNIT_ID" val="diagram160404_2*l_h_f*1_2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1"/>
  <p:tag name="KSO_WM_UNIT_TYPE" val="l_h_f"/>
  <p:tag name="KSO_WM_UNIT_INDEX" val="1_2_1"/>
  <p:tag name="KSO_WM_UNIT_PRESET_TEXT" val="单击此处添加文本具体内容，简明扼要的阐述您的观点。"/>
  <p:tag name="KSO_WM_UNIT_DIAGRAM_MODELTYPE" val="stripeEnum"/>
  <p:tag name="KSO_WM_UNIT_TEXT_FILL_FORE_SCHEMECOLOR_INDEX" val="6"/>
  <p:tag name="KSO_WM_UNIT_TEXT_FILL_TYPE" val="1"/>
  <p:tag name="KSO_WM_UNIT_DIAGRAM_SCHEMECOLOR_ID" val="0"/>
</p:tagLst>
</file>

<file path=ppt/tags/tag193.xml><?xml version="1.0" encoding="utf-8"?>
<p:tagLst xmlns:p="http://schemas.openxmlformats.org/presentationml/2006/main">
  <p:tag name="KSO_WM_TEMPLATE_CATEGORY" val="diagram"/>
  <p:tag name="KSO_WM_TEMPLATE_INDEX" val="160404"/>
  <p:tag name="KSO_WM_UNIT_ID" val="diagram160404_2*l_h_i*1_3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DIAGRAM_MODELTYPE" val="stripeEnum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194.xml><?xml version="1.0" encoding="utf-8"?>
<p:tagLst xmlns:p="http://schemas.openxmlformats.org/presentationml/2006/main">
  <p:tag name="KSO_WM_TEMPLATE_CATEGORY" val="diagram"/>
  <p:tag name="KSO_WM_TEMPLATE_INDEX" val="160404"/>
  <p:tag name="KSO_WM_UNIT_ID" val="diagram160404_2*l_h_i*1_3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DIAGRAM_MODELTYPE" val="stripeEnum"/>
  <p:tag name="KSO_WM_UNIT_FILL_FORE_SCHEMECOLOR_INDEX" val="7"/>
  <p:tag name="KSO_WM_UNIT_FILL_TYPE" val="1"/>
  <p:tag name="KSO_WM_UNIT_TEXT_FILL_FORE_SCHEMECOLOR_INDEX" val="14"/>
  <p:tag name="KSO_WM_UNIT_TEXT_FILL_TYPE" val="1"/>
  <p:tag name="KSO_WM_UNIT_DIAGRAM_SCHEMECOLOR_ID" val="0"/>
</p:tagLst>
</file>

<file path=ppt/tags/tag195.xml><?xml version="1.0" encoding="utf-8"?>
<p:tagLst xmlns:p="http://schemas.openxmlformats.org/presentationml/2006/main">
  <p:tag name="KSO_WM_TEMPLATE_CATEGORY" val="diagram"/>
  <p:tag name="KSO_WM_TEMPLATE_INDEX" val="160404"/>
  <p:tag name="KSO_WM_UNIT_ID" val="diagram160404_2*l_h_f*1_3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1"/>
  <p:tag name="KSO_WM_UNIT_TYPE" val="l_h_f"/>
  <p:tag name="KSO_WM_UNIT_INDEX" val="1_3_1"/>
  <p:tag name="KSO_WM_UNIT_PRESET_TEXT" val="单击此处添加文本具体内容，简明扼要的阐述您的观点。"/>
  <p:tag name="KSO_WM_UNIT_DIAGRAM_MODELTYPE" val="stripeEnum"/>
  <p:tag name="KSO_WM_UNIT_TEXT_FILL_FORE_SCHEMECOLOR_INDEX" val="7"/>
  <p:tag name="KSO_WM_UNIT_TEXT_FILL_TYPE" val="1"/>
  <p:tag name="KSO_WM_UNIT_DIAGRAM_SCHEMECOLOR_ID" val="0"/>
</p:tagLst>
</file>

<file path=ppt/tags/tag196.xml><?xml version="1.0" encoding="utf-8"?>
<p:tagLst xmlns:p="http://schemas.openxmlformats.org/presentationml/2006/main">
  <p:tag name="KSO_WM_TEMPLATE_CATEGORY" val="diagram"/>
  <p:tag name="KSO_WM_TEMPLATE_INDEX" val="160404"/>
  <p:tag name="KSO_WM_UNIT_ID" val="diagram160404_2*l_h_i*1_1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DIAGRAM_MODELTYPE" val="stripeEnum"/>
  <p:tag name="KSO_WM_UNIT_FILL_FORE_SCHEMECOLOR_INDEX" val="5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197.xml><?xml version="1.0" encoding="utf-8"?>
<p:tagLst xmlns:p="http://schemas.openxmlformats.org/presentationml/2006/main">
  <p:tag name="KSO_WM_TEMPLATE_CATEGORY" val="diagram"/>
  <p:tag name="KSO_WM_TEMPLATE_INDEX" val="160404"/>
  <p:tag name="KSO_WM_UNIT_ID" val="diagram160404_2*l_h_i*1_1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DIAGRAM_MODELTYPE" val="stripeEnum"/>
  <p:tag name="KSO_WM_UNIT_FILL_FORE_SCHEMECOLOR_INDEX" val="5"/>
  <p:tag name="KSO_WM_UNIT_FILL_TYPE" val="1"/>
  <p:tag name="KSO_WM_UNIT_TEXT_FILL_FORE_SCHEMECOLOR_INDEX" val="14"/>
  <p:tag name="KSO_WM_UNIT_TEXT_FILL_TYPE" val="1"/>
  <p:tag name="KSO_WM_UNIT_DIAGRAM_SCHEMECOLOR_ID" val="0"/>
</p:tagLst>
</file>

<file path=ppt/tags/tag198.xml><?xml version="1.0" encoding="utf-8"?>
<p:tagLst xmlns:p="http://schemas.openxmlformats.org/presentationml/2006/main">
  <p:tag name="KSO_WM_TEMPLATE_CATEGORY" val="diagram"/>
  <p:tag name="KSO_WM_TEMPLATE_INDEX" val="160404"/>
  <p:tag name="KSO_WM_UNIT_ID" val="diagram160404_2*l_h_f*1_1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1"/>
  <p:tag name="KSO_WM_UNIT_TYPE" val="l_h_f"/>
  <p:tag name="KSO_WM_UNIT_INDEX" val="1_1_1"/>
  <p:tag name="KSO_WM_UNIT_PRESET_TEXT" val="单击此处添加文本具体内容，简明扼要的阐述您的观点。"/>
  <p:tag name="KSO_WM_UNIT_DIAGRAM_MODELTYPE" val="stripeEnum"/>
  <p:tag name="KSO_WM_UNIT_TEXT_FILL_FORE_SCHEMECOLOR_INDEX" val="5"/>
  <p:tag name="KSO_WM_UNIT_TEXT_FILL_TYPE" val="1"/>
  <p:tag name="KSO_WM_UNIT_DIAGRAM_SCHEMECOLOR_ID" val="0"/>
</p:tagLst>
</file>

<file path=ppt/tags/tag1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1_1"/>
  <p:tag name="KSO_WM_UNIT_ID" val="diagram20168355_4*l_h_i*1_1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3_4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3_4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0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2_1"/>
  <p:tag name="KSO_WM_UNIT_ID" val="diagram20168355_4*l_h_i*1_2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20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"/>
  <p:tag name="KSO_WM_UNIT_ID" val="diagram20168355_4*l_h_i*1_3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20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4_1"/>
  <p:tag name="KSO_WM_UNIT_ID" val="diagram20168355_4*l_h_i*1_4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20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4_2"/>
  <p:tag name="KSO_WM_UNIT_ID" val="diagram20168355_4*l_h_i*1_4_2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0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4_3"/>
  <p:tag name="KSO_WM_UNIT_ID" val="diagram20168355_4*l_h_i*1_4_3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0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4_4"/>
  <p:tag name="KSO_WM_UNIT_ID" val="diagram20168355_4*l_h_i*1_4_4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0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4_5"/>
  <p:tag name="KSO_WM_UNIT_ID" val="diagram20168355_4*l_h_i*1_4_5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0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4_6"/>
  <p:tag name="KSO_WM_UNIT_ID" val="diagram20168355_4*l_h_i*1_4_6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0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4_7"/>
  <p:tag name="KSO_WM_UNIT_ID" val="diagram20168355_4*l_h_i*1_4_7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0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4_8"/>
  <p:tag name="KSO_WM_UNIT_ID" val="diagram20168355_4*l_h_i*1_4_8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1.xml><?xml version="1.0" encoding="utf-8"?>
<p:tagLst xmlns:p="http://schemas.openxmlformats.org/presentationml/2006/main">
  <p:tag name="KSO_WM_UNIT_VALUE" val="26"/>
  <p:tag name="KSO_WM_UNIT_HIGHLIGHT" val="0"/>
  <p:tag name="KSO_WM_UNIT_COMPATIBLE" val="0"/>
  <p:tag name="KSO_WM_DIAGRAM_GROUP_CODE" val="m1-1"/>
  <p:tag name="KSO_WM_UNIT_TYPE" val="m_h_f"/>
  <p:tag name="KSO_WM_UNIT_INDEX" val="1_3_1"/>
  <p:tag name="KSO_WM_UNIT_ID" val="diagram20190039_4*m_h_f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2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1_2"/>
  <p:tag name="KSO_WM_UNIT_ID" val="diagram20168355_4*l_h_i*1_1_2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1_3"/>
  <p:tag name="KSO_WM_UNIT_ID" val="diagram20168355_4*l_h_i*1_1_3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2_2"/>
  <p:tag name="KSO_WM_UNIT_ID" val="diagram20168355_4*l_h_i*1_2_2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2"/>
  <p:tag name="KSO_WM_UNIT_ID" val="diagram20168355_4*l_h_i*1_3_2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3"/>
  <p:tag name="KSO_WM_UNIT_ID" val="diagram20168355_4*l_h_i*1_3_3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4"/>
  <p:tag name="KSO_WM_UNIT_ID" val="diagram20168355_4*l_h_i*1_3_4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5"/>
  <p:tag name="KSO_WM_UNIT_ID" val="diagram20168355_4*l_h_i*1_3_5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6"/>
  <p:tag name="KSO_WM_UNIT_ID" val="diagram20168355_4*l_h_i*1_3_6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7"/>
  <p:tag name="KSO_WM_UNIT_ID" val="diagram20168355_4*l_h_i*1_3_7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8"/>
  <p:tag name="KSO_WM_UNIT_ID" val="diagram20168355_4*l_h_i*1_3_8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2.xml><?xml version="1.0" encoding="utf-8"?>
<p:tagLst xmlns:p="http://schemas.openxmlformats.org/presentationml/2006/main">
  <p:tag name="KSO_WM_UNIT_ISCONTENTSTITLE" val="0"/>
  <p:tag name="KSO_WM_UNIT_VALUE" val="8"/>
  <p:tag name="KSO_WM_UNIT_HIGHLIGHT" val="0"/>
  <p:tag name="KSO_WM_UNIT_COMPATIBLE" val="0"/>
  <p:tag name="KSO_WM_DIAGRAM_GROUP_CODE" val="m1-1"/>
  <p:tag name="KSO_WM_UNIT_TYPE" val="m_h_a"/>
  <p:tag name="KSO_WM_UNIT_INDEX" val="1_3_1"/>
  <p:tag name="KSO_WM_UNIT_ID" val="diagram20190039_4*m_h_a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2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9"/>
  <p:tag name="KSO_WM_UNIT_ID" val="diagram20168355_4*l_h_i*1_3_9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0"/>
  <p:tag name="KSO_WM_UNIT_ID" val="diagram20168355_4*l_h_i*1_3_10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1"/>
  <p:tag name="KSO_WM_UNIT_ID" val="diagram20168355_4*l_h_i*1_3_11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2"/>
  <p:tag name="KSO_WM_UNIT_ID" val="diagram20168355_4*l_h_i*1_3_12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3"/>
  <p:tag name="KSO_WM_UNIT_ID" val="diagram20168355_4*l_h_i*1_3_13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4"/>
  <p:tag name="KSO_WM_UNIT_ID" val="diagram20168355_4*l_h_i*1_3_14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f"/>
  <p:tag name="KSO_WM_UNIT_INDEX" val="1_4_1"/>
  <p:tag name="KSO_WM_UNIT_LAYERLEVEL" val="1_1_1"/>
  <p:tag name="KSO_WM_UNIT_VALUE" val="36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355_4*l_h_f*1_4_1"/>
  <p:tag name="KSO_WM_UNIT_TEXT_FILL_FORE_SCHEMECOLOR_INDEX" val="13"/>
  <p:tag name="KSO_WM_UNIT_TEXT_FILL_TYPE" val="1"/>
  <p:tag name="KSO_WM_UNIT_DIAGRAM_SCHEMECOLOR_ID" val="0"/>
</p:tagLst>
</file>

<file path=ppt/tags/tag2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f"/>
  <p:tag name="KSO_WM_UNIT_INDEX" val="1_3_1"/>
  <p:tag name="KSO_WM_UNIT_LAYERLEVEL" val="1_1_1"/>
  <p:tag name="KSO_WM_UNIT_VALUE" val="36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355_4*l_h_f*1_3_1"/>
  <p:tag name="KSO_WM_UNIT_TEXT_FILL_FORE_SCHEMECOLOR_INDEX" val="13"/>
  <p:tag name="KSO_WM_UNIT_TEXT_FILL_TYPE" val="1"/>
  <p:tag name="KSO_WM_UNIT_DIAGRAM_SCHEMECOLOR_ID" val="0"/>
</p:tagLst>
</file>

<file path=ppt/tags/tag2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f"/>
  <p:tag name="KSO_WM_UNIT_INDEX" val="1_2_1"/>
  <p:tag name="KSO_WM_UNIT_LAYERLEVEL" val="1_1_1"/>
  <p:tag name="KSO_WM_UNIT_VALUE" val="36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355_4*l_h_f*1_2_1"/>
  <p:tag name="KSO_WM_UNIT_TEXT_FILL_FORE_SCHEMECOLOR_INDEX" val="13"/>
  <p:tag name="KSO_WM_UNIT_TEXT_FILL_TYPE" val="1"/>
  <p:tag name="KSO_WM_UNIT_DIAGRAM_SCHEMECOLOR_ID" val="0"/>
</p:tagLst>
</file>

<file path=ppt/tags/tag2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f"/>
  <p:tag name="KSO_WM_UNIT_INDEX" val="1_1_1"/>
  <p:tag name="KSO_WM_UNIT_LAYERLEVEL" val="1_1_1"/>
  <p:tag name="KSO_WM_UNIT_VALUE" val="36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355_4*l_h_f*1_1_1"/>
  <p:tag name="KSO_WM_UNIT_TEXT_FILL_FORE_SCHEMECOLOR_INDEX" val="13"/>
  <p:tag name="KSO_WM_UNIT_TEXT_FILL_TYPE" val="1"/>
  <p:tag name="KSO_WM_UNIT_DIAGRAM_SCHEMECOLOR_ID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4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4_1"/>
  <p:tag name="KSO_WM_UNIT_DIAGRAM_ISNUMVISUAL" val="0"/>
  <p:tag name="KSO_WM_UNIT_DIAGRAM_ISREFERUNIT" val="0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230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1_1"/>
  <p:tag name="KSO_WM_UNIT_ID" val="diagram20181206_2*l_h_i*1_1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231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4_5"/>
  <p:tag name="KSO_WM_UNIT_ID" val="diagram20181206_2*l_h_i*1_4_5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32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4_4"/>
  <p:tag name="KSO_WM_UNIT_ID" val="diagram20181206_2*l_h_i*1_4_4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233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2_4"/>
  <p:tag name="KSO_WM_UNIT_ID" val="diagram20181206_2*l_h_i*1_2_4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34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1_4"/>
  <p:tag name="KSO_WM_UNIT_ID" val="diagram20181206_2*l_h_i*1_1_4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35.xml><?xml version="1.0" encoding="utf-8"?>
<p:tagLst xmlns:p="http://schemas.openxmlformats.org/presentationml/2006/main">
  <p:tag name="KSO_WM_TEMPLATE_CATEGORY" val="diagram"/>
  <p:tag name="KSO_WM_TEMPLATE_INDEX" val="20181206"/>
  <p:tag name="KSO_WM_UNIT_TYPE" val="l_h_f"/>
  <p:tag name="KSO_WM_UNIT_INDEX" val="1_1_1"/>
  <p:tag name="KSO_WM_UNIT_ID" val="diagram20181206_2*l_h_f*1_1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VALUE" val="16"/>
  <p:tag name="KSO_WM_UNIT_TEXT_FILL_FORE_SCHEMECOLOR_INDEX" val="2"/>
  <p:tag name="KSO_WM_UNIT_TEXT_FILL_TYPE" val="1"/>
  <p:tag name="KSO_WM_UNIT_DIAGRAM_SCHEMECOLOR_ID" val="0"/>
</p:tagLst>
</file>

<file path=ppt/tags/tag236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4_6"/>
  <p:tag name="KSO_WM_UNIT_ID" val="diagram20181206_2*l_h_i*1_4_6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37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3_3"/>
  <p:tag name="KSO_WM_UNIT_ID" val="diagram20181206_2*l_h_i*1_3_3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38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3_2"/>
  <p:tag name="KSO_WM_UNIT_ID" val="diagram20181206_2*l_h_i*1_3_2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39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2_3"/>
  <p:tag name="KSO_WM_UNIT_ID" val="diagram20181206_2*l_h_i*1_2_3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4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4_2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240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4_3"/>
  <p:tag name="KSO_WM_UNIT_ID" val="diagram20181206_2*l_h_i*1_4_3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41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2_2"/>
  <p:tag name="KSO_WM_UNIT_ID" val="diagram20181206_2*l_h_i*1_2_2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42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2_1"/>
  <p:tag name="KSO_WM_UNIT_ID" val="diagram20181206_2*l_h_i*1_2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243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3_1"/>
  <p:tag name="KSO_WM_UNIT_ID" val="diagram20181206_2*l_h_i*1_3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44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4_2"/>
  <p:tag name="KSO_WM_UNIT_ID" val="diagram20181206_2*l_h_i*1_4_2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45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4_1"/>
  <p:tag name="KSO_WM_UNIT_ID" val="diagram20181206_2*l_h_i*1_4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246.xml><?xml version="1.0" encoding="utf-8"?>
<p:tagLst xmlns:p="http://schemas.openxmlformats.org/presentationml/2006/main">
  <p:tag name="KSO_WM_TEMPLATE_CATEGORY" val="diagram"/>
  <p:tag name="KSO_WM_TEMPLATE_INDEX" val="20181206"/>
  <p:tag name="KSO_WM_UNIT_TYPE" val="l_h_f"/>
  <p:tag name="KSO_WM_UNIT_INDEX" val="1_4_1"/>
  <p:tag name="KSO_WM_UNIT_ID" val="diagram20181206_2*l_h_f*1_4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VALUE" val="20"/>
  <p:tag name="KSO_WM_UNIT_TEXT_FILL_FORE_SCHEMECOLOR_INDEX" val="2"/>
  <p:tag name="KSO_WM_UNIT_TEXT_FILL_TYPE" val="1"/>
  <p:tag name="KSO_WM_UNIT_DIAGRAM_SCHEMECOLOR_ID" val="0"/>
</p:tagLst>
</file>

<file path=ppt/tags/tag247.xml><?xml version="1.0" encoding="utf-8"?>
<p:tagLst xmlns:p="http://schemas.openxmlformats.org/presentationml/2006/main">
  <p:tag name="KSO_WM_TEMPLATE_CATEGORY" val="diagram"/>
  <p:tag name="KSO_WM_TEMPLATE_INDEX" val="20181206"/>
  <p:tag name="KSO_WM_UNIT_TYPE" val="l_h_f"/>
  <p:tag name="KSO_WM_UNIT_INDEX" val="1_2_1"/>
  <p:tag name="KSO_WM_UNIT_ID" val="diagram20181206_2*l_h_f*1_2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VALUE" val="20"/>
  <p:tag name="KSO_WM_UNIT_TEXT_FILL_FORE_SCHEMECOLOR_INDEX" val="2"/>
  <p:tag name="KSO_WM_UNIT_TEXT_FILL_TYPE" val="1"/>
  <p:tag name="KSO_WM_UNIT_DIAGRAM_SCHEMECOLOR_ID" val="0"/>
</p:tagLst>
</file>

<file path=ppt/tags/tag248.xml><?xml version="1.0" encoding="utf-8"?>
<p:tagLst xmlns:p="http://schemas.openxmlformats.org/presentationml/2006/main">
  <p:tag name="KSO_WM_TEMPLATE_CATEGORY" val="diagram"/>
  <p:tag name="KSO_WM_TEMPLATE_INDEX" val="20181206"/>
  <p:tag name="KSO_WM_UNIT_TYPE" val="l_h_f"/>
  <p:tag name="KSO_WM_UNIT_INDEX" val="1_3_1"/>
  <p:tag name="KSO_WM_UNIT_ID" val="diagram20181206_2*l_h_f*1_3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VALUE" val="20"/>
  <p:tag name="KSO_WM_UNIT_TEXT_FILL_FORE_SCHEMECOLOR_INDEX" val="2"/>
  <p:tag name="KSO_WM_UNIT_TEXT_FILL_TYPE" val="1"/>
  <p:tag name="KSO_WM_UNIT_DIAGRAM_SCHEMECOLOR_ID" val="0"/>
</p:tagLst>
</file>

<file path=ppt/tags/tag249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1_3"/>
  <p:tag name="KSO_WM_UNIT_ID" val="diagram20181206_2*l_h_i*1_1_3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4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4_3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81206_2*l_h_x*1_1_1"/>
  <p:tag name="KSO_WM_TEMPLATE_CATEGORY" val="diagram"/>
  <p:tag name="KSO_WM_TEMPLATE_INDEX" val="20181206"/>
  <p:tag name="KSO_WM_UNIT_LAYERLEVEL" val="1_1_1"/>
  <p:tag name="KSO_WM_TAG_VERSION" val="1.0"/>
  <p:tag name="KSO_WM_BEAUTIFY_FLAG" val="#wm#"/>
  <p:tag name="KSO_WM_UNIT_VALUE" val="200*200"/>
  <p:tag name="KSO_WM_UNIT_TYPE" val="l_h_x"/>
  <p:tag name="KSO_WM_UNIT_INDEX" val="1_1_1"/>
  <p:tag name="KSO_WM_UNIT_DIAGRAM_SCHEMECOLOR_ID" val="0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81206_2*l_h_x*1_2_1"/>
  <p:tag name="KSO_WM_TEMPLATE_CATEGORY" val="diagram"/>
  <p:tag name="KSO_WM_TEMPLATE_INDEX" val="20181206"/>
  <p:tag name="KSO_WM_UNIT_LAYERLEVEL" val="1_1_1"/>
  <p:tag name="KSO_WM_TAG_VERSION" val="1.0"/>
  <p:tag name="KSO_WM_BEAUTIFY_FLAG" val="#wm#"/>
  <p:tag name="KSO_WM_UNIT_VALUE" val="200*200"/>
  <p:tag name="KSO_WM_UNIT_TYPE" val="l_h_x"/>
  <p:tag name="KSO_WM_UNIT_INDEX" val="1_2_1"/>
  <p:tag name="KSO_WM_UNIT_DIAGRAM_SCHEMECOLOR_ID" val="0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81206_2*l_h_x*1_3_1"/>
  <p:tag name="KSO_WM_TEMPLATE_CATEGORY" val="diagram"/>
  <p:tag name="KSO_WM_TEMPLATE_INDEX" val="20181206"/>
  <p:tag name="KSO_WM_UNIT_LAYERLEVEL" val="1_1_1"/>
  <p:tag name="KSO_WM_TAG_VERSION" val="1.0"/>
  <p:tag name="KSO_WM_BEAUTIFY_FLAG" val="#wm#"/>
  <p:tag name="KSO_WM_UNIT_VALUE" val="173*173"/>
  <p:tag name="KSO_WM_UNIT_TYPE" val="l_h_x"/>
  <p:tag name="KSO_WM_UNIT_INDEX" val="1_3_1"/>
  <p:tag name="KSO_WM_UNIT_DIAGRAM_SCHEMECOLOR_ID" val="0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81206_2*l_h_x*1_4_1"/>
  <p:tag name="KSO_WM_TEMPLATE_CATEGORY" val="diagram"/>
  <p:tag name="KSO_WM_TEMPLATE_INDEX" val="20181206"/>
  <p:tag name="KSO_WM_UNIT_LAYERLEVEL" val="1_1_1"/>
  <p:tag name="KSO_WM_TAG_VERSION" val="1.0"/>
  <p:tag name="KSO_WM_BEAUTIFY_FLAG" val="#wm#"/>
  <p:tag name="KSO_WM_UNIT_VALUE" val="167*167"/>
  <p:tag name="KSO_WM_UNIT_TYPE" val="l_h_x"/>
  <p:tag name="KSO_WM_UNIT_INDEX" val="1_4_1"/>
  <p:tag name="KSO_WM_UNIT_DIAGRAM_SCHEMECOLOR_ID" val="0"/>
</p:tagLst>
</file>

<file path=ppt/tags/tag254.xml><?xml version="1.0" encoding="utf-8"?>
<p:tagLst xmlns:p="http://schemas.openxmlformats.org/presentationml/2006/main">
  <p:tag name="KSO_WM_TEMPLATE_CATEGORY" val="diagram"/>
  <p:tag name="KSO_WM_TEMPLATE_INDEX" val="20181206"/>
  <p:tag name="KSO_WM_UNIT_TYPE" val="l_h_i"/>
  <p:tag name="KSO_WM_UNIT_INDEX" val="1_1_2"/>
  <p:tag name="KSO_WM_UNIT_ID" val="diagram20181206_2*l_h_i*1_1_2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55.xml><?xml version="1.0" encoding="utf-8"?>
<p:tagLst xmlns:p="http://schemas.openxmlformats.org/presentationml/2006/main">
  <p:tag name="KSO_WM_TEMPLATE_CATEGORY" val="diagram"/>
  <p:tag name="KSO_WM_TEMPLATE_INDEX" val="20181206"/>
  <p:tag name="KSO_WM_UNIT_TYPE" val="l_h_a"/>
  <p:tag name="KSO_WM_UNIT_INDEX" val="1_1_1"/>
  <p:tag name="KSO_WM_UNIT_ID" val="diagram20181206_2*l_h_a*1_1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VALUE" val="6"/>
  <p:tag name="KSO_WM_UNIT_TEXT_FILL_FORE_SCHEMECOLOR_INDEX" val="2"/>
  <p:tag name="KSO_WM_UNIT_TEXT_FILL_TYPE" val="1"/>
  <p:tag name="KSO_WM_UNIT_DIAGRAM_SCHEMECOLOR_ID" val="0"/>
</p:tagLst>
</file>

<file path=ppt/tags/tag256.xml><?xml version="1.0" encoding="utf-8"?>
<p:tagLst xmlns:p="http://schemas.openxmlformats.org/presentationml/2006/main">
  <p:tag name="KSO_WM_TEMPLATE_CATEGORY" val="diagram"/>
  <p:tag name="KSO_WM_TEMPLATE_INDEX" val="20181206"/>
  <p:tag name="KSO_WM_UNIT_TYPE" val="l_h_a"/>
  <p:tag name="KSO_WM_UNIT_INDEX" val="1_4_1"/>
  <p:tag name="KSO_WM_UNIT_ID" val="diagram20181206_2*l_h_a*1_4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VALUE" val="8"/>
  <p:tag name="KSO_WM_UNIT_TEXT_FILL_FORE_SCHEMECOLOR_INDEX" val="2"/>
  <p:tag name="KSO_WM_UNIT_TEXT_FILL_TYPE" val="1"/>
  <p:tag name="KSO_WM_UNIT_DIAGRAM_SCHEMECOLOR_ID" val="0"/>
</p:tagLst>
</file>

<file path=ppt/tags/tag257.xml><?xml version="1.0" encoding="utf-8"?>
<p:tagLst xmlns:p="http://schemas.openxmlformats.org/presentationml/2006/main">
  <p:tag name="KSO_WM_TEMPLATE_CATEGORY" val="diagram"/>
  <p:tag name="KSO_WM_TEMPLATE_INDEX" val="20181206"/>
  <p:tag name="KSO_WM_UNIT_TYPE" val="l_h_a"/>
  <p:tag name="KSO_WM_UNIT_INDEX" val="1_2_1"/>
  <p:tag name="KSO_WM_UNIT_ID" val="diagram20181206_2*l_h_a*1_2_1"/>
  <p:tag name="KSO_WM_UNIT_LAYERLEVEL" val="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2"/>
  <p:tag name="KSO_WM_UNIT_TEXT_FILL_TYPE" val="1"/>
  <p:tag name="KSO_WM_UNIT_DIAGRAM_SCHEMECOLOR_ID" val="0"/>
</p:tagLst>
</file>

<file path=ppt/tags/tag258.xml><?xml version="1.0" encoding="utf-8"?>
<p:tagLst xmlns:p="http://schemas.openxmlformats.org/presentationml/2006/main">
  <p:tag name="KSO_WM_TEMPLATE_CATEGORY" val="diagram"/>
  <p:tag name="KSO_WM_TEMPLATE_INDEX" val="20181206"/>
  <p:tag name="KSO_WM_UNIT_TYPE" val="l_h_a"/>
  <p:tag name="KSO_WM_UNIT_INDEX" val="1_3_1"/>
  <p:tag name="KSO_WM_UNIT_ID" val="diagram20181206_2*l_h_a*1_3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VALUE" val="8"/>
  <p:tag name="KSO_WM_UNIT_TEXT_FILL_FORE_SCHEMECOLOR_INDEX" val="2"/>
  <p:tag name="KSO_WM_UNIT_TEXT_FILL_TYPE" val="1"/>
  <p:tag name="KSO_WM_UNIT_DIAGRAM_SCHEMECOLOR_ID" val="0"/>
</p:tagLst>
</file>

<file path=ppt/tags/tag25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796_2*l_h_a*1_1_1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4_4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4_4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96_2*l_h_i*1_1_2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96_2*l_h_i*1_1_3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796_2*l_h_a*1_2_1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PRESET_TEXT" val="添加标题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96_2*l_h_i*1_2_2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96_2*l_h_i*1_2_3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796_2*l_h_a*1_3_1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PRESET_TEXT" val="添加标题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96_2*l_h_i*1_3_2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96_2*l_h_i*1_3_3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UNIT_VALUE" val="89*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796_2*l_h_x*1_3_1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269.xml><?xml version="1.0" encoding="utf-8"?>
<p:tagLst xmlns:p="http://schemas.openxmlformats.org/presentationml/2006/main">
  <p:tag name="KSO_WM_UNIT_VALUE" val="86*9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796_2*l_h_x*1_2_1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27.xml><?xml version="1.0" encoding="utf-8"?>
<p:tagLst xmlns:p="http://schemas.openxmlformats.org/presentationml/2006/main">
  <p:tag name="KSO_WM_UNIT_VALUE" val="26"/>
  <p:tag name="KSO_WM_UNIT_HIGHLIGHT" val="0"/>
  <p:tag name="KSO_WM_UNIT_COMPATIBLE" val="0"/>
  <p:tag name="KSO_WM_DIAGRAM_GROUP_CODE" val="m1-1"/>
  <p:tag name="KSO_WM_UNIT_TYPE" val="m_h_f"/>
  <p:tag name="KSO_WM_UNIT_INDEX" val="1_4_1"/>
  <p:tag name="KSO_WM_UNIT_ID" val="diagram20190039_4*m_h_f*1_4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270.xml><?xml version="1.0" encoding="utf-8"?>
<p:tagLst xmlns:p="http://schemas.openxmlformats.org/presentationml/2006/main">
  <p:tag name="KSO_WM_UNIT_VALUE" val="95*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796_2*l_h_x*1_1_1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96_2*l_h_i*1_3_4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96_2*l_h_i*1_2_4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96_2*l_h_i*1_1_4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7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96_2*l_h_f*1_3_1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96_2*l_h_f*1_2_1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96_2*l_h_f*1_1_1"/>
  <p:tag name="KSO_WM_TEMPLATE_CATEGORY" val="diagram"/>
  <p:tag name="KSO_WM_TEMPLATE_INDEX" val="796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193509_3*m_h_f*1_2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278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193509_3*m_h_a*1_2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3509_3*m_h_i*1_2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DIAGRAM_SCHEMECOLOR_ID" val="0"/>
</p:tagLst>
</file>

<file path=ppt/tags/tag28.xml><?xml version="1.0" encoding="utf-8"?>
<p:tagLst xmlns:p="http://schemas.openxmlformats.org/presentationml/2006/main">
  <p:tag name="KSO_WM_UNIT_ISCONTENTSTITLE" val="0"/>
  <p:tag name="KSO_WM_UNIT_VALUE" val="8"/>
  <p:tag name="KSO_WM_UNIT_HIGHLIGHT" val="0"/>
  <p:tag name="KSO_WM_UNIT_COMPATIBLE" val="0"/>
  <p:tag name="KSO_WM_DIAGRAM_GROUP_CODE" val="m1-1"/>
  <p:tag name="KSO_WM_UNIT_TYPE" val="m_h_a"/>
  <p:tag name="KSO_WM_UNIT_INDEX" val="1_4_1"/>
  <p:tag name="KSO_WM_UNIT_ID" val="diagram20190039_4*m_h_a*1_4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193509_3*m_h_i*1_4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DIAGRAM_SCHEMECOLOR_ID" val="0"/>
</p:tagLst>
</file>

<file path=ppt/tags/tag281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193509_3*m_h_f*1_4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282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20193509_3*m_h_a*1_4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3509_3*m_h_i*1_1_2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DIAGRAM_SCHEMECOLOR_ID" val="0"/>
</p:tagLst>
</file>

<file path=ppt/tags/tag284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193509_3*m_h_f*1_1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285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3509_3*m_h_a*1_1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93509_3*m_h_i*1_3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DIAGRAM_SCHEMECOLOR_ID" val="0"/>
</p:tagLst>
</file>

<file path=ppt/tags/tag287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193509_3*m_h_f*1_3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288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193509_3*m_h_a*1_3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3509_3*m_h_i*1_2_2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5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5_1"/>
  <p:tag name="KSO_WM_UNIT_DIAGRAM_ISNUMVISUAL" val="0"/>
  <p:tag name="KSO_WM_UNIT_DIAGRAM_ISREFERUNIT" val="0"/>
  <p:tag name="KSO_WM_UNIT_FILL_FORE_SCHEMECOLOR_INDEX" val="9"/>
  <p:tag name="KSO_WM_UNIT_FILL_TYPE" val="1"/>
  <p:tag name="KSO_WM_UNIT_LINE_FORE_SCHEMECOLOR_INDEX" val="9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93509_3*m_h_i*1_2_3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193509_3*m_h_i*1_2_4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29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"/>
  <p:tag name="KSO_WM_UNIT_ID" val="diagram20193509_3*m_h_i*1_2_7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93509_3*m_h_i*1_3_2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93509_3*m_h_i*1_3_3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29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7"/>
  <p:tag name="KSO_WM_UNIT_ID" val="diagram20193509_3*m_h_i*1_3_7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193509_3*m_h_i*1_4_2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193509_3*m_h_i*1_4_3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29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7"/>
  <p:tag name="KSO_WM_UNIT_ID" val="diagram20193509_3*m_h_i*1_4_7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3509_3*m_h_i*1_1_1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5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5_2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9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93509_3*m_h_i*1_1_3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30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193509_3*m_h_i*1_1_6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193509_3*m_h_i*1_3_4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4"/>
  <p:tag name="KSO_WM_UNIT_ID" val="diagram20193509_3*m_h_i*1_4_4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193509_3*m_h_i*1_1_4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DIAGRAM_SCHEMECOLOR_ID" val="0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193509_3*m_h_i*1_2_5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DIAGRAM_SCHEMECOLOR_ID" val="0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"/>
  <p:tag name="KSO_WM_UNIT_ID" val="diagram20193509_3*m_h_i*1_2_6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DIAGRAM_SCHEMECOLOR_ID" val="0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5"/>
  <p:tag name="KSO_WM_UNIT_ID" val="diagram20193509_3*m_h_i*1_3_5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DIAGRAM_SCHEMECOLOR_ID" val="0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6"/>
  <p:tag name="KSO_WM_UNIT_ID" val="diagram20193509_3*m_h_i*1_3_6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DIAGRAM_SCHEMECOLOR_ID" val="0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5"/>
  <p:tag name="KSO_WM_UNIT_ID" val="diagram20193509_3*m_h_i*1_4_5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DIAGRAM_SCHEMECOLOR_ID" val="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5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5_3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9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6"/>
  <p:tag name="KSO_WM_UNIT_ID" val="diagram20193509_3*m_h_i*1_4_6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DIAGRAM_SCHEMECOLOR_ID" val="0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193509_3*m_h_i*1_1_5"/>
  <p:tag name="KSO_WM_TEMPLATE_CATEGORY" val="diagram"/>
  <p:tag name="KSO_WM_TEMPLATE_INDEX" val="20193509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DIAGRAM_SCHEMECOLOR_ID" val="0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73_4*l_h_i*1_1_1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73_4*l_h_i*1_2_1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73_4*l_h_i*1_3_1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73_4*l_h_i*1_4_1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31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73_4*l_h_i*1_1_2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9"/>
  <p:tag name="KSO_WM_UNIT_TEXT_FILL_TYPE" val="1"/>
  <p:tag name="KSO_WM_UNIT_DIAGRAM_SCHEMECOLOR_ID" val="0"/>
</p:tagLst>
</file>

<file path=ppt/tags/tag317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73_4*l_h_i*1_2_2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1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73_4*l_h_i*1_3_2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1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73_4*l_h_i*1_4_2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5_4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5_4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773_4*l_i*1_4"/>
  <p:tag name="KSO_WM_TEMPLATE_CATEGORY" val="diagram"/>
  <p:tag name="KSO_WM_TEMPLATE_INDEX" val="773"/>
  <p:tag name="KSO_WM_UNIT_LAYERLEVEL" val="1_1"/>
  <p:tag name="KSO_WM_TAG_VERSION" val="1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773_4*l_i*1_5"/>
  <p:tag name="KSO_WM_TEMPLATE_CATEGORY" val="diagram"/>
  <p:tag name="KSO_WM_TEMPLATE_INDEX" val="773"/>
  <p:tag name="KSO_WM_UNIT_LAYERLEVEL" val="1_1"/>
  <p:tag name="KSO_WM_TAG_VERSION" val="1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22.xml><?xml version="1.0" encoding="utf-8"?>
<p:tagLst xmlns:p="http://schemas.openxmlformats.org/presentationml/2006/main">
  <p:tag name="KSO_WM_UNIT_VALUE" val="128*1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773_4*l_x*1_1"/>
  <p:tag name="KSO_WM_TEMPLATE_CATEGORY" val="diagram"/>
  <p:tag name="KSO_WM_TEMPLATE_INDEX" val="773"/>
  <p:tag name="KSO_WM_UNIT_LAYERLEVEL" val="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23.xml><?xml version="1.0" encoding="utf-8"?>
<p:tagLst xmlns:p="http://schemas.openxmlformats.org/presentationml/2006/main">
  <p:tag name="KSO_WM_UNIT_VALUE" val="118*10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2"/>
  <p:tag name="KSO_WM_UNIT_ID" val="diagram773_4*l_x*1_2"/>
  <p:tag name="KSO_WM_TEMPLATE_CATEGORY" val="diagram"/>
  <p:tag name="KSO_WM_TEMPLATE_INDEX" val="773"/>
  <p:tag name="KSO_WM_UNIT_LAYERLEVEL" val="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2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2"/>
  <p:tag name="KSO_WM_UNIT_ID" val="diagram773_4*l_h_f*1_1_2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DIAGRAM_SCHEMECOLOR_ID" val="0"/>
</p:tagLst>
</file>

<file path=ppt/tags/tag32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2"/>
  <p:tag name="KSO_WM_UNIT_ID" val="diagram773_4*l_h_f*1_2_2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DIAGRAM_SCHEMECOLOR_ID" val="0"/>
</p:tagLst>
</file>

<file path=ppt/tags/tag32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2"/>
  <p:tag name="KSO_WM_UNIT_ID" val="diagram773_4*l_h_f*1_3_2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DIAGRAM_SCHEMECOLOR_ID" val="0"/>
</p:tagLst>
</file>

<file path=ppt/tags/tag327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2"/>
  <p:tag name="KSO_WM_UNIT_ID" val="diagram773_4*l_h_f*1_4_2"/>
  <p:tag name="KSO_WM_TEMPLATE_CATEGORY" val="diagram"/>
  <p:tag name="KSO_WM_TEMPLATE_INDEX" val="773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DIAGRAM_SCHEMECOLOR_ID" val="0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0193_3*m_h_i*1_1_1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LINE_FORE_SCHEMECOLOR_INDEX" val="15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0193_3*m_h_i*1_2_1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LINE_FORE_SCHEMECOLOR_INDEX" val="15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3.xml><?xml version="1.0" encoding="utf-8"?>
<p:tagLst xmlns:p="http://schemas.openxmlformats.org/presentationml/2006/main">
  <p:tag name="KSO_WM_UNIT_VALUE" val="26"/>
  <p:tag name="KSO_WM_UNIT_HIGHLIGHT" val="0"/>
  <p:tag name="KSO_WM_UNIT_COMPATIBLE" val="0"/>
  <p:tag name="KSO_WM_DIAGRAM_GROUP_CODE" val="m1-1"/>
  <p:tag name="KSO_WM_UNIT_TYPE" val="m_h_f"/>
  <p:tag name="KSO_WM_UNIT_INDEX" val="1_5_1"/>
  <p:tag name="KSO_WM_UNIT_ID" val="diagram20190039_4*m_h_f*1_5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.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0193_3*m_h_i*1_3_1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LINE_FORE_SCHEMECOLOR_INDEX" val="15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00193_3*m_h_i*1_4_1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LINE_FORE_SCHEMECOLOR_INDEX" val="15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32.xml><?xml version="1.0" encoding="utf-8"?>
<p:tagLst xmlns:p="http://schemas.openxmlformats.org/presentationml/2006/main"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0193_3*m_h_f*1_1_1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5"/>
  <p:tag name="KSO_WM_UNIT_TEXT_FILL_TYPE" val="1"/>
  <p:tag name="KSO_WM_UNIT_DIAGRAM_SCHEMECOLOR_ID" val="0"/>
</p:tagLst>
</file>

<file path=ppt/tags/tag333.xml><?xml version="1.0" encoding="utf-8"?>
<p:tagLst xmlns:p="http://schemas.openxmlformats.org/presentationml/2006/main"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0193_3*m_h_f*1_2_1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5"/>
  <p:tag name="KSO_WM_UNIT_TEXT_FILL_TYPE" val="1"/>
  <p:tag name="KSO_WM_UNIT_DIAGRAM_SCHEMECOLOR_ID" val="0"/>
</p:tagLst>
</file>

<file path=ppt/tags/tag334.xml><?xml version="1.0" encoding="utf-8"?>
<p:tagLst xmlns:p="http://schemas.openxmlformats.org/presentationml/2006/main"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0193_3*m_h_f*1_3_1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5"/>
  <p:tag name="KSO_WM_UNIT_TEXT_FILL_TYPE" val="1"/>
  <p:tag name="KSO_WM_UNIT_DIAGRAM_SCHEMECOLOR_ID" val="0"/>
</p:tagLst>
</file>

<file path=ppt/tags/tag335.xml><?xml version="1.0" encoding="utf-8"?>
<p:tagLst xmlns:p="http://schemas.openxmlformats.org/presentationml/2006/main"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00193_3*m_h_f*1_4_1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5"/>
  <p:tag name="KSO_WM_UNIT_TEXT_FILL_TYPE" val="1"/>
  <p:tag name="KSO_WM_UNIT_DIAGRAM_SCHEMECOLOR_ID" val="0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0193_3*m_h_i*1_1_2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TEXT_FILL_FORE_SCHEMECOLOR_INDEX" val="15"/>
  <p:tag name="KSO_WM_UNIT_TEXT_FILL_TYPE" val="1"/>
  <p:tag name="KSO_WM_UNIT_DIAGRAM_SCHEMECOLOR_ID" val="0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0193_3*m_h_i*1_2_2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TEXT_FILL_FORE_SCHEMECOLOR_INDEX" val="15"/>
  <p:tag name="KSO_WM_UNIT_TEXT_FILL_TYPE" val="1"/>
  <p:tag name="KSO_WM_UNIT_DIAGRAM_SCHEMECOLOR_ID" val="0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00193_3*m_h_i*1_3_2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TEXT_FILL_FORE_SCHEMECOLOR_INDEX" val="15"/>
  <p:tag name="KSO_WM_UNIT_TEXT_FILL_TYPE" val="1"/>
  <p:tag name="KSO_WM_UNIT_DIAGRAM_SCHEMECOLOR_ID" val="0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00193_3*m_h_i*1_4_2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TEXT_FILL_FORE_SCHEMECOLOR_INDEX" val="15"/>
  <p:tag name="KSO_WM_UNIT_TEXT_FILL_TYPE" val="1"/>
  <p:tag name="KSO_WM_UNIT_DIAGRAM_SCHEMECOLOR_ID" val="0"/>
</p:tagLst>
</file>

<file path=ppt/tags/tag34.xml><?xml version="1.0" encoding="utf-8"?>
<p:tagLst xmlns:p="http://schemas.openxmlformats.org/presentationml/2006/main">
  <p:tag name="KSO_WM_UNIT_ISCONTENTSTITLE" val="0"/>
  <p:tag name="KSO_WM_UNIT_VALUE" val="8"/>
  <p:tag name="KSO_WM_UNIT_HIGHLIGHT" val="0"/>
  <p:tag name="KSO_WM_UNIT_COMPATIBLE" val="0"/>
  <p:tag name="KSO_WM_DIAGRAM_GROUP_CODE" val="m1-1"/>
  <p:tag name="KSO_WM_UNIT_TYPE" val="m_h_a"/>
  <p:tag name="KSO_WM_UNIT_INDEX" val="1_5_1"/>
  <p:tag name="KSO_WM_UNIT_ID" val="diagram20190039_4*m_h_a*1_5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0193_3*m_h_i*1_1_3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0193_3*m_h_i*1_2_3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00193_3*m_h_i*1_3_3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200193_3*m_h_i*1_4_3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0193_3*m_h_i*1_1_4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0193_3*m_h_i*1_2_4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00193_3*m_h_i*1_3_4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4"/>
  <p:tag name="KSO_WM_UNIT_ID" val="diagram20200193_3*m_h_i*1_4_4"/>
  <p:tag name="KSO_WM_TEMPLATE_CATEGORY" val="diagram"/>
  <p:tag name="KSO_WM_TEMPLATE_INDEX" val="2020019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48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i"/>
  <p:tag name="KSO_WM_UNIT_INDEX" val="1_1_4"/>
  <p:tag name="KSO_WM_UNIT_ID" val="diagram20182018_3*n_h_i*1_1_4"/>
  <p:tag name="KSO_WM_UNIT_LAYERLEVEL" val="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49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1_7"/>
  <p:tag name="KSO_WM_UNIT_ID" val="diagram20182018_3*n_h_h_i*1_2_1_7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6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5.xml><?xml version="1.0" encoding="utf-8"?>
<p:tagLst xmlns:p="http://schemas.openxmlformats.org/presentationml/2006/main">
  <p:tag name="KSO_WM_UNIT_VALUE" val="26"/>
  <p:tag name="KSO_WM_UNIT_HIGHLIGHT" val="0"/>
  <p:tag name="KSO_WM_UNIT_COMPATIBLE" val="0"/>
  <p:tag name="KSO_WM_DIAGRAM_GROUP_CODE" val="m1-1"/>
  <p:tag name="KSO_WM_UNIT_TYPE" val="m_h_f"/>
  <p:tag name="KSO_WM_UNIT_INDEX" val="1_1_1"/>
  <p:tag name="KSO_WM_UNIT_ID" val="diagram20190039_4*m_h_f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350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1_6"/>
  <p:tag name="KSO_WM_UNIT_ID" val="diagram20182018_3*n_h_h_i*1_2_1_6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51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1_5"/>
  <p:tag name="KSO_WM_UNIT_ID" val="diagram20182018_3*n_h_h_i*1_2_1_5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52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1_4"/>
  <p:tag name="KSO_WM_UNIT_ID" val="diagram20182018_3*n_h_h_i*1_2_1_4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8"/>
  <p:tag name="KSO_WM_UNIT_LINE_FILL_TYPE" val="2"/>
  <p:tag name="KSO_WM_UNIT_DIAGRAM_SCHEMECOLOR_ID" val="0"/>
</p:tagLst>
</file>

<file path=ppt/tags/tag353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1_3"/>
  <p:tag name="KSO_WM_UNIT_ID" val="diagram20182018_3*n_h_h_i*1_2_1_3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54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f"/>
  <p:tag name="KSO_WM_UNIT_INDEX" val="1_2_1_1"/>
  <p:tag name="KSO_WM_UNIT_ID" val="diagram20182018_3*n_h_h_f*1_2_1_1"/>
  <p:tag name="KSO_WM_UNIT_LAYERLEVEL" val="1_1_1_1"/>
  <p:tag name="KSO_WM_UNIT_HIGHLIGHT" val="0"/>
  <p:tag name="KSO_WM_UNIT_COMPATIBLE" val="0"/>
  <p:tag name="KSO_WM_DIAGRAM_GROUP_CODE" val="n1-1"/>
  <p:tag name="KSO_WM_UNIT_PRESET_TEXT" val="单击此处添加文本"/>
  <p:tag name="KSO_WM_UNIT_NOCLEAR" val="0"/>
  <p:tag name="KSO_WM_UNIT_DIAGRAM_ISNUMVISUAL" val="0"/>
  <p:tag name="KSO_WM_UNIT_DIAGRAM_ISREFERUNIT" val="0"/>
  <p:tag name="KSO_WM_UNIT_VALUE" val="14"/>
  <p:tag name="KSO_WM_UNIT_TEXT_FILL_FORE_SCHEMECOLOR_INDEX" val="13"/>
  <p:tag name="KSO_WM_UNIT_TEXT_FILL_TYPE" val="1"/>
  <p:tag name="KSO_WM_UNIT_DIAGRAM_SCHEMECOLOR_ID" val="0"/>
</p:tagLst>
</file>

<file path=ppt/tags/tag355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1_2"/>
  <p:tag name="KSO_WM_UNIT_ID" val="diagram20182018_3*n_h_h_i*1_2_1_2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4"/>
  <p:tag name="KSO_WM_UNIT_TEXT_FILL_TYPE" val="1"/>
  <p:tag name="KSO_WM_UNIT_DIAGRAM_SCHEMECOLOR_ID" val="0"/>
</p:tagLst>
</file>

<file path=ppt/tags/tag356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1_1"/>
  <p:tag name="KSO_WM_UNIT_ID" val="diagram20182018_3*n_h_h_i*1_2_1_1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6"/>
  <p:tag name="KSO_WM_UNIT_LINE_FILL_TYPE" val="2"/>
  <p:tag name="KSO_WM_UNIT_DIAGRAM_SCHEMECOLOR_ID" val="0"/>
</p:tagLst>
</file>

<file path=ppt/tags/tag357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3_7"/>
  <p:tag name="KSO_WM_UNIT_ID" val="diagram20182018_3*n_h_h_i*1_2_3_7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6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58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3_6"/>
  <p:tag name="KSO_WM_UNIT_ID" val="diagram20182018_3*n_h_h_i*1_2_3_6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59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3_5"/>
  <p:tag name="KSO_WM_UNIT_ID" val="diagram20182018_3*n_h_h_i*1_2_3_5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6.xml><?xml version="1.0" encoding="utf-8"?>
<p:tagLst xmlns:p="http://schemas.openxmlformats.org/presentationml/2006/main">
  <p:tag name="KSO_WM_UNIT_ISCONTENTSTITLE" val="0"/>
  <p:tag name="KSO_WM_UNIT_VALUE" val="8"/>
  <p:tag name="KSO_WM_UNIT_HIGHLIGHT" val="0"/>
  <p:tag name="KSO_WM_UNIT_COMPATIBLE" val="0"/>
  <p:tag name="KSO_WM_DIAGRAM_GROUP_CODE" val="m1-1"/>
  <p:tag name="KSO_WM_UNIT_TYPE" val="m_h_a"/>
  <p:tag name="KSO_WM_UNIT_INDEX" val="1_1_1"/>
  <p:tag name="KSO_WM_UNIT_ID" val="diagram20190039_4*m_h_a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DIAGRAM_SCHEMECOLOR_ID" val="0"/>
</p:tagLst>
</file>

<file path=ppt/tags/tag360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3_4"/>
  <p:tag name="KSO_WM_UNIT_ID" val="diagram20182018_3*n_h_h_i*1_2_3_4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8"/>
  <p:tag name="KSO_WM_UNIT_LINE_FILL_TYPE" val="2"/>
  <p:tag name="KSO_WM_UNIT_DIAGRAM_SCHEMECOLOR_ID" val="0"/>
</p:tagLst>
</file>

<file path=ppt/tags/tag361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3_3"/>
  <p:tag name="KSO_WM_UNIT_ID" val="diagram20182018_3*n_h_h_i*1_2_3_3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62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f"/>
  <p:tag name="KSO_WM_UNIT_INDEX" val="1_2_3_1"/>
  <p:tag name="KSO_WM_UNIT_ID" val="diagram20182018_3*n_h_h_f*1_2_3_1"/>
  <p:tag name="KSO_WM_UNIT_LAYERLEVEL" val="1_1_1_1"/>
  <p:tag name="KSO_WM_UNIT_HIGHLIGHT" val="0"/>
  <p:tag name="KSO_WM_UNIT_COMPATIBLE" val="0"/>
  <p:tag name="KSO_WM_DIAGRAM_GROUP_CODE" val="n1-1"/>
  <p:tag name="KSO_WM_UNIT_PRESET_TEXT" val="单击此处添加文本"/>
  <p:tag name="KSO_WM_UNIT_NOCLEAR" val="0"/>
  <p:tag name="KSO_WM_UNIT_DIAGRAM_ISNUMVISUAL" val="0"/>
  <p:tag name="KSO_WM_UNIT_DIAGRAM_ISREFERUNIT" val="0"/>
  <p:tag name="KSO_WM_UNIT_VALUE" val="14"/>
  <p:tag name="KSO_WM_UNIT_TEXT_FILL_FORE_SCHEMECOLOR_INDEX" val="13"/>
  <p:tag name="KSO_WM_UNIT_TEXT_FILL_TYPE" val="1"/>
  <p:tag name="KSO_WM_UNIT_DIAGRAM_SCHEMECOLOR_ID" val="0"/>
</p:tagLst>
</file>

<file path=ppt/tags/tag363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3_2"/>
  <p:tag name="KSO_WM_UNIT_ID" val="diagram20182018_3*n_h_h_i*1_2_3_2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4"/>
  <p:tag name="KSO_WM_UNIT_TEXT_FILL_TYPE" val="1"/>
  <p:tag name="KSO_WM_UNIT_DIAGRAM_SCHEMECOLOR_ID" val="0"/>
</p:tagLst>
</file>

<file path=ppt/tags/tag364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3_1"/>
  <p:tag name="KSO_WM_UNIT_ID" val="diagram20182018_3*n_h_h_i*1_2_3_1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6"/>
  <p:tag name="KSO_WM_UNIT_LINE_FILL_TYPE" val="2"/>
  <p:tag name="KSO_WM_UNIT_DIAGRAM_SCHEMECOLOR_ID" val="0"/>
</p:tagLst>
</file>

<file path=ppt/tags/tag365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2_6"/>
  <p:tag name="KSO_WM_UNIT_ID" val="diagram20182018_3*n_h_h_i*1_2_2_6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66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2_5"/>
  <p:tag name="KSO_WM_UNIT_ID" val="diagram20182018_3*n_h_h_i*1_2_2_5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67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2_7"/>
  <p:tag name="KSO_WM_UNIT_ID" val="diagram20182018_3*n_h_h_i*1_2_2_7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8"/>
  <p:tag name="KSO_WM_UNIT_LINE_FILL_TYPE" val="2"/>
  <p:tag name="KSO_WM_UNIT_DIAGRAM_SCHEMECOLOR_ID" val="0"/>
</p:tagLst>
</file>

<file path=ppt/tags/tag368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2_4"/>
  <p:tag name="KSO_WM_UNIT_ID" val="diagram20182018_3*n_h_h_i*1_2_2_4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69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2_3"/>
  <p:tag name="KSO_WM_UNIT_ID" val="diagram20182018_3*n_h_h_i*1_2_2_3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6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i"/>
  <p:tag name="KSO_WM_UNIT_INDEX" val="1_1"/>
  <p:tag name="KSO_WM_UNIT_ID" val="diagram20190736_5*m_i*1_1"/>
  <p:tag name="KSO_WM_TEMPLATE_CATEGORY" val="diagram"/>
  <p:tag name="KSO_WM_TEMPLATE_INDEX" val="20190736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70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f"/>
  <p:tag name="KSO_WM_UNIT_INDEX" val="1_2_2_1"/>
  <p:tag name="KSO_WM_UNIT_ID" val="diagram20182018_3*n_h_h_f*1_2_2_1"/>
  <p:tag name="KSO_WM_UNIT_LAYERLEVEL" val="1_1_1_1"/>
  <p:tag name="KSO_WM_UNIT_HIGHLIGHT" val="0"/>
  <p:tag name="KSO_WM_UNIT_COMPATIBLE" val="0"/>
  <p:tag name="KSO_WM_DIAGRAM_GROUP_CODE" val="n1-1"/>
  <p:tag name="KSO_WM_UNIT_PRESET_TEXT" val="单击此处添加文本"/>
  <p:tag name="KSO_WM_UNIT_NOCLEAR" val="0"/>
  <p:tag name="KSO_WM_UNIT_DIAGRAM_ISNUMVISUAL" val="0"/>
  <p:tag name="KSO_WM_UNIT_DIAGRAM_ISREFERUNIT" val="0"/>
  <p:tag name="KSO_WM_UNIT_VALUE" val="14"/>
  <p:tag name="KSO_WM_UNIT_TEXT_FILL_FORE_SCHEMECOLOR_INDEX" val="13"/>
  <p:tag name="KSO_WM_UNIT_TEXT_FILL_TYPE" val="1"/>
  <p:tag name="KSO_WM_UNIT_DIAGRAM_SCHEMECOLOR_ID" val="0"/>
</p:tagLst>
</file>

<file path=ppt/tags/tag371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2_2"/>
  <p:tag name="KSO_WM_UNIT_ID" val="diagram20182018_3*n_h_h_i*1_2_2_2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4"/>
  <p:tag name="KSO_WM_UNIT_TEXT_FILL_TYPE" val="1"/>
  <p:tag name="KSO_WM_UNIT_DIAGRAM_SCHEMECOLOR_ID" val="0"/>
</p:tagLst>
</file>

<file path=ppt/tags/tag372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2_1"/>
  <p:tag name="KSO_WM_UNIT_ID" val="diagram20182018_3*n_h_h_i*1_2_2_1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6"/>
  <p:tag name="KSO_WM_UNIT_LINE_FILL_TYPE" val="2"/>
  <p:tag name="KSO_WM_UNIT_DIAGRAM_SCHEMECOLOR_ID" val="0"/>
</p:tagLst>
</file>

<file path=ppt/tags/tag373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a"/>
  <p:tag name="KSO_WM_UNIT_INDEX" val="1_1_1"/>
  <p:tag name="KSO_WM_UNIT_ID" val="diagram20182018_3*n_h_a*1_1_1"/>
  <p:tag name="KSO_WM_UNIT_LAYERLEVEL" val="1_1_1"/>
  <p:tag name="KSO_WM_UNIT_VALUE" val="9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n1-1"/>
  <p:tag name="KSO_WM_UNIT_ISCONTENTSTITLE" val="0"/>
  <p:tag name="KSO_WM_UNIT_PRESET_TEXT" val="添加标题"/>
  <p:tag name="KSO_WM_UNIT_TEXT_FILL_FORE_SCHEMECOLOR_INDEX" val="2"/>
  <p:tag name="KSO_WM_UNIT_TEXT_FILL_TYPE" val="1"/>
  <p:tag name="KSO_WM_UNIT_DIAGRAM_SCHEMECOLOR_ID" val="0"/>
</p:tagLst>
</file>

<file path=ppt/tags/tag374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i"/>
  <p:tag name="KSO_WM_UNIT_INDEX" val="1_1_3"/>
  <p:tag name="KSO_WM_UNIT_ID" val="diagram20182018_3*n_h_i*1_1_3"/>
  <p:tag name="KSO_WM_UNIT_LAYERLEVEL" val="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75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i"/>
  <p:tag name="KSO_WM_UNIT_INDEX" val="1_1_2"/>
  <p:tag name="KSO_WM_UNIT_ID" val="diagram20182018_3*n_h_i*1_1_2"/>
  <p:tag name="KSO_WM_UNIT_LAYERLEVEL" val="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76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i"/>
  <p:tag name="KSO_WM_UNIT_INDEX" val="1_1_1"/>
  <p:tag name="KSO_WM_UNIT_ID" val="diagram20182018_3*n_h_i*1_1_1"/>
  <p:tag name="KSO_WM_UNIT_LAYERLEVEL" val="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77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4_7"/>
  <p:tag name="KSO_WM_UNIT_ID" val="diagram20182018_3*n_h_h_i*1_2_4_7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6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378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4_6"/>
  <p:tag name="KSO_WM_UNIT_ID" val="diagram20182018_3*n_h_h_i*1_2_4_6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79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4_5"/>
  <p:tag name="KSO_WM_UNIT_ID" val="diagram20182018_3*n_h_h_i*1_2_4_5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38.xml><?xml version="1.0" encoding="utf-8"?>
<p:tagLst xmlns:p="http://schemas.openxmlformats.org/presentationml/2006/main">
  <p:tag name="KSO_WM_UNIT_PRESET_TEXT" val="单击此处添加文本具体内容"/>
  <p:tag name="KSO_WM_UNIT_VALUE" val="24"/>
  <p:tag name="KSO_WM_UNIT_HIGHLIGHT" val="0"/>
  <p:tag name="KSO_WM_UNIT_COMPATIBLE" val="0"/>
  <p:tag name="KSO_WM_DIAGRAM_GROUP_CODE" val="m1-1"/>
  <p:tag name="KSO_WM_UNIT_TYPE" val="m_h_f"/>
  <p:tag name="KSO_WM_UNIT_INDEX" val="1_6_1"/>
  <p:tag name="KSO_WM_UNIT_ID" val="diagram20190736_5*m_h_f*1_6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380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4_4"/>
  <p:tag name="KSO_WM_UNIT_ID" val="diagram20182018_3*n_h_h_i*1_2_4_4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8"/>
  <p:tag name="KSO_WM_UNIT_LINE_FILL_TYPE" val="2"/>
  <p:tag name="KSO_WM_UNIT_DIAGRAM_SCHEMECOLOR_ID" val="0"/>
</p:tagLst>
</file>

<file path=ppt/tags/tag381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4_3"/>
  <p:tag name="KSO_WM_UNIT_ID" val="diagram20182018_3*n_h_h_i*1_2_4_3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382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f"/>
  <p:tag name="KSO_WM_UNIT_INDEX" val="1_2_4_1"/>
  <p:tag name="KSO_WM_UNIT_ID" val="diagram20182018_3*n_h_h_f*1_2_4_1"/>
  <p:tag name="KSO_WM_UNIT_LAYERLEVEL" val="1_1_1_1"/>
  <p:tag name="KSO_WM_UNIT_HIGHLIGHT" val="0"/>
  <p:tag name="KSO_WM_UNIT_COMPATIBLE" val="0"/>
  <p:tag name="KSO_WM_DIAGRAM_GROUP_CODE" val="n1-1"/>
  <p:tag name="KSO_WM_UNIT_PRESET_TEXT" val="单击此处添加文本"/>
  <p:tag name="KSO_WM_UNIT_NOCLEAR" val="0"/>
  <p:tag name="KSO_WM_UNIT_DIAGRAM_ISNUMVISUAL" val="0"/>
  <p:tag name="KSO_WM_UNIT_DIAGRAM_ISREFERUNIT" val="0"/>
  <p:tag name="KSO_WM_UNIT_VALUE" val="14"/>
  <p:tag name="KSO_WM_UNIT_TEXT_FILL_FORE_SCHEMECOLOR_INDEX" val="13"/>
  <p:tag name="KSO_WM_UNIT_TEXT_FILL_TYPE" val="1"/>
  <p:tag name="KSO_WM_UNIT_DIAGRAM_SCHEMECOLOR_ID" val="0"/>
</p:tagLst>
</file>

<file path=ppt/tags/tag383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4_2"/>
  <p:tag name="KSO_WM_UNIT_ID" val="diagram20182018_3*n_h_h_i*1_2_4_2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4"/>
  <p:tag name="KSO_WM_UNIT_TEXT_FILL_TYPE" val="1"/>
  <p:tag name="KSO_WM_UNIT_DIAGRAM_SCHEMECOLOR_ID" val="0"/>
</p:tagLst>
</file>

<file path=ppt/tags/tag384.xml><?xml version="1.0" encoding="utf-8"?>
<p:tagLst xmlns:p="http://schemas.openxmlformats.org/presentationml/2006/main">
  <p:tag name="KSO_WM_TEMPLATE_CATEGORY" val="diagram"/>
  <p:tag name="KSO_WM_TEMPLATE_INDEX" val="20182018"/>
  <p:tag name="KSO_WM_TAG_VERSION" val="1.0"/>
  <p:tag name="KSO_WM_BEAUTIFY_FLAG" val="#wm#"/>
  <p:tag name="KSO_WM_UNIT_TYPE" val="n_h_h_i"/>
  <p:tag name="KSO_WM_UNIT_INDEX" val="1_2_4_1"/>
  <p:tag name="KSO_WM_UNIT_ID" val="diagram20182018_3*n_h_h_i*1_2_4_1"/>
  <p:tag name="KSO_WM_UNIT_LAYERLEVEL" val="1_1_1_1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6"/>
  <p:tag name="KSO_WM_UNIT_LINE_FILL_TYPE" val="2"/>
  <p:tag name="KSO_WM_UNIT_DIAGRAM_SCHEMECOLOR_ID" val="0"/>
</p:tagLst>
</file>

<file path=ppt/tags/tag385.xml><?xml version="1.0" encoding="utf-8"?>
<p:tagLst xmlns:p="http://schemas.openxmlformats.org/presentationml/2006/main">
  <p:tag name="PA" val="v3.0.1"/>
</p:tagLst>
</file>

<file path=ppt/tags/tag386.xml><?xml version="1.0" encoding="utf-8"?>
<p:tagLst xmlns:p="http://schemas.openxmlformats.org/presentationml/2006/main">
  <p:tag name="PA" val="v3.0.1"/>
</p:tagLst>
</file>

<file path=ppt/tags/tag387.xml><?xml version="1.0" encoding="utf-8"?>
<p:tagLst xmlns:p="http://schemas.openxmlformats.org/presentationml/2006/main">
  <p:tag name="PA" val="v3.0.1"/>
</p:tagLst>
</file>

<file path=ppt/tags/tag388.xml><?xml version="1.0" encoding="utf-8"?>
<p:tagLst xmlns:p="http://schemas.openxmlformats.org/presentationml/2006/main">
  <p:tag name="PA" val="v3.0.1"/>
</p:tagLst>
</file>

<file path=ppt/tags/tag389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KSO_WM_UNIT_ISCONTENTSTITLE" val="0"/>
  <p:tag name="KSO_WM_UNIT_PRESET_TEXT" val="添加标题"/>
  <p:tag name="KSO_WM_UNIT_VALUE" val="7"/>
  <p:tag name="KSO_WM_UNIT_HIGHLIGHT" val="0"/>
  <p:tag name="KSO_WM_UNIT_COMPATIBLE" val="0"/>
  <p:tag name="KSO_WM_DIAGRAM_GROUP_CODE" val="m1-1"/>
  <p:tag name="KSO_WM_UNIT_TYPE" val="m_h_a"/>
  <p:tag name="KSO_WM_UNIT_INDEX" val="1_6_1"/>
  <p:tag name="KSO_WM_UNIT_ID" val="diagram20190736_5*m_h_a*1_6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390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6_1"/>
  <p:tag name="KSO_WM_UNIT_ID" val="diagram20190736_5*m_h_i*1_6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6_2"/>
  <p:tag name="KSO_WM_UNIT_ID" val="diagram20190736_5*m_h_i*1_6_2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6_3"/>
  <p:tag name="KSO_WM_UNIT_ID" val="diagram20190736_5*m_h_i*1_6_3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43.xml><?xml version="1.0" encoding="utf-8"?>
<p:tagLst xmlns:p="http://schemas.openxmlformats.org/presentationml/2006/main">
  <p:tag name="KSO_WM_UNIT_PRESET_TEXT" val="单击此处添加文本具体内容"/>
  <p:tag name="KSO_WM_UNIT_VALUE" val="24"/>
  <p:tag name="KSO_WM_UNIT_HIGHLIGHT" val="0"/>
  <p:tag name="KSO_WM_UNIT_COMPATIBLE" val="0"/>
  <p:tag name="KSO_WM_DIAGRAM_GROUP_CODE" val="m1-1"/>
  <p:tag name="KSO_WM_UNIT_TYPE" val="m_h_f"/>
  <p:tag name="KSO_WM_UNIT_INDEX" val="1_2_1"/>
  <p:tag name="KSO_WM_UNIT_ID" val="diagram20190736_5*m_h_f*1_2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44.xml><?xml version="1.0" encoding="utf-8"?>
<p:tagLst xmlns:p="http://schemas.openxmlformats.org/presentationml/2006/main">
  <p:tag name="KSO_WM_UNIT_ISCONTENTSTITLE" val="0"/>
  <p:tag name="KSO_WM_UNIT_PRESET_TEXT" val="添加标题"/>
  <p:tag name="KSO_WM_UNIT_VALUE" val="7"/>
  <p:tag name="KSO_WM_UNIT_HIGHLIGHT" val="0"/>
  <p:tag name="KSO_WM_UNIT_COMPATIBLE" val="0"/>
  <p:tag name="KSO_WM_DIAGRAM_GROUP_CODE" val="m1-1"/>
  <p:tag name="KSO_WM_UNIT_TYPE" val="m_h_a"/>
  <p:tag name="KSO_WM_UNIT_INDEX" val="1_2_1"/>
  <p:tag name="KSO_WM_UNIT_ID" val="diagram20190736_5*m_h_a*1_2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2_1"/>
  <p:tag name="KSO_WM_UNIT_ID" val="diagram20190736_5*m_h_i*1_2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2_2"/>
  <p:tag name="KSO_WM_UNIT_ID" val="diagram20190736_5*m_h_i*1_2_2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2_3"/>
  <p:tag name="KSO_WM_UNIT_ID" val="diagram20190736_5*m_h_i*1_2_3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48.xml><?xml version="1.0" encoding="utf-8"?>
<p:tagLst xmlns:p="http://schemas.openxmlformats.org/presentationml/2006/main">
  <p:tag name="KSO_WM_UNIT_PRESET_TEXT" val="单击此处添加文本具体内容"/>
  <p:tag name="KSO_WM_UNIT_VALUE" val="24"/>
  <p:tag name="KSO_WM_UNIT_HIGHLIGHT" val="0"/>
  <p:tag name="KSO_WM_UNIT_COMPATIBLE" val="0"/>
  <p:tag name="KSO_WM_DIAGRAM_GROUP_CODE" val="m1-1"/>
  <p:tag name="KSO_WM_UNIT_TYPE" val="m_h_f"/>
  <p:tag name="KSO_WM_UNIT_INDEX" val="1_4_1"/>
  <p:tag name="KSO_WM_UNIT_ID" val="diagram20190736_5*m_h_f*1_4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49.xml><?xml version="1.0" encoding="utf-8"?>
<p:tagLst xmlns:p="http://schemas.openxmlformats.org/presentationml/2006/main">
  <p:tag name="KSO_WM_UNIT_ISCONTENTSTITLE" val="0"/>
  <p:tag name="KSO_WM_UNIT_PRESET_TEXT" val="添加标题"/>
  <p:tag name="KSO_WM_UNIT_VALUE" val="7"/>
  <p:tag name="KSO_WM_UNIT_HIGHLIGHT" val="0"/>
  <p:tag name="KSO_WM_UNIT_COMPATIBLE" val="0"/>
  <p:tag name="KSO_WM_DIAGRAM_GROUP_CODE" val="m1-1"/>
  <p:tag name="KSO_WM_UNIT_TYPE" val="m_h_a"/>
  <p:tag name="KSO_WM_UNIT_INDEX" val="1_4_1"/>
  <p:tag name="KSO_WM_UNIT_ID" val="diagram20190736_5*m_h_a*1_4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4_1"/>
  <p:tag name="KSO_WM_UNIT_ID" val="diagram20190736_5*m_h_i*1_4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4_2"/>
  <p:tag name="KSO_WM_UNIT_ID" val="diagram20190736_5*m_h_i*1_4_2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4_3"/>
  <p:tag name="KSO_WM_UNIT_ID" val="diagram20190736_5*m_h_i*1_4_3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1_1"/>
  <p:tag name="KSO_WM_UNIT_ID" val="diagram20190736_5*m_h_i*1_1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1_2"/>
  <p:tag name="KSO_WM_UNIT_ID" val="diagram20190736_5*m_h_i*1_1_2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1_3"/>
  <p:tag name="KSO_WM_UNIT_ID" val="diagram20190736_5*m_h_i*1_1_3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56.xml><?xml version="1.0" encoding="utf-8"?>
<p:tagLst xmlns:p="http://schemas.openxmlformats.org/presentationml/2006/main">
  <p:tag name="KSO_WM_UNIT_PRESET_TEXT" val="单击此处添加文本具体内容"/>
  <p:tag name="KSO_WM_UNIT_VALUE" val="24"/>
  <p:tag name="KSO_WM_UNIT_HIGHLIGHT" val="0"/>
  <p:tag name="KSO_WM_UNIT_COMPATIBLE" val="0"/>
  <p:tag name="KSO_WM_DIAGRAM_GROUP_CODE" val="m1-1"/>
  <p:tag name="KSO_WM_UNIT_TYPE" val="m_h_f"/>
  <p:tag name="KSO_WM_UNIT_INDEX" val="1_1_1"/>
  <p:tag name="KSO_WM_UNIT_ID" val="diagram20190736_5*m_h_f*1_1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57.xml><?xml version="1.0" encoding="utf-8"?>
<p:tagLst xmlns:p="http://schemas.openxmlformats.org/presentationml/2006/main">
  <p:tag name="KSO_WM_UNIT_ISCONTENTSTITLE" val="0"/>
  <p:tag name="KSO_WM_UNIT_PRESET_TEXT" val="添加标题"/>
  <p:tag name="KSO_WM_UNIT_VALUE" val="7"/>
  <p:tag name="KSO_WM_UNIT_HIGHLIGHT" val="0"/>
  <p:tag name="KSO_WM_UNIT_COMPATIBLE" val="0"/>
  <p:tag name="KSO_WM_DIAGRAM_GROUP_CODE" val="m1-1"/>
  <p:tag name="KSO_WM_UNIT_TYPE" val="m_h_a"/>
  <p:tag name="KSO_WM_UNIT_INDEX" val="1_1_1"/>
  <p:tag name="KSO_WM_UNIT_ID" val="diagram20190736_5*m_h_a*1_1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5_2"/>
  <p:tag name="KSO_WM_UNIT_ID" val="diagram20190736_5*m_h_i*1_5_2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5_3"/>
  <p:tag name="KSO_WM_UNIT_ID" val="diagram20190736_5*m_h_i*1_5_3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6.xml><?xml version="1.0" encoding="utf-8"?>
<p:tagLst xmlns:p="http://schemas.openxmlformats.org/presentationml/2006/main">
  <p:tag name="PA" val="v3.0.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5_1"/>
  <p:tag name="KSO_WM_UNIT_ID" val="diagram20190736_5*m_h_i*1_5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61.xml><?xml version="1.0" encoding="utf-8"?>
<p:tagLst xmlns:p="http://schemas.openxmlformats.org/presentationml/2006/main">
  <p:tag name="KSO_WM_UNIT_PRESET_TEXT" val="单击此处添加文本具体内容"/>
  <p:tag name="KSO_WM_UNIT_VALUE" val="24"/>
  <p:tag name="KSO_WM_UNIT_HIGHLIGHT" val="0"/>
  <p:tag name="KSO_WM_UNIT_COMPATIBLE" val="0"/>
  <p:tag name="KSO_WM_DIAGRAM_GROUP_CODE" val="m1-1"/>
  <p:tag name="KSO_WM_UNIT_TYPE" val="m_h_f"/>
  <p:tag name="KSO_WM_UNIT_INDEX" val="1_5_1"/>
  <p:tag name="KSO_WM_UNIT_ID" val="diagram20190736_5*m_h_f*1_5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62.xml><?xml version="1.0" encoding="utf-8"?>
<p:tagLst xmlns:p="http://schemas.openxmlformats.org/presentationml/2006/main">
  <p:tag name="KSO_WM_UNIT_ISCONTENTSTITLE" val="0"/>
  <p:tag name="KSO_WM_UNIT_PRESET_TEXT" val="添加标题"/>
  <p:tag name="KSO_WM_UNIT_VALUE" val="7"/>
  <p:tag name="KSO_WM_UNIT_HIGHLIGHT" val="0"/>
  <p:tag name="KSO_WM_UNIT_COMPATIBLE" val="0"/>
  <p:tag name="KSO_WM_DIAGRAM_GROUP_CODE" val="m1-1"/>
  <p:tag name="KSO_WM_UNIT_TYPE" val="m_h_a"/>
  <p:tag name="KSO_WM_UNIT_INDEX" val="1_5_1"/>
  <p:tag name="KSO_WM_UNIT_ID" val="diagram20190736_5*m_h_a*1_5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3_1"/>
  <p:tag name="KSO_WM_UNIT_ID" val="diagram20190736_5*m_h_i*1_3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3_2"/>
  <p:tag name="KSO_WM_UNIT_ID" val="diagram20190736_5*m_h_i*1_3_2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TYPE" val="m_h_i"/>
  <p:tag name="KSO_WM_UNIT_INDEX" val="1_3_3"/>
  <p:tag name="KSO_WM_UNIT_ID" val="diagram20190736_5*m_h_i*1_3_3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66.xml><?xml version="1.0" encoding="utf-8"?>
<p:tagLst xmlns:p="http://schemas.openxmlformats.org/presentationml/2006/main">
  <p:tag name="KSO_WM_UNIT_PRESET_TEXT" val="单击此处添加文本具体内容"/>
  <p:tag name="KSO_WM_UNIT_VALUE" val="24"/>
  <p:tag name="KSO_WM_UNIT_HIGHLIGHT" val="0"/>
  <p:tag name="KSO_WM_UNIT_COMPATIBLE" val="0"/>
  <p:tag name="KSO_WM_DIAGRAM_GROUP_CODE" val="m1-1"/>
  <p:tag name="KSO_WM_UNIT_TYPE" val="m_h_f"/>
  <p:tag name="KSO_WM_UNIT_INDEX" val="1_3_1"/>
  <p:tag name="KSO_WM_UNIT_ID" val="diagram20190736_5*m_h_f*1_3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67.xml><?xml version="1.0" encoding="utf-8"?>
<p:tagLst xmlns:p="http://schemas.openxmlformats.org/presentationml/2006/main">
  <p:tag name="KSO_WM_UNIT_ISCONTENTSTITLE" val="0"/>
  <p:tag name="KSO_WM_UNIT_PRESET_TEXT" val="添加标题"/>
  <p:tag name="KSO_WM_UNIT_VALUE" val="7"/>
  <p:tag name="KSO_WM_UNIT_HIGHLIGHT" val="0"/>
  <p:tag name="KSO_WM_UNIT_COMPATIBLE" val="0"/>
  <p:tag name="KSO_WM_DIAGRAM_GROUP_CODE" val="m1-1"/>
  <p:tag name="KSO_WM_UNIT_TYPE" val="m_h_a"/>
  <p:tag name="KSO_WM_UNIT_INDEX" val="1_3_1"/>
  <p:tag name="KSO_WM_UNIT_ID" val="diagram20190736_5*m_h_a*1_3_1"/>
  <p:tag name="KSO_WM_TEMPLATE_CATEGORY" val="diagram"/>
  <p:tag name="KSO_WM_TEMPLATE_INDEX" val="2019073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0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i*1_1"/>
  <p:tag name="KSO_WM_UNIT_TYPE" val="m_i"/>
  <p:tag name="KSO_WM_UNIT_INDEX" val="1_1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3"/>
  <p:tag name="KSO_WM_UNIT_LINE_FILL_TYPE" val="2"/>
  <p:tag name="KSO_WM_UNIT_DIAGRAM_SCHEMECOLOR_ID" val="0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f*1_1_1"/>
  <p:tag name="KSO_WM_UNIT_TYPE" val="m_h_f"/>
  <p:tag name="KSO_WM_UNIT_INDEX" val="1_1_1"/>
  <p:tag name="KSO_WM_UNIT_LAYERLEVEL" val="1_1_1"/>
  <p:tag name="KSO_WM_UNIT_VALUE" val="63"/>
  <p:tag name="KSO_WM_UNIT_HIGHLIGHT" val="0"/>
  <p:tag name="KSO_WM_UNIT_COMPATIBLE" val="0"/>
  <p:tag name="KSO_WM_DIAGRAM_GROUP_CODE" val="m1-1"/>
  <p:tag name="KSO_WM_UNIT_NOCLEAR" val="0"/>
  <p:tag name="KSO_WM_UNIT_DIAGRAM_ISNUMVISUAL" val="0"/>
  <p:tag name="KSO_WM_UNIT_DIAGRAM_ISREFERUNIT" val="0"/>
  <p:tag name="KSO_WM_UNIT_PRESET_TEXT" val="单击此处添加文本具体内容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1_1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1_3"/>
  <p:tag name="KSO_WM_UNIT_TYPE" val="m_h_i"/>
  <p:tag name="KSO_WM_UNIT_INDEX" val="1_1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1_2"/>
  <p:tag name="KSO_WM_UNIT_TYPE" val="m_h_i"/>
  <p:tag name="KSO_WM_UNIT_INDEX" val="1_1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1_1"/>
  <p:tag name="KSO_WM_UNIT_TYPE" val="m_h_i"/>
  <p:tag name="KSO_WM_UNIT_INDEX" val="1_1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a*1_1_1"/>
  <p:tag name="KSO_WM_UNIT_TYPE" val="m_h_a"/>
  <p:tag name="KSO_WM_UNIT_INDEX" val="1_1_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TEXT_FILL_FORE_SCHEMECOLOR_INDEX" val="13"/>
  <p:tag name="KSO_WM_UNIT_TEXT_FILL_TYPE" val="1"/>
  <p:tag name="KSO_WM_UNIT_DIAGRAM_SCHEMECOLOR_ID" val="0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f*1_2_1"/>
  <p:tag name="KSO_WM_UNIT_TYPE" val="m_h_f"/>
  <p:tag name="KSO_WM_UNIT_INDEX" val="1_2_1"/>
  <p:tag name="KSO_WM_UNIT_LAYERLEVEL" val="1_1_1"/>
  <p:tag name="KSO_WM_UNIT_VALUE" val="63"/>
  <p:tag name="KSO_WM_UNIT_HIGHLIGHT" val="0"/>
  <p:tag name="KSO_WM_UNIT_COMPATIBLE" val="0"/>
  <p:tag name="KSO_WM_DIAGRAM_GROUP_CODE" val="m1-1"/>
  <p:tag name="KSO_WM_UNIT_NOCLEAR" val="0"/>
  <p:tag name="KSO_WM_UNIT_DIAGRAM_ISNUMVISUAL" val="0"/>
  <p:tag name="KSO_WM_UNIT_DIAGRAM_ISREFERUNIT" val="0"/>
  <p:tag name="KSO_WM_UNIT_PRESET_TEXT" val="单击此处添加文本具体内容"/>
  <p:tag name="KSO_WM_UNIT_FILL_FORE_SCHEMECOLOR_INDEX" val="6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2_3"/>
  <p:tag name="KSO_WM_UNIT_TYPE" val="m_h_i"/>
  <p:tag name="KSO_WM_UNIT_INDEX" val="1_2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2_2"/>
  <p:tag name="KSO_WM_UNIT_TYPE" val="m_h_i"/>
  <p:tag name="KSO_WM_UNIT_INDEX" val="1_2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2_1"/>
  <p:tag name="KSO_WM_UNIT_TYPE" val="m_h_i"/>
  <p:tag name="KSO_WM_UNIT_INDEX" val="1_2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a*1_2_1"/>
  <p:tag name="KSO_WM_UNIT_TYPE" val="m_h_a"/>
  <p:tag name="KSO_WM_UNIT_INDEX" val="1_2_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TEXT_FILL_FORE_SCHEMECOLOR_INDEX" val="13"/>
  <p:tag name="KSO_WM_UNIT_TEXT_FILL_TYPE" val="1"/>
  <p:tag name="KSO_WM_UNIT_DIAGRAM_SCHEMECOLOR_ID" val="0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f*1_3_1"/>
  <p:tag name="KSO_WM_UNIT_TYPE" val="m_h_f"/>
  <p:tag name="KSO_WM_UNIT_INDEX" val="1_3_1"/>
  <p:tag name="KSO_WM_UNIT_LAYERLEVEL" val="1_1_1"/>
  <p:tag name="KSO_WM_UNIT_VALUE" val="63"/>
  <p:tag name="KSO_WM_UNIT_HIGHLIGHT" val="0"/>
  <p:tag name="KSO_WM_UNIT_COMPATIBLE" val="0"/>
  <p:tag name="KSO_WM_DIAGRAM_GROUP_CODE" val="m1-1"/>
  <p:tag name="KSO_WM_UNIT_NOCLEAR" val="0"/>
  <p:tag name="KSO_WM_UNIT_DIAGRAM_ISNUMVISUAL" val="0"/>
  <p:tag name="KSO_WM_UNIT_DIAGRAM_ISREFERUNIT" val="0"/>
  <p:tag name="KSO_WM_UNIT_PRESET_TEXT" val="单击此处添加文本具体内容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1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1_2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0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3_2"/>
  <p:tag name="KSO_WM_UNIT_TYPE" val="m_h_i"/>
  <p:tag name="KSO_WM_UNIT_INDEX" val="1_3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3_1"/>
  <p:tag name="KSO_WM_UNIT_TYPE" val="m_h_i"/>
  <p:tag name="KSO_WM_UNIT_INDEX" val="1_3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3_3"/>
  <p:tag name="KSO_WM_UNIT_TYPE" val="m_h_i"/>
  <p:tag name="KSO_WM_UNIT_INDEX" val="1_3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8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a*1_3_1"/>
  <p:tag name="KSO_WM_UNIT_TYPE" val="m_h_a"/>
  <p:tag name="KSO_WM_UNIT_INDEX" val="1_3_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TEXT_FILL_FORE_SCHEMECOLOR_INDEX" val="13"/>
  <p:tag name="KSO_WM_UNIT_TEXT_FILL_TYPE" val="1"/>
  <p:tag name="KSO_WM_UNIT_DIAGRAM_SCHEMECOLOR_ID" val="0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f*1_4_1"/>
  <p:tag name="KSO_WM_UNIT_TYPE" val="m_h_f"/>
  <p:tag name="KSO_WM_UNIT_INDEX" val="1_4_1"/>
  <p:tag name="KSO_WM_UNIT_LAYERLEVEL" val="1_1_1"/>
  <p:tag name="KSO_WM_UNIT_VALUE" val="63"/>
  <p:tag name="KSO_WM_UNIT_HIGHLIGHT" val="0"/>
  <p:tag name="KSO_WM_UNIT_COMPATIBLE" val="0"/>
  <p:tag name="KSO_WM_DIAGRAM_GROUP_CODE" val="m1-1"/>
  <p:tag name="KSO_WM_UNIT_NOCLEAR" val="0"/>
  <p:tag name="KSO_WM_UNIT_DIAGRAM_ISNUMVISUAL" val="0"/>
  <p:tag name="KSO_WM_UNIT_DIAGRAM_ISREFERUNIT" val="0"/>
  <p:tag name="KSO_WM_UNIT_PRESET_TEXT" val="单击此处添加文本具体内容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0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4_3"/>
  <p:tag name="KSO_WM_UNIT_TYPE" val="m_h_i"/>
  <p:tag name="KSO_WM_UNIT_INDEX" val="1_4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4_2"/>
  <p:tag name="KSO_WM_UNIT_TYPE" val="m_h_i"/>
  <p:tag name="KSO_WM_UNIT_INDEX" val="1_4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DIAGRAM_SCHEMECOLOR_ID" val="0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i*1_4_1"/>
  <p:tag name="KSO_WM_UNIT_TYPE" val="m_h_i"/>
  <p:tag name="KSO_WM_UNIT_INDEX" val="1_4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33"/>
  <p:tag name="KSO_WM_UNIT_ID" val="diagram160433_3*m_h_a*1_4_1"/>
  <p:tag name="KSO_WM_UNIT_TYPE" val="m_h_a"/>
  <p:tag name="KSO_WM_UNIT_INDEX" val="1_4_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TEXT_FILL_FORE_SCHEMECOLOR_INDEX" val="13"/>
  <p:tag name="KSO_WM_UNIT_TEXT_FILL_TYPE" val="1"/>
  <p:tag name="KSO_WM_UNIT_DIAGRAM_SCHEMECOLOR_ID" val="0"/>
</p:tagLst>
</file>

<file path=ppt/tags/tag8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1_1"/>
  <p:tag name="KSO_WM_UNIT_ID" val="diagram20168355_3*l_h_i*1_1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diagram20190039_4*m_h_i*1_1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TYPE" val="m_h_i"/>
  <p:tag name="KSO_WM_UNIT_INDEX" val="1_1_3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DIAGRAM_SCHEMECOLOR_ID" val="0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2_1"/>
  <p:tag name="KSO_WM_UNIT_ID" val="diagram20168355_3*l_h_i*1_2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1"/>
  <p:tag name="KSO_WM_UNIT_ID" val="diagram20168355_3*l_h_i*1_3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1_2"/>
  <p:tag name="KSO_WM_UNIT_ID" val="diagram20168355_3*l_h_i*1_1_2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1_3"/>
  <p:tag name="KSO_WM_UNIT_ID" val="diagram20168355_3*l_h_i*1_1_3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2_2"/>
  <p:tag name="KSO_WM_UNIT_ID" val="diagram20168355_3*l_h_i*1_2_2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2"/>
  <p:tag name="KSO_WM_UNIT_ID" val="diagram20168355_3*l_h_i*1_3_2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3"/>
  <p:tag name="KSO_WM_UNIT_ID" val="diagram20168355_3*l_h_i*1_3_3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4"/>
  <p:tag name="KSO_WM_UNIT_ID" val="diagram20168355_3*l_h_i*1_3_4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5"/>
  <p:tag name="KSO_WM_UNIT_ID" val="diagram20168355_3*l_h_i*1_3_5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355"/>
  <p:tag name="KSO_WM_UNIT_TYPE" val="l_h_i"/>
  <p:tag name="KSO_WM_UNIT_INDEX" val="1_3_6"/>
  <p:tag name="KSO_WM_UNIT_ID" val="diagram20168355_3*l_h_i*1_3_6"/>
  <p:tag name="KSO_WM_UNIT_LAYERLEVEL" val="1_1_1"/>
  <p:tag name="KSO_WM_DIAGRAM_GROUP_CODE" val="l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主题">
  <a:themeElements>
    <a:clrScheme name="自定义 405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5687"/>
      </a:accent1>
      <a:accent2>
        <a:srgbClr val="585687"/>
      </a:accent2>
      <a:accent3>
        <a:srgbClr val="585687"/>
      </a:accent3>
      <a:accent4>
        <a:srgbClr val="585687"/>
      </a:accent4>
      <a:accent5>
        <a:srgbClr val="585687"/>
      </a:accent5>
      <a:accent6>
        <a:srgbClr val="585687"/>
      </a:accent6>
      <a:hlink>
        <a:srgbClr val="585687"/>
      </a:hlink>
      <a:folHlink>
        <a:srgbClr val="585687"/>
      </a:folHlink>
    </a:clrScheme>
    <a:fontScheme name="iwych3qx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2807</Words>
  <Application>WPS 演示</Application>
  <PresentationFormat>自定义</PresentationFormat>
  <Paragraphs>406</Paragraphs>
  <Slides>30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Calibri</vt:lpstr>
      <vt:lpstr>方正细谭黑简体</vt:lpstr>
      <vt:lpstr>黑体</vt:lpstr>
      <vt:lpstr>微软雅黑</vt:lpstr>
      <vt:lpstr>Arial Unicode MS</vt:lpstr>
      <vt:lpstr>等线</vt:lpstr>
      <vt:lpstr>Arial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公司例会</dc:title>
  <dc:creator>第一PPT</dc:creator>
  <cp:keywords>www.1ppt.com</cp:keywords>
  <dc:description>www.1ppt.com</dc:description>
  <dc:subject>PPT</dc:subject>
  <cp:category>PPT</cp:category>
  <cp:lastModifiedBy>铭</cp:lastModifiedBy>
  <cp:revision>32</cp:revision>
  <dcterms:created xsi:type="dcterms:W3CDTF">2019-04-17T09:32:00Z</dcterms:created>
  <dcterms:modified xsi:type="dcterms:W3CDTF">2022-03-03T01:29:19Z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C547336E35FF43B08CC28A0E92A1361F</vt:lpwstr>
  </property>
</Properties>
</file>